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7" r:id="rId5"/>
  </p:sldMasterIdLst>
  <p:notesMasterIdLst>
    <p:notesMasterId r:id="rId20"/>
  </p:notesMasterIdLst>
  <p:sldIdLst>
    <p:sldId id="256" r:id="rId6"/>
    <p:sldId id="268" r:id="rId7"/>
    <p:sldId id="260" r:id="rId8"/>
    <p:sldId id="286" r:id="rId9"/>
    <p:sldId id="291" r:id="rId10"/>
    <p:sldId id="270" r:id="rId11"/>
    <p:sldId id="287" r:id="rId12"/>
    <p:sldId id="272" r:id="rId13"/>
    <p:sldId id="288" r:id="rId14"/>
    <p:sldId id="289" r:id="rId15"/>
    <p:sldId id="274" r:id="rId16"/>
    <p:sldId id="279" r:id="rId17"/>
    <p:sldId id="290" r:id="rId18"/>
    <p:sldId id="284" r:id="rId19"/>
  </p:sldIdLst>
  <p:sldSz cx="12192000" cy="6858000"/>
  <p:notesSz cx="6858000" cy="9144000"/>
  <p:embeddedFontLst>
    <p:embeddedFont>
      <p:font typeface="Arial Black" panose="020B0A04020102020204" pitchFamily="34" charset="0"/>
      <p:bold r:id="rId21"/>
    </p:embeddedFont>
    <p:embeddedFont>
      <p:font typeface="Calibri" panose="020F050202020403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b4Qccpcs4M7x+dOU5zVIxmraH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21" Type="http://schemas.openxmlformats.org/officeDocument/2006/relationships/font" Target="fonts/font1.fntdata"/><Relationship Id="rId42"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65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72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417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18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69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51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7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41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5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3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09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ortfolio 03">
  <p:cSld name="Portfolio 03">
    <p:spTree>
      <p:nvGrpSpPr>
        <p:cNvPr id="1" name="Shape 18"/>
        <p:cNvGrpSpPr/>
        <p:nvPr/>
      </p:nvGrpSpPr>
      <p:grpSpPr>
        <a:xfrm>
          <a:off x="0" y="0"/>
          <a:ext cx="0" cy="0"/>
          <a:chOff x="0" y="0"/>
          <a:chExt cx="0" cy="0"/>
        </a:xfrm>
      </p:grpSpPr>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4"/>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3" name="Google Shape;23;p14"/>
          <p:cNvSpPr>
            <a:spLocks noGrp="1"/>
          </p:cNvSpPr>
          <p:nvPr>
            <p:ph type="pic" idx="3"/>
          </p:nvPr>
        </p:nvSpPr>
        <p:spPr>
          <a:xfrm>
            <a:off x="0" y="342900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4" name="Google Shape;24;p14"/>
          <p:cNvSpPr>
            <a:spLocks noGrp="1"/>
          </p:cNvSpPr>
          <p:nvPr>
            <p:ph type="pic" idx="4"/>
          </p:nvPr>
        </p:nvSpPr>
        <p:spPr>
          <a:xfrm>
            <a:off x="6096000" y="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5" name="Google Shape;25;p14"/>
          <p:cNvSpPr>
            <a:spLocks noGrp="1"/>
          </p:cNvSpPr>
          <p:nvPr>
            <p:ph type="pic" idx="5"/>
          </p:nvPr>
        </p:nvSpPr>
        <p:spPr>
          <a:xfrm>
            <a:off x="6096000" y="342900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Only">
  <p:cSld name="Picture Only">
    <p:bg>
      <p:bgPr>
        <a:gradFill>
          <a:gsLst>
            <a:gs pos="0">
              <a:schemeClr val="lt1"/>
            </a:gs>
            <a:gs pos="39000">
              <a:schemeClr val="lt1"/>
            </a:gs>
            <a:gs pos="100000">
              <a:schemeClr val="lt2"/>
            </a:gs>
          </a:gsLst>
          <a:lin ang="2700000" scaled="0"/>
        </a:gradFill>
        <a:effectLst/>
      </p:bgPr>
    </p:bg>
    <p:spTree>
      <p:nvGrpSpPr>
        <p:cNvPr id="1" name="Shape 106"/>
        <p:cNvGrpSpPr/>
        <p:nvPr/>
      </p:nvGrpSpPr>
      <p:grpSpPr>
        <a:xfrm>
          <a:off x="0" y="0"/>
          <a:ext cx="0" cy="0"/>
          <a:chOff x="0" y="0"/>
          <a:chExt cx="0" cy="0"/>
        </a:xfrm>
      </p:grpSpPr>
      <p:sp>
        <p:nvSpPr>
          <p:cNvPr id="107" name="Google Shape;107;p54"/>
          <p:cNvSpPr>
            <a:spLocks noGrp="1"/>
          </p:cNvSpPr>
          <p:nvPr>
            <p:ph type="pic" idx="2"/>
          </p:nvPr>
        </p:nvSpPr>
        <p:spPr>
          <a:xfrm>
            <a:off x="6096000" y="2"/>
            <a:ext cx="6110621" cy="5718628"/>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Picture Only">
  <p:cSld name="1_Picture Only">
    <p:bg>
      <p:bgPr>
        <a:gradFill>
          <a:gsLst>
            <a:gs pos="0">
              <a:schemeClr val="lt1"/>
            </a:gs>
            <a:gs pos="39000">
              <a:schemeClr val="lt1"/>
            </a:gs>
            <a:gs pos="100000">
              <a:schemeClr val="lt2"/>
            </a:gs>
          </a:gsLst>
          <a:lin ang="2700000" scaled="0"/>
        </a:gradFill>
        <a:effectLst/>
      </p:bgPr>
    </p:bg>
    <p:spTree>
      <p:nvGrpSpPr>
        <p:cNvPr id="1" name="Shape 108"/>
        <p:cNvGrpSpPr/>
        <p:nvPr/>
      </p:nvGrpSpPr>
      <p:grpSpPr>
        <a:xfrm>
          <a:off x="0" y="0"/>
          <a:ext cx="0" cy="0"/>
          <a:chOff x="0" y="0"/>
          <a:chExt cx="0" cy="0"/>
        </a:xfrm>
      </p:grpSpPr>
      <p:sp>
        <p:nvSpPr>
          <p:cNvPr id="109" name="Google Shape;109;p55"/>
          <p:cNvSpPr>
            <a:spLocks noGrp="1"/>
          </p:cNvSpPr>
          <p:nvPr>
            <p:ph type="pic" idx="2"/>
          </p:nvPr>
        </p:nvSpPr>
        <p:spPr>
          <a:xfrm>
            <a:off x="6489700" y="1"/>
            <a:ext cx="5703471" cy="6198791"/>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p:cSld name="Team">
    <p:bg>
      <p:bgPr>
        <a:gradFill>
          <a:gsLst>
            <a:gs pos="0">
              <a:schemeClr val="lt1"/>
            </a:gs>
            <a:gs pos="39000">
              <a:schemeClr val="lt1"/>
            </a:gs>
            <a:gs pos="100000">
              <a:schemeClr val="lt2"/>
            </a:gs>
          </a:gsLst>
          <a:lin ang="2700000" scaled="0"/>
        </a:gradFill>
        <a:effectLst/>
      </p:bgPr>
    </p:bg>
    <p:spTree>
      <p:nvGrpSpPr>
        <p:cNvPr id="1" name="Shape 110"/>
        <p:cNvGrpSpPr/>
        <p:nvPr/>
      </p:nvGrpSpPr>
      <p:grpSpPr>
        <a:xfrm>
          <a:off x="0" y="0"/>
          <a:ext cx="0" cy="0"/>
          <a:chOff x="0" y="0"/>
          <a:chExt cx="0" cy="0"/>
        </a:xfrm>
      </p:grpSpPr>
      <p:sp>
        <p:nvSpPr>
          <p:cNvPr id="111" name="Google Shape;111;p56"/>
          <p:cNvSpPr/>
          <p:nvPr/>
        </p:nvSpPr>
        <p:spPr>
          <a:xfrm rot="2201614">
            <a:off x="965071" y="1899848"/>
            <a:ext cx="2070458" cy="1981302"/>
          </a:xfrm>
          <a:custGeom>
            <a:avLst/>
            <a:gdLst/>
            <a:ahLst/>
            <a:cxnLst/>
            <a:rect l="l" t="t" r="r" b="b"/>
            <a:pathLst>
              <a:path w="3674301" h="3516078" extrusionOk="0">
                <a:moveTo>
                  <a:pt x="3157889" y="347831"/>
                </a:moveTo>
                <a:cubicBezTo>
                  <a:pt x="3618495" y="411120"/>
                  <a:pt x="3836492" y="949080"/>
                  <a:pt x="3551690" y="1316510"/>
                </a:cubicBezTo>
                <a:lnTo>
                  <a:pt x="2786064" y="2301013"/>
                </a:lnTo>
                <a:lnTo>
                  <a:pt x="2020438" y="3285514"/>
                </a:lnTo>
                <a:cubicBezTo>
                  <a:pt x="1735635" y="3652065"/>
                  <a:pt x="1159878" y="3572954"/>
                  <a:pt x="984953" y="3142234"/>
                </a:cubicBezTo>
                <a:lnTo>
                  <a:pt x="514677" y="1987202"/>
                </a:lnTo>
                <a:lnTo>
                  <a:pt x="45281" y="831292"/>
                </a:lnTo>
                <a:cubicBezTo>
                  <a:pt x="-129644" y="400572"/>
                  <a:pt x="227238" y="-57397"/>
                  <a:pt x="686965" y="5892"/>
                </a:cubicBezTo>
                <a:lnTo>
                  <a:pt x="1922867" y="176422"/>
                </a:lnTo>
                <a:lnTo>
                  <a:pt x="3157889" y="3478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2" name="Google Shape;112;p56"/>
          <p:cNvSpPr/>
          <p:nvPr/>
        </p:nvSpPr>
        <p:spPr>
          <a:xfrm rot="2201614">
            <a:off x="5134667" y="1910369"/>
            <a:ext cx="1961488" cy="2075412"/>
          </a:xfrm>
          <a:custGeom>
            <a:avLst/>
            <a:gdLst/>
            <a:ahLst/>
            <a:cxnLst/>
            <a:rect l="l" t="t" r="r" b="b"/>
            <a:pathLst>
              <a:path w="3480917" h="3683091" extrusionOk="0">
                <a:moveTo>
                  <a:pt x="3239238" y="1585158"/>
                </a:moveTo>
                <a:lnTo>
                  <a:pt x="2231002" y="850297"/>
                </a:lnTo>
                <a:lnTo>
                  <a:pt x="1222767" y="116316"/>
                </a:lnTo>
                <a:cubicBezTo>
                  <a:pt x="847426" y="-157059"/>
                  <a:pt x="316498" y="78518"/>
                  <a:pt x="267273" y="540882"/>
                </a:cubicBezTo>
                <a:lnTo>
                  <a:pt x="135420" y="1781179"/>
                </a:lnTo>
                <a:lnTo>
                  <a:pt x="3567" y="3021476"/>
                </a:lnTo>
                <a:cubicBezTo>
                  <a:pt x="-45658" y="3483840"/>
                  <a:pt x="423738" y="3824899"/>
                  <a:pt x="848305" y="3636789"/>
                </a:cubicBezTo>
                <a:lnTo>
                  <a:pt x="1988393" y="3130474"/>
                </a:lnTo>
                <a:lnTo>
                  <a:pt x="3128481" y="2624159"/>
                </a:lnTo>
                <a:cubicBezTo>
                  <a:pt x="3553927" y="2436049"/>
                  <a:pt x="3615458" y="1858533"/>
                  <a:pt x="3239238" y="158515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3" name="Google Shape;113;p56"/>
          <p:cNvSpPr/>
          <p:nvPr/>
        </p:nvSpPr>
        <p:spPr>
          <a:xfrm rot="2201614">
            <a:off x="8788723" y="1364251"/>
            <a:ext cx="2070458" cy="1976348"/>
          </a:xfrm>
          <a:custGeom>
            <a:avLst/>
            <a:gdLst/>
            <a:ahLst/>
            <a:cxnLst/>
            <a:rect l="l" t="t" r="r" b="b"/>
            <a:pathLst>
              <a:path w="3674301" h="3507287" extrusionOk="0">
                <a:moveTo>
                  <a:pt x="3634656" y="2682678"/>
                </a:moveTo>
                <a:lnTo>
                  <a:pt x="3160864" y="1528526"/>
                </a:lnTo>
                <a:lnTo>
                  <a:pt x="2687072" y="374373"/>
                </a:lnTo>
                <a:cubicBezTo>
                  <a:pt x="2510389" y="-55468"/>
                  <a:pt x="1935510" y="-132821"/>
                  <a:pt x="1650708" y="234609"/>
                </a:cubicBezTo>
                <a:lnTo>
                  <a:pt x="889477" y="1221748"/>
                </a:lnTo>
                <a:lnTo>
                  <a:pt x="126488" y="2208887"/>
                </a:lnTo>
                <a:cubicBezTo>
                  <a:pt x="-157435" y="2576317"/>
                  <a:pt x="63199" y="3113398"/>
                  <a:pt x="523805" y="3175808"/>
                </a:cubicBezTo>
                <a:lnTo>
                  <a:pt x="1759707" y="3342822"/>
                </a:lnTo>
                <a:lnTo>
                  <a:pt x="2995608" y="3509836"/>
                </a:lnTo>
                <a:cubicBezTo>
                  <a:pt x="3456214" y="3572246"/>
                  <a:pt x="3811338" y="3112519"/>
                  <a:pt x="3634656" y="26826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4" name="Google Shape;114;p56"/>
          <p:cNvSpPr/>
          <p:nvPr/>
        </p:nvSpPr>
        <p:spPr>
          <a:xfrm rot="940020">
            <a:off x="714543" y="1672369"/>
            <a:ext cx="2426372" cy="2321888"/>
          </a:xfrm>
          <a:custGeom>
            <a:avLst/>
            <a:gdLst/>
            <a:ahLst/>
            <a:cxnLst/>
            <a:rect l="l" t="t" r="r" b="b"/>
            <a:pathLst>
              <a:path w="3674301" h="3516078" extrusionOk="0">
                <a:moveTo>
                  <a:pt x="3157889" y="347831"/>
                </a:moveTo>
                <a:cubicBezTo>
                  <a:pt x="3618495" y="411120"/>
                  <a:pt x="3836492" y="949080"/>
                  <a:pt x="3551690" y="1316510"/>
                </a:cubicBezTo>
                <a:lnTo>
                  <a:pt x="2786064" y="2301013"/>
                </a:lnTo>
                <a:lnTo>
                  <a:pt x="2020438" y="3285514"/>
                </a:lnTo>
                <a:cubicBezTo>
                  <a:pt x="1735635" y="3652065"/>
                  <a:pt x="1159878" y="3572954"/>
                  <a:pt x="984953" y="3142234"/>
                </a:cubicBezTo>
                <a:lnTo>
                  <a:pt x="514677" y="1987202"/>
                </a:lnTo>
                <a:lnTo>
                  <a:pt x="45281" y="831292"/>
                </a:lnTo>
                <a:cubicBezTo>
                  <a:pt x="-129644" y="400572"/>
                  <a:pt x="227238" y="-57397"/>
                  <a:pt x="686965" y="5892"/>
                </a:cubicBezTo>
                <a:lnTo>
                  <a:pt x="1922867" y="176422"/>
                </a:lnTo>
                <a:lnTo>
                  <a:pt x="3157889" y="347831"/>
                </a:ln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5" name="Google Shape;115;p56"/>
          <p:cNvSpPr/>
          <p:nvPr/>
        </p:nvSpPr>
        <p:spPr>
          <a:xfrm rot="940020">
            <a:off x="5009617" y="1442571"/>
            <a:ext cx="2298670" cy="2432178"/>
          </a:xfrm>
          <a:custGeom>
            <a:avLst/>
            <a:gdLst/>
            <a:ahLst/>
            <a:cxnLst/>
            <a:rect l="l" t="t" r="r" b="b"/>
            <a:pathLst>
              <a:path w="3480917" h="3683091" extrusionOk="0">
                <a:moveTo>
                  <a:pt x="3239238" y="1585158"/>
                </a:moveTo>
                <a:lnTo>
                  <a:pt x="2231002" y="850297"/>
                </a:lnTo>
                <a:lnTo>
                  <a:pt x="1222767" y="116316"/>
                </a:lnTo>
                <a:cubicBezTo>
                  <a:pt x="847426" y="-157059"/>
                  <a:pt x="316498" y="78518"/>
                  <a:pt x="267273" y="540882"/>
                </a:cubicBezTo>
                <a:lnTo>
                  <a:pt x="135420" y="1781179"/>
                </a:lnTo>
                <a:lnTo>
                  <a:pt x="3567" y="3021476"/>
                </a:lnTo>
                <a:cubicBezTo>
                  <a:pt x="-45658" y="3483840"/>
                  <a:pt x="423738" y="3824899"/>
                  <a:pt x="848305" y="3636789"/>
                </a:cubicBezTo>
                <a:lnTo>
                  <a:pt x="1988393" y="3130474"/>
                </a:lnTo>
                <a:lnTo>
                  <a:pt x="3128481" y="2624159"/>
                </a:lnTo>
                <a:cubicBezTo>
                  <a:pt x="3553927" y="2436049"/>
                  <a:pt x="3615458" y="1858533"/>
                  <a:pt x="3239238" y="1585158"/>
                </a:cubicBez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6" name="Google Shape;116;p56"/>
          <p:cNvSpPr/>
          <p:nvPr/>
        </p:nvSpPr>
        <p:spPr>
          <a:xfrm rot="940020">
            <a:off x="8610765" y="1340398"/>
            <a:ext cx="2426372" cy="2316084"/>
          </a:xfrm>
          <a:custGeom>
            <a:avLst/>
            <a:gdLst/>
            <a:ahLst/>
            <a:cxnLst/>
            <a:rect l="l" t="t" r="r" b="b"/>
            <a:pathLst>
              <a:path w="3674301" h="3507287" extrusionOk="0">
                <a:moveTo>
                  <a:pt x="3634656" y="2682678"/>
                </a:moveTo>
                <a:lnTo>
                  <a:pt x="3160864" y="1528526"/>
                </a:lnTo>
                <a:lnTo>
                  <a:pt x="2687072" y="374373"/>
                </a:lnTo>
                <a:cubicBezTo>
                  <a:pt x="2510389" y="-55468"/>
                  <a:pt x="1935510" y="-132821"/>
                  <a:pt x="1650708" y="234609"/>
                </a:cubicBezTo>
                <a:lnTo>
                  <a:pt x="889477" y="1221748"/>
                </a:lnTo>
                <a:lnTo>
                  <a:pt x="126488" y="2208887"/>
                </a:lnTo>
                <a:cubicBezTo>
                  <a:pt x="-157435" y="2576317"/>
                  <a:pt x="63199" y="3113398"/>
                  <a:pt x="523805" y="3175808"/>
                </a:cubicBezTo>
                <a:lnTo>
                  <a:pt x="1759707" y="3342822"/>
                </a:lnTo>
                <a:lnTo>
                  <a:pt x="2995608" y="3509836"/>
                </a:lnTo>
                <a:cubicBezTo>
                  <a:pt x="3456214" y="3572246"/>
                  <a:pt x="3811338" y="3112519"/>
                  <a:pt x="3634656" y="2682678"/>
                </a:cubicBez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17" name="Google Shape;117;p56"/>
          <p:cNvSpPr>
            <a:spLocks noGrp="1"/>
          </p:cNvSpPr>
          <p:nvPr>
            <p:ph type="pic" idx="2"/>
          </p:nvPr>
        </p:nvSpPr>
        <p:spPr>
          <a:xfrm>
            <a:off x="536699" y="1317925"/>
            <a:ext cx="2989142" cy="28585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18" name="Google Shape;118;p56"/>
          <p:cNvSpPr>
            <a:spLocks noGrp="1"/>
          </p:cNvSpPr>
          <p:nvPr>
            <p:ph type="pic" idx="3"/>
          </p:nvPr>
        </p:nvSpPr>
        <p:spPr>
          <a:xfrm>
            <a:off x="4701291" y="1162430"/>
            <a:ext cx="2833636" cy="29973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19" name="Google Shape;119;p56"/>
          <p:cNvSpPr>
            <a:spLocks noGrp="1"/>
          </p:cNvSpPr>
          <p:nvPr>
            <p:ph type="pic" idx="4"/>
          </p:nvPr>
        </p:nvSpPr>
        <p:spPr>
          <a:xfrm>
            <a:off x="8345802" y="1320319"/>
            <a:ext cx="2990364" cy="285606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20" name="Google Shape;120;p56"/>
          <p:cNvSpPr txBox="1">
            <a:spLocks noGrp="1"/>
          </p:cNvSpPr>
          <p:nvPr>
            <p:ph type="body" idx="1"/>
          </p:nvPr>
        </p:nvSpPr>
        <p:spPr>
          <a:xfrm>
            <a:off x="507522"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6"/>
          <p:cNvSpPr txBox="1">
            <a:spLocks noGrp="1"/>
          </p:cNvSpPr>
          <p:nvPr>
            <p:ph type="body" idx="5"/>
          </p:nvPr>
        </p:nvSpPr>
        <p:spPr>
          <a:xfrm>
            <a:off x="658077"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6"/>
          <p:cNvSpPr txBox="1">
            <a:spLocks noGrp="1"/>
          </p:cNvSpPr>
          <p:nvPr>
            <p:ph type="body" idx="6"/>
          </p:nvPr>
        </p:nvSpPr>
        <p:spPr>
          <a:xfrm>
            <a:off x="4397416"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56"/>
          <p:cNvSpPr txBox="1">
            <a:spLocks noGrp="1"/>
          </p:cNvSpPr>
          <p:nvPr>
            <p:ph type="body" idx="7"/>
          </p:nvPr>
        </p:nvSpPr>
        <p:spPr>
          <a:xfrm>
            <a:off x="4547971"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56"/>
          <p:cNvSpPr txBox="1">
            <a:spLocks noGrp="1"/>
          </p:cNvSpPr>
          <p:nvPr>
            <p:ph type="body" idx="8"/>
          </p:nvPr>
        </p:nvSpPr>
        <p:spPr>
          <a:xfrm>
            <a:off x="8171574"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56"/>
          <p:cNvSpPr txBox="1">
            <a:spLocks noGrp="1"/>
          </p:cNvSpPr>
          <p:nvPr>
            <p:ph type="body" idx="9"/>
          </p:nvPr>
        </p:nvSpPr>
        <p:spPr>
          <a:xfrm>
            <a:off x="8322129"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2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fographic">
  <p:cSld name="Infographic">
    <p:spTree>
      <p:nvGrpSpPr>
        <p:cNvPr id="1" name="Shape 127"/>
        <p:cNvGrpSpPr/>
        <p:nvPr/>
      </p:nvGrpSpPr>
      <p:grpSpPr>
        <a:xfrm>
          <a:off x="0" y="0"/>
          <a:ext cx="0" cy="0"/>
          <a:chOff x="0" y="0"/>
          <a:chExt cx="0" cy="0"/>
        </a:xfrm>
      </p:grpSpPr>
      <p:sp>
        <p:nvSpPr>
          <p:cNvPr id="128" name="Google Shape;128;p58"/>
          <p:cNvSpPr txBox="1">
            <a:spLocks noGrp="1"/>
          </p:cNvSpPr>
          <p:nvPr>
            <p:ph type="title"/>
          </p:nvPr>
        </p:nvSpPr>
        <p:spPr>
          <a:xfrm>
            <a:off x="482645" y="1313410"/>
            <a:ext cx="3357835" cy="16043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Montserrat"/>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8"/>
          <p:cNvSpPr txBox="1">
            <a:spLocks noGrp="1"/>
          </p:cNvSpPr>
          <p:nvPr>
            <p:ph type="body" idx="1"/>
          </p:nvPr>
        </p:nvSpPr>
        <p:spPr>
          <a:xfrm>
            <a:off x="482333" y="2917766"/>
            <a:ext cx="3357835" cy="3266901"/>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050"/>
              <a:buNone/>
              <a:defRPr sz="105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0" name="Google Shape;130;p58"/>
          <p:cNvSpPr txBox="1">
            <a:spLocks noGrp="1"/>
          </p:cNvSpPr>
          <p:nvPr>
            <p:ph type="body" idx="2"/>
          </p:nvPr>
        </p:nvSpPr>
        <p:spPr>
          <a:xfrm>
            <a:off x="4530437" y="1313410"/>
            <a:ext cx="6823363" cy="48635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Only">
  <p:cSld name="Header Only">
    <p:spTree>
      <p:nvGrpSpPr>
        <p:cNvPr id="1" name="Shape 131"/>
        <p:cNvGrpSpPr/>
        <p:nvPr/>
      </p:nvGrpSpPr>
      <p:grpSpPr>
        <a:xfrm>
          <a:off x="0" y="0"/>
          <a:ext cx="0" cy="0"/>
          <a:chOff x="0" y="0"/>
          <a:chExt cx="0" cy="0"/>
        </a:xfrm>
      </p:grpSpPr>
      <p:sp>
        <p:nvSpPr>
          <p:cNvPr id="132" name="Google Shape;132;p59"/>
          <p:cNvSpPr txBox="1">
            <a:spLocks noGrp="1"/>
          </p:cNvSpPr>
          <p:nvPr>
            <p:ph type="body" idx="1"/>
          </p:nvPr>
        </p:nvSpPr>
        <p:spPr>
          <a:xfrm>
            <a:off x="521831" y="3146629"/>
            <a:ext cx="4141610"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59"/>
          <p:cNvSpPr txBox="1">
            <a:spLocks noGrp="1"/>
          </p:cNvSpPr>
          <p:nvPr>
            <p:ph type="title"/>
          </p:nvPr>
        </p:nvSpPr>
        <p:spPr>
          <a:xfrm>
            <a:off x="521831" y="730735"/>
            <a:ext cx="4141610"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rtfolio">
  <p:cSld name="Portfolio">
    <p:spTree>
      <p:nvGrpSpPr>
        <p:cNvPr id="1" name="Shape 134"/>
        <p:cNvGrpSpPr/>
        <p:nvPr/>
      </p:nvGrpSpPr>
      <p:grpSpPr>
        <a:xfrm>
          <a:off x="0" y="0"/>
          <a:ext cx="0" cy="0"/>
          <a:chOff x="0" y="0"/>
          <a:chExt cx="0" cy="0"/>
        </a:xfrm>
      </p:grpSpPr>
      <p:sp>
        <p:nvSpPr>
          <p:cNvPr id="135" name="Google Shape;135;p60"/>
          <p:cNvSpPr>
            <a:spLocks noGrp="1"/>
          </p:cNvSpPr>
          <p:nvPr>
            <p:ph type="pic" idx="2"/>
          </p:nvPr>
        </p:nvSpPr>
        <p:spPr>
          <a:xfrm>
            <a:off x="4219074" y="0"/>
            <a:ext cx="7972926"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36" name="Google Shape;136;p60"/>
          <p:cNvSpPr txBox="1">
            <a:spLocks noGrp="1"/>
          </p:cNvSpPr>
          <p:nvPr>
            <p:ph type="title"/>
          </p:nvPr>
        </p:nvSpPr>
        <p:spPr>
          <a:xfrm>
            <a:off x="667657" y="1887048"/>
            <a:ext cx="3808091" cy="125510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60"/>
          <p:cNvSpPr txBox="1">
            <a:spLocks noGrp="1"/>
          </p:cNvSpPr>
          <p:nvPr>
            <p:ph type="body" idx="1"/>
          </p:nvPr>
        </p:nvSpPr>
        <p:spPr>
          <a:xfrm>
            <a:off x="667656" y="3311256"/>
            <a:ext cx="3808092" cy="1968505"/>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rtfolio 02">
  <p:cSld name="Portfolio 02">
    <p:spTree>
      <p:nvGrpSpPr>
        <p:cNvPr id="1" name="Shape 138"/>
        <p:cNvGrpSpPr/>
        <p:nvPr/>
      </p:nvGrpSpPr>
      <p:grpSpPr>
        <a:xfrm>
          <a:off x="0" y="0"/>
          <a:ext cx="0" cy="0"/>
          <a:chOff x="0" y="0"/>
          <a:chExt cx="0" cy="0"/>
        </a:xfrm>
      </p:grpSpPr>
      <p:sp>
        <p:nvSpPr>
          <p:cNvPr id="139" name="Google Shape;139;p61"/>
          <p:cNvSpPr txBox="1">
            <a:spLocks noGrp="1"/>
          </p:cNvSpPr>
          <p:nvPr>
            <p:ph type="title"/>
          </p:nvPr>
        </p:nvSpPr>
        <p:spPr>
          <a:xfrm>
            <a:off x="7216656" y="1887048"/>
            <a:ext cx="3808091" cy="125510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61"/>
          <p:cNvSpPr txBox="1">
            <a:spLocks noGrp="1"/>
          </p:cNvSpPr>
          <p:nvPr>
            <p:ph type="body" idx="1"/>
          </p:nvPr>
        </p:nvSpPr>
        <p:spPr>
          <a:xfrm>
            <a:off x="7216655" y="3311256"/>
            <a:ext cx="3808092" cy="1968505"/>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61"/>
          <p:cNvSpPr>
            <a:spLocks noGrp="1"/>
          </p:cNvSpPr>
          <p:nvPr>
            <p:ph type="pic" idx="2"/>
          </p:nvPr>
        </p:nvSpPr>
        <p:spPr>
          <a:xfrm>
            <a:off x="-1" y="0"/>
            <a:ext cx="7184572"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ortfolio 04">
  <p:cSld name="Portfolio 04">
    <p:bg>
      <p:bgPr>
        <a:solidFill>
          <a:schemeClr val="lt1"/>
        </a:solidFill>
        <a:effectLst/>
      </p:bgPr>
    </p:bg>
    <p:spTree>
      <p:nvGrpSpPr>
        <p:cNvPr id="1" name="Shape 142"/>
        <p:cNvGrpSpPr/>
        <p:nvPr/>
      </p:nvGrpSpPr>
      <p:grpSpPr>
        <a:xfrm>
          <a:off x="0" y="0"/>
          <a:ext cx="0" cy="0"/>
          <a:chOff x="0" y="0"/>
          <a:chExt cx="0" cy="0"/>
        </a:xfrm>
      </p:grpSpPr>
      <p:sp>
        <p:nvSpPr>
          <p:cNvPr id="143" name="Google Shape;143;p62"/>
          <p:cNvSpPr txBox="1">
            <a:spLocks noGrp="1"/>
          </p:cNvSpPr>
          <p:nvPr>
            <p:ph type="dt" idx="10"/>
          </p:nvPr>
        </p:nvSpPr>
        <p:spPr>
          <a:xfrm>
            <a:off x="881742" y="638537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2"/>
          <p:cNvSpPr txBox="1">
            <a:spLocks noGrp="1"/>
          </p:cNvSpPr>
          <p:nvPr>
            <p:ph type="ftr" idx="11"/>
          </p:nvPr>
        </p:nvSpPr>
        <p:spPr>
          <a:xfrm>
            <a:off x="4082142" y="638537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2"/>
          <p:cNvSpPr txBox="1">
            <a:spLocks noGrp="1"/>
          </p:cNvSpPr>
          <p:nvPr>
            <p:ph type="sldNum" idx="12"/>
          </p:nvPr>
        </p:nvSpPr>
        <p:spPr>
          <a:xfrm>
            <a:off x="8654142" y="63853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146" name="Google Shape;146;p62"/>
          <p:cNvSpPr>
            <a:spLocks noGrp="1"/>
          </p:cNvSpPr>
          <p:nvPr>
            <p:ph type="pic" idx="2"/>
          </p:nvPr>
        </p:nvSpPr>
        <p:spPr>
          <a:xfrm>
            <a:off x="122468" y="61235"/>
            <a:ext cx="6716481" cy="6735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47" name="Google Shape;147;p62"/>
          <p:cNvSpPr>
            <a:spLocks noGrp="1"/>
          </p:cNvSpPr>
          <p:nvPr>
            <p:ph type="pic" idx="3"/>
          </p:nvPr>
        </p:nvSpPr>
        <p:spPr>
          <a:xfrm>
            <a:off x="6953250" y="61235"/>
            <a:ext cx="5143496" cy="3306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48" name="Google Shape;148;p62"/>
          <p:cNvSpPr>
            <a:spLocks noGrp="1"/>
          </p:cNvSpPr>
          <p:nvPr>
            <p:ph type="pic" idx="4"/>
          </p:nvPr>
        </p:nvSpPr>
        <p:spPr>
          <a:xfrm>
            <a:off x="6953250" y="3490235"/>
            <a:ext cx="5143496" cy="33065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ortfolio 05">
  <p:cSld name="Portfolio 05">
    <p:bg>
      <p:bgPr>
        <a:solidFill>
          <a:schemeClr val="lt1"/>
        </a:solidFill>
        <a:effectLst/>
      </p:bgPr>
    </p:bg>
    <p:spTree>
      <p:nvGrpSpPr>
        <p:cNvPr id="1" name="Shape 149"/>
        <p:cNvGrpSpPr/>
        <p:nvPr/>
      </p:nvGrpSpPr>
      <p:grpSpPr>
        <a:xfrm>
          <a:off x="0" y="0"/>
          <a:ext cx="0" cy="0"/>
          <a:chOff x="0" y="0"/>
          <a:chExt cx="0" cy="0"/>
        </a:xfrm>
      </p:grpSpPr>
      <p:sp>
        <p:nvSpPr>
          <p:cNvPr id="150" name="Google Shape;150;p63"/>
          <p:cNvSpPr txBox="1">
            <a:spLocks noGrp="1"/>
          </p:cNvSpPr>
          <p:nvPr>
            <p:ph type="dt" idx="10"/>
          </p:nvPr>
        </p:nvSpPr>
        <p:spPr>
          <a:xfrm>
            <a:off x="881742" y="638537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63"/>
          <p:cNvSpPr txBox="1">
            <a:spLocks noGrp="1"/>
          </p:cNvSpPr>
          <p:nvPr>
            <p:ph type="ftr" idx="11"/>
          </p:nvPr>
        </p:nvSpPr>
        <p:spPr>
          <a:xfrm>
            <a:off x="4082142" y="638537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3"/>
          <p:cNvSpPr txBox="1">
            <a:spLocks noGrp="1"/>
          </p:cNvSpPr>
          <p:nvPr>
            <p:ph type="sldNum" idx="12"/>
          </p:nvPr>
        </p:nvSpPr>
        <p:spPr>
          <a:xfrm>
            <a:off x="8654142" y="63853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p63"/>
          <p:cNvSpPr>
            <a:spLocks noGrp="1"/>
          </p:cNvSpPr>
          <p:nvPr>
            <p:ph type="pic" idx="2"/>
          </p:nvPr>
        </p:nvSpPr>
        <p:spPr>
          <a:xfrm>
            <a:off x="122468" y="61235"/>
            <a:ext cx="11909111" cy="6735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tch Deck">
  <p:cSld name="Pitch Deck">
    <p:bg>
      <p:bgPr>
        <a:gradFill>
          <a:gsLst>
            <a:gs pos="0">
              <a:schemeClr val="lt1"/>
            </a:gs>
            <a:gs pos="72000">
              <a:schemeClr val="lt2"/>
            </a:gs>
            <a:gs pos="100000">
              <a:schemeClr val="lt2"/>
            </a:gs>
          </a:gsLst>
          <a:lin ang="2700000" scaled="0"/>
        </a:gradFill>
        <a:effectLst/>
      </p:bgPr>
    </p:bg>
    <p:spTree>
      <p:nvGrpSpPr>
        <p:cNvPr id="1" name="Shape 43"/>
        <p:cNvGrpSpPr/>
        <p:nvPr/>
      </p:nvGrpSpPr>
      <p:grpSpPr>
        <a:xfrm>
          <a:off x="0" y="0"/>
          <a:ext cx="0" cy="0"/>
          <a:chOff x="0" y="0"/>
          <a:chExt cx="0" cy="0"/>
        </a:xfrm>
      </p:grpSpPr>
      <p:sp>
        <p:nvSpPr>
          <p:cNvPr id="44" name="Google Shape;4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46"/>
          <p:cNvSpPr txBox="1">
            <a:spLocks noGrp="1"/>
          </p:cNvSpPr>
          <p:nvPr>
            <p:ph type="body" idx="1"/>
          </p:nvPr>
        </p:nvSpPr>
        <p:spPr>
          <a:xfrm>
            <a:off x="838199" y="3900196"/>
            <a:ext cx="10227907" cy="109754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6"/>
          <p:cNvSpPr txBox="1">
            <a:spLocks noGrp="1"/>
          </p:cNvSpPr>
          <p:nvPr>
            <p:ph type="title"/>
          </p:nvPr>
        </p:nvSpPr>
        <p:spPr>
          <a:xfrm>
            <a:off x="838200" y="1210918"/>
            <a:ext cx="10227906" cy="268927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ockup Phone">
  <p:cSld name="Mockup Phone">
    <p:bg>
      <p:bgPr>
        <a:solidFill>
          <a:schemeClr val="lt1"/>
        </a:solidFill>
        <a:effectLst/>
      </p:bgPr>
    </p:bg>
    <p:spTree>
      <p:nvGrpSpPr>
        <p:cNvPr id="1" name="Shape 154"/>
        <p:cNvGrpSpPr/>
        <p:nvPr/>
      </p:nvGrpSpPr>
      <p:grpSpPr>
        <a:xfrm>
          <a:off x="0" y="0"/>
          <a:ext cx="0" cy="0"/>
          <a:chOff x="0" y="0"/>
          <a:chExt cx="0" cy="0"/>
        </a:xfrm>
      </p:grpSpPr>
      <p:sp>
        <p:nvSpPr>
          <p:cNvPr id="155" name="Google Shape;155;p64"/>
          <p:cNvSpPr/>
          <p:nvPr/>
        </p:nvSpPr>
        <p:spPr>
          <a:xfrm>
            <a:off x="0" y="0"/>
            <a:ext cx="5397500" cy="6858000"/>
          </a:xfrm>
          <a:custGeom>
            <a:avLst/>
            <a:gdLst/>
            <a:ahLst/>
            <a:cxnLst/>
            <a:rect l="l" t="t" r="r" b="b"/>
            <a:pathLst>
              <a:path w="5598628" h="6858000" extrusionOk="0">
                <a:moveTo>
                  <a:pt x="0" y="0"/>
                </a:moveTo>
                <a:lnTo>
                  <a:pt x="2888310" y="0"/>
                </a:lnTo>
                <a:lnTo>
                  <a:pt x="5520763" y="4667625"/>
                </a:lnTo>
                <a:cubicBezTo>
                  <a:pt x="5688585" y="4963950"/>
                  <a:pt x="5575904" y="5352057"/>
                  <a:pt x="5271427" y="5527754"/>
                </a:cubicBezTo>
                <a:lnTo>
                  <a:pt x="2984923" y="6858000"/>
                </a:lnTo>
                <a:lnTo>
                  <a:pt x="0" y="6858000"/>
                </a:lnTo>
                <a:close/>
              </a:path>
            </a:pathLst>
          </a:custGeom>
          <a:gradFill>
            <a:gsLst>
              <a:gs pos="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pic>
        <p:nvPicPr>
          <p:cNvPr id="156" name="Google Shape;156;p64"/>
          <p:cNvPicPr preferRelativeResize="0"/>
          <p:nvPr/>
        </p:nvPicPr>
        <p:blipFill rotWithShape="1">
          <a:blip r:embed="rId2">
            <a:alphaModFix/>
          </a:blip>
          <a:srcRect t="93" b="94"/>
          <a:stretch/>
        </p:blipFill>
        <p:spPr>
          <a:xfrm>
            <a:off x="344722" y="324923"/>
            <a:ext cx="5223425" cy="6533077"/>
          </a:xfrm>
          <a:prstGeom prst="rect">
            <a:avLst/>
          </a:prstGeom>
          <a:noFill/>
          <a:ln>
            <a:noFill/>
          </a:ln>
        </p:spPr>
      </p:pic>
      <p:sp>
        <p:nvSpPr>
          <p:cNvPr id="157" name="Google Shape;157;p64"/>
          <p:cNvSpPr>
            <a:spLocks noGrp="1"/>
          </p:cNvSpPr>
          <p:nvPr>
            <p:ph type="pic" idx="2"/>
          </p:nvPr>
        </p:nvSpPr>
        <p:spPr>
          <a:xfrm>
            <a:off x="2377436" y="1092202"/>
            <a:ext cx="2364617" cy="4216917"/>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58" name="Google Shape;158;p64"/>
          <p:cNvSpPr txBox="1">
            <a:spLocks noGrp="1"/>
          </p:cNvSpPr>
          <p:nvPr>
            <p:ph type="body" idx="1"/>
          </p:nvPr>
        </p:nvSpPr>
        <p:spPr>
          <a:xfrm>
            <a:off x="5568147" y="3312884"/>
            <a:ext cx="5291708"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64"/>
          <p:cNvSpPr txBox="1">
            <a:spLocks noGrp="1"/>
          </p:cNvSpPr>
          <p:nvPr>
            <p:ph type="title"/>
          </p:nvPr>
        </p:nvSpPr>
        <p:spPr>
          <a:xfrm>
            <a:off x="5568147" y="730735"/>
            <a:ext cx="5291708"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ockup pc">
  <p:cSld name="Mockup pc">
    <p:bg>
      <p:bgPr>
        <a:gradFill>
          <a:gsLst>
            <a:gs pos="0">
              <a:schemeClr val="lt1"/>
            </a:gs>
            <a:gs pos="72000">
              <a:schemeClr val="lt2"/>
            </a:gs>
            <a:gs pos="100000">
              <a:schemeClr val="lt2"/>
            </a:gs>
          </a:gsLst>
          <a:lin ang="2700000" scaled="0"/>
        </a:gradFill>
        <a:effectLst/>
      </p:bgPr>
    </p:bg>
    <p:spTree>
      <p:nvGrpSpPr>
        <p:cNvPr id="1" name="Shape 160"/>
        <p:cNvGrpSpPr/>
        <p:nvPr/>
      </p:nvGrpSpPr>
      <p:grpSpPr>
        <a:xfrm>
          <a:off x="0" y="0"/>
          <a:ext cx="0" cy="0"/>
          <a:chOff x="0" y="0"/>
          <a:chExt cx="0" cy="0"/>
        </a:xfrm>
      </p:grpSpPr>
      <p:sp>
        <p:nvSpPr>
          <p:cNvPr id="161" name="Google Shape;161;p65"/>
          <p:cNvSpPr/>
          <p:nvPr/>
        </p:nvSpPr>
        <p:spPr>
          <a:xfrm rot="10800000">
            <a:off x="6794500" y="0"/>
            <a:ext cx="5397500" cy="6858000"/>
          </a:xfrm>
          <a:custGeom>
            <a:avLst/>
            <a:gdLst/>
            <a:ahLst/>
            <a:cxnLst/>
            <a:rect l="l" t="t" r="r" b="b"/>
            <a:pathLst>
              <a:path w="5598628" h="6858000" extrusionOk="0">
                <a:moveTo>
                  <a:pt x="0" y="0"/>
                </a:moveTo>
                <a:lnTo>
                  <a:pt x="2888310" y="0"/>
                </a:lnTo>
                <a:lnTo>
                  <a:pt x="5520763" y="4667625"/>
                </a:lnTo>
                <a:cubicBezTo>
                  <a:pt x="5688585" y="4963950"/>
                  <a:pt x="5575904" y="5352057"/>
                  <a:pt x="5271427" y="5527754"/>
                </a:cubicBezTo>
                <a:lnTo>
                  <a:pt x="2984923" y="6858000"/>
                </a:lnTo>
                <a:lnTo>
                  <a:pt x="0" y="6858000"/>
                </a:lnTo>
                <a:close/>
              </a:path>
            </a:pathLst>
          </a:custGeom>
          <a:gradFill>
            <a:gsLst>
              <a:gs pos="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pic>
        <p:nvPicPr>
          <p:cNvPr id="162" name="Google Shape;162;p65"/>
          <p:cNvPicPr preferRelativeResize="0"/>
          <p:nvPr/>
        </p:nvPicPr>
        <p:blipFill rotWithShape="1">
          <a:blip r:embed="rId2">
            <a:alphaModFix/>
          </a:blip>
          <a:srcRect/>
          <a:stretch/>
        </p:blipFill>
        <p:spPr>
          <a:xfrm>
            <a:off x="6788982" y="847435"/>
            <a:ext cx="6356825" cy="5497382"/>
          </a:xfrm>
          <a:prstGeom prst="rect">
            <a:avLst/>
          </a:prstGeom>
          <a:noFill/>
          <a:ln>
            <a:noFill/>
          </a:ln>
        </p:spPr>
      </p:pic>
      <p:sp>
        <p:nvSpPr>
          <p:cNvPr id="163" name="Google Shape;163;p65"/>
          <p:cNvSpPr>
            <a:spLocks noGrp="1"/>
          </p:cNvSpPr>
          <p:nvPr>
            <p:ph type="pic" idx="2"/>
          </p:nvPr>
        </p:nvSpPr>
        <p:spPr>
          <a:xfrm>
            <a:off x="7040909" y="1119672"/>
            <a:ext cx="5843199" cy="3247055"/>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64" name="Google Shape;164;p65"/>
          <p:cNvSpPr txBox="1">
            <a:spLocks noGrp="1"/>
          </p:cNvSpPr>
          <p:nvPr>
            <p:ph type="body" idx="1"/>
          </p:nvPr>
        </p:nvSpPr>
        <p:spPr>
          <a:xfrm>
            <a:off x="663061" y="3312884"/>
            <a:ext cx="5291708"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solidFill>
                  <a:schemeClr val="dk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65"/>
          <p:cNvSpPr txBox="1">
            <a:spLocks noGrp="1"/>
          </p:cNvSpPr>
          <p:nvPr>
            <p:ph type="title"/>
          </p:nvPr>
        </p:nvSpPr>
        <p:spPr>
          <a:xfrm>
            <a:off x="663061" y="730735"/>
            <a:ext cx="5291708"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ockup Laptop">
  <p:cSld name="Mockup Laptop">
    <p:bg>
      <p:bgPr>
        <a:solidFill>
          <a:schemeClr val="lt1"/>
        </a:solidFill>
        <a:effectLst/>
      </p:bgPr>
    </p:bg>
    <p:spTree>
      <p:nvGrpSpPr>
        <p:cNvPr id="1" name="Shape 166"/>
        <p:cNvGrpSpPr/>
        <p:nvPr/>
      </p:nvGrpSpPr>
      <p:grpSpPr>
        <a:xfrm>
          <a:off x="0" y="0"/>
          <a:ext cx="0" cy="0"/>
          <a:chOff x="0" y="0"/>
          <a:chExt cx="0" cy="0"/>
        </a:xfrm>
      </p:grpSpPr>
      <p:sp>
        <p:nvSpPr>
          <p:cNvPr id="167" name="Google Shape;167;p66"/>
          <p:cNvSpPr txBox="1">
            <a:spLocks noGrp="1"/>
          </p:cNvSpPr>
          <p:nvPr>
            <p:ph type="body" idx="1"/>
          </p:nvPr>
        </p:nvSpPr>
        <p:spPr>
          <a:xfrm>
            <a:off x="5700281" y="544326"/>
            <a:ext cx="5828657" cy="1813863"/>
          </a:xfrm>
          <a:prstGeom prst="rect">
            <a:avLst/>
          </a:prstGeom>
          <a:noFill/>
          <a:ln>
            <a:noFill/>
          </a:ln>
        </p:spPr>
        <p:txBody>
          <a:bodyPr spcFirstLastPara="1" wrap="square" lIns="91425" tIns="45700" rIns="91425" bIns="45700" anchor="ctr"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solidFill>
                  <a:schemeClr val="dk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66"/>
          <p:cNvSpPr txBox="1">
            <a:spLocks noGrp="1"/>
          </p:cNvSpPr>
          <p:nvPr>
            <p:ph type="title"/>
          </p:nvPr>
        </p:nvSpPr>
        <p:spPr>
          <a:xfrm>
            <a:off x="663060" y="544326"/>
            <a:ext cx="4855423" cy="18138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Montserrat"/>
              <a:buNone/>
              <a:defRPr sz="48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69" name="Google Shape;169;p66"/>
          <p:cNvPicPr preferRelativeResize="0"/>
          <p:nvPr/>
        </p:nvPicPr>
        <p:blipFill rotWithShape="1">
          <a:blip r:embed="rId2">
            <a:alphaModFix/>
          </a:blip>
          <a:srcRect/>
          <a:stretch/>
        </p:blipFill>
        <p:spPr>
          <a:xfrm>
            <a:off x="2643139" y="2591721"/>
            <a:ext cx="6952296" cy="4207295"/>
          </a:xfrm>
          <a:prstGeom prst="rect">
            <a:avLst/>
          </a:prstGeom>
          <a:noFill/>
          <a:ln>
            <a:noFill/>
          </a:ln>
        </p:spPr>
      </p:pic>
      <p:sp>
        <p:nvSpPr>
          <p:cNvPr id="170" name="Google Shape;170;p66"/>
          <p:cNvSpPr>
            <a:spLocks noGrp="1"/>
          </p:cNvSpPr>
          <p:nvPr>
            <p:ph type="pic" idx="2"/>
          </p:nvPr>
        </p:nvSpPr>
        <p:spPr>
          <a:xfrm>
            <a:off x="3473451" y="2828362"/>
            <a:ext cx="5277966" cy="3298903"/>
          </a:xfrm>
          <a:prstGeom prst="rect">
            <a:avLst/>
          </a:prstGeom>
          <a:solidFill>
            <a:srgbClr val="E9EDF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p">
  <p:cSld name="Map">
    <p:spTree>
      <p:nvGrpSpPr>
        <p:cNvPr id="1" name="Shape 171"/>
        <p:cNvGrpSpPr/>
        <p:nvPr/>
      </p:nvGrpSpPr>
      <p:grpSpPr>
        <a:xfrm>
          <a:off x="0" y="0"/>
          <a:ext cx="0" cy="0"/>
          <a:chOff x="0" y="0"/>
          <a:chExt cx="0" cy="0"/>
        </a:xfrm>
      </p:grpSpPr>
      <p:sp>
        <p:nvSpPr>
          <p:cNvPr id="172" name="Google Shape;172;p67"/>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Montserrat"/>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67"/>
          <p:cNvSpPr txBox="1">
            <a:spLocks noGrp="1"/>
          </p:cNvSpPr>
          <p:nvPr>
            <p:ph type="body" idx="1"/>
          </p:nvPr>
        </p:nvSpPr>
        <p:spPr>
          <a:xfrm>
            <a:off x="6697087" y="2251442"/>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dk1"/>
              </a:buClr>
              <a:buSzPts val="2800"/>
              <a:buFont typeface="Arial"/>
              <a:buNone/>
              <a:defRPr sz="28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67"/>
          <p:cNvSpPr txBox="1">
            <a:spLocks noGrp="1"/>
          </p:cNvSpPr>
          <p:nvPr>
            <p:ph type="body" idx="2"/>
          </p:nvPr>
        </p:nvSpPr>
        <p:spPr>
          <a:xfrm>
            <a:off x="6697087" y="2862465"/>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67"/>
          <p:cNvSpPr txBox="1">
            <a:spLocks noGrp="1"/>
          </p:cNvSpPr>
          <p:nvPr>
            <p:ph type="body" idx="3"/>
          </p:nvPr>
        </p:nvSpPr>
        <p:spPr>
          <a:xfrm>
            <a:off x="6697087" y="4437265"/>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dk1"/>
              </a:buClr>
              <a:buSzPts val="2800"/>
              <a:buFont typeface="Arial"/>
              <a:buNone/>
              <a:defRPr sz="28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67"/>
          <p:cNvSpPr txBox="1">
            <a:spLocks noGrp="1"/>
          </p:cNvSpPr>
          <p:nvPr>
            <p:ph type="body" idx="4"/>
          </p:nvPr>
        </p:nvSpPr>
        <p:spPr>
          <a:xfrm>
            <a:off x="6697087" y="5032246"/>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Header Only">
  <p:cSld name="Blank Header Only">
    <p:spTree>
      <p:nvGrpSpPr>
        <p:cNvPr id="1" name="Shape 177"/>
        <p:cNvGrpSpPr/>
        <p:nvPr/>
      </p:nvGrpSpPr>
      <p:grpSpPr>
        <a:xfrm>
          <a:off x="0" y="0"/>
          <a:ext cx="0" cy="0"/>
          <a:chOff x="0" y="0"/>
          <a:chExt cx="0" cy="0"/>
        </a:xfrm>
      </p:grpSpPr>
      <p:sp>
        <p:nvSpPr>
          <p:cNvPr id="178" name="Google Shape;178;p68"/>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Montserrat"/>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MAp Dark">
  <p:cSld name="MAp Dark">
    <p:bg>
      <p:bgPr>
        <a:solidFill>
          <a:schemeClr val="dk1"/>
        </a:solidFill>
        <a:effectLst/>
      </p:bgPr>
    </p:bg>
    <p:spTree>
      <p:nvGrpSpPr>
        <p:cNvPr id="1" name="Shape 179"/>
        <p:cNvGrpSpPr/>
        <p:nvPr/>
      </p:nvGrpSpPr>
      <p:grpSpPr>
        <a:xfrm>
          <a:off x="0" y="0"/>
          <a:ext cx="0" cy="0"/>
          <a:chOff x="0" y="0"/>
          <a:chExt cx="0" cy="0"/>
        </a:xfrm>
      </p:grpSpPr>
      <p:sp>
        <p:nvSpPr>
          <p:cNvPr id="180" name="Google Shape;180;p69"/>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4000"/>
              <a:buFont typeface="Montserrat"/>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69"/>
          <p:cNvSpPr txBox="1">
            <a:spLocks noGrp="1"/>
          </p:cNvSpPr>
          <p:nvPr>
            <p:ph type="body" idx="1"/>
          </p:nvPr>
        </p:nvSpPr>
        <p:spPr>
          <a:xfrm>
            <a:off x="6697087" y="1860744"/>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lt1"/>
              </a:buClr>
              <a:buSzPts val="2800"/>
              <a:buFont typeface="Arial"/>
              <a:buNone/>
              <a:defRPr sz="2800" b="1">
                <a:solidFill>
                  <a:schemeClr val="lt1"/>
                </a:solidFill>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69"/>
          <p:cNvSpPr txBox="1">
            <a:spLocks noGrp="1"/>
          </p:cNvSpPr>
          <p:nvPr>
            <p:ph type="body" idx="2"/>
          </p:nvPr>
        </p:nvSpPr>
        <p:spPr>
          <a:xfrm>
            <a:off x="6697087" y="2471767"/>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600"/>
              <a:buFont typeface="Arial"/>
              <a:buNone/>
              <a:defRPr sz="16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69"/>
          <p:cNvSpPr txBox="1">
            <a:spLocks noGrp="1"/>
          </p:cNvSpPr>
          <p:nvPr>
            <p:ph type="body" idx="3"/>
          </p:nvPr>
        </p:nvSpPr>
        <p:spPr>
          <a:xfrm>
            <a:off x="6697087" y="4046567"/>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lt1"/>
              </a:buClr>
              <a:buSzPts val="2800"/>
              <a:buFont typeface="Arial"/>
              <a:buNone/>
              <a:defRPr sz="2800" b="1">
                <a:solidFill>
                  <a:schemeClr val="lt1"/>
                </a:solidFill>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69"/>
          <p:cNvSpPr txBox="1">
            <a:spLocks noGrp="1"/>
          </p:cNvSpPr>
          <p:nvPr>
            <p:ph type="body" idx="4"/>
          </p:nvPr>
        </p:nvSpPr>
        <p:spPr>
          <a:xfrm>
            <a:off x="6697087" y="4641548"/>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600"/>
              <a:buFont typeface="Arial"/>
              <a:buNone/>
              <a:defRPr sz="16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69"/>
          <p:cNvSpPr/>
          <p:nvPr/>
        </p:nvSpPr>
        <p:spPr>
          <a:xfrm rot="10800000">
            <a:off x="9886950" y="6229351"/>
            <a:ext cx="1381125" cy="62864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86" name="Google Shape;186;p69"/>
          <p:cNvSpPr/>
          <p:nvPr/>
        </p:nvSpPr>
        <p:spPr>
          <a:xfrm rot="10800000">
            <a:off x="9953625" y="6069060"/>
            <a:ext cx="2260204" cy="78893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72000">
                <a:schemeClr val="accent2"/>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87" name="Google Shape;187;p69"/>
          <p:cNvSpPr txBox="1"/>
          <p:nvPr/>
        </p:nvSpPr>
        <p:spPr>
          <a:xfrm>
            <a:off x="11578831" y="6380246"/>
            <a:ext cx="4667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800" b="1">
                <a:solidFill>
                  <a:srgbClr val="FFFFFF"/>
                </a:solidFill>
                <a:latin typeface="Lato"/>
                <a:ea typeface="Lato"/>
                <a:cs typeface="Lato"/>
                <a:sym typeface="Lato"/>
              </a:rPr>
              <a:t>‹#›</a:t>
            </a:fld>
            <a:endParaRPr sz="1800">
              <a:solidFill>
                <a:srgbClr val="FFFFFF"/>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8"/>
        <p:cNvGrpSpPr/>
        <p:nvPr/>
      </p:nvGrpSpPr>
      <p:grpSpPr>
        <a:xfrm>
          <a:off x="0" y="0"/>
          <a:ext cx="0" cy="0"/>
          <a:chOff x="0" y="0"/>
          <a:chExt cx="0" cy="0"/>
        </a:xfrm>
      </p:grpSpPr>
      <p:sp>
        <p:nvSpPr>
          <p:cNvPr id="189" name="Google Shape;189;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tch Deck">
  <p:cSld name="Pitch Deck">
    <p:bg>
      <p:bgPr>
        <a:gradFill>
          <a:gsLst>
            <a:gs pos="0">
              <a:schemeClr val="lt1"/>
            </a:gs>
            <a:gs pos="72000">
              <a:schemeClr val="lt2"/>
            </a:gs>
            <a:gs pos="100000">
              <a:schemeClr val="lt2"/>
            </a:gs>
          </a:gsLst>
          <a:lin ang="2700000" scaled="0"/>
        </a:gradFill>
        <a:effectLst/>
      </p:bgPr>
    </p:bg>
    <p:spTree>
      <p:nvGrpSpPr>
        <p:cNvPr id="1" name="Shape 205"/>
        <p:cNvGrpSpPr/>
        <p:nvPr/>
      </p:nvGrpSpPr>
      <p:grpSpPr>
        <a:xfrm>
          <a:off x="0" y="0"/>
          <a:ext cx="0" cy="0"/>
          <a:chOff x="0" y="0"/>
          <a:chExt cx="0" cy="0"/>
        </a:xfrm>
      </p:grpSpPr>
      <p:sp>
        <p:nvSpPr>
          <p:cNvPr id="206" name="Google Shape;20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
          <p:cNvSpPr txBox="1">
            <a:spLocks noGrp="1"/>
          </p:cNvSpPr>
          <p:nvPr>
            <p:ph type="body" idx="1"/>
          </p:nvPr>
        </p:nvSpPr>
        <p:spPr>
          <a:xfrm>
            <a:off x="838199" y="3900196"/>
            <a:ext cx="10227907" cy="109754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18"/>
          <p:cNvSpPr txBox="1">
            <a:spLocks noGrp="1"/>
          </p:cNvSpPr>
          <p:nvPr>
            <p:ph type="title"/>
          </p:nvPr>
        </p:nvSpPr>
        <p:spPr>
          <a:xfrm>
            <a:off x="838200" y="1210918"/>
            <a:ext cx="10227906" cy="268927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 Only 02">
  <p:cSld name="Text Only 02">
    <p:bg>
      <p:bgPr>
        <a:solidFill>
          <a:schemeClr val="lt1"/>
        </a:solidFill>
        <a:effectLst/>
      </p:bgPr>
    </p:bg>
    <p:spTree>
      <p:nvGrpSpPr>
        <p:cNvPr id="1" name="Shape 214"/>
        <p:cNvGrpSpPr/>
        <p:nvPr/>
      </p:nvGrpSpPr>
      <p:grpSpPr>
        <a:xfrm>
          <a:off x="0" y="0"/>
          <a:ext cx="0" cy="0"/>
          <a:chOff x="0" y="0"/>
          <a:chExt cx="0" cy="0"/>
        </a:xfrm>
      </p:grpSpPr>
      <p:sp>
        <p:nvSpPr>
          <p:cNvPr id="215" name="Google Shape;21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0"/>
          <p:cNvSpPr txBox="1">
            <a:spLocks noGrp="1"/>
          </p:cNvSpPr>
          <p:nvPr>
            <p:ph type="title"/>
          </p:nvPr>
        </p:nvSpPr>
        <p:spPr>
          <a:xfrm>
            <a:off x="1200539" y="1378183"/>
            <a:ext cx="9790922" cy="386781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accent2"/>
              </a:buClr>
              <a:buSzPts val="4400"/>
              <a:buFont typeface="Montserrat"/>
              <a:buNone/>
              <a:defRPr b="1">
                <a:solidFill>
                  <a:schemeClr val="accent2"/>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18" name="Google Shape;218;p20"/>
          <p:cNvCxnSpPr/>
          <p:nvPr/>
        </p:nvCxnSpPr>
        <p:spPr>
          <a:xfrm>
            <a:off x="5036128" y="5820945"/>
            <a:ext cx="2119745" cy="0"/>
          </a:xfrm>
          <a:prstGeom prst="straightConnector1">
            <a:avLst/>
          </a:prstGeom>
          <a:noFill/>
          <a:ln w="28575" cap="flat" cmpd="sng">
            <a:solidFill>
              <a:schemeClr val="lt1"/>
            </a:solidFill>
            <a:prstDash val="solid"/>
            <a:miter lim="800000"/>
            <a:headEnd type="none" w="sm" len="sm"/>
            <a:tailEnd type="none" w="sm" len="sm"/>
          </a:ln>
        </p:spPr>
      </p:cxnSp>
      <p:sp>
        <p:nvSpPr>
          <p:cNvPr id="219" name="Google Shape;219;p20"/>
          <p:cNvSpPr/>
          <p:nvPr/>
        </p:nvSpPr>
        <p:spPr>
          <a:xfrm>
            <a:off x="470931" y="827908"/>
            <a:ext cx="1323022" cy="908685"/>
          </a:xfrm>
          <a:custGeom>
            <a:avLst/>
            <a:gdLst/>
            <a:ahLst/>
            <a:cxnLst/>
            <a:rect l="l" t="t" r="r" b="b"/>
            <a:pathLst>
              <a:path w="1323022" h="908685" extrusionOk="0">
                <a:moveTo>
                  <a:pt x="1045845" y="0"/>
                </a:moveTo>
                <a:lnTo>
                  <a:pt x="1323022" y="0"/>
                </a:lnTo>
                <a:lnTo>
                  <a:pt x="1145858" y="390525"/>
                </a:lnTo>
                <a:cubicBezTo>
                  <a:pt x="1230630" y="445770"/>
                  <a:pt x="1272540" y="519113"/>
                  <a:pt x="1272540" y="610553"/>
                </a:cubicBezTo>
                <a:cubicBezTo>
                  <a:pt x="1272540" y="702945"/>
                  <a:pt x="1244918" y="775335"/>
                  <a:pt x="1190625" y="828675"/>
                </a:cubicBezTo>
                <a:cubicBezTo>
                  <a:pt x="1136333" y="882015"/>
                  <a:pt x="1067753" y="908685"/>
                  <a:pt x="985838" y="908685"/>
                </a:cubicBezTo>
                <a:cubicBezTo>
                  <a:pt x="903923" y="908685"/>
                  <a:pt x="835342" y="882968"/>
                  <a:pt x="779145" y="831533"/>
                </a:cubicBezTo>
                <a:cubicBezTo>
                  <a:pt x="722948" y="780098"/>
                  <a:pt x="695325" y="713423"/>
                  <a:pt x="695325" y="629603"/>
                </a:cubicBezTo>
                <a:cubicBezTo>
                  <a:pt x="695325" y="546735"/>
                  <a:pt x="722948" y="465773"/>
                  <a:pt x="777240" y="386715"/>
                </a:cubicBezTo>
                <a:close/>
                <a:moveTo>
                  <a:pt x="350520" y="0"/>
                </a:moveTo>
                <a:lnTo>
                  <a:pt x="627698" y="0"/>
                </a:lnTo>
                <a:lnTo>
                  <a:pt x="449580" y="389573"/>
                </a:lnTo>
                <a:cubicBezTo>
                  <a:pt x="534353" y="444818"/>
                  <a:pt x="577215" y="518160"/>
                  <a:pt x="577215" y="610553"/>
                </a:cubicBezTo>
                <a:cubicBezTo>
                  <a:pt x="577215" y="702945"/>
                  <a:pt x="549593" y="775335"/>
                  <a:pt x="495300" y="828675"/>
                </a:cubicBezTo>
                <a:cubicBezTo>
                  <a:pt x="441008" y="882015"/>
                  <a:pt x="372428" y="908685"/>
                  <a:pt x="290513" y="908685"/>
                </a:cubicBezTo>
                <a:cubicBezTo>
                  <a:pt x="208598" y="908685"/>
                  <a:pt x="140018" y="882968"/>
                  <a:pt x="83820" y="831533"/>
                </a:cubicBezTo>
                <a:cubicBezTo>
                  <a:pt x="27623" y="780098"/>
                  <a:pt x="0" y="713423"/>
                  <a:pt x="0" y="629603"/>
                </a:cubicBezTo>
                <a:cubicBezTo>
                  <a:pt x="0" y="546735"/>
                  <a:pt x="27623" y="465773"/>
                  <a:pt x="81915" y="386715"/>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20" name="Google Shape;220;p20"/>
          <p:cNvSpPr/>
          <p:nvPr/>
        </p:nvSpPr>
        <p:spPr>
          <a:xfrm>
            <a:off x="10236604" y="5024998"/>
            <a:ext cx="1319213" cy="909638"/>
          </a:xfrm>
          <a:custGeom>
            <a:avLst/>
            <a:gdLst/>
            <a:ahLst/>
            <a:cxnLst/>
            <a:rect l="l" t="t" r="r" b="b"/>
            <a:pathLst>
              <a:path w="1319213" h="909638" extrusionOk="0">
                <a:moveTo>
                  <a:pt x="1027748" y="0"/>
                </a:moveTo>
                <a:cubicBezTo>
                  <a:pt x="1109663" y="0"/>
                  <a:pt x="1178242" y="25717"/>
                  <a:pt x="1234440" y="77153"/>
                </a:cubicBezTo>
                <a:cubicBezTo>
                  <a:pt x="1290638" y="128587"/>
                  <a:pt x="1318260" y="196215"/>
                  <a:pt x="1319213" y="280035"/>
                </a:cubicBezTo>
                <a:cubicBezTo>
                  <a:pt x="1319213" y="362903"/>
                  <a:pt x="1291590" y="443865"/>
                  <a:pt x="1237298" y="522923"/>
                </a:cubicBezTo>
                <a:lnTo>
                  <a:pt x="968692" y="909638"/>
                </a:lnTo>
                <a:lnTo>
                  <a:pt x="691515" y="909638"/>
                </a:lnTo>
                <a:lnTo>
                  <a:pt x="863917" y="519113"/>
                </a:lnTo>
                <a:cubicBezTo>
                  <a:pt x="782003" y="470535"/>
                  <a:pt x="741045" y="398145"/>
                  <a:pt x="741045" y="302895"/>
                </a:cubicBezTo>
                <a:cubicBezTo>
                  <a:pt x="741045" y="207645"/>
                  <a:pt x="768667" y="133350"/>
                  <a:pt x="822960" y="80010"/>
                </a:cubicBezTo>
                <a:cubicBezTo>
                  <a:pt x="877253" y="26670"/>
                  <a:pt x="945832" y="0"/>
                  <a:pt x="1027748" y="0"/>
                </a:cubicBezTo>
                <a:close/>
                <a:moveTo>
                  <a:pt x="336232" y="0"/>
                </a:moveTo>
                <a:cubicBezTo>
                  <a:pt x="418147" y="0"/>
                  <a:pt x="486727" y="25717"/>
                  <a:pt x="542925" y="77153"/>
                </a:cubicBezTo>
                <a:cubicBezTo>
                  <a:pt x="599122" y="128587"/>
                  <a:pt x="627697" y="196215"/>
                  <a:pt x="627697" y="280035"/>
                </a:cubicBezTo>
                <a:cubicBezTo>
                  <a:pt x="627697" y="362903"/>
                  <a:pt x="600075" y="443865"/>
                  <a:pt x="545782" y="522923"/>
                </a:cubicBezTo>
                <a:lnTo>
                  <a:pt x="277177" y="909638"/>
                </a:lnTo>
                <a:lnTo>
                  <a:pt x="0" y="909638"/>
                </a:lnTo>
                <a:lnTo>
                  <a:pt x="172402" y="519113"/>
                </a:lnTo>
                <a:cubicBezTo>
                  <a:pt x="90488" y="470535"/>
                  <a:pt x="49530" y="398145"/>
                  <a:pt x="49530" y="302895"/>
                </a:cubicBezTo>
                <a:cubicBezTo>
                  <a:pt x="49530" y="207645"/>
                  <a:pt x="77152" y="133350"/>
                  <a:pt x="131445" y="80010"/>
                </a:cubicBezTo>
                <a:cubicBezTo>
                  <a:pt x="185738" y="26670"/>
                  <a:pt x="254317" y="0"/>
                  <a:pt x="336232"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reak/Header Section">
  <p:cSld name="Break/Header Section">
    <p:bg>
      <p:bgPr>
        <a:gradFill>
          <a:gsLst>
            <a:gs pos="0">
              <a:schemeClr val="accent3"/>
            </a:gs>
            <a:gs pos="100000">
              <a:schemeClr val="accent2"/>
            </a:gs>
          </a:gsLst>
          <a:lin ang="5400000" scaled="0"/>
        </a:gradFill>
        <a:effectLst/>
      </p:bgPr>
    </p:bg>
    <p:spTree>
      <p:nvGrpSpPr>
        <p:cNvPr id="1" name="Shape 221"/>
        <p:cNvGrpSpPr/>
        <p:nvPr/>
      </p:nvGrpSpPr>
      <p:grpSpPr>
        <a:xfrm>
          <a:off x="0" y="0"/>
          <a:ext cx="0" cy="0"/>
          <a:chOff x="0" y="0"/>
          <a:chExt cx="0" cy="0"/>
        </a:xfrm>
      </p:grpSpPr>
      <p:sp>
        <p:nvSpPr>
          <p:cNvPr id="222" name="Google Shape;222;p21"/>
          <p:cNvSpPr/>
          <p:nvPr/>
        </p:nvSpPr>
        <p:spPr>
          <a:xfrm>
            <a:off x="0" y="0"/>
            <a:ext cx="12213829" cy="6857998"/>
          </a:xfrm>
          <a:prstGeom prst="rect">
            <a:avLst/>
          </a:prstGeom>
          <a:gradFill>
            <a:gsLst>
              <a:gs pos="0">
                <a:schemeClr val="accent4"/>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3" name="Google Shape;223;p21"/>
          <p:cNvSpPr/>
          <p:nvPr/>
        </p:nvSpPr>
        <p:spPr>
          <a:xfrm rot="10800000">
            <a:off x="7273635" y="5133593"/>
            <a:ext cx="4940194" cy="1724407"/>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24" name="Google Shape;224;p21"/>
          <p:cNvSpPr/>
          <p:nvPr/>
        </p:nvSpPr>
        <p:spPr>
          <a:xfrm>
            <a:off x="-1" y="0"/>
            <a:ext cx="8120861" cy="2834640"/>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25" name="Google Shape;225;p21"/>
          <p:cNvSpPr>
            <a:spLocks noGrp="1"/>
          </p:cNvSpPr>
          <p:nvPr>
            <p:ph type="pic" idx="2"/>
          </p:nvPr>
        </p:nvSpPr>
        <p:spPr>
          <a:xfrm>
            <a:off x="6273713" y="2"/>
            <a:ext cx="5932908" cy="605166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26" name="Google Shape;226;p21"/>
          <p:cNvSpPr txBox="1">
            <a:spLocks noGrp="1"/>
          </p:cNvSpPr>
          <p:nvPr>
            <p:ph type="ctrTitle"/>
          </p:nvPr>
        </p:nvSpPr>
        <p:spPr>
          <a:xfrm>
            <a:off x="496839" y="1464744"/>
            <a:ext cx="5429916" cy="2229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21"/>
          <p:cNvSpPr txBox="1">
            <a:spLocks noGrp="1"/>
          </p:cNvSpPr>
          <p:nvPr>
            <p:ph type="subTitle" idx="1"/>
          </p:nvPr>
        </p:nvSpPr>
        <p:spPr>
          <a:xfrm>
            <a:off x="496839" y="4100436"/>
            <a:ext cx="6268028" cy="1395967"/>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8" name="Google Shape;22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cxnSp>
        <p:nvCxnSpPr>
          <p:cNvPr id="231" name="Google Shape;231;p21"/>
          <p:cNvCxnSpPr/>
          <p:nvPr/>
        </p:nvCxnSpPr>
        <p:spPr>
          <a:xfrm>
            <a:off x="667901" y="3969800"/>
            <a:ext cx="363894"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Pitch Deck">
  <p:cSld name="1_Pitch Deck">
    <p:bg>
      <p:bgPr>
        <a:gradFill>
          <a:gsLst>
            <a:gs pos="0">
              <a:schemeClr val="accent1"/>
            </a:gs>
            <a:gs pos="72000">
              <a:schemeClr val="accent2"/>
            </a:gs>
            <a:gs pos="100000">
              <a:schemeClr val="accent2"/>
            </a:gs>
          </a:gsLst>
          <a:lin ang="2700000" scaled="0"/>
        </a:gradFill>
        <a:effectLst/>
      </p:bgPr>
    </p:bg>
    <p:spTree>
      <p:nvGrpSpPr>
        <p:cNvPr id="1" name="Shape 48"/>
        <p:cNvGrpSpPr/>
        <p:nvPr/>
      </p:nvGrpSpPr>
      <p:grpSpPr>
        <a:xfrm>
          <a:off x="0" y="0"/>
          <a:ext cx="0" cy="0"/>
          <a:chOff x="0" y="0"/>
          <a:chExt cx="0" cy="0"/>
        </a:xfrm>
      </p:grpSpPr>
      <p:sp>
        <p:nvSpPr>
          <p:cNvPr id="49" name="Google Shape;49;p47"/>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50" name="Google Shape;50;p47"/>
          <p:cNvSpPr/>
          <p:nvPr/>
        </p:nvSpPr>
        <p:spPr>
          <a:xfrm rot="10800000">
            <a:off x="873460" y="2907189"/>
            <a:ext cx="11318540" cy="3950811"/>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2"/>
              </a:gs>
              <a:gs pos="93000">
                <a:schemeClr val="accent1"/>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51" name="Google Shape;5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47"/>
          <p:cNvSpPr txBox="1">
            <a:spLocks noGrp="1"/>
          </p:cNvSpPr>
          <p:nvPr>
            <p:ph type="body" idx="1"/>
          </p:nvPr>
        </p:nvSpPr>
        <p:spPr>
          <a:xfrm>
            <a:off x="838199" y="3900196"/>
            <a:ext cx="10227907" cy="109754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7"/>
          <p:cNvSpPr txBox="1">
            <a:spLocks noGrp="1"/>
          </p:cNvSpPr>
          <p:nvPr>
            <p:ph type="title"/>
          </p:nvPr>
        </p:nvSpPr>
        <p:spPr>
          <a:xfrm>
            <a:off x="838200" y="1210918"/>
            <a:ext cx="10227906" cy="268927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7"/>
          <p:cNvSpPr/>
          <p:nvPr/>
        </p:nvSpPr>
        <p:spPr>
          <a:xfrm rot="10800000">
            <a:off x="7251806" y="5133593"/>
            <a:ext cx="4940194" cy="1724407"/>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56" name="Google Shape;56;p47"/>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Pitch Deck">
  <p:cSld name="1_Pitch Deck">
    <p:bg>
      <p:bgPr>
        <a:gradFill>
          <a:gsLst>
            <a:gs pos="0">
              <a:schemeClr val="accent1"/>
            </a:gs>
            <a:gs pos="72000">
              <a:schemeClr val="accent2"/>
            </a:gs>
            <a:gs pos="100000">
              <a:schemeClr val="accent2"/>
            </a:gs>
          </a:gsLst>
          <a:lin ang="2700000" scaled="0"/>
        </a:gradFill>
        <a:effectLst/>
      </p:bgPr>
    </p:bg>
    <p:spTree>
      <p:nvGrpSpPr>
        <p:cNvPr id="1" name="Shape 232"/>
        <p:cNvGrpSpPr/>
        <p:nvPr/>
      </p:nvGrpSpPr>
      <p:grpSpPr>
        <a:xfrm>
          <a:off x="0" y="0"/>
          <a:ext cx="0" cy="0"/>
          <a:chOff x="0" y="0"/>
          <a:chExt cx="0" cy="0"/>
        </a:xfrm>
      </p:grpSpPr>
      <p:sp>
        <p:nvSpPr>
          <p:cNvPr id="233" name="Google Shape;233;p22"/>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34" name="Google Shape;234;p22"/>
          <p:cNvSpPr/>
          <p:nvPr/>
        </p:nvSpPr>
        <p:spPr>
          <a:xfrm rot="10800000">
            <a:off x="873460" y="2907189"/>
            <a:ext cx="11318540" cy="3950811"/>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2"/>
              </a:gs>
              <a:gs pos="93000">
                <a:schemeClr val="accent1"/>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35" name="Google Shape;2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37" name="Google Shape;237;p22"/>
          <p:cNvSpPr txBox="1">
            <a:spLocks noGrp="1"/>
          </p:cNvSpPr>
          <p:nvPr>
            <p:ph type="body" idx="1"/>
          </p:nvPr>
        </p:nvSpPr>
        <p:spPr>
          <a:xfrm>
            <a:off x="838199" y="3900196"/>
            <a:ext cx="10227907" cy="109754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22"/>
          <p:cNvSpPr txBox="1">
            <a:spLocks noGrp="1"/>
          </p:cNvSpPr>
          <p:nvPr>
            <p:ph type="title"/>
          </p:nvPr>
        </p:nvSpPr>
        <p:spPr>
          <a:xfrm>
            <a:off x="838200" y="1210918"/>
            <a:ext cx="10227906" cy="268927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22"/>
          <p:cNvSpPr/>
          <p:nvPr/>
        </p:nvSpPr>
        <p:spPr>
          <a:xfrm rot="10800000">
            <a:off x="7251806" y="5133593"/>
            <a:ext cx="4940194" cy="1724407"/>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40" name="Google Shape;240;p22"/>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tch Deck Chart">
  <p:cSld name="Pitch Deck Chart">
    <p:bg>
      <p:bgPr>
        <a:gradFill>
          <a:gsLst>
            <a:gs pos="0">
              <a:schemeClr val="accent1"/>
            </a:gs>
            <a:gs pos="30000">
              <a:schemeClr val="accent1"/>
            </a:gs>
            <a:gs pos="100000">
              <a:schemeClr val="accent2"/>
            </a:gs>
          </a:gsLst>
          <a:lin ang="2700000" scaled="0"/>
        </a:gradFill>
        <a:effectLst/>
      </p:bgPr>
    </p:bg>
    <p:spTree>
      <p:nvGrpSpPr>
        <p:cNvPr id="1" name="Shape 241"/>
        <p:cNvGrpSpPr/>
        <p:nvPr/>
      </p:nvGrpSpPr>
      <p:grpSpPr>
        <a:xfrm>
          <a:off x="0" y="0"/>
          <a:ext cx="0" cy="0"/>
          <a:chOff x="0" y="0"/>
          <a:chExt cx="0" cy="0"/>
        </a:xfrm>
      </p:grpSpPr>
      <p:sp>
        <p:nvSpPr>
          <p:cNvPr id="242" name="Google Shape;242;p23"/>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43" name="Google Shape;243;p23"/>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44" name="Google Shape;24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23"/>
          <p:cNvSpPr>
            <a:spLocks noGrp="1"/>
          </p:cNvSpPr>
          <p:nvPr>
            <p:ph type="chart" idx="2"/>
          </p:nvPr>
        </p:nvSpPr>
        <p:spPr>
          <a:xfrm>
            <a:off x="307975" y="1409700"/>
            <a:ext cx="5029135" cy="4197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47" name="Google Shape;247;p23"/>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b="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23"/>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Pitch Deck Picture">
  <p:cSld name="Pitch Deck Picture">
    <p:bg>
      <p:bgPr>
        <a:gradFill>
          <a:gsLst>
            <a:gs pos="0">
              <a:schemeClr val="accent1"/>
            </a:gs>
            <a:gs pos="28000">
              <a:schemeClr val="accent1"/>
            </a:gs>
            <a:gs pos="100000">
              <a:schemeClr val="accent2"/>
            </a:gs>
          </a:gsLst>
          <a:lin ang="2700000" scaled="0"/>
        </a:gradFill>
        <a:effectLst/>
      </p:bgPr>
    </p:bg>
    <p:spTree>
      <p:nvGrpSpPr>
        <p:cNvPr id="1" name="Shape 249"/>
        <p:cNvGrpSpPr/>
        <p:nvPr/>
      </p:nvGrpSpPr>
      <p:grpSpPr>
        <a:xfrm>
          <a:off x="0" y="0"/>
          <a:ext cx="0" cy="0"/>
          <a:chOff x="0" y="0"/>
          <a:chExt cx="0" cy="0"/>
        </a:xfrm>
      </p:grpSpPr>
      <p:sp>
        <p:nvSpPr>
          <p:cNvPr id="250" name="Google Shape;250;p24"/>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51" name="Google Shape;251;p24"/>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52" name="Google Shape;2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54" name="Google Shape;254;p24"/>
          <p:cNvSpPr>
            <a:spLocks noGrp="1"/>
          </p:cNvSpPr>
          <p:nvPr>
            <p:ph type="pic" idx="2"/>
          </p:nvPr>
        </p:nvSpPr>
        <p:spPr>
          <a:xfrm>
            <a:off x="307974" y="1409700"/>
            <a:ext cx="5029135" cy="419735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55" name="Google Shape;255;p24"/>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24"/>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Pitch Deck Smartart">
  <p:cSld name="Pitch Deck Smartart">
    <p:bg>
      <p:bgPr>
        <a:gradFill>
          <a:gsLst>
            <a:gs pos="0">
              <a:schemeClr val="accent1"/>
            </a:gs>
            <a:gs pos="23000">
              <a:schemeClr val="accent1"/>
            </a:gs>
            <a:gs pos="100000">
              <a:schemeClr val="accent2"/>
            </a:gs>
          </a:gsLst>
          <a:lin ang="2700000" scaled="0"/>
        </a:gradFill>
        <a:effectLst/>
      </p:bgPr>
    </p:bg>
    <p:spTree>
      <p:nvGrpSpPr>
        <p:cNvPr id="1" name="Shape 257"/>
        <p:cNvGrpSpPr/>
        <p:nvPr/>
      </p:nvGrpSpPr>
      <p:grpSpPr>
        <a:xfrm>
          <a:off x="0" y="0"/>
          <a:ext cx="0" cy="0"/>
          <a:chOff x="0" y="0"/>
          <a:chExt cx="0" cy="0"/>
        </a:xfrm>
      </p:grpSpPr>
      <p:sp>
        <p:nvSpPr>
          <p:cNvPr id="258" name="Google Shape;258;p25"/>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59" name="Google Shape;259;p25"/>
          <p:cNvSpPr/>
          <p:nvPr/>
        </p:nvSpPr>
        <p:spPr>
          <a:xfrm rot="10800000">
            <a:off x="873460" y="2907189"/>
            <a:ext cx="11318540" cy="3950811"/>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2"/>
              </a:gs>
              <a:gs pos="93000">
                <a:schemeClr val="accent1"/>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60" name="Google Shape;260;p25"/>
          <p:cNvSpPr/>
          <p:nvPr/>
        </p:nvSpPr>
        <p:spPr>
          <a:xfrm rot="10800000">
            <a:off x="7251806" y="5133593"/>
            <a:ext cx="4940194" cy="1724407"/>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61" name="Google Shape;261;p25"/>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62" name="Google Shape;2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264" name="Google Shape;264;p25"/>
          <p:cNvSpPr>
            <a:spLocks noGrp="1"/>
          </p:cNvSpPr>
          <p:nvPr>
            <p:ph type="dgm" idx="2"/>
          </p:nvPr>
        </p:nvSpPr>
        <p:spPr>
          <a:xfrm>
            <a:off x="307975" y="1409700"/>
            <a:ext cx="5029200" cy="4197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65" name="Google Shape;265;p25"/>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25"/>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gradFill>
          <a:gsLst>
            <a:gs pos="0">
              <a:schemeClr val="lt1"/>
            </a:gs>
            <a:gs pos="39000">
              <a:schemeClr val="lt1"/>
            </a:gs>
            <a:gs pos="100000">
              <a:schemeClr val="lt2"/>
            </a:gs>
          </a:gsLst>
          <a:lin ang="2700000" scaled="0"/>
        </a:gradFill>
        <a:effectLst/>
      </p:bgPr>
    </p:bg>
    <p:spTree>
      <p:nvGrpSpPr>
        <p:cNvPr id="1" name="Shape 276"/>
        <p:cNvGrpSpPr/>
        <p:nvPr/>
      </p:nvGrpSpPr>
      <p:grpSpPr>
        <a:xfrm>
          <a:off x="0" y="0"/>
          <a:ext cx="0" cy="0"/>
          <a:chOff x="0" y="0"/>
          <a:chExt cx="0" cy="0"/>
        </a:xfrm>
      </p:grpSpPr>
      <p:sp>
        <p:nvSpPr>
          <p:cNvPr id="277" name="Google Shape;277;p27"/>
          <p:cNvSpPr/>
          <p:nvPr/>
        </p:nvSpPr>
        <p:spPr>
          <a:xfrm>
            <a:off x="4675574" y="0"/>
            <a:ext cx="4419600" cy="1295400"/>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78" name="Google Shape;278;p27"/>
          <p:cNvSpPr txBox="1">
            <a:spLocks noGrp="1"/>
          </p:cNvSpPr>
          <p:nvPr>
            <p:ph type="title"/>
          </p:nvPr>
        </p:nvSpPr>
        <p:spPr>
          <a:xfrm>
            <a:off x="482645" y="1653194"/>
            <a:ext cx="4908505" cy="234730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400"/>
              <a:buFont typeface="Montserrat"/>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27"/>
          <p:cNvSpPr txBox="1">
            <a:spLocks noGrp="1"/>
          </p:cNvSpPr>
          <p:nvPr>
            <p:ph type="body" idx="1"/>
          </p:nvPr>
        </p:nvSpPr>
        <p:spPr>
          <a:xfrm>
            <a:off x="482333" y="4200525"/>
            <a:ext cx="5470792" cy="195262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050"/>
              <a:buNone/>
              <a:defRPr sz="105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0" name="Google Shape;280;p27"/>
          <p:cNvSpPr/>
          <p:nvPr/>
        </p:nvSpPr>
        <p:spPr>
          <a:xfrm>
            <a:off x="4792089" y="0"/>
            <a:ext cx="4419600" cy="1581150"/>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gradFill>
            <a:gsLst>
              <a:gs pos="0">
                <a:schemeClr val="accent1"/>
              </a:gs>
              <a:gs pos="6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81" name="Google Shape;281;p27"/>
          <p:cNvSpPr>
            <a:spLocks noGrp="1"/>
          </p:cNvSpPr>
          <p:nvPr>
            <p:ph type="pic" idx="2"/>
          </p:nvPr>
        </p:nvSpPr>
        <p:spPr>
          <a:xfrm>
            <a:off x="5697978" y="1"/>
            <a:ext cx="6508643" cy="6038849"/>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gradFill>
          <a:gsLst>
            <a:gs pos="0">
              <a:schemeClr val="lt1"/>
            </a:gs>
            <a:gs pos="6000">
              <a:schemeClr val="lt1"/>
            </a:gs>
            <a:gs pos="75000">
              <a:schemeClr val="lt2"/>
            </a:gs>
            <a:gs pos="100000">
              <a:schemeClr val="lt2"/>
            </a:gs>
          </a:gsLst>
          <a:lin ang="2700000" scaled="0"/>
        </a:gradFill>
        <a:effectLst/>
      </p:bgPr>
    </p:bg>
    <p:spTree>
      <p:nvGrpSpPr>
        <p:cNvPr id="1" name="Shape 282"/>
        <p:cNvGrpSpPr/>
        <p:nvPr/>
      </p:nvGrpSpPr>
      <p:grpSpPr>
        <a:xfrm>
          <a:off x="0" y="0"/>
          <a:ext cx="0" cy="0"/>
          <a:chOff x="0" y="0"/>
          <a:chExt cx="0" cy="0"/>
        </a:xfrm>
      </p:grpSpPr>
      <p:sp>
        <p:nvSpPr>
          <p:cNvPr id="283" name="Google Shape;283;p28"/>
          <p:cNvSpPr/>
          <p:nvPr/>
        </p:nvSpPr>
        <p:spPr>
          <a:xfrm rot="10800000" flipH="1">
            <a:off x="4240547" y="5363388"/>
            <a:ext cx="4419600" cy="1513208"/>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gradFill>
            <a:gsLst>
              <a:gs pos="0">
                <a:schemeClr val="accent1"/>
              </a:gs>
              <a:gs pos="6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800">
              <a:solidFill>
                <a:srgbClr val="000000"/>
              </a:solidFill>
              <a:latin typeface="Lato"/>
              <a:ea typeface="Lato"/>
              <a:cs typeface="Lato"/>
              <a:sym typeface="Lato"/>
            </a:endParaRPr>
          </a:p>
        </p:txBody>
      </p:sp>
      <p:sp>
        <p:nvSpPr>
          <p:cNvPr id="284" name="Google Shape;284;p28"/>
          <p:cNvSpPr/>
          <p:nvPr/>
        </p:nvSpPr>
        <p:spPr>
          <a:xfrm>
            <a:off x="4409777" y="0"/>
            <a:ext cx="4419600" cy="1295400"/>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85" name="Google Shape;285;p28"/>
          <p:cNvSpPr txBox="1">
            <a:spLocks noGrp="1"/>
          </p:cNvSpPr>
          <p:nvPr>
            <p:ph type="title"/>
          </p:nvPr>
        </p:nvSpPr>
        <p:spPr>
          <a:xfrm>
            <a:off x="482645" y="1653194"/>
            <a:ext cx="4908505" cy="234730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400"/>
              <a:buFont typeface="Montserrat"/>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28"/>
          <p:cNvSpPr txBox="1">
            <a:spLocks noGrp="1"/>
          </p:cNvSpPr>
          <p:nvPr>
            <p:ph type="body" idx="1"/>
          </p:nvPr>
        </p:nvSpPr>
        <p:spPr>
          <a:xfrm>
            <a:off x="482334" y="4200525"/>
            <a:ext cx="4014528" cy="209550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050"/>
              <a:buNone/>
              <a:defRPr sz="105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7" name="Google Shape;287;p28"/>
          <p:cNvSpPr>
            <a:spLocks noGrp="1"/>
          </p:cNvSpPr>
          <p:nvPr>
            <p:ph type="pic" idx="2"/>
          </p:nvPr>
        </p:nvSpPr>
        <p:spPr>
          <a:xfrm>
            <a:off x="4815315" y="-1"/>
            <a:ext cx="7376685" cy="369554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288" name="Google Shape;288;p28"/>
          <p:cNvSpPr>
            <a:spLocks noGrp="1"/>
          </p:cNvSpPr>
          <p:nvPr>
            <p:ph type="pic" idx="3"/>
          </p:nvPr>
        </p:nvSpPr>
        <p:spPr>
          <a:xfrm>
            <a:off x="4499928" y="3016082"/>
            <a:ext cx="7692072" cy="384191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Only">
  <p:cSld name="Picture Only">
    <p:bg>
      <p:bgPr>
        <a:gradFill>
          <a:gsLst>
            <a:gs pos="0">
              <a:schemeClr val="lt1"/>
            </a:gs>
            <a:gs pos="39000">
              <a:schemeClr val="lt1"/>
            </a:gs>
            <a:gs pos="100000">
              <a:schemeClr val="lt2"/>
            </a:gs>
          </a:gsLst>
          <a:lin ang="2700000" scaled="0"/>
        </a:gradFill>
        <a:effectLst/>
      </p:bgPr>
    </p:bg>
    <p:spTree>
      <p:nvGrpSpPr>
        <p:cNvPr id="1" name="Shape 289"/>
        <p:cNvGrpSpPr/>
        <p:nvPr/>
      </p:nvGrpSpPr>
      <p:grpSpPr>
        <a:xfrm>
          <a:off x="0" y="0"/>
          <a:ext cx="0" cy="0"/>
          <a:chOff x="0" y="0"/>
          <a:chExt cx="0" cy="0"/>
        </a:xfrm>
      </p:grpSpPr>
      <p:sp>
        <p:nvSpPr>
          <p:cNvPr id="290" name="Google Shape;290;p29"/>
          <p:cNvSpPr>
            <a:spLocks noGrp="1"/>
          </p:cNvSpPr>
          <p:nvPr>
            <p:ph type="pic" idx="2"/>
          </p:nvPr>
        </p:nvSpPr>
        <p:spPr>
          <a:xfrm>
            <a:off x="6096000" y="2"/>
            <a:ext cx="6110621" cy="5718628"/>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Picture Only">
  <p:cSld name="1_Picture Only">
    <p:bg>
      <p:bgPr>
        <a:gradFill>
          <a:gsLst>
            <a:gs pos="0">
              <a:schemeClr val="lt1"/>
            </a:gs>
            <a:gs pos="39000">
              <a:schemeClr val="lt1"/>
            </a:gs>
            <a:gs pos="100000">
              <a:schemeClr val="lt2"/>
            </a:gs>
          </a:gsLst>
          <a:lin ang="2700000" scaled="0"/>
        </a:gradFill>
        <a:effectLst/>
      </p:bgPr>
    </p:bg>
    <p:spTree>
      <p:nvGrpSpPr>
        <p:cNvPr id="1" name="Shape 291"/>
        <p:cNvGrpSpPr/>
        <p:nvPr/>
      </p:nvGrpSpPr>
      <p:grpSpPr>
        <a:xfrm>
          <a:off x="0" y="0"/>
          <a:ext cx="0" cy="0"/>
          <a:chOff x="0" y="0"/>
          <a:chExt cx="0" cy="0"/>
        </a:xfrm>
      </p:grpSpPr>
      <p:sp>
        <p:nvSpPr>
          <p:cNvPr id="292" name="Google Shape;292;p30"/>
          <p:cNvSpPr>
            <a:spLocks noGrp="1"/>
          </p:cNvSpPr>
          <p:nvPr>
            <p:ph type="pic" idx="2"/>
          </p:nvPr>
        </p:nvSpPr>
        <p:spPr>
          <a:xfrm>
            <a:off x="6489700" y="1"/>
            <a:ext cx="5703471" cy="6198791"/>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am">
  <p:cSld name="Team">
    <p:bg>
      <p:bgPr>
        <a:gradFill>
          <a:gsLst>
            <a:gs pos="0">
              <a:schemeClr val="lt1"/>
            </a:gs>
            <a:gs pos="39000">
              <a:schemeClr val="lt1"/>
            </a:gs>
            <a:gs pos="100000">
              <a:schemeClr val="lt2"/>
            </a:gs>
          </a:gsLst>
          <a:lin ang="2700000" scaled="0"/>
        </a:gradFill>
        <a:effectLst/>
      </p:bgPr>
    </p:bg>
    <p:spTree>
      <p:nvGrpSpPr>
        <p:cNvPr id="1" name="Shape 293"/>
        <p:cNvGrpSpPr/>
        <p:nvPr/>
      </p:nvGrpSpPr>
      <p:grpSpPr>
        <a:xfrm>
          <a:off x="0" y="0"/>
          <a:ext cx="0" cy="0"/>
          <a:chOff x="0" y="0"/>
          <a:chExt cx="0" cy="0"/>
        </a:xfrm>
      </p:grpSpPr>
      <p:sp>
        <p:nvSpPr>
          <p:cNvPr id="294" name="Google Shape;294;p31"/>
          <p:cNvSpPr/>
          <p:nvPr/>
        </p:nvSpPr>
        <p:spPr>
          <a:xfrm rot="2201614">
            <a:off x="965071" y="1899848"/>
            <a:ext cx="2070458" cy="1981302"/>
          </a:xfrm>
          <a:custGeom>
            <a:avLst/>
            <a:gdLst/>
            <a:ahLst/>
            <a:cxnLst/>
            <a:rect l="l" t="t" r="r" b="b"/>
            <a:pathLst>
              <a:path w="3674301" h="3516078" extrusionOk="0">
                <a:moveTo>
                  <a:pt x="3157889" y="347831"/>
                </a:moveTo>
                <a:cubicBezTo>
                  <a:pt x="3618495" y="411120"/>
                  <a:pt x="3836492" y="949080"/>
                  <a:pt x="3551690" y="1316510"/>
                </a:cubicBezTo>
                <a:lnTo>
                  <a:pt x="2786064" y="2301013"/>
                </a:lnTo>
                <a:lnTo>
                  <a:pt x="2020438" y="3285514"/>
                </a:lnTo>
                <a:cubicBezTo>
                  <a:pt x="1735635" y="3652065"/>
                  <a:pt x="1159878" y="3572954"/>
                  <a:pt x="984953" y="3142234"/>
                </a:cubicBezTo>
                <a:lnTo>
                  <a:pt x="514677" y="1987202"/>
                </a:lnTo>
                <a:lnTo>
                  <a:pt x="45281" y="831292"/>
                </a:lnTo>
                <a:cubicBezTo>
                  <a:pt x="-129644" y="400572"/>
                  <a:pt x="227238" y="-57397"/>
                  <a:pt x="686965" y="5892"/>
                </a:cubicBezTo>
                <a:lnTo>
                  <a:pt x="1922867" y="176422"/>
                </a:lnTo>
                <a:lnTo>
                  <a:pt x="3157889" y="3478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95" name="Google Shape;295;p31"/>
          <p:cNvSpPr/>
          <p:nvPr/>
        </p:nvSpPr>
        <p:spPr>
          <a:xfrm rot="2201614">
            <a:off x="5134667" y="1910369"/>
            <a:ext cx="1961488" cy="2075412"/>
          </a:xfrm>
          <a:custGeom>
            <a:avLst/>
            <a:gdLst/>
            <a:ahLst/>
            <a:cxnLst/>
            <a:rect l="l" t="t" r="r" b="b"/>
            <a:pathLst>
              <a:path w="3480917" h="3683091" extrusionOk="0">
                <a:moveTo>
                  <a:pt x="3239238" y="1585158"/>
                </a:moveTo>
                <a:lnTo>
                  <a:pt x="2231002" y="850297"/>
                </a:lnTo>
                <a:lnTo>
                  <a:pt x="1222767" y="116316"/>
                </a:lnTo>
                <a:cubicBezTo>
                  <a:pt x="847426" y="-157059"/>
                  <a:pt x="316498" y="78518"/>
                  <a:pt x="267273" y="540882"/>
                </a:cubicBezTo>
                <a:lnTo>
                  <a:pt x="135420" y="1781179"/>
                </a:lnTo>
                <a:lnTo>
                  <a:pt x="3567" y="3021476"/>
                </a:lnTo>
                <a:cubicBezTo>
                  <a:pt x="-45658" y="3483840"/>
                  <a:pt x="423738" y="3824899"/>
                  <a:pt x="848305" y="3636789"/>
                </a:cubicBezTo>
                <a:lnTo>
                  <a:pt x="1988393" y="3130474"/>
                </a:lnTo>
                <a:lnTo>
                  <a:pt x="3128481" y="2624159"/>
                </a:lnTo>
                <a:cubicBezTo>
                  <a:pt x="3553927" y="2436049"/>
                  <a:pt x="3615458" y="1858533"/>
                  <a:pt x="3239238" y="158515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96" name="Google Shape;296;p31"/>
          <p:cNvSpPr/>
          <p:nvPr/>
        </p:nvSpPr>
        <p:spPr>
          <a:xfrm rot="2201614">
            <a:off x="8788723" y="1364251"/>
            <a:ext cx="2070458" cy="1976348"/>
          </a:xfrm>
          <a:custGeom>
            <a:avLst/>
            <a:gdLst/>
            <a:ahLst/>
            <a:cxnLst/>
            <a:rect l="l" t="t" r="r" b="b"/>
            <a:pathLst>
              <a:path w="3674301" h="3507287" extrusionOk="0">
                <a:moveTo>
                  <a:pt x="3634656" y="2682678"/>
                </a:moveTo>
                <a:lnTo>
                  <a:pt x="3160864" y="1528526"/>
                </a:lnTo>
                <a:lnTo>
                  <a:pt x="2687072" y="374373"/>
                </a:lnTo>
                <a:cubicBezTo>
                  <a:pt x="2510389" y="-55468"/>
                  <a:pt x="1935510" y="-132821"/>
                  <a:pt x="1650708" y="234609"/>
                </a:cubicBezTo>
                <a:lnTo>
                  <a:pt x="889477" y="1221748"/>
                </a:lnTo>
                <a:lnTo>
                  <a:pt x="126488" y="2208887"/>
                </a:lnTo>
                <a:cubicBezTo>
                  <a:pt x="-157435" y="2576317"/>
                  <a:pt x="63199" y="3113398"/>
                  <a:pt x="523805" y="3175808"/>
                </a:cubicBezTo>
                <a:lnTo>
                  <a:pt x="1759707" y="3342822"/>
                </a:lnTo>
                <a:lnTo>
                  <a:pt x="2995608" y="3509836"/>
                </a:lnTo>
                <a:cubicBezTo>
                  <a:pt x="3456214" y="3572246"/>
                  <a:pt x="3811338" y="3112519"/>
                  <a:pt x="3634656" y="26826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97" name="Google Shape;297;p31"/>
          <p:cNvSpPr/>
          <p:nvPr/>
        </p:nvSpPr>
        <p:spPr>
          <a:xfrm rot="940020">
            <a:off x="714543" y="1672369"/>
            <a:ext cx="2426372" cy="2321888"/>
          </a:xfrm>
          <a:custGeom>
            <a:avLst/>
            <a:gdLst/>
            <a:ahLst/>
            <a:cxnLst/>
            <a:rect l="l" t="t" r="r" b="b"/>
            <a:pathLst>
              <a:path w="3674301" h="3516078" extrusionOk="0">
                <a:moveTo>
                  <a:pt x="3157889" y="347831"/>
                </a:moveTo>
                <a:cubicBezTo>
                  <a:pt x="3618495" y="411120"/>
                  <a:pt x="3836492" y="949080"/>
                  <a:pt x="3551690" y="1316510"/>
                </a:cubicBezTo>
                <a:lnTo>
                  <a:pt x="2786064" y="2301013"/>
                </a:lnTo>
                <a:lnTo>
                  <a:pt x="2020438" y="3285514"/>
                </a:lnTo>
                <a:cubicBezTo>
                  <a:pt x="1735635" y="3652065"/>
                  <a:pt x="1159878" y="3572954"/>
                  <a:pt x="984953" y="3142234"/>
                </a:cubicBezTo>
                <a:lnTo>
                  <a:pt x="514677" y="1987202"/>
                </a:lnTo>
                <a:lnTo>
                  <a:pt x="45281" y="831292"/>
                </a:lnTo>
                <a:cubicBezTo>
                  <a:pt x="-129644" y="400572"/>
                  <a:pt x="227238" y="-57397"/>
                  <a:pt x="686965" y="5892"/>
                </a:cubicBezTo>
                <a:lnTo>
                  <a:pt x="1922867" y="176422"/>
                </a:lnTo>
                <a:lnTo>
                  <a:pt x="3157889" y="347831"/>
                </a:ln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98" name="Google Shape;298;p31"/>
          <p:cNvSpPr/>
          <p:nvPr/>
        </p:nvSpPr>
        <p:spPr>
          <a:xfrm rot="940020">
            <a:off x="5009617" y="1442571"/>
            <a:ext cx="2298670" cy="2432178"/>
          </a:xfrm>
          <a:custGeom>
            <a:avLst/>
            <a:gdLst/>
            <a:ahLst/>
            <a:cxnLst/>
            <a:rect l="l" t="t" r="r" b="b"/>
            <a:pathLst>
              <a:path w="3480917" h="3683091" extrusionOk="0">
                <a:moveTo>
                  <a:pt x="3239238" y="1585158"/>
                </a:moveTo>
                <a:lnTo>
                  <a:pt x="2231002" y="850297"/>
                </a:lnTo>
                <a:lnTo>
                  <a:pt x="1222767" y="116316"/>
                </a:lnTo>
                <a:cubicBezTo>
                  <a:pt x="847426" y="-157059"/>
                  <a:pt x="316498" y="78518"/>
                  <a:pt x="267273" y="540882"/>
                </a:cubicBezTo>
                <a:lnTo>
                  <a:pt x="135420" y="1781179"/>
                </a:lnTo>
                <a:lnTo>
                  <a:pt x="3567" y="3021476"/>
                </a:lnTo>
                <a:cubicBezTo>
                  <a:pt x="-45658" y="3483840"/>
                  <a:pt x="423738" y="3824899"/>
                  <a:pt x="848305" y="3636789"/>
                </a:cubicBezTo>
                <a:lnTo>
                  <a:pt x="1988393" y="3130474"/>
                </a:lnTo>
                <a:lnTo>
                  <a:pt x="3128481" y="2624159"/>
                </a:lnTo>
                <a:cubicBezTo>
                  <a:pt x="3553927" y="2436049"/>
                  <a:pt x="3615458" y="1858533"/>
                  <a:pt x="3239238" y="1585158"/>
                </a:cubicBez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99" name="Google Shape;299;p31"/>
          <p:cNvSpPr/>
          <p:nvPr/>
        </p:nvSpPr>
        <p:spPr>
          <a:xfrm rot="940020">
            <a:off x="8610765" y="1340398"/>
            <a:ext cx="2426372" cy="2316084"/>
          </a:xfrm>
          <a:custGeom>
            <a:avLst/>
            <a:gdLst/>
            <a:ahLst/>
            <a:cxnLst/>
            <a:rect l="l" t="t" r="r" b="b"/>
            <a:pathLst>
              <a:path w="3674301" h="3507287" extrusionOk="0">
                <a:moveTo>
                  <a:pt x="3634656" y="2682678"/>
                </a:moveTo>
                <a:lnTo>
                  <a:pt x="3160864" y="1528526"/>
                </a:lnTo>
                <a:lnTo>
                  <a:pt x="2687072" y="374373"/>
                </a:lnTo>
                <a:cubicBezTo>
                  <a:pt x="2510389" y="-55468"/>
                  <a:pt x="1935510" y="-132821"/>
                  <a:pt x="1650708" y="234609"/>
                </a:cubicBezTo>
                <a:lnTo>
                  <a:pt x="889477" y="1221748"/>
                </a:lnTo>
                <a:lnTo>
                  <a:pt x="126488" y="2208887"/>
                </a:lnTo>
                <a:cubicBezTo>
                  <a:pt x="-157435" y="2576317"/>
                  <a:pt x="63199" y="3113398"/>
                  <a:pt x="523805" y="3175808"/>
                </a:cubicBezTo>
                <a:lnTo>
                  <a:pt x="1759707" y="3342822"/>
                </a:lnTo>
                <a:lnTo>
                  <a:pt x="2995608" y="3509836"/>
                </a:lnTo>
                <a:cubicBezTo>
                  <a:pt x="3456214" y="3572246"/>
                  <a:pt x="3811338" y="3112519"/>
                  <a:pt x="3634656" y="2682678"/>
                </a:cubicBezTo>
                <a:close/>
              </a:path>
            </a:pathLst>
          </a:custGeom>
          <a:gradFill>
            <a:gsLst>
              <a:gs pos="0">
                <a:schemeClr val="accent1"/>
              </a:gs>
              <a:gs pos="1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300" name="Google Shape;300;p31"/>
          <p:cNvSpPr>
            <a:spLocks noGrp="1"/>
          </p:cNvSpPr>
          <p:nvPr>
            <p:ph type="pic" idx="2"/>
          </p:nvPr>
        </p:nvSpPr>
        <p:spPr>
          <a:xfrm>
            <a:off x="536699" y="1317925"/>
            <a:ext cx="2989142" cy="28585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01" name="Google Shape;301;p31"/>
          <p:cNvSpPr>
            <a:spLocks noGrp="1"/>
          </p:cNvSpPr>
          <p:nvPr>
            <p:ph type="pic" idx="3"/>
          </p:nvPr>
        </p:nvSpPr>
        <p:spPr>
          <a:xfrm>
            <a:off x="4701291" y="1162430"/>
            <a:ext cx="2833636" cy="29973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02" name="Google Shape;302;p31"/>
          <p:cNvSpPr>
            <a:spLocks noGrp="1"/>
          </p:cNvSpPr>
          <p:nvPr>
            <p:ph type="pic" idx="4"/>
          </p:nvPr>
        </p:nvSpPr>
        <p:spPr>
          <a:xfrm>
            <a:off x="8345802" y="1320319"/>
            <a:ext cx="2990364" cy="285606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03" name="Google Shape;303;p31"/>
          <p:cNvSpPr txBox="1">
            <a:spLocks noGrp="1"/>
          </p:cNvSpPr>
          <p:nvPr>
            <p:ph type="body" idx="1"/>
          </p:nvPr>
        </p:nvSpPr>
        <p:spPr>
          <a:xfrm>
            <a:off x="507522"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31"/>
          <p:cNvSpPr txBox="1">
            <a:spLocks noGrp="1"/>
          </p:cNvSpPr>
          <p:nvPr>
            <p:ph type="body" idx="5"/>
          </p:nvPr>
        </p:nvSpPr>
        <p:spPr>
          <a:xfrm>
            <a:off x="658077"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31"/>
          <p:cNvSpPr txBox="1">
            <a:spLocks noGrp="1"/>
          </p:cNvSpPr>
          <p:nvPr>
            <p:ph type="body" idx="6"/>
          </p:nvPr>
        </p:nvSpPr>
        <p:spPr>
          <a:xfrm>
            <a:off x="4397416"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31"/>
          <p:cNvSpPr txBox="1">
            <a:spLocks noGrp="1"/>
          </p:cNvSpPr>
          <p:nvPr>
            <p:ph type="body" idx="7"/>
          </p:nvPr>
        </p:nvSpPr>
        <p:spPr>
          <a:xfrm>
            <a:off x="4547971"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31"/>
          <p:cNvSpPr txBox="1">
            <a:spLocks noGrp="1"/>
          </p:cNvSpPr>
          <p:nvPr>
            <p:ph type="body" idx="8"/>
          </p:nvPr>
        </p:nvSpPr>
        <p:spPr>
          <a:xfrm>
            <a:off x="8171574" y="4382752"/>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31"/>
          <p:cNvSpPr txBox="1">
            <a:spLocks noGrp="1"/>
          </p:cNvSpPr>
          <p:nvPr>
            <p:ph type="body" idx="9"/>
          </p:nvPr>
        </p:nvSpPr>
        <p:spPr>
          <a:xfrm>
            <a:off x="8322129" y="4823723"/>
            <a:ext cx="3129642" cy="1245337"/>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tch Deck Chart">
  <p:cSld name="Pitch Deck Chart">
    <p:bg>
      <p:bgPr>
        <a:gradFill>
          <a:gsLst>
            <a:gs pos="0">
              <a:schemeClr val="accent1"/>
            </a:gs>
            <a:gs pos="30000">
              <a:schemeClr val="accent1"/>
            </a:gs>
            <a:gs pos="100000">
              <a:schemeClr val="accent2"/>
            </a:gs>
          </a:gsLst>
          <a:lin ang="2700000" scaled="0"/>
        </a:gradFill>
        <a:effectLst/>
      </p:bgPr>
    </p:bg>
    <p:spTree>
      <p:nvGrpSpPr>
        <p:cNvPr id="1" name="Shape 57"/>
        <p:cNvGrpSpPr/>
        <p:nvPr/>
      </p:nvGrpSpPr>
      <p:grpSpPr>
        <a:xfrm>
          <a:off x="0" y="0"/>
          <a:ext cx="0" cy="0"/>
          <a:chOff x="0" y="0"/>
          <a:chExt cx="0" cy="0"/>
        </a:xfrm>
      </p:grpSpPr>
      <p:sp>
        <p:nvSpPr>
          <p:cNvPr id="58" name="Google Shape;58;p48"/>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59" name="Google Shape;59;p48"/>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60" name="Google Shape;60;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48"/>
          <p:cNvSpPr>
            <a:spLocks noGrp="1"/>
          </p:cNvSpPr>
          <p:nvPr>
            <p:ph type="chart" idx="2"/>
          </p:nvPr>
        </p:nvSpPr>
        <p:spPr>
          <a:xfrm>
            <a:off x="307975" y="1409700"/>
            <a:ext cx="5029135" cy="4197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63" name="Google Shape;63;p48"/>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b="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48"/>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fographic">
  <p:cSld name="Infographic">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482645" y="1313410"/>
            <a:ext cx="3357835" cy="16043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Montserrat"/>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2" name="Google Shape;312;p33"/>
          <p:cNvSpPr txBox="1">
            <a:spLocks noGrp="1"/>
          </p:cNvSpPr>
          <p:nvPr>
            <p:ph type="body" idx="1"/>
          </p:nvPr>
        </p:nvSpPr>
        <p:spPr>
          <a:xfrm>
            <a:off x="482333" y="2917766"/>
            <a:ext cx="3357835" cy="3266901"/>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050"/>
              <a:buNone/>
              <a:defRPr sz="105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3" name="Google Shape;313;p33"/>
          <p:cNvSpPr txBox="1">
            <a:spLocks noGrp="1"/>
          </p:cNvSpPr>
          <p:nvPr>
            <p:ph type="body" idx="2"/>
          </p:nvPr>
        </p:nvSpPr>
        <p:spPr>
          <a:xfrm>
            <a:off x="4530437" y="1313410"/>
            <a:ext cx="6823363" cy="48635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Header Only">
  <p:cSld name="Header Only">
    <p:spTree>
      <p:nvGrpSpPr>
        <p:cNvPr id="1" name="Shape 314"/>
        <p:cNvGrpSpPr/>
        <p:nvPr/>
      </p:nvGrpSpPr>
      <p:grpSpPr>
        <a:xfrm>
          <a:off x="0" y="0"/>
          <a:ext cx="0" cy="0"/>
          <a:chOff x="0" y="0"/>
          <a:chExt cx="0" cy="0"/>
        </a:xfrm>
      </p:grpSpPr>
      <p:sp>
        <p:nvSpPr>
          <p:cNvPr id="315" name="Google Shape;315;p34"/>
          <p:cNvSpPr txBox="1">
            <a:spLocks noGrp="1"/>
          </p:cNvSpPr>
          <p:nvPr>
            <p:ph type="body" idx="1"/>
          </p:nvPr>
        </p:nvSpPr>
        <p:spPr>
          <a:xfrm>
            <a:off x="521831" y="3146629"/>
            <a:ext cx="4141610"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p34"/>
          <p:cNvSpPr txBox="1">
            <a:spLocks noGrp="1"/>
          </p:cNvSpPr>
          <p:nvPr>
            <p:ph type="title"/>
          </p:nvPr>
        </p:nvSpPr>
        <p:spPr>
          <a:xfrm>
            <a:off x="521831" y="730735"/>
            <a:ext cx="4141610"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ortfolio 02">
  <p:cSld name="Portfolio 02">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7216656" y="1887048"/>
            <a:ext cx="3808091" cy="125510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35"/>
          <p:cNvSpPr txBox="1">
            <a:spLocks noGrp="1"/>
          </p:cNvSpPr>
          <p:nvPr>
            <p:ph type="body" idx="1"/>
          </p:nvPr>
        </p:nvSpPr>
        <p:spPr>
          <a:xfrm>
            <a:off x="7216655" y="3311256"/>
            <a:ext cx="3808092" cy="1968505"/>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35"/>
          <p:cNvSpPr>
            <a:spLocks noGrp="1"/>
          </p:cNvSpPr>
          <p:nvPr>
            <p:ph type="pic" idx="2"/>
          </p:nvPr>
        </p:nvSpPr>
        <p:spPr>
          <a:xfrm>
            <a:off x="-1" y="0"/>
            <a:ext cx="7184572"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Portfolio 03">
  <p:cSld name="Portfolio 03">
    <p:spTree>
      <p:nvGrpSpPr>
        <p:cNvPr id="1" name="Shape 321"/>
        <p:cNvGrpSpPr/>
        <p:nvPr/>
      </p:nvGrpSpPr>
      <p:grpSpPr>
        <a:xfrm>
          <a:off x="0" y="0"/>
          <a:ext cx="0" cy="0"/>
          <a:chOff x="0" y="0"/>
          <a:chExt cx="0" cy="0"/>
        </a:xfrm>
      </p:grpSpPr>
      <p:sp>
        <p:nvSpPr>
          <p:cNvPr id="322" name="Google Shape;32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325" name="Google Shape;325;p36"/>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26" name="Google Shape;326;p36"/>
          <p:cNvSpPr>
            <a:spLocks noGrp="1"/>
          </p:cNvSpPr>
          <p:nvPr>
            <p:ph type="pic" idx="3"/>
          </p:nvPr>
        </p:nvSpPr>
        <p:spPr>
          <a:xfrm>
            <a:off x="0" y="342900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27" name="Google Shape;327;p36"/>
          <p:cNvSpPr>
            <a:spLocks noGrp="1"/>
          </p:cNvSpPr>
          <p:nvPr>
            <p:ph type="pic" idx="4"/>
          </p:nvPr>
        </p:nvSpPr>
        <p:spPr>
          <a:xfrm>
            <a:off x="6096000" y="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28" name="Google Shape;328;p36"/>
          <p:cNvSpPr>
            <a:spLocks noGrp="1"/>
          </p:cNvSpPr>
          <p:nvPr>
            <p:ph type="pic" idx="5"/>
          </p:nvPr>
        </p:nvSpPr>
        <p:spPr>
          <a:xfrm>
            <a:off x="6096000" y="3429000"/>
            <a:ext cx="6096000"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Portfolio 04">
  <p:cSld name="Portfolio 04">
    <p:bg>
      <p:bgPr>
        <a:solidFill>
          <a:schemeClr val="lt1"/>
        </a:solidFill>
        <a:effectLst/>
      </p:bgPr>
    </p:bg>
    <p:spTree>
      <p:nvGrpSpPr>
        <p:cNvPr id="1" name="Shape 329"/>
        <p:cNvGrpSpPr/>
        <p:nvPr/>
      </p:nvGrpSpPr>
      <p:grpSpPr>
        <a:xfrm>
          <a:off x="0" y="0"/>
          <a:ext cx="0" cy="0"/>
          <a:chOff x="0" y="0"/>
          <a:chExt cx="0" cy="0"/>
        </a:xfrm>
      </p:grpSpPr>
      <p:sp>
        <p:nvSpPr>
          <p:cNvPr id="330" name="Google Shape;330;p37"/>
          <p:cNvSpPr txBox="1">
            <a:spLocks noGrp="1"/>
          </p:cNvSpPr>
          <p:nvPr>
            <p:ph type="dt" idx="10"/>
          </p:nvPr>
        </p:nvSpPr>
        <p:spPr>
          <a:xfrm>
            <a:off x="881742" y="638537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37"/>
          <p:cNvSpPr txBox="1">
            <a:spLocks noGrp="1"/>
          </p:cNvSpPr>
          <p:nvPr>
            <p:ph type="ftr" idx="11"/>
          </p:nvPr>
        </p:nvSpPr>
        <p:spPr>
          <a:xfrm>
            <a:off x="4082142" y="638537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37"/>
          <p:cNvSpPr txBox="1">
            <a:spLocks noGrp="1"/>
          </p:cNvSpPr>
          <p:nvPr>
            <p:ph type="sldNum" idx="12"/>
          </p:nvPr>
        </p:nvSpPr>
        <p:spPr>
          <a:xfrm>
            <a:off x="8654142" y="63853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333" name="Google Shape;333;p37"/>
          <p:cNvSpPr>
            <a:spLocks noGrp="1"/>
          </p:cNvSpPr>
          <p:nvPr>
            <p:ph type="pic" idx="2"/>
          </p:nvPr>
        </p:nvSpPr>
        <p:spPr>
          <a:xfrm>
            <a:off x="122468" y="61235"/>
            <a:ext cx="6716481" cy="6735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34" name="Google Shape;334;p37"/>
          <p:cNvSpPr>
            <a:spLocks noGrp="1"/>
          </p:cNvSpPr>
          <p:nvPr>
            <p:ph type="pic" idx="3"/>
          </p:nvPr>
        </p:nvSpPr>
        <p:spPr>
          <a:xfrm>
            <a:off x="6953250" y="61235"/>
            <a:ext cx="5143496" cy="3306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35" name="Google Shape;335;p37"/>
          <p:cNvSpPr>
            <a:spLocks noGrp="1"/>
          </p:cNvSpPr>
          <p:nvPr>
            <p:ph type="pic" idx="4"/>
          </p:nvPr>
        </p:nvSpPr>
        <p:spPr>
          <a:xfrm>
            <a:off x="6953250" y="3490235"/>
            <a:ext cx="5143496" cy="33065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Portfolio 05">
  <p:cSld name="Portfolio 05">
    <p:bg>
      <p:bgPr>
        <a:solidFill>
          <a:schemeClr val="lt1"/>
        </a:solidFill>
        <a:effectLst/>
      </p:bgPr>
    </p:bg>
    <p:spTree>
      <p:nvGrpSpPr>
        <p:cNvPr id="1" name="Shape 336"/>
        <p:cNvGrpSpPr/>
        <p:nvPr/>
      </p:nvGrpSpPr>
      <p:grpSpPr>
        <a:xfrm>
          <a:off x="0" y="0"/>
          <a:ext cx="0" cy="0"/>
          <a:chOff x="0" y="0"/>
          <a:chExt cx="0" cy="0"/>
        </a:xfrm>
      </p:grpSpPr>
      <p:sp>
        <p:nvSpPr>
          <p:cNvPr id="337" name="Google Shape;337;p38"/>
          <p:cNvSpPr txBox="1">
            <a:spLocks noGrp="1"/>
          </p:cNvSpPr>
          <p:nvPr>
            <p:ph type="dt" idx="10"/>
          </p:nvPr>
        </p:nvSpPr>
        <p:spPr>
          <a:xfrm>
            <a:off x="881742" y="638537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38"/>
          <p:cNvSpPr txBox="1">
            <a:spLocks noGrp="1"/>
          </p:cNvSpPr>
          <p:nvPr>
            <p:ph type="ftr" idx="11"/>
          </p:nvPr>
        </p:nvSpPr>
        <p:spPr>
          <a:xfrm>
            <a:off x="4082142" y="638537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38"/>
          <p:cNvSpPr txBox="1">
            <a:spLocks noGrp="1"/>
          </p:cNvSpPr>
          <p:nvPr>
            <p:ph type="sldNum" idx="12"/>
          </p:nvPr>
        </p:nvSpPr>
        <p:spPr>
          <a:xfrm>
            <a:off x="8654142" y="63853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340" name="Google Shape;340;p38"/>
          <p:cNvSpPr>
            <a:spLocks noGrp="1"/>
          </p:cNvSpPr>
          <p:nvPr>
            <p:ph type="pic" idx="2"/>
          </p:nvPr>
        </p:nvSpPr>
        <p:spPr>
          <a:xfrm>
            <a:off x="122468" y="61235"/>
            <a:ext cx="11909111" cy="67355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ockup Phone">
  <p:cSld name="Mockup Phone">
    <p:bg>
      <p:bgPr>
        <a:solidFill>
          <a:schemeClr val="lt1"/>
        </a:solidFill>
        <a:effectLst/>
      </p:bgPr>
    </p:bg>
    <p:spTree>
      <p:nvGrpSpPr>
        <p:cNvPr id="1" name="Shape 341"/>
        <p:cNvGrpSpPr/>
        <p:nvPr/>
      </p:nvGrpSpPr>
      <p:grpSpPr>
        <a:xfrm>
          <a:off x="0" y="0"/>
          <a:ext cx="0" cy="0"/>
          <a:chOff x="0" y="0"/>
          <a:chExt cx="0" cy="0"/>
        </a:xfrm>
      </p:grpSpPr>
      <p:sp>
        <p:nvSpPr>
          <p:cNvPr id="342" name="Google Shape;342;p39"/>
          <p:cNvSpPr/>
          <p:nvPr/>
        </p:nvSpPr>
        <p:spPr>
          <a:xfrm>
            <a:off x="0" y="0"/>
            <a:ext cx="5397500" cy="6858000"/>
          </a:xfrm>
          <a:custGeom>
            <a:avLst/>
            <a:gdLst/>
            <a:ahLst/>
            <a:cxnLst/>
            <a:rect l="l" t="t" r="r" b="b"/>
            <a:pathLst>
              <a:path w="5598628" h="6858000" extrusionOk="0">
                <a:moveTo>
                  <a:pt x="0" y="0"/>
                </a:moveTo>
                <a:lnTo>
                  <a:pt x="2888310" y="0"/>
                </a:lnTo>
                <a:lnTo>
                  <a:pt x="5520763" y="4667625"/>
                </a:lnTo>
                <a:cubicBezTo>
                  <a:pt x="5688585" y="4963950"/>
                  <a:pt x="5575904" y="5352057"/>
                  <a:pt x="5271427" y="5527754"/>
                </a:cubicBezTo>
                <a:lnTo>
                  <a:pt x="2984923" y="6858000"/>
                </a:lnTo>
                <a:lnTo>
                  <a:pt x="0" y="6858000"/>
                </a:lnTo>
                <a:close/>
              </a:path>
            </a:pathLst>
          </a:custGeom>
          <a:gradFill>
            <a:gsLst>
              <a:gs pos="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pic>
        <p:nvPicPr>
          <p:cNvPr id="343" name="Google Shape;343;p39"/>
          <p:cNvPicPr preferRelativeResize="0"/>
          <p:nvPr/>
        </p:nvPicPr>
        <p:blipFill rotWithShape="1">
          <a:blip r:embed="rId2">
            <a:alphaModFix/>
          </a:blip>
          <a:srcRect t="93" b="94"/>
          <a:stretch/>
        </p:blipFill>
        <p:spPr>
          <a:xfrm>
            <a:off x="344722" y="324923"/>
            <a:ext cx="5223425" cy="6533077"/>
          </a:xfrm>
          <a:prstGeom prst="rect">
            <a:avLst/>
          </a:prstGeom>
          <a:noFill/>
          <a:ln>
            <a:noFill/>
          </a:ln>
        </p:spPr>
      </p:pic>
      <p:sp>
        <p:nvSpPr>
          <p:cNvPr id="344" name="Google Shape;344;p39"/>
          <p:cNvSpPr>
            <a:spLocks noGrp="1"/>
          </p:cNvSpPr>
          <p:nvPr>
            <p:ph type="pic" idx="2"/>
          </p:nvPr>
        </p:nvSpPr>
        <p:spPr>
          <a:xfrm>
            <a:off x="2377436" y="1092202"/>
            <a:ext cx="2364617" cy="4216917"/>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45" name="Google Shape;345;p39"/>
          <p:cNvSpPr txBox="1">
            <a:spLocks noGrp="1"/>
          </p:cNvSpPr>
          <p:nvPr>
            <p:ph type="body" idx="1"/>
          </p:nvPr>
        </p:nvSpPr>
        <p:spPr>
          <a:xfrm>
            <a:off x="5568147" y="3312884"/>
            <a:ext cx="5291708"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39"/>
          <p:cNvSpPr txBox="1">
            <a:spLocks noGrp="1"/>
          </p:cNvSpPr>
          <p:nvPr>
            <p:ph type="title"/>
          </p:nvPr>
        </p:nvSpPr>
        <p:spPr>
          <a:xfrm>
            <a:off x="5568147" y="730735"/>
            <a:ext cx="5291708"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ockup pc">
  <p:cSld name="Mockup pc">
    <p:bg>
      <p:bgPr>
        <a:gradFill>
          <a:gsLst>
            <a:gs pos="0">
              <a:schemeClr val="lt1"/>
            </a:gs>
            <a:gs pos="72000">
              <a:schemeClr val="lt2"/>
            </a:gs>
            <a:gs pos="100000">
              <a:schemeClr val="lt2"/>
            </a:gs>
          </a:gsLst>
          <a:lin ang="2700000" scaled="0"/>
        </a:gradFill>
        <a:effectLst/>
      </p:bgPr>
    </p:bg>
    <p:spTree>
      <p:nvGrpSpPr>
        <p:cNvPr id="1" name="Shape 347"/>
        <p:cNvGrpSpPr/>
        <p:nvPr/>
      </p:nvGrpSpPr>
      <p:grpSpPr>
        <a:xfrm>
          <a:off x="0" y="0"/>
          <a:ext cx="0" cy="0"/>
          <a:chOff x="0" y="0"/>
          <a:chExt cx="0" cy="0"/>
        </a:xfrm>
      </p:grpSpPr>
      <p:sp>
        <p:nvSpPr>
          <p:cNvPr id="348" name="Google Shape;348;p40"/>
          <p:cNvSpPr/>
          <p:nvPr/>
        </p:nvSpPr>
        <p:spPr>
          <a:xfrm rot="10800000">
            <a:off x="6794500" y="0"/>
            <a:ext cx="5397500" cy="6858000"/>
          </a:xfrm>
          <a:custGeom>
            <a:avLst/>
            <a:gdLst/>
            <a:ahLst/>
            <a:cxnLst/>
            <a:rect l="l" t="t" r="r" b="b"/>
            <a:pathLst>
              <a:path w="5598628" h="6858000" extrusionOk="0">
                <a:moveTo>
                  <a:pt x="0" y="0"/>
                </a:moveTo>
                <a:lnTo>
                  <a:pt x="2888310" y="0"/>
                </a:lnTo>
                <a:lnTo>
                  <a:pt x="5520763" y="4667625"/>
                </a:lnTo>
                <a:cubicBezTo>
                  <a:pt x="5688585" y="4963950"/>
                  <a:pt x="5575904" y="5352057"/>
                  <a:pt x="5271427" y="5527754"/>
                </a:cubicBezTo>
                <a:lnTo>
                  <a:pt x="2984923" y="6858000"/>
                </a:lnTo>
                <a:lnTo>
                  <a:pt x="0" y="6858000"/>
                </a:lnTo>
                <a:close/>
              </a:path>
            </a:pathLst>
          </a:custGeom>
          <a:gradFill>
            <a:gsLst>
              <a:gs pos="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pic>
        <p:nvPicPr>
          <p:cNvPr id="349" name="Google Shape;349;p40"/>
          <p:cNvPicPr preferRelativeResize="0"/>
          <p:nvPr/>
        </p:nvPicPr>
        <p:blipFill rotWithShape="1">
          <a:blip r:embed="rId2">
            <a:alphaModFix/>
          </a:blip>
          <a:srcRect/>
          <a:stretch/>
        </p:blipFill>
        <p:spPr>
          <a:xfrm>
            <a:off x="6788982" y="847435"/>
            <a:ext cx="6356825" cy="5497382"/>
          </a:xfrm>
          <a:prstGeom prst="rect">
            <a:avLst/>
          </a:prstGeom>
          <a:noFill/>
          <a:ln>
            <a:noFill/>
          </a:ln>
        </p:spPr>
      </p:pic>
      <p:sp>
        <p:nvSpPr>
          <p:cNvPr id="350" name="Google Shape;350;p40"/>
          <p:cNvSpPr>
            <a:spLocks noGrp="1"/>
          </p:cNvSpPr>
          <p:nvPr>
            <p:ph type="pic" idx="2"/>
          </p:nvPr>
        </p:nvSpPr>
        <p:spPr>
          <a:xfrm>
            <a:off x="7040909" y="1119672"/>
            <a:ext cx="5843199" cy="3247055"/>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351" name="Google Shape;351;p40"/>
          <p:cNvSpPr txBox="1">
            <a:spLocks noGrp="1"/>
          </p:cNvSpPr>
          <p:nvPr>
            <p:ph type="body" idx="1"/>
          </p:nvPr>
        </p:nvSpPr>
        <p:spPr>
          <a:xfrm>
            <a:off x="663061" y="3312884"/>
            <a:ext cx="5291708" cy="2850663"/>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solidFill>
                  <a:schemeClr val="dk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p40"/>
          <p:cNvSpPr txBox="1">
            <a:spLocks noGrp="1"/>
          </p:cNvSpPr>
          <p:nvPr>
            <p:ph type="title"/>
          </p:nvPr>
        </p:nvSpPr>
        <p:spPr>
          <a:xfrm>
            <a:off x="663061" y="730735"/>
            <a:ext cx="5291708" cy="24079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Montserrat"/>
              <a:buNone/>
              <a:defRPr sz="48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ockup Laptop">
  <p:cSld name="Mockup Laptop">
    <p:bg>
      <p:bgPr>
        <a:solidFill>
          <a:schemeClr val="lt1"/>
        </a:solidFill>
        <a:effectLst/>
      </p:bgPr>
    </p:bg>
    <p:spTree>
      <p:nvGrpSpPr>
        <p:cNvPr id="1" name="Shape 353"/>
        <p:cNvGrpSpPr/>
        <p:nvPr/>
      </p:nvGrpSpPr>
      <p:grpSpPr>
        <a:xfrm>
          <a:off x="0" y="0"/>
          <a:ext cx="0" cy="0"/>
          <a:chOff x="0" y="0"/>
          <a:chExt cx="0" cy="0"/>
        </a:xfrm>
      </p:grpSpPr>
      <p:sp>
        <p:nvSpPr>
          <p:cNvPr id="354" name="Google Shape;354;p41"/>
          <p:cNvSpPr txBox="1">
            <a:spLocks noGrp="1"/>
          </p:cNvSpPr>
          <p:nvPr>
            <p:ph type="body" idx="1"/>
          </p:nvPr>
        </p:nvSpPr>
        <p:spPr>
          <a:xfrm>
            <a:off x="5700281" y="544326"/>
            <a:ext cx="5828657" cy="1813863"/>
          </a:xfrm>
          <a:prstGeom prst="rect">
            <a:avLst/>
          </a:prstGeom>
          <a:noFill/>
          <a:ln>
            <a:noFill/>
          </a:ln>
        </p:spPr>
        <p:txBody>
          <a:bodyPr spcFirstLastPara="1" wrap="square" lIns="91425" tIns="45700" rIns="91425" bIns="45700" anchor="ctr" anchorCtr="0">
            <a:normAutofit/>
          </a:bodyPr>
          <a:lstStyle>
            <a:lvl1pPr marL="457200" marR="0" lvl="0" indent="-228600" algn="l">
              <a:lnSpc>
                <a:spcPct val="150000"/>
              </a:lnSpc>
              <a:spcBef>
                <a:spcPts val="1000"/>
              </a:spcBef>
              <a:spcAft>
                <a:spcPts val="0"/>
              </a:spcAft>
              <a:buClr>
                <a:schemeClr val="dk1"/>
              </a:buClr>
              <a:buSzPts val="1400"/>
              <a:buFont typeface="Arial"/>
              <a:buNone/>
              <a:defRPr sz="1400">
                <a:solidFill>
                  <a:schemeClr val="dk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41"/>
          <p:cNvSpPr txBox="1">
            <a:spLocks noGrp="1"/>
          </p:cNvSpPr>
          <p:nvPr>
            <p:ph type="title"/>
          </p:nvPr>
        </p:nvSpPr>
        <p:spPr>
          <a:xfrm>
            <a:off x="663060" y="544326"/>
            <a:ext cx="4855423" cy="18138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Montserrat"/>
              <a:buNone/>
              <a:defRPr sz="48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6" name="Google Shape;356;p41"/>
          <p:cNvPicPr preferRelativeResize="0"/>
          <p:nvPr/>
        </p:nvPicPr>
        <p:blipFill rotWithShape="1">
          <a:blip r:embed="rId2">
            <a:alphaModFix/>
          </a:blip>
          <a:srcRect/>
          <a:stretch/>
        </p:blipFill>
        <p:spPr>
          <a:xfrm>
            <a:off x="2643139" y="2591721"/>
            <a:ext cx="6952296" cy="4207295"/>
          </a:xfrm>
          <a:prstGeom prst="rect">
            <a:avLst/>
          </a:prstGeom>
          <a:noFill/>
          <a:ln>
            <a:noFill/>
          </a:ln>
        </p:spPr>
      </p:pic>
      <p:sp>
        <p:nvSpPr>
          <p:cNvPr id="357" name="Google Shape;357;p41"/>
          <p:cNvSpPr>
            <a:spLocks noGrp="1"/>
          </p:cNvSpPr>
          <p:nvPr>
            <p:ph type="pic" idx="2"/>
          </p:nvPr>
        </p:nvSpPr>
        <p:spPr>
          <a:xfrm>
            <a:off x="3473451" y="2828362"/>
            <a:ext cx="5277966" cy="3298903"/>
          </a:xfrm>
          <a:prstGeom prst="rect">
            <a:avLst/>
          </a:prstGeom>
          <a:solidFill>
            <a:srgbClr val="E9EDF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p">
  <p:cSld name="Map">
    <p:spTree>
      <p:nvGrpSpPr>
        <p:cNvPr id="1" name="Shape 358"/>
        <p:cNvGrpSpPr/>
        <p:nvPr/>
      </p:nvGrpSpPr>
      <p:grpSpPr>
        <a:xfrm>
          <a:off x="0" y="0"/>
          <a:ext cx="0" cy="0"/>
          <a:chOff x="0" y="0"/>
          <a:chExt cx="0" cy="0"/>
        </a:xfrm>
      </p:grpSpPr>
      <p:sp>
        <p:nvSpPr>
          <p:cNvPr id="359" name="Google Shape;359;p42"/>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Montserrat"/>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42"/>
          <p:cNvSpPr txBox="1">
            <a:spLocks noGrp="1"/>
          </p:cNvSpPr>
          <p:nvPr>
            <p:ph type="body" idx="1"/>
          </p:nvPr>
        </p:nvSpPr>
        <p:spPr>
          <a:xfrm>
            <a:off x="6697087" y="2251442"/>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dk1"/>
              </a:buClr>
              <a:buSzPts val="2800"/>
              <a:buFont typeface="Arial"/>
              <a:buNone/>
              <a:defRPr sz="28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2"/>
          <p:cNvSpPr txBox="1">
            <a:spLocks noGrp="1"/>
          </p:cNvSpPr>
          <p:nvPr>
            <p:ph type="body" idx="2"/>
          </p:nvPr>
        </p:nvSpPr>
        <p:spPr>
          <a:xfrm>
            <a:off x="6697087" y="2862465"/>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2" name="Google Shape;362;p42"/>
          <p:cNvSpPr txBox="1">
            <a:spLocks noGrp="1"/>
          </p:cNvSpPr>
          <p:nvPr>
            <p:ph type="body" idx="3"/>
          </p:nvPr>
        </p:nvSpPr>
        <p:spPr>
          <a:xfrm>
            <a:off x="6697087" y="4437265"/>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dk1"/>
              </a:buClr>
              <a:buSzPts val="2800"/>
              <a:buFont typeface="Arial"/>
              <a:buNone/>
              <a:defRPr sz="28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42"/>
          <p:cNvSpPr txBox="1">
            <a:spLocks noGrp="1"/>
          </p:cNvSpPr>
          <p:nvPr>
            <p:ph type="body" idx="4"/>
          </p:nvPr>
        </p:nvSpPr>
        <p:spPr>
          <a:xfrm>
            <a:off x="6697087" y="5032246"/>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dk1"/>
              </a:buClr>
              <a:buSzPts val="1600"/>
              <a:buFont typeface="Arial"/>
              <a:buNone/>
              <a:defRPr sz="16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tch Deck Picture">
  <p:cSld name="Pitch Deck Picture">
    <p:bg>
      <p:bgPr>
        <a:gradFill>
          <a:gsLst>
            <a:gs pos="0">
              <a:schemeClr val="accent1"/>
            </a:gs>
            <a:gs pos="28000">
              <a:schemeClr val="accent1"/>
            </a:gs>
            <a:gs pos="100000">
              <a:schemeClr val="accent2"/>
            </a:gs>
          </a:gsLst>
          <a:lin ang="2700000" scaled="0"/>
        </a:gradFill>
        <a:effectLst/>
      </p:bgPr>
    </p:bg>
    <p:spTree>
      <p:nvGrpSpPr>
        <p:cNvPr id="1" name="Shape 65"/>
        <p:cNvGrpSpPr/>
        <p:nvPr/>
      </p:nvGrpSpPr>
      <p:grpSpPr>
        <a:xfrm>
          <a:off x="0" y="0"/>
          <a:ext cx="0" cy="0"/>
          <a:chOff x="0" y="0"/>
          <a:chExt cx="0" cy="0"/>
        </a:xfrm>
      </p:grpSpPr>
      <p:sp>
        <p:nvSpPr>
          <p:cNvPr id="66" name="Google Shape;66;p49"/>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67" name="Google Shape;67;p49"/>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68" name="Google Shape;6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49"/>
          <p:cNvSpPr>
            <a:spLocks noGrp="1"/>
          </p:cNvSpPr>
          <p:nvPr>
            <p:ph type="pic" idx="2"/>
          </p:nvPr>
        </p:nvSpPr>
        <p:spPr>
          <a:xfrm>
            <a:off x="307974" y="1409700"/>
            <a:ext cx="5029135" cy="4197350"/>
          </a:xfrm>
          <a:prstGeom prst="rect">
            <a:avLst/>
          </a:prstGeom>
          <a:solidFill>
            <a:schemeClr val="lt1"/>
          </a:solid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71" name="Google Shape;71;p49"/>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9"/>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Header Only">
  <p:cSld name="Blank Header Only">
    <p:spTree>
      <p:nvGrpSpPr>
        <p:cNvPr id="1" name="Shape 364"/>
        <p:cNvGrpSpPr/>
        <p:nvPr/>
      </p:nvGrpSpPr>
      <p:grpSpPr>
        <a:xfrm>
          <a:off x="0" y="0"/>
          <a:ext cx="0" cy="0"/>
          <a:chOff x="0" y="0"/>
          <a:chExt cx="0" cy="0"/>
        </a:xfrm>
      </p:grpSpPr>
      <p:sp>
        <p:nvSpPr>
          <p:cNvPr id="365" name="Google Shape;365;p43"/>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Montserrat"/>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MAp Dark">
  <p:cSld name="MAp Dark">
    <p:bg>
      <p:bgPr>
        <a:solidFill>
          <a:schemeClr val="dk1"/>
        </a:solidFill>
        <a:effectLst/>
      </p:bgPr>
    </p:bg>
    <p:spTree>
      <p:nvGrpSpPr>
        <p:cNvPr id="1" name="Shape 366"/>
        <p:cNvGrpSpPr/>
        <p:nvPr/>
      </p:nvGrpSpPr>
      <p:grpSpPr>
        <a:xfrm>
          <a:off x="0" y="0"/>
          <a:ext cx="0" cy="0"/>
          <a:chOff x="0" y="0"/>
          <a:chExt cx="0" cy="0"/>
        </a:xfrm>
      </p:grpSpPr>
      <p:sp>
        <p:nvSpPr>
          <p:cNvPr id="367" name="Google Shape;367;p44"/>
          <p:cNvSpPr txBox="1">
            <a:spLocks noGrp="1"/>
          </p:cNvSpPr>
          <p:nvPr>
            <p:ph type="ctrTitle"/>
          </p:nvPr>
        </p:nvSpPr>
        <p:spPr>
          <a:xfrm>
            <a:off x="1524000" y="458491"/>
            <a:ext cx="9144000" cy="5381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4000"/>
              <a:buFont typeface="Montserrat"/>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44"/>
          <p:cNvSpPr txBox="1">
            <a:spLocks noGrp="1"/>
          </p:cNvSpPr>
          <p:nvPr>
            <p:ph type="body" idx="1"/>
          </p:nvPr>
        </p:nvSpPr>
        <p:spPr>
          <a:xfrm>
            <a:off x="6697087" y="1860744"/>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lt1"/>
              </a:buClr>
              <a:buSzPts val="2800"/>
              <a:buFont typeface="Arial"/>
              <a:buNone/>
              <a:defRPr sz="2800" b="1">
                <a:solidFill>
                  <a:schemeClr val="lt1"/>
                </a:solidFill>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44"/>
          <p:cNvSpPr txBox="1">
            <a:spLocks noGrp="1"/>
          </p:cNvSpPr>
          <p:nvPr>
            <p:ph type="body" idx="2"/>
          </p:nvPr>
        </p:nvSpPr>
        <p:spPr>
          <a:xfrm>
            <a:off x="6697087" y="2471767"/>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600"/>
              <a:buFont typeface="Arial"/>
              <a:buNone/>
              <a:defRPr sz="16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4"/>
          <p:cNvSpPr txBox="1">
            <a:spLocks noGrp="1"/>
          </p:cNvSpPr>
          <p:nvPr>
            <p:ph type="body" idx="3"/>
          </p:nvPr>
        </p:nvSpPr>
        <p:spPr>
          <a:xfrm>
            <a:off x="6697087" y="4046567"/>
            <a:ext cx="4824659" cy="594981"/>
          </a:xfrm>
          <a:prstGeom prst="rect">
            <a:avLst/>
          </a:prstGeom>
          <a:noFill/>
          <a:ln>
            <a:noFill/>
          </a:ln>
        </p:spPr>
        <p:txBody>
          <a:bodyPr spcFirstLastPara="1" wrap="square" lIns="91425" tIns="45700" rIns="91425" bIns="45700" anchor="ctr" anchorCtr="0">
            <a:noAutofit/>
          </a:bodyPr>
          <a:lstStyle>
            <a:lvl1pPr marL="457200" marR="0" lvl="0" indent="-228600" algn="l">
              <a:lnSpc>
                <a:spcPct val="150000"/>
              </a:lnSpc>
              <a:spcBef>
                <a:spcPts val="1000"/>
              </a:spcBef>
              <a:spcAft>
                <a:spcPts val="0"/>
              </a:spcAft>
              <a:buClr>
                <a:schemeClr val="lt1"/>
              </a:buClr>
              <a:buSzPts val="2800"/>
              <a:buFont typeface="Arial"/>
              <a:buNone/>
              <a:defRPr sz="2800" b="1">
                <a:solidFill>
                  <a:schemeClr val="lt1"/>
                </a:solidFill>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44"/>
          <p:cNvSpPr txBox="1">
            <a:spLocks noGrp="1"/>
          </p:cNvSpPr>
          <p:nvPr>
            <p:ph type="body" idx="4"/>
          </p:nvPr>
        </p:nvSpPr>
        <p:spPr>
          <a:xfrm>
            <a:off x="6697087" y="4641548"/>
            <a:ext cx="4824661" cy="1144619"/>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600"/>
              <a:buFont typeface="Arial"/>
              <a:buNone/>
              <a:defRPr sz="16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2" name="Google Shape;372;p44"/>
          <p:cNvSpPr/>
          <p:nvPr/>
        </p:nvSpPr>
        <p:spPr>
          <a:xfrm rot="10800000">
            <a:off x="9886950" y="6229351"/>
            <a:ext cx="1381125" cy="62864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373" name="Google Shape;373;p44"/>
          <p:cNvSpPr/>
          <p:nvPr/>
        </p:nvSpPr>
        <p:spPr>
          <a:xfrm rot="10800000">
            <a:off x="9953625" y="6069060"/>
            <a:ext cx="2260204" cy="78893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72000">
                <a:schemeClr val="accent2"/>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374" name="Google Shape;374;p44"/>
          <p:cNvSpPr txBox="1"/>
          <p:nvPr/>
        </p:nvSpPr>
        <p:spPr>
          <a:xfrm>
            <a:off x="11578831" y="6380246"/>
            <a:ext cx="4667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800" b="1">
                <a:solidFill>
                  <a:srgbClr val="FFFFFF"/>
                </a:solidFill>
                <a:latin typeface="Lato"/>
                <a:ea typeface="Lato"/>
                <a:cs typeface="Lato"/>
                <a:sym typeface="Lato"/>
              </a:rPr>
              <a:t>‹#›</a:t>
            </a:fld>
            <a:endParaRPr sz="1800">
              <a:solidFill>
                <a:srgbClr val="FFFFFF"/>
              </a:solidFill>
              <a:latin typeface="Lato"/>
              <a:ea typeface="Lato"/>
              <a:cs typeface="Lato"/>
              <a:sym typeface="Lat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5"/>
        <p:cNvGrpSpPr/>
        <p:nvPr/>
      </p:nvGrpSpPr>
      <p:grpSpPr>
        <a:xfrm>
          <a:off x="0" y="0"/>
          <a:ext cx="0" cy="0"/>
          <a:chOff x="0" y="0"/>
          <a:chExt cx="0" cy="0"/>
        </a:xfrm>
      </p:grpSpPr>
      <p:sp>
        <p:nvSpPr>
          <p:cNvPr id="376" name="Google Shape;37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tch Deck Smartart">
  <p:cSld name="Pitch Deck Smartart">
    <p:bg>
      <p:bgPr>
        <a:gradFill>
          <a:gsLst>
            <a:gs pos="0">
              <a:schemeClr val="accent1"/>
            </a:gs>
            <a:gs pos="23000">
              <a:schemeClr val="accent1"/>
            </a:gs>
            <a:gs pos="100000">
              <a:schemeClr val="accent2"/>
            </a:gs>
          </a:gsLst>
          <a:lin ang="2700000" scaled="0"/>
        </a:gradFill>
        <a:effectLst/>
      </p:bgPr>
    </p:bg>
    <p:spTree>
      <p:nvGrpSpPr>
        <p:cNvPr id="1" name="Shape 73"/>
        <p:cNvGrpSpPr/>
        <p:nvPr/>
      </p:nvGrpSpPr>
      <p:grpSpPr>
        <a:xfrm>
          <a:off x="0" y="0"/>
          <a:ext cx="0" cy="0"/>
          <a:chOff x="0" y="0"/>
          <a:chExt cx="0" cy="0"/>
        </a:xfrm>
      </p:grpSpPr>
      <p:sp>
        <p:nvSpPr>
          <p:cNvPr id="74" name="Google Shape;74;p50"/>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12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75" name="Google Shape;75;p50"/>
          <p:cNvSpPr/>
          <p:nvPr/>
        </p:nvSpPr>
        <p:spPr>
          <a:xfrm rot="10800000">
            <a:off x="873460" y="2907189"/>
            <a:ext cx="11318540" cy="3950811"/>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2"/>
              </a:gs>
              <a:gs pos="93000">
                <a:schemeClr val="accent1"/>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76" name="Google Shape;76;p50"/>
          <p:cNvSpPr/>
          <p:nvPr/>
        </p:nvSpPr>
        <p:spPr>
          <a:xfrm rot="10800000">
            <a:off x="7251806" y="5133593"/>
            <a:ext cx="4940194" cy="1724407"/>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77" name="Google Shape;77;p50"/>
          <p:cNvSpPr/>
          <p:nvPr/>
        </p:nvSpPr>
        <p:spPr>
          <a:xfrm>
            <a:off x="-1" y="1"/>
            <a:ext cx="3035301" cy="1059492"/>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78" name="Google Shape;7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50"/>
          <p:cNvSpPr>
            <a:spLocks noGrp="1"/>
          </p:cNvSpPr>
          <p:nvPr>
            <p:ph type="dgm" idx="2"/>
          </p:nvPr>
        </p:nvSpPr>
        <p:spPr>
          <a:xfrm>
            <a:off x="307975" y="1409700"/>
            <a:ext cx="5029200" cy="4197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81" name="Google Shape;81;p50"/>
          <p:cNvSpPr txBox="1">
            <a:spLocks noGrp="1"/>
          </p:cNvSpPr>
          <p:nvPr>
            <p:ph type="body" idx="1"/>
          </p:nvPr>
        </p:nvSpPr>
        <p:spPr>
          <a:xfrm>
            <a:off x="5450560" y="4310743"/>
            <a:ext cx="6194044" cy="1296306"/>
          </a:xfrm>
          <a:prstGeom prst="rect">
            <a:avLst/>
          </a:prstGeom>
          <a:noFill/>
          <a:ln>
            <a:noFill/>
          </a:ln>
        </p:spPr>
        <p:txBody>
          <a:bodyPr spcFirstLastPara="1" wrap="square" lIns="91425" tIns="45700" rIns="91425" bIns="45700" anchor="t" anchorCtr="0">
            <a:normAutofit/>
          </a:bodyPr>
          <a:lstStyle>
            <a:lvl1pPr marL="457200" marR="0" lvl="0" indent="-228600" algn="l">
              <a:lnSpc>
                <a:spcPct val="150000"/>
              </a:lnSpc>
              <a:spcBef>
                <a:spcPts val="1000"/>
              </a:spcBef>
              <a:spcAft>
                <a:spcPts val="0"/>
              </a:spcAft>
              <a:buClr>
                <a:schemeClr val="lt1"/>
              </a:buClr>
              <a:buSzPts val="1400"/>
              <a:buFont typeface="Arial"/>
              <a:buNone/>
              <a:defRPr sz="1400">
                <a:solidFill>
                  <a:schemeClr val="lt1"/>
                </a:solidFill>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0"/>
          <p:cNvSpPr txBox="1">
            <a:spLocks noGrp="1"/>
          </p:cNvSpPr>
          <p:nvPr>
            <p:ph type="title"/>
          </p:nvPr>
        </p:nvSpPr>
        <p:spPr>
          <a:xfrm>
            <a:off x="5450560" y="1409701"/>
            <a:ext cx="6194044" cy="290104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Montserrat"/>
              <a:buNone/>
              <a:defRPr sz="4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83"/>
        <p:cNvGrpSpPr/>
        <p:nvPr/>
      </p:nvGrpSpPr>
      <p:grpSpPr>
        <a:xfrm>
          <a:off x="0" y="0"/>
          <a:ext cx="0" cy="0"/>
          <a:chOff x="0" y="0"/>
          <a:chExt cx="0" cy="0"/>
        </a:xfrm>
      </p:grpSpPr>
      <p:sp>
        <p:nvSpPr>
          <p:cNvPr id="84" name="Google Shape;84;p51"/>
          <p:cNvSpPr/>
          <p:nvPr/>
        </p:nvSpPr>
        <p:spPr>
          <a:xfrm>
            <a:off x="0" y="-1"/>
            <a:ext cx="3612356" cy="4021974"/>
          </a:xfrm>
          <a:custGeom>
            <a:avLst/>
            <a:gdLst/>
            <a:ahLst/>
            <a:cxnLst/>
            <a:rect l="l" t="t" r="r" b="b"/>
            <a:pathLst>
              <a:path w="3612356" h="4021974" extrusionOk="0">
                <a:moveTo>
                  <a:pt x="0" y="0"/>
                </a:moveTo>
                <a:lnTo>
                  <a:pt x="3612356" y="0"/>
                </a:lnTo>
                <a:lnTo>
                  <a:pt x="2831631" y="2635318"/>
                </a:lnTo>
                <a:cubicBezTo>
                  <a:pt x="2511978" y="3715819"/>
                  <a:pt x="1511800" y="4285403"/>
                  <a:pt x="609961" y="3902838"/>
                </a:cubicBezTo>
                <a:lnTo>
                  <a:pt x="0" y="3644807"/>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5" name="Google Shape;85;p51"/>
          <p:cNvSpPr/>
          <p:nvPr/>
        </p:nvSpPr>
        <p:spPr>
          <a:xfrm>
            <a:off x="0" y="1"/>
            <a:ext cx="4597898" cy="4093995"/>
          </a:xfrm>
          <a:custGeom>
            <a:avLst/>
            <a:gdLst/>
            <a:ahLst/>
            <a:cxnLst/>
            <a:rect l="l" t="t" r="r" b="b"/>
            <a:pathLst>
              <a:path w="4597898" h="4093995" extrusionOk="0">
                <a:moveTo>
                  <a:pt x="0" y="0"/>
                </a:moveTo>
                <a:lnTo>
                  <a:pt x="4597898" y="0"/>
                </a:lnTo>
                <a:lnTo>
                  <a:pt x="3587598" y="2844860"/>
                </a:lnTo>
                <a:cubicBezTo>
                  <a:pt x="3242420" y="3818203"/>
                  <a:pt x="2162375" y="4331298"/>
                  <a:pt x="1188522" y="3986674"/>
                </a:cubicBezTo>
                <a:lnTo>
                  <a:pt x="0" y="3567251"/>
                </a:lnTo>
                <a:close/>
              </a:path>
            </a:pathLst>
          </a:custGeom>
          <a:gradFill>
            <a:gsLst>
              <a:gs pos="0">
                <a:schemeClr val="accent1"/>
              </a:gs>
              <a:gs pos="72000">
                <a:schemeClr val="accent2"/>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cxnSp>
        <p:nvCxnSpPr>
          <p:cNvPr id="86" name="Google Shape;86;p51"/>
          <p:cNvCxnSpPr/>
          <p:nvPr/>
        </p:nvCxnSpPr>
        <p:spPr>
          <a:xfrm>
            <a:off x="4226769" y="1910618"/>
            <a:ext cx="0" cy="3592285"/>
          </a:xfrm>
          <a:prstGeom prst="straightConnector1">
            <a:avLst/>
          </a:prstGeom>
          <a:noFill/>
          <a:ln w="9525" cap="flat" cmpd="sng">
            <a:solidFill>
              <a:schemeClr val="dk1"/>
            </a:solidFill>
            <a:prstDash val="solid"/>
            <a:miter lim="800000"/>
            <a:headEnd type="none" w="sm" len="sm"/>
            <a:tailEnd type="none" w="sm" len="sm"/>
          </a:ln>
        </p:spPr>
      </p:cxnSp>
      <p:sp>
        <p:nvSpPr>
          <p:cNvPr id="87" name="Google Shape;87;p51"/>
          <p:cNvSpPr txBox="1">
            <a:spLocks noGrp="1"/>
          </p:cNvSpPr>
          <p:nvPr>
            <p:ph type="title"/>
          </p:nvPr>
        </p:nvSpPr>
        <p:spPr>
          <a:xfrm>
            <a:off x="4527485" y="1574716"/>
            <a:ext cx="6519953" cy="15362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00"/>
              <a:buFont typeface="Montserrat"/>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51"/>
          <p:cNvSpPr txBox="1">
            <a:spLocks noGrp="1"/>
          </p:cNvSpPr>
          <p:nvPr>
            <p:ph type="body" idx="1"/>
          </p:nvPr>
        </p:nvSpPr>
        <p:spPr>
          <a:xfrm>
            <a:off x="4527485" y="3225261"/>
            <a:ext cx="6519939" cy="2716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51"/>
          <p:cNvSpPr txBox="1">
            <a:spLocks noGrp="1"/>
          </p:cNvSpPr>
          <p:nvPr>
            <p:ph type="body" idx="2"/>
          </p:nvPr>
        </p:nvSpPr>
        <p:spPr>
          <a:xfrm>
            <a:off x="495302" y="4458439"/>
            <a:ext cx="3430750" cy="396419"/>
          </a:xfrm>
          <a:prstGeom prst="rect">
            <a:avLst/>
          </a:prstGeom>
          <a:noFill/>
          <a:ln>
            <a:noFill/>
          </a:ln>
        </p:spPr>
        <p:txBody>
          <a:bodyPr spcFirstLastPara="1" wrap="square" lIns="91425" tIns="45700" rIns="91425" bIns="45700" anchor="b" anchorCtr="0">
            <a:noAutofit/>
          </a:bodyPr>
          <a:lstStyle>
            <a:lvl1pPr marL="457200" marR="0" lvl="0" indent="-228600" algn="ctr">
              <a:lnSpc>
                <a:spcPct val="150000"/>
              </a:lnSpc>
              <a:spcBef>
                <a:spcPts val="1000"/>
              </a:spcBef>
              <a:spcAft>
                <a:spcPts val="0"/>
              </a:spcAft>
              <a:buClr>
                <a:schemeClr val="dk1"/>
              </a:buClr>
              <a:buSzPts val="1600"/>
              <a:buFont typeface="Arial"/>
              <a:buNone/>
              <a:defRPr sz="1600" b="1">
                <a:latin typeface="Montserrat"/>
                <a:ea typeface="Montserrat"/>
                <a:cs typeface="Montserrat"/>
                <a:sym typeface="Montserrat"/>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1"/>
          <p:cNvSpPr txBox="1">
            <a:spLocks noGrp="1"/>
          </p:cNvSpPr>
          <p:nvPr>
            <p:ph type="body" idx="3"/>
          </p:nvPr>
        </p:nvSpPr>
        <p:spPr>
          <a:xfrm>
            <a:off x="495302" y="4797016"/>
            <a:ext cx="3430752" cy="465449"/>
          </a:xfrm>
          <a:prstGeom prst="rect">
            <a:avLst/>
          </a:prstGeom>
          <a:noFill/>
          <a:ln>
            <a:noFill/>
          </a:ln>
        </p:spPr>
        <p:txBody>
          <a:bodyPr spcFirstLastPara="1" wrap="square" lIns="91425" tIns="45700" rIns="91425" bIns="45700" anchor="t" anchorCtr="0">
            <a:normAutofit/>
          </a:bodyPr>
          <a:lstStyle>
            <a:lvl1pPr marL="457200" marR="0" lvl="0" indent="-228600" algn="ctr">
              <a:lnSpc>
                <a:spcPct val="150000"/>
              </a:lnSpc>
              <a:spcBef>
                <a:spcPts val="1000"/>
              </a:spcBef>
              <a:spcAft>
                <a:spcPts val="0"/>
              </a:spcAft>
              <a:buClr>
                <a:schemeClr val="dk1"/>
              </a:buClr>
              <a:buSzPts val="1200"/>
              <a:buFont typeface="Arial"/>
              <a:buNone/>
              <a:defRPr sz="1200">
                <a:latin typeface="Lato"/>
                <a:ea typeface="Lato"/>
                <a:cs typeface="Lato"/>
                <a:sym typeface="Lato"/>
              </a:defRPr>
            </a:lvl1pPr>
            <a:lvl2pPr marL="914400" lvl="1" indent="-381000" algn="l">
              <a:lnSpc>
                <a:spcPct val="150000"/>
              </a:lnSpc>
              <a:spcBef>
                <a:spcPts val="500"/>
              </a:spcBef>
              <a:spcAft>
                <a:spcPts val="0"/>
              </a:spcAft>
              <a:buClr>
                <a:schemeClr val="dk1"/>
              </a:buClr>
              <a:buSzPts val="2400"/>
              <a:buChar char="•"/>
              <a:defRPr sz="2400">
                <a:latin typeface="Lato"/>
                <a:ea typeface="Lato"/>
                <a:cs typeface="Lato"/>
                <a:sym typeface="Lato"/>
              </a:defRPr>
            </a:lvl2pPr>
            <a:lvl3pPr marL="1371600" lvl="2" indent="-381000" algn="l">
              <a:lnSpc>
                <a:spcPct val="150000"/>
              </a:lnSpc>
              <a:spcBef>
                <a:spcPts val="500"/>
              </a:spcBef>
              <a:spcAft>
                <a:spcPts val="0"/>
              </a:spcAft>
              <a:buClr>
                <a:schemeClr val="dk1"/>
              </a:buClr>
              <a:buSzPts val="2400"/>
              <a:buChar char="•"/>
              <a:defRPr sz="2400">
                <a:latin typeface="Lato"/>
                <a:ea typeface="Lato"/>
                <a:cs typeface="Lato"/>
                <a:sym typeface="Lato"/>
              </a:defRPr>
            </a:lvl3pPr>
            <a:lvl4pPr marL="1828800" lvl="3" indent="-381000" algn="l">
              <a:lnSpc>
                <a:spcPct val="150000"/>
              </a:lnSpc>
              <a:spcBef>
                <a:spcPts val="500"/>
              </a:spcBef>
              <a:spcAft>
                <a:spcPts val="0"/>
              </a:spcAft>
              <a:buClr>
                <a:schemeClr val="dk1"/>
              </a:buClr>
              <a:buSzPts val="2400"/>
              <a:buChar char="•"/>
              <a:defRPr sz="2400">
                <a:latin typeface="Lato"/>
                <a:ea typeface="Lato"/>
                <a:cs typeface="Lato"/>
                <a:sym typeface="Lato"/>
              </a:defRPr>
            </a:lvl4pPr>
            <a:lvl5pPr marL="2286000" lvl="4" indent="-381000" algn="l">
              <a:lnSpc>
                <a:spcPct val="150000"/>
              </a:lnSpc>
              <a:spcBef>
                <a:spcPts val="500"/>
              </a:spcBef>
              <a:spcAft>
                <a:spcPts val="0"/>
              </a:spcAft>
              <a:buClr>
                <a:schemeClr val="dk1"/>
              </a:buClr>
              <a:buSzPts val="2400"/>
              <a:buChar char="•"/>
              <a:defRPr sz="2400">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51"/>
          <p:cNvSpPr>
            <a:spLocks noGrp="1"/>
          </p:cNvSpPr>
          <p:nvPr>
            <p:ph type="pic" idx="4"/>
          </p:nvPr>
        </p:nvSpPr>
        <p:spPr>
          <a:xfrm>
            <a:off x="5152" y="-9180"/>
            <a:ext cx="4428850" cy="394840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Only 02">
  <p:cSld name="Text Only 02">
    <p:bg>
      <p:bgPr>
        <a:solidFill>
          <a:schemeClr val="lt1"/>
        </a:solidFill>
        <a:effectLst/>
      </p:bgPr>
    </p:bg>
    <p:spTree>
      <p:nvGrpSpPr>
        <p:cNvPr id="1" name="Shape 92"/>
        <p:cNvGrpSpPr/>
        <p:nvPr/>
      </p:nvGrpSpPr>
      <p:grpSpPr>
        <a:xfrm>
          <a:off x="0" y="0"/>
          <a:ext cx="0" cy="0"/>
          <a:chOff x="0" y="0"/>
          <a:chExt cx="0" cy="0"/>
        </a:xfrm>
      </p:grpSpPr>
      <p:sp>
        <p:nvSpPr>
          <p:cNvPr id="93" name="Google Shape;9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2"/>
          <p:cNvSpPr txBox="1">
            <a:spLocks noGrp="1"/>
          </p:cNvSpPr>
          <p:nvPr>
            <p:ph type="title"/>
          </p:nvPr>
        </p:nvSpPr>
        <p:spPr>
          <a:xfrm>
            <a:off x="1200539" y="1378183"/>
            <a:ext cx="9790922" cy="386781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accent2"/>
              </a:buClr>
              <a:buSzPts val="4400"/>
              <a:buFont typeface="Montserrat"/>
              <a:buNone/>
              <a:defRPr b="1">
                <a:solidFill>
                  <a:schemeClr val="accent2"/>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6" name="Google Shape;96;p52"/>
          <p:cNvCxnSpPr/>
          <p:nvPr/>
        </p:nvCxnSpPr>
        <p:spPr>
          <a:xfrm>
            <a:off x="5036128" y="5820945"/>
            <a:ext cx="2119745" cy="0"/>
          </a:xfrm>
          <a:prstGeom prst="straightConnector1">
            <a:avLst/>
          </a:prstGeom>
          <a:noFill/>
          <a:ln w="28575" cap="flat" cmpd="sng">
            <a:solidFill>
              <a:schemeClr val="lt1"/>
            </a:solidFill>
            <a:prstDash val="solid"/>
            <a:miter lim="800000"/>
            <a:headEnd type="none" w="sm" len="sm"/>
            <a:tailEnd type="none" w="sm" len="sm"/>
          </a:ln>
        </p:spPr>
      </p:cxnSp>
      <p:sp>
        <p:nvSpPr>
          <p:cNvPr id="97" name="Google Shape;97;p52"/>
          <p:cNvSpPr/>
          <p:nvPr/>
        </p:nvSpPr>
        <p:spPr>
          <a:xfrm>
            <a:off x="470931" y="827908"/>
            <a:ext cx="1323022" cy="908685"/>
          </a:xfrm>
          <a:custGeom>
            <a:avLst/>
            <a:gdLst/>
            <a:ahLst/>
            <a:cxnLst/>
            <a:rect l="l" t="t" r="r" b="b"/>
            <a:pathLst>
              <a:path w="1323022" h="908685" extrusionOk="0">
                <a:moveTo>
                  <a:pt x="1045845" y="0"/>
                </a:moveTo>
                <a:lnTo>
                  <a:pt x="1323022" y="0"/>
                </a:lnTo>
                <a:lnTo>
                  <a:pt x="1145858" y="390525"/>
                </a:lnTo>
                <a:cubicBezTo>
                  <a:pt x="1230630" y="445770"/>
                  <a:pt x="1272540" y="519113"/>
                  <a:pt x="1272540" y="610553"/>
                </a:cubicBezTo>
                <a:cubicBezTo>
                  <a:pt x="1272540" y="702945"/>
                  <a:pt x="1244918" y="775335"/>
                  <a:pt x="1190625" y="828675"/>
                </a:cubicBezTo>
                <a:cubicBezTo>
                  <a:pt x="1136333" y="882015"/>
                  <a:pt x="1067753" y="908685"/>
                  <a:pt x="985838" y="908685"/>
                </a:cubicBezTo>
                <a:cubicBezTo>
                  <a:pt x="903923" y="908685"/>
                  <a:pt x="835342" y="882968"/>
                  <a:pt x="779145" y="831533"/>
                </a:cubicBezTo>
                <a:cubicBezTo>
                  <a:pt x="722948" y="780098"/>
                  <a:pt x="695325" y="713423"/>
                  <a:pt x="695325" y="629603"/>
                </a:cubicBezTo>
                <a:cubicBezTo>
                  <a:pt x="695325" y="546735"/>
                  <a:pt x="722948" y="465773"/>
                  <a:pt x="777240" y="386715"/>
                </a:cubicBezTo>
                <a:close/>
                <a:moveTo>
                  <a:pt x="350520" y="0"/>
                </a:moveTo>
                <a:lnTo>
                  <a:pt x="627698" y="0"/>
                </a:lnTo>
                <a:lnTo>
                  <a:pt x="449580" y="389573"/>
                </a:lnTo>
                <a:cubicBezTo>
                  <a:pt x="534353" y="444818"/>
                  <a:pt x="577215" y="518160"/>
                  <a:pt x="577215" y="610553"/>
                </a:cubicBezTo>
                <a:cubicBezTo>
                  <a:pt x="577215" y="702945"/>
                  <a:pt x="549593" y="775335"/>
                  <a:pt x="495300" y="828675"/>
                </a:cubicBezTo>
                <a:cubicBezTo>
                  <a:pt x="441008" y="882015"/>
                  <a:pt x="372428" y="908685"/>
                  <a:pt x="290513" y="908685"/>
                </a:cubicBezTo>
                <a:cubicBezTo>
                  <a:pt x="208598" y="908685"/>
                  <a:pt x="140018" y="882968"/>
                  <a:pt x="83820" y="831533"/>
                </a:cubicBezTo>
                <a:cubicBezTo>
                  <a:pt x="27623" y="780098"/>
                  <a:pt x="0" y="713423"/>
                  <a:pt x="0" y="629603"/>
                </a:cubicBezTo>
                <a:cubicBezTo>
                  <a:pt x="0" y="546735"/>
                  <a:pt x="27623" y="465773"/>
                  <a:pt x="81915" y="386715"/>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98" name="Google Shape;98;p52"/>
          <p:cNvSpPr/>
          <p:nvPr/>
        </p:nvSpPr>
        <p:spPr>
          <a:xfrm>
            <a:off x="10236604" y="5024998"/>
            <a:ext cx="1319213" cy="909638"/>
          </a:xfrm>
          <a:custGeom>
            <a:avLst/>
            <a:gdLst/>
            <a:ahLst/>
            <a:cxnLst/>
            <a:rect l="l" t="t" r="r" b="b"/>
            <a:pathLst>
              <a:path w="1319213" h="909638" extrusionOk="0">
                <a:moveTo>
                  <a:pt x="1027748" y="0"/>
                </a:moveTo>
                <a:cubicBezTo>
                  <a:pt x="1109663" y="0"/>
                  <a:pt x="1178242" y="25717"/>
                  <a:pt x="1234440" y="77153"/>
                </a:cubicBezTo>
                <a:cubicBezTo>
                  <a:pt x="1290638" y="128587"/>
                  <a:pt x="1318260" y="196215"/>
                  <a:pt x="1319213" y="280035"/>
                </a:cubicBezTo>
                <a:cubicBezTo>
                  <a:pt x="1319213" y="362903"/>
                  <a:pt x="1291590" y="443865"/>
                  <a:pt x="1237298" y="522923"/>
                </a:cubicBezTo>
                <a:lnTo>
                  <a:pt x="968692" y="909638"/>
                </a:lnTo>
                <a:lnTo>
                  <a:pt x="691515" y="909638"/>
                </a:lnTo>
                <a:lnTo>
                  <a:pt x="863917" y="519113"/>
                </a:lnTo>
                <a:cubicBezTo>
                  <a:pt x="782003" y="470535"/>
                  <a:pt x="741045" y="398145"/>
                  <a:pt x="741045" y="302895"/>
                </a:cubicBezTo>
                <a:cubicBezTo>
                  <a:pt x="741045" y="207645"/>
                  <a:pt x="768667" y="133350"/>
                  <a:pt x="822960" y="80010"/>
                </a:cubicBezTo>
                <a:cubicBezTo>
                  <a:pt x="877253" y="26670"/>
                  <a:pt x="945832" y="0"/>
                  <a:pt x="1027748" y="0"/>
                </a:cubicBezTo>
                <a:close/>
                <a:moveTo>
                  <a:pt x="336232" y="0"/>
                </a:moveTo>
                <a:cubicBezTo>
                  <a:pt x="418147" y="0"/>
                  <a:pt x="486727" y="25717"/>
                  <a:pt x="542925" y="77153"/>
                </a:cubicBezTo>
                <a:cubicBezTo>
                  <a:pt x="599122" y="128587"/>
                  <a:pt x="627697" y="196215"/>
                  <a:pt x="627697" y="280035"/>
                </a:cubicBezTo>
                <a:cubicBezTo>
                  <a:pt x="627697" y="362903"/>
                  <a:pt x="600075" y="443865"/>
                  <a:pt x="545782" y="522923"/>
                </a:cubicBezTo>
                <a:lnTo>
                  <a:pt x="277177" y="909638"/>
                </a:lnTo>
                <a:lnTo>
                  <a:pt x="0" y="909638"/>
                </a:lnTo>
                <a:lnTo>
                  <a:pt x="172402" y="519113"/>
                </a:lnTo>
                <a:cubicBezTo>
                  <a:pt x="90488" y="470535"/>
                  <a:pt x="49530" y="398145"/>
                  <a:pt x="49530" y="302895"/>
                </a:cubicBezTo>
                <a:cubicBezTo>
                  <a:pt x="49530" y="207645"/>
                  <a:pt x="77152" y="133350"/>
                  <a:pt x="131445" y="80010"/>
                </a:cubicBezTo>
                <a:cubicBezTo>
                  <a:pt x="185738" y="26670"/>
                  <a:pt x="254317" y="0"/>
                  <a:pt x="336232"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gradFill>
          <a:gsLst>
            <a:gs pos="0">
              <a:schemeClr val="lt1"/>
            </a:gs>
            <a:gs pos="6000">
              <a:schemeClr val="lt1"/>
            </a:gs>
            <a:gs pos="75000">
              <a:schemeClr val="lt2"/>
            </a:gs>
            <a:gs pos="100000">
              <a:schemeClr val="lt2"/>
            </a:gs>
          </a:gsLst>
          <a:lin ang="2700000" scaled="0"/>
        </a:gradFill>
        <a:effectLst/>
      </p:bgPr>
    </p:bg>
    <p:spTree>
      <p:nvGrpSpPr>
        <p:cNvPr id="1" name="Shape 99"/>
        <p:cNvGrpSpPr/>
        <p:nvPr/>
      </p:nvGrpSpPr>
      <p:grpSpPr>
        <a:xfrm>
          <a:off x="0" y="0"/>
          <a:ext cx="0" cy="0"/>
          <a:chOff x="0" y="0"/>
          <a:chExt cx="0" cy="0"/>
        </a:xfrm>
      </p:grpSpPr>
      <p:sp>
        <p:nvSpPr>
          <p:cNvPr id="100" name="Google Shape;100;p53"/>
          <p:cNvSpPr/>
          <p:nvPr/>
        </p:nvSpPr>
        <p:spPr>
          <a:xfrm rot="10800000" flipH="1">
            <a:off x="4240547" y="5363388"/>
            <a:ext cx="4419600" cy="1513208"/>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gradFill>
            <a:gsLst>
              <a:gs pos="0">
                <a:schemeClr val="accent1"/>
              </a:gs>
              <a:gs pos="600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800">
              <a:solidFill>
                <a:srgbClr val="000000"/>
              </a:solidFill>
              <a:latin typeface="Lato"/>
              <a:ea typeface="Lato"/>
              <a:cs typeface="Lato"/>
              <a:sym typeface="Lato"/>
            </a:endParaRPr>
          </a:p>
        </p:txBody>
      </p:sp>
      <p:sp>
        <p:nvSpPr>
          <p:cNvPr id="101" name="Google Shape;101;p53"/>
          <p:cNvSpPr/>
          <p:nvPr/>
        </p:nvSpPr>
        <p:spPr>
          <a:xfrm>
            <a:off x="4409777" y="0"/>
            <a:ext cx="4419600" cy="1295400"/>
          </a:xfrm>
          <a:custGeom>
            <a:avLst/>
            <a:gdLst/>
            <a:ahLst/>
            <a:cxnLst/>
            <a:rect l="l" t="t" r="r" b="b"/>
            <a:pathLst>
              <a:path w="4419600" h="1581150" extrusionOk="0">
                <a:moveTo>
                  <a:pt x="0" y="0"/>
                </a:moveTo>
                <a:lnTo>
                  <a:pt x="312420" y="888683"/>
                </a:lnTo>
                <a:cubicBezTo>
                  <a:pt x="502920" y="1430655"/>
                  <a:pt x="1102995" y="1718310"/>
                  <a:pt x="1644968" y="1527810"/>
                </a:cubicBezTo>
                <a:lnTo>
                  <a:pt x="3746183" y="789623"/>
                </a:lnTo>
                <a:cubicBezTo>
                  <a:pt x="4108133" y="661988"/>
                  <a:pt x="4356735" y="353378"/>
                  <a:pt x="4425315" y="0"/>
                </a:cubicBez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02" name="Google Shape;102;p53"/>
          <p:cNvSpPr txBox="1">
            <a:spLocks noGrp="1"/>
          </p:cNvSpPr>
          <p:nvPr>
            <p:ph type="title"/>
          </p:nvPr>
        </p:nvSpPr>
        <p:spPr>
          <a:xfrm>
            <a:off x="482645" y="1653194"/>
            <a:ext cx="4908505" cy="234730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400"/>
              <a:buFont typeface="Montserrat"/>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53"/>
          <p:cNvSpPr txBox="1">
            <a:spLocks noGrp="1"/>
          </p:cNvSpPr>
          <p:nvPr>
            <p:ph type="body" idx="1"/>
          </p:nvPr>
        </p:nvSpPr>
        <p:spPr>
          <a:xfrm>
            <a:off x="482334" y="4200525"/>
            <a:ext cx="4014528" cy="209550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050"/>
              <a:buNone/>
              <a:defRPr sz="105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 name="Google Shape;104;p53"/>
          <p:cNvSpPr>
            <a:spLocks noGrp="1"/>
          </p:cNvSpPr>
          <p:nvPr>
            <p:ph type="pic" idx="2"/>
          </p:nvPr>
        </p:nvSpPr>
        <p:spPr>
          <a:xfrm>
            <a:off x="4815315" y="-1"/>
            <a:ext cx="7376685" cy="369554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05" name="Google Shape;105;p53"/>
          <p:cNvSpPr>
            <a:spLocks noGrp="1"/>
          </p:cNvSpPr>
          <p:nvPr>
            <p:ph type="pic" idx="3"/>
          </p:nvPr>
        </p:nvSpPr>
        <p:spPr>
          <a:xfrm>
            <a:off x="4499928" y="3016082"/>
            <a:ext cx="7692072" cy="384191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2000">
              <a:schemeClr val="lt2"/>
            </a:gs>
            <a:gs pos="100000">
              <a:schemeClr val="lt2"/>
            </a:gs>
          </a:gsLst>
          <a:lin ang="2700000" scaled="0"/>
        </a:gradFill>
        <a:effectLst/>
      </p:bgPr>
    </p:bg>
    <p:spTree>
      <p:nvGrpSpPr>
        <p:cNvPr id="1" name="Shape 5"/>
        <p:cNvGrpSpPr/>
        <p:nvPr/>
      </p:nvGrpSpPr>
      <p:grpSpPr>
        <a:xfrm>
          <a:off x="0" y="0"/>
          <a:ext cx="0" cy="0"/>
          <a:chOff x="0" y="0"/>
          <a:chExt cx="0" cy="0"/>
        </a:xfrm>
      </p:grpSpPr>
      <p:sp>
        <p:nvSpPr>
          <p:cNvPr id="6" name="Google Shape;6;p13"/>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lt2"/>
              </a:gs>
              <a:gs pos="1000">
                <a:schemeClr val="lt2"/>
              </a:gs>
              <a:gs pos="100000">
                <a:schemeClr val="l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7" name="Google Shape;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9" name="Google Shape;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Lato"/>
                <a:ea typeface="Lato"/>
                <a:cs typeface="Lato"/>
                <a:sym typeface="Lato"/>
              </a:defRPr>
            </a:lvl2pPr>
            <a:lvl3pPr marR="0" lvl="2" algn="l" rtl="0">
              <a:spcBef>
                <a:spcPts val="0"/>
              </a:spcBef>
              <a:spcAft>
                <a:spcPts val="0"/>
              </a:spcAft>
              <a:buSzPts val="1400"/>
              <a:buNone/>
              <a:defRPr sz="1800" b="0" i="0" u="none" strike="noStrike" cap="none">
                <a:solidFill>
                  <a:schemeClr val="dk1"/>
                </a:solidFill>
                <a:latin typeface="Lato"/>
                <a:ea typeface="Lato"/>
                <a:cs typeface="Lato"/>
                <a:sym typeface="Lato"/>
              </a:defRPr>
            </a:lvl3pPr>
            <a:lvl4pPr marR="0" lvl="3" algn="l" rtl="0">
              <a:spcBef>
                <a:spcPts val="0"/>
              </a:spcBef>
              <a:spcAft>
                <a:spcPts val="0"/>
              </a:spcAft>
              <a:buSzPts val="1400"/>
              <a:buNone/>
              <a:defRPr sz="1800" b="0" i="0" u="none" strike="noStrike" cap="none">
                <a:solidFill>
                  <a:schemeClr val="dk1"/>
                </a:solidFill>
                <a:latin typeface="Lato"/>
                <a:ea typeface="Lato"/>
                <a:cs typeface="Lato"/>
                <a:sym typeface="Lato"/>
              </a:defRPr>
            </a:lvl4pPr>
            <a:lvl5pPr marR="0" lvl="4" algn="l" rtl="0">
              <a:spcBef>
                <a:spcPts val="0"/>
              </a:spcBef>
              <a:spcAft>
                <a:spcPts val="0"/>
              </a:spcAft>
              <a:buSzPts val="1400"/>
              <a:buNone/>
              <a:defRPr sz="1800" b="0" i="0" u="none" strike="noStrike" cap="none">
                <a:solidFill>
                  <a:schemeClr val="dk1"/>
                </a:solidFill>
                <a:latin typeface="Lato"/>
                <a:ea typeface="Lato"/>
                <a:cs typeface="Lato"/>
                <a:sym typeface="Lato"/>
              </a:defRPr>
            </a:lvl5pPr>
            <a:lvl6pPr marR="0" lvl="5" algn="l" rtl="0">
              <a:spcBef>
                <a:spcPts val="0"/>
              </a:spcBef>
              <a:spcAft>
                <a:spcPts val="0"/>
              </a:spcAft>
              <a:buSzPts val="1400"/>
              <a:buNone/>
              <a:defRPr sz="1800" b="0" i="0" u="none" strike="noStrike" cap="none">
                <a:solidFill>
                  <a:schemeClr val="dk1"/>
                </a:solidFill>
                <a:latin typeface="Lato"/>
                <a:ea typeface="Lato"/>
                <a:cs typeface="Lato"/>
                <a:sym typeface="Lato"/>
              </a:defRPr>
            </a:lvl6pPr>
            <a:lvl7pPr marR="0" lvl="6" algn="l" rtl="0">
              <a:spcBef>
                <a:spcPts val="0"/>
              </a:spcBef>
              <a:spcAft>
                <a:spcPts val="0"/>
              </a:spcAft>
              <a:buSzPts val="1400"/>
              <a:buNone/>
              <a:defRPr sz="1800" b="0" i="0" u="none" strike="noStrike" cap="none">
                <a:solidFill>
                  <a:schemeClr val="dk1"/>
                </a:solidFill>
                <a:latin typeface="Lato"/>
                <a:ea typeface="Lato"/>
                <a:cs typeface="Lato"/>
                <a:sym typeface="Lato"/>
              </a:defRPr>
            </a:lvl7pPr>
            <a:lvl8pPr marR="0" lvl="7" algn="l" rtl="0">
              <a:spcBef>
                <a:spcPts val="0"/>
              </a:spcBef>
              <a:spcAft>
                <a:spcPts val="0"/>
              </a:spcAft>
              <a:buSzPts val="1400"/>
              <a:buNone/>
              <a:defRPr sz="1800" b="0" i="0" u="none" strike="noStrike" cap="none">
                <a:solidFill>
                  <a:schemeClr val="dk1"/>
                </a:solidFill>
                <a:latin typeface="Lato"/>
                <a:ea typeface="Lato"/>
                <a:cs typeface="Lato"/>
                <a:sym typeface="Lato"/>
              </a:defRPr>
            </a:lvl8pPr>
            <a:lvl9pPr marR="0" lvl="8" algn="l" rtl="0">
              <a:spcBef>
                <a:spcPts val="0"/>
              </a:spcBef>
              <a:spcAft>
                <a:spcPts val="0"/>
              </a:spcAft>
              <a:buSzPts val="1400"/>
              <a:buNone/>
              <a:defRPr sz="1800" b="0" i="0" u="none" strike="noStrike" cap="none">
                <a:solidFill>
                  <a:schemeClr val="dk1"/>
                </a:solidFill>
                <a:latin typeface="Lato"/>
                <a:ea typeface="Lato"/>
                <a:cs typeface="Lato"/>
                <a:sym typeface="Lato"/>
              </a:defRPr>
            </a:lvl9pPr>
          </a:lstStyle>
          <a:p>
            <a:endParaRPr/>
          </a:p>
        </p:txBody>
      </p:sp>
      <p:sp>
        <p:nvSpPr>
          <p:cNvPr id="10" name="Google Shape;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Lato"/>
                <a:ea typeface="Lato"/>
                <a:cs typeface="Lato"/>
                <a:sym typeface="Lato"/>
              </a:defRPr>
            </a:lvl2pPr>
            <a:lvl3pPr marR="0" lvl="2" algn="l" rtl="0">
              <a:spcBef>
                <a:spcPts val="0"/>
              </a:spcBef>
              <a:spcAft>
                <a:spcPts val="0"/>
              </a:spcAft>
              <a:buSzPts val="1400"/>
              <a:buNone/>
              <a:defRPr sz="1800" b="0" i="0" u="none" strike="noStrike" cap="none">
                <a:solidFill>
                  <a:schemeClr val="dk1"/>
                </a:solidFill>
                <a:latin typeface="Lato"/>
                <a:ea typeface="Lato"/>
                <a:cs typeface="Lato"/>
                <a:sym typeface="Lato"/>
              </a:defRPr>
            </a:lvl3pPr>
            <a:lvl4pPr marR="0" lvl="3" algn="l" rtl="0">
              <a:spcBef>
                <a:spcPts val="0"/>
              </a:spcBef>
              <a:spcAft>
                <a:spcPts val="0"/>
              </a:spcAft>
              <a:buSzPts val="1400"/>
              <a:buNone/>
              <a:defRPr sz="1800" b="0" i="0" u="none" strike="noStrike" cap="none">
                <a:solidFill>
                  <a:schemeClr val="dk1"/>
                </a:solidFill>
                <a:latin typeface="Lato"/>
                <a:ea typeface="Lato"/>
                <a:cs typeface="Lato"/>
                <a:sym typeface="Lato"/>
              </a:defRPr>
            </a:lvl4pPr>
            <a:lvl5pPr marR="0" lvl="4" algn="l" rtl="0">
              <a:spcBef>
                <a:spcPts val="0"/>
              </a:spcBef>
              <a:spcAft>
                <a:spcPts val="0"/>
              </a:spcAft>
              <a:buSzPts val="1400"/>
              <a:buNone/>
              <a:defRPr sz="1800" b="0" i="0" u="none" strike="noStrike" cap="none">
                <a:solidFill>
                  <a:schemeClr val="dk1"/>
                </a:solidFill>
                <a:latin typeface="Lato"/>
                <a:ea typeface="Lato"/>
                <a:cs typeface="Lato"/>
                <a:sym typeface="Lato"/>
              </a:defRPr>
            </a:lvl5pPr>
            <a:lvl6pPr marR="0" lvl="5" algn="l" rtl="0">
              <a:spcBef>
                <a:spcPts val="0"/>
              </a:spcBef>
              <a:spcAft>
                <a:spcPts val="0"/>
              </a:spcAft>
              <a:buSzPts val="1400"/>
              <a:buNone/>
              <a:defRPr sz="1800" b="0" i="0" u="none" strike="noStrike" cap="none">
                <a:solidFill>
                  <a:schemeClr val="dk1"/>
                </a:solidFill>
                <a:latin typeface="Lato"/>
                <a:ea typeface="Lato"/>
                <a:cs typeface="Lato"/>
                <a:sym typeface="Lato"/>
              </a:defRPr>
            </a:lvl6pPr>
            <a:lvl7pPr marR="0" lvl="6" algn="l" rtl="0">
              <a:spcBef>
                <a:spcPts val="0"/>
              </a:spcBef>
              <a:spcAft>
                <a:spcPts val="0"/>
              </a:spcAft>
              <a:buSzPts val="1400"/>
              <a:buNone/>
              <a:defRPr sz="1800" b="0" i="0" u="none" strike="noStrike" cap="none">
                <a:solidFill>
                  <a:schemeClr val="dk1"/>
                </a:solidFill>
                <a:latin typeface="Lato"/>
                <a:ea typeface="Lato"/>
                <a:cs typeface="Lato"/>
                <a:sym typeface="Lato"/>
              </a:defRPr>
            </a:lvl7pPr>
            <a:lvl8pPr marR="0" lvl="7" algn="l" rtl="0">
              <a:spcBef>
                <a:spcPts val="0"/>
              </a:spcBef>
              <a:spcAft>
                <a:spcPts val="0"/>
              </a:spcAft>
              <a:buSzPts val="1400"/>
              <a:buNone/>
              <a:defRPr sz="1800" b="0" i="0" u="none" strike="noStrike" cap="none">
                <a:solidFill>
                  <a:schemeClr val="dk1"/>
                </a:solidFill>
                <a:latin typeface="Lato"/>
                <a:ea typeface="Lato"/>
                <a:cs typeface="Lato"/>
                <a:sym typeface="Lato"/>
              </a:defRPr>
            </a:lvl8pPr>
            <a:lvl9pPr marR="0" lvl="8" algn="l" rtl="0">
              <a:spcBef>
                <a:spcPts val="0"/>
              </a:spcBef>
              <a:spcAft>
                <a:spcPts val="0"/>
              </a:spcAft>
              <a:buSzPts val="1400"/>
              <a:buNone/>
              <a:defRPr sz="1800" b="0" i="0" u="none" strike="noStrike" cap="none">
                <a:solidFill>
                  <a:schemeClr val="dk1"/>
                </a:solidFill>
                <a:latin typeface="Lato"/>
                <a:ea typeface="Lato"/>
                <a:cs typeface="Lato"/>
                <a:sym typeface="Lato"/>
              </a:defRPr>
            </a:lvl9pPr>
          </a:lstStyle>
          <a:p>
            <a:endParaRPr/>
          </a:p>
        </p:txBody>
      </p:sp>
      <p:sp>
        <p:nvSpPr>
          <p:cNvPr id="11" name="Google Shape;1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Lato"/>
                <a:ea typeface="Lato"/>
                <a:cs typeface="Lato"/>
                <a:sym typeface="Lato"/>
              </a:defRPr>
            </a:lvl1pPr>
            <a:lvl2pPr marL="0" marR="0" lvl="1" indent="0" algn="r" rtl="0">
              <a:spcBef>
                <a:spcPts val="0"/>
              </a:spcBef>
              <a:buNone/>
              <a:defRPr sz="1200" b="0" u="none">
                <a:solidFill>
                  <a:srgbClr val="888888"/>
                </a:solidFill>
                <a:latin typeface="Lato"/>
                <a:ea typeface="Lato"/>
                <a:cs typeface="Lato"/>
                <a:sym typeface="Lato"/>
              </a:defRPr>
            </a:lvl2pPr>
            <a:lvl3pPr marL="0" marR="0" lvl="2" indent="0" algn="r" rtl="0">
              <a:spcBef>
                <a:spcPts val="0"/>
              </a:spcBef>
              <a:buNone/>
              <a:defRPr sz="1200" b="0" u="none">
                <a:solidFill>
                  <a:srgbClr val="888888"/>
                </a:solidFill>
                <a:latin typeface="Lato"/>
                <a:ea typeface="Lato"/>
                <a:cs typeface="Lato"/>
                <a:sym typeface="Lato"/>
              </a:defRPr>
            </a:lvl3pPr>
            <a:lvl4pPr marL="0" marR="0" lvl="3" indent="0" algn="r" rtl="0">
              <a:spcBef>
                <a:spcPts val="0"/>
              </a:spcBef>
              <a:buNone/>
              <a:defRPr sz="1200" b="0" u="none">
                <a:solidFill>
                  <a:srgbClr val="888888"/>
                </a:solidFill>
                <a:latin typeface="Lato"/>
                <a:ea typeface="Lato"/>
                <a:cs typeface="Lato"/>
                <a:sym typeface="Lato"/>
              </a:defRPr>
            </a:lvl4pPr>
            <a:lvl5pPr marL="0" marR="0" lvl="4" indent="0" algn="r" rtl="0">
              <a:spcBef>
                <a:spcPts val="0"/>
              </a:spcBef>
              <a:buNone/>
              <a:defRPr sz="1200" b="0" u="none">
                <a:solidFill>
                  <a:srgbClr val="888888"/>
                </a:solidFill>
                <a:latin typeface="Lato"/>
                <a:ea typeface="Lato"/>
                <a:cs typeface="Lato"/>
                <a:sym typeface="Lato"/>
              </a:defRPr>
            </a:lvl5pPr>
            <a:lvl6pPr marL="0" marR="0" lvl="5" indent="0" algn="r" rtl="0">
              <a:spcBef>
                <a:spcPts val="0"/>
              </a:spcBef>
              <a:buNone/>
              <a:defRPr sz="1200" b="0" u="none">
                <a:solidFill>
                  <a:srgbClr val="888888"/>
                </a:solidFill>
                <a:latin typeface="Lato"/>
                <a:ea typeface="Lato"/>
                <a:cs typeface="Lato"/>
                <a:sym typeface="Lato"/>
              </a:defRPr>
            </a:lvl6pPr>
            <a:lvl7pPr marL="0" marR="0" lvl="6" indent="0" algn="r" rtl="0">
              <a:spcBef>
                <a:spcPts val="0"/>
              </a:spcBef>
              <a:buNone/>
              <a:defRPr sz="1200" b="0" u="none">
                <a:solidFill>
                  <a:srgbClr val="888888"/>
                </a:solidFill>
                <a:latin typeface="Lato"/>
                <a:ea typeface="Lato"/>
                <a:cs typeface="Lato"/>
                <a:sym typeface="Lato"/>
              </a:defRPr>
            </a:lvl7pPr>
            <a:lvl8pPr marL="0" marR="0" lvl="7" indent="0" algn="r" rtl="0">
              <a:spcBef>
                <a:spcPts val="0"/>
              </a:spcBef>
              <a:buNone/>
              <a:defRPr sz="1200" b="0" u="none">
                <a:solidFill>
                  <a:srgbClr val="888888"/>
                </a:solidFill>
                <a:latin typeface="Lato"/>
                <a:ea typeface="Lato"/>
                <a:cs typeface="Lato"/>
                <a:sym typeface="Lato"/>
              </a:defRPr>
            </a:lvl8pPr>
            <a:lvl9pPr marL="0" marR="0" lvl="8" indent="0" algn="r" rtl="0">
              <a:spcBef>
                <a:spcPts val="0"/>
              </a:spcBef>
              <a:buNone/>
              <a:defRPr sz="1200" b="0" u="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3"/>
          <p:cNvSpPr/>
          <p:nvPr/>
        </p:nvSpPr>
        <p:spPr>
          <a:xfrm rot="10800000">
            <a:off x="9886950" y="6229351"/>
            <a:ext cx="1381125" cy="62864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3" name="Google Shape;13;p13"/>
          <p:cNvSpPr/>
          <p:nvPr/>
        </p:nvSpPr>
        <p:spPr>
          <a:xfrm rot="10800000">
            <a:off x="9953625" y="6069060"/>
            <a:ext cx="2260204" cy="78893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72000">
                <a:schemeClr val="accent2"/>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4" name="Google Shape;14;p13"/>
          <p:cNvSpPr txBox="1"/>
          <p:nvPr/>
        </p:nvSpPr>
        <p:spPr>
          <a:xfrm>
            <a:off x="11578831" y="6380246"/>
            <a:ext cx="4667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800" b="1">
                <a:solidFill>
                  <a:srgbClr val="FFFFFF"/>
                </a:solidFill>
                <a:latin typeface="Lato"/>
                <a:ea typeface="Lato"/>
                <a:cs typeface="Lato"/>
                <a:sym typeface="Lato"/>
              </a:rPr>
              <a:t>‹#›</a:t>
            </a:fld>
            <a:endParaRPr sz="1800">
              <a:solidFill>
                <a:srgbClr val="FFFFFF"/>
              </a:solidFill>
              <a:latin typeface="Lato"/>
              <a:ea typeface="Lato"/>
              <a:cs typeface="Lato"/>
              <a:sym typeface="Lato"/>
            </a:endParaRPr>
          </a:p>
        </p:txBody>
      </p:sp>
      <p:sp>
        <p:nvSpPr>
          <p:cNvPr id="15" name="Google Shape;15;p13"/>
          <p:cNvSpPr/>
          <p:nvPr/>
        </p:nvSpPr>
        <p:spPr>
          <a:xfrm rot="5400000">
            <a:off x="135875" y="68734"/>
            <a:ext cx="471170" cy="450880"/>
          </a:xfrm>
          <a:custGeom>
            <a:avLst/>
            <a:gdLst/>
            <a:ahLst/>
            <a:cxnLst/>
            <a:rect l="l" t="t" r="r" b="b"/>
            <a:pathLst>
              <a:path w="3981450" h="3810000" extrusionOk="0">
                <a:moveTo>
                  <a:pt x="3421869" y="376907"/>
                </a:moveTo>
                <a:cubicBezTo>
                  <a:pt x="3920979" y="445487"/>
                  <a:pt x="4157199" y="1028417"/>
                  <a:pt x="3848589" y="1426562"/>
                </a:cubicBezTo>
                <a:lnTo>
                  <a:pt x="3018961" y="2493363"/>
                </a:lnTo>
                <a:lnTo>
                  <a:pt x="2189334" y="3560163"/>
                </a:lnTo>
                <a:cubicBezTo>
                  <a:pt x="1880724" y="3957355"/>
                  <a:pt x="1256836" y="3871630"/>
                  <a:pt x="1067289" y="3404905"/>
                </a:cubicBezTo>
                <a:lnTo>
                  <a:pt x="557701" y="2153320"/>
                </a:lnTo>
                <a:lnTo>
                  <a:pt x="49066" y="900782"/>
                </a:lnTo>
                <a:cubicBezTo>
                  <a:pt x="-140481" y="434057"/>
                  <a:pt x="246234" y="-62195"/>
                  <a:pt x="744391" y="6385"/>
                </a:cubicBezTo>
                <a:lnTo>
                  <a:pt x="2083606" y="191170"/>
                </a:lnTo>
                <a:lnTo>
                  <a:pt x="3421869" y="376907"/>
                </a:lnTo>
                <a:close/>
              </a:path>
            </a:pathLst>
          </a:custGeom>
          <a:gradFill>
            <a:gsLst>
              <a:gs pos="0">
                <a:schemeClr val="accent1"/>
              </a:gs>
              <a:gs pos="72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6" name="Google Shape;16;p13"/>
          <p:cNvSpPr/>
          <p:nvPr/>
        </p:nvSpPr>
        <p:spPr>
          <a:xfrm rot="8573633">
            <a:off x="25202" y="391741"/>
            <a:ext cx="194868" cy="186476"/>
          </a:xfrm>
          <a:custGeom>
            <a:avLst/>
            <a:gdLst/>
            <a:ahLst/>
            <a:cxnLst/>
            <a:rect l="l" t="t" r="r" b="b"/>
            <a:pathLst>
              <a:path w="3981450" h="3810000" extrusionOk="0">
                <a:moveTo>
                  <a:pt x="3421869" y="376907"/>
                </a:moveTo>
                <a:cubicBezTo>
                  <a:pt x="3920979" y="445487"/>
                  <a:pt x="4157199" y="1028417"/>
                  <a:pt x="3848589" y="1426562"/>
                </a:cubicBezTo>
                <a:lnTo>
                  <a:pt x="3018961" y="2493363"/>
                </a:lnTo>
                <a:lnTo>
                  <a:pt x="2189334" y="3560163"/>
                </a:lnTo>
                <a:cubicBezTo>
                  <a:pt x="1880724" y="3957355"/>
                  <a:pt x="1256836" y="3871630"/>
                  <a:pt x="1067289" y="3404905"/>
                </a:cubicBezTo>
                <a:lnTo>
                  <a:pt x="557701" y="2153320"/>
                </a:lnTo>
                <a:lnTo>
                  <a:pt x="49066" y="900782"/>
                </a:lnTo>
                <a:cubicBezTo>
                  <a:pt x="-140481" y="434057"/>
                  <a:pt x="246234" y="-62195"/>
                  <a:pt x="744391" y="6385"/>
                </a:cubicBezTo>
                <a:lnTo>
                  <a:pt x="2083606" y="191170"/>
                </a:lnTo>
                <a:lnTo>
                  <a:pt x="3421869" y="3769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7" name="Google Shape;17;p13"/>
          <p:cNvSpPr/>
          <p:nvPr/>
        </p:nvSpPr>
        <p:spPr>
          <a:xfrm>
            <a:off x="-11319" y="-4547"/>
            <a:ext cx="266335" cy="196943"/>
          </a:xfrm>
          <a:custGeom>
            <a:avLst/>
            <a:gdLst/>
            <a:ahLst/>
            <a:cxnLst/>
            <a:rect l="l" t="t" r="r" b="b"/>
            <a:pathLst>
              <a:path w="266335" h="196943" extrusionOk="0">
                <a:moveTo>
                  <a:pt x="0" y="0"/>
                </a:moveTo>
                <a:lnTo>
                  <a:pt x="248800" y="0"/>
                </a:lnTo>
                <a:lnTo>
                  <a:pt x="261569" y="15940"/>
                </a:lnTo>
                <a:cubicBezTo>
                  <a:pt x="273768" y="44721"/>
                  <a:pt x="262281" y="80888"/>
                  <a:pt x="230235" y="95057"/>
                </a:cubicBezTo>
                <a:lnTo>
                  <a:pt x="115735" y="145906"/>
                </a:lnTo>
                <a:lnTo>
                  <a:pt x="1236" y="196756"/>
                </a:lnTo>
                <a:lnTo>
                  <a:pt x="0" y="19694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2000">
              <a:schemeClr val="lt2"/>
            </a:gs>
            <a:gs pos="100000">
              <a:schemeClr val="lt2"/>
            </a:gs>
          </a:gsLst>
          <a:lin ang="2700000" scaled="0"/>
        </a:gradFill>
        <a:effectLst/>
      </p:bgPr>
    </p:bg>
    <p:spTree>
      <p:nvGrpSpPr>
        <p:cNvPr id="1" name="Shape 192"/>
        <p:cNvGrpSpPr/>
        <p:nvPr/>
      </p:nvGrpSpPr>
      <p:grpSpPr>
        <a:xfrm>
          <a:off x="0" y="0"/>
          <a:ext cx="0" cy="0"/>
          <a:chOff x="0" y="0"/>
          <a:chExt cx="0" cy="0"/>
        </a:xfrm>
      </p:grpSpPr>
      <p:sp>
        <p:nvSpPr>
          <p:cNvPr id="193" name="Google Shape;193;p17"/>
          <p:cNvSpPr/>
          <p:nvPr/>
        </p:nvSpPr>
        <p:spPr>
          <a:xfrm>
            <a:off x="0" y="-4548"/>
            <a:ext cx="10221463" cy="3567868"/>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lt2"/>
              </a:gs>
              <a:gs pos="1000">
                <a:schemeClr val="lt2"/>
              </a:gs>
              <a:gs pos="100000">
                <a:schemeClr val="lt1"/>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194" name="Google Shape;19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5" name="Google Shape;19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endParaRPr/>
          </a:p>
        </p:txBody>
      </p:sp>
      <p:sp>
        <p:nvSpPr>
          <p:cNvPr id="196" name="Google Shape;19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Lato"/>
                <a:ea typeface="Lato"/>
                <a:cs typeface="Lato"/>
                <a:sym typeface="Lato"/>
              </a:defRPr>
            </a:lvl2pPr>
            <a:lvl3pPr marR="0" lvl="2" algn="l" rtl="0">
              <a:spcBef>
                <a:spcPts val="0"/>
              </a:spcBef>
              <a:spcAft>
                <a:spcPts val="0"/>
              </a:spcAft>
              <a:buSzPts val="1400"/>
              <a:buNone/>
              <a:defRPr sz="1800" b="0" i="0" u="none" strike="noStrike" cap="none">
                <a:solidFill>
                  <a:schemeClr val="dk1"/>
                </a:solidFill>
                <a:latin typeface="Lato"/>
                <a:ea typeface="Lato"/>
                <a:cs typeface="Lato"/>
                <a:sym typeface="Lato"/>
              </a:defRPr>
            </a:lvl3pPr>
            <a:lvl4pPr marR="0" lvl="3" algn="l" rtl="0">
              <a:spcBef>
                <a:spcPts val="0"/>
              </a:spcBef>
              <a:spcAft>
                <a:spcPts val="0"/>
              </a:spcAft>
              <a:buSzPts val="1400"/>
              <a:buNone/>
              <a:defRPr sz="1800" b="0" i="0" u="none" strike="noStrike" cap="none">
                <a:solidFill>
                  <a:schemeClr val="dk1"/>
                </a:solidFill>
                <a:latin typeface="Lato"/>
                <a:ea typeface="Lato"/>
                <a:cs typeface="Lato"/>
                <a:sym typeface="Lato"/>
              </a:defRPr>
            </a:lvl4pPr>
            <a:lvl5pPr marR="0" lvl="4" algn="l" rtl="0">
              <a:spcBef>
                <a:spcPts val="0"/>
              </a:spcBef>
              <a:spcAft>
                <a:spcPts val="0"/>
              </a:spcAft>
              <a:buSzPts val="1400"/>
              <a:buNone/>
              <a:defRPr sz="1800" b="0" i="0" u="none" strike="noStrike" cap="none">
                <a:solidFill>
                  <a:schemeClr val="dk1"/>
                </a:solidFill>
                <a:latin typeface="Lato"/>
                <a:ea typeface="Lato"/>
                <a:cs typeface="Lato"/>
                <a:sym typeface="Lato"/>
              </a:defRPr>
            </a:lvl5pPr>
            <a:lvl6pPr marR="0" lvl="5" algn="l" rtl="0">
              <a:spcBef>
                <a:spcPts val="0"/>
              </a:spcBef>
              <a:spcAft>
                <a:spcPts val="0"/>
              </a:spcAft>
              <a:buSzPts val="1400"/>
              <a:buNone/>
              <a:defRPr sz="1800" b="0" i="0" u="none" strike="noStrike" cap="none">
                <a:solidFill>
                  <a:schemeClr val="dk1"/>
                </a:solidFill>
                <a:latin typeface="Lato"/>
                <a:ea typeface="Lato"/>
                <a:cs typeface="Lato"/>
                <a:sym typeface="Lato"/>
              </a:defRPr>
            </a:lvl6pPr>
            <a:lvl7pPr marR="0" lvl="6" algn="l" rtl="0">
              <a:spcBef>
                <a:spcPts val="0"/>
              </a:spcBef>
              <a:spcAft>
                <a:spcPts val="0"/>
              </a:spcAft>
              <a:buSzPts val="1400"/>
              <a:buNone/>
              <a:defRPr sz="1800" b="0" i="0" u="none" strike="noStrike" cap="none">
                <a:solidFill>
                  <a:schemeClr val="dk1"/>
                </a:solidFill>
                <a:latin typeface="Lato"/>
                <a:ea typeface="Lato"/>
                <a:cs typeface="Lato"/>
                <a:sym typeface="Lato"/>
              </a:defRPr>
            </a:lvl7pPr>
            <a:lvl8pPr marR="0" lvl="7" algn="l" rtl="0">
              <a:spcBef>
                <a:spcPts val="0"/>
              </a:spcBef>
              <a:spcAft>
                <a:spcPts val="0"/>
              </a:spcAft>
              <a:buSzPts val="1400"/>
              <a:buNone/>
              <a:defRPr sz="1800" b="0" i="0" u="none" strike="noStrike" cap="none">
                <a:solidFill>
                  <a:schemeClr val="dk1"/>
                </a:solidFill>
                <a:latin typeface="Lato"/>
                <a:ea typeface="Lato"/>
                <a:cs typeface="Lato"/>
                <a:sym typeface="Lato"/>
              </a:defRPr>
            </a:lvl8pPr>
            <a:lvl9pPr marR="0" lvl="8" algn="l" rtl="0">
              <a:spcBef>
                <a:spcPts val="0"/>
              </a:spcBef>
              <a:spcAft>
                <a:spcPts val="0"/>
              </a:spcAft>
              <a:buSzPts val="1400"/>
              <a:buNone/>
              <a:defRPr sz="1800" b="0" i="0" u="none" strike="noStrike" cap="none">
                <a:solidFill>
                  <a:schemeClr val="dk1"/>
                </a:solidFill>
                <a:latin typeface="Lato"/>
                <a:ea typeface="Lato"/>
                <a:cs typeface="Lato"/>
                <a:sym typeface="Lato"/>
              </a:defRPr>
            </a:lvl9pPr>
          </a:lstStyle>
          <a:p>
            <a:endParaRPr/>
          </a:p>
        </p:txBody>
      </p:sp>
      <p:sp>
        <p:nvSpPr>
          <p:cNvPr id="197" name="Google Shape;19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Lato"/>
                <a:ea typeface="Lato"/>
                <a:cs typeface="Lato"/>
                <a:sym typeface="Lato"/>
              </a:defRPr>
            </a:lvl2pPr>
            <a:lvl3pPr marR="0" lvl="2" algn="l" rtl="0">
              <a:spcBef>
                <a:spcPts val="0"/>
              </a:spcBef>
              <a:spcAft>
                <a:spcPts val="0"/>
              </a:spcAft>
              <a:buSzPts val="1400"/>
              <a:buNone/>
              <a:defRPr sz="1800" b="0" i="0" u="none" strike="noStrike" cap="none">
                <a:solidFill>
                  <a:schemeClr val="dk1"/>
                </a:solidFill>
                <a:latin typeface="Lato"/>
                <a:ea typeface="Lato"/>
                <a:cs typeface="Lato"/>
                <a:sym typeface="Lato"/>
              </a:defRPr>
            </a:lvl3pPr>
            <a:lvl4pPr marR="0" lvl="3" algn="l" rtl="0">
              <a:spcBef>
                <a:spcPts val="0"/>
              </a:spcBef>
              <a:spcAft>
                <a:spcPts val="0"/>
              </a:spcAft>
              <a:buSzPts val="1400"/>
              <a:buNone/>
              <a:defRPr sz="1800" b="0" i="0" u="none" strike="noStrike" cap="none">
                <a:solidFill>
                  <a:schemeClr val="dk1"/>
                </a:solidFill>
                <a:latin typeface="Lato"/>
                <a:ea typeface="Lato"/>
                <a:cs typeface="Lato"/>
                <a:sym typeface="Lato"/>
              </a:defRPr>
            </a:lvl4pPr>
            <a:lvl5pPr marR="0" lvl="4" algn="l" rtl="0">
              <a:spcBef>
                <a:spcPts val="0"/>
              </a:spcBef>
              <a:spcAft>
                <a:spcPts val="0"/>
              </a:spcAft>
              <a:buSzPts val="1400"/>
              <a:buNone/>
              <a:defRPr sz="1800" b="0" i="0" u="none" strike="noStrike" cap="none">
                <a:solidFill>
                  <a:schemeClr val="dk1"/>
                </a:solidFill>
                <a:latin typeface="Lato"/>
                <a:ea typeface="Lato"/>
                <a:cs typeface="Lato"/>
                <a:sym typeface="Lato"/>
              </a:defRPr>
            </a:lvl5pPr>
            <a:lvl6pPr marR="0" lvl="5" algn="l" rtl="0">
              <a:spcBef>
                <a:spcPts val="0"/>
              </a:spcBef>
              <a:spcAft>
                <a:spcPts val="0"/>
              </a:spcAft>
              <a:buSzPts val="1400"/>
              <a:buNone/>
              <a:defRPr sz="1800" b="0" i="0" u="none" strike="noStrike" cap="none">
                <a:solidFill>
                  <a:schemeClr val="dk1"/>
                </a:solidFill>
                <a:latin typeface="Lato"/>
                <a:ea typeface="Lato"/>
                <a:cs typeface="Lato"/>
                <a:sym typeface="Lato"/>
              </a:defRPr>
            </a:lvl6pPr>
            <a:lvl7pPr marR="0" lvl="6" algn="l" rtl="0">
              <a:spcBef>
                <a:spcPts val="0"/>
              </a:spcBef>
              <a:spcAft>
                <a:spcPts val="0"/>
              </a:spcAft>
              <a:buSzPts val="1400"/>
              <a:buNone/>
              <a:defRPr sz="1800" b="0" i="0" u="none" strike="noStrike" cap="none">
                <a:solidFill>
                  <a:schemeClr val="dk1"/>
                </a:solidFill>
                <a:latin typeface="Lato"/>
                <a:ea typeface="Lato"/>
                <a:cs typeface="Lato"/>
                <a:sym typeface="Lato"/>
              </a:defRPr>
            </a:lvl7pPr>
            <a:lvl8pPr marR="0" lvl="7" algn="l" rtl="0">
              <a:spcBef>
                <a:spcPts val="0"/>
              </a:spcBef>
              <a:spcAft>
                <a:spcPts val="0"/>
              </a:spcAft>
              <a:buSzPts val="1400"/>
              <a:buNone/>
              <a:defRPr sz="1800" b="0" i="0" u="none" strike="noStrike" cap="none">
                <a:solidFill>
                  <a:schemeClr val="dk1"/>
                </a:solidFill>
                <a:latin typeface="Lato"/>
                <a:ea typeface="Lato"/>
                <a:cs typeface="Lato"/>
                <a:sym typeface="Lato"/>
              </a:defRPr>
            </a:lvl8pPr>
            <a:lvl9pPr marR="0" lvl="8" algn="l" rtl="0">
              <a:spcBef>
                <a:spcPts val="0"/>
              </a:spcBef>
              <a:spcAft>
                <a:spcPts val="0"/>
              </a:spcAft>
              <a:buSzPts val="1400"/>
              <a:buNone/>
              <a:defRPr sz="1800" b="0" i="0" u="none" strike="noStrike" cap="none">
                <a:solidFill>
                  <a:schemeClr val="dk1"/>
                </a:solidFill>
                <a:latin typeface="Lato"/>
                <a:ea typeface="Lato"/>
                <a:cs typeface="Lato"/>
                <a:sym typeface="Lato"/>
              </a:defRPr>
            </a:lvl9pPr>
          </a:lstStyle>
          <a:p>
            <a:endParaRPr/>
          </a:p>
        </p:txBody>
      </p:sp>
      <p:sp>
        <p:nvSpPr>
          <p:cNvPr id="198" name="Google Shape;19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Lato"/>
                <a:ea typeface="Lato"/>
                <a:cs typeface="Lato"/>
                <a:sym typeface="Lato"/>
              </a:defRPr>
            </a:lvl1pPr>
            <a:lvl2pPr marL="0" marR="0" lvl="1" indent="0" algn="r" rtl="0">
              <a:spcBef>
                <a:spcPts val="0"/>
              </a:spcBef>
              <a:buNone/>
              <a:defRPr sz="1200">
                <a:solidFill>
                  <a:srgbClr val="888888"/>
                </a:solidFill>
                <a:latin typeface="Lato"/>
                <a:ea typeface="Lato"/>
                <a:cs typeface="Lato"/>
                <a:sym typeface="Lato"/>
              </a:defRPr>
            </a:lvl2pPr>
            <a:lvl3pPr marL="0" marR="0" lvl="2" indent="0" algn="r" rtl="0">
              <a:spcBef>
                <a:spcPts val="0"/>
              </a:spcBef>
              <a:buNone/>
              <a:defRPr sz="1200">
                <a:solidFill>
                  <a:srgbClr val="888888"/>
                </a:solidFill>
                <a:latin typeface="Lato"/>
                <a:ea typeface="Lato"/>
                <a:cs typeface="Lato"/>
                <a:sym typeface="Lato"/>
              </a:defRPr>
            </a:lvl3pPr>
            <a:lvl4pPr marL="0" marR="0" lvl="3" indent="0" algn="r" rtl="0">
              <a:spcBef>
                <a:spcPts val="0"/>
              </a:spcBef>
              <a:buNone/>
              <a:defRPr sz="1200">
                <a:solidFill>
                  <a:srgbClr val="888888"/>
                </a:solidFill>
                <a:latin typeface="Lato"/>
                <a:ea typeface="Lato"/>
                <a:cs typeface="Lato"/>
                <a:sym typeface="Lato"/>
              </a:defRPr>
            </a:lvl4pPr>
            <a:lvl5pPr marL="0" marR="0" lvl="4" indent="0" algn="r" rtl="0">
              <a:spcBef>
                <a:spcPts val="0"/>
              </a:spcBef>
              <a:buNone/>
              <a:defRPr sz="1200">
                <a:solidFill>
                  <a:srgbClr val="888888"/>
                </a:solidFill>
                <a:latin typeface="Lato"/>
                <a:ea typeface="Lato"/>
                <a:cs typeface="Lato"/>
                <a:sym typeface="Lato"/>
              </a:defRPr>
            </a:lvl5pPr>
            <a:lvl6pPr marL="0" marR="0" lvl="5" indent="0" algn="r" rtl="0">
              <a:spcBef>
                <a:spcPts val="0"/>
              </a:spcBef>
              <a:buNone/>
              <a:defRPr sz="1200">
                <a:solidFill>
                  <a:srgbClr val="888888"/>
                </a:solidFill>
                <a:latin typeface="Lato"/>
                <a:ea typeface="Lato"/>
                <a:cs typeface="Lato"/>
                <a:sym typeface="Lato"/>
              </a:defRPr>
            </a:lvl6pPr>
            <a:lvl7pPr marL="0" marR="0" lvl="6" indent="0" algn="r" rtl="0">
              <a:spcBef>
                <a:spcPts val="0"/>
              </a:spcBef>
              <a:buNone/>
              <a:defRPr sz="1200">
                <a:solidFill>
                  <a:srgbClr val="888888"/>
                </a:solidFill>
                <a:latin typeface="Lato"/>
                <a:ea typeface="Lato"/>
                <a:cs typeface="Lato"/>
                <a:sym typeface="Lato"/>
              </a:defRPr>
            </a:lvl7pPr>
            <a:lvl8pPr marL="0" marR="0" lvl="7" indent="0" algn="r" rtl="0">
              <a:spcBef>
                <a:spcPts val="0"/>
              </a:spcBef>
              <a:buNone/>
              <a:defRPr sz="1200">
                <a:solidFill>
                  <a:srgbClr val="888888"/>
                </a:solidFill>
                <a:latin typeface="Lato"/>
                <a:ea typeface="Lato"/>
                <a:cs typeface="Lato"/>
                <a:sym typeface="Lato"/>
              </a:defRPr>
            </a:lvl8pPr>
            <a:lvl9pPr marL="0" marR="0" lvl="8" indent="0" algn="r" rtl="0">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99" name="Google Shape;199;p17"/>
          <p:cNvSpPr/>
          <p:nvPr/>
        </p:nvSpPr>
        <p:spPr>
          <a:xfrm rot="10800000">
            <a:off x="9886950" y="6229351"/>
            <a:ext cx="1381125" cy="62864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00" name="Google Shape;200;p17"/>
          <p:cNvSpPr/>
          <p:nvPr/>
        </p:nvSpPr>
        <p:spPr>
          <a:xfrm rot="10800000">
            <a:off x="9953625" y="6069060"/>
            <a:ext cx="2260204" cy="788939"/>
          </a:xfrm>
          <a:custGeom>
            <a:avLst/>
            <a:gdLst/>
            <a:ahLst/>
            <a:cxnLst/>
            <a:rect l="l" t="t" r="r" b="b"/>
            <a:pathLst>
              <a:path w="4038600" h="1409700" extrusionOk="0">
                <a:moveTo>
                  <a:pt x="0" y="0"/>
                </a:moveTo>
                <a:lnTo>
                  <a:pt x="0" y="766763"/>
                </a:lnTo>
                <a:cubicBezTo>
                  <a:pt x="210503" y="1273493"/>
                  <a:pt x="787718" y="1536383"/>
                  <a:pt x="1311593" y="1352550"/>
                </a:cubicBezTo>
                <a:lnTo>
                  <a:pt x="3412808" y="614363"/>
                </a:lnTo>
                <a:cubicBezTo>
                  <a:pt x="3712845" y="508635"/>
                  <a:pt x="3934778" y="278130"/>
                  <a:pt x="4041458" y="953"/>
                </a:cubicBezTo>
                <a:lnTo>
                  <a:pt x="0" y="953"/>
                </a:lnTo>
                <a:close/>
              </a:path>
            </a:pathLst>
          </a:custGeom>
          <a:gradFill>
            <a:gsLst>
              <a:gs pos="0">
                <a:schemeClr val="accent1"/>
              </a:gs>
              <a:gs pos="72000">
                <a:schemeClr val="accent2"/>
              </a:gs>
              <a:gs pos="100000">
                <a:schemeClr val="accent2"/>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01" name="Google Shape;201;p17"/>
          <p:cNvSpPr txBox="1"/>
          <p:nvPr/>
        </p:nvSpPr>
        <p:spPr>
          <a:xfrm>
            <a:off x="11578831" y="6380246"/>
            <a:ext cx="46679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1800" b="1">
                <a:solidFill>
                  <a:srgbClr val="FFFFFF"/>
                </a:solidFill>
                <a:latin typeface="Lato"/>
                <a:ea typeface="Lato"/>
                <a:cs typeface="Lato"/>
                <a:sym typeface="Lato"/>
              </a:rPr>
              <a:t>‹#›</a:t>
            </a:fld>
            <a:endParaRPr sz="1800">
              <a:solidFill>
                <a:srgbClr val="FFFFFF"/>
              </a:solidFill>
              <a:latin typeface="Lato"/>
              <a:ea typeface="Lato"/>
              <a:cs typeface="Lato"/>
              <a:sym typeface="Lato"/>
            </a:endParaRPr>
          </a:p>
        </p:txBody>
      </p:sp>
      <p:sp>
        <p:nvSpPr>
          <p:cNvPr id="202" name="Google Shape;202;p17"/>
          <p:cNvSpPr/>
          <p:nvPr/>
        </p:nvSpPr>
        <p:spPr>
          <a:xfrm rot="5400000">
            <a:off x="135875" y="68734"/>
            <a:ext cx="471170" cy="450880"/>
          </a:xfrm>
          <a:custGeom>
            <a:avLst/>
            <a:gdLst/>
            <a:ahLst/>
            <a:cxnLst/>
            <a:rect l="l" t="t" r="r" b="b"/>
            <a:pathLst>
              <a:path w="3981450" h="3810000" extrusionOk="0">
                <a:moveTo>
                  <a:pt x="3421869" y="376907"/>
                </a:moveTo>
                <a:cubicBezTo>
                  <a:pt x="3920979" y="445487"/>
                  <a:pt x="4157199" y="1028417"/>
                  <a:pt x="3848589" y="1426562"/>
                </a:cubicBezTo>
                <a:lnTo>
                  <a:pt x="3018961" y="2493363"/>
                </a:lnTo>
                <a:lnTo>
                  <a:pt x="2189334" y="3560163"/>
                </a:lnTo>
                <a:cubicBezTo>
                  <a:pt x="1880724" y="3957355"/>
                  <a:pt x="1256836" y="3871630"/>
                  <a:pt x="1067289" y="3404905"/>
                </a:cubicBezTo>
                <a:lnTo>
                  <a:pt x="557701" y="2153320"/>
                </a:lnTo>
                <a:lnTo>
                  <a:pt x="49066" y="900782"/>
                </a:lnTo>
                <a:cubicBezTo>
                  <a:pt x="-140481" y="434057"/>
                  <a:pt x="246234" y="-62195"/>
                  <a:pt x="744391" y="6385"/>
                </a:cubicBezTo>
                <a:lnTo>
                  <a:pt x="2083606" y="191170"/>
                </a:lnTo>
                <a:lnTo>
                  <a:pt x="3421869" y="376907"/>
                </a:lnTo>
                <a:close/>
              </a:path>
            </a:pathLst>
          </a:custGeom>
          <a:gradFill>
            <a:gsLst>
              <a:gs pos="0">
                <a:schemeClr val="accent1"/>
              </a:gs>
              <a:gs pos="72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03" name="Google Shape;203;p17"/>
          <p:cNvSpPr/>
          <p:nvPr/>
        </p:nvSpPr>
        <p:spPr>
          <a:xfrm rot="8573633">
            <a:off x="25202" y="391741"/>
            <a:ext cx="194868" cy="186476"/>
          </a:xfrm>
          <a:custGeom>
            <a:avLst/>
            <a:gdLst/>
            <a:ahLst/>
            <a:cxnLst/>
            <a:rect l="l" t="t" r="r" b="b"/>
            <a:pathLst>
              <a:path w="3981450" h="3810000" extrusionOk="0">
                <a:moveTo>
                  <a:pt x="3421869" y="376907"/>
                </a:moveTo>
                <a:cubicBezTo>
                  <a:pt x="3920979" y="445487"/>
                  <a:pt x="4157199" y="1028417"/>
                  <a:pt x="3848589" y="1426562"/>
                </a:cubicBezTo>
                <a:lnTo>
                  <a:pt x="3018961" y="2493363"/>
                </a:lnTo>
                <a:lnTo>
                  <a:pt x="2189334" y="3560163"/>
                </a:lnTo>
                <a:cubicBezTo>
                  <a:pt x="1880724" y="3957355"/>
                  <a:pt x="1256836" y="3871630"/>
                  <a:pt x="1067289" y="3404905"/>
                </a:cubicBezTo>
                <a:lnTo>
                  <a:pt x="557701" y="2153320"/>
                </a:lnTo>
                <a:lnTo>
                  <a:pt x="49066" y="900782"/>
                </a:lnTo>
                <a:cubicBezTo>
                  <a:pt x="-140481" y="434057"/>
                  <a:pt x="246234" y="-62195"/>
                  <a:pt x="744391" y="6385"/>
                </a:cubicBezTo>
                <a:lnTo>
                  <a:pt x="2083606" y="191170"/>
                </a:lnTo>
                <a:lnTo>
                  <a:pt x="3421869" y="3769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a:ea typeface="Lato"/>
              <a:cs typeface="Lato"/>
              <a:sym typeface="Lato"/>
            </a:endParaRPr>
          </a:p>
        </p:txBody>
      </p:sp>
      <p:sp>
        <p:nvSpPr>
          <p:cNvPr id="204" name="Google Shape;204;p17"/>
          <p:cNvSpPr/>
          <p:nvPr/>
        </p:nvSpPr>
        <p:spPr>
          <a:xfrm>
            <a:off x="-11319" y="-4547"/>
            <a:ext cx="266335" cy="196943"/>
          </a:xfrm>
          <a:custGeom>
            <a:avLst/>
            <a:gdLst/>
            <a:ahLst/>
            <a:cxnLst/>
            <a:rect l="l" t="t" r="r" b="b"/>
            <a:pathLst>
              <a:path w="266335" h="196943" extrusionOk="0">
                <a:moveTo>
                  <a:pt x="0" y="0"/>
                </a:moveTo>
                <a:lnTo>
                  <a:pt x="248800" y="0"/>
                </a:lnTo>
                <a:lnTo>
                  <a:pt x="261569" y="15940"/>
                </a:lnTo>
                <a:cubicBezTo>
                  <a:pt x="273768" y="44721"/>
                  <a:pt x="262281" y="80888"/>
                  <a:pt x="230235" y="95057"/>
                </a:cubicBezTo>
                <a:lnTo>
                  <a:pt x="115735" y="145906"/>
                </a:lnTo>
                <a:lnTo>
                  <a:pt x="1236" y="196756"/>
                </a:lnTo>
                <a:lnTo>
                  <a:pt x="0" y="19694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78" r:id="rId1"/>
    <p:sldLayoutId id="2147483680" r:id="rId2"/>
    <p:sldLayoutId id="2147483681" r:id="rId3"/>
    <p:sldLayoutId id="2147483682" r:id="rId4"/>
    <p:sldLayoutId id="2147483683" r:id="rId5"/>
    <p:sldLayoutId id="2147483684" r:id="rId6"/>
    <p:sldLayoutId id="2147483685"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
          <p:cNvSpPr txBox="1"/>
          <p:nvPr/>
        </p:nvSpPr>
        <p:spPr>
          <a:xfrm>
            <a:off x="325851" y="421341"/>
            <a:ext cx="7536103" cy="13390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A3838"/>
              </a:buClr>
              <a:buSzPts val="4400"/>
              <a:buFont typeface="Montserrat"/>
              <a:buNone/>
            </a:pPr>
            <a:r>
              <a:rPr lang="en-US" sz="4400" b="1" dirty="0">
                <a:solidFill>
                  <a:srgbClr val="3A3838"/>
                </a:solidFill>
                <a:latin typeface="Arial Black" panose="020B0A04020102020204" pitchFamily="34" charset="0"/>
                <a:ea typeface="Montserrat"/>
                <a:cs typeface="Montserrat"/>
                <a:sym typeface="Montserrat"/>
              </a:rPr>
              <a:t> Slowly Changing Dimensions</a:t>
            </a:r>
            <a:endParaRPr lang="en-US" sz="4400" dirty="0">
              <a:solidFill>
                <a:srgbClr val="3A3838"/>
              </a:solidFill>
              <a:latin typeface="Arial Black" panose="020B0A04020102020204" pitchFamily="34" charset="0"/>
              <a:ea typeface="Montserrat"/>
              <a:cs typeface="Montserrat"/>
              <a:sym typeface="Montserrat"/>
            </a:endParaRPr>
          </a:p>
        </p:txBody>
      </p:sp>
      <p:sp>
        <p:nvSpPr>
          <p:cNvPr id="384" name="Google Shape;384;p1"/>
          <p:cNvSpPr/>
          <p:nvPr/>
        </p:nvSpPr>
        <p:spPr>
          <a:xfrm>
            <a:off x="1" y="463828"/>
            <a:ext cx="170822" cy="1166191"/>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Black" panose="020B0A04020102020204" pitchFamily="34" charset="0"/>
              <a:ea typeface="Lato"/>
              <a:cs typeface="Lato"/>
              <a:sym typeface="Lato"/>
            </a:endParaRPr>
          </a:p>
        </p:txBody>
      </p:sp>
      <p:grpSp>
        <p:nvGrpSpPr>
          <p:cNvPr id="385" name="Google Shape;385;p1"/>
          <p:cNvGrpSpPr/>
          <p:nvPr/>
        </p:nvGrpSpPr>
        <p:grpSpPr>
          <a:xfrm>
            <a:off x="2676475" y="3450287"/>
            <a:ext cx="10096114" cy="1669237"/>
            <a:chOff x="1864406" y="3883394"/>
            <a:chExt cx="8233873" cy="1669237"/>
          </a:xfrm>
        </p:grpSpPr>
        <p:sp>
          <p:nvSpPr>
            <p:cNvPr id="386" name="Google Shape;386;p1"/>
            <p:cNvSpPr txBox="1"/>
            <p:nvPr/>
          </p:nvSpPr>
          <p:spPr>
            <a:xfrm>
              <a:off x="1864406" y="4025489"/>
              <a:ext cx="5635916" cy="15271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A3838"/>
                </a:buClr>
                <a:buSzPts val="2400"/>
                <a:buFont typeface="Montserrat"/>
                <a:buNone/>
              </a:pPr>
              <a:r>
                <a:rPr lang="en-US" sz="3200" b="1" dirty="0">
                  <a:solidFill>
                    <a:srgbClr val="3A3838"/>
                  </a:solidFill>
                  <a:latin typeface="Arial Black" panose="020B0A04020102020204" pitchFamily="34" charset="0"/>
                  <a:ea typeface="Montserrat"/>
                  <a:cs typeface="Montserrat"/>
                  <a:sym typeface="Montserrat"/>
                </a:rPr>
                <a:t>Ahmed Mohamed Fathy</a:t>
              </a:r>
              <a:endParaRPr sz="3200" b="1" dirty="0">
                <a:solidFill>
                  <a:srgbClr val="3A3838"/>
                </a:solidFill>
                <a:latin typeface="Arial Black" panose="020B0A04020102020204" pitchFamily="34" charset="0"/>
                <a:ea typeface="Montserrat"/>
                <a:cs typeface="Montserrat"/>
                <a:sym typeface="Montserrat"/>
              </a:endParaRPr>
            </a:p>
          </p:txBody>
        </p:sp>
        <p:sp>
          <p:nvSpPr>
            <p:cNvPr id="389" name="Google Shape;389;p1"/>
            <p:cNvSpPr txBox="1"/>
            <p:nvPr/>
          </p:nvSpPr>
          <p:spPr>
            <a:xfrm>
              <a:off x="5126695" y="3883394"/>
              <a:ext cx="4971584" cy="1339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A3838"/>
                </a:buClr>
                <a:buSzPts val="2400"/>
                <a:buFont typeface="Montserrat"/>
                <a:buNone/>
              </a:pPr>
              <a:endParaRPr sz="2400" b="1" dirty="0">
                <a:solidFill>
                  <a:srgbClr val="3A3838"/>
                </a:solidFill>
                <a:latin typeface="Arial Black" panose="020B0A04020102020204" pitchFamily="34" charset="0"/>
                <a:ea typeface="Montserrat"/>
                <a:cs typeface="Montserrat"/>
                <a:sym typeface="Montserrat"/>
              </a:endParaRPr>
            </a:p>
          </p:txBody>
        </p:sp>
      </p:grpSp>
      <p:sp>
        <p:nvSpPr>
          <p:cNvPr id="394" name="Google Shape;394;p1"/>
          <p:cNvSpPr/>
          <p:nvPr/>
        </p:nvSpPr>
        <p:spPr>
          <a:xfrm>
            <a:off x="-2" y="2541985"/>
            <a:ext cx="12192000" cy="867447"/>
          </a:xfrm>
          <a:prstGeom prst="rect">
            <a:avLst/>
          </a:prstGeom>
          <a:solidFill>
            <a:srgbClr val="1A6F87"/>
          </a:solidFill>
          <a:ln w="12700" cap="flat" cmpd="sng">
            <a:solidFill>
              <a:srgbClr val="1A6C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Black" panose="020B0A04020102020204" pitchFamily="34" charset="0"/>
              <a:ea typeface="Lato"/>
              <a:cs typeface="Lato"/>
              <a:sym typeface="Lato"/>
            </a:endParaRPr>
          </a:p>
        </p:txBody>
      </p:sp>
      <p:sp>
        <p:nvSpPr>
          <p:cNvPr id="395" name="Google Shape;395;p1"/>
          <p:cNvSpPr txBox="1"/>
          <p:nvPr/>
        </p:nvSpPr>
        <p:spPr>
          <a:xfrm>
            <a:off x="5237361" y="2298705"/>
            <a:ext cx="2075489" cy="1339025"/>
          </a:xfrm>
          <a:prstGeom prst="rect">
            <a:avLst/>
          </a:prstGeom>
          <a:noFill/>
          <a:ln>
            <a:noFill/>
          </a:ln>
          <a:effectLst>
            <a:outerShdw blurRad="12700" dist="25400" dir="1200000" algn="tl" rotWithShape="0">
              <a:srgbClr val="0C0C0C">
                <a:alpha val="6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400"/>
              <a:buFont typeface="Montserrat"/>
              <a:buNone/>
            </a:pPr>
            <a:r>
              <a:rPr lang="en-US" sz="4400" b="1" dirty="0">
                <a:solidFill>
                  <a:schemeClr val="lt1"/>
                </a:solidFill>
                <a:latin typeface="Arial Black" panose="020B0A04020102020204" pitchFamily="34" charset="0"/>
                <a:ea typeface="Montserrat"/>
                <a:cs typeface="Montserrat"/>
                <a:sym typeface="Montserrat"/>
              </a:rPr>
              <a:t>By</a:t>
            </a:r>
            <a:endParaRPr sz="4400" b="1" dirty="0">
              <a:solidFill>
                <a:schemeClr val="lt1"/>
              </a:solidFill>
              <a:latin typeface="Arial Black" panose="020B0A04020102020204" pitchFamily="34" charset="0"/>
              <a:ea typeface="Montserrat"/>
              <a:cs typeface="Montserrat"/>
              <a:sym typeface="Montserrat"/>
            </a:endParaRPr>
          </a:p>
        </p:txBody>
      </p:sp>
      <p:sp>
        <p:nvSpPr>
          <p:cNvPr id="397" name="Google Shape;397;p1"/>
          <p:cNvSpPr/>
          <p:nvPr/>
        </p:nvSpPr>
        <p:spPr>
          <a:xfrm rot="-5400000">
            <a:off x="5954299" y="3027345"/>
            <a:ext cx="212035" cy="7519087"/>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Black" panose="020B0A04020102020204" pitchFamily="34" charset="0"/>
              <a:ea typeface="Lato"/>
              <a:cs typeface="Lato"/>
              <a:sym typeface="Lato"/>
            </a:endParaRPr>
          </a:p>
        </p:txBody>
      </p:sp>
      <p:pic>
        <p:nvPicPr>
          <p:cNvPr id="3" name="Picture 2" descr="Icon&#10;&#10;Description automatically generated">
            <a:extLst>
              <a:ext uri="{FF2B5EF4-FFF2-40B4-BE49-F238E27FC236}">
                <a16:creationId xmlns:a16="http://schemas.microsoft.com/office/drawing/2014/main" id="{6D1C1A69-06A2-4976-B110-E037E04C03D1}"/>
              </a:ext>
            </a:extLst>
          </p:cNvPr>
          <p:cNvPicPr>
            <a:picLocks noChangeAspect="1"/>
          </p:cNvPicPr>
          <p:nvPr/>
        </p:nvPicPr>
        <p:blipFill>
          <a:blip r:embed="rId3"/>
          <a:stretch>
            <a:fillRect/>
          </a:stretch>
        </p:blipFill>
        <p:spPr>
          <a:xfrm>
            <a:off x="9587056" y="128113"/>
            <a:ext cx="1103957" cy="1666400"/>
          </a:xfrm>
          <a:prstGeom prst="rect">
            <a:avLst/>
          </a:prstGeom>
        </p:spPr>
      </p:pic>
      <p:sp>
        <p:nvSpPr>
          <p:cNvPr id="15" name="Google Shape;394;p1">
            <a:extLst>
              <a:ext uri="{FF2B5EF4-FFF2-40B4-BE49-F238E27FC236}">
                <a16:creationId xmlns:a16="http://schemas.microsoft.com/office/drawing/2014/main" id="{F18286B7-15B2-413F-A4D8-D40557FF4260}"/>
              </a:ext>
            </a:extLst>
          </p:cNvPr>
          <p:cNvSpPr/>
          <p:nvPr/>
        </p:nvSpPr>
        <p:spPr>
          <a:xfrm>
            <a:off x="0" y="2669420"/>
            <a:ext cx="12192000" cy="867447"/>
          </a:xfrm>
          <a:prstGeom prst="rect">
            <a:avLst/>
          </a:prstGeom>
          <a:solidFill>
            <a:srgbClr val="1A6F87"/>
          </a:solidFill>
          <a:ln w="12700" cap="flat" cmpd="sng">
            <a:solidFill>
              <a:srgbClr val="1A6C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Black" panose="020B0A04020102020204" pitchFamily="34" charset="0"/>
              <a:ea typeface="Lato"/>
              <a:cs typeface="Lato"/>
              <a:sym typeface="Lato"/>
            </a:endParaRPr>
          </a:p>
        </p:txBody>
      </p:sp>
      <p:sp>
        <p:nvSpPr>
          <p:cNvPr id="16" name="Google Shape;395;p1">
            <a:extLst>
              <a:ext uri="{FF2B5EF4-FFF2-40B4-BE49-F238E27FC236}">
                <a16:creationId xmlns:a16="http://schemas.microsoft.com/office/drawing/2014/main" id="{DB74E113-6CAB-451D-B8F3-F6BF88E82561}"/>
              </a:ext>
            </a:extLst>
          </p:cNvPr>
          <p:cNvSpPr txBox="1"/>
          <p:nvPr/>
        </p:nvSpPr>
        <p:spPr>
          <a:xfrm>
            <a:off x="5237363" y="2318273"/>
            <a:ext cx="2075489" cy="1339025"/>
          </a:xfrm>
          <a:prstGeom prst="rect">
            <a:avLst/>
          </a:prstGeom>
          <a:noFill/>
          <a:ln>
            <a:noFill/>
          </a:ln>
          <a:effectLst>
            <a:outerShdw blurRad="12700" dist="25400" dir="1200000" algn="tl" rotWithShape="0">
              <a:srgbClr val="0C0C0C">
                <a:alpha val="6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4400"/>
              <a:buFont typeface="Montserrat"/>
              <a:buNone/>
            </a:pPr>
            <a:r>
              <a:rPr lang="en-US" sz="4400" b="1" dirty="0">
                <a:solidFill>
                  <a:schemeClr val="lt1"/>
                </a:solidFill>
                <a:latin typeface="Arial Black" panose="020B0A04020102020204" pitchFamily="34" charset="0"/>
                <a:ea typeface="Montserrat"/>
                <a:cs typeface="Montserrat"/>
                <a:sym typeface="Montserrat"/>
              </a:rPr>
              <a:t>By</a:t>
            </a:r>
            <a:endParaRPr sz="4400" b="1" dirty="0">
              <a:solidFill>
                <a:schemeClr val="lt1"/>
              </a:solidFill>
              <a:latin typeface="Arial Black" panose="020B0A04020102020204" pitchFamily="34"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787791" y="1875635"/>
            <a:ext cx="10311618" cy="4074999"/>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l" rtl="0">
              <a:lnSpc>
                <a:spcPct val="150000"/>
              </a:lnSpc>
              <a:spcBef>
                <a:spcPts val="0"/>
              </a:spcBef>
              <a:spcAft>
                <a:spcPts val="0"/>
              </a:spcAft>
              <a:buClr>
                <a:schemeClr val="dk1"/>
              </a:buClr>
              <a:buSzPts val="2800"/>
              <a:buFont typeface="Noto Sans Symbols"/>
              <a:buChar char="▪"/>
            </a:pPr>
            <a:r>
              <a:rPr lang="en-US" sz="3800" dirty="0">
                <a:solidFill>
                  <a:srgbClr val="000000"/>
                </a:solidFill>
                <a:latin typeface="Calibri"/>
                <a:cs typeface="Calibri"/>
              </a:rPr>
              <a:t>Implementing Slowly Changing Dimensions (SCD) requires careful planning and execution to ensure data accuracy and consistency. Here are some best practices to consider:</a:t>
            </a:r>
          </a:p>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Define Business Rules:</a:t>
            </a:r>
          </a:p>
          <a:p>
            <a:pPr marL="742950" lvl="1" indent="-285750">
              <a:spcBef>
                <a:spcPts val="0"/>
              </a:spcBef>
              <a:buSzPts val="2800"/>
              <a:buFont typeface="Noto Sans Symbols"/>
              <a:buChar char="▪"/>
            </a:pPr>
            <a:r>
              <a:rPr lang="en-US" sz="3800" dirty="0">
                <a:solidFill>
                  <a:srgbClr val="000000"/>
                </a:solidFill>
                <a:latin typeface="Calibri"/>
                <a:cs typeface="Calibri"/>
              </a:rPr>
              <a:t>Clearly define the business rules for each SCD type to ensure that the implementation aligns with the business requirements.</a:t>
            </a:r>
          </a:p>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Use Standard Naming Conventions:</a:t>
            </a:r>
          </a:p>
          <a:p>
            <a:pPr marL="742950" lvl="1" indent="-285750">
              <a:spcBef>
                <a:spcPts val="0"/>
              </a:spcBef>
              <a:buSzPts val="2800"/>
              <a:buFont typeface="Noto Sans Symbols"/>
              <a:buChar char="▪"/>
            </a:pPr>
            <a:r>
              <a:rPr lang="en-US" sz="3800" dirty="0">
                <a:solidFill>
                  <a:srgbClr val="000000"/>
                </a:solidFill>
                <a:latin typeface="Calibri"/>
                <a:cs typeface="Calibri"/>
              </a:rPr>
              <a:t>Use standard naming conventions for dimension attributes to ensure consistency and avoid confusion.</a:t>
            </a:r>
          </a:p>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Create Data Quality Rules:</a:t>
            </a:r>
          </a:p>
          <a:p>
            <a:pPr marL="742950" lvl="1" indent="-285750">
              <a:spcBef>
                <a:spcPts val="0"/>
              </a:spcBef>
              <a:buSzPts val="2800"/>
              <a:buFont typeface="Noto Sans Symbols"/>
              <a:buChar char="▪"/>
            </a:pPr>
            <a:r>
              <a:rPr lang="en-US" sz="3800" dirty="0">
                <a:solidFill>
                  <a:srgbClr val="000000"/>
                </a:solidFill>
                <a:latin typeface="Calibri"/>
                <a:cs typeface="Calibri"/>
              </a:rPr>
              <a:t>Develop data quality rules to ensure that the data is clean and accurate before it is loaded into the data warehouse.</a:t>
            </a:r>
          </a:p>
        </p:txBody>
      </p:sp>
      <p:sp>
        <p:nvSpPr>
          <p:cNvPr id="423" name="Google Shape;423;p5"/>
          <p:cNvSpPr txBox="1">
            <a:spLocks noGrp="1"/>
          </p:cNvSpPr>
          <p:nvPr>
            <p:ph type="title"/>
          </p:nvPr>
        </p:nvSpPr>
        <p:spPr>
          <a:xfrm>
            <a:off x="658737" y="370037"/>
            <a:ext cx="10153807" cy="107465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000" b="1" dirty="0">
                <a:solidFill>
                  <a:schemeClr val="accent2"/>
                </a:solidFill>
              </a:rPr>
              <a:t>Best Practices for Implementing Slowly Changing Dimensions</a:t>
            </a:r>
            <a:endParaRPr lang="en-US" sz="4000" dirty="0"/>
          </a:p>
        </p:txBody>
      </p:sp>
    </p:spTree>
    <p:extLst>
      <p:ext uri="{BB962C8B-B14F-4D97-AF65-F5344CB8AC3E}">
        <p14:creationId xmlns:p14="http://schemas.microsoft.com/office/powerpoint/2010/main" val="394135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787791" y="1875635"/>
            <a:ext cx="10311618" cy="4074999"/>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Implement Auditing:</a:t>
            </a:r>
          </a:p>
          <a:p>
            <a:pPr marL="742950" lvl="1" indent="-285750">
              <a:spcBef>
                <a:spcPts val="0"/>
              </a:spcBef>
              <a:buSzPts val="2800"/>
              <a:buFont typeface="Noto Sans Symbols"/>
              <a:buChar char="▪"/>
            </a:pPr>
            <a:r>
              <a:rPr lang="en-US" sz="3800" dirty="0">
                <a:solidFill>
                  <a:srgbClr val="000000"/>
                </a:solidFill>
                <a:latin typeface="Calibri"/>
                <a:cs typeface="Calibri"/>
              </a:rPr>
              <a:t>Implement auditing and logging to track changes to the dimension data and ensure accountability.</a:t>
            </a:r>
          </a:p>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Test Thoroughly:</a:t>
            </a:r>
          </a:p>
          <a:p>
            <a:pPr marL="742950" lvl="1" indent="-285750">
              <a:spcBef>
                <a:spcPts val="0"/>
              </a:spcBef>
              <a:buSzPts val="2800"/>
              <a:buFont typeface="Noto Sans Symbols"/>
              <a:buChar char="▪"/>
            </a:pPr>
            <a:r>
              <a:rPr lang="en-US" sz="3800" dirty="0">
                <a:solidFill>
                  <a:srgbClr val="000000"/>
                </a:solidFill>
                <a:latin typeface="Calibri"/>
                <a:cs typeface="Calibri"/>
              </a:rPr>
              <a:t>Test the SCD implementation thoroughly to ensure that it works as expected and produces the desired results.</a:t>
            </a:r>
          </a:p>
          <a:p>
            <a:pPr marL="285750" lvl="0" indent="-285750" algn="l" rtl="0">
              <a:lnSpc>
                <a:spcPct val="150000"/>
              </a:lnSpc>
              <a:spcBef>
                <a:spcPts val="0"/>
              </a:spcBef>
              <a:spcAft>
                <a:spcPts val="0"/>
              </a:spcAft>
              <a:buClr>
                <a:schemeClr val="dk1"/>
              </a:buClr>
              <a:buSzPts val="2800"/>
              <a:buFont typeface="Noto Sans Symbols"/>
              <a:buChar char="▪"/>
            </a:pPr>
            <a:r>
              <a:rPr lang="en-US" sz="3800" b="1" dirty="0">
                <a:solidFill>
                  <a:srgbClr val="000000"/>
                </a:solidFill>
                <a:latin typeface="Calibri"/>
                <a:cs typeface="Calibri"/>
              </a:rPr>
              <a:t>Monitor Performance:</a:t>
            </a:r>
          </a:p>
          <a:p>
            <a:pPr marL="742950" lvl="1" indent="-285750">
              <a:spcBef>
                <a:spcPts val="0"/>
              </a:spcBef>
              <a:buSzPts val="2800"/>
              <a:buFont typeface="Noto Sans Symbols"/>
              <a:buChar char="▪"/>
            </a:pPr>
            <a:r>
              <a:rPr lang="en-US" sz="3800" dirty="0">
                <a:solidFill>
                  <a:srgbClr val="000000"/>
                </a:solidFill>
                <a:latin typeface="Calibri"/>
                <a:cs typeface="Calibri"/>
              </a:rPr>
              <a:t>Monitor the performance of the SCD implementation and make adjustments as needed to optimize performance and ensure scalability.</a:t>
            </a:r>
          </a:p>
          <a:p>
            <a:pPr marL="285750" lvl="0" indent="-285750" algn="l" rtl="0">
              <a:lnSpc>
                <a:spcPct val="150000"/>
              </a:lnSpc>
              <a:spcBef>
                <a:spcPts val="0"/>
              </a:spcBef>
              <a:spcAft>
                <a:spcPts val="0"/>
              </a:spcAft>
              <a:buClr>
                <a:schemeClr val="dk1"/>
              </a:buClr>
              <a:buSzPts val="2800"/>
              <a:buFont typeface="Noto Sans Symbols"/>
              <a:buChar char="▪"/>
            </a:pPr>
            <a:endParaRPr lang="en-US" sz="2800" dirty="0">
              <a:solidFill>
                <a:srgbClr val="000000"/>
              </a:solidFill>
              <a:latin typeface="Calibri"/>
              <a:cs typeface="Calibri"/>
            </a:endParaRPr>
          </a:p>
          <a:p>
            <a:pPr marL="285750" lvl="0" indent="-285750" algn="l" rtl="0">
              <a:lnSpc>
                <a:spcPct val="150000"/>
              </a:lnSpc>
              <a:spcBef>
                <a:spcPts val="0"/>
              </a:spcBef>
              <a:spcAft>
                <a:spcPts val="0"/>
              </a:spcAft>
              <a:buClr>
                <a:schemeClr val="dk1"/>
              </a:buClr>
              <a:buSzPts val="2800"/>
              <a:buFont typeface="Noto Sans Symbols"/>
              <a:buChar char="▪"/>
            </a:pPr>
            <a:r>
              <a:rPr lang="en-US" sz="3800" dirty="0">
                <a:solidFill>
                  <a:srgbClr val="000000"/>
                </a:solidFill>
                <a:latin typeface="Calibri"/>
                <a:cs typeface="Calibri"/>
              </a:rPr>
              <a:t>By following these best practices, you can ensure that your SCD implementation is accurate, consistent, and aligned with your business requirements.</a:t>
            </a:r>
            <a:endParaRPr lang="en-US" sz="3800" dirty="0">
              <a:solidFill>
                <a:srgbClr val="000000"/>
              </a:solidFill>
              <a:latin typeface="Calibri"/>
              <a:cs typeface="Calibri"/>
              <a:sym typeface="Calibri"/>
            </a:endParaRPr>
          </a:p>
        </p:txBody>
      </p:sp>
      <p:sp>
        <p:nvSpPr>
          <p:cNvPr id="423" name="Google Shape;423;p5"/>
          <p:cNvSpPr txBox="1">
            <a:spLocks noGrp="1"/>
          </p:cNvSpPr>
          <p:nvPr>
            <p:ph type="title"/>
          </p:nvPr>
        </p:nvSpPr>
        <p:spPr>
          <a:xfrm>
            <a:off x="658737" y="370037"/>
            <a:ext cx="10153807" cy="107465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000" b="1" dirty="0">
                <a:solidFill>
                  <a:schemeClr val="accent2"/>
                </a:solidFill>
              </a:rPr>
              <a:t>Best Practices for Implementing Slowly Changing Dimensions </a:t>
            </a:r>
            <a:r>
              <a:rPr lang="en-US" sz="2400" b="1" dirty="0">
                <a:solidFill>
                  <a:schemeClr val="accent2"/>
                </a:solidFill>
              </a:rPr>
              <a:t>Cont.</a:t>
            </a:r>
            <a:endParaRPr lang="en-US" sz="4000" dirty="0"/>
          </a:p>
        </p:txBody>
      </p:sp>
    </p:spTree>
    <p:extLst>
      <p:ext uri="{BB962C8B-B14F-4D97-AF65-F5344CB8AC3E}">
        <p14:creationId xmlns:p14="http://schemas.microsoft.com/office/powerpoint/2010/main" val="196992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759655" y="393753"/>
            <a:ext cx="10311618" cy="859973"/>
          </a:xfrm>
          <a:prstGeom prst="rect">
            <a:avLst/>
          </a:prstGeom>
          <a:noFill/>
          <a:ln>
            <a:noFill/>
          </a:ln>
        </p:spPr>
        <p:txBody>
          <a:bodyPr spcFirstLastPara="1" wrap="square" lIns="91425" tIns="45700" rIns="91425" bIns="45700" anchor="t" anchorCtr="0">
            <a:normAutofit/>
          </a:bodyPr>
          <a:lstStyle/>
          <a:p>
            <a:pPr marL="0" indent="0" algn="ctr">
              <a:lnSpc>
                <a:spcPct val="90000"/>
              </a:lnSpc>
              <a:spcBef>
                <a:spcPts val="0"/>
              </a:spcBef>
              <a:buClr>
                <a:schemeClr val="accent2"/>
              </a:buClr>
              <a:buSzPts val="4400"/>
            </a:pPr>
            <a:r>
              <a:rPr lang="en-US" sz="4000" b="1" dirty="0">
                <a:solidFill>
                  <a:schemeClr val="accent2"/>
                </a:solidFill>
                <a:latin typeface="Montserrat"/>
                <a:sym typeface="Montserrat"/>
              </a:rPr>
              <a:t>Conclusion</a:t>
            </a:r>
            <a:endParaRPr lang="en-US" sz="4000" b="1" dirty="0">
              <a:solidFill>
                <a:schemeClr val="accent2"/>
              </a:solidFill>
              <a:latin typeface="Montserrat"/>
              <a:sym typeface="Calibri"/>
            </a:endParaRPr>
          </a:p>
        </p:txBody>
      </p:sp>
      <p:sp>
        <p:nvSpPr>
          <p:cNvPr id="4" name="AutoShape 2">
            <a:extLst>
              <a:ext uri="{FF2B5EF4-FFF2-40B4-BE49-F238E27FC236}">
                <a16:creationId xmlns:a16="http://schemas.microsoft.com/office/drawing/2014/main" id="{6482956A-36D3-4A24-8442-E74A9C78BC38}"/>
              </a:ext>
            </a:extLst>
          </p:cNvPr>
          <p:cNvSpPr>
            <a:spLocks noChangeAspect="1" noChangeArrowheads="1"/>
          </p:cNvSpPr>
          <p:nvPr/>
        </p:nvSpPr>
        <p:spPr bwMode="auto">
          <a:xfrm>
            <a:off x="2630658" y="3371557"/>
            <a:ext cx="3702148" cy="37021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Google Shape;422;p5">
            <a:extLst>
              <a:ext uri="{FF2B5EF4-FFF2-40B4-BE49-F238E27FC236}">
                <a16:creationId xmlns:a16="http://schemas.microsoft.com/office/drawing/2014/main" id="{9947555F-ECD5-45C5-8E28-8C64BBA54A1C}"/>
              </a:ext>
            </a:extLst>
          </p:cNvPr>
          <p:cNvSpPr txBox="1">
            <a:spLocks/>
          </p:cNvSpPr>
          <p:nvPr/>
        </p:nvSpPr>
        <p:spPr>
          <a:xfrm>
            <a:off x="759655" y="1470581"/>
            <a:ext cx="10339754" cy="4713402"/>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228600" algn="l" rtl="0">
              <a:lnSpc>
                <a:spcPct val="150000"/>
              </a:lnSpc>
              <a:spcBef>
                <a:spcPts val="10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1pPr>
            <a:lvl2pPr marL="914400" marR="0" lvl="1"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3pPr>
            <a:lvl4pPr marL="1828800" marR="0" lvl="3"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4pPr>
            <a:lvl5pPr marL="2286000" marR="0" lvl="4"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pPr marL="285750" indent="-285750">
              <a:spcBef>
                <a:spcPts val="0"/>
              </a:spcBef>
              <a:buSzPts val="2800"/>
              <a:buFont typeface="Noto Sans Symbols"/>
              <a:buChar char="▪"/>
            </a:pPr>
            <a:r>
              <a:rPr lang="en-US" sz="3800" b="1" dirty="0">
                <a:solidFill>
                  <a:srgbClr val="000000"/>
                </a:solidFill>
                <a:latin typeface="Calibri"/>
                <a:cs typeface="Calibri"/>
              </a:rPr>
              <a:t>Slowly Changing Dimensions (SCD) are an important concept in data warehousing that enable organizations to manage and analyze historical data accurately and efficiently. By implementing SCD, organizations can ensure that their dimension data is consistent, accurate, and aligned with their business requirements.</a:t>
            </a:r>
          </a:p>
          <a:p>
            <a:pPr marL="285750" indent="-285750">
              <a:spcBef>
                <a:spcPts val="0"/>
              </a:spcBef>
              <a:buSzPts val="2800"/>
              <a:buFont typeface="Noto Sans Symbols"/>
              <a:buChar char="▪"/>
            </a:pPr>
            <a:endParaRPr lang="en-US" sz="3800" b="1" dirty="0">
              <a:solidFill>
                <a:srgbClr val="000000"/>
              </a:solidFill>
              <a:latin typeface="Calibri"/>
              <a:cs typeface="Calibri"/>
            </a:endParaRPr>
          </a:p>
          <a:p>
            <a:pPr marL="285750" indent="-285750">
              <a:spcBef>
                <a:spcPts val="0"/>
              </a:spcBef>
              <a:buSzPts val="2800"/>
              <a:buFont typeface="Noto Sans Symbols"/>
              <a:buChar char="▪"/>
            </a:pPr>
            <a:r>
              <a:rPr lang="en-US" sz="3800" b="1" dirty="0">
                <a:solidFill>
                  <a:srgbClr val="000000"/>
                </a:solidFill>
                <a:latin typeface="Calibri"/>
                <a:cs typeface="Calibri"/>
              </a:rPr>
              <a:t>In this presentation, we discussed the different types of Slowly Changing Dimensions and how they are implemented in data warehousing. We also discussed best practices for implementing SCD, and the benefits they can provide for organizations.</a:t>
            </a:r>
          </a:p>
          <a:p>
            <a:pPr marL="285750" indent="-285750">
              <a:spcBef>
                <a:spcPts val="0"/>
              </a:spcBef>
              <a:buSzPts val="2800"/>
              <a:buFont typeface="Noto Sans Symbols"/>
              <a:buChar char="▪"/>
            </a:pPr>
            <a:endParaRPr lang="en-US" sz="3800" b="1" dirty="0">
              <a:solidFill>
                <a:srgbClr val="000000"/>
              </a:solidFill>
              <a:latin typeface="Calibri"/>
              <a:cs typeface="Calibri"/>
            </a:endParaRPr>
          </a:p>
          <a:p>
            <a:pPr marL="285750" indent="-285750">
              <a:spcBef>
                <a:spcPts val="0"/>
              </a:spcBef>
              <a:buSzPts val="2800"/>
              <a:buFont typeface="Noto Sans Symbols"/>
              <a:buChar char="▪"/>
            </a:pPr>
            <a:r>
              <a:rPr lang="en-US" sz="3800" b="1" dirty="0">
                <a:solidFill>
                  <a:srgbClr val="000000"/>
                </a:solidFill>
                <a:latin typeface="Calibri"/>
                <a:cs typeface="Calibri"/>
              </a:rPr>
              <a:t>In summary, Slowly Changing Dimensions are an essential component of modern data warehousing, and by following best practices and considering the benefits they can provide, organizations can gain valuable insights, make informed decisions, and achieve competitive advantages.</a:t>
            </a:r>
          </a:p>
        </p:txBody>
      </p:sp>
    </p:spTree>
    <p:extLst>
      <p:ext uri="{BB962C8B-B14F-4D97-AF65-F5344CB8AC3E}">
        <p14:creationId xmlns:p14="http://schemas.microsoft.com/office/powerpoint/2010/main" val="392715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759655" y="393753"/>
            <a:ext cx="10311618" cy="859973"/>
          </a:xfrm>
          <a:prstGeom prst="rect">
            <a:avLst/>
          </a:prstGeom>
          <a:noFill/>
          <a:ln>
            <a:noFill/>
          </a:ln>
        </p:spPr>
        <p:txBody>
          <a:bodyPr spcFirstLastPara="1" wrap="square" lIns="91425" tIns="45700" rIns="91425" bIns="45700" anchor="t" anchorCtr="0">
            <a:normAutofit/>
          </a:bodyPr>
          <a:lstStyle/>
          <a:p>
            <a:pPr marL="0" indent="0" algn="ctr">
              <a:lnSpc>
                <a:spcPct val="90000"/>
              </a:lnSpc>
              <a:spcBef>
                <a:spcPts val="0"/>
              </a:spcBef>
              <a:buClr>
                <a:schemeClr val="accent2"/>
              </a:buClr>
              <a:buSzPts val="4400"/>
            </a:pPr>
            <a:r>
              <a:rPr lang="en-US" sz="4000" b="1" dirty="0">
                <a:solidFill>
                  <a:schemeClr val="accent2"/>
                </a:solidFill>
                <a:latin typeface="Montserrat"/>
                <a:sym typeface="Montserrat"/>
              </a:rPr>
              <a:t> References</a:t>
            </a:r>
            <a:endParaRPr lang="en-US" sz="4000" b="1" dirty="0">
              <a:solidFill>
                <a:schemeClr val="accent2"/>
              </a:solidFill>
              <a:latin typeface="Montserrat"/>
              <a:sym typeface="Calibri"/>
            </a:endParaRPr>
          </a:p>
        </p:txBody>
      </p:sp>
      <p:sp>
        <p:nvSpPr>
          <p:cNvPr id="4" name="AutoShape 2">
            <a:extLst>
              <a:ext uri="{FF2B5EF4-FFF2-40B4-BE49-F238E27FC236}">
                <a16:creationId xmlns:a16="http://schemas.microsoft.com/office/drawing/2014/main" id="{6482956A-36D3-4A24-8442-E74A9C78BC38}"/>
              </a:ext>
            </a:extLst>
          </p:cNvPr>
          <p:cNvSpPr>
            <a:spLocks noChangeAspect="1" noChangeArrowheads="1"/>
          </p:cNvSpPr>
          <p:nvPr/>
        </p:nvSpPr>
        <p:spPr bwMode="auto">
          <a:xfrm>
            <a:off x="2630658" y="3371557"/>
            <a:ext cx="3702148" cy="37021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Google Shape;422;p5">
            <a:extLst>
              <a:ext uri="{FF2B5EF4-FFF2-40B4-BE49-F238E27FC236}">
                <a16:creationId xmlns:a16="http://schemas.microsoft.com/office/drawing/2014/main" id="{9947555F-ECD5-45C5-8E28-8C64BBA54A1C}"/>
              </a:ext>
            </a:extLst>
          </p:cNvPr>
          <p:cNvSpPr txBox="1">
            <a:spLocks/>
          </p:cNvSpPr>
          <p:nvPr/>
        </p:nvSpPr>
        <p:spPr>
          <a:xfrm>
            <a:off x="745587" y="1649690"/>
            <a:ext cx="10339754" cy="4609708"/>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150000"/>
              </a:lnSpc>
              <a:spcBef>
                <a:spcPts val="10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1pPr>
            <a:lvl2pPr marL="914400" marR="0" lvl="1"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3pPr>
            <a:lvl4pPr marL="1828800" marR="0" lvl="3"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4pPr>
            <a:lvl5pPr marL="2286000" marR="0" lvl="4" indent="-381000" algn="l" rtl="0">
              <a:lnSpc>
                <a:spcPct val="15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9pPr>
          </a:lstStyle>
          <a:p>
            <a:pPr marL="285750" indent="-285750">
              <a:spcBef>
                <a:spcPts val="0"/>
              </a:spcBef>
              <a:buSzPts val="2800"/>
              <a:buFont typeface="Noto Sans Symbols"/>
              <a:buChar char="▪"/>
            </a:pPr>
            <a:r>
              <a:rPr lang="en-US" sz="1600" b="1" dirty="0">
                <a:solidFill>
                  <a:srgbClr val="000000"/>
                </a:solidFill>
                <a:latin typeface="Calibri"/>
                <a:cs typeface="Calibri"/>
              </a:rPr>
              <a:t>Kimball, Ralph, and </a:t>
            </a:r>
            <a:r>
              <a:rPr lang="en-US" sz="1600" b="1" dirty="0" err="1">
                <a:solidFill>
                  <a:srgbClr val="000000"/>
                </a:solidFill>
                <a:latin typeface="Calibri"/>
                <a:cs typeface="Calibri"/>
              </a:rPr>
              <a:t>Margy</a:t>
            </a:r>
            <a:r>
              <a:rPr lang="en-US" sz="1600" b="1" dirty="0">
                <a:solidFill>
                  <a:srgbClr val="000000"/>
                </a:solidFill>
                <a:latin typeface="Calibri"/>
                <a:cs typeface="Calibri"/>
              </a:rPr>
              <a:t> Ross. The Data Warehouse Toolkit: The Definitive Guide to Dimensional Modeling. Wiley, 2013.</a:t>
            </a:r>
          </a:p>
          <a:p>
            <a:pPr marL="285750" indent="-285750">
              <a:spcBef>
                <a:spcPts val="0"/>
              </a:spcBef>
              <a:buSzPts val="2800"/>
              <a:buFont typeface="Noto Sans Symbols"/>
              <a:buChar char="▪"/>
            </a:pPr>
            <a:endParaRPr lang="en-US" sz="1600" b="1" dirty="0">
              <a:solidFill>
                <a:srgbClr val="000000"/>
              </a:solidFill>
              <a:latin typeface="Calibri"/>
              <a:cs typeface="Calibri"/>
            </a:endParaRPr>
          </a:p>
          <a:p>
            <a:pPr marL="285750" indent="-285750">
              <a:spcBef>
                <a:spcPts val="0"/>
              </a:spcBef>
              <a:buSzPts val="2800"/>
              <a:buFont typeface="Noto Sans Symbols"/>
              <a:buChar char="▪"/>
            </a:pPr>
            <a:r>
              <a:rPr lang="en-US" sz="1600" b="1" dirty="0" err="1">
                <a:solidFill>
                  <a:srgbClr val="000000"/>
                </a:solidFill>
                <a:latin typeface="Calibri"/>
                <a:cs typeface="Calibri"/>
              </a:rPr>
              <a:t>Inmon</a:t>
            </a:r>
            <a:r>
              <a:rPr lang="en-US" sz="1600" b="1" dirty="0">
                <a:solidFill>
                  <a:srgbClr val="000000"/>
                </a:solidFill>
                <a:latin typeface="Calibri"/>
                <a:cs typeface="Calibri"/>
              </a:rPr>
              <a:t>, Bill, and Claudia Imhoff. Building the Data Warehouse. John Wiley &amp; Sons, 2013.</a:t>
            </a:r>
          </a:p>
          <a:p>
            <a:pPr marL="285750" indent="-285750">
              <a:spcBef>
                <a:spcPts val="0"/>
              </a:spcBef>
              <a:buSzPts val="2800"/>
              <a:buFont typeface="Noto Sans Symbols"/>
              <a:buChar char="▪"/>
            </a:pPr>
            <a:endParaRPr lang="en-US" sz="1600" b="1" dirty="0">
              <a:solidFill>
                <a:srgbClr val="000000"/>
              </a:solidFill>
              <a:latin typeface="Calibri"/>
              <a:cs typeface="Calibri"/>
            </a:endParaRPr>
          </a:p>
          <a:p>
            <a:pPr marL="285750" indent="-285750">
              <a:spcBef>
                <a:spcPts val="0"/>
              </a:spcBef>
              <a:buSzPts val="2800"/>
              <a:buFont typeface="Noto Sans Symbols"/>
              <a:buChar char="▪"/>
            </a:pPr>
            <a:r>
              <a:rPr lang="en-US" sz="1600" b="1" dirty="0" err="1">
                <a:solidFill>
                  <a:srgbClr val="000000"/>
                </a:solidFill>
                <a:latin typeface="Calibri"/>
                <a:cs typeface="Calibri"/>
              </a:rPr>
              <a:t>Sapia</a:t>
            </a:r>
            <a:r>
              <a:rPr lang="en-US" sz="1600" b="1" dirty="0">
                <a:solidFill>
                  <a:srgbClr val="000000"/>
                </a:solidFill>
                <a:latin typeface="Calibri"/>
                <a:cs typeface="Calibri"/>
              </a:rPr>
              <a:t>, C. J., et al. "Slowly Changing Dimensions in Data Warehouses: An Overview and Case Study." Journal of Computing Sciences in Colleges, vol. 22, no. 2, 2006, pp. 151-159.</a:t>
            </a:r>
          </a:p>
          <a:p>
            <a:pPr marL="285750" indent="-285750">
              <a:spcBef>
                <a:spcPts val="0"/>
              </a:spcBef>
              <a:buSzPts val="2800"/>
              <a:buFont typeface="Noto Sans Symbols"/>
              <a:buChar char="▪"/>
            </a:pPr>
            <a:endParaRPr lang="en-US" sz="1600" b="1" dirty="0">
              <a:solidFill>
                <a:srgbClr val="000000"/>
              </a:solidFill>
              <a:latin typeface="Calibri"/>
              <a:cs typeface="Calibri"/>
            </a:endParaRPr>
          </a:p>
          <a:p>
            <a:pPr marL="285750" indent="-285750">
              <a:spcBef>
                <a:spcPts val="0"/>
              </a:spcBef>
              <a:buSzPts val="2800"/>
              <a:buFont typeface="Noto Sans Symbols"/>
              <a:buChar char="▪"/>
            </a:pPr>
            <a:r>
              <a:rPr lang="en-US" sz="1600" b="1" dirty="0">
                <a:solidFill>
                  <a:srgbClr val="000000"/>
                </a:solidFill>
                <a:latin typeface="Calibri"/>
                <a:cs typeface="Calibri"/>
              </a:rPr>
              <a:t>"Data Warehousing: Slowly Changing Dimensions." Oracle Help Center, Oracle Corporation, 2021, docs.oracle.com/cd/B28359_01/server.111/b28274/dimensional.htm.</a:t>
            </a:r>
          </a:p>
          <a:p>
            <a:pPr marL="285750" indent="-285750">
              <a:spcBef>
                <a:spcPts val="0"/>
              </a:spcBef>
              <a:buSzPts val="2800"/>
              <a:buFont typeface="Noto Sans Symbols"/>
              <a:buChar char="▪"/>
            </a:pPr>
            <a:endParaRPr lang="en-US" sz="1600" b="1" dirty="0">
              <a:solidFill>
                <a:srgbClr val="000000"/>
              </a:solidFill>
              <a:latin typeface="Calibri"/>
              <a:cs typeface="Calibri"/>
            </a:endParaRPr>
          </a:p>
          <a:p>
            <a:pPr marL="285750" indent="-285750">
              <a:spcBef>
                <a:spcPts val="0"/>
              </a:spcBef>
              <a:buSzPts val="2800"/>
              <a:buFont typeface="Noto Sans Symbols"/>
              <a:buChar char="▪"/>
            </a:pPr>
            <a:r>
              <a:rPr lang="en-US" sz="1600" b="1" dirty="0">
                <a:solidFill>
                  <a:srgbClr val="000000"/>
                </a:solidFill>
                <a:latin typeface="Calibri"/>
                <a:cs typeface="Calibri"/>
              </a:rPr>
              <a:t>"Slowly Changing Dimensions." Microsoft Docs, Microsoft Corporation, 2021, docs.microsoft.com/</a:t>
            </a:r>
            <a:r>
              <a:rPr lang="en-US" sz="1600" b="1" dirty="0" err="1">
                <a:solidFill>
                  <a:srgbClr val="000000"/>
                </a:solidFill>
                <a:latin typeface="Calibri"/>
                <a:cs typeface="Calibri"/>
              </a:rPr>
              <a:t>en</a:t>
            </a:r>
            <a:r>
              <a:rPr lang="en-US" sz="1600" b="1" dirty="0">
                <a:solidFill>
                  <a:srgbClr val="000000"/>
                </a:solidFill>
                <a:latin typeface="Calibri"/>
                <a:cs typeface="Calibri"/>
              </a:rPr>
              <a:t>-us/</a:t>
            </a:r>
            <a:r>
              <a:rPr lang="en-US" sz="1600" b="1" dirty="0" err="1">
                <a:solidFill>
                  <a:srgbClr val="000000"/>
                </a:solidFill>
                <a:latin typeface="Calibri"/>
                <a:cs typeface="Calibri"/>
              </a:rPr>
              <a:t>sql</a:t>
            </a:r>
            <a:r>
              <a:rPr lang="en-US" sz="1600" b="1" dirty="0">
                <a:solidFill>
                  <a:srgbClr val="000000"/>
                </a:solidFill>
                <a:latin typeface="Calibri"/>
                <a:cs typeface="Calibri"/>
              </a:rPr>
              <a:t>/integration-services/data-flow/slowly-changing-dimension-transform.</a:t>
            </a:r>
          </a:p>
        </p:txBody>
      </p:sp>
    </p:spTree>
    <p:extLst>
      <p:ext uri="{BB962C8B-B14F-4D97-AF65-F5344CB8AC3E}">
        <p14:creationId xmlns:p14="http://schemas.microsoft.com/office/powerpoint/2010/main" val="5591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2"/>
          <p:cNvSpPr txBox="1">
            <a:spLocks noGrp="1"/>
          </p:cNvSpPr>
          <p:nvPr>
            <p:ph type="title"/>
          </p:nvPr>
        </p:nvSpPr>
        <p:spPr>
          <a:xfrm>
            <a:off x="1200539" y="1378183"/>
            <a:ext cx="9790922" cy="386781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2"/>
              </a:buClr>
              <a:buSzPts val="7200"/>
              <a:buFont typeface="Montserrat"/>
              <a:buNone/>
            </a:pPr>
            <a:r>
              <a:rPr lang="en-US" sz="7200"/>
              <a:t>Thank You</a:t>
            </a:r>
            <a:endParaRPr sz="7200"/>
          </a:p>
        </p:txBody>
      </p:sp>
    </p:spTree>
    <p:extLst>
      <p:ext uri="{BB962C8B-B14F-4D97-AF65-F5344CB8AC3E}">
        <p14:creationId xmlns:p14="http://schemas.microsoft.com/office/powerpoint/2010/main" val="163296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866128" y="1573397"/>
            <a:ext cx="10301225" cy="4195105"/>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dk1"/>
              </a:buClr>
              <a:buSzPts val="2800"/>
              <a:buFont typeface="Noto Sans Symbols"/>
              <a:buChar char="▪"/>
            </a:pPr>
            <a:r>
              <a:rPr lang="en-US" sz="2800" dirty="0">
                <a:latin typeface="Calibri"/>
                <a:ea typeface="Calibri"/>
                <a:cs typeface="Calibri"/>
                <a:sym typeface="Calibri"/>
              </a:rPr>
              <a:t>Slowly changing dimensions (SCDs) are a common concept in data warehousing that refer to dimensions that change over time.</a:t>
            </a:r>
          </a:p>
          <a:p>
            <a:pPr marL="285750" lvl="0" indent="-285750" algn="l" rtl="0">
              <a:lnSpc>
                <a:spcPct val="150000"/>
              </a:lnSpc>
              <a:spcBef>
                <a:spcPts val="0"/>
              </a:spcBef>
              <a:spcAft>
                <a:spcPts val="0"/>
              </a:spcAft>
              <a:buClr>
                <a:schemeClr val="dk1"/>
              </a:buClr>
              <a:buSzPts val="2800"/>
              <a:buFont typeface="Noto Sans Symbols"/>
              <a:buChar char="▪"/>
            </a:pPr>
            <a:r>
              <a:rPr lang="en-US" sz="2800" dirty="0">
                <a:latin typeface="Calibri"/>
                <a:ea typeface="Calibri"/>
                <a:cs typeface="Calibri"/>
                <a:sym typeface="Calibri"/>
              </a:rPr>
              <a:t>In data warehousing, dimensions are the characteristics or attributes that describe the data, such as customer information, product information, or time information.</a:t>
            </a:r>
          </a:p>
          <a:p>
            <a:pPr marL="285750" lvl="0" indent="-285750" algn="l" rtl="0">
              <a:lnSpc>
                <a:spcPct val="150000"/>
              </a:lnSpc>
              <a:spcBef>
                <a:spcPts val="0"/>
              </a:spcBef>
              <a:spcAft>
                <a:spcPts val="0"/>
              </a:spcAft>
              <a:buClr>
                <a:schemeClr val="dk1"/>
              </a:buClr>
              <a:buSzPts val="2800"/>
              <a:buFont typeface="Noto Sans Symbols"/>
              <a:buChar char="▪"/>
            </a:pPr>
            <a:r>
              <a:rPr lang="en-US" sz="2800" dirty="0">
                <a:latin typeface="Calibri"/>
                <a:ea typeface="Calibri"/>
                <a:cs typeface="Calibri"/>
                <a:sym typeface="Calibri"/>
              </a:rPr>
              <a:t>SCDs are important because they allow businesses to keep track of historical data and analyze data at different points in time.</a:t>
            </a:r>
          </a:p>
          <a:p>
            <a:pPr marL="285750" lvl="0" indent="-285750" algn="l" rtl="0">
              <a:lnSpc>
                <a:spcPct val="150000"/>
              </a:lnSpc>
              <a:spcBef>
                <a:spcPts val="0"/>
              </a:spcBef>
              <a:spcAft>
                <a:spcPts val="0"/>
              </a:spcAft>
              <a:buClr>
                <a:schemeClr val="dk1"/>
              </a:buClr>
              <a:buSzPts val="2800"/>
              <a:buFont typeface="Noto Sans Symbols"/>
              <a:buChar char="▪"/>
            </a:pPr>
            <a:r>
              <a:rPr lang="en-US" sz="2800" dirty="0">
                <a:latin typeface="Calibri"/>
                <a:ea typeface="Calibri"/>
                <a:cs typeface="Calibri"/>
                <a:sym typeface="Calibri"/>
              </a:rPr>
              <a:t>There are different types of SCDs, and the choice of SCD type depends on the business requirements and the importance of historical data.</a:t>
            </a:r>
          </a:p>
          <a:p>
            <a:pPr marL="285750" lvl="0" indent="-285750" algn="l" rtl="0">
              <a:lnSpc>
                <a:spcPct val="150000"/>
              </a:lnSpc>
              <a:spcBef>
                <a:spcPts val="0"/>
              </a:spcBef>
              <a:spcAft>
                <a:spcPts val="0"/>
              </a:spcAft>
              <a:buClr>
                <a:schemeClr val="dk1"/>
              </a:buClr>
              <a:buSzPts val="2800"/>
              <a:buFont typeface="Noto Sans Symbols"/>
              <a:buChar char="▪"/>
            </a:pPr>
            <a:r>
              <a:rPr lang="en-US" sz="2800" dirty="0">
                <a:latin typeface="Calibri"/>
                <a:ea typeface="Calibri"/>
                <a:cs typeface="Calibri"/>
                <a:sym typeface="Calibri"/>
              </a:rPr>
              <a:t>In this presentation, we will discuss the three main types of SCDs and provide examples of when to use each type. We will also discuss the advantages and disadvantages of each type and provide guidance on how to choose the right SCD type for your data warehousing needs.</a:t>
            </a:r>
            <a:endParaRPr lang="en-US" dirty="0">
              <a:latin typeface="Calibri"/>
              <a:ea typeface="Calibri"/>
              <a:cs typeface="Calibri"/>
              <a:sym typeface="Calibri"/>
            </a:endParaRPr>
          </a:p>
        </p:txBody>
      </p:sp>
      <p:sp>
        <p:nvSpPr>
          <p:cNvPr id="423" name="Google Shape;423;p5"/>
          <p:cNvSpPr txBox="1">
            <a:spLocks noGrp="1"/>
          </p:cNvSpPr>
          <p:nvPr>
            <p:ph type="title"/>
          </p:nvPr>
        </p:nvSpPr>
        <p:spPr>
          <a:xfrm>
            <a:off x="658737" y="470019"/>
            <a:ext cx="10153807"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Introduction</a:t>
            </a:r>
            <a:endParaRPr dirty="0"/>
          </a:p>
        </p:txBody>
      </p:sp>
    </p:spTree>
    <p:extLst>
      <p:ext uri="{BB962C8B-B14F-4D97-AF65-F5344CB8AC3E}">
        <p14:creationId xmlns:p14="http://schemas.microsoft.com/office/powerpoint/2010/main" val="26234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1059376" y="1714799"/>
            <a:ext cx="10153806" cy="4195105"/>
          </a:xfrm>
          <a:prstGeom prst="rect">
            <a:avLst/>
          </a:prstGeom>
          <a:noFill/>
          <a:ln>
            <a:noFill/>
          </a:ln>
        </p:spPr>
        <p:txBody>
          <a:bodyPr spcFirstLastPara="1" wrap="square" lIns="91425" tIns="45700" rIns="91425" bIns="45700" anchor="t" anchorCtr="0">
            <a:normAutofit fontScale="47500" lnSpcReduction="20000"/>
          </a:bodyPr>
          <a:lstStyle/>
          <a:p>
            <a:pPr lvl="0" indent="-457200" algn="l" rtl="0">
              <a:lnSpc>
                <a:spcPct val="150000"/>
              </a:lnSpc>
              <a:spcBef>
                <a:spcPts val="0"/>
              </a:spcBef>
              <a:spcAft>
                <a:spcPts val="0"/>
              </a:spcAft>
              <a:buClr>
                <a:schemeClr val="dk1"/>
              </a:buClr>
              <a:buSzPts val="2800"/>
              <a:buFont typeface="Arial" panose="020B0604020202020204" pitchFamily="34" charset="0"/>
              <a:buChar char="•"/>
            </a:pPr>
            <a:r>
              <a:rPr lang="en-US" sz="4200" dirty="0">
                <a:latin typeface="Calibri"/>
                <a:ea typeface="Calibri"/>
                <a:cs typeface="Calibri"/>
                <a:sym typeface="Calibri"/>
              </a:rPr>
              <a:t>There are three main types of Slowly Changing Dimensions (SCDs): </a:t>
            </a:r>
          </a:p>
          <a:p>
            <a:pPr lvl="1" indent="-457200">
              <a:spcBef>
                <a:spcPts val="0"/>
              </a:spcBef>
              <a:buSzPts val="2800"/>
              <a:buFont typeface="Arial" panose="020B0604020202020204" pitchFamily="34" charset="0"/>
              <a:buChar char="•"/>
            </a:pPr>
            <a:r>
              <a:rPr lang="en-US" sz="4600" dirty="0">
                <a:latin typeface="Calibri"/>
                <a:ea typeface="Calibri"/>
                <a:cs typeface="Calibri"/>
                <a:sym typeface="Calibri"/>
              </a:rPr>
              <a:t>Type 1, Type 2, and Type 3.</a:t>
            </a:r>
          </a:p>
          <a:p>
            <a:pPr lvl="0" indent="-457200" algn="l" rtl="0">
              <a:lnSpc>
                <a:spcPct val="150000"/>
              </a:lnSpc>
              <a:spcBef>
                <a:spcPts val="0"/>
              </a:spcBef>
              <a:spcAft>
                <a:spcPts val="0"/>
              </a:spcAft>
              <a:buClr>
                <a:schemeClr val="dk1"/>
              </a:buClr>
              <a:buSzPts val="2800"/>
              <a:buFont typeface="Arial" panose="020B0604020202020204" pitchFamily="34" charset="0"/>
              <a:buChar char="•"/>
            </a:pPr>
            <a:r>
              <a:rPr lang="en-US" sz="3800" dirty="0">
                <a:latin typeface="Calibri"/>
                <a:ea typeface="Calibri"/>
                <a:cs typeface="Calibri"/>
                <a:sym typeface="Calibri"/>
              </a:rPr>
              <a:t>Each type has a different approach to managing changes to the dimension data over time.</a:t>
            </a:r>
          </a:p>
          <a:p>
            <a:pPr lvl="0" indent="-457200" algn="l" rtl="0">
              <a:lnSpc>
                <a:spcPct val="150000"/>
              </a:lnSpc>
              <a:spcBef>
                <a:spcPts val="0"/>
              </a:spcBef>
              <a:spcAft>
                <a:spcPts val="0"/>
              </a:spcAft>
              <a:buClr>
                <a:schemeClr val="dk1"/>
              </a:buClr>
              <a:buSzPts val="2800"/>
              <a:buFont typeface="Arial" panose="020B0604020202020204" pitchFamily="34" charset="0"/>
              <a:buChar char="•"/>
            </a:pPr>
            <a:endParaRPr lang="en-US" sz="3600" dirty="0">
              <a:latin typeface="Calibri"/>
              <a:ea typeface="Calibri"/>
              <a:cs typeface="Calibri"/>
              <a:sym typeface="Calibri"/>
            </a:endParaRPr>
          </a:p>
          <a:p>
            <a:pPr lvl="0" indent="-457200" algn="l" rtl="0">
              <a:lnSpc>
                <a:spcPct val="150000"/>
              </a:lnSpc>
              <a:spcBef>
                <a:spcPts val="0"/>
              </a:spcBef>
              <a:spcAft>
                <a:spcPts val="0"/>
              </a:spcAft>
              <a:buClr>
                <a:schemeClr val="dk1"/>
              </a:buClr>
              <a:buSzPts val="2800"/>
              <a:buFont typeface="Arial" panose="020B0604020202020204" pitchFamily="34" charset="0"/>
              <a:buChar char="•"/>
            </a:pPr>
            <a:r>
              <a:rPr lang="en-US" sz="3600" b="1" dirty="0">
                <a:latin typeface="Calibri"/>
                <a:ea typeface="Calibri"/>
                <a:cs typeface="Calibri"/>
                <a:sym typeface="Calibri"/>
              </a:rPr>
              <a:t>Type 1:</a:t>
            </a:r>
          </a:p>
          <a:p>
            <a:pPr marL="742950" lvl="1" indent="-285750">
              <a:spcBef>
                <a:spcPts val="0"/>
              </a:spcBef>
              <a:buSzPts val="2800"/>
              <a:buFont typeface="Noto Sans Symbols"/>
              <a:buChar char="▪"/>
            </a:pPr>
            <a:r>
              <a:rPr lang="en-US" sz="3800" dirty="0">
                <a:latin typeface="Calibri"/>
                <a:ea typeface="Calibri"/>
                <a:cs typeface="Calibri"/>
                <a:sym typeface="Calibri"/>
              </a:rPr>
              <a:t>In Type 1 SCD, the dimension data is overwritten with the new data whenever a change occurs.</a:t>
            </a:r>
          </a:p>
          <a:p>
            <a:pPr marL="742950" lvl="1" indent="-285750">
              <a:spcBef>
                <a:spcPts val="0"/>
              </a:spcBef>
              <a:buSzPts val="2800"/>
              <a:buFont typeface="Noto Sans Symbols"/>
              <a:buChar char="▪"/>
            </a:pPr>
            <a:r>
              <a:rPr lang="en-US" sz="3800" dirty="0">
                <a:latin typeface="Calibri"/>
                <a:ea typeface="Calibri"/>
                <a:cs typeface="Calibri"/>
                <a:sym typeface="Calibri"/>
              </a:rPr>
              <a:t>This means that the historical data is lost, and only the current data is kept.</a:t>
            </a:r>
          </a:p>
          <a:p>
            <a:pPr marL="742950" lvl="1" indent="-285750">
              <a:spcBef>
                <a:spcPts val="0"/>
              </a:spcBef>
              <a:buSzPts val="2800"/>
              <a:buFont typeface="Noto Sans Symbols"/>
              <a:buChar char="▪"/>
            </a:pPr>
            <a:r>
              <a:rPr lang="en-US" sz="3800" dirty="0">
                <a:latin typeface="Calibri"/>
                <a:ea typeface="Calibri"/>
                <a:cs typeface="Calibri"/>
                <a:sym typeface="Calibri"/>
              </a:rPr>
              <a:t>Type 1 is suitable for situations where historical data is not important, and the dimension data changes frequently.</a:t>
            </a:r>
          </a:p>
        </p:txBody>
      </p:sp>
      <p:sp>
        <p:nvSpPr>
          <p:cNvPr id="423" name="Google Shape;423;p5"/>
          <p:cNvSpPr txBox="1">
            <a:spLocks noGrp="1"/>
          </p:cNvSpPr>
          <p:nvPr>
            <p:ph type="title"/>
          </p:nvPr>
        </p:nvSpPr>
        <p:spPr>
          <a:xfrm>
            <a:off x="658736" y="856518"/>
            <a:ext cx="10153807"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Types of Slowly Changing Dimensions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1059376" y="1714799"/>
            <a:ext cx="10153806" cy="4195105"/>
          </a:xfrm>
          <a:prstGeom prst="rect">
            <a:avLst/>
          </a:prstGeom>
          <a:noFill/>
          <a:ln>
            <a:noFill/>
          </a:ln>
        </p:spPr>
        <p:txBody>
          <a:bodyPr spcFirstLastPara="1" wrap="square" lIns="91425" tIns="45700" rIns="91425" bIns="45700" anchor="t" anchorCtr="0">
            <a:normAutofit fontScale="40000" lnSpcReduction="20000"/>
          </a:bodyPr>
          <a:lstStyle/>
          <a:p>
            <a:pPr lvl="0" indent="-457200" algn="l" rtl="0">
              <a:lnSpc>
                <a:spcPct val="150000"/>
              </a:lnSpc>
              <a:spcBef>
                <a:spcPts val="0"/>
              </a:spcBef>
              <a:spcAft>
                <a:spcPts val="0"/>
              </a:spcAft>
              <a:buClr>
                <a:schemeClr val="dk1"/>
              </a:buClr>
              <a:buSzPts val="2800"/>
              <a:buFont typeface="Arial" panose="020B0604020202020204" pitchFamily="34" charset="0"/>
              <a:buChar char="•"/>
            </a:pPr>
            <a:r>
              <a:rPr lang="en-US" sz="4500" b="1" dirty="0">
                <a:latin typeface="Calibri"/>
                <a:ea typeface="Calibri"/>
                <a:cs typeface="Calibri"/>
                <a:sym typeface="Calibri"/>
              </a:rPr>
              <a:t>Type 2:</a:t>
            </a:r>
          </a:p>
          <a:p>
            <a:pPr marL="1028700" lvl="1" indent="-571500">
              <a:spcBef>
                <a:spcPts val="0"/>
              </a:spcBef>
              <a:buSzPts val="2800"/>
              <a:buFont typeface="Wingdings" panose="05000000000000000000" pitchFamily="2" charset="2"/>
              <a:buChar char="§"/>
            </a:pPr>
            <a:r>
              <a:rPr lang="en-US" sz="3800" dirty="0">
                <a:latin typeface="Calibri"/>
                <a:ea typeface="Calibri"/>
                <a:cs typeface="Calibri"/>
                <a:sym typeface="Calibri"/>
              </a:rPr>
              <a:t>In Type 2 SCD, a new record is created whenever a change occurs in the dimension data.</a:t>
            </a:r>
          </a:p>
          <a:p>
            <a:pPr marL="1028700" lvl="1" indent="-571500">
              <a:spcBef>
                <a:spcPts val="0"/>
              </a:spcBef>
              <a:buSzPts val="2800"/>
              <a:buFont typeface="Wingdings" panose="05000000000000000000" pitchFamily="2" charset="2"/>
              <a:buChar char="§"/>
            </a:pPr>
            <a:r>
              <a:rPr lang="en-US" sz="3800" dirty="0">
                <a:latin typeface="Calibri"/>
                <a:ea typeface="Calibri"/>
                <a:cs typeface="Calibri"/>
                <a:sym typeface="Calibri"/>
              </a:rPr>
              <a:t>The new record includes the changed data as well as the valid time period for which it is effective.</a:t>
            </a:r>
          </a:p>
          <a:p>
            <a:pPr marL="1028700" lvl="1" indent="-571500">
              <a:spcBef>
                <a:spcPts val="0"/>
              </a:spcBef>
              <a:buSzPts val="2800"/>
              <a:buFont typeface="Wingdings" panose="05000000000000000000" pitchFamily="2" charset="2"/>
              <a:buChar char="§"/>
            </a:pPr>
            <a:r>
              <a:rPr lang="en-US" sz="3800" dirty="0">
                <a:latin typeface="Calibri"/>
                <a:ea typeface="Calibri"/>
                <a:cs typeface="Calibri"/>
                <a:sym typeface="Calibri"/>
              </a:rPr>
              <a:t>This approach preserves historical data and allows for analysis of data at different points in time.</a:t>
            </a:r>
          </a:p>
          <a:p>
            <a:pPr marL="1028700" lvl="1" indent="-571500">
              <a:spcBef>
                <a:spcPts val="0"/>
              </a:spcBef>
              <a:buSzPts val="2800"/>
              <a:buFont typeface="Wingdings" panose="05000000000000000000" pitchFamily="2" charset="2"/>
              <a:buChar char="§"/>
            </a:pPr>
            <a:r>
              <a:rPr lang="en-US" sz="3800" dirty="0">
                <a:latin typeface="Calibri"/>
                <a:ea typeface="Calibri"/>
                <a:cs typeface="Calibri"/>
                <a:sym typeface="Calibri"/>
              </a:rPr>
              <a:t>Type 2 is suitable for situations where historical data is important and the dimension data changes infrequently.</a:t>
            </a:r>
          </a:p>
          <a:p>
            <a:pPr lvl="0" indent="-457200" algn="l" rtl="0">
              <a:lnSpc>
                <a:spcPct val="150000"/>
              </a:lnSpc>
              <a:spcBef>
                <a:spcPts val="0"/>
              </a:spcBef>
              <a:spcAft>
                <a:spcPts val="0"/>
              </a:spcAft>
              <a:buClr>
                <a:schemeClr val="dk1"/>
              </a:buClr>
              <a:buSzPts val="2800"/>
              <a:buFont typeface="Arial" panose="020B0604020202020204" pitchFamily="34" charset="0"/>
              <a:buChar char="•"/>
            </a:pPr>
            <a:endParaRPr lang="en-US" sz="4500" dirty="0">
              <a:latin typeface="Calibri"/>
              <a:ea typeface="Calibri"/>
              <a:cs typeface="Calibri"/>
              <a:sym typeface="Calibri"/>
            </a:endParaRPr>
          </a:p>
          <a:p>
            <a:pPr lvl="0" indent="-457200" algn="l" rtl="0">
              <a:lnSpc>
                <a:spcPct val="150000"/>
              </a:lnSpc>
              <a:spcBef>
                <a:spcPts val="0"/>
              </a:spcBef>
              <a:spcAft>
                <a:spcPts val="0"/>
              </a:spcAft>
              <a:buClr>
                <a:schemeClr val="dk1"/>
              </a:buClr>
              <a:buSzPts val="2800"/>
              <a:buFont typeface="Arial" panose="020B0604020202020204" pitchFamily="34" charset="0"/>
              <a:buChar char="•"/>
            </a:pPr>
            <a:r>
              <a:rPr lang="en-US" sz="4500" b="1" dirty="0">
                <a:latin typeface="Calibri"/>
                <a:ea typeface="Calibri"/>
                <a:cs typeface="Calibri"/>
                <a:sym typeface="Calibri"/>
              </a:rPr>
              <a:t>Type 3:</a:t>
            </a:r>
          </a:p>
          <a:p>
            <a:pPr lvl="1" indent="-457200">
              <a:spcBef>
                <a:spcPts val="0"/>
              </a:spcBef>
              <a:buSzPts val="2800"/>
              <a:buFont typeface="Wingdings" panose="05000000000000000000" pitchFamily="2" charset="2"/>
              <a:buChar char="§"/>
            </a:pPr>
            <a:r>
              <a:rPr lang="en-US" sz="3800" dirty="0">
                <a:latin typeface="Calibri"/>
                <a:ea typeface="Calibri"/>
                <a:cs typeface="Calibri"/>
                <a:sym typeface="Calibri"/>
              </a:rPr>
              <a:t>In Type 3 SCD, a separate attribute is added to the existing record to capture the change.</a:t>
            </a:r>
          </a:p>
          <a:p>
            <a:pPr lvl="1" indent="-457200">
              <a:spcBef>
                <a:spcPts val="0"/>
              </a:spcBef>
              <a:buSzPts val="2800"/>
              <a:buFont typeface="Wingdings" panose="05000000000000000000" pitchFamily="2" charset="2"/>
              <a:buChar char="§"/>
            </a:pPr>
            <a:r>
              <a:rPr lang="en-US" sz="3800" dirty="0">
                <a:latin typeface="Calibri"/>
                <a:ea typeface="Calibri"/>
                <a:cs typeface="Calibri"/>
                <a:sym typeface="Calibri"/>
              </a:rPr>
              <a:t>The attribute can be used to indicate a change in a specific dimension attribute and can only capture a limited number of changes.</a:t>
            </a:r>
          </a:p>
          <a:p>
            <a:pPr lvl="1" indent="-457200">
              <a:spcBef>
                <a:spcPts val="0"/>
              </a:spcBef>
              <a:buSzPts val="2800"/>
              <a:buFont typeface="Wingdings" panose="05000000000000000000" pitchFamily="2" charset="2"/>
              <a:buChar char="§"/>
            </a:pPr>
            <a:r>
              <a:rPr lang="en-US" sz="3800" dirty="0">
                <a:latin typeface="Calibri"/>
                <a:ea typeface="Calibri"/>
                <a:cs typeface="Calibri"/>
                <a:sym typeface="Calibri"/>
              </a:rPr>
              <a:t>Type 3 is suitable for situations where historical data is important, but the dimension data changes infrequently and the changes can be captured using a limited number of attributes.</a:t>
            </a:r>
            <a:endParaRPr dirty="0">
              <a:latin typeface="Calibri"/>
              <a:ea typeface="Calibri"/>
              <a:cs typeface="Calibri"/>
              <a:sym typeface="Calibri"/>
            </a:endParaRPr>
          </a:p>
        </p:txBody>
      </p:sp>
      <p:sp>
        <p:nvSpPr>
          <p:cNvPr id="423" name="Google Shape;423;p5"/>
          <p:cNvSpPr txBox="1">
            <a:spLocks noGrp="1"/>
          </p:cNvSpPr>
          <p:nvPr>
            <p:ph type="title"/>
          </p:nvPr>
        </p:nvSpPr>
        <p:spPr>
          <a:xfrm>
            <a:off x="658736" y="856518"/>
            <a:ext cx="10153807"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Types of Slowly Changing Dimensions Cont.</a:t>
            </a:r>
            <a:endParaRPr lang="en-US" dirty="0"/>
          </a:p>
        </p:txBody>
      </p:sp>
    </p:spTree>
    <p:extLst>
      <p:ext uri="{BB962C8B-B14F-4D97-AF65-F5344CB8AC3E}">
        <p14:creationId xmlns:p14="http://schemas.microsoft.com/office/powerpoint/2010/main" val="394233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
          <p:cNvSpPr txBox="1">
            <a:spLocks noGrp="1"/>
          </p:cNvSpPr>
          <p:nvPr>
            <p:ph type="title"/>
          </p:nvPr>
        </p:nvSpPr>
        <p:spPr>
          <a:xfrm>
            <a:off x="658735" y="196642"/>
            <a:ext cx="10153807"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2800" b="1" dirty="0">
                <a:solidFill>
                  <a:schemeClr val="accent2"/>
                </a:solidFill>
              </a:rPr>
              <a:t>Types of Slowly Changing Dimensions Cont.</a:t>
            </a:r>
            <a:endParaRPr lang="en-US" sz="3200" dirty="0"/>
          </a:p>
        </p:txBody>
      </p:sp>
      <p:pic>
        <p:nvPicPr>
          <p:cNvPr id="1026" name="Picture 2" descr="Update Hive Tables the Easy Way Part 2 - Cloudera Blog">
            <a:extLst>
              <a:ext uri="{FF2B5EF4-FFF2-40B4-BE49-F238E27FC236}">
                <a16:creationId xmlns:a16="http://schemas.microsoft.com/office/drawing/2014/main" id="{E06DD924-B8D9-4EB9-BEC3-0C3F94EBC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86" y="1187779"/>
            <a:ext cx="8063393" cy="547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27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1059376" y="1988176"/>
            <a:ext cx="9753168" cy="4478612"/>
          </a:xfrm>
          <a:prstGeom prst="rect">
            <a:avLst/>
          </a:prstGeom>
          <a:noFill/>
          <a:ln>
            <a:noFill/>
          </a:ln>
        </p:spPr>
        <p:txBody>
          <a:bodyPr spcFirstLastPara="1" wrap="square" lIns="91425" tIns="45700" rIns="91425" bIns="45700" anchor="t" anchorCtr="0">
            <a:normAutofit fontScale="55000" lnSpcReduction="20000"/>
          </a:bodyPr>
          <a:lstStyle/>
          <a:p>
            <a:pPr marL="285750" lvl="0" indent="-285750" algn="l" rtl="0">
              <a:lnSpc>
                <a:spcPct val="150000"/>
              </a:lnSpc>
              <a:spcBef>
                <a:spcPts val="0"/>
              </a:spcBef>
              <a:spcAft>
                <a:spcPts val="0"/>
              </a:spcAft>
              <a:buClr>
                <a:schemeClr val="dk1"/>
              </a:buClr>
              <a:buSzPts val="2800"/>
              <a:buFont typeface="Noto Sans Symbols"/>
              <a:buChar char="▪"/>
            </a:pPr>
            <a:r>
              <a:rPr lang="en-US" sz="3600" dirty="0">
                <a:latin typeface="Calibri"/>
                <a:ea typeface="Calibri"/>
                <a:cs typeface="Calibri"/>
                <a:sym typeface="Calibri"/>
              </a:rPr>
              <a:t>Each type of Slowly Changing Dimension (SCD) has its own advantages and disadvantages, and the choice of SCD type depends on the business requirements and the importance of historical data.</a:t>
            </a:r>
          </a:p>
          <a:p>
            <a:pPr marL="285750" lvl="0" indent="-285750" algn="l" rtl="0">
              <a:lnSpc>
                <a:spcPct val="150000"/>
              </a:lnSpc>
              <a:spcBef>
                <a:spcPts val="0"/>
              </a:spcBef>
              <a:spcAft>
                <a:spcPts val="0"/>
              </a:spcAft>
              <a:buClr>
                <a:schemeClr val="dk1"/>
              </a:buClr>
              <a:buSzPts val="2800"/>
              <a:buFont typeface="Noto Sans Symbols"/>
              <a:buChar char="▪"/>
            </a:pPr>
            <a:endParaRPr lang="en-US" sz="2800" dirty="0">
              <a:latin typeface="Calibri"/>
              <a:ea typeface="Calibri"/>
              <a:cs typeface="Calibri"/>
              <a:sym typeface="Calibri"/>
            </a:endParaRPr>
          </a:p>
          <a:p>
            <a:pPr marL="285750" lvl="0" indent="-285750" algn="l" rtl="0">
              <a:lnSpc>
                <a:spcPct val="150000"/>
              </a:lnSpc>
              <a:spcBef>
                <a:spcPts val="0"/>
              </a:spcBef>
              <a:spcAft>
                <a:spcPts val="0"/>
              </a:spcAft>
              <a:buClr>
                <a:schemeClr val="dk1"/>
              </a:buClr>
              <a:buSzPts val="2800"/>
              <a:buFont typeface="Noto Sans Symbols"/>
              <a:buChar char="▪"/>
            </a:pPr>
            <a:r>
              <a:rPr lang="en-US" sz="3400" b="1" dirty="0">
                <a:latin typeface="Calibri"/>
                <a:ea typeface="Calibri"/>
                <a:cs typeface="Calibri"/>
                <a:sym typeface="Calibri"/>
              </a:rPr>
              <a:t>Type 1:</a:t>
            </a:r>
          </a:p>
          <a:p>
            <a:pPr marL="742950" lvl="1" indent="-285750">
              <a:spcBef>
                <a:spcPts val="0"/>
              </a:spcBef>
              <a:buSzPts val="2800"/>
              <a:buFont typeface="Noto Sans Symbols"/>
              <a:buChar char="▪"/>
            </a:pPr>
            <a:r>
              <a:rPr lang="en-US" sz="3800" dirty="0">
                <a:latin typeface="Calibri"/>
                <a:ea typeface="Calibri"/>
                <a:cs typeface="Calibri"/>
                <a:sym typeface="Calibri"/>
              </a:rPr>
              <a:t>Advantages:</a:t>
            </a:r>
          </a:p>
          <a:p>
            <a:pPr marL="1200150" lvl="2" indent="-285750">
              <a:spcBef>
                <a:spcPts val="0"/>
              </a:spcBef>
              <a:buSzPts val="2800"/>
              <a:buFont typeface="Noto Sans Symbols"/>
              <a:buChar char="▪"/>
            </a:pPr>
            <a:r>
              <a:rPr lang="en-US" sz="3800" dirty="0">
                <a:latin typeface="Calibri"/>
                <a:ea typeface="Calibri"/>
                <a:cs typeface="Calibri"/>
                <a:sym typeface="Calibri"/>
              </a:rPr>
              <a:t>Simple and easy to implement.</a:t>
            </a:r>
          </a:p>
          <a:p>
            <a:pPr marL="1200150" lvl="2" indent="-285750">
              <a:spcBef>
                <a:spcPts val="0"/>
              </a:spcBef>
              <a:buSzPts val="2800"/>
              <a:buFont typeface="Noto Sans Symbols"/>
              <a:buChar char="▪"/>
            </a:pPr>
            <a:r>
              <a:rPr lang="en-US" sz="3800" dirty="0">
                <a:latin typeface="Calibri"/>
                <a:ea typeface="Calibri"/>
                <a:cs typeface="Calibri"/>
                <a:sym typeface="Calibri"/>
              </a:rPr>
              <a:t>Consumes less storage space.</a:t>
            </a:r>
          </a:p>
          <a:p>
            <a:pPr marL="742950" lvl="1" indent="-285750">
              <a:spcBef>
                <a:spcPts val="0"/>
              </a:spcBef>
              <a:buSzPts val="2800"/>
              <a:buFont typeface="Noto Sans Symbols"/>
              <a:buChar char="▪"/>
            </a:pPr>
            <a:r>
              <a:rPr lang="en-US" sz="3800" dirty="0">
                <a:latin typeface="Calibri"/>
                <a:ea typeface="Calibri"/>
                <a:cs typeface="Calibri"/>
                <a:sym typeface="Calibri"/>
              </a:rPr>
              <a:t>Disadvantages:</a:t>
            </a:r>
          </a:p>
          <a:p>
            <a:pPr marL="1200150" lvl="2" indent="-285750">
              <a:spcBef>
                <a:spcPts val="0"/>
              </a:spcBef>
              <a:buSzPts val="2800"/>
              <a:buFont typeface="Noto Sans Symbols"/>
              <a:buChar char="▪"/>
            </a:pPr>
            <a:r>
              <a:rPr lang="en-US" sz="3800" dirty="0">
                <a:latin typeface="Calibri"/>
                <a:ea typeface="Calibri"/>
                <a:cs typeface="Calibri"/>
                <a:sym typeface="Calibri"/>
              </a:rPr>
              <a:t>Historical data is lost.</a:t>
            </a:r>
          </a:p>
          <a:p>
            <a:pPr marL="1200150" lvl="2" indent="-285750">
              <a:spcBef>
                <a:spcPts val="0"/>
              </a:spcBef>
              <a:buSzPts val="2800"/>
              <a:buFont typeface="Noto Sans Symbols"/>
              <a:buChar char="▪"/>
            </a:pPr>
            <a:r>
              <a:rPr lang="en-US" sz="3800" dirty="0">
                <a:latin typeface="Calibri"/>
                <a:ea typeface="Calibri"/>
                <a:cs typeface="Calibri"/>
                <a:sym typeface="Calibri"/>
              </a:rPr>
              <a:t>Does not allow for analysis of data at different points in time.</a:t>
            </a:r>
          </a:p>
          <a:p>
            <a:pPr marL="285750" lvl="0" indent="-285750" algn="l" rtl="0">
              <a:lnSpc>
                <a:spcPct val="150000"/>
              </a:lnSpc>
              <a:spcBef>
                <a:spcPts val="0"/>
              </a:spcBef>
              <a:spcAft>
                <a:spcPts val="0"/>
              </a:spcAft>
              <a:buClr>
                <a:schemeClr val="dk1"/>
              </a:buClr>
              <a:buSzPts val="2800"/>
              <a:buFont typeface="Noto Sans Symbols"/>
              <a:buChar char="▪"/>
            </a:pPr>
            <a:endParaRPr dirty="0">
              <a:latin typeface="Calibri"/>
              <a:ea typeface="Calibri"/>
              <a:cs typeface="Calibri"/>
              <a:sym typeface="Calibri"/>
            </a:endParaRPr>
          </a:p>
        </p:txBody>
      </p:sp>
      <p:sp>
        <p:nvSpPr>
          <p:cNvPr id="423" name="Google Shape;423;p5"/>
          <p:cNvSpPr txBox="1">
            <a:spLocks noGrp="1"/>
          </p:cNvSpPr>
          <p:nvPr>
            <p:ph type="title"/>
          </p:nvPr>
        </p:nvSpPr>
        <p:spPr>
          <a:xfrm>
            <a:off x="743578" y="941359"/>
            <a:ext cx="10153807"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Advantages and Disadvantages of Slowly Changing Dimensions</a:t>
            </a:r>
            <a:endParaRPr dirty="0"/>
          </a:p>
        </p:txBody>
      </p:sp>
    </p:spTree>
    <p:extLst>
      <p:ext uri="{BB962C8B-B14F-4D97-AF65-F5344CB8AC3E}">
        <p14:creationId xmlns:p14="http://schemas.microsoft.com/office/powerpoint/2010/main" val="400509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
          <p:cNvSpPr txBox="1">
            <a:spLocks noGrp="1"/>
          </p:cNvSpPr>
          <p:nvPr>
            <p:ph type="body" idx="1"/>
          </p:nvPr>
        </p:nvSpPr>
        <p:spPr>
          <a:xfrm>
            <a:off x="687016" y="1536569"/>
            <a:ext cx="11049355" cy="5081046"/>
          </a:xfrm>
          <a:prstGeom prst="rect">
            <a:avLst/>
          </a:prstGeom>
          <a:noFill/>
          <a:ln>
            <a:noFill/>
          </a:ln>
        </p:spPr>
        <p:txBody>
          <a:bodyPr spcFirstLastPara="1" wrap="square" lIns="91425" tIns="45700" rIns="91425" bIns="45700" anchor="t" anchorCtr="0">
            <a:normAutofit fontScale="32500" lnSpcReduction="20000"/>
          </a:bodyPr>
          <a:lstStyle/>
          <a:p>
            <a:pPr marL="285750" lvl="0" indent="-285750" algn="l" rtl="0">
              <a:lnSpc>
                <a:spcPct val="150000"/>
              </a:lnSpc>
              <a:spcBef>
                <a:spcPts val="0"/>
              </a:spcBef>
              <a:spcAft>
                <a:spcPts val="0"/>
              </a:spcAft>
              <a:buClr>
                <a:schemeClr val="dk1"/>
              </a:buClr>
              <a:buSzPts val="2800"/>
              <a:buFont typeface="Noto Sans Symbols"/>
              <a:buChar char="▪"/>
            </a:pPr>
            <a:r>
              <a:rPr lang="en-US" sz="4900" b="1" dirty="0">
                <a:latin typeface="Calibri"/>
                <a:ea typeface="Calibri"/>
                <a:cs typeface="Calibri"/>
                <a:sym typeface="Calibri"/>
              </a:rPr>
              <a:t>Type 2:</a:t>
            </a:r>
          </a:p>
          <a:p>
            <a:pPr marL="742950" lvl="1" indent="-285750">
              <a:spcBef>
                <a:spcPts val="0"/>
              </a:spcBef>
              <a:buSzPts val="2800"/>
              <a:buFont typeface="Noto Sans Symbols"/>
              <a:buChar char="▪"/>
            </a:pPr>
            <a:r>
              <a:rPr lang="en-US" sz="5500" dirty="0">
                <a:latin typeface="Calibri"/>
                <a:ea typeface="Calibri"/>
                <a:cs typeface="Calibri"/>
                <a:sym typeface="Calibri"/>
              </a:rPr>
              <a:t>Advantages:</a:t>
            </a:r>
          </a:p>
          <a:p>
            <a:pPr marL="1200150" lvl="2" indent="-285750">
              <a:spcBef>
                <a:spcPts val="0"/>
              </a:spcBef>
              <a:buSzPts val="2800"/>
              <a:buFont typeface="Noto Sans Symbols"/>
              <a:buChar char="▪"/>
            </a:pPr>
            <a:r>
              <a:rPr lang="en-US" sz="5500" dirty="0">
                <a:latin typeface="Calibri"/>
                <a:ea typeface="Calibri"/>
                <a:cs typeface="Calibri"/>
                <a:sym typeface="Calibri"/>
              </a:rPr>
              <a:t>Preserves historical data.</a:t>
            </a:r>
          </a:p>
          <a:p>
            <a:pPr marL="1200150" lvl="2" indent="-285750">
              <a:spcBef>
                <a:spcPts val="0"/>
              </a:spcBef>
              <a:buSzPts val="2800"/>
              <a:buFont typeface="Noto Sans Symbols"/>
              <a:buChar char="▪"/>
            </a:pPr>
            <a:r>
              <a:rPr lang="en-US" sz="5500" dirty="0">
                <a:latin typeface="Calibri"/>
                <a:ea typeface="Calibri"/>
                <a:cs typeface="Calibri"/>
                <a:sym typeface="Calibri"/>
              </a:rPr>
              <a:t>Allows for analysis of data at different points in time.</a:t>
            </a:r>
          </a:p>
          <a:p>
            <a:pPr marL="742950" lvl="1" indent="-285750">
              <a:spcBef>
                <a:spcPts val="0"/>
              </a:spcBef>
              <a:buSzPts val="2800"/>
              <a:buFont typeface="Noto Sans Symbols"/>
              <a:buChar char="▪"/>
            </a:pPr>
            <a:r>
              <a:rPr lang="en-US" sz="5500" dirty="0">
                <a:latin typeface="Calibri"/>
                <a:ea typeface="Calibri"/>
                <a:cs typeface="Calibri"/>
                <a:sym typeface="Calibri"/>
              </a:rPr>
              <a:t>Disadvantages:</a:t>
            </a:r>
          </a:p>
          <a:p>
            <a:pPr marL="1200150" lvl="2" indent="-285750">
              <a:spcBef>
                <a:spcPts val="0"/>
              </a:spcBef>
              <a:buSzPts val="2800"/>
              <a:buFont typeface="Noto Sans Symbols"/>
              <a:buChar char="▪"/>
            </a:pPr>
            <a:r>
              <a:rPr lang="en-US" sz="5500" dirty="0">
                <a:latin typeface="Calibri"/>
                <a:ea typeface="Calibri"/>
                <a:cs typeface="Calibri"/>
                <a:sym typeface="Calibri"/>
              </a:rPr>
              <a:t>Consumes more storage space.</a:t>
            </a:r>
          </a:p>
          <a:p>
            <a:pPr marL="1200150" lvl="2" indent="-285750">
              <a:spcBef>
                <a:spcPts val="0"/>
              </a:spcBef>
              <a:buSzPts val="2800"/>
              <a:buFont typeface="Noto Sans Symbols"/>
              <a:buChar char="▪"/>
            </a:pPr>
            <a:r>
              <a:rPr lang="en-US" sz="5500" dirty="0">
                <a:latin typeface="Calibri"/>
                <a:ea typeface="Calibri"/>
                <a:cs typeface="Calibri"/>
                <a:sym typeface="Calibri"/>
              </a:rPr>
              <a:t>Requires additional processing to manage the historical data.</a:t>
            </a:r>
            <a:endParaRPr lang="en-US" sz="4300" dirty="0">
              <a:latin typeface="Calibri"/>
              <a:ea typeface="Calibri"/>
              <a:cs typeface="Calibri"/>
              <a:sym typeface="Calibri"/>
            </a:endParaRPr>
          </a:p>
          <a:p>
            <a:pPr marL="285750" indent="-285750">
              <a:spcBef>
                <a:spcPts val="0"/>
              </a:spcBef>
              <a:buSzPts val="2800"/>
              <a:buFont typeface="Noto Sans Symbols"/>
              <a:buChar char="▪"/>
            </a:pPr>
            <a:r>
              <a:rPr lang="en-US" sz="5500" b="1" dirty="0">
                <a:latin typeface="Calibri"/>
                <a:ea typeface="Calibri"/>
                <a:cs typeface="Calibri"/>
                <a:sym typeface="Calibri"/>
              </a:rPr>
              <a:t>Type 3:</a:t>
            </a:r>
          </a:p>
          <a:p>
            <a:pPr marL="742950" lvl="1" indent="-285750">
              <a:spcBef>
                <a:spcPts val="0"/>
              </a:spcBef>
              <a:buSzPts val="2800"/>
              <a:buFont typeface="Noto Sans Symbols"/>
              <a:buChar char="▪"/>
            </a:pPr>
            <a:r>
              <a:rPr lang="en-US" sz="5500" dirty="0">
                <a:latin typeface="Calibri"/>
                <a:ea typeface="Calibri"/>
                <a:cs typeface="Calibri"/>
                <a:sym typeface="Calibri"/>
              </a:rPr>
              <a:t>Advantages:</a:t>
            </a:r>
          </a:p>
          <a:p>
            <a:pPr marL="1200150" lvl="2" indent="-285750">
              <a:spcBef>
                <a:spcPts val="0"/>
              </a:spcBef>
              <a:buSzPts val="2800"/>
              <a:buFont typeface="Noto Sans Symbols"/>
              <a:buChar char="▪"/>
            </a:pPr>
            <a:r>
              <a:rPr lang="en-US" sz="5500" dirty="0">
                <a:latin typeface="Calibri"/>
                <a:ea typeface="Calibri"/>
                <a:cs typeface="Calibri"/>
                <a:sym typeface="Calibri"/>
              </a:rPr>
              <a:t>Preserves historical data to a limited extent.</a:t>
            </a:r>
          </a:p>
          <a:p>
            <a:pPr marL="1200150" lvl="2" indent="-285750">
              <a:spcBef>
                <a:spcPts val="0"/>
              </a:spcBef>
              <a:buSzPts val="2800"/>
              <a:buFont typeface="Noto Sans Symbols"/>
              <a:buChar char="▪"/>
            </a:pPr>
            <a:r>
              <a:rPr lang="en-US" sz="5500" dirty="0">
                <a:latin typeface="Calibri"/>
                <a:ea typeface="Calibri"/>
                <a:cs typeface="Calibri"/>
                <a:sym typeface="Calibri"/>
              </a:rPr>
              <a:t>Consumes less storage space than Type 2.</a:t>
            </a:r>
          </a:p>
          <a:p>
            <a:pPr marL="742950" lvl="1" indent="-285750">
              <a:spcBef>
                <a:spcPts val="0"/>
              </a:spcBef>
              <a:buSzPts val="2800"/>
              <a:buFont typeface="Noto Sans Symbols"/>
              <a:buChar char="▪"/>
            </a:pPr>
            <a:r>
              <a:rPr lang="en-US" sz="5500" dirty="0">
                <a:latin typeface="Calibri"/>
                <a:ea typeface="Calibri"/>
                <a:cs typeface="Calibri"/>
                <a:sym typeface="Calibri"/>
              </a:rPr>
              <a:t>Disadvantages:</a:t>
            </a:r>
          </a:p>
          <a:p>
            <a:pPr marL="1200150" lvl="2" indent="-285750">
              <a:spcBef>
                <a:spcPts val="0"/>
              </a:spcBef>
              <a:buSzPts val="2800"/>
              <a:buFont typeface="Noto Sans Symbols"/>
              <a:buChar char="▪"/>
            </a:pPr>
            <a:r>
              <a:rPr lang="en-US" sz="5500" dirty="0">
                <a:latin typeface="Calibri"/>
                <a:ea typeface="Calibri"/>
                <a:cs typeface="Calibri"/>
                <a:sym typeface="Calibri"/>
              </a:rPr>
              <a:t>Can only capture a limited number of changes.</a:t>
            </a:r>
          </a:p>
          <a:p>
            <a:pPr marL="1200150" lvl="2" indent="-285750">
              <a:spcBef>
                <a:spcPts val="0"/>
              </a:spcBef>
              <a:buSzPts val="2800"/>
              <a:buFont typeface="Noto Sans Symbols"/>
              <a:buChar char="▪"/>
            </a:pPr>
            <a:r>
              <a:rPr lang="en-US" sz="5500" dirty="0">
                <a:latin typeface="Calibri"/>
                <a:ea typeface="Calibri"/>
                <a:cs typeface="Calibri"/>
                <a:sym typeface="Calibri"/>
              </a:rPr>
              <a:t>Does not allow for analysis of data at different points in time to the same extent as Type 2.</a:t>
            </a:r>
            <a:endParaRPr sz="3400" dirty="0">
              <a:latin typeface="Calibri"/>
              <a:ea typeface="Calibri"/>
              <a:cs typeface="Calibri"/>
              <a:sym typeface="Calibri"/>
            </a:endParaRPr>
          </a:p>
        </p:txBody>
      </p:sp>
      <p:sp>
        <p:nvSpPr>
          <p:cNvPr id="423" name="Google Shape;423;p5"/>
          <p:cNvSpPr txBox="1">
            <a:spLocks noGrp="1"/>
          </p:cNvSpPr>
          <p:nvPr>
            <p:ph type="title"/>
          </p:nvPr>
        </p:nvSpPr>
        <p:spPr>
          <a:xfrm>
            <a:off x="743578" y="692871"/>
            <a:ext cx="10483746" cy="77432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000" b="1" dirty="0">
                <a:solidFill>
                  <a:schemeClr val="accent2"/>
                </a:solidFill>
              </a:rPr>
              <a:t>Advantages and Disadvantages of Slowly Changing Dimensions </a:t>
            </a:r>
            <a:r>
              <a:rPr lang="en-US" sz="1400" b="1" dirty="0">
                <a:solidFill>
                  <a:schemeClr val="accent2"/>
                </a:solidFill>
              </a:rPr>
              <a:t>Cont.</a:t>
            </a:r>
            <a:endParaRPr sz="4400" dirty="0"/>
          </a:p>
        </p:txBody>
      </p:sp>
    </p:spTree>
    <p:extLst>
      <p:ext uri="{BB962C8B-B14F-4D97-AF65-F5344CB8AC3E}">
        <p14:creationId xmlns:p14="http://schemas.microsoft.com/office/powerpoint/2010/main" val="377375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
          <p:cNvSpPr txBox="1">
            <a:spLocks noGrp="1"/>
          </p:cNvSpPr>
          <p:nvPr>
            <p:ph type="title"/>
          </p:nvPr>
        </p:nvSpPr>
        <p:spPr>
          <a:xfrm>
            <a:off x="663019" y="226244"/>
            <a:ext cx="10870244" cy="197020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Choosing the Right Slowly Changing Dimension Type</a:t>
            </a:r>
            <a:br>
              <a:rPr lang="en-US" sz="4400" b="1" dirty="0">
                <a:solidFill>
                  <a:schemeClr val="accent2"/>
                </a:solidFill>
              </a:rPr>
            </a:br>
            <a:endParaRPr lang="en-US" dirty="0">
              <a:solidFill>
                <a:srgbClr val="FF0000"/>
              </a:solidFill>
            </a:endParaRPr>
          </a:p>
        </p:txBody>
      </p:sp>
      <p:sp>
        <p:nvSpPr>
          <p:cNvPr id="8" name="Google Shape;422;p5">
            <a:extLst>
              <a:ext uri="{FF2B5EF4-FFF2-40B4-BE49-F238E27FC236}">
                <a16:creationId xmlns:a16="http://schemas.microsoft.com/office/drawing/2014/main" id="{CF9959EF-3F99-49D0-A697-F63B2FFD6A69}"/>
              </a:ext>
            </a:extLst>
          </p:cNvPr>
          <p:cNvSpPr txBox="1">
            <a:spLocks noGrp="1"/>
          </p:cNvSpPr>
          <p:nvPr>
            <p:ph type="body" idx="1"/>
          </p:nvPr>
        </p:nvSpPr>
        <p:spPr>
          <a:xfrm>
            <a:off x="658737" y="1621411"/>
            <a:ext cx="10311618" cy="4329224"/>
          </a:xfrm>
          <a:prstGeom prst="rect">
            <a:avLst/>
          </a:prstGeom>
          <a:noFill/>
          <a:ln>
            <a:noFill/>
          </a:ln>
        </p:spPr>
        <p:txBody>
          <a:bodyPr spcFirstLastPara="1" wrap="square" lIns="91425" tIns="45700" rIns="91425" bIns="45700" anchor="t" anchorCtr="0">
            <a:normAutofit lnSpcReduction="10000"/>
          </a:bodyPr>
          <a:lstStyle/>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800" b="0" i="0" dirty="0">
                <a:solidFill>
                  <a:srgbClr val="555555"/>
                </a:solidFill>
                <a:effectLst/>
                <a:latin typeface="Calibri" panose="020F0502020204030204" pitchFamily="34" charset="0"/>
                <a:cs typeface="Calibri" panose="020F0502020204030204" pitchFamily="34" charset="0"/>
              </a:rPr>
              <a:t>Choosing the right Slowly Changing Dimension (SCD) type depends on several factors, such as the importance of historical data, the frequency of changes, and the available storage space.</a:t>
            </a: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800" b="1" i="0" dirty="0">
                <a:solidFill>
                  <a:srgbClr val="555555"/>
                </a:solidFill>
                <a:effectLst/>
                <a:latin typeface="Calibri" panose="020F0502020204030204" pitchFamily="34" charset="0"/>
                <a:cs typeface="Calibri" panose="020F0502020204030204" pitchFamily="34" charset="0"/>
              </a:rPr>
              <a:t>Type 1:</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Use Type 1 if historical data is not important, and the dimension data changes frequently.</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Examples include customer contact information or product pricing.</a:t>
            </a: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600" b="1" i="0" dirty="0">
                <a:solidFill>
                  <a:srgbClr val="555555"/>
                </a:solidFill>
                <a:effectLst/>
                <a:latin typeface="Calibri" panose="020F0502020204030204" pitchFamily="34" charset="0"/>
                <a:cs typeface="Calibri" panose="020F0502020204030204" pitchFamily="34" charset="0"/>
              </a:rPr>
              <a:t>Type 2:</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Use Type 2 if historical data is important, and the dimension data changes infrequently.</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Examples include customer demographics or product attributes.</a:t>
            </a:r>
          </a:p>
        </p:txBody>
      </p:sp>
    </p:spTree>
    <p:extLst>
      <p:ext uri="{BB962C8B-B14F-4D97-AF65-F5344CB8AC3E}">
        <p14:creationId xmlns:p14="http://schemas.microsoft.com/office/powerpoint/2010/main" val="322562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
          <p:cNvSpPr txBox="1">
            <a:spLocks noGrp="1"/>
          </p:cNvSpPr>
          <p:nvPr>
            <p:ph type="title"/>
          </p:nvPr>
        </p:nvSpPr>
        <p:spPr>
          <a:xfrm>
            <a:off x="663019" y="226244"/>
            <a:ext cx="10870244" cy="197020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4400"/>
              <a:buFont typeface="Montserrat"/>
              <a:buNone/>
            </a:pPr>
            <a:r>
              <a:rPr lang="en-US" sz="4400" b="1" dirty="0">
                <a:solidFill>
                  <a:schemeClr val="accent2"/>
                </a:solidFill>
              </a:rPr>
              <a:t>Choosing the Right Slowly Changing Dimension Type </a:t>
            </a:r>
            <a:r>
              <a:rPr lang="en-US" sz="2800" b="1" dirty="0">
                <a:solidFill>
                  <a:schemeClr val="accent2"/>
                </a:solidFill>
              </a:rPr>
              <a:t>Cont.</a:t>
            </a:r>
            <a:br>
              <a:rPr lang="en-US" sz="4400" b="1" dirty="0">
                <a:solidFill>
                  <a:schemeClr val="accent2"/>
                </a:solidFill>
              </a:rPr>
            </a:br>
            <a:endParaRPr lang="en-US" dirty="0">
              <a:solidFill>
                <a:srgbClr val="FF0000"/>
              </a:solidFill>
            </a:endParaRPr>
          </a:p>
        </p:txBody>
      </p:sp>
      <p:sp>
        <p:nvSpPr>
          <p:cNvPr id="8" name="Google Shape;422;p5">
            <a:extLst>
              <a:ext uri="{FF2B5EF4-FFF2-40B4-BE49-F238E27FC236}">
                <a16:creationId xmlns:a16="http://schemas.microsoft.com/office/drawing/2014/main" id="{CF9959EF-3F99-49D0-A697-F63B2FFD6A69}"/>
              </a:ext>
            </a:extLst>
          </p:cNvPr>
          <p:cNvSpPr txBox="1">
            <a:spLocks noGrp="1"/>
          </p:cNvSpPr>
          <p:nvPr>
            <p:ph type="body" idx="1"/>
          </p:nvPr>
        </p:nvSpPr>
        <p:spPr>
          <a:xfrm>
            <a:off x="658737" y="1621411"/>
            <a:ext cx="10311618" cy="4329224"/>
          </a:xfrm>
          <a:prstGeom prst="rect">
            <a:avLst/>
          </a:prstGeom>
          <a:noFill/>
          <a:ln>
            <a:noFill/>
          </a:ln>
        </p:spPr>
        <p:txBody>
          <a:bodyPr spcFirstLastPara="1" wrap="square" lIns="91425" tIns="45700" rIns="91425" bIns="45700" anchor="t" anchorCtr="0">
            <a:normAutofit/>
          </a:bodyPr>
          <a:lstStyle/>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800" b="1" i="0" dirty="0">
                <a:solidFill>
                  <a:srgbClr val="555555"/>
                </a:solidFill>
                <a:effectLst/>
                <a:latin typeface="Calibri" panose="020F0502020204030204" pitchFamily="34" charset="0"/>
                <a:cs typeface="Calibri" panose="020F0502020204030204" pitchFamily="34" charset="0"/>
              </a:rPr>
              <a:t>Type 3:</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Use Type 3 if historical data is important, the dimension data changes infrequently, and the changes can be captured using a limited number of attributes.</a:t>
            </a:r>
          </a:p>
          <a:p>
            <a:pPr marL="1028700" lvl="1" indent="-571500">
              <a:spcBef>
                <a:spcPts val="0"/>
              </a:spcBef>
              <a:buSzPts val="2800"/>
              <a:buFont typeface="Wingdings" panose="05000000000000000000" pitchFamily="2" charset="2"/>
              <a:buChar char="§"/>
            </a:pPr>
            <a:r>
              <a:rPr lang="en-US" sz="2100" b="0" i="0" dirty="0">
                <a:solidFill>
                  <a:srgbClr val="555555"/>
                </a:solidFill>
                <a:effectLst/>
                <a:latin typeface="Calibri" panose="020F0502020204030204" pitchFamily="34" charset="0"/>
                <a:cs typeface="Calibri" panose="020F0502020204030204" pitchFamily="34" charset="0"/>
              </a:rPr>
              <a:t>Examples include customer preferences or product availability.</a:t>
            </a: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endParaRPr lang="en-US" sz="1100" b="0" i="0" dirty="0">
              <a:solidFill>
                <a:srgbClr val="555555"/>
              </a:solidFill>
              <a:effectLst/>
              <a:latin typeface="Calibri" panose="020F0502020204030204" pitchFamily="34" charset="0"/>
              <a:cs typeface="Calibri" panose="020F0502020204030204" pitchFamily="34" charset="0"/>
            </a:endParaRP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700" b="0" i="0" dirty="0">
                <a:solidFill>
                  <a:srgbClr val="555555"/>
                </a:solidFill>
                <a:effectLst/>
                <a:latin typeface="Calibri" panose="020F0502020204030204" pitchFamily="34" charset="0"/>
                <a:cs typeface="Calibri" panose="020F0502020204030204" pitchFamily="34" charset="0"/>
              </a:rPr>
              <a:t>It is also possible to use a combination of SCD types for different attributes within the same dimension, depending on the specific business requirements.</a:t>
            </a: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endParaRPr lang="en-US" sz="1700" b="0" i="0" dirty="0">
              <a:solidFill>
                <a:srgbClr val="555555"/>
              </a:solidFill>
              <a:effectLst/>
              <a:latin typeface="Calibri" panose="020F0502020204030204" pitchFamily="34" charset="0"/>
              <a:cs typeface="Calibri" panose="020F0502020204030204" pitchFamily="34" charset="0"/>
            </a:endParaRPr>
          </a:p>
          <a:p>
            <a:pPr marL="571500" lvl="0" indent="-571500" algn="l">
              <a:lnSpc>
                <a:spcPct val="150000"/>
              </a:lnSpc>
              <a:spcBef>
                <a:spcPts val="0"/>
              </a:spcBef>
              <a:spcAft>
                <a:spcPts val="0"/>
              </a:spcAft>
              <a:buClr>
                <a:schemeClr val="dk1"/>
              </a:buClr>
              <a:buSzPts val="2800"/>
              <a:buFont typeface="Wingdings" panose="05000000000000000000" pitchFamily="2" charset="2"/>
              <a:buChar char="§"/>
            </a:pPr>
            <a:r>
              <a:rPr lang="en-US" sz="1700" b="0" i="0" dirty="0">
                <a:solidFill>
                  <a:srgbClr val="555555"/>
                </a:solidFill>
                <a:effectLst/>
                <a:latin typeface="Calibri" panose="020F0502020204030204" pitchFamily="34" charset="0"/>
                <a:cs typeface="Calibri" panose="020F0502020204030204" pitchFamily="34" charset="0"/>
              </a:rPr>
              <a:t>Remember that the choice of SCD type has implications for storage, processing, and analysis, so it is important to carefully consider the trade-offs and choose the right type for your data warehousing needs.</a:t>
            </a:r>
          </a:p>
        </p:txBody>
      </p:sp>
    </p:spTree>
    <p:extLst>
      <p:ext uri="{BB962C8B-B14F-4D97-AF65-F5344CB8AC3E}">
        <p14:creationId xmlns:p14="http://schemas.microsoft.com/office/powerpoint/2010/main" val="158890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lean Proposal">
  <a:themeElements>
    <a:clrScheme name="Clean Nine">
      <a:dk1>
        <a:srgbClr val="000000"/>
      </a:dk1>
      <a:lt1>
        <a:srgbClr val="FFFFFF"/>
      </a:lt1>
      <a:dk2>
        <a:srgbClr val="44546A"/>
      </a:dk2>
      <a:lt2>
        <a:srgbClr val="E7E6E6"/>
      </a:lt2>
      <a:accent1>
        <a:srgbClr val="2495B5"/>
      </a:accent1>
      <a:accent2>
        <a:srgbClr val="1E138B"/>
      </a:accent2>
      <a:accent3>
        <a:srgbClr val="11C3CD"/>
      </a:accent3>
      <a:accent4>
        <a:srgbClr val="2495B5"/>
      </a:accent4>
      <a:accent5>
        <a:srgbClr val="ED7D31"/>
      </a:accent5>
      <a:accent6>
        <a:srgbClr val="4E5D9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ean Proposal">
  <a:themeElements>
    <a:clrScheme name="Clean Nine">
      <a:dk1>
        <a:srgbClr val="000000"/>
      </a:dk1>
      <a:lt1>
        <a:srgbClr val="FFFFFF"/>
      </a:lt1>
      <a:dk2>
        <a:srgbClr val="44546A"/>
      </a:dk2>
      <a:lt2>
        <a:srgbClr val="E7E6E6"/>
      </a:lt2>
      <a:accent1>
        <a:srgbClr val="2495B5"/>
      </a:accent1>
      <a:accent2>
        <a:srgbClr val="1E138B"/>
      </a:accent2>
      <a:accent3>
        <a:srgbClr val="11C3CD"/>
      </a:accent3>
      <a:accent4>
        <a:srgbClr val="2495B5"/>
      </a:accent4>
      <a:accent5>
        <a:srgbClr val="ED7D31"/>
      </a:accent5>
      <a:accent6>
        <a:srgbClr val="4E5D9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6319D698046E4F84C68C70C527B203" ma:contentTypeVersion="2" ma:contentTypeDescription="Create a new document." ma:contentTypeScope="" ma:versionID="4a426df39d0b2dd8db513c07fe4335a2">
  <xsd:schema xmlns:xsd="http://www.w3.org/2001/XMLSchema" xmlns:xs="http://www.w3.org/2001/XMLSchema" xmlns:p="http://schemas.microsoft.com/office/2006/metadata/properties" xmlns:ns2="1a71842b-ae5d-4e22-8931-9af99fb791ba" targetNamespace="http://schemas.microsoft.com/office/2006/metadata/properties" ma:root="true" ma:fieldsID="2be471603770991a062dc8cf1985a4ef" ns2:_="">
    <xsd:import namespace="1a71842b-ae5d-4e22-8931-9af99fb791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71842b-ae5d-4e22-8931-9af99fb79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FF877F-E2CD-4DD9-9C40-5C7D7B599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71842b-ae5d-4e22-8931-9af99fb791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FCA88C-980E-4E91-8157-B090EEB60D19}">
  <ds:schemaRefs>
    <ds:schemaRef ds:uri="http://schemas.microsoft.com/sharepoint/v3/contenttype/forms"/>
  </ds:schemaRefs>
</ds:datastoreItem>
</file>

<file path=customXml/itemProps3.xml><?xml version="1.0" encoding="utf-8"?>
<ds:datastoreItem xmlns:ds="http://schemas.openxmlformats.org/officeDocument/2006/customXml" ds:itemID="{D27B299B-71BC-428F-9976-FB01BFB539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157</TotalTime>
  <Words>1301</Words>
  <Application>Microsoft Office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Wingdings</vt:lpstr>
      <vt:lpstr>Calibri</vt:lpstr>
      <vt:lpstr>Lato</vt:lpstr>
      <vt:lpstr>Arial Black</vt:lpstr>
      <vt:lpstr>Arial</vt:lpstr>
      <vt:lpstr>Montserrat</vt:lpstr>
      <vt:lpstr>Noto Sans Symbols</vt:lpstr>
      <vt:lpstr>1_Clean Proposal</vt:lpstr>
      <vt:lpstr>Clean Proposal</vt:lpstr>
      <vt:lpstr>PowerPoint Presentation</vt:lpstr>
      <vt:lpstr>Introduction</vt:lpstr>
      <vt:lpstr>Types of Slowly Changing Dimensions</vt:lpstr>
      <vt:lpstr>Types of Slowly Changing Dimensions Cont.</vt:lpstr>
      <vt:lpstr>Types of Slowly Changing Dimensions Cont.</vt:lpstr>
      <vt:lpstr>Advantages and Disadvantages of Slowly Changing Dimensions</vt:lpstr>
      <vt:lpstr>Advantages and Disadvantages of Slowly Changing Dimensions Cont.</vt:lpstr>
      <vt:lpstr>Choosing the Right Slowly Changing Dimension Type </vt:lpstr>
      <vt:lpstr>Choosing the Right Slowly Changing Dimension Type Cont. </vt:lpstr>
      <vt:lpstr>Best Practices for Implementing Slowly Changing Dimensions</vt:lpstr>
      <vt:lpstr>Best Practices for Implementing Slowly Changing Dimensions Cont.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Muslım</dc:creator>
  <cp:lastModifiedBy>Ahmed Mohamed  Fathy Abo Shaban</cp:lastModifiedBy>
  <cp:revision>28</cp:revision>
  <dcterms:created xsi:type="dcterms:W3CDTF">2021-05-01T20:45:37Z</dcterms:created>
  <dcterms:modified xsi:type="dcterms:W3CDTF">2023-05-04T07:49:25Z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0x010100466319D698046E4F84C68C70C527B203</vt:lpwstr>
  </property>
</Properties>
</file>