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9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05/23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4366"/>
            <a:ext cx="8604448" cy="6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9 Due 05/23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77</cp:revision>
  <dcterms:created xsi:type="dcterms:W3CDTF">2016-09-02T07:26:20Z</dcterms:created>
  <dcterms:modified xsi:type="dcterms:W3CDTF">2019-05-13T05:25:03Z</dcterms:modified>
</cp:coreProperties>
</file>