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10</a:t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06/06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172400" cy="222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9" y="2708920"/>
            <a:ext cx="7920881" cy="27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2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10 Due 06/06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79</cp:revision>
  <dcterms:created xsi:type="dcterms:W3CDTF">2016-09-02T07:26:20Z</dcterms:created>
  <dcterms:modified xsi:type="dcterms:W3CDTF">2019-05-29T03:12:41Z</dcterms:modified>
</cp:coreProperties>
</file>