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7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統計計算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800" dirty="0" smtClean="0"/>
              <a:t>Statistical Computing</a:t>
            </a:r>
            <a:endParaRPr lang="zh-TW" altLang="en-US" sz="2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高</a:t>
            </a:r>
            <a:r>
              <a:rPr lang="zh-TW" altLang="en-US" dirty="0" smtClean="0"/>
              <a:t>竹嵐 </a:t>
            </a:r>
            <a:r>
              <a:rPr lang="en-US" altLang="zh-TW" dirty="0" smtClean="0"/>
              <a:t>Chu-</a:t>
            </a:r>
            <a:r>
              <a:rPr lang="en-US" altLang="zh-TW" dirty="0" err="1" smtClean="0"/>
              <a:t>lan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kao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667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So… What is this course about?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60" y="1100628"/>
            <a:ext cx="7997512" cy="40565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400" b="0" dirty="0" smtClean="0"/>
              <a:t>This course is about some fundamental statistical computation technique that makes the modern day statistical applications possible.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b="0" dirty="0" smtClean="0"/>
              <a:t>We will start from classical and fundamental techniques, and move towards more modern tools based on our progress.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b="0" dirty="0" smtClean="0">
                <a:solidFill>
                  <a:srgbClr val="FF0000"/>
                </a:solidFill>
              </a:rPr>
              <a:t>You will need basic knowledge on probability and statistics.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b="0" dirty="0" smtClean="0">
                <a:solidFill>
                  <a:srgbClr val="FF0000"/>
                </a:solidFill>
              </a:rPr>
              <a:t>You will need to code.</a:t>
            </a:r>
          </a:p>
        </p:txBody>
      </p:sp>
    </p:spTree>
    <p:extLst>
      <p:ext uri="{BB962C8B-B14F-4D97-AF65-F5344CB8AC3E}">
        <p14:creationId xmlns:p14="http://schemas.microsoft.com/office/powerpoint/2010/main" val="312204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ãsimulation sheldon m. ros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32656"/>
            <a:ext cx="4104456" cy="616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81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60" y="44624"/>
            <a:ext cx="7520940" cy="5040560"/>
          </a:xfrm>
        </p:spPr>
        <p:txBody>
          <a:bodyPr>
            <a:normAutofit fontScale="77500" lnSpcReduction="20000"/>
          </a:bodyPr>
          <a:lstStyle/>
          <a:p>
            <a:pPr marL="0" indent="0"/>
            <a:r>
              <a:rPr lang="en-US" altLang="zh-TW" b="0" dirty="0" smtClean="0"/>
              <a:t>02/21	Chap 2. Elementary </a:t>
            </a:r>
            <a:r>
              <a:rPr lang="en-US" altLang="zh-TW" b="0" dirty="0" err="1" smtClean="0"/>
              <a:t>Prbability</a:t>
            </a:r>
            <a:endParaRPr lang="en-US" altLang="zh-TW" b="0" dirty="0" smtClean="0"/>
          </a:p>
          <a:p>
            <a:pPr marL="0" indent="0"/>
            <a:r>
              <a:rPr lang="en-US" altLang="zh-TW" b="0" dirty="0"/>
              <a:t>	Chap 3. Random Number </a:t>
            </a:r>
            <a:r>
              <a:rPr lang="en-US" altLang="zh-TW" b="0" dirty="0" smtClean="0"/>
              <a:t>Generator</a:t>
            </a:r>
          </a:p>
          <a:p>
            <a:pPr marL="0" indent="0"/>
            <a:r>
              <a:rPr lang="en-US" altLang="zh-TW" b="0" dirty="0" smtClean="0">
                <a:solidFill>
                  <a:srgbClr val="FF0000"/>
                </a:solidFill>
              </a:rPr>
              <a:t>02/28	No Class (</a:t>
            </a:r>
            <a:r>
              <a:rPr lang="zh-TW" altLang="en-US" b="0" dirty="0" smtClean="0">
                <a:solidFill>
                  <a:srgbClr val="FF0000"/>
                </a:solidFill>
              </a:rPr>
              <a:t>二二八</a:t>
            </a:r>
            <a:r>
              <a:rPr lang="en-US" altLang="zh-TW" b="0" dirty="0" smtClean="0">
                <a:solidFill>
                  <a:srgbClr val="FF0000"/>
                </a:solidFill>
              </a:rPr>
              <a:t>)</a:t>
            </a:r>
          </a:p>
          <a:p>
            <a:pPr marL="0" indent="0"/>
            <a:r>
              <a:rPr lang="en-US" altLang="zh-TW" b="0" dirty="0" smtClean="0"/>
              <a:t>03/07</a:t>
            </a:r>
            <a:r>
              <a:rPr lang="en-US" altLang="zh-TW" b="0" dirty="0"/>
              <a:t>	</a:t>
            </a:r>
            <a:r>
              <a:rPr lang="en-US" altLang="zh-TW" b="0" dirty="0" smtClean="0"/>
              <a:t>Chap 4. Generating Discrete Random Variables</a:t>
            </a:r>
          </a:p>
          <a:p>
            <a:pPr marL="0" indent="0"/>
            <a:r>
              <a:rPr lang="en-US" altLang="zh-TW" b="0" dirty="0" smtClean="0"/>
              <a:t>03/14	Chap 5. Generating Continuous Random Variables</a:t>
            </a:r>
          </a:p>
          <a:p>
            <a:pPr marL="0" indent="0"/>
            <a:r>
              <a:rPr lang="en-US" altLang="zh-TW" b="0" dirty="0" smtClean="0"/>
              <a:t>03/21	Chap 6. </a:t>
            </a:r>
            <a:r>
              <a:rPr lang="en-US" altLang="zh-TW" b="0" dirty="0" smtClean="0"/>
              <a:t>The Multivariate Normal Distribution and Copulas</a:t>
            </a:r>
            <a:endParaRPr lang="en-US" altLang="zh-TW" b="0" dirty="0" smtClean="0"/>
          </a:p>
          <a:p>
            <a:pPr marL="0" indent="0"/>
            <a:r>
              <a:rPr lang="en-US" altLang="zh-TW" b="0" dirty="0" smtClean="0"/>
              <a:t>03/28	Chap </a:t>
            </a:r>
            <a:r>
              <a:rPr lang="en-US" altLang="zh-TW" b="0" dirty="0"/>
              <a:t>7</a:t>
            </a:r>
            <a:r>
              <a:rPr lang="en-US" altLang="zh-TW" b="0" dirty="0" smtClean="0"/>
              <a:t>. </a:t>
            </a:r>
            <a:r>
              <a:rPr lang="en-US" altLang="zh-TW" b="0" dirty="0" smtClean="0"/>
              <a:t>Discrete Event Simulation</a:t>
            </a:r>
          </a:p>
          <a:p>
            <a:pPr marL="0" indent="0"/>
            <a:r>
              <a:rPr lang="en-US" altLang="zh-TW" b="0" dirty="0" smtClean="0">
                <a:solidFill>
                  <a:srgbClr val="FF0000"/>
                </a:solidFill>
              </a:rPr>
              <a:t>04/04	No Class (</a:t>
            </a:r>
            <a:r>
              <a:rPr lang="zh-TW" altLang="en-US" b="0" dirty="0" smtClean="0">
                <a:solidFill>
                  <a:srgbClr val="FF0000"/>
                </a:solidFill>
              </a:rPr>
              <a:t>校際活動周</a:t>
            </a:r>
            <a:r>
              <a:rPr lang="en-US" altLang="zh-TW" b="0" dirty="0" smtClean="0">
                <a:solidFill>
                  <a:srgbClr val="FF0000"/>
                </a:solidFill>
              </a:rPr>
              <a:t>)</a:t>
            </a:r>
          </a:p>
          <a:p>
            <a:pPr marL="0" indent="0"/>
            <a:r>
              <a:rPr lang="en-US" altLang="zh-TW" b="0" dirty="0" smtClean="0"/>
              <a:t>04/11	Chap </a:t>
            </a:r>
            <a:r>
              <a:rPr lang="en-US" altLang="zh-TW" b="0" dirty="0"/>
              <a:t>8</a:t>
            </a:r>
            <a:r>
              <a:rPr lang="en-US" altLang="zh-TW" b="0" dirty="0" smtClean="0"/>
              <a:t>. </a:t>
            </a:r>
            <a:r>
              <a:rPr lang="en-US" altLang="zh-TW" b="0" dirty="0"/>
              <a:t>Statistical Analysis of Simulated Data</a:t>
            </a:r>
            <a:endParaRPr lang="en-US" altLang="zh-TW" b="0" dirty="0" smtClean="0"/>
          </a:p>
          <a:p>
            <a:pPr marL="0" indent="0"/>
            <a:r>
              <a:rPr lang="en-US" altLang="zh-TW" b="0" dirty="0" smtClean="0"/>
              <a:t>04/18	Midterm</a:t>
            </a:r>
          </a:p>
          <a:p>
            <a:pPr marL="0" indent="0"/>
            <a:r>
              <a:rPr lang="en-US" altLang="zh-TW" b="0" dirty="0" smtClean="0"/>
              <a:t>04/25	</a:t>
            </a:r>
            <a:r>
              <a:rPr lang="en-US" altLang="zh-TW" b="0" dirty="0"/>
              <a:t>Chap </a:t>
            </a:r>
            <a:r>
              <a:rPr lang="en-US" altLang="zh-TW" b="0" dirty="0" smtClean="0"/>
              <a:t>9. </a:t>
            </a:r>
            <a:r>
              <a:rPr lang="en-US" altLang="zh-TW" b="0" dirty="0"/>
              <a:t>Variance Reduction Technique</a:t>
            </a:r>
          </a:p>
          <a:p>
            <a:pPr marL="0" indent="0"/>
            <a:r>
              <a:rPr lang="en-US" altLang="zh-TW" b="0" dirty="0" smtClean="0"/>
              <a:t>05/02</a:t>
            </a:r>
            <a:r>
              <a:rPr lang="en-US" altLang="zh-TW" b="0" dirty="0"/>
              <a:t>	Chap </a:t>
            </a:r>
            <a:r>
              <a:rPr lang="en-US" altLang="zh-TW" b="0" dirty="0" smtClean="0"/>
              <a:t>10. Additional Variance Reduction Technique</a:t>
            </a:r>
            <a:endParaRPr lang="en-US" altLang="zh-TW" b="0" dirty="0" smtClean="0"/>
          </a:p>
          <a:p>
            <a:pPr marL="0" indent="0"/>
            <a:r>
              <a:rPr lang="en-US" altLang="zh-TW" b="0" dirty="0" smtClean="0"/>
              <a:t>05/09	Chap </a:t>
            </a:r>
            <a:r>
              <a:rPr lang="en-US" altLang="zh-TW" b="0" dirty="0" smtClean="0"/>
              <a:t>11</a:t>
            </a:r>
            <a:r>
              <a:rPr lang="en-US" altLang="zh-TW" b="0" dirty="0" smtClean="0"/>
              <a:t>. </a:t>
            </a:r>
            <a:r>
              <a:rPr lang="en-US" altLang="zh-TW" b="0" dirty="0" smtClean="0"/>
              <a:t>Statistical Validation Technique</a:t>
            </a:r>
          </a:p>
          <a:p>
            <a:pPr marL="0" indent="0"/>
            <a:r>
              <a:rPr lang="en-US" altLang="zh-TW" b="0" dirty="0" smtClean="0"/>
              <a:t>05/16	Chap </a:t>
            </a:r>
            <a:r>
              <a:rPr lang="en-US" altLang="zh-TW" b="0" dirty="0" smtClean="0"/>
              <a:t>12. </a:t>
            </a:r>
            <a:r>
              <a:rPr lang="en-US" altLang="zh-TW" b="0" dirty="0" smtClean="0"/>
              <a:t>Markov Chain Monte Carlo Methods</a:t>
            </a:r>
          </a:p>
          <a:p>
            <a:pPr marL="0" indent="0"/>
            <a:r>
              <a:rPr lang="en-US" altLang="zh-TW" b="0" dirty="0" smtClean="0"/>
              <a:t>05/23</a:t>
            </a:r>
            <a:r>
              <a:rPr lang="en-US" altLang="zh-TW" b="0" dirty="0"/>
              <a:t>	Chap </a:t>
            </a:r>
            <a:r>
              <a:rPr lang="en-US" altLang="zh-TW" b="0" dirty="0" smtClean="0"/>
              <a:t>12. </a:t>
            </a:r>
            <a:r>
              <a:rPr lang="en-US" altLang="zh-TW" b="0" dirty="0"/>
              <a:t>Markov Chain Monte Carlo </a:t>
            </a:r>
            <a:r>
              <a:rPr lang="en-US" altLang="zh-TW" b="0" dirty="0" smtClean="0"/>
              <a:t>Methods</a:t>
            </a:r>
          </a:p>
          <a:p>
            <a:pPr marL="0" indent="0"/>
            <a:r>
              <a:rPr lang="en-US" altLang="zh-TW" b="0" dirty="0"/>
              <a:t>05/30	</a:t>
            </a:r>
            <a:r>
              <a:rPr lang="en-US" altLang="zh-TW" b="0"/>
              <a:t>Chap </a:t>
            </a:r>
            <a:r>
              <a:rPr lang="en-US" altLang="zh-TW" b="0" smtClean="0"/>
              <a:t>12. </a:t>
            </a:r>
            <a:r>
              <a:rPr lang="en-US" altLang="zh-TW" b="0" dirty="0"/>
              <a:t>Markov Chain Monte Carlo </a:t>
            </a:r>
            <a:r>
              <a:rPr lang="en-US" altLang="zh-TW" b="0" dirty="0" smtClean="0"/>
              <a:t>Methods	</a:t>
            </a:r>
          </a:p>
          <a:p>
            <a:pPr marL="0" indent="0"/>
            <a:r>
              <a:rPr lang="en-US" altLang="zh-TW" b="0" dirty="0" smtClean="0"/>
              <a:t>06/06	TBA</a:t>
            </a:r>
          </a:p>
          <a:p>
            <a:pPr marL="0" indent="0"/>
            <a:r>
              <a:rPr lang="en-US" altLang="zh-TW" b="0" dirty="0" smtClean="0"/>
              <a:t>06/13	TBA</a:t>
            </a:r>
          </a:p>
          <a:p>
            <a:pPr marL="0" indent="0"/>
            <a:r>
              <a:rPr lang="en-US" altLang="zh-TW" b="0" dirty="0" smtClean="0"/>
              <a:t>06/20	Final</a:t>
            </a:r>
            <a:endParaRPr lang="en-US" altLang="zh-TW" b="0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508104" y="4725144"/>
            <a:ext cx="304171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Mid-term		  25%</a:t>
            </a:r>
          </a:p>
          <a:p>
            <a:r>
              <a:rPr lang="en-US" altLang="zh-TW" dirty="0" smtClean="0"/>
              <a:t>Final		  25%</a:t>
            </a:r>
          </a:p>
          <a:p>
            <a:r>
              <a:rPr lang="en-US" altLang="zh-TW" dirty="0" smtClean="0"/>
              <a:t>Homework	  40%</a:t>
            </a:r>
          </a:p>
          <a:p>
            <a:r>
              <a:rPr lang="en-US" altLang="zh-TW" dirty="0" smtClean="0"/>
              <a:t>Class Participation   10%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496312" y="6021288"/>
            <a:ext cx="304171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Course Time: Thu 9-12 (?)</a:t>
            </a:r>
          </a:p>
          <a:p>
            <a:r>
              <a:rPr lang="en-US" altLang="zh-TW" dirty="0" smtClean="0"/>
              <a:t>Office Hour: By appointment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439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136</TotalTime>
  <Words>82</Words>
  <Application>Microsoft Office PowerPoint</Application>
  <PresentationFormat>如螢幕大小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角度</vt:lpstr>
      <vt:lpstr>統計計算 Statistical Computing</vt:lpstr>
      <vt:lpstr>So… What is this course about?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39</cp:revision>
  <dcterms:created xsi:type="dcterms:W3CDTF">2016-09-02T07:26:20Z</dcterms:created>
  <dcterms:modified xsi:type="dcterms:W3CDTF">2019-02-13T12:59:41Z</dcterms:modified>
</cp:coreProperties>
</file>