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11530" y="404664"/>
            <a:ext cx="7520940" cy="4299929"/>
          </a:xfrm>
        </p:spPr>
        <p:txBody>
          <a:bodyPr>
            <a:normAutofit lnSpcReduction="10000"/>
          </a:bodyPr>
          <a:lstStyle/>
          <a:p>
            <a:pPr marL="0" indent="0" algn="ctr"/>
            <a:r>
              <a:rPr lang="en-US" altLang="zh-TW" sz="2000" u="sng" dirty="0"/>
              <a:t>Chap 2. Review in Probability</a:t>
            </a:r>
          </a:p>
          <a:p>
            <a:pPr marL="0" indent="0"/>
            <a:r>
              <a:rPr lang="en-US" altLang="zh-TW" sz="2000" dirty="0" smtClean="0"/>
              <a:t>2.1	Sample Space </a:t>
            </a:r>
            <a:r>
              <a:rPr lang="en-US" altLang="zh-TW" sz="2000" dirty="0" smtClean="0"/>
              <a:t>and Events</a:t>
            </a:r>
          </a:p>
          <a:p>
            <a:pPr marL="0" indent="0"/>
            <a:r>
              <a:rPr lang="en-US" altLang="zh-TW" sz="2000" dirty="0" smtClean="0"/>
              <a:t>2.2	Axiom of Probability</a:t>
            </a:r>
          </a:p>
          <a:p>
            <a:pPr marL="0" indent="0"/>
            <a:r>
              <a:rPr lang="en-US" altLang="zh-TW" sz="2000" dirty="0" smtClean="0"/>
              <a:t>2.3	Conditional Probability and Independence</a:t>
            </a:r>
          </a:p>
          <a:p>
            <a:pPr marL="0" indent="0"/>
            <a:r>
              <a:rPr lang="en-US" altLang="zh-TW" sz="2000" dirty="0" smtClean="0"/>
              <a:t>2.4	Random Variables</a:t>
            </a:r>
          </a:p>
          <a:p>
            <a:pPr marL="0" indent="0"/>
            <a:r>
              <a:rPr lang="en-US" altLang="zh-TW" sz="2000" dirty="0" smtClean="0"/>
              <a:t>2.5	Expectation</a:t>
            </a:r>
          </a:p>
          <a:p>
            <a:pPr marL="0" indent="0"/>
            <a:r>
              <a:rPr lang="en-US" altLang="zh-TW" sz="2000" dirty="0" smtClean="0"/>
              <a:t>2.6	Variance</a:t>
            </a:r>
          </a:p>
          <a:p>
            <a:pPr marL="0" indent="0"/>
            <a:r>
              <a:rPr lang="en-US" altLang="zh-TW" sz="2000" dirty="0" smtClean="0"/>
              <a:t>2.7	Chebyshev’s Inequality and the Laws of Large Numbers</a:t>
            </a:r>
          </a:p>
          <a:p>
            <a:pPr marL="0" indent="0"/>
            <a:r>
              <a:rPr lang="en-US" altLang="zh-TW" sz="2000" dirty="0" smtClean="0"/>
              <a:t>2.8	Some Discrete Random Variables</a:t>
            </a:r>
          </a:p>
          <a:p>
            <a:pPr marL="0" indent="0"/>
            <a:r>
              <a:rPr lang="en-US" altLang="zh-TW" sz="2000" dirty="0" smtClean="0"/>
              <a:t>2.9	Continuous Random Variables</a:t>
            </a:r>
          </a:p>
          <a:p>
            <a:pPr marL="0" indent="0"/>
            <a:r>
              <a:rPr lang="en-US" altLang="zh-TW" sz="2000" dirty="0" smtClean="0"/>
              <a:t>2.10	Conditional Expectation and Conditional Variance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415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278</TotalTime>
  <Words>7</Words>
  <Application>Microsoft Office PowerPoint</Application>
  <PresentationFormat>如螢幕大小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角度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58</cp:revision>
  <dcterms:created xsi:type="dcterms:W3CDTF">2016-09-02T07:26:20Z</dcterms:created>
  <dcterms:modified xsi:type="dcterms:W3CDTF">2019-02-13T12:29:20Z</dcterms:modified>
</cp:coreProperties>
</file>