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26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1</a:t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03/07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3672408"/>
          </a:xfrm>
        </p:spPr>
        <p:txBody>
          <a:bodyPr>
            <a:noAutofit/>
          </a:bodyPr>
          <a:lstStyle/>
          <a:p>
            <a:pPr marL="0" indent="0"/>
            <a:endParaRPr lang="en-US" altLang="zh-TW" sz="1800" b="0" dirty="0" smtClean="0"/>
          </a:p>
          <a:p>
            <a:pPr marL="0" indent="0"/>
            <a:endParaRPr lang="en-US" altLang="zh-TW" sz="18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3" y="620688"/>
            <a:ext cx="867039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660232" y="1340768"/>
            <a:ext cx="17281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30% Each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60232" y="5341858"/>
            <a:ext cx="17281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r>
              <a:rPr lang="en-US" altLang="zh-TW" dirty="0" smtClean="0"/>
              <a:t>0% Each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8</Words>
  <Application>Microsoft Office PowerPoint</Application>
  <PresentationFormat>如螢幕大小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1 Due 03/07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59</cp:revision>
  <dcterms:created xsi:type="dcterms:W3CDTF">2016-09-02T07:26:20Z</dcterms:created>
  <dcterms:modified xsi:type="dcterms:W3CDTF">2019-02-13T13:04:18Z</dcterms:modified>
</cp:coreProperties>
</file>