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5" r:id="rId3"/>
    <p:sldId id="266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2</a:t>
            </a:r>
            <a:br>
              <a:rPr lang="en-US" altLang="zh-TW" dirty="0" smtClean="0"/>
            </a:br>
            <a:r>
              <a:rPr lang="en-US" altLang="zh-TW" dirty="0" smtClean="0"/>
              <a:t>Due 03/14 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/>
          <a:lstStyle/>
          <a:p>
            <a:r>
              <a:rPr lang="en-US" altLang="zh-TW" dirty="0" smtClean="0"/>
              <a:t>Use only uniform (0,1) random number to do the following.</a:t>
            </a:r>
          </a:p>
          <a:p>
            <a:r>
              <a:rPr lang="en-US" altLang="zh-TW" dirty="0" smtClean="0"/>
              <a:t>1. (20%) Estimate                                                        via simulation.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en-US" altLang="zh-TW" dirty="0" smtClean="0"/>
              <a:t>(30</a:t>
            </a:r>
            <a:r>
              <a:rPr lang="en-US" altLang="zh-TW" dirty="0" smtClean="0"/>
              <a:t>%) 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92696"/>
            <a:ext cx="2686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/>
          <a:stretch/>
        </p:blipFill>
        <p:spPr bwMode="auto">
          <a:xfrm>
            <a:off x="899592" y="1988840"/>
            <a:ext cx="8172398" cy="160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332656"/>
            <a:ext cx="7520940" cy="4347821"/>
          </a:xfrm>
        </p:spPr>
        <p:txBody>
          <a:bodyPr/>
          <a:lstStyle/>
          <a:p>
            <a:r>
              <a:rPr lang="en-US" altLang="zh-TW" dirty="0" smtClean="0"/>
              <a:t>Use only uniform (0,1) random number to do the following.</a:t>
            </a:r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dirty="0" smtClean="0"/>
              <a:t>(50</a:t>
            </a:r>
            <a:r>
              <a:rPr lang="en-US" altLang="zh-TW" dirty="0" smtClean="0"/>
              <a:t>%)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56376" cy="536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608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47</Words>
  <Application>Microsoft Office PowerPoint</Application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角度</vt:lpstr>
      <vt:lpstr>HOMEWORK 2 Due 03/14 00:00  send to e3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63</cp:revision>
  <dcterms:created xsi:type="dcterms:W3CDTF">2016-09-02T07:26:20Z</dcterms:created>
  <dcterms:modified xsi:type="dcterms:W3CDTF">2019-03-03T13:30:01Z</dcterms:modified>
</cp:coreProperties>
</file>