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1" r:id="rId2"/>
    <p:sldId id="278" r:id="rId3"/>
    <p:sldId id="429" r:id="rId4"/>
    <p:sldId id="430" r:id="rId5"/>
    <p:sldId id="431" r:id="rId6"/>
    <p:sldId id="421" r:id="rId7"/>
    <p:sldId id="422" r:id="rId8"/>
    <p:sldId id="423" r:id="rId9"/>
    <p:sldId id="424" r:id="rId10"/>
    <p:sldId id="427" r:id="rId11"/>
    <p:sldId id="425" r:id="rId12"/>
    <p:sldId id="426" r:id="rId13"/>
    <p:sldId id="432" r:id="rId14"/>
    <p:sldId id="433" r:id="rId15"/>
    <p:sldId id="428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54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Generating Poisson Process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5.4-5.6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Lemma from Chap 2.8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9318"/>
            <a:ext cx="8544526" cy="25871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05062"/>
            <a:ext cx="8564596" cy="21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52748"/>
            <a:ext cx="8731875" cy="31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3588"/>
            <a:ext cx="8442114" cy="45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5915" y="365760"/>
            <a:ext cx="8077985" cy="548640"/>
          </a:xfrm>
        </p:spPr>
        <p:txBody>
          <a:bodyPr/>
          <a:lstStyle/>
          <a:p>
            <a:r>
              <a:rPr lang="en-US" altLang="zh-TW" dirty="0" err="1" smtClean="0"/>
              <a:t>NONhomogenous</a:t>
            </a:r>
            <a:r>
              <a:rPr lang="en-US" altLang="zh-TW" dirty="0" smtClean="0"/>
              <a:t> Poisson Process (Chap 2.8)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6" y="1196752"/>
            <a:ext cx="808958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5915" y="365760"/>
            <a:ext cx="8077985" cy="548640"/>
          </a:xfrm>
        </p:spPr>
        <p:txBody>
          <a:bodyPr/>
          <a:lstStyle/>
          <a:p>
            <a:r>
              <a:rPr lang="en-US" altLang="zh-TW" dirty="0" err="1" smtClean="0"/>
              <a:t>NONhomogenous</a:t>
            </a:r>
            <a:r>
              <a:rPr lang="en-US" altLang="zh-TW" dirty="0" smtClean="0"/>
              <a:t> Poisson Process (Chap 2.8)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1" y="1268759"/>
            <a:ext cx="8191983" cy="7488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1" y="2348433"/>
            <a:ext cx="8191983" cy="15846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41" y="4077072"/>
            <a:ext cx="80693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09724" cy="1433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0" y="2924944"/>
            <a:ext cx="8195582" cy="2376264"/>
          </a:xfrm>
          <a:prstGeom prst="rect">
            <a:avLst/>
          </a:prstGeom>
        </p:spPr>
      </p:pic>
      <p:cxnSp>
        <p:nvCxnSpPr>
          <p:cNvPr id="9" name="直線接點 8"/>
          <p:cNvCxnSpPr>
            <a:endCxn id="5" idx="3"/>
          </p:cNvCxnSpPr>
          <p:nvPr/>
        </p:nvCxnSpPr>
        <p:spPr>
          <a:xfrm flipV="1">
            <a:off x="501010" y="4113076"/>
            <a:ext cx="8195582" cy="3600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468769" cy="27363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3528" y="414908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is called “</a:t>
            </a:r>
            <a:r>
              <a:rPr lang="en-US" altLang="zh-TW" dirty="0" smtClean="0">
                <a:solidFill>
                  <a:srgbClr val="FF0000"/>
                </a:solidFill>
              </a:rPr>
              <a:t>thinning</a:t>
            </a:r>
            <a:r>
              <a:rPr lang="en-US" altLang="zh-TW" dirty="0" smtClean="0"/>
              <a:t>” (because it “thins” the homogeneous Poisson process.)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96752"/>
            <a:ext cx="8143047" cy="13681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6" y="2564904"/>
            <a:ext cx="8064898" cy="22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160748"/>
            <a:ext cx="7995689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8684"/>
            <a:ext cx="8626632" cy="14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6524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b="0" dirty="0" smtClean="0"/>
              <a:t>5.4	Generating a Poisson Process</a:t>
            </a:r>
          </a:p>
          <a:p>
            <a:pPr marL="0" indent="0"/>
            <a:r>
              <a:rPr lang="en-US" altLang="zh-TW" sz="2400" b="0" dirty="0" smtClean="0"/>
              <a:t>5.5	Generating a Nonhomogeneous Poison Process</a:t>
            </a:r>
          </a:p>
          <a:p>
            <a:pPr marL="0" indent="0"/>
            <a:r>
              <a:rPr lang="en-US" altLang="zh-TW" sz="2400" b="0" dirty="0" smtClean="0"/>
              <a:t>5.6	Simulating a Two-Dimensional Poison Process</a:t>
            </a: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5.5 Generating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Nonhomogeneous </a:t>
            </a:r>
            <a:br>
              <a:rPr lang="en-US" altLang="zh-TW" dirty="0" smtClean="0"/>
            </a:br>
            <a:r>
              <a:rPr lang="en-US" altLang="zh-TW" dirty="0" smtClean="0"/>
              <a:t>Poisson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6286"/>
            <a:ext cx="8303990" cy="37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5.6 Simulating a 2D Poisson Process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6" y="1207513"/>
            <a:ext cx="7926466" cy="11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5.6 Simulating a 2D Poisson Process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1" y="1196752"/>
            <a:ext cx="7983481" cy="807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92119"/>
            <a:ext cx="7992888" cy="41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976074"/>
          </a:xfrm>
        </p:spPr>
        <p:txBody>
          <a:bodyPr/>
          <a:lstStyle/>
          <a:p>
            <a:r>
              <a:rPr lang="en-US" altLang="zh-TW" dirty="0" smtClean="0"/>
              <a:t>5.6 Simulating a 2D Poisson Process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-13287" y="908720"/>
            <a:ext cx="1200911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94802"/>
            <a:ext cx="8331222" cy="3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Poisson Process (Chap 2.8)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5" y="1196752"/>
            <a:ext cx="863503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Poisson Process (Chap 2.8)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0" y="1052736"/>
            <a:ext cx="8464979" cy="388843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419872" y="1700808"/>
            <a:ext cx="4320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Poisson Process (Chap 2.8)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052736"/>
            <a:ext cx="787089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878547" cy="936104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483768" y="1844824"/>
            <a:ext cx="633670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5" y="2270458"/>
            <a:ext cx="8970126" cy="1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6" y="997178"/>
            <a:ext cx="4587635" cy="1207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8" y="2022356"/>
            <a:ext cx="3456384" cy="8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8925917" cy="257110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419872" y="1556792"/>
            <a:ext cx="5400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499992" y="2492896"/>
            <a:ext cx="18722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3528" y="220678"/>
            <a:ext cx="7806231" cy="548640"/>
          </a:xfrm>
        </p:spPr>
        <p:txBody>
          <a:bodyPr/>
          <a:lstStyle/>
          <a:p>
            <a:r>
              <a:rPr lang="en-US" altLang="zh-TW" dirty="0" smtClean="0"/>
              <a:t>5.4 Generating a Poisson Process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8925917" cy="257110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419872" y="1556792"/>
            <a:ext cx="5400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499992" y="2492896"/>
            <a:ext cx="18722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1078</TotalTime>
  <Words>130</Words>
  <Application>Microsoft Office PowerPoint</Application>
  <PresentationFormat>如螢幕大小 (4:3)</PresentationFormat>
  <Paragraphs>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Tunga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</vt:lpstr>
      <vt:lpstr>角度</vt:lpstr>
      <vt:lpstr>Generating Poisson Process  Chapter 5.4-5.6</vt:lpstr>
      <vt:lpstr>Agenda</vt:lpstr>
      <vt:lpstr>Poisson Process (Chap 2.8)</vt:lpstr>
      <vt:lpstr>Poisson Process (Chap 2.8)</vt:lpstr>
      <vt:lpstr>Poisson Process (Chap 2.8)</vt:lpstr>
      <vt:lpstr>5.4 Generating a Poisson Process </vt:lpstr>
      <vt:lpstr>5.4 Generating a Poisson Process </vt:lpstr>
      <vt:lpstr>5.4 Generating a Poisson Process </vt:lpstr>
      <vt:lpstr>5.4 Generating a Poisson Process </vt:lpstr>
      <vt:lpstr>Lemma from Chap 2.8 </vt:lpstr>
      <vt:lpstr>5.4 Generating a Poisson Process </vt:lpstr>
      <vt:lpstr>5.4 Generating a Poisson Process </vt:lpstr>
      <vt:lpstr>NONhomogenous Poisson Process (Chap 2.8)</vt:lpstr>
      <vt:lpstr>NONhomogenous Poisson Process (Chap 2.8)</vt:lpstr>
      <vt:lpstr>5.5 Generating a Nonhomogeneous  Poisson Process </vt:lpstr>
      <vt:lpstr>5.5 Generating a Nonhomogeneous  Poisson Process </vt:lpstr>
      <vt:lpstr>5.5 Generating a Nonhomogeneous  Poisson Process </vt:lpstr>
      <vt:lpstr>5.5 Generating a Nonhomogeneous  Poisson Process </vt:lpstr>
      <vt:lpstr>5.5 Generating a Nonhomogeneous  Poisson Process </vt:lpstr>
      <vt:lpstr>5.5 Generating a Nonhomogeneous  Poisson Process </vt:lpstr>
      <vt:lpstr>5.6 Simulating a 2D Poisson Process</vt:lpstr>
      <vt:lpstr>5.6 Simulating a 2D Poisson Process</vt:lpstr>
      <vt:lpstr>5.6 Simulating a 2D Poisson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206</cp:revision>
  <dcterms:created xsi:type="dcterms:W3CDTF">2016-09-02T07:26:20Z</dcterms:created>
  <dcterms:modified xsi:type="dcterms:W3CDTF">2019-03-13T08:39:38Z</dcterms:modified>
</cp:coreProperties>
</file>