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5" r:id="rId3"/>
    <p:sldId id="266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2019/3/13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2019/3/13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2019/3/13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2019/3/13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2019/3/13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2019/3/13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1653D50-DB6A-4D07-924A-D8CF1186EC3A}" type="datetimeFigureOut">
              <a:rPr lang="zh-TW" altLang="en-US" smtClean="0"/>
              <a:pPr/>
              <a:t>2019/3/13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980728"/>
            <a:ext cx="7520940" cy="3600400"/>
          </a:xfrm>
        </p:spPr>
        <p:txBody>
          <a:bodyPr/>
          <a:lstStyle/>
          <a:p>
            <a:pPr algn="ctr"/>
            <a:r>
              <a:rPr lang="en-US" altLang="zh-TW" dirty="0" smtClean="0"/>
              <a:t>HOMEWORK </a:t>
            </a:r>
            <a:r>
              <a:rPr lang="en-US" altLang="zh-TW" dirty="0" smtClean="0"/>
              <a:t>3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Due </a:t>
            </a:r>
            <a:r>
              <a:rPr lang="en-US" altLang="zh-TW" dirty="0" smtClean="0"/>
              <a:t>03/21 </a:t>
            </a:r>
            <a:r>
              <a:rPr lang="en-US" altLang="zh-TW" dirty="0" smtClean="0"/>
              <a:t>00:00</a:t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send to e3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936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60" y="332656"/>
            <a:ext cx="7520940" cy="4347821"/>
          </a:xfrm>
        </p:spPr>
        <p:txBody>
          <a:bodyPr/>
          <a:lstStyle/>
          <a:p>
            <a:r>
              <a:rPr lang="en-US" altLang="zh-TW" dirty="0" smtClean="0"/>
              <a:t>For your code, the only random generator you can use is</a:t>
            </a:r>
            <a:r>
              <a:rPr lang="en-US" altLang="zh-TW" dirty="0" smtClean="0"/>
              <a:t> </a:t>
            </a:r>
            <a:r>
              <a:rPr lang="en-US" altLang="zh-TW" dirty="0" smtClean="0"/>
              <a:t>uniform (0,1) </a:t>
            </a:r>
            <a:r>
              <a:rPr lang="en-US" altLang="zh-TW" dirty="0" smtClean="0"/>
              <a:t>.</a:t>
            </a:r>
            <a:endParaRPr lang="en-US" altLang="zh-TW" dirty="0" smtClean="0"/>
          </a:p>
          <a:p>
            <a:r>
              <a:rPr lang="en-US" altLang="zh-TW" dirty="0" smtClean="0"/>
              <a:t>1. </a:t>
            </a:r>
            <a:r>
              <a:rPr lang="en-US" altLang="zh-TW" dirty="0" smtClean="0"/>
              <a:t>(60%)</a:t>
            </a:r>
            <a:endParaRPr lang="en-US" altLang="zh-TW" dirty="0"/>
          </a:p>
          <a:p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852" y="1124744"/>
            <a:ext cx="7462239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6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60" y="332656"/>
            <a:ext cx="7520940" cy="4347821"/>
          </a:xfrm>
        </p:spPr>
        <p:txBody>
          <a:bodyPr/>
          <a:lstStyle/>
          <a:p>
            <a:r>
              <a:rPr lang="en-US" altLang="zh-TW" dirty="0" smtClean="0"/>
              <a:t>Use only uniform (0,1) random number to do the following.</a:t>
            </a:r>
          </a:p>
          <a:p>
            <a:r>
              <a:rPr lang="en-US" altLang="zh-TW" dirty="0" smtClean="0"/>
              <a:t>2. (20%)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3. (20%)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803" y="1052736"/>
            <a:ext cx="7307509" cy="86409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452" y="3140968"/>
            <a:ext cx="7497207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08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</TotalTime>
  <Words>47</Words>
  <Application>Microsoft Office PowerPoint</Application>
  <PresentationFormat>如螢幕大小 (4:3)</PresentationFormat>
  <Paragraphs>11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1" baseType="lpstr">
      <vt:lpstr>Tunga</vt:lpstr>
      <vt:lpstr>微軟正黑體</vt:lpstr>
      <vt:lpstr>新細明體</vt:lpstr>
      <vt:lpstr>Arial</vt:lpstr>
      <vt:lpstr>Franklin Gothic Book</vt:lpstr>
      <vt:lpstr>Franklin Gothic Medium</vt:lpstr>
      <vt:lpstr>Wingdings</vt:lpstr>
      <vt:lpstr>角度</vt:lpstr>
      <vt:lpstr>HOMEWORK 3 Due 03/21 00:00  send to e3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64</cp:revision>
  <dcterms:created xsi:type="dcterms:W3CDTF">2016-09-02T07:26:20Z</dcterms:created>
  <dcterms:modified xsi:type="dcterms:W3CDTF">2019-03-13T07:57:51Z</dcterms:modified>
</cp:coreProperties>
</file>