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1" r:id="rId2"/>
    <p:sldId id="442" r:id="rId3"/>
    <p:sldId id="278" r:id="rId4"/>
    <p:sldId id="443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44" r:id="rId13"/>
    <p:sldId id="452" r:id="rId14"/>
    <p:sldId id="453" r:id="rId15"/>
    <p:sldId id="460" r:id="rId16"/>
    <p:sldId id="461" r:id="rId17"/>
    <p:sldId id="455" r:id="rId18"/>
    <p:sldId id="462" r:id="rId19"/>
    <p:sldId id="456" r:id="rId20"/>
    <p:sldId id="463" r:id="rId21"/>
    <p:sldId id="464" r:id="rId22"/>
    <p:sldId id="457" r:id="rId23"/>
    <p:sldId id="458" r:id="rId24"/>
    <p:sldId id="459" r:id="rId25"/>
    <p:sldId id="454" r:id="rId26"/>
    <p:sldId id="466" r:id="rId27"/>
    <p:sldId id="472" r:id="rId28"/>
    <p:sldId id="467" r:id="rId29"/>
    <p:sldId id="468" r:id="rId30"/>
    <p:sldId id="46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41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46DF-5F27-41F0-8344-AE66E383042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8905-02BE-4F45-992A-D60482F3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Multivariate Normal Distribution</a:t>
            </a:r>
            <a:br>
              <a:rPr lang="en-US" altLang="zh-TW" dirty="0" smtClean="0"/>
            </a:br>
            <a:r>
              <a:rPr lang="en-US" altLang="zh-TW" dirty="0" smtClean="0"/>
              <a:t>and Copula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Chapter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6.2 generating Multi. Normal </a:t>
            </a:r>
            <a:r>
              <a:rPr lang="en-US" altLang="zh-TW" dirty="0" err="1" smtClean="0"/>
              <a:t>Distrib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2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0940" y="339635"/>
            <a:ext cx="7992960" cy="548640"/>
          </a:xfrm>
        </p:spPr>
        <p:txBody>
          <a:bodyPr/>
          <a:lstStyle/>
          <a:p>
            <a:r>
              <a:rPr lang="en-US" altLang="zh-TW" dirty="0" smtClean="0"/>
              <a:t>Generating </a:t>
            </a:r>
            <a:r>
              <a:rPr lang="en-US" altLang="zh-TW" dirty="0" err="1" smtClean="0"/>
              <a:t>Mutli</a:t>
            </a:r>
            <a:r>
              <a:rPr lang="en-US" altLang="zh-TW" dirty="0" smtClean="0"/>
              <a:t>. Normal Distribution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0" y="866733"/>
            <a:ext cx="8181500" cy="5782123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2051720" y="2348880"/>
            <a:ext cx="158417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559824" y="4293096"/>
            <a:ext cx="9726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50940" y="4581128"/>
            <a:ext cx="148475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149588" y="4869160"/>
            <a:ext cx="23585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45519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8280920" cy="50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0648"/>
            <a:ext cx="8035888" cy="25202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8960"/>
            <a:ext cx="8035888" cy="36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6.3 Copula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9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0940" y="339635"/>
            <a:ext cx="7992960" cy="548640"/>
          </a:xfrm>
        </p:spPr>
        <p:txBody>
          <a:bodyPr/>
          <a:lstStyle/>
          <a:p>
            <a:r>
              <a:rPr lang="en-US" altLang="zh-TW" dirty="0" smtClean="0"/>
              <a:t>Copula for two variables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66899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2" y="260648"/>
            <a:ext cx="8184132" cy="13041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8" y="1564785"/>
            <a:ext cx="8189736" cy="30351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08" y="5157192"/>
            <a:ext cx="834863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24798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48946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696524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400" b="0" dirty="0" smtClean="0"/>
              <a:t>Generating Discrete/Continuous Random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Inverse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Acceptance/Rejection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Composition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Efficiency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Applications: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Normal Distribution (Box-Muller), etc.</a:t>
            </a:r>
            <a:endParaRPr lang="en-US" altLang="zh-TW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Poison Process</a:t>
            </a:r>
          </a:p>
        </p:txBody>
      </p:sp>
    </p:spTree>
    <p:extLst>
      <p:ext uri="{BB962C8B-B14F-4D97-AF65-F5344CB8AC3E}">
        <p14:creationId xmlns:p14="http://schemas.microsoft.com/office/powerpoint/2010/main" val="36331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8640"/>
            <a:ext cx="8387292" cy="201622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04864"/>
            <a:ext cx="8387292" cy="42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0940" y="339635"/>
            <a:ext cx="7992960" cy="548640"/>
          </a:xfrm>
        </p:spPr>
        <p:txBody>
          <a:bodyPr/>
          <a:lstStyle/>
          <a:p>
            <a:r>
              <a:rPr lang="en-US" altLang="zh-TW" dirty="0" smtClean="0"/>
              <a:t>Copula and tail distributions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0" y="980728"/>
            <a:ext cx="842088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88640"/>
            <a:ext cx="8599211" cy="5256584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6300192" y="1412776"/>
            <a:ext cx="22322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3059832" y="2276872"/>
            <a:ext cx="115212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0648"/>
            <a:ext cx="808515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60648"/>
            <a:ext cx="800775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35001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844073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6.4 Generating Through Copula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844475" cy="28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849463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696524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400" b="0" dirty="0" smtClean="0"/>
              <a:t>6.1</a:t>
            </a:r>
            <a:r>
              <a:rPr lang="en-US" altLang="zh-TW" sz="2400" b="0" dirty="0" smtClean="0"/>
              <a:t>	</a:t>
            </a:r>
            <a:r>
              <a:rPr lang="en-US" altLang="zh-TW" sz="2400" b="0" dirty="0" smtClean="0"/>
              <a:t>Multivariate Normal Distribution</a:t>
            </a:r>
          </a:p>
          <a:p>
            <a:pPr marL="0" indent="0"/>
            <a:r>
              <a:rPr lang="en-US" altLang="zh-TW" sz="2400" b="0" dirty="0" smtClean="0"/>
              <a:t>6.2	Generating a Multi. Normal Random Vector</a:t>
            </a:r>
          </a:p>
          <a:p>
            <a:pPr marL="0" indent="0"/>
            <a:r>
              <a:rPr lang="en-US" altLang="zh-TW" sz="2400" b="0" dirty="0" smtClean="0"/>
              <a:t>6.3	Copulas</a:t>
            </a:r>
          </a:p>
          <a:p>
            <a:pPr marL="0" indent="0"/>
            <a:r>
              <a:rPr lang="en-US" altLang="zh-TW" sz="2400" b="0" dirty="0" smtClean="0"/>
              <a:t>6.4	Generating Variables from Copula Models</a:t>
            </a:r>
            <a:endParaRPr lang="en-US" altLang="zh-TW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0415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8736133" cy="172819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04864"/>
            <a:ext cx="856126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6.1 Multivariate Normal Distribution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0940" y="339635"/>
            <a:ext cx="7992960" cy="548640"/>
          </a:xfrm>
        </p:spPr>
        <p:txBody>
          <a:bodyPr/>
          <a:lstStyle/>
          <a:p>
            <a:r>
              <a:rPr lang="en-US" altLang="zh-TW" dirty="0"/>
              <a:t>Multivariate Normal Distribution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0" y="888275"/>
            <a:ext cx="8365209" cy="52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0940" y="339635"/>
            <a:ext cx="7992960" cy="548640"/>
          </a:xfrm>
        </p:spPr>
        <p:txBody>
          <a:bodyPr/>
          <a:lstStyle/>
          <a:p>
            <a:r>
              <a:rPr lang="en-US" altLang="zh-TW" dirty="0"/>
              <a:t>Multivariate Normal Distribution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14542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0940" y="339635"/>
            <a:ext cx="7992960" cy="548640"/>
          </a:xfrm>
        </p:spPr>
        <p:txBody>
          <a:bodyPr/>
          <a:lstStyle/>
          <a:p>
            <a:r>
              <a:rPr lang="en-US" altLang="zh-TW" dirty="0"/>
              <a:t>Multivariate Normal Distribution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0" y="901176"/>
            <a:ext cx="8329656" cy="38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0940" y="339635"/>
            <a:ext cx="7992960" cy="548640"/>
          </a:xfrm>
        </p:spPr>
        <p:txBody>
          <a:bodyPr/>
          <a:lstStyle/>
          <a:p>
            <a:r>
              <a:rPr lang="en-US" altLang="zh-TW" dirty="0"/>
              <a:t>Multivariate Normal Distribution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0" y="906246"/>
            <a:ext cx="8327758" cy="23787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18" y="3284984"/>
            <a:ext cx="8303580" cy="6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0940" y="339635"/>
            <a:ext cx="7992960" cy="548640"/>
          </a:xfrm>
        </p:spPr>
        <p:txBody>
          <a:bodyPr/>
          <a:lstStyle/>
          <a:p>
            <a:r>
              <a:rPr lang="en-US" altLang="zh-TW" dirty="0"/>
              <a:t>Multivariate Normal Distribution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88275"/>
            <a:ext cx="8064896" cy="52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1117</TotalTime>
  <Words>74</Words>
  <Application>Microsoft Office PowerPoint</Application>
  <PresentationFormat>如螢幕大小 (4:3)</PresentationFormat>
  <Paragraphs>27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Tunga</vt:lpstr>
      <vt:lpstr>微軟正黑體</vt:lpstr>
      <vt:lpstr>新細明體</vt:lpstr>
      <vt:lpstr>Arial</vt:lpstr>
      <vt:lpstr>Calibri</vt:lpstr>
      <vt:lpstr>Franklin Gothic Book</vt:lpstr>
      <vt:lpstr>Franklin Gothic Medium</vt:lpstr>
      <vt:lpstr>Wingdings</vt:lpstr>
      <vt:lpstr>角度</vt:lpstr>
      <vt:lpstr>Multivariate Normal Distribution and Copula  Chapter 6</vt:lpstr>
      <vt:lpstr>Recap</vt:lpstr>
      <vt:lpstr>Agenda</vt:lpstr>
      <vt:lpstr>6.1 Multivariate Normal Distribution</vt:lpstr>
      <vt:lpstr>Multivariate Normal Distribution</vt:lpstr>
      <vt:lpstr>Multivariate Normal Distribution</vt:lpstr>
      <vt:lpstr>Multivariate Normal Distribution</vt:lpstr>
      <vt:lpstr>Multivariate Normal Distribution</vt:lpstr>
      <vt:lpstr>Multivariate Normal Distribution</vt:lpstr>
      <vt:lpstr>6.2 generating Multi. Normal Distrib.</vt:lpstr>
      <vt:lpstr>Generating Mutli. Normal Distribution</vt:lpstr>
      <vt:lpstr>PowerPoint 簡報</vt:lpstr>
      <vt:lpstr>PowerPoint 簡報</vt:lpstr>
      <vt:lpstr>PowerPoint 簡報</vt:lpstr>
      <vt:lpstr>6.3 Copula</vt:lpstr>
      <vt:lpstr>Copula for two variables</vt:lpstr>
      <vt:lpstr>PowerPoint 簡報</vt:lpstr>
      <vt:lpstr>PowerPoint 簡報</vt:lpstr>
      <vt:lpstr>PowerPoint 簡報</vt:lpstr>
      <vt:lpstr>PowerPoint 簡報</vt:lpstr>
      <vt:lpstr>Copula and tail distributions</vt:lpstr>
      <vt:lpstr>PowerPoint 簡報</vt:lpstr>
      <vt:lpstr>PowerPoint 簡報</vt:lpstr>
      <vt:lpstr>PowerPoint 簡報</vt:lpstr>
      <vt:lpstr>PowerPoint 簡報</vt:lpstr>
      <vt:lpstr>PowerPoint 簡報</vt:lpstr>
      <vt:lpstr>6.4 Generating Through Copula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219</cp:revision>
  <dcterms:created xsi:type="dcterms:W3CDTF">2016-09-02T07:26:20Z</dcterms:created>
  <dcterms:modified xsi:type="dcterms:W3CDTF">2019-03-18T07:09:14Z</dcterms:modified>
</cp:coreProperties>
</file>