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5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HOMEWORK </a:t>
            </a:r>
            <a:r>
              <a:rPr lang="en-US" altLang="zh-TW" dirty="0" smtClean="0"/>
              <a:t>4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Due </a:t>
            </a:r>
            <a:r>
              <a:rPr lang="en-US" altLang="zh-TW" dirty="0" smtClean="0"/>
              <a:t>03/28 </a:t>
            </a:r>
            <a:r>
              <a:rPr lang="en-US" altLang="zh-TW" dirty="0" smtClean="0"/>
              <a:t>00:00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332656"/>
            <a:ext cx="7520940" cy="4347821"/>
          </a:xfrm>
        </p:spPr>
        <p:txBody>
          <a:bodyPr/>
          <a:lstStyle/>
          <a:p>
            <a:r>
              <a:rPr lang="en-US" altLang="zh-TW" dirty="0" smtClean="0"/>
              <a:t>For your code, the only random generator you can use is uniform (0,1) .</a:t>
            </a:r>
          </a:p>
          <a:p>
            <a:r>
              <a:rPr lang="en-US" altLang="zh-TW" dirty="0" smtClean="0"/>
              <a:t>1. </a:t>
            </a:r>
            <a:r>
              <a:rPr lang="en-US" altLang="zh-TW" dirty="0" smtClean="0"/>
              <a:t>Poison Process (50</a:t>
            </a:r>
            <a:r>
              <a:rPr lang="en-US" altLang="zh-TW" dirty="0" smtClean="0"/>
              <a:t>%)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24744"/>
            <a:ext cx="7480556" cy="15841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2"/>
              <p:cNvSpPr txBox="1">
                <a:spLocks/>
              </p:cNvSpPr>
              <p:nvPr/>
            </p:nvSpPr>
            <p:spPr>
              <a:xfrm>
                <a:off x="822960" y="2852936"/>
                <a:ext cx="7673340" cy="1979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ts val="8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3736" indent="-173736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30936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59536" indent="-173736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97280" indent="-173736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353312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81912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92224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 smtClean="0"/>
                  <a:t>2</a:t>
                </a:r>
                <a:r>
                  <a:rPr lang="en-US" altLang="zh-TW" dirty="0" smtClean="0"/>
                  <a:t>. </a:t>
                </a:r>
                <a:r>
                  <a:rPr lang="en-US" altLang="zh-TW" dirty="0" smtClean="0"/>
                  <a:t>Multivariate Normal Distribution (50%)</a:t>
                </a:r>
              </a:p>
              <a:p>
                <a:r>
                  <a:rPr lang="en-US" altLang="zh-TW" b="0" dirty="0" smtClean="0"/>
                  <a:t>Generate </a:t>
                </a:r>
                <a:r>
                  <a:rPr lang="en-US" altLang="zh-TW" b="0" dirty="0" smtClean="0"/>
                  <a:t>three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b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b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b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b="0" dirty="0" smtClean="0"/>
                  <a:t> such that</a:t>
                </a:r>
              </a:p>
              <a:p>
                <a:pPr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b="0" dirty="0" smtClean="0"/>
                  <a:t> is marginally a exponential distribution with mean </a:t>
                </a:r>
                <a:r>
                  <a:rPr lang="en-US" altLang="zh-TW" b="0" dirty="0" err="1" smtClean="0"/>
                  <a:t>i</a:t>
                </a:r>
                <a:r>
                  <a:rPr lang="en-US" altLang="zh-TW" b="0" dirty="0" smtClean="0"/>
                  <a:t>.</a:t>
                </a:r>
              </a:p>
              <a:p>
                <a:pPr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zh-TW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TW" b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a:rPr lang="en-US" altLang="zh-TW" b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altLang="zh-TW" b="0" dirty="0" smtClean="0"/>
                  <a:t>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b="0" dirty="0" smtClean="0"/>
                  <a:t>.</a:t>
                </a:r>
                <a:r>
                  <a:rPr lang="en-US" altLang="zh-TW" b="0" dirty="0"/>
                  <a:t> </a:t>
                </a:r>
              </a:p>
              <a:p>
                <a:r>
                  <a:rPr lang="en-US" altLang="zh-TW" dirty="0" smtClean="0"/>
                  <a:t>Hint: Example 6d</a:t>
                </a:r>
                <a:endParaRPr lang="en-US" altLang="zh-TW" dirty="0" smtClean="0"/>
              </a:p>
            </p:txBody>
          </p:sp>
        </mc:Choice>
        <mc:Fallback>
          <p:sp>
            <p:nvSpPr>
              <p:cNvPr id="5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2852936"/>
                <a:ext cx="7673340" cy="1979941"/>
              </a:xfrm>
              <a:prstGeom prst="rect">
                <a:avLst/>
              </a:prstGeom>
              <a:blipFill>
                <a:blip r:embed="rId3"/>
                <a:stretch>
                  <a:fillRect l="-397" t="-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262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38</Words>
  <Application>Microsoft Office PowerPoint</Application>
  <PresentationFormat>如螢幕大小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Tunga</vt:lpstr>
      <vt:lpstr>微軟正黑體</vt:lpstr>
      <vt:lpstr>新細明體</vt:lpstr>
      <vt:lpstr>Arial</vt:lpstr>
      <vt:lpstr>Cambria Math</vt:lpstr>
      <vt:lpstr>Franklin Gothic Book</vt:lpstr>
      <vt:lpstr>Franklin Gothic Medium</vt:lpstr>
      <vt:lpstr>Wingdings</vt:lpstr>
      <vt:lpstr>角度</vt:lpstr>
      <vt:lpstr>HOMEWORK 4 Due 03/28 00:00  send to e3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68</cp:revision>
  <dcterms:created xsi:type="dcterms:W3CDTF">2016-09-02T07:26:20Z</dcterms:created>
  <dcterms:modified xsi:type="dcterms:W3CDTF">2019-03-18T07:23:00Z</dcterms:modified>
</cp:coreProperties>
</file>