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1" r:id="rId2"/>
    <p:sldId id="278" r:id="rId3"/>
    <p:sldId id="443" r:id="rId4"/>
    <p:sldId id="473" r:id="rId5"/>
    <p:sldId id="474" r:id="rId6"/>
    <p:sldId id="445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41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46DF-5F27-41F0-8344-AE66E3830427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8905-02BE-4F45-992A-D60482F3E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5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Multivariate Normal Distribution</a:t>
            </a:r>
            <a:br>
              <a:rPr lang="en-US" altLang="zh-TW" dirty="0" smtClean="0"/>
            </a:br>
            <a:r>
              <a:rPr lang="en-US" altLang="zh-TW" dirty="0" smtClean="0"/>
              <a:t>and Copula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Chapter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428607" cy="3672408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395536" y="908720"/>
            <a:ext cx="525658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8"/>
            <a:ext cx="82417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7707468" cy="29523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5" y="3212976"/>
            <a:ext cx="8167932" cy="201622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43608" y="3212976"/>
            <a:ext cx="36004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2: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43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97870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8352928" cy="64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56564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TW" sz="2400" b="0" dirty="0" smtClean="0"/>
              <a:t>7.1	Simulation via Discrete</a:t>
            </a:r>
            <a:r>
              <a:rPr lang="zh-TW" altLang="en-US" sz="2400" b="0" dirty="0" smtClean="0"/>
              <a:t> </a:t>
            </a:r>
            <a:r>
              <a:rPr lang="en-US" altLang="zh-TW" sz="2400" b="0" dirty="0" smtClean="0"/>
              <a:t>Events</a:t>
            </a:r>
          </a:p>
          <a:p>
            <a:pPr marL="0" indent="0"/>
            <a:r>
              <a:rPr lang="en-US" altLang="zh-TW" sz="2400" b="0" dirty="0" smtClean="0"/>
              <a:t>7.2	A Single-Server Queueing System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7.3	Queueing System with Two Servers in Series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7.4	Queueing System with Two Parallel Servers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7.5	An Inventory Model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7.6	An Insurance Risk Model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7.7	A Repair Problem</a:t>
            </a:r>
            <a:endParaRPr lang="en-US" altLang="zh-TW" sz="2400" b="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7.8	Exercising  a Stock Option</a:t>
            </a:r>
          </a:p>
          <a:p>
            <a:pPr marL="0" indent="0"/>
            <a:r>
              <a:rPr lang="en-US" altLang="zh-TW" sz="2400" b="0" dirty="0" smtClean="0">
                <a:solidFill>
                  <a:schemeClr val="bg1">
                    <a:lumMod val="75000"/>
                  </a:schemeClr>
                </a:solidFill>
              </a:rPr>
              <a:t>7.9	Verification of the Simulation Model</a:t>
            </a:r>
            <a:endParaRPr lang="en-US" altLang="zh-TW" sz="2400" b="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/>
              <a:t>7</a:t>
            </a:r>
            <a:r>
              <a:rPr lang="en-US" altLang="zh-TW" dirty="0" smtClean="0"/>
              <a:t>.1 Simulation via discrete events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560570" cy="309634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444208" y="3284984"/>
            <a:ext cx="201622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37722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0940" y="339635"/>
            <a:ext cx="7992960" cy="548640"/>
          </a:xfrm>
        </p:spPr>
        <p:txBody>
          <a:bodyPr/>
          <a:lstStyle/>
          <a:p>
            <a:r>
              <a:rPr lang="en-US" altLang="zh-TW" dirty="0" smtClean="0"/>
              <a:t>Queueing model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980728"/>
            <a:ext cx="821687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7.2 single server queueing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8257202" cy="23762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6" y="2564742"/>
            <a:ext cx="8222882" cy="1431937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283968" y="2420888"/>
            <a:ext cx="396044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987824" y="3068960"/>
            <a:ext cx="266429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29856" y="3356992"/>
            <a:ext cx="587033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8320590" cy="3528392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2555776" y="1268760"/>
            <a:ext cx="525658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395536" y="1556792"/>
            <a:ext cx="5256584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1147</TotalTime>
  <Words>18</Words>
  <Application>Microsoft Office PowerPoint</Application>
  <PresentationFormat>如螢幕大小 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Tunga</vt:lpstr>
      <vt:lpstr>微軟正黑體</vt:lpstr>
      <vt:lpstr>新細明體</vt:lpstr>
      <vt:lpstr>Arial</vt:lpstr>
      <vt:lpstr>Calibri</vt:lpstr>
      <vt:lpstr>Franklin Gothic Book</vt:lpstr>
      <vt:lpstr>Franklin Gothic Medium</vt:lpstr>
      <vt:lpstr>Wingdings</vt:lpstr>
      <vt:lpstr>角度</vt:lpstr>
      <vt:lpstr>Multivariate Normal Distribution and Copula  Chapter 6</vt:lpstr>
      <vt:lpstr>Agenda</vt:lpstr>
      <vt:lpstr>7.1 Simulation via discrete events</vt:lpstr>
      <vt:lpstr>PowerPoint 簡報</vt:lpstr>
      <vt:lpstr>PowerPoint 簡報</vt:lpstr>
      <vt:lpstr>Queueing model</vt:lpstr>
      <vt:lpstr>7.2 single server queueing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224</cp:revision>
  <dcterms:created xsi:type="dcterms:W3CDTF">2016-09-02T07:26:20Z</dcterms:created>
  <dcterms:modified xsi:type="dcterms:W3CDTF">2019-03-18T07:39:32Z</dcterms:modified>
</cp:coreProperties>
</file>