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61" r:id="rId2"/>
    <p:sldId id="483" r:id="rId3"/>
    <p:sldId id="278" r:id="rId4"/>
    <p:sldId id="475" r:id="rId5"/>
    <p:sldId id="484" r:id="rId6"/>
    <p:sldId id="485" r:id="rId7"/>
    <p:sldId id="486" r:id="rId8"/>
    <p:sldId id="487" r:id="rId9"/>
    <p:sldId id="488" r:id="rId10"/>
    <p:sldId id="489" r:id="rId11"/>
    <p:sldId id="491" r:id="rId12"/>
    <p:sldId id="492" r:id="rId13"/>
    <p:sldId id="496" r:id="rId14"/>
    <p:sldId id="493" r:id="rId15"/>
    <p:sldId id="497" r:id="rId16"/>
    <p:sldId id="494" r:id="rId17"/>
    <p:sldId id="495" r:id="rId18"/>
    <p:sldId id="490" r:id="rId19"/>
    <p:sldId id="498" r:id="rId20"/>
    <p:sldId id="499" r:id="rId21"/>
    <p:sldId id="500" r:id="rId22"/>
    <p:sldId id="501" r:id="rId23"/>
    <p:sldId id="502" r:id="rId24"/>
    <p:sldId id="503" r:id="rId25"/>
    <p:sldId id="504" r:id="rId26"/>
    <p:sldId id="507" r:id="rId27"/>
    <p:sldId id="506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1541" autoAdjust="0"/>
  </p:normalViewPr>
  <p:slideViewPr>
    <p:cSldViewPr>
      <p:cViewPr varScale="1">
        <p:scale>
          <a:sx n="115" d="100"/>
          <a:sy n="115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046DF-5F27-41F0-8344-AE66E3830427}" type="datetimeFigureOut">
              <a:rPr lang="zh-TW" altLang="en-US" smtClean="0"/>
              <a:t>2019/3/21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A8905-02BE-4F45-992A-D60482F3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059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2019/3/21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2019/3/21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2019/3/21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653D50-DB6A-4D07-924A-D8CF1186EC3A}" type="datetimeFigureOut">
              <a:rPr lang="zh-TW" altLang="en-US" smtClean="0"/>
              <a:t>2019/3/21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b="1" dirty="0"/>
              <a:t>The Discrete Event</a:t>
            </a:r>
            <a:br>
              <a:rPr lang="en-US" altLang="zh-TW" b="1" dirty="0"/>
            </a:br>
            <a:r>
              <a:rPr lang="en-US" altLang="zh-TW" b="1" dirty="0"/>
              <a:t>Simulation </a:t>
            </a:r>
            <a:r>
              <a:rPr lang="en-US" altLang="zh-TW" b="1" dirty="0" smtClean="0"/>
              <a:t>Approach (II)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Chapter </a:t>
            </a:r>
            <a:r>
              <a:rPr lang="en-US" altLang="zh-TW" dirty="0" smtClean="0"/>
              <a:t>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93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marL="0" indent="0" algn="ctr"/>
            <a:r>
              <a:rPr lang="en-US" altLang="zh-TW" dirty="0" smtClean="0"/>
              <a:t>7.4 </a:t>
            </a:r>
            <a:r>
              <a:rPr lang="en-US" altLang="zh-TW" dirty="0"/>
              <a:t>Queueing System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with </a:t>
            </a:r>
            <a:r>
              <a:rPr lang="en-US" altLang="zh-TW" dirty="0"/>
              <a:t>Two </a:t>
            </a:r>
            <a:r>
              <a:rPr lang="en-US" altLang="zh-TW" dirty="0" smtClean="0"/>
              <a:t>Parallel Servers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609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" y="476672"/>
            <a:ext cx="757237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4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8401922" cy="3532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49" y="3717032"/>
            <a:ext cx="8092483" cy="154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07" y="5373216"/>
            <a:ext cx="3255640" cy="1092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4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8640"/>
            <a:ext cx="7200800" cy="652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63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640"/>
            <a:ext cx="5616624" cy="1294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4482740" cy="3962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73" y="5586607"/>
            <a:ext cx="4693151" cy="89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4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marL="0" indent="0" algn="ctr"/>
            <a:r>
              <a:rPr lang="en-US" altLang="zh-TW" dirty="0" smtClean="0"/>
              <a:t>7.5 Inventory Model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8989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0"/>
            <a:ext cx="8676456" cy="5023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線接點 2"/>
          <p:cNvCxnSpPr/>
          <p:nvPr/>
        </p:nvCxnSpPr>
        <p:spPr>
          <a:xfrm>
            <a:off x="1115616" y="692696"/>
            <a:ext cx="7740352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254790" y="980728"/>
            <a:ext cx="21569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3273664" y="980728"/>
            <a:ext cx="5582304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254790" y="1268760"/>
            <a:ext cx="2372994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11976" y="2204864"/>
            <a:ext cx="2315808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300192" y="3068960"/>
            <a:ext cx="255577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254790" y="3356992"/>
            <a:ext cx="7989618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3131840" y="4005064"/>
            <a:ext cx="460851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4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743708"/>
            <a:ext cx="8762921" cy="340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4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7812360" cy="555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4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marL="0" indent="0" algn="ctr"/>
            <a:r>
              <a:rPr lang="en-US" altLang="zh-TW" dirty="0" smtClean="0"/>
              <a:t>7.6 An Insurance Risk Model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9933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676456" cy="305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816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2656"/>
            <a:ext cx="8964488" cy="2864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線接點 2"/>
          <p:cNvCxnSpPr/>
          <p:nvPr/>
        </p:nvCxnSpPr>
        <p:spPr>
          <a:xfrm>
            <a:off x="2340848" y="980728"/>
            <a:ext cx="604757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11560" y="1268760"/>
            <a:ext cx="4211907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6828192" y="1268760"/>
            <a:ext cx="213629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588224" y="1575729"/>
            <a:ext cx="237626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7504" y="1916832"/>
            <a:ext cx="792088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475656" y="2204864"/>
            <a:ext cx="734481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07504" y="1575729"/>
            <a:ext cx="4896544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5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3"/>
            <a:ext cx="8640960" cy="214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79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672"/>
            <a:ext cx="8748464" cy="426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5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8388424" cy="560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92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marL="0" indent="0" algn="ctr"/>
            <a:r>
              <a:rPr lang="en-US" altLang="zh-TW" dirty="0" smtClean="0"/>
              <a:t>7.7 Repair model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83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0"/>
            <a:ext cx="8155313" cy="5059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53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18303"/>
            <a:ext cx="7848872" cy="576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03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marL="0" indent="0" algn="ctr"/>
            <a:r>
              <a:rPr lang="en-US" altLang="zh-TW" dirty="0" smtClean="0"/>
              <a:t>7.9 Verification of the Simulation Model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2486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056564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en-US" altLang="zh-TW" sz="2400" b="0" dirty="0" smtClean="0">
                <a:solidFill>
                  <a:schemeClr val="bg1">
                    <a:lumMod val="75000"/>
                  </a:schemeClr>
                </a:solidFill>
              </a:rPr>
              <a:t>7.1	Simulation via Discrete</a:t>
            </a:r>
            <a:r>
              <a:rPr lang="zh-TW" altLang="en-US" sz="2400" b="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b="0" dirty="0" smtClean="0">
                <a:solidFill>
                  <a:schemeClr val="bg1">
                    <a:lumMod val="75000"/>
                  </a:schemeClr>
                </a:solidFill>
              </a:rPr>
              <a:t>Events</a:t>
            </a:r>
          </a:p>
          <a:p>
            <a:pPr marL="0" indent="0"/>
            <a:r>
              <a:rPr lang="en-US" altLang="zh-TW" sz="2400" b="0" dirty="0" smtClean="0">
                <a:solidFill>
                  <a:schemeClr val="bg1">
                    <a:lumMod val="75000"/>
                  </a:schemeClr>
                </a:solidFill>
              </a:rPr>
              <a:t>7.2	A Single-Server Queueing System</a:t>
            </a:r>
          </a:p>
          <a:p>
            <a:pPr marL="0" indent="0"/>
            <a:r>
              <a:rPr lang="en-US" altLang="zh-TW" sz="2400" b="0" dirty="0" smtClean="0"/>
              <a:t>7.3	Queueing System with Two Servers in Series</a:t>
            </a:r>
          </a:p>
          <a:p>
            <a:pPr marL="0" indent="0"/>
            <a:r>
              <a:rPr lang="en-US" altLang="zh-TW" sz="2400" b="0" dirty="0" smtClean="0"/>
              <a:t>7.4	Queueing System with Two Parallel Servers</a:t>
            </a:r>
          </a:p>
          <a:p>
            <a:pPr marL="0" indent="0"/>
            <a:r>
              <a:rPr lang="en-US" altLang="zh-TW" sz="2400" b="0" dirty="0" smtClean="0"/>
              <a:t>7.5	An Inventory Model</a:t>
            </a:r>
          </a:p>
          <a:p>
            <a:pPr marL="0" indent="0"/>
            <a:r>
              <a:rPr lang="en-US" altLang="zh-TW" sz="2400" b="0" dirty="0" smtClean="0"/>
              <a:t>7.6	An Insurance Risk Model</a:t>
            </a:r>
          </a:p>
          <a:p>
            <a:pPr marL="0" indent="0"/>
            <a:r>
              <a:rPr lang="en-US" altLang="zh-TW" sz="2400" b="0" dirty="0" smtClean="0"/>
              <a:t>7.7	A Repair Problem</a:t>
            </a:r>
          </a:p>
          <a:p>
            <a:pPr marL="0" indent="0"/>
            <a:r>
              <a:rPr lang="en-US" altLang="zh-TW" sz="2400" b="0" dirty="0" smtClean="0">
                <a:solidFill>
                  <a:schemeClr val="bg1">
                    <a:lumMod val="85000"/>
                  </a:schemeClr>
                </a:solidFill>
              </a:rPr>
              <a:t>7.8	Exercising  a Stock Option</a:t>
            </a:r>
          </a:p>
          <a:p>
            <a:pPr marL="0" indent="0"/>
            <a:r>
              <a:rPr lang="en-US" altLang="zh-TW" sz="2400" b="0" dirty="0" smtClean="0"/>
              <a:t>7.9	Verification of the Simulation Model</a:t>
            </a:r>
          </a:p>
        </p:txBody>
      </p:sp>
    </p:spTree>
    <p:extLst>
      <p:ext uri="{BB962C8B-B14F-4D97-AF65-F5344CB8AC3E}">
        <p14:creationId xmlns:p14="http://schemas.microsoft.com/office/powerpoint/2010/main" val="404151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marL="0" indent="0" algn="ctr"/>
            <a:r>
              <a:rPr lang="en-US" altLang="zh-TW" dirty="0" smtClean="0"/>
              <a:t>7.3 </a:t>
            </a:r>
            <a:r>
              <a:rPr lang="en-US" altLang="zh-TW" dirty="0"/>
              <a:t>Queueing System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with </a:t>
            </a:r>
            <a:r>
              <a:rPr lang="en-US" altLang="zh-TW" dirty="0"/>
              <a:t>Two </a:t>
            </a:r>
            <a:r>
              <a:rPr lang="en-US" altLang="zh-TW" dirty="0" smtClean="0"/>
              <a:t>Servers in Series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2836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02218"/>
            <a:ext cx="8028384" cy="300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65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632"/>
            <a:ext cx="8114425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97" y="5173695"/>
            <a:ext cx="4608512" cy="1570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44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1503"/>
            <a:ext cx="8491872" cy="6411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805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1503"/>
            <a:ext cx="8491872" cy="6411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01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8352928" cy="240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789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1235</TotalTime>
  <Words>28</Words>
  <Application>Microsoft Office PowerPoint</Application>
  <PresentationFormat>如螢幕大小 (4:3)</PresentationFormat>
  <Paragraphs>17</Paragraphs>
  <Slides>27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角度</vt:lpstr>
      <vt:lpstr>The Discrete Event Simulation Approach (II)  Chapter 7</vt:lpstr>
      <vt:lpstr>PowerPoint 簡報</vt:lpstr>
      <vt:lpstr>Agenda</vt:lpstr>
      <vt:lpstr>7.3 Queueing System  with Two Servers in Series</vt:lpstr>
      <vt:lpstr>PowerPoint 簡報</vt:lpstr>
      <vt:lpstr>PowerPoint 簡報</vt:lpstr>
      <vt:lpstr>PowerPoint 簡報</vt:lpstr>
      <vt:lpstr>PowerPoint 簡報</vt:lpstr>
      <vt:lpstr>PowerPoint 簡報</vt:lpstr>
      <vt:lpstr>7.4 Queueing System  with Two Parallel Servers</vt:lpstr>
      <vt:lpstr>PowerPoint 簡報</vt:lpstr>
      <vt:lpstr>PowerPoint 簡報</vt:lpstr>
      <vt:lpstr>PowerPoint 簡報</vt:lpstr>
      <vt:lpstr>PowerPoint 簡報</vt:lpstr>
      <vt:lpstr>7.5 Inventory Model</vt:lpstr>
      <vt:lpstr>PowerPoint 簡報</vt:lpstr>
      <vt:lpstr>PowerPoint 簡報</vt:lpstr>
      <vt:lpstr>PowerPoint 簡報</vt:lpstr>
      <vt:lpstr>7.6 An Insurance Risk Model</vt:lpstr>
      <vt:lpstr>PowerPoint 簡報</vt:lpstr>
      <vt:lpstr>PowerPoint 簡報</vt:lpstr>
      <vt:lpstr>PowerPoint 簡報</vt:lpstr>
      <vt:lpstr>PowerPoint 簡報</vt:lpstr>
      <vt:lpstr>7.7 Repair model</vt:lpstr>
      <vt:lpstr>PowerPoint 簡報</vt:lpstr>
      <vt:lpstr>PowerPoint 簡報</vt:lpstr>
      <vt:lpstr>7.9 Verification of the Simulation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239</cp:revision>
  <dcterms:created xsi:type="dcterms:W3CDTF">2016-09-02T07:26:20Z</dcterms:created>
  <dcterms:modified xsi:type="dcterms:W3CDTF">2019-03-21T08:21:26Z</dcterms:modified>
</cp:coreProperties>
</file>