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</a:t>
            </a:r>
            <a:r>
              <a:rPr lang="en-US" altLang="zh-TW" dirty="0" smtClean="0"/>
              <a:t>5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04/11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1" y="1052736"/>
            <a:ext cx="8499131" cy="253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26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</Words>
  <Application>Microsoft Office PowerPoint</Application>
  <PresentationFormat>如螢幕大小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角度</vt:lpstr>
      <vt:lpstr>HOMEWORK 5 Due 04/11 00:00  send to e3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70</cp:revision>
  <dcterms:created xsi:type="dcterms:W3CDTF">2016-09-02T07:26:20Z</dcterms:created>
  <dcterms:modified xsi:type="dcterms:W3CDTF">2019-03-21T09:03:06Z</dcterms:modified>
</cp:coreProperties>
</file>