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05/02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488941" cy="58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2</Words>
  <Application>Microsoft Office PowerPoint</Application>
  <PresentationFormat>如螢幕大小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6 Due 05/02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73</cp:revision>
  <dcterms:created xsi:type="dcterms:W3CDTF">2016-09-02T07:26:20Z</dcterms:created>
  <dcterms:modified xsi:type="dcterms:W3CDTF">2019-04-24T04:51:56Z</dcterms:modified>
</cp:coreProperties>
</file>