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78" r:id="rId3"/>
    <p:sldId id="443" r:id="rId4"/>
    <p:sldId id="473" r:id="rId5"/>
    <p:sldId id="474" r:id="rId6"/>
    <p:sldId id="475" r:id="rId7"/>
    <p:sldId id="486" r:id="rId8"/>
    <p:sldId id="476" r:id="rId9"/>
    <p:sldId id="477" r:id="rId10"/>
    <p:sldId id="478" r:id="rId11"/>
    <p:sldId id="479" r:id="rId12"/>
    <p:sldId id="481" r:id="rId13"/>
    <p:sldId id="482" r:id="rId14"/>
    <p:sldId id="483" r:id="rId15"/>
    <p:sldId id="48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41" autoAdjust="0"/>
  </p:normalViewPr>
  <p:slideViewPr>
    <p:cSldViewPr>
      <p:cViewPr varScale="1">
        <p:scale>
          <a:sx n="115" d="100"/>
          <a:sy n="115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46DF-5F27-41F0-8344-AE66E3830427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8905-02BE-4F45-992A-D60482F3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b="1" dirty="0" smtClean="0"/>
              <a:t>Additional Variance Reduction Technique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Chapter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70658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98286"/>
            <a:ext cx="8784976" cy="60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65202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614195" cy="29523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0" y="2924944"/>
            <a:ext cx="874275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839668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55760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6564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400" b="0" dirty="0" smtClean="0"/>
              <a:t>10.1	Conditional Bernoulli Sampling Method</a:t>
            </a:r>
          </a:p>
          <a:p>
            <a:pPr marL="0" indent="0"/>
            <a:r>
              <a:rPr lang="en-US" altLang="zh-TW" sz="2400" b="0" dirty="0" smtClean="0"/>
              <a:t>10.2	Normalized Importance Sampling</a:t>
            </a:r>
          </a:p>
          <a:p>
            <a:pPr marL="0" indent="0"/>
            <a:r>
              <a:rPr lang="en-US" altLang="zh-TW" sz="2400" b="0" dirty="0" smtClean="0"/>
              <a:t>10.3	Latin Hypercube Sampling</a:t>
            </a:r>
          </a:p>
        </p:txBody>
      </p:sp>
    </p:spTree>
    <p:extLst>
      <p:ext uri="{BB962C8B-B14F-4D97-AF65-F5344CB8AC3E}">
        <p14:creationId xmlns:p14="http://schemas.microsoft.com/office/powerpoint/2010/main" val="40415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10.1 Conditional Bernoulli </a:t>
            </a:r>
            <a:br>
              <a:rPr lang="en-US" altLang="zh-TW" dirty="0" smtClean="0"/>
            </a:br>
            <a:r>
              <a:rPr lang="en-US" altLang="zh-TW" dirty="0" err="1" smtClean="0"/>
              <a:t>sAmpling</a:t>
            </a:r>
            <a:r>
              <a:rPr lang="en-US" altLang="zh-TW" dirty="0" smtClean="0"/>
              <a:t> Method (CBSM)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42036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373189" cy="7200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47746"/>
            <a:ext cx="8430164" cy="3129326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259632" y="947746"/>
            <a:ext cx="74940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23528" y="1268760"/>
            <a:ext cx="295232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332656"/>
            <a:ext cx="3950225" cy="194421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7"/>
            <a:ext cx="6840760" cy="41173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51920" y="5949280"/>
            <a:ext cx="3456384" cy="58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1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49474" t="85566" b="464"/>
          <a:stretch/>
        </p:blipFill>
        <p:spPr>
          <a:xfrm>
            <a:off x="251520" y="116632"/>
            <a:ext cx="3456384" cy="5760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64704"/>
            <a:ext cx="5998186" cy="25202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6" y="3565869"/>
            <a:ext cx="733335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25249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860511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2039</TotalTime>
  <Words>9</Words>
  <Application>Microsoft Office PowerPoint</Application>
  <PresentationFormat>如螢幕大小 (4:3)</PresentationFormat>
  <Paragraphs>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角度</vt:lpstr>
      <vt:lpstr>Additional Variance Reduction Technique  Chapter 10</vt:lpstr>
      <vt:lpstr>Agenda</vt:lpstr>
      <vt:lpstr>10.1 Conditional Bernoulli  sAmpling Method (CBSM)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297</cp:revision>
  <dcterms:created xsi:type="dcterms:W3CDTF">2016-09-02T07:26:20Z</dcterms:created>
  <dcterms:modified xsi:type="dcterms:W3CDTF">2019-05-01T08:21:26Z</dcterms:modified>
</cp:coreProperties>
</file>