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7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05/09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33265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homework is about importance sampling.</a:t>
            </a:r>
          </a:p>
          <a:p>
            <a:endParaRPr lang="en-US" altLang="zh-TW" dirty="0"/>
          </a:p>
          <a:p>
            <a:r>
              <a:rPr lang="en-US" altLang="zh-TW" dirty="0" smtClean="0"/>
              <a:t>Let </a:t>
            </a:r>
            <a:r>
              <a:rPr lang="en-US" altLang="zh-TW" dirty="0" err="1" smtClean="0"/>
              <a:t>X~Exp</a:t>
            </a:r>
            <a:r>
              <a:rPr lang="en-US" altLang="zh-TW" dirty="0" smtClean="0"/>
              <a:t>(mean=1). Suppose we want to estimate E[X|X&gt;10].</a:t>
            </a:r>
          </a:p>
          <a:p>
            <a:endParaRPr lang="en-US" altLang="zh-TW" dirty="0"/>
          </a:p>
          <a:p>
            <a:pPr marL="342900" indent="-342900">
              <a:buAutoNum type="arabicParenR"/>
            </a:pPr>
            <a:r>
              <a:rPr lang="en-US" altLang="zh-TW" dirty="0" smtClean="0"/>
              <a:t>Estimate it through direct Monte Carlo.</a:t>
            </a:r>
          </a:p>
          <a:p>
            <a:pPr marL="342900" indent="-342900">
              <a:buAutoNum type="arabicParenR"/>
            </a:pPr>
            <a:endParaRPr lang="en-US" altLang="zh-TW" dirty="0" smtClean="0"/>
          </a:p>
          <a:p>
            <a:pPr marL="342900" indent="-342900">
              <a:buAutoNum type="arabicParenR"/>
            </a:pPr>
            <a:r>
              <a:rPr lang="en-US" altLang="zh-TW" dirty="0" smtClean="0"/>
              <a:t>Estimate it through importance sampling with sampling distribution </a:t>
            </a:r>
            <a:r>
              <a:rPr lang="en-US" altLang="zh-TW" dirty="0" err="1" smtClean="0"/>
              <a:t>X~Exp</a:t>
            </a:r>
            <a:r>
              <a:rPr lang="en-US" altLang="zh-TW" dirty="0" smtClean="0"/>
              <a:t>(mean=10)</a:t>
            </a:r>
          </a:p>
          <a:p>
            <a:pPr marL="342900" indent="-342900">
              <a:buAutoNum type="arabicParenR"/>
            </a:pPr>
            <a:endParaRPr lang="en-US" altLang="zh-TW" dirty="0" smtClean="0"/>
          </a:p>
          <a:p>
            <a:pPr marL="342900" indent="-342900">
              <a:buAutoNum type="arabicParenR"/>
            </a:pPr>
            <a:r>
              <a:rPr lang="en-US" altLang="zh-TW" dirty="0" smtClean="0"/>
              <a:t>For 1) and 2), compare how many n you need to get a standard deviation less then 0.01.</a:t>
            </a:r>
          </a:p>
        </p:txBody>
      </p:sp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57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7 Due 05/09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74</cp:revision>
  <dcterms:created xsi:type="dcterms:W3CDTF">2016-09-02T07:26:20Z</dcterms:created>
  <dcterms:modified xsi:type="dcterms:W3CDTF">2019-05-01T08:31:49Z</dcterms:modified>
</cp:coreProperties>
</file>