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278" r:id="rId3"/>
    <p:sldId id="443" r:id="rId4"/>
    <p:sldId id="487" r:id="rId5"/>
    <p:sldId id="493" r:id="rId6"/>
    <p:sldId id="473" r:id="rId7"/>
    <p:sldId id="496" r:id="rId8"/>
    <p:sldId id="494" r:id="rId9"/>
    <p:sldId id="498" r:id="rId10"/>
    <p:sldId id="499" r:id="rId11"/>
    <p:sldId id="500" r:id="rId12"/>
    <p:sldId id="497" r:id="rId13"/>
    <p:sldId id="495" r:id="rId14"/>
    <p:sldId id="488" r:id="rId15"/>
    <p:sldId id="489" r:id="rId16"/>
    <p:sldId id="49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41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6DF-5F27-41F0-8344-AE66E3830427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8905-02BE-4F45-992A-D60482F3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b="1" dirty="0" smtClean="0"/>
              <a:t>Additional Variance Reduction </a:t>
            </a:r>
            <a:r>
              <a:rPr lang="en-US" altLang="zh-TW" b="1" dirty="0" smtClean="0"/>
              <a:t>Technique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(2)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Chapter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879488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436363" cy="3744416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6516216" y="1196752"/>
            <a:ext cx="208823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323528" y="1484784"/>
            <a:ext cx="237626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10.</a:t>
            </a:r>
            <a:r>
              <a:rPr lang="en-US" altLang="zh-TW" dirty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/>
              <a:t>Latin </a:t>
            </a:r>
            <a:r>
              <a:rPr lang="en-US" altLang="zh-TW" dirty="0"/>
              <a:t>Hypercube </a:t>
            </a:r>
            <a:r>
              <a:rPr lang="en-US" altLang="zh-TW" dirty="0" smtClean="0"/>
              <a:t>Sampling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5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4"/>
            <a:ext cx="8646536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60647"/>
            <a:ext cx="8325747" cy="6542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914927"/>
            <a:ext cx="8500551" cy="5106361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2699792" y="1196752"/>
            <a:ext cx="594948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323527" y="1556792"/>
            <a:ext cx="432048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211960" y="2708920"/>
            <a:ext cx="396044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76672"/>
            <a:ext cx="851621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506479" cy="2808312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6983759" y="3501008"/>
            <a:ext cx="169269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400" b="0" dirty="0" smtClean="0"/>
              <a:t>10.1	Conditional Bernoulli Sampling Method</a:t>
            </a:r>
          </a:p>
          <a:p>
            <a:pPr marL="0" indent="0"/>
            <a:r>
              <a:rPr lang="en-US" altLang="zh-TW" sz="2400" b="0" dirty="0" smtClean="0"/>
              <a:t>10.2	Normalized Importance Sampling</a:t>
            </a:r>
          </a:p>
          <a:p>
            <a:pPr marL="0" indent="0"/>
            <a:r>
              <a:rPr lang="en-US" altLang="zh-TW" sz="2400" b="0" dirty="0" smtClean="0"/>
              <a:t>10.3	Latin Hypercube Sampling</a:t>
            </a:r>
          </a:p>
        </p:txBody>
      </p:sp>
    </p:spTree>
    <p:extLst>
      <p:ext uri="{BB962C8B-B14F-4D97-AF65-F5344CB8AC3E}">
        <p14:creationId xmlns:p14="http://schemas.microsoft.com/office/powerpoint/2010/main" val="40415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10.1 Conditional Bernoulli </a:t>
            </a:r>
            <a:br>
              <a:rPr lang="en-US" altLang="zh-TW" dirty="0" smtClean="0"/>
            </a:br>
            <a:r>
              <a:rPr lang="en-US" altLang="zh-TW" dirty="0" err="1" smtClean="0"/>
              <a:t>sAmpling</a:t>
            </a:r>
            <a:r>
              <a:rPr lang="en-US" altLang="zh-TW" dirty="0" smtClean="0"/>
              <a:t> Method (</a:t>
            </a:r>
            <a:r>
              <a:rPr lang="en-US" altLang="zh-TW" dirty="0" smtClean="0"/>
              <a:t>CBSM, </a:t>
            </a:r>
            <a:r>
              <a:rPr lang="en-US" altLang="zh-TW" dirty="0" err="1" smtClean="0"/>
              <a:t>conti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559776" cy="3960440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1115616" y="2852936"/>
            <a:ext cx="496855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2483768" y="3140968"/>
            <a:ext cx="172819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8543601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73167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10.</a:t>
            </a:r>
            <a:r>
              <a:rPr lang="en-US" altLang="zh-TW" dirty="0" smtClean="0"/>
              <a:t>2</a:t>
            </a:r>
            <a:r>
              <a:rPr lang="en-US" altLang="zh-TW" dirty="0" smtClean="0"/>
              <a:t> Normalized importance sampling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81122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741236" cy="4536504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2555776" y="2780928"/>
            <a:ext cx="3096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7595828" y="2780928"/>
            <a:ext cx="108062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2072</TotalTime>
  <Words>20</Words>
  <Application>Microsoft Office PowerPoint</Application>
  <PresentationFormat>如螢幕大小 (4:3)</PresentationFormat>
  <Paragraphs>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Tunga</vt:lpstr>
      <vt:lpstr>微軟正黑體</vt:lpstr>
      <vt:lpstr>新細明體</vt:lpstr>
      <vt:lpstr>Arial</vt:lpstr>
      <vt:lpstr>Calibri</vt:lpstr>
      <vt:lpstr>Franklin Gothic Book</vt:lpstr>
      <vt:lpstr>Franklin Gothic Medium</vt:lpstr>
      <vt:lpstr>Wingdings</vt:lpstr>
      <vt:lpstr>角度</vt:lpstr>
      <vt:lpstr>Additional Variance Reduction Technique (2)  Chapter 10</vt:lpstr>
      <vt:lpstr>Agenda</vt:lpstr>
      <vt:lpstr>10.1 Conditional Bernoulli  sAmpling Method (CBSM, conti.)</vt:lpstr>
      <vt:lpstr>PowerPoint 簡報</vt:lpstr>
      <vt:lpstr>PowerPoint 簡報</vt:lpstr>
      <vt:lpstr>PowerPoint 簡報</vt:lpstr>
      <vt:lpstr>10.2 Normalized importance sampling</vt:lpstr>
      <vt:lpstr>PowerPoint 簡報</vt:lpstr>
      <vt:lpstr>PowerPoint 簡報</vt:lpstr>
      <vt:lpstr>PowerPoint 簡報</vt:lpstr>
      <vt:lpstr>PowerPoint 簡報</vt:lpstr>
      <vt:lpstr>10.3 Latin Hypercube Sampling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310</cp:revision>
  <dcterms:created xsi:type="dcterms:W3CDTF">2016-09-02T07:26:20Z</dcterms:created>
  <dcterms:modified xsi:type="dcterms:W3CDTF">2019-05-04T06:22:45Z</dcterms:modified>
</cp:coreProperties>
</file>