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61" r:id="rId2"/>
    <p:sldId id="278" r:id="rId3"/>
    <p:sldId id="443" r:id="rId4"/>
    <p:sldId id="508" r:id="rId5"/>
    <p:sldId id="509" r:id="rId6"/>
    <p:sldId id="510" r:id="rId7"/>
    <p:sldId id="511" r:id="rId8"/>
    <p:sldId id="512" r:id="rId9"/>
    <p:sldId id="504" r:id="rId10"/>
    <p:sldId id="513" r:id="rId11"/>
    <p:sldId id="514" r:id="rId12"/>
    <p:sldId id="515" r:id="rId13"/>
    <p:sldId id="516" r:id="rId14"/>
    <p:sldId id="505" r:id="rId15"/>
    <p:sldId id="506" r:id="rId16"/>
    <p:sldId id="517" r:id="rId17"/>
    <p:sldId id="501" r:id="rId18"/>
    <p:sldId id="518" r:id="rId19"/>
    <p:sldId id="519" r:id="rId20"/>
    <p:sldId id="520" r:id="rId21"/>
    <p:sldId id="521" r:id="rId22"/>
    <p:sldId id="522" r:id="rId23"/>
    <p:sldId id="523" r:id="rId24"/>
    <p:sldId id="530" r:id="rId25"/>
    <p:sldId id="502" r:id="rId26"/>
    <p:sldId id="524" r:id="rId27"/>
    <p:sldId id="525" r:id="rId28"/>
    <p:sldId id="526" r:id="rId29"/>
    <p:sldId id="527" r:id="rId30"/>
    <p:sldId id="528" r:id="rId31"/>
    <p:sldId id="529" r:id="rId3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1541" autoAdjust="0"/>
  </p:normalViewPr>
  <p:slideViewPr>
    <p:cSldViewPr>
      <p:cViewPr varScale="1">
        <p:scale>
          <a:sx n="73" d="100"/>
          <a:sy n="73" d="100"/>
        </p:scale>
        <p:origin x="132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046DF-5F27-41F0-8344-AE66E3830427}" type="datetimeFigureOut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A8905-02BE-4F45-992A-D60482F3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059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653D50-DB6A-4D07-924A-D8CF1186EC3A}" type="datetimeFigureOut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b="1" dirty="0" smtClean="0"/>
              <a:t>Statistical validation technique</a:t>
            </a:r>
            <a:br>
              <a:rPr lang="en-US" altLang="zh-TW" b="1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Chapter </a:t>
            </a:r>
            <a:r>
              <a:rPr lang="en-US" altLang="zh-TW" dirty="0" smtClean="0"/>
              <a:t>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93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48680"/>
            <a:ext cx="8553428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9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b="92537"/>
          <a:stretch/>
        </p:blipFill>
        <p:spPr>
          <a:xfrm>
            <a:off x="323528" y="332656"/>
            <a:ext cx="8553428" cy="36004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908720"/>
            <a:ext cx="812794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9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04664"/>
            <a:ext cx="8543114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3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76672"/>
            <a:ext cx="775452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0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68760"/>
            <a:ext cx="836784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33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76672"/>
            <a:ext cx="8677358" cy="5256584"/>
          </a:xfrm>
          <a:prstGeom prst="rect">
            <a:avLst/>
          </a:prstGeom>
        </p:spPr>
      </p:pic>
      <p:cxnSp>
        <p:nvCxnSpPr>
          <p:cNvPr id="3" name="直線接點 2"/>
          <p:cNvCxnSpPr/>
          <p:nvPr/>
        </p:nvCxnSpPr>
        <p:spPr>
          <a:xfrm>
            <a:off x="3491880" y="980728"/>
            <a:ext cx="48965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8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3" y="1484784"/>
            <a:ext cx="8208913" cy="148923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3" y="3212976"/>
            <a:ext cx="8208913" cy="65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8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dirty="0" smtClean="0"/>
              <a:t>11.2 </a:t>
            </a:r>
            <a:r>
              <a:rPr lang="en-US" altLang="zh-TW" dirty="0" smtClean="0"/>
              <a:t>Goodness </a:t>
            </a:r>
            <a:r>
              <a:rPr lang="en-US" altLang="zh-TW" dirty="0"/>
              <a:t>of Fit Tests when Some</a:t>
            </a:r>
            <a:r>
              <a:rPr lang="zh-TW" altLang="en-US" dirty="0"/>
              <a:t> </a:t>
            </a:r>
            <a:r>
              <a:rPr lang="en-US" altLang="zh-TW" dirty="0"/>
              <a:t>Parameters </a:t>
            </a:r>
            <a:r>
              <a:rPr lang="en-US" altLang="zh-TW" dirty="0" smtClean="0"/>
              <a:t>are Unspecified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829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64704"/>
            <a:ext cx="8611576" cy="223224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023240"/>
            <a:ext cx="8395875" cy="98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6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72816"/>
            <a:ext cx="8742308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1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056564"/>
          </a:xfrm>
        </p:spPr>
        <p:txBody>
          <a:bodyPr>
            <a:normAutofit/>
          </a:bodyPr>
          <a:lstStyle/>
          <a:p>
            <a:pPr marL="0" indent="0"/>
            <a:r>
              <a:rPr lang="en-US" altLang="zh-TW" sz="2400" b="0" dirty="0" smtClean="0"/>
              <a:t>11.1</a:t>
            </a:r>
            <a:r>
              <a:rPr lang="en-US" altLang="zh-TW" sz="2400" b="0" dirty="0" smtClean="0"/>
              <a:t>	</a:t>
            </a:r>
            <a:r>
              <a:rPr lang="en-US" altLang="zh-TW" sz="2400" b="0" dirty="0" smtClean="0"/>
              <a:t>Goodness of Fit Tests</a:t>
            </a:r>
          </a:p>
          <a:p>
            <a:pPr marL="0" indent="0"/>
            <a:r>
              <a:rPr lang="en-US" altLang="zh-TW" sz="2400" b="0" dirty="0" smtClean="0"/>
              <a:t>11.2</a:t>
            </a:r>
            <a:r>
              <a:rPr lang="en-US" altLang="zh-TW" sz="2400" b="0" dirty="0" smtClean="0"/>
              <a:t>	</a:t>
            </a:r>
            <a:r>
              <a:rPr lang="en-US" altLang="zh-TW" sz="2400" b="0" dirty="0" smtClean="0"/>
              <a:t>Goodness of Fit Tests when Some</a:t>
            </a:r>
            <a:r>
              <a:rPr lang="zh-TW" altLang="en-US" sz="2400" b="0" dirty="0" smtClean="0"/>
              <a:t> </a:t>
            </a:r>
            <a:r>
              <a:rPr lang="en-US" altLang="zh-TW" sz="2400" b="0" dirty="0" smtClean="0"/>
              <a:t>Parameters are 	Unspecified</a:t>
            </a:r>
            <a:endParaRPr lang="en-US" altLang="zh-TW" sz="2400" b="0" dirty="0" smtClean="0"/>
          </a:p>
          <a:p>
            <a:pPr marL="0" indent="0"/>
            <a:r>
              <a:rPr lang="en-US" altLang="zh-TW" sz="2400" b="0" dirty="0" smtClean="0"/>
              <a:t>11.3</a:t>
            </a:r>
            <a:r>
              <a:rPr lang="en-US" altLang="zh-TW" sz="2400" b="0" dirty="0" smtClean="0"/>
              <a:t>	</a:t>
            </a:r>
            <a:r>
              <a:rPr lang="en-US" altLang="zh-TW" sz="2400" b="0" dirty="0" smtClean="0"/>
              <a:t>The Two-Sample Problem</a:t>
            </a:r>
          </a:p>
          <a:p>
            <a:pPr marL="0" indent="0"/>
            <a:r>
              <a:rPr lang="en-US" altLang="zh-TW" sz="2400" b="0" dirty="0" smtClean="0">
                <a:solidFill>
                  <a:schemeClr val="bg1">
                    <a:lumMod val="65000"/>
                  </a:schemeClr>
                </a:solidFill>
              </a:rPr>
              <a:t>11.4	Validating the Assumption of Nonhomogeneous 	Poisson</a:t>
            </a:r>
            <a:endParaRPr lang="en-US" altLang="zh-TW" sz="2400" b="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51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76672"/>
            <a:ext cx="8476067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6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32656"/>
            <a:ext cx="8355643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4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20688"/>
            <a:ext cx="8718534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4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84784"/>
            <a:ext cx="8540661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1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764704"/>
            <a:ext cx="8618642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dirty="0" smtClean="0"/>
              <a:t>11.3 Two Sample Problem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626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32656"/>
            <a:ext cx="8246542" cy="331236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638493"/>
            <a:ext cx="8246542" cy="563178"/>
          </a:xfrm>
          <a:prstGeom prst="rect">
            <a:avLst/>
          </a:prstGeom>
        </p:spPr>
      </p:pic>
      <p:cxnSp>
        <p:nvCxnSpPr>
          <p:cNvPr id="4" name="直線接點 3"/>
          <p:cNvCxnSpPr/>
          <p:nvPr/>
        </p:nvCxnSpPr>
        <p:spPr>
          <a:xfrm>
            <a:off x="3491880" y="836712"/>
            <a:ext cx="5150198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395536" y="1124744"/>
            <a:ext cx="273630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2771800" y="2348880"/>
            <a:ext cx="5870278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01" y="1052736"/>
            <a:ext cx="8831995" cy="264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3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20688"/>
            <a:ext cx="8784976" cy="397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5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04664"/>
            <a:ext cx="8690832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0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dirty="0" smtClean="0"/>
              <a:t>11.1 Goodness of Fit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189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08720"/>
            <a:ext cx="867331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6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04664"/>
            <a:ext cx="8492133" cy="4320480"/>
          </a:xfrm>
          <a:prstGeom prst="rect">
            <a:avLst/>
          </a:prstGeom>
        </p:spPr>
      </p:pic>
      <p:cxnSp>
        <p:nvCxnSpPr>
          <p:cNvPr id="3" name="直線接點 2"/>
          <p:cNvCxnSpPr/>
          <p:nvPr/>
        </p:nvCxnSpPr>
        <p:spPr>
          <a:xfrm>
            <a:off x="3059832" y="1052736"/>
            <a:ext cx="216024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32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24744"/>
            <a:ext cx="8549205" cy="158417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67" y="2681983"/>
            <a:ext cx="8422989" cy="639144"/>
          </a:xfrm>
          <a:prstGeom prst="rect">
            <a:avLst/>
          </a:prstGeom>
        </p:spPr>
      </p:pic>
      <p:cxnSp>
        <p:nvCxnSpPr>
          <p:cNvPr id="4" name="直線接點 3"/>
          <p:cNvCxnSpPr/>
          <p:nvPr/>
        </p:nvCxnSpPr>
        <p:spPr>
          <a:xfrm>
            <a:off x="323528" y="2996952"/>
            <a:ext cx="662473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38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24744"/>
            <a:ext cx="8629210" cy="2736304"/>
          </a:xfrm>
          <a:prstGeom prst="rect">
            <a:avLst/>
          </a:prstGeom>
        </p:spPr>
      </p:pic>
      <p:cxnSp>
        <p:nvCxnSpPr>
          <p:cNvPr id="3" name="直線接點 2"/>
          <p:cNvCxnSpPr/>
          <p:nvPr/>
        </p:nvCxnSpPr>
        <p:spPr>
          <a:xfrm>
            <a:off x="6444208" y="1412776"/>
            <a:ext cx="93610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6200098" y="2924944"/>
            <a:ext cx="254836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251520" y="3212976"/>
            <a:ext cx="4032448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80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68760"/>
            <a:ext cx="8469343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6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20688"/>
            <a:ext cx="8598619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2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76672"/>
            <a:ext cx="8082672" cy="18002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20888"/>
            <a:ext cx="8047308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4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32656"/>
            <a:ext cx="8352928" cy="541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8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2126</TotalTime>
  <Words>23</Words>
  <Application>Microsoft Office PowerPoint</Application>
  <PresentationFormat>如螢幕大小 (4:3)</PresentationFormat>
  <Paragraphs>9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0" baseType="lpstr">
      <vt:lpstr>Tunga</vt:lpstr>
      <vt:lpstr>微軟正黑體</vt:lpstr>
      <vt:lpstr>新細明體</vt:lpstr>
      <vt:lpstr>Arial</vt:lpstr>
      <vt:lpstr>Calibri</vt:lpstr>
      <vt:lpstr>Franklin Gothic Book</vt:lpstr>
      <vt:lpstr>Franklin Gothic Medium</vt:lpstr>
      <vt:lpstr>Wingdings</vt:lpstr>
      <vt:lpstr>角度</vt:lpstr>
      <vt:lpstr>Statistical validation technique  Chapter 11</vt:lpstr>
      <vt:lpstr>Agenda</vt:lpstr>
      <vt:lpstr>11.1 Goodness of Fit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11.2 Goodness of Fit Tests when Some Parameters are Unspecified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11.3 Two Sample Problem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chu-lan kao</cp:lastModifiedBy>
  <cp:revision>323</cp:revision>
  <dcterms:created xsi:type="dcterms:W3CDTF">2016-09-02T07:26:20Z</dcterms:created>
  <dcterms:modified xsi:type="dcterms:W3CDTF">2019-05-04T07:16:25Z</dcterms:modified>
</cp:coreProperties>
</file>