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</a:t>
            </a:r>
            <a:r>
              <a:rPr lang="en-US" altLang="zh-TW" dirty="0" smtClean="0"/>
              <a:t>8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05/16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332656"/>
            <a:ext cx="8430503" cy="20882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50" y="2564904"/>
            <a:ext cx="8241259" cy="10704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933056"/>
            <a:ext cx="711358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2</Words>
  <Application>Microsoft Office PowerPoint</Application>
  <PresentationFormat>如螢幕大小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Tunga</vt:lpstr>
      <vt:lpstr>微軟正黑體</vt:lpstr>
      <vt:lpstr>新細明體</vt:lpstr>
      <vt:lpstr>Arial</vt:lpstr>
      <vt:lpstr>Franklin Gothic Book</vt:lpstr>
      <vt:lpstr>Franklin Gothic Medium</vt:lpstr>
      <vt:lpstr>Wingdings</vt:lpstr>
      <vt:lpstr>角度</vt:lpstr>
      <vt:lpstr>HOMEWORK 8 Due 05/16 00:00  send to e3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chu-lan kao</cp:lastModifiedBy>
  <cp:revision>76</cp:revision>
  <dcterms:created xsi:type="dcterms:W3CDTF">2016-09-02T07:26:20Z</dcterms:created>
  <dcterms:modified xsi:type="dcterms:W3CDTF">2019-05-04T07:19:39Z</dcterms:modified>
</cp:coreProperties>
</file>