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 Est. Duration: </a:t>
            </a:r>
            <a:r>
              <a:rPr lang="en-US" altLang="zh-TW" sz="2400" dirty="0" smtClean="0">
                <a:solidFill>
                  <a:srgbClr val="FF0000"/>
                </a:solidFill>
              </a:rPr>
              <a:t>9:30-11:30</a:t>
            </a:r>
            <a:endParaRPr lang="en-US" altLang="zh-TW" sz="24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Closed-book </a:t>
            </a:r>
            <a:r>
              <a:rPr lang="en-US" altLang="zh-TW" sz="2400" b="0" dirty="0" smtClean="0"/>
              <a:t>(It really doesn’t matter)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No Calculator</a:t>
            </a:r>
            <a:r>
              <a:rPr lang="en-US" altLang="zh-TW" sz="2400" b="0" dirty="0" smtClean="0"/>
              <a:t> </a:t>
            </a:r>
            <a:r>
              <a:rPr lang="en-US" altLang="zh-TW" sz="2400" b="0" dirty="0"/>
              <a:t>(It really doesn’t matter</a:t>
            </a:r>
            <a:r>
              <a:rPr lang="en-US" altLang="zh-TW" sz="2400" b="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600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44624"/>
            <a:ext cx="7520940" cy="504056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200" b="0" dirty="0" smtClean="0"/>
              <a:t>Chap </a:t>
            </a:r>
            <a:r>
              <a:rPr lang="en-US" altLang="zh-TW" sz="2200" b="0" dirty="0"/>
              <a:t>9. Variance Reduction Technique</a:t>
            </a:r>
          </a:p>
          <a:p>
            <a:pPr marL="0" indent="0"/>
            <a:r>
              <a:rPr lang="en-US" altLang="zh-TW" sz="2200" b="0" strike="sngStrike" dirty="0" smtClean="0">
                <a:solidFill>
                  <a:schemeClr val="bg1">
                    <a:lumMod val="75000"/>
                  </a:schemeClr>
                </a:solidFill>
              </a:rPr>
              <a:t>Chap </a:t>
            </a:r>
            <a:r>
              <a:rPr lang="en-US" altLang="zh-TW" sz="2200" b="0" strike="sngStrike" dirty="0">
                <a:solidFill>
                  <a:schemeClr val="bg1">
                    <a:lumMod val="75000"/>
                  </a:schemeClr>
                </a:solidFill>
              </a:rPr>
              <a:t>10. Additional Variance Reduction Technique</a:t>
            </a:r>
          </a:p>
          <a:p>
            <a:pPr marL="0" indent="0"/>
            <a:r>
              <a:rPr lang="en-US" altLang="zh-TW" sz="2200" b="0" dirty="0" smtClean="0"/>
              <a:t>Chap </a:t>
            </a:r>
            <a:r>
              <a:rPr lang="en-US" altLang="zh-TW" sz="2200" b="0" dirty="0"/>
              <a:t>11. Statistical Validation Technique</a:t>
            </a:r>
          </a:p>
          <a:p>
            <a:pPr marL="0" indent="0"/>
            <a:r>
              <a:rPr lang="en-US" altLang="zh-TW" sz="2200" b="0" dirty="0" smtClean="0"/>
              <a:t>Chap </a:t>
            </a:r>
            <a:r>
              <a:rPr lang="en-US" altLang="zh-TW" sz="2200" b="0" dirty="0"/>
              <a:t>12. Markov Chain Monte Carlo </a:t>
            </a:r>
            <a:r>
              <a:rPr lang="en-US" altLang="zh-TW" sz="2200" b="0" dirty="0" smtClean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200" b="0" dirty="0" smtClean="0"/>
              <a:t>MCMC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200" b="0" dirty="0" smtClean="0"/>
              <a:t>Simulation Annealing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200" b="0" dirty="0" smtClean="0"/>
              <a:t>EM algorithm</a:t>
            </a:r>
            <a:endParaRPr lang="en-US" altLang="zh-TW" sz="2200" b="0" dirty="0"/>
          </a:p>
        </p:txBody>
      </p:sp>
    </p:spTree>
    <p:extLst>
      <p:ext uri="{BB962C8B-B14F-4D97-AF65-F5344CB8AC3E}">
        <p14:creationId xmlns:p14="http://schemas.microsoft.com/office/powerpoint/2010/main" val="32243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After 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You would receive your score and whether you need to do a project by 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6/23</a:t>
            </a:r>
            <a:r>
              <a:rPr lang="en-US" altLang="zh-TW" sz="24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If you want to submit a project, you would have to submit it by 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6/28</a:t>
            </a:r>
            <a:r>
              <a:rPr lang="en-US" altLang="zh-TW" sz="24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I will submit the final score to the school on 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6/30</a:t>
            </a:r>
            <a:r>
              <a:rPr lang="en-US" altLang="zh-TW" sz="2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54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</TotalTime>
  <Words>104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角度</vt:lpstr>
      <vt:lpstr>About Final</vt:lpstr>
      <vt:lpstr>PowerPoint 簡報</vt:lpstr>
      <vt:lpstr>After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44</cp:revision>
  <dcterms:created xsi:type="dcterms:W3CDTF">2016-09-02T07:26:20Z</dcterms:created>
  <dcterms:modified xsi:type="dcterms:W3CDTF">2019-06-05T07:48:01Z</dcterms:modified>
</cp:coreProperties>
</file>