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7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Midterm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125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400" b="0" dirty="0" smtClean="0"/>
              <a:t> Est. Duration: </a:t>
            </a:r>
            <a:r>
              <a:rPr lang="en-US" altLang="zh-TW" sz="2400" dirty="0" smtClean="0">
                <a:solidFill>
                  <a:srgbClr val="FF0000"/>
                </a:solidFill>
              </a:rPr>
              <a:t>9:30-11:30</a:t>
            </a:r>
            <a:endParaRPr lang="en-US" altLang="zh-TW" sz="24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TW" sz="24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b="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Closed-book </a:t>
            </a:r>
            <a:r>
              <a:rPr lang="en-US" altLang="zh-TW" sz="2400" b="0" dirty="0" smtClean="0"/>
              <a:t>(It really doesn’t matter)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24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b="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No Calculator</a:t>
            </a:r>
            <a:r>
              <a:rPr lang="en-US" altLang="zh-TW" sz="2400" b="0" dirty="0" smtClean="0"/>
              <a:t> </a:t>
            </a:r>
            <a:r>
              <a:rPr lang="en-US" altLang="zh-TW" sz="2400" b="0" dirty="0"/>
              <a:t>(It really doesn’t matter</a:t>
            </a:r>
            <a:r>
              <a:rPr lang="en-US" altLang="zh-TW" sz="2400" b="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zh-TW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86006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60" y="44624"/>
            <a:ext cx="7520940" cy="5040560"/>
          </a:xfrm>
        </p:spPr>
        <p:txBody>
          <a:bodyPr>
            <a:normAutofit/>
          </a:bodyPr>
          <a:lstStyle/>
          <a:p>
            <a:pPr marL="0" indent="0"/>
            <a:r>
              <a:rPr lang="en-US" altLang="zh-TW" b="0" dirty="0" smtClean="0"/>
              <a:t>02/21	</a:t>
            </a:r>
            <a:r>
              <a:rPr lang="en-US" altLang="zh-TW" b="0" strike="sngStrike" dirty="0" smtClean="0">
                <a:solidFill>
                  <a:schemeClr val="bg1">
                    <a:lumMod val="75000"/>
                  </a:schemeClr>
                </a:solidFill>
              </a:rPr>
              <a:t>Chap 2. Elementary </a:t>
            </a:r>
            <a:r>
              <a:rPr lang="en-US" altLang="zh-TW" b="0" strike="sngStrike" dirty="0" smtClean="0">
                <a:solidFill>
                  <a:schemeClr val="bg1">
                    <a:lumMod val="75000"/>
                  </a:schemeClr>
                </a:solidFill>
              </a:rPr>
              <a:t>Probability</a:t>
            </a:r>
            <a:endParaRPr lang="en-US" altLang="zh-TW" b="0" strike="sngStrik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/>
            <a:r>
              <a:rPr lang="en-US" altLang="zh-TW" b="0" dirty="0"/>
              <a:t>	Chap 3. Random Number </a:t>
            </a:r>
            <a:r>
              <a:rPr lang="en-US" altLang="zh-TW" b="0" dirty="0" smtClean="0"/>
              <a:t>Generator</a:t>
            </a:r>
          </a:p>
          <a:p>
            <a:pPr marL="0" indent="0"/>
            <a:r>
              <a:rPr lang="en-US" altLang="zh-TW" b="0" dirty="0" smtClean="0">
                <a:solidFill>
                  <a:srgbClr val="FF0000"/>
                </a:solidFill>
              </a:rPr>
              <a:t>02/28	No Class (</a:t>
            </a:r>
            <a:r>
              <a:rPr lang="zh-TW" altLang="en-US" b="0" dirty="0" smtClean="0">
                <a:solidFill>
                  <a:srgbClr val="FF0000"/>
                </a:solidFill>
              </a:rPr>
              <a:t>二二八</a:t>
            </a:r>
            <a:r>
              <a:rPr lang="en-US" altLang="zh-TW" b="0" dirty="0" smtClean="0">
                <a:solidFill>
                  <a:srgbClr val="FF0000"/>
                </a:solidFill>
              </a:rPr>
              <a:t>)</a:t>
            </a:r>
          </a:p>
          <a:p>
            <a:pPr marL="0" indent="0"/>
            <a:r>
              <a:rPr lang="en-US" altLang="zh-TW" b="0" dirty="0" smtClean="0"/>
              <a:t>03/07</a:t>
            </a:r>
            <a:r>
              <a:rPr lang="en-US" altLang="zh-TW" b="0" dirty="0"/>
              <a:t>	</a:t>
            </a:r>
            <a:r>
              <a:rPr lang="en-US" altLang="zh-TW" b="0" dirty="0" smtClean="0"/>
              <a:t>Chap 4. Generating Discrete Random Variables</a:t>
            </a:r>
          </a:p>
          <a:p>
            <a:pPr marL="0" indent="0"/>
            <a:r>
              <a:rPr lang="en-US" altLang="zh-TW" b="0" dirty="0" smtClean="0"/>
              <a:t>03/14	Chap 5. Generating Continuous Random Variables</a:t>
            </a:r>
          </a:p>
          <a:p>
            <a:pPr marL="0" indent="0"/>
            <a:r>
              <a:rPr lang="en-US" altLang="zh-TW" b="0" dirty="0" smtClean="0"/>
              <a:t>03/21	Chap 6. The Multivariate Normal Distribution and Copulas</a:t>
            </a:r>
          </a:p>
          <a:p>
            <a:pPr marL="0" indent="0"/>
            <a:r>
              <a:rPr lang="en-US" altLang="zh-TW" b="0" dirty="0" smtClean="0"/>
              <a:t>03/28	</a:t>
            </a:r>
            <a:r>
              <a:rPr lang="en-US" altLang="zh-TW" b="0" strike="sngStrike" dirty="0" smtClean="0">
                <a:solidFill>
                  <a:schemeClr val="bg1">
                    <a:lumMod val="75000"/>
                  </a:schemeClr>
                </a:solidFill>
              </a:rPr>
              <a:t>Chap </a:t>
            </a:r>
            <a:r>
              <a:rPr lang="en-US" altLang="zh-TW" b="0" strike="sngStrike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en-US" altLang="zh-TW" b="0" strike="sngStrike" dirty="0" smtClean="0">
                <a:solidFill>
                  <a:schemeClr val="bg1">
                    <a:lumMod val="75000"/>
                  </a:schemeClr>
                </a:solidFill>
              </a:rPr>
              <a:t>. Discrete Event Simulation</a:t>
            </a:r>
          </a:p>
          <a:p>
            <a:pPr marL="0" indent="0"/>
            <a:r>
              <a:rPr lang="en-US" altLang="zh-TW" b="0" dirty="0" smtClean="0">
                <a:solidFill>
                  <a:srgbClr val="FF0000"/>
                </a:solidFill>
              </a:rPr>
              <a:t>04/04	No Class (</a:t>
            </a:r>
            <a:r>
              <a:rPr lang="zh-TW" altLang="en-US" b="0" dirty="0" smtClean="0">
                <a:solidFill>
                  <a:srgbClr val="FF0000"/>
                </a:solidFill>
              </a:rPr>
              <a:t>校際活動周</a:t>
            </a:r>
            <a:r>
              <a:rPr lang="en-US" altLang="zh-TW" b="0" dirty="0" smtClean="0">
                <a:solidFill>
                  <a:srgbClr val="FF0000"/>
                </a:solidFill>
              </a:rPr>
              <a:t>)</a:t>
            </a:r>
          </a:p>
          <a:p>
            <a:pPr marL="0" indent="0"/>
            <a:r>
              <a:rPr lang="en-US" altLang="zh-TW" b="0" dirty="0" smtClean="0"/>
              <a:t>04/11	Chap </a:t>
            </a:r>
            <a:r>
              <a:rPr lang="en-US" altLang="zh-TW" b="0" dirty="0"/>
              <a:t>8</a:t>
            </a:r>
            <a:r>
              <a:rPr lang="en-US" altLang="zh-TW" b="0" dirty="0" smtClean="0"/>
              <a:t>. </a:t>
            </a:r>
            <a:r>
              <a:rPr lang="en-US" altLang="zh-TW" b="0" dirty="0"/>
              <a:t>Statistical Analysis of Simulated Data</a:t>
            </a:r>
            <a:endParaRPr lang="en-US" altLang="zh-TW" b="0" dirty="0" smtClean="0"/>
          </a:p>
          <a:p>
            <a:pPr marL="0" indent="0"/>
            <a:r>
              <a:rPr lang="en-US" altLang="zh-TW" b="0" dirty="0" smtClean="0"/>
              <a:t>04/18	</a:t>
            </a:r>
            <a:r>
              <a:rPr lang="en-US" altLang="zh-TW" b="0" dirty="0" smtClean="0"/>
              <a:t>Midterm</a:t>
            </a:r>
            <a:endParaRPr lang="en-US" altLang="zh-TW" b="0" dirty="0" smtClean="0"/>
          </a:p>
        </p:txBody>
      </p:sp>
    </p:spTree>
    <p:extLst>
      <p:ext uri="{BB962C8B-B14F-4D97-AF65-F5344CB8AC3E}">
        <p14:creationId xmlns:p14="http://schemas.microsoft.com/office/powerpoint/2010/main" val="32243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137</TotalTime>
  <Words>26</Words>
  <Application>Microsoft Office PowerPoint</Application>
  <PresentationFormat>如螢幕大小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角度</vt:lpstr>
      <vt:lpstr>About Midterm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41</cp:revision>
  <dcterms:created xsi:type="dcterms:W3CDTF">2016-09-02T07:26:20Z</dcterms:created>
  <dcterms:modified xsi:type="dcterms:W3CDTF">2019-04-10T13:47:26Z</dcterms:modified>
</cp:coreProperties>
</file>