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8" r:id="rId10"/>
    <p:sldId id="270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5" autoAdjust="0"/>
    <p:restoredTop sz="87671" autoAdjust="0"/>
  </p:normalViewPr>
  <p:slideViewPr>
    <p:cSldViewPr>
      <p:cViewPr varScale="1">
        <p:scale>
          <a:sx n="67" d="100"/>
          <a:sy n="67" d="100"/>
        </p:scale>
        <p:origin x="-600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15/8/7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028700"/>
            <a:ext cx="8147304" cy="1008126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036825"/>
            <a:ext cx="8147304" cy="500634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15/8/7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312645"/>
            <a:ext cx="3840480" cy="1495985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1828800"/>
            <a:ext cx="3840480" cy="2487707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322730"/>
            <a:ext cx="3840480" cy="4074459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313135"/>
            <a:ext cx="1600200" cy="4281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313135"/>
            <a:ext cx="6499225" cy="42814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3257549"/>
            <a:ext cx="8147049" cy="100951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4266079"/>
            <a:ext cx="8147050" cy="49754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514350"/>
            <a:ext cx="5181600" cy="25146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331119"/>
            <a:ext cx="8147050" cy="1404938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2740890"/>
            <a:ext cx="8147050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70597"/>
            <a:ext cx="8147051" cy="1089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321594"/>
            <a:ext cx="3840480" cy="32730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321594"/>
            <a:ext cx="3840480" cy="32730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70597"/>
            <a:ext cx="8147051" cy="10892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63170"/>
            <a:ext cx="3840480" cy="53697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1906120"/>
            <a:ext cx="3840480" cy="26885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163170"/>
            <a:ext cx="3840480" cy="53697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1906120"/>
            <a:ext cx="3840480" cy="26885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1764926"/>
            <a:ext cx="3840480" cy="11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1764926"/>
            <a:ext cx="3840480" cy="11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312645"/>
            <a:ext cx="3840480" cy="1495985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302560"/>
            <a:ext cx="3840480" cy="4292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1828800"/>
            <a:ext cx="3840480" cy="2487707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15/8/7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6" y="70597"/>
            <a:ext cx="8147051" cy="10892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1321174"/>
            <a:ext cx="8147051" cy="327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06EA6-EFEA-4C30-9264-4F9291A5780D}" type="datetime1">
              <a:rPr kumimoji="0" lang="en-US" smtClean="0"/>
              <a:pPr/>
              <a:t>15/8/7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ngze/cell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90600" y="117475"/>
            <a:ext cx="8153400" cy="100647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4400" y="1733550"/>
            <a:ext cx="7391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	</a:t>
            </a:r>
            <a:br>
              <a:rPr kumimoji="1" lang="en-US" altLang="zh-CN" dirty="0"/>
            </a:br>
            <a:r>
              <a:rPr kumimoji="1" lang="en-US" altLang="zh-CN" sz="4000" dirty="0" err="1" smtClean="0"/>
              <a:t>WebSocket</a:t>
            </a:r>
            <a:r>
              <a:rPr kumimoji="1" lang="zh-CN" altLang="en-US" sz="4000" dirty="0" smtClean="0"/>
              <a:t>介绍及</a:t>
            </a:r>
            <a:r>
              <a:rPr kumimoji="1" lang="zh-CN" altLang="en-US" sz="4000" dirty="0" smtClean="0"/>
              <a:t>简单</a:t>
            </a:r>
            <a:r>
              <a:rPr kumimoji="1" lang="zh-CN" altLang="en-US" sz="4000" dirty="0" smtClean="0"/>
              <a:t>应</a:t>
            </a:r>
            <a:r>
              <a:rPr kumimoji="1" lang="zh-CN" altLang="en-US" sz="4000" dirty="0"/>
              <a:t>用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algn="ctr"/>
            <a:r>
              <a:rPr kumimoji="1" lang="en-US" altLang="zh-CN" dirty="0"/>
              <a:t>	</a:t>
            </a:r>
            <a:r>
              <a:rPr kumimoji="1" lang="en-US" altLang="zh-CN" dirty="0" smtClean="0"/>
              <a:t>									</a:t>
            </a:r>
            <a:r>
              <a:rPr kumimoji="1" lang="zh-CN" altLang="en-US" dirty="0" smtClean="0"/>
              <a:t>            赵晓强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819150"/>
            <a:ext cx="8147050" cy="1090613"/>
          </a:xfrm>
        </p:spPr>
        <p:txBody>
          <a:bodyPr/>
          <a:lstStyle/>
          <a:p>
            <a:r>
              <a:rPr kumimoji="1" lang="zh-CN" altLang="en-US" dirty="0" smtClean="0"/>
              <a:t> 谢谢！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1000" y="257175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89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 err="1"/>
              <a:t>WebSocket</a:t>
            </a:r>
            <a:r>
              <a:rPr kumimoji="1" lang="en-US" altLang="en-US" dirty="0" err="1" smtClean="0"/>
              <a:t>介绍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一种信息交互协议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有状态双向链接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适合信息推送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22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 HTTP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pic>
        <p:nvPicPr>
          <p:cNvPr id="4" name="内容占位符 3" descr="6651f2f811ec133b0e6d7e6d0e194b4c_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8" b="-9448"/>
          <a:stretch>
            <a:fillRect/>
          </a:stretch>
        </p:blipFill>
        <p:spPr>
          <a:xfrm>
            <a:off x="914400" y="1352550"/>
            <a:ext cx="7283038" cy="3079376"/>
          </a:xfrm>
        </p:spPr>
      </p:pic>
    </p:spTree>
    <p:extLst>
      <p:ext uri="{BB962C8B-B14F-4D97-AF65-F5344CB8AC3E}">
        <p14:creationId xmlns:p14="http://schemas.microsoft.com/office/powerpoint/2010/main" val="415626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作为支撑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2190750"/>
            <a:ext cx="6477000" cy="1783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new </a:t>
            </a:r>
            <a:r>
              <a:rPr lang="en-US" altLang="zh-CN" dirty="0" err="1"/>
              <a:t>SocketServer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httpServer</a:t>
            </a:r>
            <a:r>
              <a:rPr lang="en-US" altLang="zh-CN" dirty="0"/>
              <a:t>: </a:t>
            </a:r>
            <a:r>
              <a:rPr lang="en-US" altLang="zh-CN" dirty="0" err="1"/>
              <a:t>global.</a:t>
            </a:r>
            <a:r>
              <a:rPr lang="en-US" altLang="zh-CN" dirty="0" err="1"/>
              <a:t>siteHttpServer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关键的事件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2266950"/>
            <a:ext cx="5867400" cy="1295400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lose</a:t>
            </a:r>
            <a:endParaRPr kumimoji="1" lang="en-US" altLang="zh-CN" dirty="0" smtClean="0"/>
          </a:p>
          <a:p>
            <a:r>
              <a:rPr kumimoji="1" lang="en-US" altLang="zh-CN" dirty="0" smtClean="0"/>
              <a:t>message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98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0" y="2114550"/>
            <a:ext cx="4149724" cy="1402976"/>
          </a:xfrm>
        </p:spPr>
        <p:txBody>
          <a:bodyPr/>
          <a:lstStyle/>
          <a:p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‘message’)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lose()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0" y="1885950"/>
            <a:ext cx="4759324" cy="2317376"/>
          </a:xfrm>
        </p:spPr>
        <p:txBody>
          <a:bodyPr/>
          <a:lstStyle/>
          <a:p>
            <a:r>
              <a:rPr kumimoji="1" lang="zh-CN" altLang="en-US" dirty="0" smtClean="0"/>
              <a:t>推送消息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聊天室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多屏交互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321175"/>
            <a:ext cx="8147051" cy="277457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r>
              <a:rPr kumimoji="1" lang="en-US" altLang="zh-CN" dirty="0" smtClean="0"/>
              <a:t>Firefox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  <a:endParaRPr kumimoji="1" lang="en-US" altLang="zh-CN" dirty="0" smtClean="0"/>
          </a:p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zh-CN" altLang="zh-CN" dirty="0"/>
              <a:t>4</a:t>
            </a:r>
            <a:endParaRPr kumimoji="1" lang="en-US" altLang="zh-CN" dirty="0" smtClean="0"/>
          </a:p>
          <a:p>
            <a:r>
              <a:rPr kumimoji="1" lang="en-US" altLang="zh-CN" dirty="0" smtClean="0"/>
              <a:t>IE9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SilverLight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IE10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：</a:t>
            </a:r>
            <a:r>
              <a:rPr kumimoji="1" lang="en-US" altLang="zh-CN" dirty="0">
                <a:hlinkClick r:id="rId2"/>
              </a:rPr>
              <a:t>https://github.com/longze/</a:t>
            </a:r>
            <a:r>
              <a:rPr kumimoji="1" lang="en-US" altLang="zh-CN" dirty="0" smtClean="0">
                <a:hlinkClick r:id="rId2"/>
              </a:rPr>
              <a:t>cellar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0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鞍具.thmx</Template>
  <TotalTime>0</TotalTime>
  <Words>68</Words>
  <Application>Microsoft Macintosh PowerPoint</Application>
  <PresentationFormat>全屏显示(16:9)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鞍具</vt:lpstr>
      <vt:lpstr>   </vt:lpstr>
      <vt:lpstr>WebSocket介绍</vt:lpstr>
      <vt:lpstr>与 HTTP的关系</vt:lpstr>
      <vt:lpstr>需要HTTP作为支撑</vt:lpstr>
      <vt:lpstr>关键的事件</vt:lpstr>
      <vt:lpstr>关键的方法</vt:lpstr>
      <vt:lpstr>应用场景</vt:lpstr>
      <vt:lpstr>浏览器支持</vt:lpstr>
      <vt:lpstr>其他</vt:lpstr>
      <vt:lpstr>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2015-08-07T05:51:49Z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