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0487635a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0487635a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100"/>
              <a:buFont typeface="Arial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36de73c0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36de73c0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0487635a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40487635a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329703d4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4329703d4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329703d4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4329703d4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0487635a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40487635a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grandviewresearch.com/industry-analysis/energy-storage-systems-market" TargetMode="External"/><Relationship Id="rId4" Type="http://schemas.openxmlformats.org/officeDocument/2006/relationships/hyperlink" Target="https://www.prnewswire.com/news-releases/energy-storage-systems-market-to-reach-435-4-bn-globally-by-2030-at-8-3-cagr-allied-market-research-301534152.html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ortunebusinessinsights.com/industry-reports/battery-energy-storage-market-100489" TargetMode="External"/><Relationship Id="rId4" Type="http://schemas.openxmlformats.org/officeDocument/2006/relationships/hyperlink" Target="https://www.marketsandmarkets.com/Market-Reports/battery-energy-storage-system-market-112809494.html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businesswire.com/news/home/20190912005581/en/Battery-Market-for-Energy-Storage-Systems-ESS-2019-2023-Evolving-Opportunities-with-Kokam-and-LG-Chem-Technavio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emergenresearch.com/industry-report/artificial-intelligence-in-energy-market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veritone.com/blog/using-ai-to-mitigate-merchant-energy-storage-risks/" TargetMode="External"/><Relationship Id="rId4" Type="http://schemas.openxmlformats.org/officeDocument/2006/relationships/hyperlink" Target="https://news.stanford.edu/press-releases/2022/02/17/ai-deciphers-atobetter-batteries/" TargetMode="External"/><Relationship Id="rId5" Type="http://schemas.openxmlformats.org/officeDocument/2006/relationships/hyperlink" Target="https://www.nature.com/articles/s41563-021-01191-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globenewswire.com/en/news-release/2022/05/01/2433085/0/en/AI-in-Renewable-Energy-Market-Size-to-Surpass-US-75-82-Bn-by-2030.html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 Storage System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Research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Energy Storage System Market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325" y="1811675"/>
            <a:ext cx="3463800" cy="25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" sz="1100">
                <a:solidFill>
                  <a:srgbClr val="36363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Valued 211.24 GW in 2021 and is progressing at a compound annual growth rate (CAGR) of 11.0% from 2022 to 2030.</a:t>
            </a:r>
            <a:endParaRPr sz="1100">
              <a:solidFill>
                <a:srgbClr val="36363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2A2A2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Valued at $188.5 billion in 2020, and is projected to reach $435.4 billion by 2030, growing at a CAGR of 8.3% from 2021 to 2030.</a:t>
            </a:r>
            <a:endParaRPr sz="1100">
              <a:solidFill>
                <a:srgbClr val="2A2A2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3737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Asia-Pacific, followed by Europe and North America, to maintain its dominance by 2030.</a:t>
            </a:r>
            <a:endParaRPr sz="1100">
              <a:solidFill>
                <a:srgbClr val="373737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73737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373737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accent5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Energy Storage Systems Market Size Report, 2030 (grandviewresearch.com)</a:t>
            </a:r>
            <a:endParaRPr sz="1100">
              <a:solidFill>
                <a:srgbClr val="373737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hlink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Energy Storage Systems Market to Reach $435.4 Bn, Globally, by 2030 at 8.3% CAGR: Allied Market Research (prnewswire.com)</a:t>
            </a:r>
            <a:endParaRPr sz="1100">
              <a:solidFill>
                <a:srgbClr val="373737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283650" y="1853850"/>
            <a:ext cx="41343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3613" y="1853850"/>
            <a:ext cx="4134376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Battery Energy Storage Market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325" y="2013950"/>
            <a:ext cx="3774300" cy="23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00CC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Battery Energy Storage Market Size, Share | Growth [2022-2029] (fortunebusinessinsights.com)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2" name="Google Shape;102;p15"/>
          <p:cNvSpPr txBox="1"/>
          <p:nvPr>
            <p:ph idx="2" type="body"/>
          </p:nvPr>
        </p:nvSpPr>
        <p:spPr>
          <a:xfrm>
            <a:off x="4643600" y="2014075"/>
            <a:ext cx="3774300" cy="23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00CC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Battery Energy Storage System Market Size &amp; Share | Industry Report, 2022-2027 | MarketsandMarkets™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325" y="2492150"/>
            <a:ext cx="3582001" cy="180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4425" y="2449225"/>
            <a:ext cx="3953725" cy="184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Battery Market for Energy Storage Systems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444444"/>
                </a:solidFill>
                <a:highlight>
                  <a:srgbClr val="FEFE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Battery Market is poised to grow by 1477.40 MW in terms of units during 2019-2023, progressing at a CAGR of over 9% during the forecast period.</a:t>
            </a:r>
            <a:endParaRPr sz="1100">
              <a:solidFill>
                <a:srgbClr val="444444"/>
              </a:solidFill>
              <a:highlight>
                <a:srgbClr val="FEFE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EFE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" sz="1100">
                <a:solidFill>
                  <a:schemeClr val="hlink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Battery Market for Energy Storage Systems (ESS) 2019-2023 | Evolving Opportunities with Kokam and LG Chem | Technavio | Business Wire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325" y="2078875"/>
            <a:ext cx="3842675" cy="216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815950" y="1300675"/>
            <a:ext cx="2542800" cy="30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AI in Energy Market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b="0" lang="en" sz="1100">
                <a:solidFill>
                  <a:srgbClr val="2200CC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AI in Energy Market Size USD 20.83 Billion by 2028 | Artificial Intelligence in Energy Industry Growth 23.6% CAGR (emergenresearch.com)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452500" y="1300650"/>
            <a:ext cx="4965600" cy="30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2499" y="1300650"/>
            <a:ext cx="5325851" cy="30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AI in Energy Storage Market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growing importance of battery technology, energy storage deployments enjoyed 93% growth year-over-year up to the start of Covid-19. And the market is expected to enjoy an 8-fold increase in value from 2020 to 2024.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 -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https://www.veritone.com/blog/using-ai-to-mitigate-merchant-energy-storage-risks/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Stanford scientists combine AI and atomic-scale images in pursuit of better batteries.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Article - </a:t>
            </a:r>
            <a:r>
              <a:rPr lang="en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Stanford scientists combine AI and atomic-scale images in pursuit of better batteries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 - </a:t>
            </a:r>
            <a:r>
              <a:rPr lang="en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Correlative image learning of chemo-mechanics in phase-transforming solids | Nature Materials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4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AI in renewable energy market </a:t>
            </a:r>
            <a:endParaRPr sz="3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u="sng">
                <a:solidFill>
                  <a:srgbClr val="2200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AI in Renewable Energy Market Size to Surpass US$ 75.82 Bn (globenewswire.com)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325" y="2078875"/>
            <a:ext cx="290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325" y="2129478"/>
            <a:ext cx="2904425" cy="2210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9675" y="2078875"/>
            <a:ext cx="4766600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