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5" r:id="rId6"/>
    <p:sldId id="266" r:id="rId7"/>
    <p:sldId id="261" r:id="rId8"/>
    <p:sldId id="267" r:id="rId9"/>
    <p:sldId id="262" r:id="rId10"/>
    <p:sldId id="274" r:id="rId11"/>
    <p:sldId id="273" r:id="rId12"/>
    <p:sldId id="264" r:id="rId13"/>
    <p:sldId id="269" r:id="rId14"/>
    <p:sldId id="268" r:id="rId15"/>
    <p:sldId id="272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2F7D52-0F67-4679-B700-78A65289187D}" type="doc">
      <dgm:prSet loTypeId="urn:microsoft.com/office/officeart/2005/8/layout/cycle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1FF1CE3A-836D-4288-AC82-8F3F4DA6B391}">
      <dgm:prSet phldrT="[文字]" custT="1"/>
      <dgm:spPr/>
      <dgm:t>
        <a:bodyPr/>
        <a:lstStyle/>
        <a:p>
          <a:r>
            <a:rPr lang="en-US" sz="2000" b="0" i="0" dirty="0" smtClean="0"/>
            <a:t>Date </a:t>
          </a:r>
          <a:r>
            <a:rPr lang="en-US" altLang="zh-TW" sz="2000" dirty="0" smtClean="0"/>
            <a:t>Location</a:t>
          </a:r>
          <a:endParaRPr lang="zh-TW" altLang="en-US" sz="2000" dirty="0"/>
        </a:p>
      </dgm:t>
    </dgm:pt>
    <dgm:pt modelId="{D5D87E91-CBE2-4A8B-B293-2C6BCA2789B2}" type="parTrans" cxnId="{C9A47AEB-F6FE-4562-8F73-AFBAE00B586B}">
      <dgm:prSet/>
      <dgm:spPr/>
      <dgm:t>
        <a:bodyPr/>
        <a:lstStyle/>
        <a:p>
          <a:endParaRPr lang="zh-TW" altLang="en-US" sz="2000"/>
        </a:p>
      </dgm:t>
    </dgm:pt>
    <dgm:pt modelId="{EB5FBA99-2BC1-42FA-A38D-D2549DAD7F35}" type="sibTrans" cxnId="{C9A47AEB-F6FE-4562-8F73-AFBAE00B586B}">
      <dgm:prSet/>
      <dgm:spPr/>
      <dgm:t>
        <a:bodyPr/>
        <a:lstStyle/>
        <a:p>
          <a:endParaRPr lang="zh-TW" altLang="en-US" sz="2000"/>
        </a:p>
      </dgm:t>
    </dgm:pt>
    <dgm:pt modelId="{4A91A421-F223-456B-AC39-9DCFEC7B61D8}">
      <dgm:prSet phldrT="[文字]" custT="1"/>
      <dgm:spPr/>
      <dgm:t>
        <a:bodyPr/>
        <a:lstStyle/>
        <a:p>
          <a:r>
            <a:rPr lang="en-US" altLang="en-US" sz="2000" dirty="0" smtClean="0"/>
            <a:t>Rainfall Evaporation</a:t>
          </a:r>
          <a:endParaRPr lang="zh-TW" altLang="en-US" sz="2000" dirty="0"/>
        </a:p>
      </dgm:t>
    </dgm:pt>
    <dgm:pt modelId="{D8B393ED-9215-4976-BE68-313ED05CA8F1}" type="parTrans" cxnId="{015E0F33-E4D4-456A-87CA-28F21BADB57A}">
      <dgm:prSet/>
      <dgm:spPr/>
      <dgm:t>
        <a:bodyPr/>
        <a:lstStyle/>
        <a:p>
          <a:endParaRPr lang="zh-TW" altLang="en-US" sz="2000"/>
        </a:p>
      </dgm:t>
    </dgm:pt>
    <dgm:pt modelId="{D9275585-A589-4009-A1FB-BE701C7EC37E}" type="sibTrans" cxnId="{015E0F33-E4D4-456A-87CA-28F21BADB57A}">
      <dgm:prSet/>
      <dgm:spPr/>
      <dgm:t>
        <a:bodyPr/>
        <a:lstStyle/>
        <a:p>
          <a:endParaRPr lang="zh-TW" altLang="en-US" sz="2000"/>
        </a:p>
      </dgm:t>
    </dgm:pt>
    <dgm:pt modelId="{1E565440-31BB-4FFF-A52F-3D8C026C2A90}">
      <dgm:prSet phldrT="[文字]" custT="1"/>
      <dgm:spPr/>
      <dgm:t>
        <a:bodyPr/>
        <a:lstStyle/>
        <a:p>
          <a:r>
            <a:rPr lang="en-US" altLang="en-US" sz="2000" dirty="0" smtClean="0"/>
            <a:t>Sunshine Cloud</a:t>
          </a:r>
          <a:endParaRPr lang="zh-TW" altLang="en-US" sz="2000" dirty="0"/>
        </a:p>
      </dgm:t>
    </dgm:pt>
    <dgm:pt modelId="{8F9F00EA-454F-4A3C-8C20-7C83AE1B899F}" type="parTrans" cxnId="{5804F90E-6145-4403-B787-CDE1C55E772E}">
      <dgm:prSet/>
      <dgm:spPr/>
      <dgm:t>
        <a:bodyPr/>
        <a:lstStyle/>
        <a:p>
          <a:endParaRPr lang="zh-TW" altLang="en-US" sz="2000"/>
        </a:p>
      </dgm:t>
    </dgm:pt>
    <dgm:pt modelId="{036A816E-CA21-44F7-AB47-9B7FF8597F72}" type="sibTrans" cxnId="{5804F90E-6145-4403-B787-CDE1C55E772E}">
      <dgm:prSet/>
      <dgm:spPr/>
      <dgm:t>
        <a:bodyPr/>
        <a:lstStyle/>
        <a:p>
          <a:endParaRPr lang="zh-TW" altLang="en-US" sz="2000"/>
        </a:p>
      </dgm:t>
    </dgm:pt>
    <dgm:pt modelId="{CBB689F0-793A-4227-9D51-569A4A250240}">
      <dgm:prSet phldrT="[文字]" custT="1"/>
      <dgm:spPr/>
      <dgm:t>
        <a:bodyPr/>
        <a:lstStyle/>
        <a:p>
          <a:r>
            <a:rPr lang="en-US" altLang="en-US" sz="2000" dirty="0" smtClean="0"/>
            <a:t>Wind</a:t>
          </a:r>
          <a:endParaRPr lang="zh-TW" altLang="en-US" sz="2000" dirty="0"/>
        </a:p>
      </dgm:t>
    </dgm:pt>
    <dgm:pt modelId="{49B9A89C-7B75-4B69-99C8-D869419E029E}" type="parTrans" cxnId="{24972E39-C37B-41DE-A5F8-8C92DA2E90D1}">
      <dgm:prSet/>
      <dgm:spPr/>
      <dgm:t>
        <a:bodyPr/>
        <a:lstStyle/>
        <a:p>
          <a:endParaRPr lang="zh-TW" altLang="en-US" sz="2000"/>
        </a:p>
      </dgm:t>
    </dgm:pt>
    <dgm:pt modelId="{7169FB25-4079-4DF7-B718-DD09918D8AB8}" type="sibTrans" cxnId="{24972E39-C37B-41DE-A5F8-8C92DA2E90D1}">
      <dgm:prSet/>
      <dgm:spPr/>
      <dgm:t>
        <a:bodyPr/>
        <a:lstStyle/>
        <a:p>
          <a:endParaRPr lang="zh-TW" altLang="en-US" sz="2000"/>
        </a:p>
      </dgm:t>
    </dgm:pt>
    <dgm:pt modelId="{2C3FADC3-C369-44B9-BC90-53A225F1B118}">
      <dgm:prSet phldrT="[文字]" custT="1"/>
      <dgm:spPr/>
      <dgm:t>
        <a:bodyPr/>
        <a:lstStyle/>
        <a:p>
          <a:r>
            <a:rPr lang="en-US" altLang="zh-TW" sz="2000" dirty="0" smtClean="0"/>
            <a:t>Temperature</a:t>
          </a:r>
          <a:endParaRPr lang="zh-TW" altLang="en-US" sz="2000" dirty="0"/>
        </a:p>
      </dgm:t>
    </dgm:pt>
    <dgm:pt modelId="{5C4E9E36-B431-4708-A53A-04519485D816}" type="parTrans" cxnId="{9EF63D04-032C-4CDF-A91C-D72CA122D7BB}">
      <dgm:prSet/>
      <dgm:spPr/>
      <dgm:t>
        <a:bodyPr/>
        <a:lstStyle/>
        <a:p>
          <a:endParaRPr lang="zh-TW" altLang="en-US" sz="2000"/>
        </a:p>
      </dgm:t>
    </dgm:pt>
    <dgm:pt modelId="{B2D37129-3828-42EB-A004-5E8008637B8F}" type="sibTrans" cxnId="{9EF63D04-032C-4CDF-A91C-D72CA122D7BB}">
      <dgm:prSet/>
      <dgm:spPr/>
      <dgm:t>
        <a:bodyPr/>
        <a:lstStyle/>
        <a:p>
          <a:endParaRPr lang="zh-TW" altLang="en-US" sz="2000"/>
        </a:p>
      </dgm:t>
    </dgm:pt>
    <dgm:pt modelId="{ADDAC29F-BAD4-47C0-8A73-9C8813BAF607}">
      <dgm:prSet phldrT="[文字]" custT="1"/>
      <dgm:spPr/>
      <dgm:t>
        <a:bodyPr/>
        <a:lstStyle/>
        <a:p>
          <a:r>
            <a:rPr lang="en-US" altLang="en-US" sz="2000" dirty="0" smtClean="0"/>
            <a:t>Humidity Pressure</a:t>
          </a:r>
          <a:endParaRPr lang="zh-TW" altLang="en-US" sz="2000" dirty="0"/>
        </a:p>
      </dgm:t>
    </dgm:pt>
    <dgm:pt modelId="{7E1AF30C-C1D4-437F-9AB7-6D7F06A90EA4}" type="parTrans" cxnId="{4EB7F15D-FA3F-4F32-A7FB-61F617F77B14}">
      <dgm:prSet/>
      <dgm:spPr/>
      <dgm:t>
        <a:bodyPr/>
        <a:lstStyle/>
        <a:p>
          <a:endParaRPr lang="zh-TW" altLang="en-US" sz="2000"/>
        </a:p>
      </dgm:t>
    </dgm:pt>
    <dgm:pt modelId="{65D1D232-F7AC-4756-AFD0-CB84E9980267}" type="sibTrans" cxnId="{4EB7F15D-FA3F-4F32-A7FB-61F617F77B14}">
      <dgm:prSet/>
      <dgm:spPr/>
      <dgm:t>
        <a:bodyPr/>
        <a:lstStyle/>
        <a:p>
          <a:endParaRPr lang="zh-TW" altLang="en-US" sz="2000"/>
        </a:p>
      </dgm:t>
    </dgm:pt>
    <dgm:pt modelId="{0CF2E70C-5D91-40CD-845D-3EDC471DC73B}">
      <dgm:prSet phldrT="[文字]" custT="1"/>
      <dgm:spPr/>
      <dgm:t>
        <a:bodyPr/>
        <a:lstStyle/>
        <a:p>
          <a:r>
            <a:rPr lang="en-US" altLang="en-US" sz="2000" dirty="0" smtClean="0"/>
            <a:t>Rain</a:t>
          </a:r>
          <a:r>
            <a:rPr lang="zh-TW" altLang="en-US" sz="2000" dirty="0" smtClean="0"/>
            <a:t> </a:t>
          </a:r>
          <a:r>
            <a:rPr lang="en-US" altLang="en-US" sz="2000" dirty="0" smtClean="0"/>
            <a:t>Today  RISK_MM </a:t>
          </a:r>
          <a:endParaRPr lang="zh-TW" altLang="en-US" sz="2000" dirty="0"/>
        </a:p>
      </dgm:t>
    </dgm:pt>
    <dgm:pt modelId="{5A1D872A-A9B5-4983-898F-C433A1491308}" type="parTrans" cxnId="{04A131C1-E6E8-4157-BD82-32ED901B56C7}">
      <dgm:prSet/>
      <dgm:spPr/>
      <dgm:t>
        <a:bodyPr/>
        <a:lstStyle/>
        <a:p>
          <a:endParaRPr lang="zh-TW" altLang="en-US" sz="2000"/>
        </a:p>
      </dgm:t>
    </dgm:pt>
    <dgm:pt modelId="{D691020C-4CB8-4DB6-AB0C-69D6D422C34E}" type="sibTrans" cxnId="{04A131C1-E6E8-4157-BD82-32ED901B56C7}">
      <dgm:prSet/>
      <dgm:spPr/>
      <dgm:t>
        <a:bodyPr/>
        <a:lstStyle/>
        <a:p>
          <a:endParaRPr lang="zh-TW" altLang="en-US" sz="2000"/>
        </a:p>
      </dgm:t>
    </dgm:pt>
    <dgm:pt modelId="{28C41432-444D-4016-BF0A-5D23BEEDF1CA}" type="pres">
      <dgm:prSet presAssocID="{8D2F7D52-0F67-4679-B700-78A65289187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2B9EBC2-B259-4D14-9710-7A614B15D325}" type="pres">
      <dgm:prSet presAssocID="{1FF1CE3A-836D-4288-AC82-8F3F4DA6B391}" presName="node" presStyleLbl="node1" presStyleIdx="0" presStyleCnt="7" custScaleX="146267" custScaleY="12785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63AF2C4-6740-4FC6-9E22-FD455663A047}" type="pres">
      <dgm:prSet presAssocID="{1FF1CE3A-836D-4288-AC82-8F3F4DA6B391}" presName="spNode" presStyleCnt="0"/>
      <dgm:spPr/>
    </dgm:pt>
    <dgm:pt modelId="{A6A15415-4585-46F6-B645-52BA6F524050}" type="pres">
      <dgm:prSet presAssocID="{EB5FBA99-2BC1-42FA-A38D-D2549DAD7F35}" presName="sibTrans" presStyleLbl="sibTrans1D1" presStyleIdx="0" presStyleCnt="7"/>
      <dgm:spPr/>
      <dgm:t>
        <a:bodyPr/>
        <a:lstStyle/>
        <a:p>
          <a:endParaRPr lang="zh-TW" altLang="en-US"/>
        </a:p>
      </dgm:t>
    </dgm:pt>
    <dgm:pt modelId="{CD019F8A-D3AD-45D1-A296-D3BC6141DD64}" type="pres">
      <dgm:prSet presAssocID="{2C3FADC3-C369-44B9-BC90-53A225F1B118}" presName="node" presStyleLbl="node1" presStyleIdx="1" presStyleCnt="7" custScaleX="146267" custScaleY="12785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81AE87E-219D-4526-8F05-CCD94B043727}" type="pres">
      <dgm:prSet presAssocID="{2C3FADC3-C369-44B9-BC90-53A225F1B118}" presName="spNode" presStyleCnt="0"/>
      <dgm:spPr/>
    </dgm:pt>
    <dgm:pt modelId="{FA3F573C-889F-4C67-BE9A-E7CA472E2C8D}" type="pres">
      <dgm:prSet presAssocID="{B2D37129-3828-42EB-A004-5E8008637B8F}" presName="sibTrans" presStyleLbl="sibTrans1D1" presStyleIdx="1" presStyleCnt="7"/>
      <dgm:spPr/>
      <dgm:t>
        <a:bodyPr/>
        <a:lstStyle/>
        <a:p>
          <a:endParaRPr lang="zh-TW" altLang="en-US"/>
        </a:p>
      </dgm:t>
    </dgm:pt>
    <dgm:pt modelId="{D23C63EA-D716-4077-8FF8-2CB9514AC4D1}" type="pres">
      <dgm:prSet presAssocID="{4A91A421-F223-456B-AC39-9DCFEC7B61D8}" presName="node" presStyleLbl="node1" presStyleIdx="2" presStyleCnt="7" custScaleX="146267" custScaleY="12785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506E395-58F4-4629-B3ED-DE2604EA4464}" type="pres">
      <dgm:prSet presAssocID="{4A91A421-F223-456B-AC39-9DCFEC7B61D8}" presName="spNode" presStyleCnt="0"/>
      <dgm:spPr/>
    </dgm:pt>
    <dgm:pt modelId="{7290C595-8165-4AA9-8DD9-1F05F58FF601}" type="pres">
      <dgm:prSet presAssocID="{D9275585-A589-4009-A1FB-BE701C7EC37E}" presName="sibTrans" presStyleLbl="sibTrans1D1" presStyleIdx="2" presStyleCnt="7"/>
      <dgm:spPr/>
      <dgm:t>
        <a:bodyPr/>
        <a:lstStyle/>
        <a:p>
          <a:endParaRPr lang="zh-TW" altLang="en-US"/>
        </a:p>
      </dgm:t>
    </dgm:pt>
    <dgm:pt modelId="{F6C58D70-CC76-4245-910D-6D57642CAD3A}" type="pres">
      <dgm:prSet presAssocID="{1E565440-31BB-4FFF-A52F-3D8C026C2A90}" presName="node" presStyleLbl="node1" presStyleIdx="3" presStyleCnt="7" custScaleX="146267" custScaleY="12785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A2A0BA-7E7B-412C-B86D-D291540F3701}" type="pres">
      <dgm:prSet presAssocID="{1E565440-31BB-4FFF-A52F-3D8C026C2A90}" presName="spNode" presStyleCnt="0"/>
      <dgm:spPr/>
    </dgm:pt>
    <dgm:pt modelId="{26A9F70E-39F3-4C43-85B6-F75157654ECA}" type="pres">
      <dgm:prSet presAssocID="{036A816E-CA21-44F7-AB47-9B7FF8597F72}" presName="sibTrans" presStyleLbl="sibTrans1D1" presStyleIdx="3" presStyleCnt="7"/>
      <dgm:spPr/>
      <dgm:t>
        <a:bodyPr/>
        <a:lstStyle/>
        <a:p>
          <a:endParaRPr lang="zh-TW" altLang="en-US"/>
        </a:p>
      </dgm:t>
    </dgm:pt>
    <dgm:pt modelId="{F40EEE4B-5144-4FB8-802D-8F31249DEA8D}" type="pres">
      <dgm:prSet presAssocID="{CBB689F0-793A-4227-9D51-569A4A250240}" presName="node" presStyleLbl="node1" presStyleIdx="4" presStyleCnt="7" custScaleX="146267" custScaleY="12785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B5DF373-324D-4BB3-AEE5-46D57F585180}" type="pres">
      <dgm:prSet presAssocID="{CBB689F0-793A-4227-9D51-569A4A250240}" presName="spNode" presStyleCnt="0"/>
      <dgm:spPr/>
    </dgm:pt>
    <dgm:pt modelId="{5824B8F3-EBA1-46EF-B6EF-066031C6FFEF}" type="pres">
      <dgm:prSet presAssocID="{7169FB25-4079-4DF7-B718-DD09918D8AB8}" presName="sibTrans" presStyleLbl="sibTrans1D1" presStyleIdx="4" presStyleCnt="7"/>
      <dgm:spPr/>
      <dgm:t>
        <a:bodyPr/>
        <a:lstStyle/>
        <a:p>
          <a:endParaRPr lang="zh-TW" altLang="en-US"/>
        </a:p>
      </dgm:t>
    </dgm:pt>
    <dgm:pt modelId="{30F11F45-4165-4E25-9860-B86977EECE52}" type="pres">
      <dgm:prSet presAssocID="{ADDAC29F-BAD4-47C0-8A73-9C8813BAF607}" presName="node" presStyleLbl="node1" presStyleIdx="5" presStyleCnt="7" custScaleX="146267" custScaleY="12785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706C395-C4CB-4AD4-BC22-06A0A151143B}" type="pres">
      <dgm:prSet presAssocID="{ADDAC29F-BAD4-47C0-8A73-9C8813BAF607}" presName="spNode" presStyleCnt="0"/>
      <dgm:spPr/>
    </dgm:pt>
    <dgm:pt modelId="{6D596F3D-2BE7-4788-A860-E2574304F5DB}" type="pres">
      <dgm:prSet presAssocID="{65D1D232-F7AC-4756-AFD0-CB84E9980267}" presName="sibTrans" presStyleLbl="sibTrans1D1" presStyleIdx="5" presStyleCnt="7"/>
      <dgm:spPr/>
      <dgm:t>
        <a:bodyPr/>
        <a:lstStyle/>
        <a:p>
          <a:endParaRPr lang="zh-TW" altLang="en-US"/>
        </a:p>
      </dgm:t>
    </dgm:pt>
    <dgm:pt modelId="{822FFE27-F7C8-4601-9EC0-131C7E141043}" type="pres">
      <dgm:prSet presAssocID="{0CF2E70C-5D91-40CD-845D-3EDC471DC73B}" presName="node" presStyleLbl="node1" presStyleIdx="6" presStyleCnt="7" custScaleX="146267" custScaleY="12785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EED113-F272-4189-B04F-C0A75D87FCB9}" type="pres">
      <dgm:prSet presAssocID="{0CF2E70C-5D91-40CD-845D-3EDC471DC73B}" presName="spNode" presStyleCnt="0"/>
      <dgm:spPr/>
    </dgm:pt>
    <dgm:pt modelId="{82E796FB-864B-47DE-8D82-4364301D3A1B}" type="pres">
      <dgm:prSet presAssocID="{D691020C-4CB8-4DB6-AB0C-69D6D422C34E}" presName="sibTrans" presStyleLbl="sibTrans1D1" presStyleIdx="6" presStyleCnt="7"/>
      <dgm:spPr/>
      <dgm:t>
        <a:bodyPr/>
        <a:lstStyle/>
        <a:p>
          <a:endParaRPr lang="zh-TW" altLang="en-US"/>
        </a:p>
      </dgm:t>
    </dgm:pt>
  </dgm:ptLst>
  <dgm:cxnLst>
    <dgm:cxn modelId="{4BA5AB0F-36A2-4E78-AC64-BF7A6B4C7710}" type="presOf" srcId="{0CF2E70C-5D91-40CD-845D-3EDC471DC73B}" destId="{822FFE27-F7C8-4601-9EC0-131C7E141043}" srcOrd="0" destOrd="0" presId="urn:microsoft.com/office/officeart/2005/8/layout/cycle6"/>
    <dgm:cxn modelId="{B77940FD-9583-4A8D-A25B-F8DE8B5999AE}" type="presOf" srcId="{2C3FADC3-C369-44B9-BC90-53A225F1B118}" destId="{CD019F8A-D3AD-45D1-A296-D3BC6141DD64}" srcOrd="0" destOrd="0" presId="urn:microsoft.com/office/officeart/2005/8/layout/cycle6"/>
    <dgm:cxn modelId="{C9A47AEB-F6FE-4562-8F73-AFBAE00B586B}" srcId="{8D2F7D52-0F67-4679-B700-78A65289187D}" destId="{1FF1CE3A-836D-4288-AC82-8F3F4DA6B391}" srcOrd="0" destOrd="0" parTransId="{D5D87E91-CBE2-4A8B-B293-2C6BCA2789B2}" sibTransId="{EB5FBA99-2BC1-42FA-A38D-D2549DAD7F35}"/>
    <dgm:cxn modelId="{305DDF52-04BB-4E21-B310-AE3BDDA0C4C8}" type="presOf" srcId="{7169FB25-4079-4DF7-B718-DD09918D8AB8}" destId="{5824B8F3-EBA1-46EF-B6EF-066031C6FFEF}" srcOrd="0" destOrd="0" presId="urn:microsoft.com/office/officeart/2005/8/layout/cycle6"/>
    <dgm:cxn modelId="{ABBBCF60-0A29-4ED4-8DDD-E75FC531AA31}" type="presOf" srcId="{D691020C-4CB8-4DB6-AB0C-69D6D422C34E}" destId="{82E796FB-864B-47DE-8D82-4364301D3A1B}" srcOrd="0" destOrd="0" presId="urn:microsoft.com/office/officeart/2005/8/layout/cycle6"/>
    <dgm:cxn modelId="{04A131C1-E6E8-4157-BD82-32ED901B56C7}" srcId="{8D2F7D52-0F67-4679-B700-78A65289187D}" destId="{0CF2E70C-5D91-40CD-845D-3EDC471DC73B}" srcOrd="6" destOrd="0" parTransId="{5A1D872A-A9B5-4983-898F-C433A1491308}" sibTransId="{D691020C-4CB8-4DB6-AB0C-69D6D422C34E}"/>
    <dgm:cxn modelId="{04572577-B5BB-411A-B528-060F73BBD4DE}" type="presOf" srcId="{CBB689F0-793A-4227-9D51-569A4A250240}" destId="{F40EEE4B-5144-4FB8-802D-8F31249DEA8D}" srcOrd="0" destOrd="0" presId="urn:microsoft.com/office/officeart/2005/8/layout/cycle6"/>
    <dgm:cxn modelId="{0756AA3C-044A-49A6-B89A-B090EECAA43A}" type="presOf" srcId="{1FF1CE3A-836D-4288-AC82-8F3F4DA6B391}" destId="{62B9EBC2-B259-4D14-9710-7A614B15D325}" srcOrd="0" destOrd="0" presId="urn:microsoft.com/office/officeart/2005/8/layout/cycle6"/>
    <dgm:cxn modelId="{69873430-19B6-4448-8CA8-61E7CFF52882}" type="presOf" srcId="{D9275585-A589-4009-A1FB-BE701C7EC37E}" destId="{7290C595-8165-4AA9-8DD9-1F05F58FF601}" srcOrd="0" destOrd="0" presId="urn:microsoft.com/office/officeart/2005/8/layout/cycle6"/>
    <dgm:cxn modelId="{24972E39-C37B-41DE-A5F8-8C92DA2E90D1}" srcId="{8D2F7D52-0F67-4679-B700-78A65289187D}" destId="{CBB689F0-793A-4227-9D51-569A4A250240}" srcOrd="4" destOrd="0" parTransId="{49B9A89C-7B75-4B69-99C8-D869419E029E}" sibTransId="{7169FB25-4079-4DF7-B718-DD09918D8AB8}"/>
    <dgm:cxn modelId="{3E3E5A27-A811-42B2-9E46-F776C21589CF}" type="presOf" srcId="{EB5FBA99-2BC1-42FA-A38D-D2549DAD7F35}" destId="{A6A15415-4585-46F6-B645-52BA6F524050}" srcOrd="0" destOrd="0" presId="urn:microsoft.com/office/officeart/2005/8/layout/cycle6"/>
    <dgm:cxn modelId="{4EB7F15D-FA3F-4F32-A7FB-61F617F77B14}" srcId="{8D2F7D52-0F67-4679-B700-78A65289187D}" destId="{ADDAC29F-BAD4-47C0-8A73-9C8813BAF607}" srcOrd="5" destOrd="0" parTransId="{7E1AF30C-C1D4-437F-9AB7-6D7F06A90EA4}" sibTransId="{65D1D232-F7AC-4756-AFD0-CB84E9980267}"/>
    <dgm:cxn modelId="{6BF985D7-D117-4DE6-B710-F47B7481B7D7}" type="presOf" srcId="{ADDAC29F-BAD4-47C0-8A73-9C8813BAF607}" destId="{30F11F45-4165-4E25-9860-B86977EECE52}" srcOrd="0" destOrd="0" presId="urn:microsoft.com/office/officeart/2005/8/layout/cycle6"/>
    <dgm:cxn modelId="{015E0F33-E4D4-456A-87CA-28F21BADB57A}" srcId="{8D2F7D52-0F67-4679-B700-78A65289187D}" destId="{4A91A421-F223-456B-AC39-9DCFEC7B61D8}" srcOrd="2" destOrd="0" parTransId="{D8B393ED-9215-4976-BE68-313ED05CA8F1}" sibTransId="{D9275585-A589-4009-A1FB-BE701C7EC37E}"/>
    <dgm:cxn modelId="{099E8655-DAC7-4096-B7D4-FE4D68840C53}" type="presOf" srcId="{B2D37129-3828-42EB-A004-5E8008637B8F}" destId="{FA3F573C-889F-4C67-BE9A-E7CA472E2C8D}" srcOrd="0" destOrd="0" presId="urn:microsoft.com/office/officeart/2005/8/layout/cycle6"/>
    <dgm:cxn modelId="{5804F90E-6145-4403-B787-CDE1C55E772E}" srcId="{8D2F7D52-0F67-4679-B700-78A65289187D}" destId="{1E565440-31BB-4FFF-A52F-3D8C026C2A90}" srcOrd="3" destOrd="0" parTransId="{8F9F00EA-454F-4A3C-8C20-7C83AE1B899F}" sibTransId="{036A816E-CA21-44F7-AB47-9B7FF8597F72}"/>
    <dgm:cxn modelId="{B31BDCAD-4A10-4A85-B3DC-A904E7582A26}" type="presOf" srcId="{4A91A421-F223-456B-AC39-9DCFEC7B61D8}" destId="{D23C63EA-D716-4077-8FF8-2CB9514AC4D1}" srcOrd="0" destOrd="0" presId="urn:microsoft.com/office/officeart/2005/8/layout/cycle6"/>
    <dgm:cxn modelId="{486BB5F0-C028-4799-B9A9-636CC393811D}" type="presOf" srcId="{8D2F7D52-0F67-4679-B700-78A65289187D}" destId="{28C41432-444D-4016-BF0A-5D23BEEDF1CA}" srcOrd="0" destOrd="0" presId="urn:microsoft.com/office/officeart/2005/8/layout/cycle6"/>
    <dgm:cxn modelId="{1C5AADE8-9923-49E8-BDC7-A8680BD063D3}" type="presOf" srcId="{1E565440-31BB-4FFF-A52F-3D8C026C2A90}" destId="{F6C58D70-CC76-4245-910D-6D57642CAD3A}" srcOrd="0" destOrd="0" presId="urn:microsoft.com/office/officeart/2005/8/layout/cycle6"/>
    <dgm:cxn modelId="{9EF63D04-032C-4CDF-A91C-D72CA122D7BB}" srcId="{8D2F7D52-0F67-4679-B700-78A65289187D}" destId="{2C3FADC3-C369-44B9-BC90-53A225F1B118}" srcOrd="1" destOrd="0" parTransId="{5C4E9E36-B431-4708-A53A-04519485D816}" sibTransId="{B2D37129-3828-42EB-A004-5E8008637B8F}"/>
    <dgm:cxn modelId="{A181BCD5-2B4F-49A3-AC0A-BC7A1D31BCFA}" type="presOf" srcId="{65D1D232-F7AC-4756-AFD0-CB84E9980267}" destId="{6D596F3D-2BE7-4788-A860-E2574304F5DB}" srcOrd="0" destOrd="0" presId="urn:microsoft.com/office/officeart/2005/8/layout/cycle6"/>
    <dgm:cxn modelId="{7FCC509A-4733-4ABE-B236-AAFA5D5ABDB7}" type="presOf" srcId="{036A816E-CA21-44F7-AB47-9B7FF8597F72}" destId="{26A9F70E-39F3-4C43-85B6-F75157654ECA}" srcOrd="0" destOrd="0" presId="urn:microsoft.com/office/officeart/2005/8/layout/cycle6"/>
    <dgm:cxn modelId="{0CDF4302-E73D-4397-9C75-BC5358A29FF3}" type="presParOf" srcId="{28C41432-444D-4016-BF0A-5D23BEEDF1CA}" destId="{62B9EBC2-B259-4D14-9710-7A614B15D325}" srcOrd="0" destOrd="0" presId="urn:microsoft.com/office/officeart/2005/8/layout/cycle6"/>
    <dgm:cxn modelId="{5EF1E863-6647-4926-8AD3-751998492057}" type="presParOf" srcId="{28C41432-444D-4016-BF0A-5D23BEEDF1CA}" destId="{F63AF2C4-6740-4FC6-9E22-FD455663A047}" srcOrd="1" destOrd="0" presId="urn:microsoft.com/office/officeart/2005/8/layout/cycle6"/>
    <dgm:cxn modelId="{51F1D9E2-0276-4246-90D0-331C9DF7D03E}" type="presParOf" srcId="{28C41432-444D-4016-BF0A-5D23BEEDF1CA}" destId="{A6A15415-4585-46F6-B645-52BA6F524050}" srcOrd="2" destOrd="0" presId="urn:microsoft.com/office/officeart/2005/8/layout/cycle6"/>
    <dgm:cxn modelId="{72ADA0CA-8A3D-4E46-8E99-D6B119E697E7}" type="presParOf" srcId="{28C41432-444D-4016-BF0A-5D23BEEDF1CA}" destId="{CD019F8A-D3AD-45D1-A296-D3BC6141DD64}" srcOrd="3" destOrd="0" presId="urn:microsoft.com/office/officeart/2005/8/layout/cycle6"/>
    <dgm:cxn modelId="{96BDC1A6-CF48-4BAE-9901-3263FFBB4FDD}" type="presParOf" srcId="{28C41432-444D-4016-BF0A-5D23BEEDF1CA}" destId="{881AE87E-219D-4526-8F05-CCD94B043727}" srcOrd="4" destOrd="0" presId="urn:microsoft.com/office/officeart/2005/8/layout/cycle6"/>
    <dgm:cxn modelId="{28E25792-C459-44BE-9090-9173F577973B}" type="presParOf" srcId="{28C41432-444D-4016-BF0A-5D23BEEDF1CA}" destId="{FA3F573C-889F-4C67-BE9A-E7CA472E2C8D}" srcOrd="5" destOrd="0" presId="urn:microsoft.com/office/officeart/2005/8/layout/cycle6"/>
    <dgm:cxn modelId="{F06998AD-F52D-43AE-A7A9-1D52455EFCAF}" type="presParOf" srcId="{28C41432-444D-4016-BF0A-5D23BEEDF1CA}" destId="{D23C63EA-D716-4077-8FF8-2CB9514AC4D1}" srcOrd="6" destOrd="0" presId="urn:microsoft.com/office/officeart/2005/8/layout/cycle6"/>
    <dgm:cxn modelId="{26D376A7-7073-4EF1-88FE-04BF8172CB8A}" type="presParOf" srcId="{28C41432-444D-4016-BF0A-5D23BEEDF1CA}" destId="{A506E395-58F4-4629-B3ED-DE2604EA4464}" srcOrd="7" destOrd="0" presId="urn:microsoft.com/office/officeart/2005/8/layout/cycle6"/>
    <dgm:cxn modelId="{4FA51B46-B64E-4F9B-BC89-C4A434F43153}" type="presParOf" srcId="{28C41432-444D-4016-BF0A-5D23BEEDF1CA}" destId="{7290C595-8165-4AA9-8DD9-1F05F58FF601}" srcOrd="8" destOrd="0" presId="urn:microsoft.com/office/officeart/2005/8/layout/cycle6"/>
    <dgm:cxn modelId="{C2CE9F2B-9ABB-41AE-B11C-A4C2CA0F8BFA}" type="presParOf" srcId="{28C41432-444D-4016-BF0A-5D23BEEDF1CA}" destId="{F6C58D70-CC76-4245-910D-6D57642CAD3A}" srcOrd="9" destOrd="0" presId="urn:microsoft.com/office/officeart/2005/8/layout/cycle6"/>
    <dgm:cxn modelId="{FFC85317-4530-4244-A9E0-87FADB54917A}" type="presParOf" srcId="{28C41432-444D-4016-BF0A-5D23BEEDF1CA}" destId="{51A2A0BA-7E7B-412C-B86D-D291540F3701}" srcOrd="10" destOrd="0" presId="urn:microsoft.com/office/officeart/2005/8/layout/cycle6"/>
    <dgm:cxn modelId="{63214F00-D018-48FE-B4AE-9B9963328C4A}" type="presParOf" srcId="{28C41432-444D-4016-BF0A-5D23BEEDF1CA}" destId="{26A9F70E-39F3-4C43-85B6-F75157654ECA}" srcOrd="11" destOrd="0" presId="urn:microsoft.com/office/officeart/2005/8/layout/cycle6"/>
    <dgm:cxn modelId="{819ACBCF-5426-4921-BCD8-71116B9BF7AA}" type="presParOf" srcId="{28C41432-444D-4016-BF0A-5D23BEEDF1CA}" destId="{F40EEE4B-5144-4FB8-802D-8F31249DEA8D}" srcOrd="12" destOrd="0" presId="urn:microsoft.com/office/officeart/2005/8/layout/cycle6"/>
    <dgm:cxn modelId="{600C597A-F1F1-429F-A833-2812D413B417}" type="presParOf" srcId="{28C41432-444D-4016-BF0A-5D23BEEDF1CA}" destId="{3B5DF373-324D-4BB3-AEE5-46D57F585180}" srcOrd="13" destOrd="0" presId="urn:microsoft.com/office/officeart/2005/8/layout/cycle6"/>
    <dgm:cxn modelId="{5145531A-CD98-463F-942F-59D752993667}" type="presParOf" srcId="{28C41432-444D-4016-BF0A-5D23BEEDF1CA}" destId="{5824B8F3-EBA1-46EF-B6EF-066031C6FFEF}" srcOrd="14" destOrd="0" presId="urn:microsoft.com/office/officeart/2005/8/layout/cycle6"/>
    <dgm:cxn modelId="{B25F29A5-C112-43C0-91DB-8A2DC9355DF5}" type="presParOf" srcId="{28C41432-444D-4016-BF0A-5D23BEEDF1CA}" destId="{30F11F45-4165-4E25-9860-B86977EECE52}" srcOrd="15" destOrd="0" presId="urn:microsoft.com/office/officeart/2005/8/layout/cycle6"/>
    <dgm:cxn modelId="{7A8CD6B3-B812-4216-BF2F-77CA9F9A2C6E}" type="presParOf" srcId="{28C41432-444D-4016-BF0A-5D23BEEDF1CA}" destId="{8706C395-C4CB-4AD4-BC22-06A0A151143B}" srcOrd="16" destOrd="0" presId="urn:microsoft.com/office/officeart/2005/8/layout/cycle6"/>
    <dgm:cxn modelId="{A0CD6EB7-B621-4D1E-A3CE-8271FEC4654D}" type="presParOf" srcId="{28C41432-444D-4016-BF0A-5D23BEEDF1CA}" destId="{6D596F3D-2BE7-4788-A860-E2574304F5DB}" srcOrd="17" destOrd="0" presId="urn:microsoft.com/office/officeart/2005/8/layout/cycle6"/>
    <dgm:cxn modelId="{75DAB7BA-6A4E-4349-8489-70AD6CCB6EFF}" type="presParOf" srcId="{28C41432-444D-4016-BF0A-5D23BEEDF1CA}" destId="{822FFE27-F7C8-4601-9EC0-131C7E141043}" srcOrd="18" destOrd="0" presId="urn:microsoft.com/office/officeart/2005/8/layout/cycle6"/>
    <dgm:cxn modelId="{8B1D82A9-C9B3-4190-B159-62557202FB77}" type="presParOf" srcId="{28C41432-444D-4016-BF0A-5D23BEEDF1CA}" destId="{5DEED113-F272-4189-B04F-C0A75D87FCB9}" srcOrd="19" destOrd="0" presId="urn:microsoft.com/office/officeart/2005/8/layout/cycle6"/>
    <dgm:cxn modelId="{0827B4BE-DD5F-4E2F-9882-984F1F9E41DA}" type="presParOf" srcId="{28C41432-444D-4016-BF0A-5D23BEEDF1CA}" destId="{82E796FB-864B-47DE-8D82-4364301D3A1B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9EBC2-B259-4D14-9710-7A614B15D325}">
      <dsp:nvSpPr>
        <dsp:cNvPr id="0" name=""/>
        <dsp:cNvSpPr/>
      </dsp:nvSpPr>
      <dsp:spPr>
        <a:xfrm>
          <a:off x="3468627" y="-108046"/>
          <a:ext cx="1749545" cy="9940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Date </a:t>
          </a:r>
          <a:r>
            <a:rPr lang="en-US" altLang="zh-TW" sz="2000" kern="1200" dirty="0" smtClean="0"/>
            <a:t>Location</a:t>
          </a:r>
          <a:endParaRPr lang="zh-TW" altLang="en-US" sz="2000" kern="1200" dirty="0"/>
        </a:p>
      </dsp:txBody>
      <dsp:txXfrm>
        <a:off x="3517153" y="-59520"/>
        <a:ext cx="1652493" cy="897017"/>
      </dsp:txXfrm>
    </dsp:sp>
    <dsp:sp modelId="{A6A15415-4585-46F6-B645-52BA6F524050}">
      <dsp:nvSpPr>
        <dsp:cNvPr id="0" name=""/>
        <dsp:cNvSpPr/>
      </dsp:nvSpPr>
      <dsp:spPr>
        <a:xfrm>
          <a:off x="2123913" y="388988"/>
          <a:ext cx="4438972" cy="4438972"/>
        </a:xfrm>
        <a:custGeom>
          <a:avLst/>
          <a:gdLst/>
          <a:ahLst/>
          <a:cxnLst/>
          <a:rect l="0" t="0" r="0" b="0"/>
          <a:pathLst>
            <a:path>
              <a:moveTo>
                <a:pt x="3097407" y="181012"/>
              </a:moveTo>
              <a:arcTo wR="2219486" hR="2219486" stAng="17598022" swAng="52066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19F8A-D3AD-45D1-A296-D3BC6141DD64}">
      <dsp:nvSpPr>
        <dsp:cNvPr id="0" name=""/>
        <dsp:cNvSpPr/>
      </dsp:nvSpPr>
      <dsp:spPr>
        <a:xfrm>
          <a:off x="5203891" y="727613"/>
          <a:ext cx="1749545" cy="9940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Temperature</a:t>
          </a:r>
          <a:endParaRPr lang="zh-TW" altLang="en-US" sz="2000" kern="1200" dirty="0"/>
        </a:p>
      </dsp:txBody>
      <dsp:txXfrm>
        <a:off x="5252417" y="776139"/>
        <a:ext cx="1652493" cy="897017"/>
      </dsp:txXfrm>
    </dsp:sp>
    <dsp:sp modelId="{FA3F573C-889F-4C67-BE9A-E7CA472E2C8D}">
      <dsp:nvSpPr>
        <dsp:cNvPr id="0" name=""/>
        <dsp:cNvSpPr/>
      </dsp:nvSpPr>
      <dsp:spPr>
        <a:xfrm>
          <a:off x="2123913" y="388988"/>
          <a:ext cx="4438972" cy="4438972"/>
        </a:xfrm>
        <a:custGeom>
          <a:avLst/>
          <a:gdLst/>
          <a:ahLst/>
          <a:cxnLst/>
          <a:rect l="0" t="0" r="0" b="0"/>
          <a:pathLst>
            <a:path>
              <a:moveTo>
                <a:pt x="4257706" y="1340977"/>
              </a:moveTo>
              <a:arcTo wR="2219486" hR="2219486" stAng="20200986" swAng="1380148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C63EA-D716-4077-8FF8-2CB9514AC4D1}">
      <dsp:nvSpPr>
        <dsp:cNvPr id="0" name=""/>
        <dsp:cNvSpPr/>
      </dsp:nvSpPr>
      <dsp:spPr>
        <a:xfrm>
          <a:off x="5632466" y="2605322"/>
          <a:ext cx="1749545" cy="9940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Rainfall Evaporation</a:t>
          </a:r>
          <a:endParaRPr lang="zh-TW" altLang="en-US" sz="2000" kern="1200" dirty="0"/>
        </a:p>
      </dsp:txBody>
      <dsp:txXfrm>
        <a:off x="5680992" y="2653848"/>
        <a:ext cx="1652493" cy="897017"/>
      </dsp:txXfrm>
    </dsp:sp>
    <dsp:sp modelId="{7290C595-8165-4AA9-8DD9-1F05F58FF601}">
      <dsp:nvSpPr>
        <dsp:cNvPr id="0" name=""/>
        <dsp:cNvSpPr/>
      </dsp:nvSpPr>
      <dsp:spPr>
        <a:xfrm>
          <a:off x="2123913" y="388988"/>
          <a:ext cx="4438972" cy="4438972"/>
        </a:xfrm>
        <a:custGeom>
          <a:avLst/>
          <a:gdLst/>
          <a:ahLst/>
          <a:cxnLst/>
          <a:rect l="0" t="0" r="0" b="0"/>
          <a:pathLst>
            <a:path>
              <a:moveTo>
                <a:pt x="4202705" y="3215960"/>
              </a:moveTo>
              <a:arcTo wR="2219486" hR="2219486" stAng="1600641" swAng="946441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58D70-CC76-4245-910D-6D57642CAD3A}">
      <dsp:nvSpPr>
        <dsp:cNvPr id="0" name=""/>
        <dsp:cNvSpPr/>
      </dsp:nvSpPr>
      <dsp:spPr>
        <a:xfrm>
          <a:off x="4431626" y="4111128"/>
          <a:ext cx="1749545" cy="99406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Sunshine Cloud</a:t>
          </a:r>
          <a:endParaRPr lang="zh-TW" altLang="en-US" sz="2000" kern="1200" dirty="0"/>
        </a:p>
      </dsp:txBody>
      <dsp:txXfrm>
        <a:off x="4480152" y="4159654"/>
        <a:ext cx="1652493" cy="897017"/>
      </dsp:txXfrm>
    </dsp:sp>
    <dsp:sp modelId="{26A9F70E-39F3-4C43-85B6-F75157654ECA}">
      <dsp:nvSpPr>
        <dsp:cNvPr id="0" name=""/>
        <dsp:cNvSpPr/>
      </dsp:nvSpPr>
      <dsp:spPr>
        <a:xfrm>
          <a:off x="2123913" y="388988"/>
          <a:ext cx="4438972" cy="4438972"/>
        </a:xfrm>
        <a:custGeom>
          <a:avLst/>
          <a:gdLst/>
          <a:ahLst/>
          <a:cxnLst/>
          <a:rect l="0" t="0" r="0" b="0"/>
          <a:pathLst>
            <a:path>
              <a:moveTo>
                <a:pt x="2305949" y="4437287"/>
              </a:moveTo>
              <a:arcTo wR="2219486" hR="2219486" stAng="5266044" swAng="267912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EEE4B-5144-4FB8-802D-8F31249DEA8D}">
      <dsp:nvSpPr>
        <dsp:cNvPr id="0" name=""/>
        <dsp:cNvSpPr/>
      </dsp:nvSpPr>
      <dsp:spPr>
        <a:xfrm>
          <a:off x="2505628" y="4111128"/>
          <a:ext cx="1749545" cy="99406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Wind</a:t>
          </a:r>
          <a:endParaRPr lang="zh-TW" altLang="en-US" sz="2000" kern="1200" dirty="0"/>
        </a:p>
      </dsp:txBody>
      <dsp:txXfrm>
        <a:off x="2554154" y="4159654"/>
        <a:ext cx="1652493" cy="897017"/>
      </dsp:txXfrm>
    </dsp:sp>
    <dsp:sp modelId="{5824B8F3-EBA1-46EF-B6EF-066031C6FFEF}">
      <dsp:nvSpPr>
        <dsp:cNvPr id="0" name=""/>
        <dsp:cNvSpPr/>
      </dsp:nvSpPr>
      <dsp:spPr>
        <a:xfrm>
          <a:off x="2123913" y="388988"/>
          <a:ext cx="4438972" cy="4438972"/>
        </a:xfrm>
        <a:custGeom>
          <a:avLst/>
          <a:gdLst/>
          <a:ahLst/>
          <a:cxnLst/>
          <a:rect l="0" t="0" r="0" b="0"/>
          <a:pathLst>
            <a:path>
              <a:moveTo>
                <a:pt x="581837" y="3717560"/>
              </a:moveTo>
              <a:arcTo wR="2219486" hR="2219486" stAng="8252918" swAng="946441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11F45-4165-4E25-9860-B86977EECE52}">
      <dsp:nvSpPr>
        <dsp:cNvPr id="0" name=""/>
        <dsp:cNvSpPr/>
      </dsp:nvSpPr>
      <dsp:spPr>
        <a:xfrm>
          <a:off x="1304787" y="2605322"/>
          <a:ext cx="1749545" cy="9940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Humidity Pressure</a:t>
          </a:r>
          <a:endParaRPr lang="zh-TW" altLang="en-US" sz="2000" kern="1200" dirty="0"/>
        </a:p>
      </dsp:txBody>
      <dsp:txXfrm>
        <a:off x="1353313" y="2653848"/>
        <a:ext cx="1652493" cy="897017"/>
      </dsp:txXfrm>
    </dsp:sp>
    <dsp:sp modelId="{6D596F3D-2BE7-4788-A860-E2574304F5DB}">
      <dsp:nvSpPr>
        <dsp:cNvPr id="0" name=""/>
        <dsp:cNvSpPr/>
      </dsp:nvSpPr>
      <dsp:spPr>
        <a:xfrm>
          <a:off x="2123913" y="388988"/>
          <a:ext cx="4438972" cy="4438972"/>
        </a:xfrm>
        <a:custGeom>
          <a:avLst/>
          <a:gdLst/>
          <a:ahLst/>
          <a:cxnLst/>
          <a:rect l="0" t="0" r="0" b="0"/>
          <a:pathLst>
            <a:path>
              <a:moveTo>
                <a:pt x="33" y="2207306"/>
              </a:moveTo>
              <a:arcTo wR="2219486" hR="2219486" stAng="10818866" swAng="138014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FFE27-F7C8-4601-9EC0-131C7E141043}">
      <dsp:nvSpPr>
        <dsp:cNvPr id="0" name=""/>
        <dsp:cNvSpPr/>
      </dsp:nvSpPr>
      <dsp:spPr>
        <a:xfrm>
          <a:off x="1733362" y="727613"/>
          <a:ext cx="1749545" cy="9940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Rain</a:t>
          </a:r>
          <a:r>
            <a:rPr lang="zh-TW" altLang="en-US" sz="2000" kern="1200" dirty="0" smtClean="0"/>
            <a:t> </a:t>
          </a:r>
          <a:r>
            <a:rPr lang="en-US" altLang="en-US" sz="2000" kern="1200" dirty="0" smtClean="0"/>
            <a:t>Today  RISK_MM </a:t>
          </a:r>
          <a:endParaRPr lang="zh-TW" altLang="en-US" sz="2000" kern="1200" dirty="0"/>
        </a:p>
      </dsp:txBody>
      <dsp:txXfrm>
        <a:off x="1781888" y="776139"/>
        <a:ext cx="1652493" cy="897017"/>
      </dsp:txXfrm>
    </dsp:sp>
    <dsp:sp modelId="{82E796FB-864B-47DE-8D82-4364301D3A1B}">
      <dsp:nvSpPr>
        <dsp:cNvPr id="0" name=""/>
        <dsp:cNvSpPr/>
      </dsp:nvSpPr>
      <dsp:spPr>
        <a:xfrm>
          <a:off x="2123913" y="388988"/>
          <a:ext cx="4438972" cy="4438972"/>
        </a:xfrm>
        <a:custGeom>
          <a:avLst/>
          <a:gdLst/>
          <a:ahLst/>
          <a:cxnLst/>
          <a:rect l="0" t="0" r="0" b="0"/>
          <a:pathLst>
            <a:path>
              <a:moveTo>
                <a:pt x="1044054" y="336807"/>
              </a:moveTo>
              <a:arcTo wR="2219486" hR="2219486" stAng="14281309" swAng="520668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E126C-A906-4226-9FC7-24226AC79A0D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C86B8-6DC4-4E50-8599-8DF0133C14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713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C86B8-6DC4-4E50-8599-8DF0133C143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1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02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00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40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86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22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6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4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06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7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62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05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74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kaggle.com/a82484728/final-project-ra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sphyg/weather-dataset-rattle-packa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Predict rain tomorrow in </a:t>
            </a:r>
            <a:r>
              <a:rPr lang="en-US" altLang="zh-TW" b="1" dirty="0" smtClean="0"/>
              <a:t>Australia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胡筆勝、廖品瑜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962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  <a:hlinkClick r:id="rId2"/>
              </a:rPr>
              <a:t>https://www.kaggle.com/a82484728/final-project-rain</a:t>
            </a: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sz="240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訓練資料正確率</a:t>
            </a:r>
            <a:r>
              <a:rPr lang="en-US" altLang="zh-TW" sz="240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sz="240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40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0.837</a:t>
            </a:r>
          </a:p>
          <a:p>
            <a:r>
              <a:rPr lang="zh-TW" altLang="en-US" sz="240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測試資料正確率</a:t>
            </a:r>
            <a:r>
              <a:rPr lang="en-US" altLang="zh-TW" sz="240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sz="240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40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0.836</a:t>
            </a:r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4" name="Picture 3" descr="C:\Users\user\Desktop\擷取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38" y="3356992"/>
            <a:ext cx="4403536" cy="66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er\Desktop\擷取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1048"/>
            <a:ext cx="5529679" cy="132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user\Desktop\擷取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38" y="5142660"/>
            <a:ext cx="6468138" cy="127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9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3145" t="24800" r="23619" b="24800"/>
          <a:stretch/>
        </p:blipFill>
        <p:spPr>
          <a:xfrm>
            <a:off x="-108520" y="1921694"/>
            <a:ext cx="9433048" cy="3883570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結果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1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改變深度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Depth=2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～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12</a:t>
            </a:r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1030" name="Picture 6" descr="C:\Users\user\Desktop\擷取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84" y="2132856"/>
            <a:ext cx="5953977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99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400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accuracy_score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80162"/>
              </p:ext>
            </p:extLst>
          </p:nvPr>
        </p:nvGraphicFramePr>
        <p:xfrm>
          <a:off x="2699792" y="2420888"/>
          <a:ext cx="3438872" cy="41894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5941">
                  <a:extLst>
                    <a:ext uri="{9D8B030D-6E8A-4147-A177-3AD203B41FA5}">
                      <a16:colId xmlns:a16="http://schemas.microsoft.com/office/drawing/2014/main" val="3177625712"/>
                    </a:ext>
                  </a:extLst>
                </a:gridCol>
                <a:gridCol w="2332931">
                  <a:extLst>
                    <a:ext uri="{9D8B030D-6E8A-4147-A177-3AD203B41FA5}">
                      <a16:colId xmlns:a16="http://schemas.microsoft.com/office/drawing/2014/main" val="670001917"/>
                    </a:ext>
                  </a:extLst>
                </a:gridCol>
              </a:tblGrid>
              <a:tr h="380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Depth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accuracy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6977242"/>
                  </a:ext>
                </a:extLst>
              </a:tr>
              <a:tr h="3808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0.841549296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5086750"/>
                  </a:ext>
                </a:extLst>
              </a:tr>
              <a:tr h="3808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3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0.835915493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4829333"/>
                  </a:ext>
                </a:extLst>
              </a:tr>
              <a:tr h="3808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4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0.849295775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3273893"/>
                  </a:ext>
                </a:extLst>
              </a:tr>
              <a:tr h="3808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5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0.85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3080422"/>
                  </a:ext>
                </a:extLst>
              </a:tr>
              <a:tr h="3808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6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0.852816901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8771801"/>
                  </a:ext>
                </a:extLst>
              </a:tr>
              <a:tr h="3808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7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0.864788732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635107"/>
                  </a:ext>
                </a:extLst>
              </a:tr>
              <a:tr h="3808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8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0.857746479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3158308"/>
                  </a:ext>
                </a:extLst>
              </a:tr>
              <a:tr h="3808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9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0.85915493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6731100"/>
                  </a:ext>
                </a:extLst>
              </a:tr>
              <a:tr h="3808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10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0.85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1795508"/>
                  </a:ext>
                </a:extLst>
              </a:tr>
              <a:tr h="3808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11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0.848591549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6815406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>
            <a:off x="2123728" y="4869160"/>
            <a:ext cx="43204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40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3</a:t>
            </a:r>
            <a:r>
              <a:rPr lang="zh-TW" altLang="en-US" sz="240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層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的決策樹用來預測明天是否下雨，可以有</a:t>
            </a:r>
            <a:r>
              <a:rPr lang="zh-TW" altLang="en-US" sz="240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約</a:t>
            </a:r>
            <a:r>
              <a:rPr lang="en-US" altLang="zh-TW" sz="240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83.6%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的正確率。</a:t>
            </a:r>
          </a:p>
          <a:p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7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層的決策樹用來預測明天是否下雨，可以有</a:t>
            </a:r>
            <a:r>
              <a:rPr lang="zh-TW" altLang="en-US" sz="240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約</a:t>
            </a:r>
            <a:r>
              <a:rPr lang="en-US" altLang="zh-TW" sz="240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86.5%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的正確率。</a:t>
            </a:r>
          </a:p>
          <a:p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20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後續工作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使用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Random forest</a:t>
            </a:r>
          </a:p>
          <a:p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將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風向的資料、且將日期轉換成季節，重新加入訓練模型中，確認是否有更好的結果。</a:t>
            </a:r>
          </a:p>
          <a:p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可以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將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Location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重新加入訓練模型，預測各地點明天是否降雨。</a:t>
            </a:r>
          </a:p>
          <a:p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06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Dataset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2007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～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2017</a:t>
            </a:r>
          </a:p>
          <a:p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  <a:hlinkClick r:id="rId2"/>
              </a:rPr>
              <a:t>https://www.kaggle.com/jsphyg/weather-dataset-rattle-package</a:t>
            </a:r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154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資料內容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419465"/>
              </p:ext>
            </p:extLst>
          </p:nvPr>
        </p:nvGraphicFramePr>
        <p:xfrm>
          <a:off x="251520" y="1437949"/>
          <a:ext cx="8686800" cy="499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橢圓 4"/>
          <p:cNvSpPr/>
          <p:nvPr/>
        </p:nvSpPr>
        <p:spPr>
          <a:xfrm>
            <a:off x="3455368" y="3338757"/>
            <a:ext cx="2432270" cy="119256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en-US" sz="2000" b="1" dirty="0" smtClean="0"/>
              <a:t>Rain</a:t>
            </a:r>
          </a:p>
          <a:p>
            <a:pPr lvl="0" algn="ctr"/>
            <a:r>
              <a:rPr lang="en-US" altLang="en-US" sz="2000" b="1" dirty="0" smtClean="0"/>
              <a:t>Tomorrow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096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資料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前處理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刪除有缺失的資料</a:t>
            </a: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刪除不影響的因素</a:t>
            </a: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刪除風向</a:t>
            </a: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將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Yes/No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轉換為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1/0</a:t>
            </a:r>
          </a:p>
          <a:p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15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Code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4" name="Picture 2" descr="C:\Users\user\Desktop\擷取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780" y="1183864"/>
            <a:ext cx="5088751" cy="261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user\Desktop\擷取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013" y="3782873"/>
            <a:ext cx="5436275" cy="117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擷取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035" y="4961974"/>
            <a:ext cx="4195117" cy="114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4" descr="C:\Users\user\Desktop\擷取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794000"/>
            <a:ext cx="8208911" cy="152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3" y="3328765"/>
            <a:ext cx="6621857" cy="132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5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資料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分配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(56420, 18)</a:t>
            </a:r>
          </a:p>
          <a:p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Train:55000</a:t>
            </a:r>
          </a:p>
          <a:p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Test:1420</a:t>
            </a:r>
          </a:p>
          <a:p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sz="2400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Result:RainTomorrow</a:t>
            </a:r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223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Code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 descr="C:\Users\user\Desktop\擷取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63841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0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模型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Decision Tree</a:t>
            </a:r>
          </a:p>
          <a:p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sz="240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max_depth=3</a:t>
            </a:r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3538" t="44400" r="76381" b="37400"/>
          <a:stretch/>
        </p:blipFill>
        <p:spPr>
          <a:xfrm>
            <a:off x="2339752" y="3429000"/>
            <a:ext cx="6234006" cy="317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207</Words>
  <Application>Microsoft Office PowerPoint</Application>
  <PresentationFormat>如螢幕大小 (4:3)</PresentationFormat>
  <Paragraphs>78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Adobe 黑体 Std R</vt:lpstr>
      <vt:lpstr>Adobe 繁黑體 Std B</vt:lpstr>
      <vt:lpstr>新細明體</vt:lpstr>
      <vt:lpstr>Arial</vt:lpstr>
      <vt:lpstr>Calibri</vt:lpstr>
      <vt:lpstr>Office 佈景主題</vt:lpstr>
      <vt:lpstr>Predict rain tomorrow in Australia</vt:lpstr>
      <vt:lpstr>Dataset簡介</vt:lpstr>
      <vt:lpstr>資料內容</vt:lpstr>
      <vt:lpstr>資料前處理</vt:lpstr>
      <vt:lpstr>Code</vt:lpstr>
      <vt:lpstr>Code</vt:lpstr>
      <vt:lpstr>資料分配</vt:lpstr>
      <vt:lpstr>Code</vt:lpstr>
      <vt:lpstr>模型</vt:lpstr>
      <vt:lpstr>結果</vt:lpstr>
      <vt:lpstr>PowerPoint 簡報</vt:lpstr>
      <vt:lpstr>改變深度</vt:lpstr>
      <vt:lpstr>結果</vt:lpstr>
      <vt:lpstr>結果</vt:lpstr>
      <vt:lpstr>後續工作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rain tomorrow in Australia</dc:title>
  <dc:creator>user</dc:creator>
  <cp:lastModifiedBy>User</cp:lastModifiedBy>
  <cp:revision>14</cp:revision>
  <dcterms:created xsi:type="dcterms:W3CDTF">2019-07-05T04:48:25Z</dcterms:created>
  <dcterms:modified xsi:type="dcterms:W3CDTF">2019-07-05T07:33:32Z</dcterms:modified>
</cp:coreProperties>
</file>