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6B7B-615F-44BA-BDF9-22CFEF5E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915B83-C660-4ACF-BA81-6DFE4066F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A7ED5-1BAA-4596-A8CF-C9B6B43E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4A078-31AC-4FB3-96F8-85BA22E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1EB90-D69F-4933-82D1-5516770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1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9ACD6-4AE3-4AE1-8AEF-78DDFB43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FEAC2C-EC04-433D-83EE-C6FBF849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7F7DF7-2CA6-4B27-84BA-7501798D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800B9-D645-4723-9ABE-F0C2D54E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C9BDE-1E4C-45A2-B8D4-8A025944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9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CB401A-56C7-422F-87D4-2ECB77C7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87701C-487B-4CC4-BF3A-681394E5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DAB09-9DA5-4751-8E01-FC33424E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BBD58-D3D3-4D86-A880-C74F9B5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DADD2-82E9-430E-8CA9-976B05E9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9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CB358-41DD-4BF3-99F0-77664B8B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DB266-098F-49A6-97FC-2CDAD943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AB496F-46AC-4E8B-9FAF-79B8D442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77DE3-DADE-4A21-A21C-C930DBF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452AF-8FCE-4910-84A4-BE3F1E9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E881-DEF9-4BC5-A553-E3640D3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EC3A4-C651-4D04-99C6-F1B5BB54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0F344-E6E7-4F26-82C6-443B34BE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AE872-925F-4F0F-B2FA-E1BE79BA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26957-8CBC-4AB4-B904-1F7D3E5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93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5410B-DEBC-4EE1-A01C-96ADA097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95F36-1F83-4273-BCF0-6598A081C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1A1DB8-3D90-461F-9943-5DF11983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E561B9-C6F8-48C4-9299-3924784B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AB2CA-9AEB-4845-98A4-25C81BB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69792-2F7B-4FF4-9B38-3235F3A6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0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98803-0E97-4C2C-9AAC-2822D441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2FD0A-88BB-4215-BDAC-9DF4131E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6802D-64CA-452E-A18A-894E4437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9064DF-AFA0-479A-ACB8-D332BD2F7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9F674C-8E28-4899-A3FF-F68D29B3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A0FDC7-0972-497F-827D-FDB079E1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B368C4-7D11-41DA-8A62-4B150E66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741D89-49C9-4AB8-AF42-1DCBD8AB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1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46902-06B8-4468-B633-29DE1FE2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D5FA5B-1D3C-4995-851B-BF7CE1BE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5AC83D-3477-48C9-A4C5-D13ACA83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8665E5-3716-4F18-9662-4462B18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4529C8-C977-44AF-A66C-E2945FEE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7AEC9A-8893-4086-AC88-CF6D71B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7BB46D-C30D-4F91-9BBF-7723F4C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6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DDEF8-FED6-4CAA-93F0-9751E15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82335-44E4-4023-9092-C4F274AD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D84EF3-7F32-4C96-BD90-532F477A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8D9BE-6ADF-4294-B253-8AE8D1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9AD34-554D-4490-86CB-073BC0F0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C88C99-7D16-4F7C-B80A-4FC16AD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4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8773A-0591-4BC3-A185-D525C5A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721A56-4C81-4216-979D-F43228E2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946EFC-60C6-42A6-9FD9-BDC39516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7D178-18ED-4CC0-8BE1-7C2691C4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9250C3-D99F-49D6-BEB3-05FC60DB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B8F891-2903-4767-AEA8-830D8DDB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9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337B7D-9CD8-4984-8B58-D5E9E07A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A3854-9CD2-4D6F-8526-CC362291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91D91-11EC-4123-91C2-48DC55680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2B6F-71C9-46B3-BE69-56DBA743267F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680B-6148-403E-ABED-CF2D0CBF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BFC61-A6EC-4FE8-824C-69178A4D5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B294-3D0D-44DA-A220-32123664E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1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DF02EC1-4782-4C45-80C6-E21D3F7C4556}"/>
                  </a:ext>
                </a:extLst>
              </p:cNvPr>
              <p:cNvSpPr txBox="1"/>
              <p:nvPr/>
            </p:nvSpPr>
            <p:spPr>
              <a:xfrm>
                <a:off x="1319754" y="90251"/>
                <a:ext cx="9546210" cy="6213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Use Kirchhoff's circuit laws</a:t>
                </a: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TW" sz="2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capacitors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variable resistance</a:t>
                </a:r>
              </a:p>
              <a:p>
                <a:r>
                  <a:rPr lang="en-US" altLang="zh-TW" sz="2400" dirty="0"/>
                  <a:t>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inductor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current in the nonlinear resistance</a:t>
                </a:r>
              </a:p>
              <a:p>
                <a:r>
                  <a:rPr lang="en-US" altLang="zh-TW" sz="2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dirty="0"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: slopes in the inner and outer regions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break points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DF02EC1-4782-4C45-80C6-E21D3F7C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4" y="90251"/>
                <a:ext cx="9546210" cy="6213945"/>
              </a:xfrm>
              <a:prstGeom prst="rect">
                <a:avLst/>
              </a:prstGeom>
              <a:blipFill>
                <a:blip r:embed="rId2"/>
                <a:stretch>
                  <a:fillRect l="-1916" t="-1570" b="-1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922CCB41-2CED-4BB6-BB54-F8DC5FEEB107}"/>
              </a:ext>
            </a:extLst>
          </p:cNvPr>
          <p:cNvSpPr txBox="1"/>
          <p:nvPr/>
        </p:nvSpPr>
        <p:spPr>
          <a:xfrm>
            <a:off x="1610411" y="3683385"/>
            <a:ext cx="68375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037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74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phys_demo</dc:creator>
  <cp:lastModifiedBy>phys_demo</cp:lastModifiedBy>
  <cp:revision>6</cp:revision>
  <dcterms:created xsi:type="dcterms:W3CDTF">2022-02-13T04:54:43Z</dcterms:created>
  <dcterms:modified xsi:type="dcterms:W3CDTF">2022-02-13T05:30:38Z</dcterms:modified>
</cp:coreProperties>
</file>