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431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5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1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5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2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4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4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1E63-A89B-4569-8D1B-473E0585F9D6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4032" y="1510450"/>
            <a:ext cx="1237131" cy="67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Station APP 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4032" y="2381393"/>
            <a:ext cx="1237131" cy="67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POIs 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endCxn id="5" idx="2"/>
          </p:cNvCxnSpPr>
          <p:nvPr/>
        </p:nvCxnSpPr>
        <p:spPr>
          <a:xfrm flipV="1">
            <a:off x="1822591" y="3053745"/>
            <a:ext cx="0" cy="313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65391" y="3266708"/>
            <a:ext cx="111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Map API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204032" y="924400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 Collection</a:t>
            </a:r>
            <a:endParaRPr lang="zh-CN" altLang="en-US" sz="1200" dirty="0"/>
          </a:p>
        </p:txBody>
      </p:sp>
      <p:cxnSp>
        <p:nvCxnSpPr>
          <p:cNvPr id="16" name="肘形连接符 15"/>
          <p:cNvCxnSpPr>
            <a:stCxn id="4" idx="3"/>
          </p:cNvCxnSpPr>
          <p:nvPr/>
        </p:nvCxnSpPr>
        <p:spPr>
          <a:xfrm>
            <a:off x="2441159" y="1846620"/>
            <a:ext cx="349625" cy="10134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441159" y="2860076"/>
            <a:ext cx="349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90782" y="2337704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9603" y="449913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Feature Extraction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33865" y="1146244"/>
            <a:ext cx="1484661" cy="547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POIs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22469" y="1850461"/>
            <a:ext cx="1496056" cy="52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Distance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33865" y="2596165"/>
            <a:ext cx="1484661" cy="528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 &amp; Price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33865" y="3288918"/>
            <a:ext cx="1484661" cy="523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Private or Public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大括号 29"/>
          <p:cNvSpPr/>
          <p:nvPr/>
        </p:nvSpPr>
        <p:spPr>
          <a:xfrm rot="16200000">
            <a:off x="4063934" y="281595"/>
            <a:ext cx="272201" cy="1300859"/>
          </a:xfrm>
          <a:prstGeom prst="rightBrace">
            <a:avLst>
              <a:gd name="adj1" fmla="val 285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68635" y="924400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Preprocessing</a:t>
            </a:r>
            <a:endParaRPr lang="zh-CN" altLang="en-US" sz="1200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173784" y="2330517"/>
            <a:ext cx="2978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72019" y="1594284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Outliers Removal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72019" y="2239514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Missing Values Complement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72019" y="2879818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Feature Normalization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肘形连接符 41"/>
          <p:cNvCxnSpPr>
            <a:stCxn id="36" idx="1"/>
          </p:cNvCxnSpPr>
          <p:nvPr/>
        </p:nvCxnSpPr>
        <p:spPr>
          <a:xfrm rot="10800000" flipV="1">
            <a:off x="5464270" y="1838134"/>
            <a:ext cx="207751" cy="13648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464270" y="3203002"/>
            <a:ext cx="207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大括号 47"/>
          <p:cNvSpPr/>
          <p:nvPr/>
        </p:nvSpPr>
        <p:spPr>
          <a:xfrm rot="16200000">
            <a:off x="6181167" y="993721"/>
            <a:ext cx="218839" cy="824756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右大括号 48"/>
          <p:cNvSpPr/>
          <p:nvPr/>
        </p:nvSpPr>
        <p:spPr>
          <a:xfrm rot="16200000">
            <a:off x="1688783" y="921874"/>
            <a:ext cx="218839" cy="824756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868373" y="925652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Tasks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7527715" y="1695110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Districts </a:t>
            </a:r>
            <a:r>
              <a:rPr lang="en-US" altLang="zh-CN" sz="1200" dirty="0" smtClean="0">
                <a:solidFill>
                  <a:schemeClr val="tx1"/>
                </a:solidFill>
              </a:rPr>
              <a:t> Use Rate Prediction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34590" y="2330517"/>
            <a:ext cx="1237131" cy="494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 </a:t>
            </a:r>
            <a:r>
              <a:rPr lang="en-US" altLang="zh-CN" sz="1200" dirty="0" smtClean="0">
                <a:solidFill>
                  <a:schemeClr val="tx1"/>
                </a:solidFill>
              </a:rPr>
              <a:t>Frames Use Rate </a:t>
            </a:r>
            <a:r>
              <a:rPr lang="en-US" altLang="zh-CN" sz="1200" dirty="0">
                <a:solidFill>
                  <a:schemeClr val="tx1"/>
                </a:solidFill>
              </a:rPr>
              <a:t>Prediction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肘形连接符 55"/>
          <p:cNvCxnSpPr>
            <a:stCxn id="36" idx="3"/>
          </p:cNvCxnSpPr>
          <p:nvPr/>
        </p:nvCxnSpPr>
        <p:spPr>
          <a:xfrm>
            <a:off x="6909145" y="1838136"/>
            <a:ext cx="212656" cy="13724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6909151" y="3210624"/>
            <a:ext cx="202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121807" y="2239514"/>
            <a:ext cx="291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1" idx="1"/>
          </p:cNvCxnSpPr>
          <p:nvPr/>
        </p:nvCxnSpPr>
        <p:spPr>
          <a:xfrm rot="10800000" flipV="1">
            <a:off x="7404465" y="1938953"/>
            <a:ext cx="123251" cy="12636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7413482" y="2727209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404464" y="3202635"/>
            <a:ext cx="11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 rot="16200000">
            <a:off x="8045825" y="993721"/>
            <a:ext cx="218839" cy="824756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9436403" y="924399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Models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9197647" y="1510447"/>
            <a:ext cx="1237131" cy="392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SVC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97647" y="2058087"/>
            <a:ext cx="1237131" cy="392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Random Forest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214267" y="2559514"/>
            <a:ext cx="1237131" cy="392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MLP(ANN)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肘形连接符 75"/>
          <p:cNvCxnSpPr>
            <a:stCxn id="51" idx="3"/>
          </p:cNvCxnSpPr>
          <p:nvPr/>
        </p:nvCxnSpPr>
        <p:spPr>
          <a:xfrm>
            <a:off x="8764846" y="1938954"/>
            <a:ext cx="114041" cy="12716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8764844" y="3202634"/>
            <a:ext cx="11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0" idx="1"/>
          </p:cNvCxnSpPr>
          <p:nvPr/>
        </p:nvCxnSpPr>
        <p:spPr>
          <a:xfrm rot="10800000" flipV="1">
            <a:off x="9093155" y="1706814"/>
            <a:ext cx="104493" cy="10293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100034" y="2737764"/>
            <a:ext cx="11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8878887" y="2239514"/>
            <a:ext cx="214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右大括号 93"/>
          <p:cNvSpPr/>
          <p:nvPr/>
        </p:nvSpPr>
        <p:spPr>
          <a:xfrm rot="16200000">
            <a:off x="9629194" y="898440"/>
            <a:ext cx="218839" cy="824756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6" name="肘形连接符 95"/>
          <p:cNvCxnSpPr>
            <a:stCxn id="70" idx="3"/>
          </p:cNvCxnSpPr>
          <p:nvPr/>
        </p:nvCxnSpPr>
        <p:spPr>
          <a:xfrm>
            <a:off x="10434772" y="1706814"/>
            <a:ext cx="130848" cy="10490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2" idx="3"/>
          </p:cNvCxnSpPr>
          <p:nvPr/>
        </p:nvCxnSpPr>
        <p:spPr>
          <a:xfrm>
            <a:off x="10451391" y="2755876"/>
            <a:ext cx="11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0762296" y="1831489"/>
            <a:ext cx="994467" cy="687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Performance Evaluation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endCxn id="103" idx="1"/>
          </p:cNvCxnSpPr>
          <p:nvPr/>
        </p:nvCxnSpPr>
        <p:spPr>
          <a:xfrm>
            <a:off x="10565625" y="2175358"/>
            <a:ext cx="196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5" idx="1"/>
          </p:cNvCxnSpPr>
          <p:nvPr/>
        </p:nvCxnSpPr>
        <p:spPr>
          <a:xfrm rot="10800000" flipV="1">
            <a:off x="3087093" y="1420233"/>
            <a:ext cx="346770" cy="22282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94160" y="3656318"/>
            <a:ext cx="311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3"/>
          </p:cNvCxnSpPr>
          <p:nvPr/>
        </p:nvCxnSpPr>
        <p:spPr>
          <a:xfrm>
            <a:off x="4918525" y="1420235"/>
            <a:ext cx="255260" cy="22360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18525" y="3648503"/>
            <a:ext cx="255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527713" y="2934545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Use Rate Classification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48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Mr.cute</dc:creator>
  <cp:lastModifiedBy>Mr.cute</cp:lastModifiedBy>
  <cp:revision>7</cp:revision>
  <dcterms:created xsi:type="dcterms:W3CDTF">2019-01-24T14:33:02Z</dcterms:created>
  <dcterms:modified xsi:type="dcterms:W3CDTF">2019-01-25T03:25:31Z</dcterms:modified>
</cp:coreProperties>
</file>