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28797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1289"/>
            <a:ext cx="914400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522"/>
            <a:ext cx="91440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4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2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53319"/>
            <a:ext cx="2628900" cy="24404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319"/>
            <a:ext cx="7734300" cy="24404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0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5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17932"/>
            <a:ext cx="1051560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927150"/>
            <a:ext cx="1051560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0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6593"/>
            <a:ext cx="5181600" cy="18271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6593"/>
            <a:ext cx="5181600" cy="18271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6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319"/>
            <a:ext cx="10515600" cy="5566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5933"/>
            <a:ext cx="515778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51899"/>
            <a:ext cx="5157787" cy="15471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05933"/>
            <a:ext cx="51831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051899"/>
            <a:ext cx="5183188" cy="15471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5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6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1982"/>
            <a:ext cx="393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4627"/>
            <a:ext cx="617220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3918"/>
            <a:ext cx="393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1982"/>
            <a:ext cx="393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4627"/>
            <a:ext cx="617220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3918"/>
            <a:ext cx="393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2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3319"/>
            <a:ext cx="1051560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6593"/>
            <a:ext cx="1051560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69079"/>
            <a:ext cx="27432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69079"/>
            <a:ext cx="41148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69079"/>
            <a:ext cx="27432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2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645" y="743623"/>
            <a:ext cx="1237131" cy="672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Station APP 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645" y="1614567"/>
            <a:ext cx="1237131" cy="672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POIs 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endCxn id="5" idx="2"/>
          </p:cNvCxnSpPr>
          <p:nvPr/>
        </p:nvCxnSpPr>
        <p:spPr>
          <a:xfrm flipV="1">
            <a:off x="1119208" y="2286918"/>
            <a:ext cx="0" cy="313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62007" y="2499880"/>
            <a:ext cx="111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Map API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0646" y="157573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 Collection</a:t>
            </a:r>
            <a:endParaRPr lang="zh-CN" altLang="en-US" sz="1200" dirty="0"/>
          </a:p>
        </p:txBody>
      </p:sp>
      <p:cxnSp>
        <p:nvCxnSpPr>
          <p:cNvPr id="16" name="肘形连接符 15"/>
          <p:cNvCxnSpPr>
            <a:stCxn id="4" idx="3"/>
          </p:cNvCxnSpPr>
          <p:nvPr/>
        </p:nvCxnSpPr>
        <p:spPr>
          <a:xfrm>
            <a:off x="1737774" y="1079796"/>
            <a:ext cx="349624" cy="10134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37774" y="2093252"/>
            <a:ext cx="3496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087398" y="1570879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17888" y="157572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Feature Extraction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2437024" y="928288"/>
            <a:ext cx="634259" cy="1179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POIs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57559" y="918879"/>
            <a:ext cx="728391" cy="1179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Distance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72222" y="923583"/>
            <a:ext cx="649944" cy="1174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Type &amp; Price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08443" y="918879"/>
            <a:ext cx="667879" cy="1174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Private or Public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右大括号 29"/>
          <p:cNvSpPr/>
          <p:nvPr/>
        </p:nvSpPr>
        <p:spPr>
          <a:xfrm rot="16200000">
            <a:off x="3762079" y="-406181"/>
            <a:ext cx="336073" cy="21614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878583" y="157572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Preprocessing</a:t>
            </a:r>
            <a:endParaRPr lang="zh-CN" altLang="en-US" sz="1200" dirty="0"/>
          </a:p>
        </p:txBody>
      </p:sp>
      <p:cxnSp>
        <p:nvCxnSpPr>
          <p:cNvPr id="35" name="直接箭头连接符 34"/>
          <p:cNvCxnSpPr>
            <a:stCxn id="29" idx="3"/>
          </p:cNvCxnSpPr>
          <p:nvPr/>
        </p:nvCxnSpPr>
        <p:spPr>
          <a:xfrm flipV="1">
            <a:off x="5376319" y="1506067"/>
            <a:ext cx="2978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881966" y="827459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Outliers Removal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81966" y="1472689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Missing Values Complement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81966" y="2112993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Feature Normalization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肘形连接符 41"/>
          <p:cNvCxnSpPr>
            <a:stCxn id="36" idx="1"/>
          </p:cNvCxnSpPr>
          <p:nvPr/>
        </p:nvCxnSpPr>
        <p:spPr>
          <a:xfrm rot="10800000" flipV="1">
            <a:off x="5674218" y="1071305"/>
            <a:ext cx="207751" cy="136487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674218" y="2436177"/>
            <a:ext cx="2077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大括号 47"/>
          <p:cNvSpPr/>
          <p:nvPr/>
        </p:nvSpPr>
        <p:spPr>
          <a:xfrm rot="16200000">
            <a:off x="6391114" y="226894"/>
            <a:ext cx="218839" cy="824755"/>
          </a:xfrm>
          <a:prstGeom prst="rightBrace">
            <a:avLst>
              <a:gd name="adj1" fmla="val 24681"/>
              <a:gd name="adj2" fmla="val 489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右大括号 48"/>
          <p:cNvSpPr/>
          <p:nvPr/>
        </p:nvSpPr>
        <p:spPr>
          <a:xfrm rot="16200000">
            <a:off x="985395" y="155049"/>
            <a:ext cx="218839" cy="824755"/>
          </a:xfrm>
          <a:prstGeom prst="rightBrace">
            <a:avLst>
              <a:gd name="adj1" fmla="val 24681"/>
              <a:gd name="adj2" fmla="val 489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913572" y="157572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Tasks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7737662" y="928285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Districts Prediction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37662" y="1663191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Time Frames Prediction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肘形连接符 55"/>
          <p:cNvCxnSpPr>
            <a:stCxn id="36" idx="3"/>
          </p:cNvCxnSpPr>
          <p:nvPr/>
        </p:nvCxnSpPr>
        <p:spPr>
          <a:xfrm>
            <a:off x="7119095" y="1071307"/>
            <a:ext cx="212656" cy="13724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7119098" y="2443799"/>
            <a:ext cx="202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331754" y="1472689"/>
            <a:ext cx="291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1" idx="1"/>
          </p:cNvCxnSpPr>
          <p:nvPr/>
        </p:nvCxnSpPr>
        <p:spPr>
          <a:xfrm rot="10800000" flipV="1">
            <a:off x="7623433" y="1172129"/>
            <a:ext cx="114228" cy="7882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7623432" y="1960380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623433" y="1960377"/>
            <a:ext cx="11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 rot="16200000">
            <a:off x="8130267" y="226893"/>
            <a:ext cx="218839" cy="824755"/>
          </a:xfrm>
          <a:prstGeom prst="rightBrace">
            <a:avLst>
              <a:gd name="adj1" fmla="val 24681"/>
              <a:gd name="adj2" fmla="val 489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9549919" y="157571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Models</a:t>
            </a:r>
            <a:endParaRPr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9407594" y="743621"/>
            <a:ext cx="1237131" cy="392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SVC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407594" y="1291261"/>
            <a:ext cx="1237131" cy="392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Random Forest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424214" y="1792687"/>
            <a:ext cx="1237131" cy="392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MLP(ANN)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肘形连接符 75"/>
          <p:cNvCxnSpPr>
            <a:stCxn id="51" idx="3"/>
          </p:cNvCxnSpPr>
          <p:nvPr/>
        </p:nvCxnSpPr>
        <p:spPr>
          <a:xfrm>
            <a:off x="8974793" y="1172129"/>
            <a:ext cx="114043" cy="7882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8974793" y="1969343"/>
            <a:ext cx="11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70" idx="1"/>
          </p:cNvCxnSpPr>
          <p:nvPr/>
        </p:nvCxnSpPr>
        <p:spPr>
          <a:xfrm rot="10800000" flipV="1">
            <a:off x="9303103" y="939987"/>
            <a:ext cx="104493" cy="10293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9309985" y="1970939"/>
            <a:ext cx="11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9088834" y="1472689"/>
            <a:ext cx="214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右大括号 93"/>
          <p:cNvSpPr/>
          <p:nvPr/>
        </p:nvSpPr>
        <p:spPr>
          <a:xfrm rot="16200000">
            <a:off x="9820988" y="131611"/>
            <a:ext cx="218839" cy="824755"/>
          </a:xfrm>
          <a:prstGeom prst="rightBrace">
            <a:avLst>
              <a:gd name="adj1" fmla="val 24681"/>
              <a:gd name="adj2" fmla="val 489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6" name="肘形连接符 95"/>
          <p:cNvCxnSpPr>
            <a:stCxn id="70" idx="3"/>
          </p:cNvCxnSpPr>
          <p:nvPr/>
        </p:nvCxnSpPr>
        <p:spPr>
          <a:xfrm>
            <a:off x="10644722" y="939987"/>
            <a:ext cx="130848" cy="10490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2" idx="3"/>
          </p:cNvCxnSpPr>
          <p:nvPr/>
        </p:nvCxnSpPr>
        <p:spPr>
          <a:xfrm>
            <a:off x="10661342" y="1989051"/>
            <a:ext cx="11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0972244" y="1064663"/>
            <a:ext cx="994467" cy="687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Performance Evaluation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endCxn id="103" idx="1"/>
          </p:cNvCxnSpPr>
          <p:nvPr/>
        </p:nvCxnSpPr>
        <p:spPr>
          <a:xfrm>
            <a:off x="10775574" y="1408530"/>
            <a:ext cx="1966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41</Words>
  <Application>Microsoft Office PowerPoint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Mr.cute</dc:creator>
  <cp:lastModifiedBy>Mr.cute</cp:lastModifiedBy>
  <cp:revision>5</cp:revision>
  <dcterms:created xsi:type="dcterms:W3CDTF">2019-01-24T14:33:02Z</dcterms:created>
  <dcterms:modified xsi:type="dcterms:W3CDTF">2019-01-24T15:12:37Z</dcterms:modified>
</cp:coreProperties>
</file>