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3"/>
  </p:notesMasterIdLst>
  <p:handoutMasterIdLst>
    <p:handoutMasterId r:id="rId34"/>
  </p:handoutMasterIdLst>
  <p:sldIdLst>
    <p:sldId id="260" r:id="rId5"/>
    <p:sldId id="262" r:id="rId6"/>
    <p:sldId id="265" r:id="rId7"/>
    <p:sldId id="264" r:id="rId8"/>
    <p:sldId id="266" r:id="rId9"/>
    <p:sldId id="268" r:id="rId10"/>
    <p:sldId id="267" r:id="rId11"/>
    <p:sldId id="270" r:id="rId12"/>
    <p:sldId id="289" r:id="rId13"/>
    <p:sldId id="290" r:id="rId14"/>
    <p:sldId id="271" r:id="rId15"/>
    <p:sldId id="292" r:id="rId16"/>
    <p:sldId id="29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61" r:id="rId26"/>
    <p:sldId id="283" r:id="rId27"/>
    <p:sldId id="284" r:id="rId28"/>
    <p:sldId id="286" r:id="rId29"/>
    <p:sldId id="285" r:id="rId30"/>
    <p:sldId id="287" r:id="rId31"/>
    <p:sldId id="288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9775F01-3484-4B35-BAF4-4C15D96DDA9B}">
          <p14:sldIdLst>
            <p14:sldId id="260"/>
            <p14:sldId id="262"/>
            <p14:sldId id="265"/>
            <p14:sldId id="264"/>
            <p14:sldId id="266"/>
            <p14:sldId id="268"/>
            <p14:sldId id="267"/>
            <p14:sldId id="270"/>
            <p14:sldId id="289"/>
            <p14:sldId id="290"/>
            <p14:sldId id="271"/>
            <p14:sldId id="292"/>
            <p14:sldId id="291"/>
            <p14:sldId id="273"/>
            <p14:sldId id="275"/>
            <p14:sldId id="276"/>
            <p14:sldId id="277"/>
            <p14:sldId id="278"/>
            <p14:sldId id="279"/>
            <p14:sldId id="280"/>
            <p14:sldId id="282"/>
            <p14:sldId id="261"/>
            <p14:sldId id="283"/>
            <p14:sldId id="284"/>
            <p14:sldId id="286"/>
            <p14:sldId id="285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78" y="6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13FE-6645-7E43-BC79-B233CD73BA73}" type="datetimeFigureOut">
              <a:rPr kumimoji="1" lang="zh-CN" altLang="en-US" smtClean="0"/>
              <a:t>2019/10/5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67D-CD10-D84B-A44C-34838A4CB8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16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367B-579E-48CE-BA39-2E4BA579D434}" type="datetimeFigureOut">
              <a:rPr lang="zh-CN" altLang="en-US" smtClean="0"/>
              <a:t>2019/10/5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6C26-2487-4213-8812-134AB92C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1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246923"/>
            <a:ext cx="379254" cy="1146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220663" y="4549775"/>
            <a:ext cx="1190625" cy="3889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r>
              <a:rPr kumimoji="1" lang="en-US" altLang="zh-CN" dirty="0" smtClean="0"/>
              <a:t>PIC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9971" y="88502"/>
            <a:ext cx="3968783" cy="43180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1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70286" y="4652808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資二甲 </a:t>
            </a:r>
            <a:r>
              <a:rPr lang="en-US" altLang="zh-TW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ACS105103</a:t>
            </a:r>
            <a:r>
              <a:rPr lang="zh-TW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鄭紹雄</a:t>
            </a:r>
            <a:endParaRPr lang="zh-TW" alt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90940" y="2358571"/>
            <a:ext cx="523572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ln w="9525">
                  <a:noFill/>
                  <a:prstDash val="solid"/>
                </a:ln>
                <a:solidFill>
                  <a:schemeClr val="accent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 </a:t>
            </a:r>
            <a:r>
              <a:rPr lang="zh-TW" altLang="zh-TW" sz="3600" b="1" dirty="0" smtClean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zh-TW" altLang="zh-TW" sz="3600" b="1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工作管理系統</a:t>
            </a:r>
            <a:endParaRPr lang="zh-TW" altLang="en-US" sz="3600" b="1" dirty="0">
              <a:ln w="9525">
                <a:noFill/>
                <a:prstDash val="solid"/>
              </a:ln>
              <a:solidFill>
                <a:schemeClr val="accent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036197"/>
            <a:ext cx="749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資料檢查，新增資料、更新資料、存入資料都會檢查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0" y="1714890"/>
            <a:ext cx="4998720" cy="2324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3" y="4482897"/>
            <a:ext cx="717042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57119" y="1340563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全部顯示可以顯示全部資料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7" y="110836"/>
            <a:ext cx="3451345" cy="484700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470323" y="337430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DEMO(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顯示部分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099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4286" y="376533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DEMO(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顯示部分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1" y="1706072"/>
            <a:ext cx="5006340" cy="168402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880425" y="3582027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可以依照任意條件進行排序，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預設是由小到大，管理者可以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4286" y="376533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DEMO(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全部顯示部分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2" y="1930389"/>
            <a:ext cx="5882640" cy="210312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55995" y="1145974"/>
            <a:ext cx="440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分頁數顯示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，使用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try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技巧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832" y="378320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老師要求的功能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DEMO(</a:t>
            </a:r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分類顯示部分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87221" y="129788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顯示可以選擇分類資料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0736" y="3509204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可以隨意排序分類資料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可以分類顯示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539740" cy="1714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8" y="0"/>
            <a:ext cx="38176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617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11.12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顯示可以選擇搜尋資料，看使用者意思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2" y="2094880"/>
            <a:ext cx="6225540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、修改資料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" y="1998527"/>
            <a:ext cx="5969861" cy="23545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45" y="205740"/>
            <a:ext cx="2628900" cy="49377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92800" y="4183200"/>
            <a:ext cx="1332000" cy="3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5182" y="3657600"/>
            <a:ext cx="264818" cy="151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5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2852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、刪除資料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單筆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輸入工作編號，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跳出確認提示，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確認後刪除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470" y="1455821"/>
            <a:ext cx="3583864" cy="32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、主選單與副選單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、會有回到上一層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的功能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91" y="1257579"/>
            <a:ext cx="5204460" cy="16230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449" b="37747"/>
          <a:stretch/>
        </p:blipFill>
        <p:spPr>
          <a:xfrm>
            <a:off x="3307819" y="3126512"/>
            <a:ext cx="2215518" cy="12902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91" y="3004327"/>
            <a:ext cx="230886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、每一項結束之後要返回選單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" b="35754"/>
          <a:stretch/>
        </p:blipFill>
        <p:spPr>
          <a:xfrm>
            <a:off x="5119122" y="1360503"/>
            <a:ext cx="3936101" cy="22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39524" y="608191"/>
            <a:ext cx="67323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目錄</a:t>
            </a:r>
            <a:endParaRPr lang="en-US" altLang="zh-TW" sz="4400" b="1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介紹軟體</a:t>
            </a:r>
            <a:endParaRPr lang="en-US" altLang="zh-TW" sz="3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  <a:p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額外功能</a:t>
            </a:r>
            <a:endParaRPr lang="en-US" altLang="zh-TW" sz="36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32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5584" y="153344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、存入檔案的資料不限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6" y="2174783"/>
            <a:ext cx="8872375" cy="28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1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30275" y="12840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管理功能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從小到大或從大到小、排序後存入資料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1" y="1889044"/>
            <a:ext cx="4013039" cy="31786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0" y="2986337"/>
            <a:ext cx="4716780" cy="14249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701" y="2114561"/>
            <a:ext cx="295656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7589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在時間顯示後 加上顯示日曆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在開始日期跟結束日期後跟上對應萬年曆時間表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進度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長條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  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60%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使用者可以自己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分類選項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也可以自己打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課業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新增格式化資料庫功能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文字顯示增加顏色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使用者需要排序的時候 ，國字可以使用筆畫排序，英文使用編碼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每一項退出功能前，都先問使用者是否退出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3765" y="371260"/>
            <a:ext cx="4196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額外完成</a:t>
            </a:r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84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在時間顯示後 加上顯示日曆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在開始日期跟結束日期後跟上對應萬年曆時間表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進度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長條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  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60%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*****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</a:t>
            </a:r>
          </a:p>
          <a:p>
            <a:pPr lvl="1"/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顯示全部資料、顯示分類資料、搜尋資料都會出現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額外功能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28" y="150997"/>
            <a:ext cx="26289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77438" y="1432758"/>
            <a:ext cx="5940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可以自己選分類選項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也可以自己打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ex.[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課業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快捷功能使用於 選擇分類顯示資料及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查詢資料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額外功能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39" y="1097258"/>
            <a:ext cx="381762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格式化資料庫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使用者模式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會跑出確認提醒是否要格式化資料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額外功能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20" y="1432758"/>
            <a:ext cx="212598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文字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顯示增加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顏色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原理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JAVA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預設不支援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ANSI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編碼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所以要額外引用資料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庫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額外功能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23" y="1570261"/>
            <a:ext cx="5355696" cy="176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使用者需要排序的時候 ，國字可以使用筆畫排序，英文使用編碼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額外功能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5" y="2356958"/>
            <a:ext cx="5455920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3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1432758"/>
            <a:ext cx="594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7.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項退出功能前，都先問使用者是否退出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8756" y="32781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額外功能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90" y="2053590"/>
            <a:ext cx="54940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7" y="182695"/>
            <a:ext cx="9144000" cy="51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0" y="1306700"/>
            <a:ext cx="2385060" cy="11049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10232" y="1341144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start.bat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自動編譯以及執行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7" y="2511397"/>
            <a:ext cx="5355696" cy="176214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85383" y="4277595"/>
            <a:ext cx="5455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輸入帳號及密碼才能登入</a:t>
            </a:r>
            <a:r>
              <a:rPr lang="zh-TW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en-US" altLang="zh-TW" sz="24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cis</a:t>
            </a:r>
            <a:r>
              <a:rPr lang="zh-TW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及密碼</a:t>
            </a:r>
            <a:r>
              <a:rPr lang="en-US" altLang="zh-TW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1234)</a:t>
            </a:r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31477" y="1341144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DataPutHere.txt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可以直接查看資料庫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49767" y="3187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打開的情</a:t>
            </a:r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1" y="1250359"/>
            <a:ext cx="2385060" cy="1104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5" y="2574509"/>
            <a:ext cx="27660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13267" y="1146453"/>
            <a:ext cx="26468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資料結構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開始時間結束時間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完成百分比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工作狀態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工作編號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工作分類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工作內容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945" y="1148827"/>
            <a:ext cx="2766060" cy="21488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45" y="1670300"/>
            <a:ext cx="2628900" cy="152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3" y="3360420"/>
            <a:ext cx="563880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65173" y="3479328"/>
            <a:ext cx="6790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選擇使用者後，有選項可以新增一筆資料，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依序提示存入資料，放在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DataHere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ArrayList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4" y="1196415"/>
            <a:ext cx="54635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036197"/>
            <a:ext cx="749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資料檢查，新增資料、更新資料、存入資料都會檢查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0" y="1592873"/>
            <a:ext cx="413766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3765" y="3712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4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zh-TW" altLang="en-US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036197"/>
            <a:ext cx="749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資料檢查，新增資料、更新資料、存入資料都會檢查</a:t>
            </a:r>
            <a:endParaRPr lang="en-US" altLang="zh-TW" sz="24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1" y="1595896"/>
            <a:ext cx="54483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7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FCAB7"/>
      </a:accent1>
      <a:accent2>
        <a:srgbClr val="FDD031"/>
      </a:accent2>
      <a:accent3>
        <a:srgbClr val="FD828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sharepoint/v3/field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480</Words>
  <Application>Microsoft Office PowerPoint</Application>
  <PresentationFormat>如螢幕大小 (16:9)</PresentationFormat>
  <Paragraphs>97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8" baseType="lpstr">
      <vt:lpstr>微软雅黑</vt:lpstr>
      <vt:lpstr>宋体</vt:lpstr>
      <vt:lpstr>微軟正黑體</vt:lpstr>
      <vt:lpstr>標楷體</vt:lpstr>
      <vt:lpstr>Arial</vt:lpstr>
      <vt:lpstr>Calibri</vt:lpstr>
      <vt:lpstr>Century Gothic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鄭紹雄</dc:creator>
  <cp:keywords/>
  <dc:description/>
  <cp:lastModifiedBy>紹雄 鄭</cp:lastModifiedBy>
  <cp:revision>130</cp:revision>
  <dcterms:created xsi:type="dcterms:W3CDTF">2010-04-12T23:12:02Z</dcterms:created>
  <dcterms:modified xsi:type="dcterms:W3CDTF">2019-10-05T03:36:28Z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