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38"/>
  </p:notesMasterIdLst>
  <p:sldIdLst>
    <p:sldId id="294" r:id="rId2"/>
    <p:sldId id="295" r:id="rId3"/>
    <p:sldId id="296" r:id="rId4"/>
    <p:sldId id="309" r:id="rId5"/>
    <p:sldId id="310" r:id="rId6"/>
    <p:sldId id="311" r:id="rId7"/>
    <p:sldId id="297" r:id="rId8"/>
    <p:sldId id="313" r:id="rId9"/>
    <p:sldId id="314" r:id="rId10"/>
    <p:sldId id="315" r:id="rId11"/>
    <p:sldId id="316" r:id="rId12"/>
    <p:sldId id="312" r:id="rId13"/>
    <p:sldId id="328" r:id="rId14"/>
    <p:sldId id="318" r:id="rId15"/>
    <p:sldId id="340" r:id="rId16"/>
    <p:sldId id="329" r:id="rId17"/>
    <p:sldId id="330" r:id="rId18"/>
    <p:sldId id="331" r:id="rId19"/>
    <p:sldId id="332" r:id="rId20"/>
    <p:sldId id="333" r:id="rId21"/>
    <p:sldId id="334" r:id="rId22"/>
    <p:sldId id="335" r:id="rId23"/>
    <p:sldId id="336" r:id="rId24"/>
    <p:sldId id="337" r:id="rId25"/>
    <p:sldId id="338" r:id="rId26"/>
    <p:sldId id="339" r:id="rId27"/>
    <p:sldId id="319" r:id="rId28"/>
    <p:sldId id="320" r:id="rId29"/>
    <p:sldId id="321" r:id="rId30"/>
    <p:sldId id="322" r:id="rId31"/>
    <p:sldId id="323" r:id="rId32"/>
    <p:sldId id="324" r:id="rId33"/>
    <p:sldId id="325" r:id="rId34"/>
    <p:sldId id="326" r:id="rId35"/>
    <p:sldId id="327" r:id="rId36"/>
    <p:sldId id="308" r:id="rId3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5151"/>
    <a:srgbClr val="00A78B"/>
    <a:srgbClr val="91D140"/>
    <a:srgbClr val="FCB04C"/>
    <a:srgbClr val="22964E"/>
    <a:srgbClr val="5765A7"/>
    <a:srgbClr val="F15C35"/>
    <a:srgbClr val="E73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4"/>
    <p:restoredTop sz="94725"/>
  </p:normalViewPr>
  <p:slideViewPr>
    <p:cSldViewPr snapToGrid="0" snapToObjects="1">
      <p:cViewPr>
        <p:scale>
          <a:sx n="149" d="100"/>
          <a:sy n="149" d="100"/>
        </p:scale>
        <p:origin x="-800"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25F43-9951-4797-B24A-7F019BBDB157}" type="datetimeFigureOut">
              <a:rPr lang="zh-TW" altLang="en-US" smtClean="0"/>
              <a:t>2018/6/22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9311B-C5F3-4353-B7DA-82404ED0B17C}" type="slidenum">
              <a:rPr lang="zh-TW" altLang="en-US" smtClean="0"/>
              <a:t>‹#›</a:t>
            </a:fld>
            <a:endParaRPr lang="zh-TW" altLang="en-US"/>
          </a:p>
        </p:txBody>
      </p:sp>
    </p:spTree>
    <p:extLst>
      <p:ext uri="{BB962C8B-B14F-4D97-AF65-F5344CB8AC3E}">
        <p14:creationId xmlns:p14="http://schemas.microsoft.com/office/powerpoint/2010/main" val="130915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59311B-C5F3-4353-B7DA-82404ED0B17C}" type="slidenum">
              <a:rPr lang="zh-TW" altLang="en-US" smtClean="0"/>
              <a:t>7</a:t>
            </a:fld>
            <a:endParaRPr lang="zh-TW" altLang="en-US"/>
          </a:p>
        </p:txBody>
      </p:sp>
    </p:spTree>
    <p:extLst>
      <p:ext uri="{BB962C8B-B14F-4D97-AF65-F5344CB8AC3E}">
        <p14:creationId xmlns:p14="http://schemas.microsoft.com/office/powerpoint/2010/main" val="17212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59311B-C5F3-4353-B7DA-82404ED0B17C}" type="slidenum">
              <a:rPr lang="zh-TW" altLang="en-US" smtClean="0"/>
              <a:t>27</a:t>
            </a:fld>
            <a:endParaRPr lang="zh-TW" altLang="en-US"/>
          </a:p>
        </p:txBody>
      </p:sp>
    </p:spTree>
    <p:extLst>
      <p:ext uri="{BB962C8B-B14F-4D97-AF65-F5344CB8AC3E}">
        <p14:creationId xmlns:p14="http://schemas.microsoft.com/office/powerpoint/2010/main" val="4252143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59311B-C5F3-4353-B7DA-82404ED0B17C}" type="slidenum">
              <a:rPr lang="zh-TW" altLang="en-US" smtClean="0"/>
              <a:t>28</a:t>
            </a:fld>
            <a:endParaRPr lang="zh-TW" altLang="en-US"/>
          </a:p>
        </p:txBody>
      </p:sp>
    </p:spTree>
    <p:extLst>
      <p:ext uri="{BB962C8B-B14F-4D97-AF65-F5344CB8AC3E}">
        <p14:creationId xmlns:p14="http://schemas.microsoft.com/office/powerpoint/2010/main" val="987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59311B-C5F3-4353-B7DA-82404ED0B17C}" type="slidenum">
              <a:rPr lang="zh-TW" altLang="en-US" smtClean="0"/>
              <a:t>32</a:t>
            </a:fld>
            <a:endParaRPr lang="zh-TW" altLang="en-US"/>
          </a:p>
        </p:txBody>
      </p:sp>
    </p:spTree>
    <p:extLst>
      <p:ext uri="{BB962C8B-B14F-4D97-AF65-F5344CB8AC3E}">
        <p14:creationId xmlns:p14="http://schemas.microsoft.com/office/powerpoint/2010/main" val="448670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59311B-C5F3-4353-B7DA-82404ED0B17C}" type="slidenum">
              <a:rPr lang="zh-TW" altLang="en-US" smtClean="0"/>
              <a:t>33</a:t>
            </a:fld>
            <a:endParaRPr lang="zh-TW" altLang="en-US"/>
          </a:p>
        </p:txBody>
      </p:sp>
    </p:spTree>
    <p:extLst>
      <p:ext uri="{BB962C8B-B14F-4D97-AF65-F5344CB8AC3E}">
        <p14:creationId xmlns:p14="http://schemas.microsoft.com/office/powerpoint/2010/main" val="1552668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59311B-C5F3-4353-B7DA-82404ED0B17C}" type="slidenum">
              <a:rPr lang="zh-TW" altLang="en-US" smtClean="0"/>
              <a:t>34</a:t>
            </a:fld>
            <a:endParaRPr lang="zh-TW" altLang="en-US"/>
          </a:p>
        </p:txBody>
      </p:sp>
    </p:spTree>
    <p:extLst>
      <p:ext uri="{BB962C8B-B14F-4D97-AF65-F5344CB8AC3E}">
        <p14:creationId xmlns:p14="http://schemas.microsoft.com/office/powerpoint/2010/main" val="707869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A59311B-C5F3-4353-B7DA-82404ED0B17C}" type="slidenum">
              <a:rPr lang="zh-TW" altLang="en-US" smtClean="0"/>
              <a:t>35</a:t>
            </a:fld>
            <a:endParaRPr lang="zh-TW" altLang="en-US"/>
          </a:p>
        </p:txBody>
      </p:sp>
    </p:spTree>
    <p:extLst>
      <p:ext uri="{BB962C8B-B14F-4D97-AF65-F5344CB8AC3E}">
        <p14:creationId xmlns:p14="http://schemas.microsoft.com/office/powerpoint/2010/main" val="118515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36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9585"/>
            <a:r>
              <a:rPr lang="zh-CN" altLang="en-US" sz="1867" dirty="0">
                <a:solidFill>
                  <a:srgbClr val="FFFFFF"/>
                </a:solidFill>
                <a:latin typeface="Segoe UI Light"/>
                <a:ea typeface="微软雅黑"/>
                <a:cs typeface="Segoe UI Light"/>
              </a:rPr>
              <a:t>标注</a:t>
            </a:r>
          </a:p>
        </p:txBody>
      </p:sp>
      <p:sp>
        <p:nvSpPr>
          <p:cNvPr id="8" name="矩形 7"/>
          <p:cNvSpPr/>
          <p:nvPr userDrawn="1"/>
        </p:nvSpPr>
        <p:spPr>
          <a:xfrm>
            <a:off x="2857674" y="841948"/>
            <a:ext cx="1402001" cy="3292440"/>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ea typeface="微软雅黑"/>
                <a:cs typeface="Segoe UI Light"/>
              </a:rPr>
              <a:t>字体使用 </a:t>
            </a: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行距</a:t>
            </a: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背景图片出处</a:t>
            </a: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声明</a:t>
            </a:r>
            <a:endParaRPr lang="en-US" altLang="zh-CN" sz="1333" dirty="0">
              <a:solidFill>
                <a:srgbClr val="FFFFFF"/>
              </a:solidFill>
              <a:latin typeface="Segoe UI Light"/>
              <a:ea typeface="微软雅黑"/>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9585">
              <a:lnSpc>
                <a:spcPct val="130000"/>
              </a:lnSpc>
            </a:pPr>
            <a:r>
              <a:rPr lang="zh-CN" altLang="en-US" sz="1333" dirty="0">
                <a:solidFill>
                  <a:srgbClr val="FFFFFF"/>
                </a:solidFill>
                <a:latin typeface="Segoe UI Light"/>
                <a:ea typeface="微软雅黑"/>
                <a:cs typeface="Segoe UI Light"/>
              </a:rPr>
              <a:t>英文 </a:t>
            </a:r>
            <a:r>
              <a:rPr lang="en-US" altLang="zh-CN" sz="1333" dirty="0">
                <a:solidFill>
                  <a:srgbClr val="FFFFFF"/>
                </a:solidFill>
                <a:latin typeface="Segoe UI Light"/>
                <a:ea typeface="微软雅黑" charset="0"/>
                <a:cs typeface="Segoe UI Light"/>
              </a:rPr>
              <a:t>Calibri</a:t>
            </a: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中文 微软雅黑</a:t>
            </a: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zh-CN" altLang="en-US" sz="1333" dirty="0">
                <a:solidFill>
                  <a:srgbClr val="FFFFFF"/>
                </a:solidFill>
                <a:latin typeface="Segoe UI Light"/>
                <a:ea typeface="微软雅黑"/>
                <a:cs typeface="Segoe UI Light"/>
              </a:rPr>
              <a:t>正文 </a:t>
            </a:r>
            <a:r>
              <a:rPr lang="en-US" altLang="zh-CN" sz="1333" dirty="0">
                <a:solidFill>
                  <a:srgbClr val="FFFFFF"/>
                </a:solidFill>
                <a:latin typeface="Segoe UI Light"/>
                <a:ea typeface="微软雅黑"/>
                <a:cs typeface="Segoe UI Light"/>
              </a:rPr>
              <a:t>1.3</a:t>
            </a: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endParaRPr lang="en-US" altLang="zh-CN" sz="1333" dirty="0">
              <a:solidFill>
                <a:srgbClr val="FFFFFF"/>
              </a:solidFill>
              <a:latin typeface="Segoe UI Light"/>
              <a:ea typeface="微软雅黑"/>
              <a:cs typeface="Segoe UI Light"/>
            </a:endParaRPr>
          </a:p>
          <a:p>
            <a:pPr defTabSz="609585">
              <a:lnSpc>
                <a:spcPct val="130000"/>
              </a:lnSpc>
            </a:pPr>
            <a:r>
              <a:rPr lang="en-US" altLang="zh-CN" sz="1333" dirty="0" err="1">
                <a:solidFill>
                  <a:srgbClr val="FFFFFF"/>
                </a:solidFill>
                <a:latin typeface="Segoe UI Light"/>
                <a:ea typeface="微软雅黑"/>
                <a:cs typeface="Segoe UI Light"/>
              </a:rPr>
              <a:t>cn.bing.com</a:t>
            </a:r>
            <a:endParaRPr lang="zh-CN" altLang="en-US" sz="1333" dirty="0">
              <a:solidFill>
                <a:srgbClr val="FFFFFF"/>
              </a:solidFill>
              <a:latin typeface="Segoe UI Light"/>
              <a:ea typeface="微软雅黑"/>
              <a:cs typeface="Segoe UI Light"/>
            </a:endParaRP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endParaRPr lang="zh-CN" altLang="en-US" sz="1333" dirty="0">
              <a:solidFill>
                <a:srgbClr val="FFFFFF"/>
              </a:solidFill>
              <a:latin typeface="Segoe UI Light"/>
              <a:ea typeface="微软雅黑"/>
              <a:cs typeface="Segoe UI Light"/>
            </a:endParaRPr>
          </a:p>
          <a:p>
            <a:pPr defTabSz="609585">
              <a:lnSpc>
                <a:spcPct val="130000"/>
              </a:lnSpc>
            </a:pPr>
            <a:r>
              <a:rPr lang="zh-CN" altLang="en-US" sz="1333" dirty="0">
                <a:solidFill>
                  <a:prstClr val="white"/>
                </a:solidFill>
                <a:latin typeface="Century Gothic"/>
                <a:ea typeface="微软雅黑" charset="0"/>
              </a:rPr>
              <a:t>互联网是一个开放共享的平台</a:t>
            </a:r>
          </a:p>
          <a:p>
            <a:pPr defTabSz="609585">
              <a:lnSpc>
                <a:spcPct val="130000"/>
              </a:lnSpc>
            </a:pPr>
            <a:r>
              <a:rPr kumimoji="1" lang="en-US" altLang="zh-CN" sz="1333" dirty="0">
                <a:solidFill>
                  <a:prstClr val="white"/>
                </a:solidFill>
                <a:latin typeface="Segoe UI Light"/>
                <a:ea typeface="微软雅黑" charset="0"/>
                <a:cs typeface="Segoe UI Light"/>
              </a:rPr>
              <a:t>OfficePLUS</a:t>
            </a:r>
            <a:r>
              <a:rPr lang="zh-CN" altLang="en-US" sz="1333" dirty="0">
                <a:solidFill>
                  <a:prstClr val="white"/>
                </a:solidFill>
                <a:latin typeface="Century Gothic"/>
                <a:ea typeface="微软雅黑" charset="0"/>
              </a:rPr>
              <a:t> 部分设计灵感与元素来源于网络</a:t>
            </a:r>
          </a:p>
          <a:p>
            <a:pPr defTabSz="609585">
              <a:lnSpc>
                <a:spcPct val="130000"/>
              </a:lnSpc>
            </a:pPr>
            <a:r>
              <a:rPr lang="zh-CN" altLang="en-US" sz="1333" dirty="0">
                <a:solidFill>
                  <a:prstClr val="white"/>
                </a:solidFill>
                <a:latin typeface="Century Gothic"/>
                <a:ea typeface="微软雅黑" charset="0"/>
              </a:rPr>
              <a:t>如有建议请联系 </a:t>
            </a:r>
            <a:r>
              <a:rPr lang="zh-CN" altLang="en-US" sz="1333" dirty="0">
                <a:solidFill>
                  <a:prstClr val="white"/>
                </a:solidFill>
                <a:latin typeface="Segoe UI Light" charset="0"/>
                <a:ea typeface="Segoe UI Light" charset="0"/>
                <a:cs typeface="Segoe UI Light" charset="0"/>
              </a:rPr>
              <a:t>officeplus@microsoft.com</a:t>
            </a:r>
            <a:endParaRPr lang="en-US" altLang="zh-CN" sz="1333" dirty="0">
              <a:solidFill>
                <a:srgbClr val="FFFFFF"/>
              </a:solidFill>
              <a:latin typeface="Segoe UI Light"/>
              <a:ea typeface="微软雅黑"/>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9585"/>
            <a:r>
              <a:rPr kumimoji="1" lang="en-US" altLang="zh-CN" sz="1067" dirty="0">
                <a:solidFill>
                  <a:prstClr val="white"/>
                </a:solidFill>
                <a:latin typeface="Segoe UI Light"/>
                <a:ea typeface="微软雅黑" charset="0"/>
                <a:cs typeface="Segoe UI Light"/>
              </a:rPr>
              <a:t>OfficePLUS</a:t>
            </a:r>
            <a:endParaRPr lang="zh-CN" altLang="en-US" sz="1067" dirty="0">
              <a:solidFill>
                <a:prstClr val="white"/>
              </a:solidFill>
              <a:latin typeface="Segoe UI Light"/>
              <a:ea typeface="微软雅黑" charset="0"/>
              <a:cs typeface="Segoe UI Light"/>
            </a:endParaRPr>
          </a:p>
        </p:txBody>
      </p:sp>
    </p:spTree>
    <p:extLst>
      <p:ext uri="{BB962C8B-B14F-4D97-AF65-F5344CB8AC3E}">
        <p14:creationId xmlns:p14="http://schemas.microsoft.com/office/powerpoint/2010/main" val="143392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矩形 1"/>
          <p:cNvSpPr/>
          <p:nvPr userDrawn="1"/>
        </p:nvSpPr>
        <p:spPr>
          <a:xfrm>
            <a:off x="0" y="1"/>
            <a:ext cx="12192000" cy="4790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Tree>
    <p:extLst>
      <p:ext uri="{BB962C8B-B14F-4D97-AF65-F5344CB8AC3E}">
        <p14:creationId xmlns:p14="http://schemas.microsoft.com/office/powerpoint/2010/main" val="1520982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flipH="1">
            <a:off x="5937662" y="1"/>
            <a:ext cx="625433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Tree>
    <p:extLst>
      <p:ext uri="{BB962C8B-B14F-4D97-AF65-F5344CB8AC3E}">
        <p14:creationId xmlns:p14="http://schemas.microsoft.com/office/powerpoint/2010/main" val="1761250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76767" y="258233"/>
            <a:ext cx="4868117" cy="529569"/>
          </a:xfrm>
          <a:prstGeom prst="rect">
            <a:avLst/>
          </a:prstGeom>
          <a:ln w="12700" cmpd="sng">
            <a:noFill/>
          </a:ln>
        </p:spPr>
        <p:txBody>
          <a:bodyPr vert="horz" anchor="ctr"/>
          <a:lstStyle>
            <a:lvl1pPr marL="0" indent="0" algn="l">
              <a:buNone/>
              <a:defRPr sz="2400" b="1">
                <a:solidFill>
                  <a:schemeClr val="accent1"/>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364960"/>
            <a:ext cx="12192000" cy="54930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Tree>
    <p:extLst>
      <p:ext uri="{BB962C8B-B14F-4D97-AF65-F5344CB8AC3E}">
        <p14:creationId xmlns:p14="http://schemas.microsoft.com/office/powerpoint/2010/main" val="100388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76767" y="258233"/>
            <a:ext cx="4868117" cy="529569"/>
          </a:xfrm>
          <a:prstGeom prst="rect">
            <a:avLst/>
          </a:prstGeom>
          <a:ln w="12700" cmpd="sng">
            <a:noFill/>
          </a:ln>
        </p:spPr>
        <p:txBody>
          <a:bodyPr vert="horz" anchor="ctr"/>
          <a:lstStyle>
            <a:lvl1pPr marL="0" indent="0" algn="l">
              <a:buNone/>
              <a:defRPr sz="2400" b="1">
                <a:solidFill>
                  <a:schemeClr val="accent1"/>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6805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标题幻灯片">
    <p:bg>
      <p:bgPr>
        <a:solidFill>
          <a:schemeClr val="accent1"/>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76767" y="258233"/>
            <a:ext cx="4868117" cy="529569"/>
          </a:xfrm>
          <a:prstGeom prst="rect">
            <a:avLst/>
          </a:prstGeom>
          <a:ln w="12700" cmpd="sng">
            <a:noFill/>
          </a:ln>
        </p:spPr>
        <p:txBody>
          <a:bodyPr vert="horz" anchor="ctr"/>
          <a:lstStyle>
            <a:lvl1pPr marL="0" indent="0" algn="l">
              <a:buNone/>
              <a:defRPr sz="2400" b="1">
                <a:solidFill>
                  <a:schemeClr val="bg1"/>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41013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0_标题幻灯片">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梯形 2"/>
          <p:cNvSpPr/>
          <p:nvPr userDrawn="1"/>
        </p:nvSpPr>
        <p:spPr>
          <a:xfrm>
            <a:off x="-7603497" y="0"/>
            <a:ext cx="12192000" cy="6858000"/>
          </a:xfrm>
          <a:prstGeom prst="trapezoid">
            <a:avLst/>
          </a:prstGeom>
          <a:solidFill>
            <a:schemeClr val="accent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 name="文本占位符 7"/>
          <p:cNvSpPr>
            <a:spLocks noGrp="1"/>
          </p:cNvSpPr>
          <p:nvPr>
            <p:ph type="body" sz="quarter" idx="10" hasCustomPrompt="1"/>
          </p:nvPr>
        </p:nvSpPr>
        <p:spPr>
          <a:xfrm>
            <a:off x="376767" y="258233"/>
            <a:ext cx="4868117" cy="529569"/>
          </a:xfrm>
          <a:prstGeom prst="rect">
            <a:avLst/>
          </a:prstGeom>
          <a:ln w="12700" cmpd="sng">
            <a:noFill/>
          </a:ln>
        </p:spPr>
        <p:txBody>
          <a:bodyPr vert="horz" anchor="ctr"/>
          <a:lstStyle>
            <a:lvl1pPr marL="0" indent="0" algn="l">
              <a:buNone/>
              <a:defRPr sz="2400" b="1">
                <a:solidFill>
                  <a:schemeClr val="bg1"/>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8127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1"/>
        </a:solidFill>
        <a:effectLst/>
      </p:bgPr>
    </p:bg>
    <p:spTree>
      <p:nvGrpSpPr>
        <p:cNvPr id="1" name=""/>
        <p:cNvGrpSpPr/>
        <p:nvPr/>
      </p:nvGrpSpPr>
      <p:grpSpPr>
        <a:xfrm>
          <a:off x="0" y="0"/>
          <a:ext cx="0" cy="0"/>
          <a:chOff x="0" y="0"/>
          <a:chExt cx="0" cy="0"/>
        </a:xfrm>
      </p:grpSpPr>
      <p:sp>
        <p:nvSpPr>
          <p:cNvPr id="3" name="矩形 2"/>
          <p:cNvSpPr/>
          <p:nvPr userDrawn="1"/>
        </p:nvSpPr>
        <p:spPr>
          <a:xfrm>
            <a:off x="2" y="1"/>
            <a:ext cx="9151297" cy="6857999"/>
          </a:xfrm>
          <a:prstGeom prst="rect">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 name="文本占位符 7"/>
          <p:cNvSpPr>
            <a:spLocks noGrp="1"/>
          </p:cNvSpPr>
          <p:nvPr>
            <p:ph type="body" sz="quarter" idx="10" hasCustomPrompt="1"/>
          </p:nvPr>
        </p:nvSpPr>
        <p:spPr>
          <a:xfrm>
            <a:off x="376767" y="258233"/>
            <a:ext cx="4868117" cy="529569"/>
          </a:xfrm>
          <a:prstGeom prst="rect">
            <a:avLst/>
          </a:prstGeom>
          <a:ln w="12700" cmpd="sng">
            <a:noFill/>
          </a:ln>
        </p:spPr>
        <p:txBody>
          <a:bodyPr vert="horz" anchor="ctr"/>
          <a:lstStyle>
            <a:lvl1pPr marL="0" indent="0" algn="l">
              <a:buNone/>
              <a:defRPr sz="2400" b="1">
                <a:solidFill>
                  <a:schemeClr val="accent1"/>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166065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7" dirty="0">
                <a:solidFill>
                  <a:srgbClr val="000000"/>
                </a:solidFill>
                <a:latin typeface="Segoe UI Light"/>
                <a:ea typeface="微软雅黑"/>
                <a:cs typeface="Segoe UI Light"/>
              </a:rPr>
              <a:t>背景图片素材</a:t>
            </a: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7">
                <a:solidFill>
                  <a:srgbClr val="000000"/>
                </a:solidFill>
                <a:latin typeface="Segoe UI Light"/>
                <a:cs typeface="Segoe UI Light"/>
              </a:rPr>
              <a:t>OfficePLUS</a:t>
            </a:r>
            <a:endParaRPr lang="zh-CN" altLang="en-US" sz="1067" dirty="0">
              <a:solidFill>
                <a:srgbClr val="000000"/>
              </a:solidFill>
              <a:latin typeface="Segoe UI Light"/>
              <a:cs typeface="Segoe UI Light"/>
            </a:endParaRPr>
          </a:p>
        </p:txBody>
      </p:sp>
    </p:spTree>
    <p:extLst>
      <p:ext uri="{BB962C8B-B14F-4D97-AF65-F5344CB8AC3E}">
        <p14:creationId xmlns:p14="http://schemas.microsoft.com/office/powerpoint/2010/main" val="491705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994984"/>
      </p:ext>
    </p:extLst>
  </p:cSld>
  <p:clrMap bg1="lt1" tx1="dk1" bg2="lt2" tx2="dk2" accent1="accent1" accent2="accent2" accent3="accent3" accent4="accent4" accent5="accent5" accent6="accent6" hlink="hlink" folHlink="folHlink"/>
  <p:sldLayoutIdLst>
    <p:sldLayoutId id="2147483696" r:id="rId1"/>
    <p:sldLayoutId id="2147483682" r:id="rId2"/>
    <p:sldLayoutId id="2147483683" r:id="rId3"/>
    <p:sldLayoutId id="2147483685" r:id="rId4"/>
    <p:sldLayoutId id="2147483686" r:id="rId5"/>
    <p:sldLayoutId id="2147483687" r:id="rId6"/>
    <p:sldLayoutId id="2147483691" r:id="rId7"/>
    <p:sldLayoutId id="2147483695" r:id="rId8"/>
    <p:sldLayoutId id="2147483664" r:id="rId9"/>
    <p:sldLayoutId id="214748366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 Id="rId3" Type="http://schemas.openxmlformats.org/officeDocument/2006/relationships/image" Target="../media/image2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4" Type="http://schemas.openxmlformats.org/officeDocument/2006/relationships/image" Target="../media/image26.jpeg"/><Relationship Id="rId5" Type="http://schemas.openxmlformats.org/officeDocument/2006/relationships/image" Target="../media/image27.jpe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4" Type="http://schemas.openxmlformats.org/officeDocument/2006/relationships/image" Target="../media/image29.jpeg"/><Relationship Id="rId5" Type="http://schemas.openxmlformats.org/officeDocument/2006/relationships/image" Target="../media/image30.jpeg"/><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4" Type="http://schemas.openxmlformats.org/officeDocument/2006/relationships/image" Target="../media/image32.jpeg"/><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664073" y="560551"/>
            <a:ext cx="5645027" cy="5732445"/>
            <a:chOff x="3417888" y="409575"/>
            <a:chExt cx="5535613" cy="5621338"/>
          </a:xfrm>
          <a:effectLst>
            <a:outerShdw blurRad="50800" dist="76200" dir="2700000" algn="tl" rotWithShape="0">
              <a:prstClr val="black">
                <a:alpha val="40000"/>
              </a:prstClr>
            </a:outerShdw>
          </a:effectLst>
        </p:grpSpPr>
        <p:sp>
          <p:nvSpPr>
            <p:cNvPr id="3" name="Freeform 54"/>
            <p:cNvSpPr>
              <a:spLocks noEditPoints="1"/>
            </p:cNvSpPr>
            <p:nvPr/>
          </p:nvSpPr>
          <p:spPr bwMode="auto">
            <a:xfrm>
              <a:off x="3554413" y="1060450"/>
              <a:ext cx="5399088" cy="4286250"/>
            </a:xfrm>
            <a:custGeom>
              <a:avLst/>
              <a:gdLst>
                <a:gd name="T0" fmla="*/ 1289 w 3401"/>
                <a:gd name="T1" fmla="*/ 2513 h 2700"/>
                <a:gd name="T2" fmla="*/ 1315 w 3401"/>
                <a:gd name="T3" fmla="*/ 2569 h 2700"/>
                <a:gd name="T4" fmla="*/ 1404 w 3401"/>
                <a:gd name="T5" fmla="*/ 2654 h 2700"/>
                <a:gd name="T6" fmla="*/ 1970 w 3401"/>
                <a:gd name="T7" fmla="*/ 2675 h 2700"/>
                <a:gd name="T8" fmla="*/ 1980 w 3401"/>
                <a:gd name="T9" fmla="*/ 2548 h 2700"/>
                <a:gd name="T10" fmla="*/ 0 w 3401"/>
                <a:gd name="T11" fmla="*/ 2449 h 2700"/>
                <a:gd name="T12" fmla="*/ 15 w 3401"/>
                <a:gd name="T13" fmla="*/ 2513 h 2700"/>
                <a:gd name="T14" fmla="*/ 47 w 3401"/>
                <a:gd name="T15" fmla="*/ 2573 h 2700"/>
                <a:gd name="T16" fmla="*/ 113 w 3401"/>
                <a:gd name="T17" fmla="*/ 2641 h 2700"/>
                <a:gd name="T18" fmla="*/ 200 w 3401"/>
                <a:gd name="T19" fmla="*/ 2685 h 2700"/>
                <a:gd name="T20" fmla="*/ 298 w 3401"/>
                <a:gd name="T21" fmla="*/ 2700 h 2700"/>
                <a:gd name="T22" fmla="*/ 1102 w 3401"/>
                <a:gd name="T23" fmla="*/ 2675 h 2700"/>
                <a:gd name="T24" fmla="*/ 1079 w 3401"/>
                <a:gd name="T25" fmla="*/ 2549 h 2700"/>
                <a:gd name="T26" fmla="*/ 216 w 3401"/>
                <a:gd name="T27" fmla="*/ 2502 h 2700"/>
                <a:gd name="T28" fmla="*/ 98 w 3401"/>
                <a:gd name="T29" fmla="*/ 2479 h 2700"/>
                <a:gd name="T30" fmla="*/ 0 w 3401"/>
                <a:gd name="T31" fmla="*/ 2415 h 2700"/>
                <a:gd name="T32" fmla="*/ 3203 w 3401"/>
                <a:gd name="T33" fmla="*/ 62 h 2700"/>
                <a:gd name="T34" fmla="*/ 3210 w 3401"/>
                <a:gd name="T35" fmla="*/ 145 h 2700"/>
                <a:gd name="T36" fmla="*/ 3178 w 3401"/>
                <a:gd name="T37" fmla="*/ 265 h 2700"/>
                <a:gd name="T38" fmla="*/ 3230 w 3401"/>
                <a:gd name="T39" fmla="*/ 316 h 2700"/>
                <a:gd name="T40" fmla="*/ 3264 w 3401"/>
                <a:gd name="T41" fmla="*/ 369 h 2700"/>
                <a:gd name="T42" fmla="*/ 3286 w 3401"/>
                <a:gd name="T43" fmla="*/ 436 h 2700"/>
                <a:gd name="T44" fmla="*/ 3268 w 3401"/>
                <a:gd name="T45" fmla="*/ 548 h 2700"/>
                <a:gd name="T46" fmla="*/ 3151 w 3401"/>
                <a:gd name="T47" fmla="*/ 1350 h 2700"/>
                <a:gd name="T48" fmla="*/ 3289 w 3401"/>
                <a:gd name="T49" fmla="*/ 2245 h 2700"/>
                <a:gd name="T50" fmla="*/ 3274 w 3401"/>
                <a:gd name="T51" fmla="*/ 2309 h 2700"/>
                <a:gd name="T52" fmla="*/ 3241 w 3401"/>
                <a:gd name="T53" fmla="*/ 2370 h 2700"/>
                <a:gd name="T54" fmla="*/ 3182 w 3401"/>
                <a:gd name="T55" fmla="*/ 2433 h 2700"/>
                <a:gd name="T56" fmla="*/ 3047 w 3401"/>
                <a:gd name="T57" fmla="*/ 2496 h 2700"/>
                <a:gd name="T58" fmla="*/ 2971 w 3401"/>
                <a:gd name="T59" fmla="*/ 2502 h 2700"/>
                <a:gd name="T60" fmla="*/ 2079 w 3401"/>
                <a:gd name="T61" fmla="*/ 2571 h 2700"/>
                <a:gd name="T62" fmla="*/ 2095 w 3401"/>
                <a:gd name="T63" fmla="*/ 2700 h 2700"/>
                <a:gd name="T64" fmla="*/ 3121 w 3401"/>
                <a:gd name="T65" fmla="*/ 2700 h 2700"/>
                <a:gd name="T66" fmla="*/ 3218 w 3401"/>
                <a:gd name="T67" fmla="*/ 2677 h 2700"/>
                <a:gd name="T68" fmla="*/ 3301 w 3401"/>
                <a:gd name="T69" fmla="*/ 2629 h 2700"/>
                <a:gd name="T70" fmla="*/ 3364 w 3401"/>
                <a:gd name="T71" fmla="*/ 2556 h 2700"/>
                <a:gd name="T72" fmla="*/ 3386 w 3401"/>
                <a:gd name="T73" fmla="*/ 2510 h 2700"/>
                <a:gd name="T74" fmla="*/ 3399 w 3401"/>
                <a:gd name="T75" fmla="*/ 1352 h 2700"/>
                <a:gd name="T76" fmla="*/ 3392 w 3401"/>
                <a:gd name="T77" fmla="*/ 215 h 2700"/>
                <a:gd name="T78" fmla="*/ 3364 w 3401"/>
                <a:gd name="T79" fmla="*/ 146 h 2700"/>
                <a:gd name="T80" fmla="*/ 3289 w 3401"/>
                <a:gd name="T81" fmla="*/ 62 h 2700"/>
                <a:gd name="T82" fmla="*/ 2830 w 3401"/>
                <a:gd name="T83" fmla="*/ 0 h 2700"/>
                <a:gd name="T84" fmla="*/ 2308 w 3401"/>
                <a:gd name="T85" fmla="*/ 76 h 2700"/>
                <a:gd name="T86" fmla="*/ 2315 w 3401"/>
                <a:gd name="T87" fmla="*/ 193 h 2700"/>
                <a:gd name="T88" fmla="*/ 3001 w 3401"/>
                <a:gd name="T89" fmla="*/ 193 h 2700"/>
                <a:gd name="T90" fmla="*/ 2996 w 3401"/>
                <a:gd name="T91" fmla="*/ 158 h 2700"/>
                <a:gd name="T92" fmla="*/ 2948 w 3401"/>
                <a:gd name="T93" fmla="*/ 91 h 2700"/>
                <a:gd name="T94" fmla="*/ 298 w 3401"/>
                <a:gd name="T95" fmla="*/ 0 h 2700"/>
                <a:gd name="T96" fmla="*/ 219 w 3401"/>
                <a:gd name="T97" fmla="*/ 10 h 2700"/>
                <a:gd name="T98" fmla="*/ 130 w 3401"/>
                <a:gd name="T99" fmla="*/ 49 h 2700"/>
                <a:gd name="T100" fmla="*/ 58 w 3401"/>
                <a:gd name="T101" fmla="*/ 112 h 2700"/>
                <a:gd name="T102" fmla="*/ 24 w 3401"/>
                <a:gd name="T103" fmla="*/ 165 h 2700"/>
                <a:gd name="T104" fmla="*/ 3 w 3401"/>
                <a:gd name="T105" fmla="*/ 232 h 2700"/>
                <a:gd name="T106" fmla="*/ 22 w 3401"/>
                <a:gd name="T107" fmla="*/ 266 h 2700"/>
                <a:gd name="T108" fmla="*/ 157 w 3401"/>
                <a:gd name="T109" fmla="*/ 200 h 2700"/>
                <a:gd name="T110" fmla="*/ 219 w 3401"/>
                <a:gd name="T111" fmla="*/ 193 h 2700"/>
                <a:gd name="T112" fmla="*/ 2218 w 3401"/>
                <a:gd name="T113" fmla="*/ 150 h 2700"/>
                <a:gd name="T114" fmla="*/ 2195 w 3401"/>
                <a:gd name="T115" fmla="*/ 27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1" h="2700">
                  <a:moveTo>
                    <a:pt x="1975" y="2502"/>
                  </a:moveTo>
                  <a:lnTo>
                    <a:pt x="1289" y="2502"/>
                  </a:lnTo>
                  <a:lnTo>
                    <a:pt x="1289" y="2502"/>
                  </a:lnTo>
                  <a:lnTo>
                    <a:pt x="1289" y="2513"/>
                  </a:lnTo>
                  <a:lnTo>
                    <a:pt x="1289" y="2513"/>
                  </a:lnTo>
                  <a:lnTo>
                    <a:pt x="1292" y="2523"/>
                  </a:lnTo>
                  <a:lnTo>
                    <a:pt x="1295" y="2536"/>
                  </a:lnTo>
                  <a:lnTo>
                    <a:pt x="1300" y="2546"/>
                  </a:lnTo>
                  <a:lnTo>
                    <a:pt x="1307" y="2559"/>
                  </a:lnTo>
                  <a:lnTo>
                    <a:pt x="1315" y="2569"/>
                  </a:lnTo>
                  <a:lnTo>
                    <a:pt x="1324" y="2581"/>
                  </a:lnTo>
                  <a:lnTo>
                    <a:pt x="1334" y="2594"/>
                  </a:lnTo>
                  <a:lnTo>
                    <a:pt x="1346" y="2606"/>
                  </a:lnTo>
                  <a:lnTo>
                    <a:pt x="1373" y="2630"/>
                  </a:lnTo>
                  <a:lnTo>
                    <a:pt x="1404" y="2654"/>
                  </a:lnTo>
                  <a:lnTo>
                    <a:pt x="1438" y="2677"/>
                  </a:lnTo>
                  <a:lnTo>
                    <a:pt x="1474" y="2700"/>
                  </a:lnTo>
                  <a:lnTo>
                    <a:pt x="1960" y="2700"/>
                  </a:lnTo>
                  <a:lnTo>
                    <a:pt x="1960" y="2700"/>
                  </a:lnTo>
                  <a:lnTo>
                    <a:pt x="1970" y="2675"/>
                  </a:lnTo>
                  <a:lnTo>
                    <a:pt x="1975" y="2649"/>
                  </a:lnTo>
                  <a:lnTo>
                    <a:pt x="1980" y="2623"/>
                  </a:lnTo>
                  <a:lnTo>
                    <a:pt x="1982" y="2598"/>
                  </a:lnTo>
                  <a:lnTo>
                    <a:pt x="1982" y="2572"/>
                  </a:lnTo>
                  <a:lnTo>
                    <a:pt x="1980" y="2548"/>
                  </a:lnTo>
                  <a:lnTo>
                    <a:pt x="1978" y="2525"/>
                  </a:lnTo>
                  <a:lnTo>
                    <a:pt x="1975" y="2502"/>
                  </a:lnTo>
                  <a:close/>
                  <a:moveTo>
                    <a:pt x="0" y="2415"/>
                  </a:moveTo>
                  <a:lnTo>
                    <a:pt x="0" y="2449"/>
                  </a:lnTo>
                  <a:lnTo>
                    <a:pt x="0" y="2449"/>
                  </a:lnTo>
                  <a:lnTo>
                    <a:pt x="3" y="2468"/>
                  </a:lnTo>
                  <a:lnTo>
                    <a:pt x="7" y="2487"/>
                  </a:lnTo>
                  <a:lnTo>
                    <a:pt x="7" y="2487"/>
                  </a:lnTo>
                  <a:lnTo>
                    <a:pt x="15" y="2513"/>
                  </a:lnTo>
                  <a:lnTo>
                    <a:pt x="15" y="2513"/>
                  </a:lnTo>
                  <a:lnTo>
                    <a:pt x="24" y="2536"/>
                  </a:lnTo>
                  <a:lnTo>
                    <a:pt x="24" y="2536"/>
                  </a:lnTo>
                  <a:lnTo>
                    <a:pt x="36" y="2557"/>
                  </a:lnTo>
                  <a:lnTo>
                    <a:pt x="36" y="2557"/>
                  </a:lnTo>
                  <a:lnTo>
                    <a:pt x="47" y="2573"/>
                  </a:lnTo>
                  <a:lnTo>
                    <a:pt x="58" y="2588"/>
                  </a:lnTo>
                  <a:lnTo>
                    <a:pt x="71" y="2603"/>
                  </a:lnTo>
                  <a:lnTo>
                    <a:pt x="85" y="2617"/>
                  </a:lnTo>
                  <a:lnTo>
                    <a:pt x="98" y="2630"/>
                  </a:lnTo>
                  <a:lnTo>
                    <a:pt x="113" y="2641"/>
                  </a:lnTo>
                  <a:lnTo>
                    <a:pt x="130" y="2652"/>
                  </a:lnTo>
                  <a:lnTo>
                    <a:pt x="147" y="2662"/>
                  </a:lnTo>
                  <a:lnTo>
                    <a:pt x="163" y="2671"/>
                  </a:lnTo>
                  <a:lnTo>
                    <a:pt x="182" y="2679"/>
                  </a:lnTo>
                  <a:lnTo>
                    <a:pt x="200" y="2685"/>
                  </a:lnTo>
                  <a:lnTo>
                    <a:pt x="219" y="2691"/>
                  </a:lnTo>
                  <a:lnTo>
                    <a:pt x="238" y="2695"/>
                  </a:lnTo>
                  <a:lnTo>
                    <a:pt x="258" y="2698"/>
                  </a:lnTo>
                  <a:lnTo>
                    <a:pt x="278" y="2700"/>
                  </a:lnTo>
                  <a:lnTo>
                    <a:pt x="298" y="2700"/>
                  </a:lnTo>
                  <a:lnTo>
                    <a:pt x="298" y="2700"/>
                  </a:lnTo>
                  <a:lnTo>
                    <a:pt x="316" y="2700"/>
                  </a:lnTo>
                  <a:lnTo>
                    <a:pt x="1114" y="2700"/>
                  </a:lnTo>
                  <a:lnTo>
                    <a:pt x="1114" y="2700"/>
                  </a:lnTo>
                  <a:lnTo>
                    <a:pt x="1102" y="2675"/>
                  </a:lnTo>
                  <a:lnTo>
                    <a:pt x="1092" y="2649"/>
                  </a:lnTo>
                  <a:lnTo>
                    <a:pt x="1085" y="2623"/>
                  </a:lnTo>
                  <a:lnTo>
                    <a:pt x="1080" y="2599"/>
                  </a:lnTo>
                  <a:lnTo>
                    <a:pt x="1079" y="2573"/>
                  </a:lnTo>
                  <a:lnTo>
                    <a:pt x="1079" y="2549"/>
                  </a:lnTo>
                  <a:lnTo>
                    <a:pt x="1081" y="2525"/>
                  </a:lnTo>
                  <a:lnTo>
                    <a:pt x="1085" y="2502"/>
                  </a:lnTo>
                  <a:lnTo>
                    <a:pt x="233" y="2502"/>
                  </a:lnTo>
                  <a:lnTo>
                    <a:pt x="233" y="2502"/>
                  </a:lnTo>
                  <a:lnTo>
                    <a:pt x="216" y="2502"/>
                  </a:lnTo>
                  <a:lnTo>
                    <a:pt x="216" y="2502"/>
                  </a:lnTo>
                  <a:lnTo>
                    <a:pt x="186" y="2500"/>
                  </a:lnTo>
                  <a:lnTo>
                    <a:pt x="155" y="2496"/>
                  </a:lnTo>
                  <a:lnTo>
                    <a:pt x="127" y="2488"/>
                  </a:lnTo>
                  <a:lnTo>
                    <a:pt x="98" y="2479"/>
                  </a:lnTo>
                  <a:lnTo>
                    <a:pt x="71" y="2467"/>
                  </a:lnTo>
                  <a:lnTo>
                    <a:pt x="46" y="2452"/>
                  </a:lnTo>
                  <a:lnTo>
                    <a:pt x="22" y="2434"/>
                  </a:lnTo>
                  <a:lnTo>
                    <a:pt x="0" y="2415"/>
                  </a:lnTo>
                  <a:lnTo>
                    <a:pt x="0" y="2415"/>
                  </a:lnTo>
                  <a:close/>
                  <a:moveTo>
                    <a:pt x="3186" y="12"/>
                  </a:moveTo>
                  <a:lnTo>
                    <a:pt x="3186" y="12"/>
                  </a:lnTo>
                  <a:lnTo>
                    <a:pt x="3193" y="29"/>
                  </a:lnTo>
                  <a:lnTo>
                    <a:pt x="3198" y="46"/>
                  </a:lnTo>
                  <a:lnTo>
                    <a:pt x="3203" y="62"/>
                  </a:lnTo>
                  <a:lnTo>
                    <a:pt x="3206" y="79"/>
                  </a:lnTo>
                  <a:lnTo>
                    <a:pt x="3209" y="96"/>
                  </a:lnTo>
                  <a:lnTo>
                    <a:pt x="3210" y="112"/>
                  </a:lnTo>
                  <a:lnTo>
                    <a:pt x="3210" y="129"/>
                  </a:lnTo>
                  <a:lnTo>
                    <a:pt x="3210" y="145"/>
                  </a:lnTo>
                  <a:lnTo>
                    <a:pt x="3209" y="161"/>
                  </a:lnTo>
                  <a:lnTo>
                    <a:pt x="3206" y="176"/>
                  </a:lnTo>
                  <a:lnTo>
                    <a:pt x="3199" y="207"/>
                  </a:lnTo>
                  <a:lnTo>
                    <a:pt x="3190" y="237"/>
                  </a:lnTo>
                  <a:lnTo>
                    <a:pt x="3178" y="265"/>
                  </a:lnTo>
                  <a:lnTo>
                    <a:pt x="3178" y="265"/>
                  </a:lnTo>
                  <a:lnTo>
                    <a:pt x="3203" y="288"/>
                  </a:lnTo>
                  <a:lnTo>
                    <a:pt x="3203" y="288"/>
                  </a:lnTo>
                  <a:lnTo>
                    <a:pt x="3217" y="301"/>
                  </a:lnTo>
                  <a:lnTo>
                    <a:pt x="3230" y="316"/>
                  </a:lnTo>
                  <a:lnTo>
                    <a:pt x="3241" y="331"/>
                  </a:lnTo>
                  <a:lnTo>
                    <a:pt x="3252" y="347"/>
                  </a:lnTo>
                  <a:lnTo>
                    <a:pt x="3252" y="347"/>
                  </a:lnTo>
                  <a:lnTo>
                    <a:pt x="3264" y="369"/>
                  </a:lnTo>
                  <a:lnTo>
                    <a:pt x="3264" y="369"/>
                  </a:lnTo>
                  <a:lnTo>
                    <a:pt x="3274" y="393"/>
                  </a:lnTo>
                  <a:lnTo>
                    <a:pt x="3274" y="393"/>
                  </a:lnTo>
                  <a:lnTo>
                    <a:pt x="3282" y="417"/>
                  </a:lnTo>
                  <a:lnTo>
                    <a:pt x="3282" y="417"/>
                  </a:lnTo>
                  <a:lnTo>
                    <a:pt x="3286" y="436"/>
                  </a:lnTo>
                  <a:lnTo>
                    <a:pt x="3289" y="455"/>
                  </a:lnTo>
                  <a:lnTo>
                    <a:pt x="3287" y="523"/>
                  </a:lnTo>
                  <a:lnTo>
                    <a:pt x="3274" y="1350"/>
                  </a:lnTo>
                  <a:lnTo>
                    <a:pt x="3256" y="1350"/>
                  </a:lnTo>
                  <a:lnTo>
                    <a:pt x="3268" y="548"/>
                  </a:lnTo>
                  <a:lnTo>
                    <a:pt x="3270" y="481"/>
                  </a:lnTo>
                  <a:lnTo>
                    <a:pt x="3270" y="481"/>
                  </a:lnTo>
                  <a:lnTo>
                    <a:pt x="3268" y="548"/>
                  </a:lnTo>
                  <a:lnTo>
                    <a:pt x="3256" y="1350"/>
                  </a:lnTo>
                  <a:lnTo>
                    <a:pt x="3151" y="1350"/>
                  </a:lnTo>
                  <a:lnTo>
                    <a:pt x="3256" y="1350"/>
                  </a:lnTo>
                  <a:lnTo>
                    <a:pt x="3274" y="1350"/>
                  </a:lnTo>
                  <a:lnTo>
                    <a:pt x="3287" y="2178"/>
                  </a:lnTo>
                  <a:lnTo>
                    <a:pt x="3289" y="2245"/>
                  </a:lnTo>
                  <a:lnTo>
                    <a:pt x="3289" y="2245"/>
                  </a:lnTo>
                  <a:lnTo>
                    <a:pt x="3286" y="2264"/>
                  </a:lnTo>
                  <a:lnTo>
                    <a:pt x="3282" y="2283"/>
                  </a:lnTo>
                  <a:lnTo>
                    <a:pt x="3282" y="2283"/>
                  </a:lnTo>
                  <a:lnTo>
                    <a:pt x="3274" y="2309"/>
                  </a:lnTo>
                  <a:lnTo>
                    <a:pt x="3274" y="2309"/>
                  </a:lnTo>
                  <a:lnTo>
                    <a:pt x="3264" y="2332"/>
                  </a:lnTo>
                  <a:lnTo>
                    <a:pt x="3264" y="2332"/>
                  </a:lnTo>
                  <a:lnTo>
                    <a:pt x="3252" y="2353"/>
                  </a:lnTo>
                  <a:lnTo>
                    <a:pt x="3252" y="2353"/>
                  </a:lnTo>
                  <a:lnTo>
                    <a:pt x="3241" y="2370"/>
                  </a:lnTo>
                  <a:lnTo>
                    <a:pt x="3230" y="2386"/>
                  </a:lnTo>
                  <a:lnTo>
                    <a:pt x="3217" y="2399"/>
                  </a:lnTo>
                  <a:lnTo>
                    <a:pt x="3203" y="2414"/>
                  </a:lnTo>
                  <a:lnTo>
                    <a:pt x="3203" y="2414"/>
                  </a:lnTo>
                  <a:lnTo>
                    <a:pt x="3182" y="2433"/>
                  </a:lnTo>
                  <a:lnTo>
                    <a:pt x="3158" y="2449"/>
                  </a:lnTo>
                  <a:lnTo>
                    <a:pt x="3132" y="2465"/>
                  </a:lnTo>
                  <a:lnTo>
                    <a:pt x="3105" y="2478"/>
                  </a:lnTo>
                  <a:lnTo>
                    <a:pt x="3077" y="2488"/>
                  </a:lnTo>
                  <a:lnTo>
                    <a:pt x="3047" y="2496"/>
                  </a:lnTo>
                  <a:lnTo>
                    <a:pt x="3017" y="2500"/>
                  </a:lnTo>
                  <a:lnTo>
                    <a:pt x="3002" y="2502"/>
                  </a:lnTo>
                  <a:lnTo>
                    <a:pt x="2986" y="2502"/>
                  </a:lnTo>
                  <a:lnTo>
                    <a:pt x="2986" y="2502"/>
                  </a:lnTo>
                  <a:lnTo>
                    <a:pt x="2971" y="2502"/>
                  </a:lnTo>
                  <a:lnTo>
                    <a:pt x="2057" y="2502"/>
                  </a:lnTo>
                  <a:lnTo>
                    <a:pt x="2057" y="2502"/>
                  </a:lnTo>
                  <a:lnTo>
                    <a:pt x="2064" y="2523"/>
                  </a:lnTo>
                  <a:lnTo>
                    <a:pt x="2072" y="2546"/>
                  </a:lnTo>
                  <a:lnTo>
                    <a:pt x="2079" y="2571"/>
                  </a:lnTo>
                  <a:lnTo>
                    <a:pt x="2084" y="2595"/>
                  </a:lnTo>
                  <a:lnTo>
                    <a:pt x="2088" y="2621"/>
                  </a:lnTo>
                  <a:lnTo>
                    <a:pt x="2092" y="2646"/>
                  </a:lnTo>
                  <a:lnTo>
                    <a:pt x="2094" y="2673"/>
                  </a:lnTo>
                  <a:lnTo>
                    <a:pt x="2095" y="2700"/>
                  </a:lnTo>
                  <a:lnTo>
                    <a:pt x="3085" y="2700"/>
                  </a:lnTo>
                  <a:lnTo>
                    <a:pt x="3085" y="2700"/>
                  </a:lnTo>
                  <a:lnTo>
                    <a:pt x="3101" y="2700"/>
                  </a:lnTo>
                  <a:lnTo>
                    <a:pt x="3101" y="2700"/>
                  </a:lnTo>
                  <a:lnTo>
                    <a:pt x="3121" y="2700"/>
                  </a:lnTo>
                  <a:lnTo>
                    <a:pt x="3141" y="2698"/>
                  </a:lnTo>
                  <a:lnTo>
                    <a:pt x="3162" y="2695"/>
                  </a:lnTo>
                  <a:lnTo>
                    <a:pt x="3181" y="2691"/>
                  </a:lnTo>
                  <a:lnTo>
                    <a:pt x="3199" y="2685"/>
                  </a:lnTo>
                  <a:lnTo>
                    <a:pt x="3218" y="2677"/>
                  </a:lnTo>
                  <a:lnTo>
                    <a:pt x="3236" y="2671"/>
                  </a:lnTo>
                  <a:lnTo>
                    <a:pt x="3253" y="2661"/>
                  </a:lnTo>
                  <a:lnTo>
                    <a:pt x="3270" y="2652"/>
                  </a:lnTo>
                  <a:lnTo>
                    <a:pt x="3286" y="2640"/>
                  </a:lnTo>
                  <a:lnTo>
                    <a:pt x="3301" y="2629"/>
                  </a:lnTo>
                  <a:lnTo>
                    <a:pt x="3316" y="2615"/>
                  </a:lnTo>
                  <a:lnTo>
                    <a:pt x="3329" y="2602"/>
                  </a:lnTo>
                  <a:lnTo>
                    <a:pt x="3341" y="2587"/>
                  </a:lnTo>
                  <a:lnTo>
                    <a:pt x="3353" y="2572"/>
                  </a:lnTo>
                  <a:lnTo>
                    <a:pt x="3364" y="2556"/>
                  </a:lnTo>
                  <a:lnTo>
                    <a:pt x="3364" y="2556"/>
                  </a:lnTo>
                  <a:lnTo>
                    <a:pt x="3375" y="2533"/>
                  </a:lnTo>
                  <a:lnTo>
                    <a:pt x="3375" y="2533"/>
                  </a:lnTo>
                  <a:lnTo>
                    <a:pt x="3386" y="2510"/>
                  </a:lnTo>
                  <a:lnTo>
                    <a:pt x="3386" y="2510"/>
                  </a:lnTo>
                  <a:lnTo>
                    <a:pt x="3392" y="2486"/>
                  </a:lnTo>
                  <a:lnTo>
                    <a:pt x="3392" y="2486"/>
                  </a:lnTo>
                  <a:lnTo>
                    <a:pt x="3398" y="2465"/>
                  </a:lnTo>
                  <a:lnTo>
                    <a:pt x="3401" y="2446"/>
                  </a:lnTo>
                  <a:lnTo>
                    <a:pt x="3399" y="1352"/>
                  </a:lnTo>
                  <a:lnTo>
                    <a:pt x="3401" y="254"/>
                  </a:lnTo>
                  <a:lnTo>
                    <a:pt x="3401" y="254"/>
                  </a:lnTo>
                  <a:lnTo>
                    <a:pt x="3398" y="235"/>
                  </a:lnTo>
                  <a:lnTo>
                    <a:pt x="3392" y="215"/>
                  </a:lnTo>
                  <a:lnTo>
                    <a:pt x="3392" y="215"/>
                  </a:lnTo>
                  <a:lnTo>
                    <a:pt x="3386" y="191"/>
                  </a:lnTo>
                  <a:lnTo>
                    <a:pt x="3386" y="191"/>
                  </a:lnTo>
                  <a:lnTo>
                    <a:pt x="3375" y="168"/>
                  </a:lnTo>
                  <a:lnTo>
                    <a:pt x="3375" y="168"/>
                  </a:lnTo>
                  <a:lnTo>
                    <a:pt x="3364" y="146"/>
                  </a:lnTo>
                  <a:lnTo>
                    <a:pt x="3364" y="146"/>
                  </a:lnTo>
                  <a:lnTo>
                    <a:pt x="3348" y="122"/>
                  </a:lnTo>
                  <a:lnTo>
                    <a:pt x="3330" y="100"/>
                  </a:lnTo>
                  <a:lnTo>
                    <a:pt x="3310" y="80"/>
                  </a:lnTo>
                  <a:lnTo>
                    <a:pt x="3289" y="62"/>
                  </a:lnTo>
                  <a:lnTo>
                    <a:pt x="3264" y="46"/>
                  </a:lnTo>
                  <a:lnTo>
                    <a:pt x="3240" y="33"/>
                  </a:lnTo>
                  <a:lnTo>
                    <a:pt x="3213" y="21"/>
                  </a:lnTo>
                  <a:lnTo>
                    <a:pt x="3186" y="12"/>
                  </a:lnTo>
                  <a:close/>
                  <a:moveTo>
                    <a:pt x="2830" y="0"/>
                  </a:moveTo>
                  <a:lnTo>
                    <a:pt x="2326" y="0"/>
                  </a:lnTo>
                  <a:lnTo>
                    <a:pt x="2326" y="0"/>
                  </a:lnTo>
                  <a:lnTo>
                    <a:pt x="2318" y="26"/>
                  </a:lnTo>
                  <a:lnTo>
                    <a:pt x="2312" y="52"/>
                  </a:lnTo>
                  <a:lnTo>
                    <a:pt x="2308" y="76"/>
                  </a:lnTo>
                  <a:lnTo>
                    <a:pt x="2307" y="102"/>
                  </a:lnTo>
                  <a:lnTo>
                    <a:pt x="2307" y="124"/>
                  </a:lnTo>
                  <a:lnTo>
                    <a:pt x="2308" y="149"/>
                  </a:lnTo>
                  <a:lnTo>
                    <a:pt x="2311" y="172"/>
                  </a:lnTo>
                  <a:lnTo>
                    <a:pt x="2315" y="193"/>
                  </a:lnTo>
                  <a:lnTo>
                    <a:pt x="2971" y="193"/>
                  </a:lnTo>
                  <a:lnTo>
                    <a:pt x="2971" y="193"/>
                  </a:lnTo>
                  <a:lnTo>
                    <a:pt x="2985" y="193"/>
                  </a:lnTo>
                  <a:lnTo>
                    <a:pt x="2985" y="193"/>
                  </a:lnTo>
                  <a:lnTo>
                    <a:pt x="3001" y="193"/>
                  </a:lnTo>
                  <a:lnTo>
                    <a:pt x="3001" y="193"/>
                  </a:lnTo>
                  <a:lnTo>
                    <a:pt x="3000" y="178"/>
                  </a:lnTo>
                  <a:lnTo>
                    <a:pt x="3000" y="178"/>
                  </a:lnTo>
                  <a:lnTo>
                    <a:pt x="2998" y="169"/>
                  </a:lnTo>
                  <a:lnTo>
                    <a:pt x="2996" y="158"/>
                  </a:lnTo>
                  <a:lnTo>
                    <a:pt x="2990" y="147"/>
                  </a:lnTo>
                  <a:lnTo>
                    <a:pt x="2985" y="137"/>
                  </a:lnTo>
                  <a:lnTo>
                    <a:pt x="2977" y="126"/>
                  </a:lnTo>
                  <a:lnTo>
                    <a:pt x="2969" y="114"/>
                  </a:lnTo>
                  <a:lnTo>
                    <a:pt x="2948" y="91"/>
                  </a:lnTo>
                  <a:lnTo>
                    <a:pt x="2924" y="68"/>
                  </a:lnTo>
                  <a:lnTo>
                    <a:pt x="2896" y="45"/>
                  </a:lnTo>
                  <a:lnTo>
                    <a:pt x="2863" y="22"/>
                  </a:lnTo>
                  <a:lnTo>
                    <a:pt x="2830" y="0"/>
                  </a:lnTo>
                  <a:close/>
                  <a:moveTo>
                    <a:pt x="298" y="0"/>
                  </a:moveTo>
                  <a:lnTo>
                    <a:pt x="298" y="0"/>
                  </a:lnTo>
                  <a:lnTo>
                    <a:pt x="278" y="0"/>
                  </a:lnTo>
                  <a:lnTo>
                    <a:pt x="258" y="3"/>
                  </a:lnTo>
                  <a:lnTo>
                    <a:pt x="238" y="6"/>
                  </a:lnTo>
                  <a:lnTo>
                    <a:pt x="219" y="10"/>
                  </a:lnTo>
                  <a:lnTo>
                    <a:pt x="200" y="15"/>
                  </a:lnTo>
                  <a:lnTo>
                    <a:pt x="182" y="22"/>
                  </a:lnTo>
                  <a:lnTo>
                    <a:pt x="163" y="30"/>
                  </a:lnTo>
                  <a:lnTo>
                    <a:pt x="147" y="38"/>
                  </a:lnTo>
                  <a:lnTo>
                    <a:pt x="130" y="49"/>
                  </a:lnTo>
                  <a:lnTo>
                    <a:pt x="113" y="60"/>
                  </a:lnTo>
                  <a:lnTo>
                    <a:pt x="98" y="70"/>
                  </a:lnTo>
                  <a:lnTo>
                    <a:pt x="85" y="84"/>
                  </a:lnTo>
                  <a:lnTo>
                    <a:pt x="71" y="97"/>
                  </a:lnTo>
                  <a:lnTo>
                    <a:pt x="58" y="112"/>
                  </a:lnTo>
                  <a:lnTo>
                    <a:pt x="47" y="127"/>
                  </a:lnTo>
                  <a:lnTo>
                    <a:pt x="36" y="143"/>
                  </a:lnTo>
                  <a:lnTo>
                    <a:pt x="36" y="143"/>
                  </a:lnTo>
                  <a:lnTo>
                    <a:pt x="24" y="165"/>
                  </a:lnTo>
                  <a:lnTo>
                    <a:pt x="24" y="165"/>
                  </a:lnTo>
                  <a:lnTo>
                    <a:pt x="15" y="189"/>
                  </a:lnTo>
                  <a:lnTo>
                    <a:pt x="15" y="189"/>
                  </a:lnTo>
                  <a:lnTo>
                    <a:pt x="7" y="214"/>
                  </a:lnTo>
                  <a:lnTo>
                    <a:pt x="7" y="214"/>
                  </a:lnTo>
                  <a:lnTo>
                    <a:pt x="3" y="232"/>
                  </a:lnTo>
                  <a:lnTo>
                    <a:pt x="0" y="251"/>
                  </a:lnTo>
                  <a:lnTo>
                    <a:pt x="0" y="285"/>
                  </a:lnTo>
                  <a:lnTo>
                    <a:pt x="0" y="285"/>
                  </a:lnTo>
                  <a:lnTo>
                    <a:pt x="0" y="285"/>
                  </a:lnTo>
                  <a:lnTo>
                    <a:pt x="22" y="266"/>
                  </a:lnTo>
                  <a:lnTo>
                    <a:pt x="46" y="249"/>
                  </a:lnTo>
                  <a:lnTo>
                    <a:pt x="71" y="232"/>
                  </a:lnTo>
                  <a:lnTo>
                    <a:pt x="100" y="219"/>
                  </a:lnTo>
                  <a:lnTo>
                    <a:pt x="128" y="208"/>
                  </a:lnTo>
                  <a:lnTo>
                    <a:pt x="157" y="200"/>
                  </a:lnTo>
                  <a:lnTo>
                    <a:pt x="173" y="197"/>
                  </a:lnTo>
                  <a:lnTo>
                    <a:pt x="188" y="195"/>
                  </a:lnTo>
                  <a:lnTo>
                    <a:pt x="202" y="193"/>
                  </a:lnTo>
                  <a:lnTo>
                    <a:pt x="219" y="193"/>
                  </a:lnTo>
                  <a:lnTo>
                    <a:pt x="219" y="193"/>
                  </a:lnTo>
                  <a:lnTo>
                    <a:pt x="233" y="193"/>
                  </a:lnTo>
                  <a:lnTo>
                    <a:pt x="2234" y="193"/>
                  </a:lnTo>
                  <a:lnTo>
                    <a:pt x="2234" y="193"/>
                  </a:lnTo>
                  <a:lnTo>
                    <a:pt x="2226" y="172"/>
                  </a:lnTo>
                  <a:lnTo>
                    <a:pt x="2218" y="150"/>
                  </a:lnTo>
                  <a:lnTo>
                    <a:pt x="2213" y="127"/>
                  </a:lnTo>
                  <a:lnTo>
                    <a:pt x="2206" y="103"/>
                  </a:lnTo>
                  <a:lnTo>
                    <a:pt x="2202" y="79"/>
                  </a:lnTo>
                  <a:lnTo>
                    <a:pt x="2198" y="53"/>
                  </a:lnTo>
                  <a:lnTo>
                    <a:pt x="2195" y="27"/>
                  </a:lnTo>
                  <a:lnTo>
                    <a:pt x="2195" y="0"/>
                  </a:lnTo>
                  <a:lnTo>
                    <a:pt x="316" y="0"/>
                  </a:lnTo>
                  <a:lnTo>
                    <a:pt x="316" y="0"/>
                  </a:lnTo>
                  <a:lnTo>
                    <a:pt x="298" y="0"/>
                  </a:lnTo>
                  <a:close/>
                </a:path>
              </a:pathLst>
            </a:custGeom>
            <a:solidFill>
              <a:srgbClr val="B0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 name="Freeform 55"/>
            <p:cNvSpPr>
              <a:spLocks/>
            </p:cNvSpPr>
            <p:nvPr/>
          </p:nvSpPr>
          <p:spPr bwMode="auto">
            <a:xfrm>
              <a:off x="5600700" y="5032375"/>
              <a:ext cx="1100138" cy="314325"/>
            </a:xfrm>
            <a:custGeom>
              <a:avLst/>
              <a:gdLst>
                <a:gd name="T0" fmla="*/ 686 w 693"/>
                <a:gd name="T1" fmla="*/ 0 h 198"/>
                <a:gd name="T2" fmla="*/ 0 w 693"/>
                <a:gd name="T3" fmla="*/ 0 h 198"/>
                <a:gd name="T4" fmla="*/ 0 w 693"/>
                <a:gd name="T5" fmla="*/ 0 h 198"/>
                <a:gd name="T6" fmla="*/ 0 w 693"/>
                <a:gd name="T7" fmla="*/ 11 h 198"/>
                <a:gd name="T8" fmla="*/ 0 w 693"/>
                <a:gd name="T9" fmla="*/ 11 h 198"/>
                <a:gd name="T10" fmla="*/ 3 w 693"/>
                <a:gd name="T11" fmla="*/ 21 h 198"/>
                <a:gd name="T12" fmla="*/ 6 w 693"/>
                <a:gd name="T13" fmla="*/ 34 h 198"/>
                <a:gd name="T14" fmla="*/ 11 w 693"/>
                <a:gd name="T15" fmla="*/ 44 h 198"/>
                <a:gd name="T16" fmla="*/ 18 w 693"/>
                <a:gd name="T17" fmla="*/ 57 h 198"/>
                <a:gd name="T18" fmla="*/ 26 w 693"/>
                <a:gd name="T19" fmla="*/ 67 h 198"/>
                <a:gd name="T20" fmla="*/ 35 w 693"/>
                <a:gd name="T21" fmla="*/ 79 h 198"/>
                <a:gd name="T22" fmla="*/ 45 w 693"/>
                <a:gd name="T23" fmla="*/ 92 h 198"/>
                <a:gd name="T24" fmla="*/ 57 w 693"/>
                <a:gd name="T25" fmla="*/ 104 h 198"/>
                <a:gd name="T26" fmla="*/ 84 w 693"/>
                <a:gd name="T27" fmla="*/ 128 h 198"/>
                <a:gd name="T28" fmla="*/ 115 w 693"/>
                <a:gd name="T29" fmla="*/ 152 h 198"/>
                <a:gd name="T30" fmla="*/ 149 w 693"/>
                <a:gd name="T31" fmla="*/ 175 h 198"/>
                <a:gd name="T32" fmla="*/ 185 w 693"/>
                <a:gd name="T33" fmla="*/ 198 h 198"/>
                <a:gd name="T34" fmla="*/ 671 w 693"/>
                <a:gd name="T35" fmla="*/ 198 h 198"/>
                <a:gd name="T36" fmla="*/ 671 w 693"/>
                <a:gd name="T37" fmla="*/ 198 h 198"/>
                <a:gd name="T38" fmla="*/ 681 w 693"/>
                <a:gd name="T39" fmla="*/ 173 h 198"/>
                <a:gd name="T40" fmla="*/ 686 w 693"/>
                <a:gd name="T41" fmla="*/ 147 h 198"/>
                <a:gd name="T42" fmla="*/ 691 w 693"/>
                <a:gd name="T43" fmla="*/ 121 h 198"/>
                <a:gd name="T44" fmla="*/ 693 w 693"/>
                <a:gd name="T45" fmla="*/ 96 h 198"/>
                <a:gd name="T46" fmla="*/ 693 w 693"/>
                <a:gd name="T47" fmla="*/ 70 h 198"/>
                <a:gd name="T48" fmla="*/ 691 w 693"/>
                <a:gd name="T49" fmla="*/ 46 h 198"/>
                <a:gd name="T50" fmla="*/ 689 w 693"/>
                <a:gd name="T51" fmla="*/ 23 h 198"/>
                <a:gd name="T52" fmla="*/ 686 w 693"/>
                <a:gd name="T5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3" h="198">
                  <a:moveTo>
                    <a:pt x="686" y="0"/>
                  </a:moveTo>
                  <a:lnTo>
                    <a:pt x="0" y="0"/>
                  </a:lnTo>
                  <a:lnTo>
                    <a:pt x="0" y="0"/>
                  </a:lnTo>
                  <a:lnTo>
                    <a:pt x="0" y="11"/>
                  </a:lnTo>
                  <a:lnTo>
                    <a:pt x="0" y="11"/>
                  </a:lnTo>
                  <a:lnTo>
                    <a:pt x="3" y="21"/>
                  </a:lnTo>
                  <a:lnTo>
                    <a:pt x="6" y="34"/>
                  </a:lnTo>
                  <a:lnTo>
                    <a:pt x="11" y="44"/>
                  </a:lnTo>
                  <a:lnTo>
                    <a:pt x="18" y="57"/>
                  </a:lnTo>
                  <a:lnTo>
                    <a:pt x="26" y="67"/>
                  </a:lnTo>
                  <a:lnTo>
                    <a:pt x="35" y="79"/>
                  </a:lnTo>
                  <a:lnTo>
                    <a:pt x="45" y="92"/>
                  </a:lnTo>
                  <a:lnTo>
                    <a:pt x="57" y="104"/>
                  </a:lnTo>
                  <a:lnTo>
                    <a:pt x="84" y="128"/>
                  </a:lnTo>
                  <a:lnTo>
                    <a:pt x="115" y="152"/>
                  </a:lnTo>
                  <a:lnTo>
                    <a:pt x="149" y="175"/>
                  </a:lnTo>
                  <a:lnTo>
                    <a:pt x="185" y="198"/>
                  </a:lnTo>
                  <a:lnTo>
                    <a:pt x="671" y="198"/>
                  </a:lnTo>
                  <a:lnTo>
                    <a:pt x="671" y="198"/>
                  </a:lnTo>
                  <a:lnTo>
                    <a:pt x="681" y="173"/>
                  </a:lnTo>
                  <a:lnTo>
                    <a:pt x="686" y="147"/>
                  </a:lnTo>
                  <a:lnTo>
                    <a:pt x="691" y="121"/>
                  </a:lnTo>
                  <a:lnTo>
                    <a:pt x="693" y="96"/>
                  </a:lnTo>
                  <a:lnTo>
                    <a:pt x="693" y="70"/>
                  </a:lnTo>
                  <a:lnTo>
                    <a:pt x="691" y="46"/>
                  </a:lnTo>
                  <a:lnTo>
                    <a:pt x="689" y="23"/>
                  </a:lnTo>
                  <a:lnTo>
                    <a:pt x="6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 name="Freeform 56"/>
            <p:cNvSpPr>
              <a:spLocks/>
            </p:cNvSpPr>
            <p:nvPr/>
          </p:nvSpPr>
          <p:spPr bwMode="auto">
            <a:xfrm>
              <a:off x="3554413" y="4894263"/>
              <a:ext cx="1768475" cy="452438"/>
            </a:xfrm>
            <a:custGeom>
              <a:avLst/>
              <a:gdLst>
                <a:gd name="T0" fmla="*/ 0 w 1114"/>
                <a:gd name="T1" fmla="*/ 0 h 285"/>
                <a:gd name="T2" fmla="*/ 0 w 1114"/>
                <a:gd name="T3" fmla="*/ 34 h 285"/>
                <a:gd name="T4" fmla="*/ 0 w 1114"/>
                <a:gd name="T5" fmla="*/ 34 h 285"/>
                <a:gd name="T6" fmla="*/ 3 w 1114"/>
                <a:gd name="T7" fmla="*/ 53 h 285"/>
                <a:gd name="T8" fmla="*/ 7 w 1114"/>
                <a:gd name="T9" fmla="*/ 72 h 285"/>
                <a:gd name="T10" fmla="*/ 7 w 1114"/>
                <a:gd name="T11" fmla="*/ 72 h 285"/>
                <a:gd name="T12" fmla="*/ 15 w 1114"/>
                <a:gd name="T13" fmla="*/ 98 h 285"/>
                <a:gd name="T14" fmla="*/ 15 w 1114"/>
                <a:gd name="T15" fmla="*/ 98 h 285"/>
                <a:gd name="T16" fmla="*/ 24 w 1114"/>
                <a:gd name="T17" fmla="*/ 121 h 285"/>
                <a:gd name="T18" fmla="*/ 24 w 1114"/>
                <a:gd name="T19" fmla="*/ 121 h 285"/>
                <a:gd name="T20" fmla="*/ 36 w 1114"/>
                <a:gd name="T21" fmla="*/ 142 h 285"/>
                <a:gd name="T22" fmla="*/ 36 w 1114"/>
                <a:gd name="T23" fmla="*/ 142 h 285"/>
                <a:gd name="T24" fmla="*/ 47 w 1114"/>
                <a:gd name="T25" fmla="*/ 158 h 285"/>
                <a:gd name="T26" fmla="*/ 58 w 1114"/>
                <a:gd name="T27" fmla="*/ 173 h 285"/>
                <a:gd name="T28" fmla="*/ 71 w 1114"/>
                <a:gd name="T29" fmla="*/ 188 h 285"/>
                <a:gd name="T30" fmla="*/ 85 w 1114"/>
                <a:gd name="T31" fmla="*/ 202 h 285"/>
                <a:gd name="T32" fmla="*/ 98 w 1114"/>
                <a:gd name="T33" fmla="*/ 215 h 285"/>
                <a:gd name="T34" fmla="*/ 113 w 1114"/>
                <a:gd name="T35" fmla="*/ 226 h 285"/>
                <a:gd name="T36" fmla="*/ 130 w 1114"/>
                <a:gd name="T37" fmla="*/ 237 h 285"/>
                <a:gd name="T38" fmla="*/ 147 w 1114"/>
                <a:gd name="T39" fmla="*/ 247 h 285"/>
                <a:gd name="T40" fmla="*/ 163 w 1114"/>
                <a:gd name="T41" fmla="*/ 256 h 285"/>
                <a:gd name="T42" fmla="*/ 182 w 1114"/>
                <a:gd name="T43" fmla="*/ 264 h 285"/>
                <a:gd name="T44" fmla="*/ 200 w 1114"/>
                <a:gd name="T45" fmla="*/ 270 h 285"/>
                <a:gd name="T46" fmla="*/ 219 w 1114"/>
                <a:gd name="T47" fmla="*/ 276 h 285"/>
                <a:gd name="T48" fmla="*/ 238 w 1114"/>
                <a:gd name="T49" fmla="*/ 280 h 285"/>
                <a:gd name="T50" fmla="*/ 258 w 1114"/>
                <a:gd name="T51" fmla="*/ 283 h 285"/>
                <a:gd name="T52" fmla="*/ 278 w 1114"/>
                <a:gd name="T53" fmla="*/ 285 h 285"/>
                <a:gd name="T54" fmla="*/ 298 w 1114"/>
                <a:gd name="T55" fmla="*/ 285 h 285"/>
                <a:gd name="T56" fmla="*/ 298 w 1114"/>
                <a:gd name="T57" fmla="*/ 285 h 285"/>
                <a:gd name="T58" fmla="*/ 316 w 1114"/>
                <a:gd name="T59" fmla="*/ 285 h 285"/>
                <a:gd name="T60" fmla="*/ 1114 w 1114"/>
                <a:gd name="T61" fmla="*/ 285 h 285"/>
                <a:gd name="T62" fmla="*/ 1114 w 1114"/>
                <a:gd name="T63" fmla="*/ 285 h 285"/>
                <a:gd name="T64" fmla="*/ 1102 w 1114"/>
                <a:gd name="T65" fmla="*/ 260 h 285"/>
                <a:gd name="T66" fmla="*/ 1092 w 1114"/>
                <a:gd name="T67" fmla="*/ 234 h 285"/>
                <a:gd name="T68" fmla="*/ 1085 w 1114"/>
                <a:gd name="T69" fmla="*/ 208 h 285"/>
                <a:gd name="T70" fmla="*/ 1080 w 1114"/>
                <a:gd name="T71" fmla="*/ 184 h 285"/>
                <a:gd name="T72" fmla="*/ 1079 w 1114"/>
                <a:gd name="T73" fmla="*/ 158 h 285"/>
                <a:gd name="T74" fmla="*/ 1079 w 1114"/>
                <a:gd name="T75" fmla="*/ 134 h 285"/>
                <a:gd name="T76" fmla="*/ 1081 w 1114"/>
                <a:gd name="T77" fmla="*/ 110 h 285"/>
                <a:gd name="T78" fmla="*/ 1085 w 1114"/>
                <a:gd name="T79" fmla="*/ 87 h 285"/>
                <a:gd name="T80" fmla="*/ 233 w 1114"/>
                <a:gd name="T81" fmla="*/ 87 h 285"/>
                <a:gd name="T82" fmla="*/ 233 w 1114"/>
                <a:gd name="T83" fmla="*/ 87 h 285"/>
                <a:gd name="T84" fmla="*/ 216 w 1114"/>
                <a:gd name="T85" fmla="*/ 87 h 285"/>
                <a:gd name="T86" fmla="*/ 216 w 1114"/>
                <a:gd name="T87" fmla="*/ 87 h 285"/>
                <a:gd name="T88" fmla="*/ 186 w 1114"/>
                <a:gd name="T89" fmla="*/ 85 h 285"/>
                <a:gd name="T90" fmla="*/ 155 w 1114"/>
                <a:gd name="T91" fmla="*/ 81 h 285"/>
                <a:gd name="T92" fmla="*/ 127 w 1114"/>
                <a:gd name="T93" fmla="*/ 73 h 285"/>
                <a:gd name="T94" fmla="*/ 98 w 1114"/>
                <a:gd name="T95" fmla="*/ 64 h 285"/>
                <a:gd name="T96" fmla="*/ 71 w 1114"/>
                <a:gd name="T97" fmla="*/ 52 h 285"/>
                <a:gd name="T98" fmla="*/ 46 w 1114"/>
                <a:gd name="T99" fmla="*/ 37 h 285"/>
                <a:gd name="T100" fmla="*/ 22 w 1114"/>
                <a:gd name="T101" fmla="*/ 19 h 285"/>
                <a:gd name="T102" fmla="*/ 0 w 1114"/>
                <a:gd name="T103" fmla="*/ 0 h 285"/>
                <a:gd name="T104" fmla="*/ 0 w 1114"/>
                <a:gd name="T10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14" h="285">
                  <a:moveTo>
                    <a:pt x="0" y="0"/>
                  </a:moveTo>
                  <a:lnTo>
                    <a:pt x="0" y="34"/>
                  </a:lnTo>
                  <a:lnTo>
                    <a:pt x="0" y="34"/>
                  </a:lnTo>
                  <a:lnTo>
                    <a:pt x="3" y="53"/>
                  </a:lnTo>
                  <a:lnTo>
                    <a:pt x="7" y="72"/>
                  </a:lnTo>
                  <a:lnTo>
                    <a:pt x="7" y="72"/>
                  </a:lnTo>
                  <a:lnTo>
                    <a:pt x="15" y="98"/>
                  </a:lnTo>
                  <a:lnTo>
                    <a:pt x="15" y="98"/>
                  </a:lnTo>
                  <a:lnTo>
                    <a:pt x="24" y="121"/>
                  </a:lnTo>
                  <a:lnTo>
                    <a:pt x="24" y="121"/>
                  </a:lnTo>
                  <a:lnTo>
                    <a:pt x="36" y="142"/>
                  </a:lnTo>
                  <a:lnTo>
                    <a:pt x="36" y="142"/>
                  </a:lnTo>
                  <a:lnTo>
                    <a:pt x="47" y="158"/>
                  </a:lnTo>
                  <a:lnTo>
                    <a:pt x="58" y="173"/>
                  </a:lnTo>
                  <a:lnTo>
                    <a:pt x="71" y="188"/>
                  </a:lnTo>
                  <a:lnTo>
                    <a:pt x="85" y="202"/>
                  </a:lnTo>
                  <a:lnTo>
                    <a:pt x="98" y="215"/>
                  </a:lnTo>
                  <a:lnTo>
                    <a:pt x="113" y="226"/>
                  </a:lnTo>
                  <a:lnTo>
                    <a:pt x="130" y="237"/>
                  </a:lnTo>
                  <a:lnTo>
                    <a:pt x="147" y="247"/>
                  </a:lnTo>
                  <a:lnTo>
                    <a:pt x="163" y="256"/>
                  </a:lnTo>
                  <a:lnTo>
                    <a:pt x="182" y="264"/>
                  </a:lnTo>
                  <a:lnTo>
                    <a:pt x="200" y="270"/>
                  </a:lnTo>
                  <a:lnTo>
                    <a:pt x="219" y="276"/>
                  </a:lnTo>
                  <a:lnTo>
                    <a:pt x="238" y="280"/>
                  </a:lnTo>
                  <a:lnTo>
                    <a:pt x="258" y="283"/>
                  </a:lnTo>
                  <a:lnTo>
                    <a:pt x="278" y="285"/>
                  </a:lnTo>
                  <a:lnTo>
                    <a:pt x="298" y="285"/>
                  </a:lnTo>
                  <a:lnTo>
                    <a:pt x="298" y="285"/>
                  </a:lnTo>
                  <a:lnTo>
                    <a:pt x="316" y="285"/>
                  </a:lnTo>
                  <a:lnTo>
                    <a:pt x="1114" y="285"/>
                  </a:lnTo>
                  <a:lnTo>
                    <a:pt x="1114" y="285"/>
                  </a:lnTo>
                  <a:lnTo>
                    <a:pt x="1102" y="260"/>
                  </a:lnTo>
                  <a:lnTo>
                    <a:pt x="1092" y="234"/>
                  </a:lnTo>
                  <a:lnTo>
                    <a:pt x="1085" y="208"/>
                  </a:lnTo>
                  <a:lnTo>
                    <a:pt x="1080" y="184"/>
                  </a:lnTo>
                  <a:lnTo>
                    <a:pt x="1079" y="158"/>
                  </a:lnTo>
                  <a:lnTo>
                    <a:pt x="1079" y="134"/>
                  </a:lnTo>
                  <a:lnTo>
                    <a:pt x="1081" y="110"/>
                  </a:lnTo>
                  <a:lnTo>
                    <a:pt x="1085" y="87"/>
                  </a:lnTo>
                  <a:lnTo>
                    <a:pt x="233" y="87"/>
                  </a:lnTo>
                  <a:lnTo>
                    <a:pt x="233" y="87"/>
                  </a:lnTo>
                  <a:lnTo>
                    <a:pt x="216" y="87"/>
                  </a:lnTo>
                  <a:lnTo>
                    <a:pt x="216" y="87"/>
                  </a:lnTo>
                  <a:lnTo>
                    <a:pt x="186" y="85"/>
                  </a:lnTo>
                  <a:lnTo>
                    <a:pt x="155" y="81"/>
                  </a:lnTo>
                  <a:lnTo>
                    <a:pt x="127" y="73"/>
                  </a:lnTo>
                  <a:lnTo>
                    <a:pt x="98" y="64"/>
                  </a:lnTo>
                  <a:lnTo>
                    <a:pt x="71" y="52"/>
                  </a:lnTo>
                  <a:lnTo>
                    <a:pt x="46" y="37"/>
                  </a:lnTo>
                  <a:lnTo>
                    <a:pt x="22" y="19"/>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57"/>
            <p:cNvSpPr>
              <a:spLocks/>
            </p:cNvSpPr>
            <p:nvPr/>
          </p:nvSpPr>
          <p:spPr bwMode="auto">
            <a:xfrm>
              <a:off x="6819900" y="1079500"/>
              <a:ext cx="2133600" cy="4267200"/>
            </a:xfrm>
            <a:custGeom>
              <a:avLst/>
              <a:gdLst>
                <a:gd name="T0" fmla="*/ 1136 w 1344"/>
                <a:gd name="T1" fmla="*/ 17 h 2688"/>
                <a:gd name="T2" fmla="*/ 1149 w 1344"/>
                <a:gd name="T3" fmla="*/ 67 h 2688"/>
                <a:gd name="T4" fmla="*/ 1153 w 1344"/>
                <a:gd name="T5" fmla="*/ 117 h 2688"/>
                <a:gd name="T6" fmla="*/ 1149 w 1344"/>
                <a:gd name="T7" fmla="*/ 164 h 2688"/>
                <a:gd name="T8" fmla="*/ 1121 w 1344"/>
                <a:gd name="T9" fmla="*/ 253 h 2688"/>
                <a:gd name="T10" fmla="*/ 1146 w 1344"/>
                <a:gd name="T11" fmla="*/ 276 h 2688"/>
                <a:gd name="T12" fmla="*/ 1184 w 1344"/>
                <a:gd name="T13" fmla="*/ 319 h 2688"/>
                <a:gd name="T14" fmla="*/ 1207 w 1344"/>
                <a:gd name="T15" fmla="*/ 357 h 2688"/>
                <a:gd name="T16" fmla="*/ 1217 w 1344"/>
                <a:gd name="T17" fmla="*/ 381 h 2688"/>
                <a:gd name="T18" fmla="*/ 1229 w 1344"/>
                <a:gd name="T19" fmla="*/ 424 h 2688"/>
                <a:gd name="T20" fmla="*/ 1217 w 1344"/>
                <a:gd name="T21" fmla="*/ 1338 h 2688"/>
                <a:gd name="T22" fmla="*/ 1213 w 1344"/>
                <a:gd name="T23" fmla="*/ 469 h 2688"/>
                <a:gd name="T24" fmla="*/ 1199 w 1344"/>
                <a:gd name="T25" fmla="*/ 1338 h 2688"/>
                <a:gd name="T26" fmla="*/ 1217 w 1344"/>
                <a:gd name="T27" fmla="*/ 1338 h 2688"/>
                <a:gd name="T28" fmla="*/ 1232 w 1344"/>
                <a:gd name="T29" fmla="*/ 2233 h 2688"/>
                <a:gd name="T30" fmla="*/ 1225 w 1344"/>
                <a:gd name="T31" fmla="*/ 2271 h 2688"/>
                <a:gd name="T32" fmla="*/ 1207 w 1344"/>
                <a:gd name="T33" fmla="*/ 2320 h 2688"/>
                <a:gd name="T34" fmla="*/ 1195 w 1344"/>
                <a:gd name="T35" fmla="*/ 2341 h 2688"/>
                <a:gd name="T36" fmla="*/ 1160 w 1344"/>
                <a:gd name="T37" fmla="*/ 2387 h 2688"/>
                <a:gd name="T38" fmla="*/ 1125 w 1344"/>
                <a:gd name="T39" fmla="*/ 2421 h 2688"/>
                <a:gd name="T40" fmla="*/ 1048 w 1344"/>
                <a:gd name="T41" fmla="*/ 2466 h 2688"/>
                <a:gd name="T42" fmla="*/ 960 w 1344"/>
                <a:gd name="T43" fmla="*/ 2488 h 2688"/>
                <a:gd name="T44" fmla="*/ 929 w 1344"/>
                <a:gd name="T45" fmla="*/ 2490 h 2688"/>
                <a:gd name="T46" fmla="*/ 0 w 1344"/>
                <a:gd name="T47" fmla="*/ 2490 h 2688"/>
                <a:gd name="T48" fmla="*/ 22 w 1344"/>
                <a:gd name="T49" fmla="*/ 2559 h 2688"/>
                <a:gd name="T50" fmla="*/ 35 w 1344"/>
                <a:gd name="T51" fmla="*/ 2634 h 2688"/>
                <a:gd name="T52" fmla="*/ 1028 w 1344"/>
                <a:gd name="T53" fmla="*/ 2688 h 2688"/>
                <a:gd name="T54" fmla="*/ 1044 w 1344"/>
                <a:gd name="T55" fmla="*/ 2688 h 2688"/>
                <a:gd name="T56" fmla="*/ 1105 w 1344"/>
                <a:gd name="T57" fmla="*/ 2683 h 2688"/>
                <a:gd name="T58" fmla="*/ 1161 w 1344"/>
                <a:gd name="T59" fmla="*/ 2665 h 2688"/>
                <a:gd name="T60" fmla="*/ 1213 w 1344"/>
                <a:gd name="T61" fmla="*/ 2640 h 2688"/>
                <a:gd name="T62" fmla="*/ 1259 w 1344"/>
                <a:gd name="T63" fmla="*/ 2603 h 2688"/>
                <a:gd name="T64" fmla="*/ 1296 w 1344"/>
                <a:gd name="T65" fmla="*/ 2560 h 2688"/>
                <a:gd name="T66" fmla="*/ 1318 w 1344"/>
                <a:gd name="T67" fmla="*/ 2521 h 2688"/>
                <a:gd name="T68" fmla="*/ 1329 w 1344"/>
                <a:gd name="T69" fmla="*/ 2498 h 2688"/>
                <a:gd name="T70" fmla="*/ 1341 w 1344"/>
                <a:gd name="T71" fmla="*/ 2453 h 2688"/>
                <a:gd name="T72" fmla="*/ 1344 w 1344"/>
                <a:gd name="T73" fmla="*/ 242 h 2688"/>
                <a:gd name="T74" fmla="*/ 1335 w 1344"/>
                <a:gd name="T75" fmla="*/ 203 h 2688"/>
                <a:gd name="T76" fmla="*/ 1329 w 1344"/>
                <a:gd name="T77" fmla="*/ 179 h 2688"/>
                <a:gd name="T78" fmla="*/ 1307 w 1344"/>
                <a:gd name="T79" fmla="*/ 134 h 2688"/>
                <a:gd name="T80" fmla="*/ 1273 w 1344"/>
                <a:gd name="T81" fmla="*/ 88 h 2688"/>
                <a:gd name="T82" fmla="*/ 1207 w 1344"/>
                <a:gd name="T83" fmla="*/ 34 h 2688"/>
                <a:gd name="T84" fmla="*/ 1129 w 1344"/>
                <a:gd name="T85" fmla="*/ 0 h 2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4" h="2688">
                  <a:moveTo>
                    <a:pt x="1129" y="0"/>
                  </a:moveTo>
                  <a:lnTo>
                    <a:pt x="1129" y="0"/>
                  </a:lnTo>
                  <a:lnTo>
                    <a:pt x="1136" y="17"/>
                  </a:lnTo>
                  <a:lnTo>
                    <a:pt x="1141" y="34"/>
                  </a:lnTo>
                  <a:lnTo>
                    <a:pt x="1146" y="50"/>
                  </a:lnTo>
                  <a:lnTo>
                    <a:pt x="1149" y="67"/>
                  </a:lnTo>
                  <a:lnTo>
                    <a:pt x="1152" y="84"/>
                  </a:lnTo>
                  <a:lnTo>
                    <a:pt x="1153" y="100"/>
                  </a:lnTo>
                  <a:lnTo>
                    <a:pt x="1153" y="117"/>
                  </a:lnTo>
                  <a:lnTo>
                    <a:pt x="1153" y="133"/>
                  </a:lnTo>
                  <a:lnTo>
                    <a:pt x="1152" y="149"/>
                  </a:lnTo>
                  <a:lnTo>
                    <a:pt x="1149" y="164"/>
                  </a:lnTo>
                  <a:lnTo>
                    <a:pt x="1142" y="195"/>
                  </a:lnTo>
                  <a:lnTo>
                    <a:pt x="1133" y="225"/>
                  </a:lnTo>
                  <a:lnTo>
                    <a:pt x="1121" y="253"/>
                  </a:lnTo>
                  <a:lnTo>
                    <a:pt x="1121" y="253"/>
                  </a:lnTo>
                  <a:lnTo>
                    <a:pt x="1146" y="276"/>
                  </a:lnTo>
                  <a:lnTo>
                    <a:pt x="1146" y="276"/>
                  </a:lnTo>
                  <a:lnTo>
                    <a:pt x="1160" y="289"/>
                  </a:lnTo>
                  <a:lnTo>
                    <a:pt x="1173" y="304"/>
                  </a:lnTo>
                  <a:lnTo>
                    <a:pt x="1184" y="319"/>
                  </a:lnTo>
                  <a:lnTo>
                    <a:pt x="1195" y="335"/>
                  </a:lnTo>
                  <a:lnTo>
                    <a:pt x="1195" y="335"/>
                  </a:lnTo>
                  <a:lnTo>
                    <a:pt x="1207" y="357"/>
                  </a:lnTo>
                  <a:lnTo>
                    <a:pt x="1207" y="357"/>
                  </a:lnTo>
                  <a:lnTo>
                    <a:pt x="1217" y="381"/>
                  </a:lnTo>
                  <a:lnTo>
                    <a:pt x="1217" y="381"/>
                  </a:lnTo>
                  <a:lnTo>
                    <a:pt x="1225" y="405"/>
                  </a:lnTo>
                  <a:lnTo>
                    <a:pt x="1225" y="405"/>
                  </a:lnTo>
                  <a:lnTo>
                    <a:pt x="1229" y="424"/>
                  </a:lnTo>
                  <a:lnTo>
                    <a:pt x="1232" y="443"/>
                  </a:lnTo>
                  <a:lnTo>
                    <a:pt x="1230" y="511"/>
                  </a:lnTo>
                  <a:lnTo>
                    <a:pt x="1217" y="1338"/>
                  </a:lnTo>
                  <a:lnTo>
                    <a:pt x="1199" y="1338"/>
                  </a:lnTo>
                  <a:lnTo>
                    <a:pt x="1211" y="536"/>
                  </a:lnTo>
                  <a:lnTo>
                    <a:pt x="1213" y="469"/>
                  </a:lnTo>
                  <a:lnTo>
                    <a:pt x="1213" y="469"/>
                  </a:lnTo>
                  <a:lnTo>
                    <a:pt x="1211" y="536"/>
                  </a:lnTo>
                  <a:lnTo>
                    <a:pt x="1199" y="1338"/>
                  </a:lnTo>
                  <a:lnTo>
                    <a:pt x="1094" y="1338"/>
                  </a:lnTo>
                  <a:lnTo>
                    <a:pt x="1199" y="1338"/>
                  </a:lnTo>
                  <a:lnTo>
                    <a:pt x="1217" y="1338"/>
                  </a:lnTo>
                  <a:lnTo>
                    <a:pt x="1230" y="2166"/>
                  </a:lnTo>
                  <a:lnTo>
                    <a:pt x="1232" y="2233"/>
                  </a:lnTo>
                  <a:lnTo>
                    <a:pt x="1232" y="2233"/>
                  </a:lnTo>
                  <a:lnTo>
                    <a:pt x="1229" y="2252"/>
                  </a:lnTo>
                  <a:lnTo>
                    <a:pt x="1225" y="2271"/>
                  </a:lnTo>
                  <a:lnTo>
                    <a:pt x="1225" y="2271"/>
                  </a:lnTo>
                  <a:lnTo>
                    <a:pt x="1217" y="2297"/>
                  </a:lnTo>
                  <a:lnTo>
                    <a:pt x="1217" y="2297"/>
                  </a:lnTo>
                  <a:lnTo>
                    <a:pt x="1207" y="2320"/>
                  </a:lnTo>
                  <a:lnTo>
                    <a:pt x="1207" y="2320"/>
                  </a:lnTo>
                  <a:lnTo>
                    <a:pt x="1195" y="2341"/>
                  </a:lnTo>
                  <a:lnTo>
                    <a:pt x="1195" y="2341"/>
                  </a:lnTo>
                  <a:lnTo>
                    <a:pt x="1184" y="2358"/>
                  </a:lnTo>
                  <a:lnTo>
                    <a:pt x="1173" y="2374"/>
                  </a:lnTo>
                  <a:lnTo>
                    <a:pt x="1160" y="2387"/>
                  </a:lnTo>
                  <a:lnTo>
                    <a:pt x="1146" y="2402"/>
                  </a:lnTo>
                  <a:lnTo>
                    <a:pt x="1146" y="2402"/>
                  </a:lnTo>
                  <a:lnTo>
                    <a:pt x="1125" y="2421"/>
                  </a:lnTo>
                  <a:lnTo>
                    <a:pt x="1101" y="2437"/>
                  </a:lnTo>
                  <a:lnTo>
                    <a:pt x="1075" y="2453"/>
                  </a:lnTo>
                  <a:lnTo>
                    <a:pt x="1048" y="2466"/>
                  </a:lnTo>
                  <a:lnTo>
                    <a:pt x="1020" y="2476"/>
                  </a:lnTo>
                  <a:lnTo>
                    <a:pt x="990" y="2484"/>
                  </a:lnTo>
                  <a:lnTo>
                    <a:pt x="960" y="2488"/>
                  </a:lnTo>
                  <a:lnTo>
                    <a:pt x="945" y="2490"/>
                  </a:lnTo>
                  <a:lnTo>
                    <a:pt x="929" y="2490"/>
                  </a:lnTo>
                  <a:lnTo>
                    <a:pt x="929" y="2490"/>
                  </a:lnTo>
                  <a:lnTo>
                    <a:pt x="914" y="2490"/>
                  </a:lnTo>
                  <a:lnTo>
                    <a:pt x="0" y="2490"/>
                  </a:lnTo>
                  <a:lnTo>
                    <a:pt x="0" y="2490"/>
                  </a:lnTo>
                  <a:lnTo>
                    <a:pt x="7" y="2511"/>
                  </a:lnTo>
                  <a:lnTo>
                    <a:pt x="15" y="2534"/>
                  </a:lnTo>
                  <a:lnTo>
                    <a:pt x="22" y="2559"/>
                  </a:lnTo>
                  <a:lnTo>
                    <a:pt x="27" y="2583"/>
                  </a:lnTo>
                  <a:lnTo>
                    <a:pt x="31" y="2609"/>
                  </a:lnTo>
                  <a:lnTo>
                    <a:pt x="35" y="2634"/>
                  </a:lnTo>
                  <a:lnTo>
                    <a:pt x="37" y="2661"/>
                  </a:lnTo>
                  <a:lnTo>
                    <a:pt x="38" y="2688"/>
                  </a:lnTo>
                  <a:lnTo>
                    <a:pt x="1028" y="2688"/>
                  </a:lnTo>
                  <a:lnTo>
                    <a:pt x="1028" y="2688"/>
                  </a:lnTo>
                  <a:lnTo>
                    <a:pt x="1044" y="2688"/>
                  </a:lnTo>
                  <a:lnTo>
                    <a:pt x="1044" y="2688"/>
                  </a:lnTo>
                  <a:lnTo>
                    <a:pt x="1064" y="2688"/>
                  </a:lnTo>
                  <a:lnTo>
                    <a:pt x="1084" y="2686"/>
                  </a:lnTo>
                  <a:lnTo>
                    <a:pt x="1105" y="2683"/>
                  </a:lnTo>
                  <a:lnTo>
                    <a:pt x="1124" y="2679"/>
                  </a:lnTo>
                  <a:lnTo>
                    <a:pt x="1142" y="2673"/>
                  </a:lnTo>
                  <a:lnTo>
                    <a:pt x="1161" y="2665"/>
                  </a:lnTo>
                  <a:lnTo>
                    <a:pt x="1179" y="2659"/>
                  </a:lnTo>
                  <a:lnTo>
                    <a:pt x="1196" y="2649"/>
                  </a:lnTo>
                  <a:lnTo>
                    <a:pt x="1213" y="2640"/>
                  </a:lnTo>
                  <a:lnTo>
                    <a:pt x="1229" y="2628"/>
                  </a:lnTo>
                  <a:lnTo>
                    <a:pt x="1244" y="2617"/>
                  </a:lnTo>
                  <a:lnTo>
                    <a:pt x="1259" y="2603"/>
                  </a:lnTo>
                  <a:lnTo>
                    <a:pt x="1272" y="2590"/>
                  </a:lnTo>
                  <a:lnTo>
                    <a:pt x="1284" y="2575"/>
                  </a:lnTo>
                  <a:lnTo>
                    <a:pt x="1296" y="2560"/>
                  </a:lnTo>
                  <a:lnTo>
                    <a:pt x="1307" y="2544"/>
                  </a:lnTo>
                  <a:lnTo>
                    <a:pt x="1307" y="2544"/>
                  </a:lnTo>
                  <a:lnTo>
                    <a:pt x="1318" y="2521"/>
                  </a:lnTo>
                  <a:lnTo>
                    <a:pt x="1318" y="2521"/>
                  </a:lnTo>
                  <a:lnTo>
                    <a:pt x="1329" y="2498"/>
                  </a:lnTo>
                  <a:lnTo>
                    <a:pt x="1329" y="2498"/>
                  </a:lnTo>
                  <a:lnTo>
                    <a:pt x="1335" y="2474"/>
                  </a:lnTo>
                  <a:lnTo>
                    <a:pt x="1335" y="2474"/>
                  </a:lnTo>
                  <a:lnTo>
                    <a:pt x="1341" y="2453"/>
                  </a:lnTo>
                  <a:lnTo>
                    <a:pt x="1344" y="2434"/>
                  </a:lnTo>
                  <a:lnTo>
                    <a:pt x="1342" y="1340"/>
                  </a:lnTo>
                  <a:lnTo>
                    <a:pt x="1344" y="242"/>
                  </a:lnTo>
                  <a:lnTo>
                    <a:pt x="1344" y="242"/>
                  </a:lnTo>
                  <a:lnTo>
                    <a:pt x="1341" y="223"/>
                  </a:lnTo>
                  <a:lnTo>
                    <a:pt x="1335" y="203"/>
                  </a:lnTo>
                  <a:lnTo>
                    <a:pt x="1335" y="203"/>
                  </a:lnTo>
                  <a:lnTo>
                    <a:pt x="1329" y="179"/>
                  </a:lnTo>
                  <a:lnTo>
                    <a:pt x="1329" y="179"/>
                  </a:lnTo>
                  <a:lnTo>
                    <a:pt x="1318" y="156"/>
                  </a:lnTo>
                  <a:lnTo>
                    <a:pt x="1318" y="156"/>
                  </a:lnTo>
                  <a:lnTo>
                    <a:pt x="1307" y="134"/>
                  </a:lnTo>
                  <a:lnTo>
                    <a:pt x="1307" y="134"/>
                  </a:lnTo>
                  <a:lnTo>
                    <a:pt x="1291" y="110"/>
                  </a:lnTo>
                  <a:lnTo>
                    <a:pt x="1273" y="88"/>
                  </a:lnTo>
                  <a:lnTo>
                    <a:pt x="1253" y="68"/>
                  </a:lnTo>
                  <a:lnTo>
                    <a:pt x="1232" y="50"/>
                  </a:lnTo>
                  <a:lnTo>
                    <a:pt x="1207" y="34"/>
                  </a:lnTo>
                  <a:lnTo>
                    <a:pt x="1183" y="21"/>
                  </a:lnTo>
                  <a:lnTo>
                    <a:pt x="1156" y="9"/>
                  </a:lnTo>
                  <a:lnTo>
                    <a:pt x="11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58"/>
            <p:cNvSpPr>
              <a:spLocks/>
            </p:cNvSpPr>
            <p:nvPr/>
          </p:nvSpPr>
          <p:spPr bwMode="auto">
            <a:xfrm>
              <a:off x="7216775" y="1060450"/>
              <a:ext cx="1101725" cy="306388"/>
            </a:xfrm>
            <a:custGeom>
              <a:avLst/>
              <a:gdLst>
                <a:gd name="T0" fmla="*/ 523 w 694"/>
                <a:gd name="T1" fmla="*/ 0 h 193"/>
                <a:gd name="T2" fmla="*/ 19 w 694"/>
                <a:gd name="T3" fmla="*/ 0 h 193"/>
                <a:gd name="T4" fmla="*/ 19 w 694"/>
                <a:gd name="T5" fmla="*/ 0 h 193"/>
                <a:gd name="T6" fmla="*/ 11 w 694"/>
                <a:gd name="T7" fmla="*/ 26 h 193"/>
                <a:gd name="T8" fmla="*/ 5 w 694"/>
                <a:gd name="T9" fmla="*/ 52 h 193"/>
                <a:gd name="T10" fmla="*/ 1 w 694"/>
                <a:gd name="T11" fmla="*/ 76 h 193"/>
                <a:gd name="T12" fmla="*/ 0 w 694"/>
                <a:gd name="T13" fmla="*/ 102 h 193"/>
                <a:gd name="T14" fmla="*/ 0 w 694"/>
                <a:gd name="T15" fmla="*/ 124 h 193"/>
                <a:gd name="T16" fmla="*/ 1 w 694"/>
                <a:gd name="T17" fmla="*/ 149 h 193"/>
                <a:gd name="T18" fmla="*/ 4 w 694"/>
                <a:gd name="T19" fmla="*/ 172 h 193"/>
                <a:gd name="T20" fmla="*/ 8 w 694"/>
                <a:gd name="T21" fmla="*/ 193 h 193"/>
                <a:gd name="T22" fmla="*/ 664 w 694"/>
                <a:gd name="T23" fmla="*/ 193 h 193"/>
                <a:gd name="T24" fmla="*/ 664 w 694"/>
                <a:gd name="T25" fmla="*/ 193 h 193"/>
                <a:gd name="T26" fmla="*/ 678 w 694"/>
                <a:gd name="T27" fmla="*/ 193 h 193"/>
                <a:gd name="T28" fmla="*/ 678 w 694"/>
                <a:gd name="T29" fmla="*/ 193 h 193"/>
                <a:gd name="T30" fmla="*/ 694 w 694"/>
                <a:gd name="T31" fmla="*/ 193 h 193"/>
                <a:gd name="T32" fmla="*/ 694 w 694"/>
                <a:gd name="T33" fmla="*/ 193 h 193"/>
                <a:gd name="T34" fmla="*/ 693 w 694"/>
                <a:gd name="T35" fmla="*/ 178 h 193"/>
                <a:gd name="T36" fmla="*/ 693 w 694"/>
                <a:gd name="T37" fmla="*/ 178 h 193"/>
                <a:gd name="T38" fmla="*/ 691 w 694"/>
                <a:gd name="T39" fmla="*/ 169 h 193"/>
                <a:gd name="T40" fmla="*/ 689 w 694"/>
                <a:gd name="T41" fmla="*/ 158 h 193"/>
                <a:gd name="T42" fmla="*/ 683 w 694"/>
                <a:gd name="T43" fmla="*/ 147 h 193"/>
                <a:gd name="T44" fmla="*/ 678 w 694"/>
                <a:gd name="T45" fmla="*/ 137 h 193"/>
                <a:gd name="T46" fmla="*/ 670 w 694"/>
                <a:gd name="T47" fmla="*/ 126 h 193"/>
                <a:gd name="T48" fmla="*/ 662 w 694"/>
                <a:gd name="T49" fmla="*/ 114 h 193"/>
                <a:gd name="T50" fmla="*/ 641 w 694"/>
                <a:gd name="T51" fmla="*/ 91 h 193"/>
                <a:gd name="T52" fmla="*/ 617 w 694"/>
                <a:gd name="T53" fmla="*/ 68 h 193"/>
                <a:gd name="T54" fmla="*/ 589 w 694"/>
                <a:gd name="T55" fmla="*/ 45 h 193"/>
                <a:gd name="T56" fmla="*/ 556 w 694"/>
                <a:gd name="T57" fmla="*/ 22 h 193"/>
                <a:gd name="T58" fmla="*/ 523 w 694"/>
                <a:gd name="T5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4" h="193">
                  <a:moveTo>
                    <a:pt x="523" y="0"/>
                  </a:moveTo>
                  <a:lnTo>
                    <a:pt x="19" y="0"/>
                  </a:lnTo>
                  <a:lnTo>
                    <a:pt x="19" y="0"/>
                  </a:lnTo>
                  <a:lnTo>
                    <a:pt x="11" y="26"/>
                  </a:lnTo>
                  <a:lnTo>
                    <a:pt x="5" y="52"/>
                  </a:lnTo>
                  <a:lnTo>
                    <a:pt x="1" y="76"/>
                  </a:lnTo>
                  <a:lnTo>
                    <a:pt x="0" y="102"/>
                  </a:lnTo>
                  <a:lnTo>
                    <a:pt x="0" y="124"/>
                  </a:lnTo>
                  <a:lnTo>
                    <a:pt x="1" y="149"/>
                  </a:lnTo>
                  <a:lnTo>
                    <a:pt x="4" y="172"/>
                  </a:lnTo>
                  <a:lnTo>
                    <a:pt x="8" y="193"/>
                  </a:lnTo>
                  <a:lnTo>
                    <a:pt x="664" y="193"/>
                  </a:lnTo>
                  <a:lnTo>
                    <a:pt x="664" y="193"/>
                  </a:lnTo>
                  <a:lnTo>
                    <a:pt x="678" y="193"/>
                  </a:lnTo>
                  <a:lnTo>
                    <a:pt x="678" y="193"/>
                  </a:lnTo>
                  <a:lnTo>
                    <a:pt x="694" y="193"/>
                  </a:lnTo>
                  <a:lnTo>
                    <a:pt x="694" y="193"/>
                  </a:lnTo>
                  <a:lnTo>
                    <a:pt x="693" y="178"/>
                  </a:lnTo>
                  <a:lnTo>
                    <a:pt x="693" y="178"/>
                  </a:lnTo>
                  <a:lnTo>
                    <a:pt x="691" y="169"/>
                  </a:lnTo>
                  <a:lnTo>
                    <a:pt x="689" y="158"/>
                  </a:lnTo>
                  <a:lnTo>
                    <a:pt x="683" y="147"/>
                  </a:lnTo>
                  <a:lnTo>
                    <a:pt x="678" y="137"/>
                  </a:lnTo>
                  <a:lnTo>
                    <a:pt x="670" y="126"/>
                  </a:lnTo>
                  <a:lnTo>
                    <a:pt x="662" y="114"/>
                  </a:lnTo>
                  <a:lnTo>
                    <a:pt x="641" y="91"/>
                  </a:lnTo>
                  <a:lnTo>
                    <a:pt x="617" y="68"/>
                  </a:lnTo>
                  <a:lnTo>
                    <a:pt x="589" y="45"/>
                  </a:lnTo>
                  <a:lnTo>
                    <a:pt x="556" y="22"/>
                  </a:lnTo>
                  <a:lnTo>
                    <a:pt x="5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59"/>
            <p:cNvSpPr>
              <a:spLocks/>
            </p:cNvSpPr>
            <p:nvPr/>
          </p:nvSpPr>
          <p:spPr bwMode="auto">
            <a:xfrm>
              <a:off x="3554413" y="1060450"/>
              <a:ext cx="3546475" cy="452438"/>
            </a:xfrm>
            <a:custGeom>
              <a:avLst/>
              <a:gdLst>
                <a:gd name="T0" fmla="*/ 298 w 2234"/>
                <a:gd name="T1" fmla="*/ 0 h 285"/>
                <a:gd name="T2" fmla="*/ 298 w 2234"/>
                <a:gd name="T3" fmla="*/ 0 h 285"/>
                <a:gd name="T4" fmla="*/ 278 w 2234"/>
                <a:gd name="T5" fmla="*/ 0 h 285"/>
                <a:gd name="T6" fmla="*/ 258 w 2234"/>
                <a:gd name="T7" fmla="*/ 3 h 285"/>
                <a:gd name="T8" fmla="*/ 238 w 2234"/>
                <a:gd name="T9" fmla="*/ 6 h 285"/>
                <a:gd name="T10" fmla="*/ 219 w 2234"/>
                <a:gd name="T11" fmla="*/ 10 h 285"/>
                <a:gd name="T12" fmla="*/ 200 w 2234"/>
                <a:gd name="T13" fmla="*/ 15 h 285"/>
                <a:gd name="T14" fmla="*/ 182 w 2234"/>
                <a:gd name="T15" fmla="*/ 22 h 285"/>
                <a:gd name="T16" fmla="*/ 163 w 2234"/>
                <a:gd name="T17" fmla="*/ 30 h 285"/>
                <a:gd name="T18" fmla="*/ 147 w 2234"/>
                <a:gd name="T19" fmla="*/ 38 h 285"/>
                <a:gd name="T20" fmla="*/ 130 w 2234"/>
                <a:gd name="T21" fmla="*/ 49 h 285"/>
                <a:gd name="T22" fmla="*/ 113 w 2234"/>
                <a:gd name="T23" fmla="*/ 60 h 285"/>
                <a:gd name="T24" fmla="*/ 98 w 2234"/>
                <a:gd name="T25" fmla="*/ 70 h 285"/>
                <a:gd name="T26" fmla="*/ 85 w 2234"/>
                <a:gd name="T27" fmla="*/ 84 h 285"/>
                <a:gd name="T28" fmla="*/ 71 w 2234"/>
                <a:gd name="T29" fmla="*/ 97 h 285"/>
                <a:gd name="T30" fmla="*/ 58 w 2234"/>
                <a:gd name="T31" fmla="*/ 112 h 285"/>
                <a:gd name="T32" fmla="*/ 47 w 2234"/>
                <a:gd name="T33" fmla="*/ 127 h 285"/>
                <a:gd name="T34" fmla="*/ 36 w 2234"/>
                <a:gd name="T35" fmla="*/ 143 h 285"/>
                <a:gd name="T36" fmla="*/ 36 w 2234"/>
                <a:gd name="T37" fmla="*/ 143 h 285"/>
                <a:gd name="T38" fmla="*/ 24 w 2234"/>
                <a:gd name="T39" fmla="*/ 165 h 285"/>
                <a:gd name="T40" fmla="*/ 24 w 2234"/>
                <a:gd name="T41" fmla="*/ 165 h 285"/>
                <a:gd name="T42" fmla="*/ 15 w 2234"/>
                <a:gd name="T43" fmla="*/ 189 h 285"/>
                <a:gd name="T44" fmla="*/ 15 w 2234"/>
                <a:gd name="T45" fmla="*/ 189 h 285"/>
                <a:gd name="T46" fmla="*/ 7 w 2234"/>
                <a:gd name="T47" fmla="*/ 214 h 285"/>
                <a:gd name="T48" fmla="*/ 7 w 2234"/>
                <a:gd name="T49" fmla="*/ 214 h 285"/>
                <a:gd name="T50" fmla="*/ 3 w 2234"/>
                <a:gd name="T51" fmla="*/ 232 h 285"/>
                <a:gd name="T52" fmla="*/ 0 w 2234"/>
                <a:gd name="T53" fmla="*/ 251 h 285"/>
                <a:gd name="T54" fmla="*/ 0 w 2234"/>
                <a:gd name="T55" fmla="*/ 285 h 285"/>
                <a:gd name="T56" fmla="*/ 0 w 2234"/>
                <a:gd name="T57" fmla="*/ 285 h 285"/>
                <a:gd name="T58" fmla="*/ 0 w 2234"/>
                <a:gd name="T59" fmla="*/ 285 h 285"/>
                <a:gd name="T60" fmla="*/ 22 w 2234"/>
                <a:gd name="T61" fmla="*/ 266 h 285"/>
                <a:gd name="T62" fmla="*/ 46 w 2234"/>
                <a:gd name="T63" fmla="*/ 249 h 285"/>
                <a:gd name="T64" fmla="*/ 71 w 2234"/>
                <a:gd name="T65" fmla="*/ 232 h 285"/>
                <a:gd name="T66" fmla="*/ 100 w 2234"/>
                <a:gd name="T67" fmla="*/ 219 h 285"/>
                <a:gd name="T68" fmla="*/ 128 w 2234"/>
                <a:gd name="T69" fmla="*/ 208 h 285"/>
                <a:gd name="T70" fmla="*/ 157 w 2234"/>
                <a:gd name="T71" fmla="*/ 200 h 285"/>
                <a:gd name="T72" fmla="*/ 173 w 2234"/>
                <a:gd name="T73" fmla="*/ 197 h 285"/>
                <a:gd name="T74" fmla="*/ 188 w 2234"/>
                <a:gd name="T75" fmla="*/ 195 h 285"/>
                <a:gd name="T76" fmla="*/ 202 w 2234"/>
                <a:gd name="T77" fmla="*/ 193 h 285"/>
                <a:gd name="T78" fmla="*/ 219 w 2234"/>
                <a:gd name="T79" fmla="*/ 193 h 285"/>
                <a:gd name="T80" fmla="*/ 219 w 2234"/>
                <a:gd name="T81" fmla="*/ 193 h 285"/>
                <a:gd name="T82" fmla="*/ 233 w 2234"/>
                <a:gd name="T83" fmla="*/ 193 h 285"/>
                <a:gd name="T84" fmla="*/ 2234 w 2234"/>
                <a:gd name="T85" fmla="*/ 193 h 285"/>
                <a:gd name="T86" fmla="*/ 2234 w 2234"/>
                <a:gd name="T87" fmla="*/ 193 h 285"/>
                <a:gd name="T88" fmla="*/ 2226 w 2234"/>
                <a:gd name="T89" fmla="*/ 172 h 285"/>
                <a:gd name="T90" fmla="*/ 2218 w 2234"/>
                <a:gd name="T91" fmla="*/ 150 h 285"/>
                <a:gd name="T92" fmla="*/ 2213 w 2234"/>
                <a:gd name="T93" fmla="*/ 127 h 285"/>
                <a:gd name="T94" fmla="*/ 2206 w 2234"/>
                <a:gd name="T95" fmla="*/ 103 h 285"/>
                <a:gd name="T96" fmla="*/ 2202 w 2234"/>
                <a:gd name="T97" fmla="*/ 79 h 285"/>
                <a:gd name="T98" fmla="*/ 2198 w 2234"/>
                <a:gd name="T99" fmla="*/ 53 h 285"/>
                <a:gd name="T100" fmla="*/ 2195 w 2234"/>
                <a:gd name="T101" fmla="*/ 27 h 285"/>
                <a:gd name="T102" fmla="*/ 2195 w 2234"/>
                <a:gd name="T103" fmla="*/ 0 h 285"/>
                <a:gd name="T104" fmla="*/ 316 w 2234"/>
                <a:gd name="T105" fmla="*/ 0 h 285"/>
                <a:gd name="T106" fmla="*/ 316 w 2234"/>
                <a:gd name="T107" fmla="*/ 0 h 285"/>
                <a:gd name="T108" fmla="*/ 298 w 2234"/>
                <a:gd name="T10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34" h="285">
                  <a:moveTo>
                    <a:pt x="298" y="0"/>
                  </a:moveTo>
                  <a:lnTo>
                    <a:pt x="298" y="0"/>
                  </a:lnTo>
                  <a:lnTo>
                    <a:pt x="278" y="0"/>
                  </a:lnTo>
                  <a:lnTo>
                    <a:pt x="258" y="3"/>
                  </a:lnTo>
                  <a:lnTo>
                    <a:pt x="238" y="6"/>
                  </a:lnTo>
                  <a:lnTo>
                    <a:pt x="219" y="10"/>
                  </a:lnTo>
                  <a:lnTo>
                    <a:pt x="200" y="15"/>
                  </a:lnTo>
                  <a:lnTo>
                    <a:pt x="182" y="22"/>
                  </a:lnTo>
                  <a:lnTo>
                    <a:pt x="163" y="30"/>
                  </a:lnTo>
                  <a:lnTo>
                    <a:pt x="147" y="38"/>
                  </a:lnTo>
                  <a:lnTo>
                    <a:pt x="130" y="49"/>
                  </a:lnTo>
                  <a:lnTo>
                    <a:pt x="113" y="60"/>
                  </a:lnTo>
                  <a:lnTo>
                    <a:pt x="98" y="70"/>
                  </a:lnTo>
                  <a:lnTo>
                    <a:pt x="85" y="84"/>
                  </a:lnTo>
                  <a:lnTo>
                    <a:pt x="71" y="97"/>
                  </a:lnTo>
                  <a:lnTo>
                    <a:pt x="58" y="112"/>
                  </a:lnTo>
                  <a:lnTo>
                    <a:pt x="47" y="127"/>
                  </a:lnTo>
                  <a:lnTo>
                    <a:pt x="36" y="143"/>
                  </a:lnTo>
                  <a:lnTo>
                    <a:pt x="36" y="143"/>
                  </a:lnTo>
                  <a:lnTo>
                    <a:pt x="24" y="165"/>
                  </a:lnTo>
                  <a:lnTo>
                    <a:pt x="24" y="165"/>
                  </a:lnTo>
                  <a:lnTo>
                    <a:pt x="15" y="189"/>
                  </a:lnTo>
                  <a:lnTo>
                    <a:pt x="15" y="189"/>
                  </a:lnTo>
                  <a:lnTo>
                    <a:pt x="7" y="214"/>
                  </a:lnTo>
                  <a:lnTo>
                    <a:pt x="7" y="214"/>
                  </a:lnTo>
                  <a:lnTo>
                    <a:pt x="3" y="232"/>
                  </a:lnTo>
                  <a:lnTo>
                    <a:pt x="0" y="251"/>
                  </a:lnTo>
                  <a:lnTo>
                    <a:pt x="0" y="285"/>
                  </a:lnTo>
                  <a:lnTo>
                    <a:pt x="0" y="285"/>
                  </a:lnTo>
                  <a:lnTo>
                    <a:pt x="0" y="285"/>
                  </a:lnTo>
                  <a:lnTo>
                    <a:pt x="22" y="266"/>
                  </a:lnTo>
                  <a:lnTo>
                    <a:pt x="46" y="249"/>
                  </a:lnTo>
                  <a:lnTo>
                    <a:pt x="71" y="232"/>
                  </a:lnTo>
                  <a:lnTo>
                    <a:pt x="100" y="219"/>
                  </a:lnTo>
                  <a:lnTo>
                    <a:pt x="128" y="208"/>
                  </a:lnTo>
                  <a:lnTo>
                    <a:pt x="157" y="200"/>
                  </a:lnTo>
                  <a:lnTo>
                    <a:pt x="173" y="197"/>
                  </a:lnTo>
                  <a:lnTo>
                    <a:pt x="188" y="195"/>
                  </a:lnTo>
                  <a:lnTo>
                    <a:pt x="202" y="193"/>
                  </a:lnTo>
                  <a:lnTo>
                    <a:pt x="219" y="193"/>
                  </a:lnTo>
                  <a:lnTo>
                    <a:pt x="219" y="193"/>
                  </a:lnTo>
                  <a:lnTo>
                    <a:pt x="233" y="193"/>
                  </a:lnTo>
                  <a:lnTo>
                    <a:pt x="2234" y="193"/>
                  </a:lnTo>
                  <a:lnTo>
                    <a:pt x="2234" y="193"/>
                  </a:lnTo>
                  <a:lnTo>
                    <a:pt x="2226" y="172"/>
                  </a:lnTo>
                  <a:lnTo>
                    <a:pt x="2218" y="150"/>
                  </a:lnTo>
                  <a:lnTo>
                    <a:pt x="2213" y="127"/>
                  </a:lnTo>
                  <a:lnTo>
                    <a:pt x="2206" y="103"/>
                  </a:lnTo>
                  <a:lnTo>
                    <a:pt x="2202" y="79"/>
                  </a:lnTo>
                  <a:lnTo>
                    <a:pt x="2198" y="53"/>
                  </a:lnTo>
                  <a:lnTo>
                    <a:pt x="2195" y="27"/>
                  </a:lnTo>
                  <a:lnTo>
                    <a:pt x="2195" y="0"/>
                  </a:lnTo>
                  <a:lnTo>
                    <a:pt x="316" y="0"/>
                  </a:lnTo>
                  <a:lnTo>
                    <a:pt x="316" y="0"/>
                  </a:lnTo>
                  <a:lnTo>
                    <a:pt x="2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60"/>
            <p:cNvSpPr>
              <a:spLocks/>
            </p:cNvSpPr>
            <p:nvPr/>
          </p:nvSpPr>
          <p:spPr bwMode="auto">
            <a:xfrm>
              <a:off x="3417888" y="3203575"/>
              <a:ext cx="5357813" cy="1828800"/>
            </a:xfrm>
            <a:custGeom>
              <a:avLst/>
              <a:gdLst>
                <a:gd name="T0" fmla="*/ 3354 w 3375"/>
                <a:gd name="T1" fmla="*/ 802 h 1152"/>
                <a:gd name="T2" fmla="*/ 3356 w 3375"/>
                <a:gd name="T3" fmla="*/ 870 h 1152"/>
                <a:gd name="T4" fmla="*/ 3348 w 3375"/>
                <a:gd name="T5" fmla="*/ 907 h 1152"/>
                <a:gd name="T6" fmla="*/ 3341 w 3375"/>
                <a:gd name="T7" fmla="*/ 933 h 1152"/>
                <a:gd name="T8" fmla="*/ 3330 w 3375"/>
                <a:gd name="T9" fmla="*/ 956 h 1152"/>
                <a:gd name="T10" fmla="*/ 3318 w 3375"/>
                <a:gd name="T11" fmla="*/ 978 h 1152"/>
                <a:gd name="T12" fmla="*/ 3304 w 3375"/>
                <a:gd name="T13" fmla="*/ 999 h 1152"/>
                <a:gd name="T14" fmla="*/ 3289 w 3375"/>
                <a:gd name="T15" fmla="*/ 1018 h 1152"/>
                <a:gd name="T16" fmla="*/ 3265 w 3375"/>
                <a:gd name="T17" fmla="*/ 1042 h 1152"/>
                <a:gd name="T18" fmla="*/ 3238 w 3375"/>
                <a:gd name="T19" fmla="*/ 1064 h 1152"/>
                <a:gd name="T20" fmla="*/ 3210 w 3375"/>
                <a:gd name="T21" fmla="*/ 1083 h 1152"/>
                <a:gd name="T22" fmla="*/ 3179 w 3375"/>
                <a:gd name="T23" fmla="*/ 1098 h 1152"/>
                <a:gd name="T24" fmla="*/ 3145 w 3375"/>
                <a:gd name="T25" fmla="*/ 1110 h 1152"/>
                <a:gd name="T26" fmla="*/ 3111 w 3375"/>
                <a:gd name="T27" fmla="*/ 1118 h 1152"/>
                <a:gd name="T28" fmla="*/ 3076 w 3375"/>
                <a:gd name="T29" fmla="*/ 1122 h 1152"/>
                <a:gd name="T30" fmla="*/ 3040 w 3375"/>
                <a:gd name="T31" fmla="*/ 1122 h 1152"/>
                <a:gd name="T32" fmla="*/ 336 w 3375"/>
                <a:gd name="T33" fmla="*/ 1123 h 1152"/>
                <a:gd name="T34" fmla="*/ 301 w 3375"/>
                <a:gd name="T35" fmla="*/ 1123 h 1152"/>
                <a:gd name="T36" fmla="*/ 264 w 3375"/>
                <a:gd name="T37" fmla="*/ 1119 h 1152"/>
                <a:gd name="T38" fmla="*/ 230 w 3375"/>
                <a:gd name="T39" fmla="*/ 1111 h 1152"/>
                <a:gd name="T40" fmla="*/ 198 w 3375"/>
                <a:gd name="T41" fmla="*/ 1099 h 1152"/>
                <a:gd name="T42" fmla="*/ 167 w 3375"/>
                <a:gd name="T43" fmla="*/ 1084 h 1152"/>
                <a:gd name="T44" fmla="*/ 137 w 3375"/>
                <a:gd name="T45" fmla="*/ 1067 h 1152"/>
                <a:gd name="T46" fmla="*/ 110 w 3375"/>
                <a:gd name="T47" fmla="*/ 1045 h 1152"/>
                <a:gd name="T48" fmla="*/ 86 w 3375"/>
                <a:gd name="T49" fmla="*/ 1021 h 1152"/>
                <a:gd name="T50" fmla="*/ 71 w 3375"/>
                <a:gd name="T51" fmla="*/ 1002 h 1152"/>
                <a:gd name="T52" fmla="*/ 58 w 3375"/>
                <a:gd name="T53" fmla="*/ 980 h 1152"/>
                <a:gd name="T54" fmla="*/ 45 w 3375"/>
                <a:gd name="T55" fmla="*/ 959 h 1152"/>
                <a:gd name="T56" fmla="*/ 35 w 3375"/>
                <a:gd name="T57" fmla="*/ 934 h 1152"/>
                <a:gd name="T58" fmla="*/ 28 w 3375"/>
                <a:gd name="T59" fmla="*/ 910 h 1152"/>
                <a:gd name="T60" fmla="*/ 20 w 3375"/>
                <a:gd name="T61" fmla="*/ 872 h 1152"/>
                <a:gd name="T62" fmla="*/ 31 w 3375"/>
                <a:gd name="T63" fmla="*/ 0 h 1152"/>
                <a:gd name="T64" fmla="*/ 0 w 3375"/>
                <a:gd name="T65" fmla="*/ 898 h 1152"/>
                <a:gd name="T66" fmla="*/ 4 w 3375"/>
                <a:gd name="T67" fmla="*/ 917 h 1152"/>
                <a:gd name="T68" fmla="*/ 8 w 3375"/>
                <a:gd name="T69" fmla="*/ 936 h 1152"/>
                <a:gd name="T70" fmla="*/ 16 w 3375"/>
                <a:gd name="T71" fmla="*/ 960 h 1152"/>
                <a:gd name="T72" fmla="*/ 25 w 3375"/>
                <a:gd name="T73" fmla="*/ 984 h 1152"/>
                <a:gd name="T74" fmla="*/ 37 w 3375"/>
                <a:gd name="T75" fmla="*/ 1006 h 1152"/>
                <a:gd name="T76" fmla="*/ 59 w 3375"/>
                <a:gd name="T77" fmla="*/ 1037 h 1152"/>
                <a:gd name="T78" fmla="*/ 86 w 3375"/>
                <a:gd name="T79" fmla="*/ 1065 h 1152"/>
                <a:gd name="T80" fmla="*/ 110 w 3375"/>
                <a:gd name="T81" fmla="*/ 1086 h 1152"/>
                <a:gd name="T82" fmla="*/ 163 w 3375"/>
                <a:gd name="T83" fmla="*/ 1119 h 1152"/>
                <a:gd name="T84" fmla="*/ 222 w 3375"/>
                <a:gd name="T85" fmla="*/ 1142 h 1152"/>
                <a:gd name="T86" fmla="*/ 253 w 3375"/>
                <a:gd name="T87" fmla="*/ 1149 h 1152"/>
                <a:gd name="T88" fmla="*/ 286 w 3375"/>
                <a:gd name="T89" fmla="*/ 1152 h 1152"/>
                <a:gd name="T90" fmla="*/ 319 w 3375"/>
                <a:gd name="T91" fmla="*/ 1152 h 1152"/>
                <a:gd name="T92" fmla="*/ 3057 w 3375"/>
                <a:gd name="T93" fmla="*/ 1152 h 1152"/>
                <a:gd name="T94" fmla="*/ 3090 w 3375"/>
                <a:gd name="T95" fmla="*/ 1152 h 1152"/>
                <a:gd name="T96" fmla="*/ 3122 w 3375"/>
                <a:gd name="T97" fmla="*/ 1148 h 1152"/>
                <a:gd name="T98" fmla="*/ 3153 w 3375"/>
                <a:gd name="T99" fmla="*/ 1141 h 1152"/>
                <a:gd name="T100" fmla="*/ 3184 w 3375"/>
                <a:gd name="T101" fmla="*/ 1130 h 1152"/>
                <a:gd name="T102" fmla="*/ 3241 w 3375"/>
                <a:gd name="T103" fmla="*/ 1102 h 1152"/>
                <a:gd name="T104" fmla="*/ 3289 w 3375"/>
                <a:gd name="T105" fmla="*/ 1064 h 1152"/>
                <a:gd name="T106" fmla="*/ 3303 w 3375"/>
                <a:gd name="T107" fmla="*/ 1049 h 1152"/>
                <a:gd name="T108" fmla="*/ 3327 w 3375"/>
                <a:gd name="T109" fmla="*/ 1020 h 1152"/>
                <a:gd name="T110" fmla="*/ 3338 w 3375"/>
                <a:gd name="T111" fmla="*/ 1003 h 1152"/>
                <a:gd name="T112" fmla="*/ 3350 w 3375"/>
                <a:gd name="T113" fmla="*/ 982 h 1152"/>
                <a:gd name="T114" fmla="*/ 3360 w 3375"/>
                <a:gd name="T115" fmla="*/ 959 h 1152"/>
                <a:gd name="T116" fmla="*/ 3368 w 3375"/>
                <a:gd name="T117" fmla="*/ 933 h 1152"/>
                <a:gd name="T118" fmla="*/ 3375 w 3375"/>
                <a:gd name="T119" fmla="*/ 895 h 1152"/>
                <a:gd name="T120" fmla="*/ 3360 w 3375"/>
                <a:gd name="T121"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75" h="1152">
                  <a:moveTo>
                    <a:pt x="3342" y="0"/>
                  </a:moveTo>
                  <a:lnTo>
                    <a:pt x="3354" y="802"/>
                  </a:lnTo>
                  <a:lnTo>
                    <a:pt x="3356" y="870"/>
                  </a:lnTo>
                  <a:lnTo>
                    <a:pt x="3356" y="870"/>
                  </a:lnTo>
                  <a:lnTo>
                    <a:pt x="3353" y="889"/>
                  </a:lnTo>
                  <a:lnTo>
                    <a:pt x="3348" y="907"/>
                  </a:lnTo>
                  <a:lnTo>
                    <a:pt x="3348" y="907"/>
                  </a:lnTo>
                  <a:lnTo>
                    <a:pt x="3341" y="933"/>
                  </a:lnTo>
                  <a:lnTo>
                    <a:pt x="3341" y="933"/>
                  </a:lnTo>
                  <a:lnTo>
                    <a:pt x="3330" y="956"/>
                  </a:lnTo>
                  <a:lnTo>
                    <a:pt x="3330" y="956"/>
                  </a:lnTo>
                  <a:lnTo>
                    <a:pt x="3318" y="978"/>
                  </a:lnTo>
                  <a:lnTo>
                    <a:pt x="3318" y="978"/>
                  </a:lnTo>
                  <a:lnTo>
                    <a:pt x="3304" y="999"/>
                  </a:lnTo>
                  <a:lnTo>
                    <a:pt x="3289" y="1018"/>
                  </a:lnTo>
                  <a:lnTo>
                    <a:pt x="3289" y="1018"/>
                  </a:lnTo>
                  <a:lnTo>
                    <a:pt x="3277" y="1032"/>
                  </a:lnTo>
                  <a:lnTo>
                    <a:pt x="3265" y="1042"/>
                  </a:lnTo>
                  <a:lnTo>
                    <a:pt x="3252" y="1055"/>
                  </a:lnTo>
                  <a:lnTo>
                    <a:pt x="3238" y="1064"/>
                  </a:lnTo>
                  <a:lnTo>
                    <a:pt x="3225" y="1074"/>
                  </a:lnTo>
                  <a:lnTo>
                    <a:pt x="3210" y="1083"/>
                  </a:lnTo>
                  <a:lnTo>
                    <a:pt x="3194" y="1091"/>
                  </a:lnTo>
                  <a:lnTo>
                    <a:pt x="3179" y="1098"/>
                  </a:lnTo>
                  <a:lnTo>
                    <a:pt x="3163" y="1105"/>
                  </a:lnTo>
                  <a:lnTo>
                    <a:pt x="3145" y="1110"/>
                  </a:lnTo>
                  <a:lnTo>
                    <a:pt x="3129" y="1114"/>
                  </a:lnTo>
                  <a:lnTo>
                    <a:pt x="3111" y="1118"/>
                  </a:lnTo>
                  <a:lnTo>
                    <a:pt x="3094" y="1119"/>
                  </a:lnTo>
                  <a:lnTo>
                    <a:pt x="3076" y="1122"/>
                  </a:lnTo>
                  <a:lnTo>
                    <a:pt x="3057" y="1122"/>
                  </a:lnTo>
                  <a:lnTo>
                    <a:pt x="3040" y="1122"/>
                  </a:lnTo>
                  <a:lnTo>
                    <a:pt x="336" y="1123"/>
                  </a:lnTo>
                  <a:lnTo>
                    <a:pt x="336" y="1123"/>
                  </a:lnTo>
                  <a:lnTo>
                    <a:pt x="318" y="1123"/>
                  </a:lnTo>
                  <a:lnTo>
                    <a:pt x="301" y="1123"/>
                  </a:lnTo>
                  <a:lnTo>
                    <a:pt x="282" y="1122"/>
                  </a:lnTo>
                  <a:lnTo>
                    <a:pt x="264" y="1119"/>
                  </a:lnTo>
                  <a:lnTo>
                    <a:pt x="248" y="1115"/>
                  </a:lnTo>
                  <a:lnTo>
                    <a:pt x="230" y="1111"/>
                  </a:lnTo>
                  <a:lnTo>
                    <a:pt x="214" y="1106"/>
                  </a:lnTo>
                  <a:lnTo>
                    <a:pt x="198" y="1099"/>
                  </a:lnTo>
                  <a:lnTo>
                    <a:pt x="182" y="1092"/>
                  </a:lnTo>
                  <a:lnTo>
                    <a:pt x="167" y="1084"/>
                  </a:lnTo>
                  <a:lnTo>
                    <a:pt x="152" y="1076"/>
                  </a:lnTo>
                  <a:lnTo>
                    <a:pt x="137" y="1067"/>
                  </a:lnTo>
                  <a:lnTo>
                    <a:pt x="124" y="1056"/>
                  </a:lnTo>
                  <a:lnTo>
                    <a:pt x="110" y="1045"/>
                  </a:lnTo>
                  <a:lnTo>
                    <a:pt x="98" y="1033"/>
                  </a:lnTo>
                  <a:lnTo>
                    <a:pt x="86" y="1021"/>
                  </a:lnTo>
                  <a:lnTo>
                    <a:pt x="86" y="1021"/>
                  </a:lnTo>
                  <a:lnTo>
                    <a:pt x="71" y="1002"/>
                  </a:lnTo>
                  <a:lnTo>
                    <a:pt x="58" y="980"/>
                  </a:lnTo>
                  <a:lnTo>
                    <a:pt x="58" y="980"/>
                  </a:lnTo>
                  <a:lnTo>
                    <a:pt x="45" y="959"/>
                  </a:lnTo>
                  <a:lnTo>
                    <a:pt x="45" y="959"/>
                  </a:lnTo>
                  <a:lnTo>
                    <a:pt x="35" y="934"/>
                  </a:lnTo>
                  <a:lnTo>
                    <a:pt x="35" y="934"/>
                  </a:lnTo>
                  <a:lnTo>
                    <a:pt x="28" y="910"/>
                  </a:lnTo>
                  <a:lnTo>
                    <a:pt x="28" y="910"/>
                  </a:lnTo>
                  <a:lnTo>
                    <a:pt x="22" y="891"/>
                  </a:lnTo>
                  <a:lnTo>
                    <a:pt x="20" y="872"/>
                  </a:lnTo>
                  <a:lnTo>
                    <a:pt x="21" y="805"/>
                  </a:lnTo>
                  <a:lnTo>
                    <a:pt x="31" y="0"/>
                  </a:lnTo>
                  <a:lnTo>
                    <a:pt x="13" y="0"/>
                  </a:lnTo>
                  <a:lnTo>
                    <a:pt x="0" y="898"/>
                  </a:lnTo>
                  <a:lnTo>
                    <a:pt x="0" y="898"/>
                  </a:lnTo>
                  <a:lnTo>
                    <a:pt x="4" y="917"/>
                  </a:lnTo>
                  <a:lnTo>
                    <a:pt x="8" y="936"/>
                  </a:lnTo>
                  <a:lnTo>
                    <a:pt x="8" y="936"/>
                  </a:lnTo>
                  <a:lnTo>
                    <a:pt x="16" y="960"/>
                  </a:lnTo>
                  <a:lnTo>
                    <a:pt x="16" y="960"/>
                  </a:lnTo>
                  <a:lnTo>
                    <a:pt x="25" y="984"/>
                  </a:lnTo>
                  <a:lnTo>
                    <a:pt x="25" y="984"/>
                  </a:lnTo>
                  <a:lnTo>
                    <a:pt x="37" y="1006"/>
                  </a:lnTo>
                  <a:lnTo>
                    <a:pt x="37" y="1006"/>
                  </a:lnTo>
                  <a:lnTo>
                    <a:pt x="48" y="1022"/>
                  </a:lnTo>
                  <a:lnTo>
                    <a:pt x="59" y="1037"/>
                  </a:lnTo>
                  <a:lnTo>
                    <a:pt x="72" y="1052"/>
                  </a:lnTo>
                  <a:lnTo>
                    <a:pt x="86" y="1065"/>
                  </a:lnTo>
                  <a:lnTo>
                    <a:pt x="86" y="1065"/>
                  </a:lnTo>
                  <a:lnTo>
                    <a:pt x="110" y="1086"/>
                  </a:lnTo>
                  <a:lnTo>
                    <a:pt x="136" y="1103"/>
                  </a:lnTo>
                  <a:lnTo>
                    <a:pt x="163" y="1119"/>
                  </a:lnTo>
                  <a:lnTo>
                    <a:pt x="193" y="1132"/>
                  </a:lnTo>
                  <a:lnTo>
                    <a:pt x="222" y="1142"/>
                  </a:lnTo>
                  <a:lnTo>
                    <a:pt x="238" y="1145"/>
                  </a:lnTo>
                  <a:lnTo>
                    <a:pt x="253" y="1149"/>
                  </a:lnTo>
                  <a:lnTo>
                    <a:pt x="270" y="1150"/>
                  </a:lnTo>
                  <a:lnTo>
                    <a:pt x="286" y="1152"/>
                  </a:lnTo>
                  <a:lnTo>
                    <a:pt x="303" y="1152"/>
                  </a:lnTo>
                  <a:lnTo>
                    <a:pt x="319" y="1152"/>
                  </a:lnTo>
                  <a:lnTo>
                    <a:pt x="3057" y="1152"/>
                  </a:lnTo>
                  <a:lnTo>
                    <a:pt x="3057" y="1152"/>
                  </a:lnTo>
                  <a:lnTo>
                    <a:pt x="3073" y="1152"/>
                  </a:lnTo>
                  <a:lnTo>
                    <a:pt x="3090" y="1152"/>
                  </a:lnTo>
                  <a:lnTo>
                    <a:pt x="3106" y="1150"/>
                  </a:lnTo>
                  <a:lnTo>
                    <a:pt x="3122" y="1148"/>
                  </a:lnTo>
                  <a:lnTo>
                    <a:pt x="3138" y="1145"/>
                  </a:lnTo>
                  <a:lnTo>
                    <a:pt x="3153" y="1141"/>
                  </a:lnTo>
                  <a:lnTo>
                    <a:pt x="3169" y="1136"/>
                  </a:lnTo>
                  <a:lnTo>
                    <a:pt x="3184" y="1130"/>
                  </a:lnTo>
                  <a:lnTo>
                    <a:pt x="3213" y="1118"/>
                  </a:lnTo>
                  <a:lnTo>
                    <a:pt x="3241" y="1102"/>
                  </a:lnTo>
                  <a:lnTo>
                    <a:pt x="3267" y="1084"/>
                  </a:lnTo>
                  <a:lnTo>
                    <a:pt x="3289" y="1064"/>
                  </a:lnTo>
                  <a:lnTo>
                    <a:pt x="3289" y="1064"/>
                  </a:lnTo>
                  <a:lnTo>
                    <a:pt x="3303" y="1049"/>
                  </a:lnTo>
                  <a:lnTo>
                    <a:pt x="3316" y="1036"/>
                  </a:lnTo>
                  <a:lnTo>
                    <a:pt x="3327" y="1020"/>
                  </a:lnTo>
                  <a:lnTo>
                    <a:pt x="3338" y="1003"/>
                  </a:lnTo>
                  <a:lnTo>
                    <a:pt x="3338" y="1003"/>
                  </a:lnTo>
                  <a:lnTo>
                    <a:pt x="3350" y="982"/>
                  </a:lnTo>
                  <a:lnTo>
                    <a:pt x="3350" y="982"/>
                  </a:lnTo>
                  <a:lnTo>
                    <a:pt x="3360" y="959"/>
                  </a:lnTo>
                  <a:lnTo>
                    <a:pt x="3360" y="959"/>
                  </a:lnTo>
                  <a:lnTo>
                    <a:pt x="3368" y="933"/>
                  </a:lnTo>
                  <a:lnTo>
                    <a:pt x="3368" y="933"/>
                  </a:lnTo>
                  <a:lnTo>
                    <a:pt x="3372" y="914"/>
                  </a:lnTo>
                  <a:lnTo>
                    <a:pt x="3375" y="895"/>
                  </a:lnTo>
                  <a:lnTo>
                    <a:pt x="3373" y="828"/>
                  </a:lnTo>
                  <a:lnTo>
                    <a:pt x="3360" y="0"/>
                  </a:lnTo>
                  <a:lnTo>
                    <a:pt x="3342" y="0"/>
                  </a:lnTo>
                  <a:close/>
                </a:path>
              </a:pathLst>
            </a:custGeom>
            <a:solidFill>
              <a:srgbClr val="005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61"/>
            <p:cNvSpPr>
              <a:spLocks/>
            </p:cNvSpPr>
            <p:nvPr/>
          </p:nvSpPr>
          <p:spPr bwMode="auto">
            <a:xfrm>
              <a:off x="3417888" y="3203575"/>
              <a:ext cx="5357813" cy="1828800"/>
            </a:xfrm>
            <a:custGeom>
              <a:avLst/>
              <a:gdLst>
                <a:gd name="T0" fmla="*/ 3354 w 3375"/>
                <a:gd name="T1" fmla="*/ 802 h 1152"/>
                <a:gd name="T2" fmla="*/ 3356 w 3375"/>
                <a:gd name="T3" fmla="*/ 870 h 1152"/>
                <a:gd name="T4" fmla="*/ 3348 w 3375"/>
                <a:gd name="T5" fmla="*/ 907 h 1152"/>
                <a:gd name="T6" fmla="*/ 3341 w 3375"/>
                <a:gd name="T7" fmla="*/ 933 h 1152"/>
                <a:gd name="T8" fmla="*/ 3330 w 3375"/>
                <a:gd name="T9" fmla="*/ 956 h 1152"/>
                <a:gd name="T10" fmla="*/ 3318 w 3375"/>
                <a:gd name="T11" fmla="*/ 978 h 1152"/>
                <a:gd name="T12" fmla="*/ 3304 w 3375"/>
                <a:gd name="T13" fmla="*/ 999 h 1152"/>
                <a:gd name="T14" fmla="*/ 3289 w 3375"/>
                <a:gd name="T15" fmla="*/ 1018 h 1152"/>
                <a:gd name="T16" fmla="*/ 3265 w 3375"/>
                <a:gd name="T17" fmla="*/ 1042 h 1152"/>
                <a:gd name="T18" fmla="*/ 3238 w 3375"/>
                <a:gd name="T19" fmla="*/ 1064 h 1152"/>
                <a:gd name="T20" fmla="*/ 3210 w 3375"/>
                <a:gd name="T21" fmla="*/ 1083 h 1152"/>
                <a:gd name="T22" fmla="*/ 3179 w 3375"/>
                <a:gd name="T23" fmla="*/ 1098 h 1152"/>
                <a:gd name="T24" fmla="*/ 3145 w 3375"/>
                <a:gd name="T25" fmla="*/ 1110 h 1152"/>
                <a:gd name="T26" fmla="*/ 3111 w 3375"/>
                <a:gd name="T27" fmla="*/ 1118 h 1152"/>
                <a:gd name="T28" fmla="*/ 3076 w 3375"/>
                <a:gd name="T29" fmla="*/ 1122 h 1152"/>
                <a:gd name="T30" fmla="*/ 3040 w 3375"/>
                <a:gd name="T31" fmla="*/ 1122 h 1152"/>
                <a:gd name="T32" fmla="*/ 336 w 3375"/>
                <a:gd name="T33" fmla="*/ 1123 h 1152"/>
                <a:gd name="T34" fmla="*/ 301 w 3375"/>
                <a:gd name="T35" fmla="*/ 1123 h 1152"/>
                <a:gd name="T36" fmla="*/ 264 w 3375"/>
                <a:gd name="T37" fmla="*/ 1119 h 1152"/>
                <a:gd name="T38" fmla="*/ 230 w 3375"/>
                <a:gd name="T39" fmla="*/ 1111 h 1152"/>
                <a:gd name="T40" fmla="*/ 198 w 3375"/>
                <a:gd name="T41" fmla="*/ 1099 h 1152"/>
                <a:gd name="T42" fmla="*/ 167 w 3375"/>
                <a:gd name="T43" fmla="*/ 1084 h 1152"/>
                <a:gd name="T44" fmla="*/ 137 w 3375"/>
                <a:gd name="T45" fmla="*/ 1067 h 1152"/>
                <a:gd name="T46" fmla="*/ 110 w 3375"/>
                <a:gd name="T47" fmla="*/ 1045 h 1152"/>
                <a:gd name="T48" fmla="*/ 86 w 3375"/>
                <a:gd name="T49" fmla="*/ 1021 h 1152"/>
                <a:gd name="T50" fmla="*/ 71 w 3375"/>
                <a:gd name="T51" fmla="*/ 1002 h 1152"/>
                <a:gd name="T52" fmla="*/ 58 w 3375"/>
                <a:gd name="T53" fmla="*/ 980 h 1152"/>
                <a:gd name="T54" fmla="*/ 45 w 3375"/>
                <a:gd name="T55" fmla="*/ 959 h 1152"/>
                <a:gd name="T56" fmla="*/ 35 w 3375"/>
                <a:gd name="T57" fmla="*/ 934 h 1152"/>
                <a:gd name="T58" fmla="*/ 28 w 3375"/>
                <a:gd name="T59" fmla="*/ 910 h 1152"/>
                <a:gd name="T60" fmla="*/ 20 w 3375"/>
                <a:gd name="T61" fmla="*/ 872 h 1152"/>
                <a:gd name="T62" fmla="*/ 31 w 3375"/>
                <a:gd name="T63" fmla="*/ 0 h 1152"/>
                <a:gd name="T64" fmla="*/ 0 w 3375"/>
                <a:gd name="T65" fmla="*/ 898 h 1152"/>
                <a:gd name="T66" fmla="*/ 4 w 3375"/>
                <a:gd name="T67" fmla="*/ 917 h 1152"/>
                <a:gd name="T68" fmla="*/ 8 w 3375"/>
                <a:gd name="T69" fmla="*/ 936 h 1152"/>
                <a:gd name="T70" fmla="*/ 16 w 3375"/>
                <a:gd name="T71" fmla="*/ 960 h 1152"/>
                <a:gd name="T72" fmla="*/ 25 w 3375"/>
                <a:gd name="T73" fmla="*/ 984 h 1152"/>
                <a:gd name="T74" fmla="*/ 37 w 3375"/>
                <a:gd name="T75" fmla="*/ 1006 h 1152"/>
                <a:gd name="T76" fmla="*/ 59 w 3375"/>
                <a:gd name="T77" fmla="*/ 1037 h 1152"/>
                <a:gd name="T78" fmla="*/ 86 w 3375"/>
                <a:gd name="T79" fmla="*/ 1065 h 1152"/>
                <a:gd name="T80" fmla="*/ 110 w 3375"/>
                <a:gd name="T81" fmla="*/ 1086 h 1152"/>
                <a:gd name="T82" fmla="*/ 163 w 3375"/>
                <a:gd name="T83" fmla="*/ 1119 h 1152"/>
                <a:gd name="T84" fmla="*/ 222 w 3375"/>
                <a:gd name="T85" fmla="*/ 1142 h 1152"/>
                <a:gd name="T86" fmla="*/ 253 w 3375"/>
                <a:gd name="T87" fmla="*/ 1149 h 1152"/>
                <a:gd name="T88" fmla="*/ 286 w 3375"/>
                <a:gd name="T89" fmla="*/ 1152 h 1152"/>
                <a:gd name="T90" fmla="*/ 319 w 3375"/>
                <a:gd name="T91" fmla="*/ 1152 h 1152"/>
                <a:gd name="T92" fmla="*/ 3057 w 3375"/>
                <a:gd name="T93" fmla="*/ 1152 h 1152"/>
                <a:gd name="T94" fmla="*/ 3090 w 3375"/>
                <a:gd name="T95" fmla="*/ 1152 h 1152"/>
                <a:gd name="T96" fmla="*/ 3122 w 3375"/>
                <a:gd name="T97" fmla="*/ 1148 h 1152"/>
                <a:gd name="T98" fmla="*/ 3153 w 3375"/>
                <a:gd name="T99" fmla="*/ 1141 h 1152"/>
                <a:gd name="T100" fmla="*/ 3184 w 3375"/>
                <a:gd name="T101" fmla="*/ 1130 h 1152"/>
                <a:gd name="T102" fmla="*/ 3241 w 3375"/>
                <a:gd name="T103" fmla="*/ 1102 h 1152"/>
                <a:gd name="T104" fmla="*/ 3289 w 3375"/>
                <a:gd name="T105" fmla="*/ 1064 h 1152"/>
                <a:gd name="T106" fmla="*/ 3303 w 3375"/>
                <a:gd name="T107" fmla="*/ 1049 h 1152"/>
                <a:gd name="T108" fmla="*/ 3327 w 3375"/>
                <a:gd name="T109" fmla="*/ 1020 h 1152"/>
                <a:gd name="T110" fmla="*/ 3338 w 3375"/>
                <a:gd name="T111" fmla="*/ 1003 h 1152"/>
                <a:gd name="T112" fmla="*/ 3350 w 3375"/>
                <a:gd name="T113" fmla="*/ 982 h 1152"/>
                <a:gd name="T114" fmla="*/ 3360 w 3375"/>
                <a:gd name="T115" fmla="*/ 959 h 1152"/>
                <a:gd name="T116" fmla="*/ 3368 w 3375"/>
                <a:gd name="T117" fmla="*/ 933 h 1152"/>
                <a:gd name="T118" fmla="*/ 3375 w 3375"/>
                <a:gd name="T119" fmla="*/ 895 h 1152"/>
                <a:gd name="T120" fmla="*/ 3360 w 3375"/>
                <a:gd name="T121"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75" h="1152">
                  <a:moveTo>
                    <a:pt x="3342" y="0"/>
                  </a:moveTo>
                  <a:lnTo>
                    <a:pt x="3354" y="802"/>
                  </a:lnTo>
                  <a:lnTo>
                    <a:pt x="3356" y="870"/>
                  </a:lnTo>
                  <a:lnTo>
                    <a:pt x="3356" y="870"/>
                  </a:lnTo>
                  <a:lnTo>
                    <a:pt x="3353" y="889"/>
                  </a:lnTo>
                  <a:lnTo>
                    <a:pt x="3348" y="907"/>
                  </a:lnTo>
                  <a:lnTo>
                    <a:pt x="3348" y="907"/>
                  </a:lnTo>
                  <a:lnTo>
                    <a:pt x="3341" y="933"/>
                  </a:lnTo>
                  <a:lnTo>
                    <a:pt x="3341" y="933"/>
                  </a:lnTo>
                  <a:lnTo>
                    <a:pt x="3330" y="956"/>
                  </a:lnTo>
                  <a:lnTo>
                    <a:pt x="3330" y="956"/>
                  </a:lnTo>
                  <a:lnTo>
                    <a:pt x="3318" y="978"/>
                  </a:lnTo>
                  <a:lnTo>
                    <a:pt x="3318" y="978"/>
                  </a:lnTo>
                  <a:lnTo>
                    <a:pt x="3304" y="999"/>
                  </a:lnTo>
                  <a:lnTo>
                    <a:pt x="3289" y="1018"/>
                  </a:lnTo>
                  <a:lnTo>
                    <a:pt x="3289" y="1018"/>
                  </a:lnTo>
                  <a:lnTo>
                    <a:pt x="3277" y="1032"/>
                  </a:lnTo>
                  <a:lnTo>
                    <a:pt x="3265" y="1042"/>
                  </a:lnTo>
                  <a:lnTo>
                    <a:pt x="3252" y="1055"/>
                  </a:lnTo>
                  <a:lnTo>
                    <a:pt x="3238" y="1064"/>
                  </a:lnTo>
                  <a:lnTo>
                    <a:pt x="3225" y="1074"/>
                  </a:lnTo>
                  <a:lnTo>
                    <a:pt x="3210" y="1083"/>
                  </a:lnTo>
                  <a:lnTo>
                    <a:pt x="3194" y="1091"/>
                  </a:lnTo>
                  <a:lnTo>
                    <a:pt x="3179" y="1098"/>
                  </a:lnTo>
                  <a:lnTo>
                    <a:pt x="3163" y="1105"/>
                  </a:lnTo>
                  <a:lnTo>
                    <a:pt x="3145" y="1110"/>
                  </a:lnTo>
                  <a:lnTo>
                    <a:pt x="3129" y="1114"/>
                  </a:lnTo>
                  <a:lnTo>
                    <a:pt x="3111" y="1118"/>
                  </a:lnTo>
                  <a:lnTo>
                    <a:pt x="3094" y="1119"/>
                  </a:lnTo>
                  <a:lnTo>
                    <a:pt x="3076" y="1122"/>
                  </a:lnTo>
                  <a:lnTo>
                    <a:pt x="3057" y="1122"/>
                  </a:lnTo>
                  <a:lnTo>
                    <a:pt x="3040" y="1122"/>
                  </a:lnTo>
                  <a:lnTo>
                    <a:pt x="336" y="1123"/>
                  </a:lnTo>
                  <a:lnTo>
                    <a:pt x="336" y="1123"/>
                  </a:lnTo>
                  <a:lnTo>
                    <a:pt x="318" y="1123"/>
                  </a:lnTo>
                  <a:lnTo>
                    <a:pt x="301" y="1123"/>
                  </a:lnTo>
                  <a:lnTo>
                    <a:pt x="282" y="1122"/>
                  </a:lnTo>
                  <a:lnTo>
                    <a:pt x="264" y="1119"/>
                  </a:lnTo>
                  <a:lnTo>
                    <a:pt x="248" y="1115"/>
                  </a:lnTo>
                  <a:lnTo>
                    <a:pt x="230" y="1111"/>
                  </a:lnTo>
                  <a:lnTo>
                    <a:pt x="214" y="1106"/>
                  </a:lnTo>
                  <a:lnTo>
                    <a:pt x="198" y="1099"/>
                  </a:lnTo>
                  <a:lnTo>
                    <a:pt x="182" y="1092"/>
                  </a:lnTo>
                  <a:lnTo>
                    <a:pt x="167" y="1084"/>
                  </a:lnTo>
                  <a:lnTo>
                    <a:pt x="152" y="1076"/>
                  </a:lnTo>
                  <a:lnTo>
                    <a:pt x="137" y="1067"/>
                  </a:lnTo>
                  <a:lnTo>
                    <a:pt x="124" y="1056"/>
                  </a:lnTo>
                  <a:lnTo>
                    <a:pt x="110" y="1045"/>
                  </a:lnTo>
                  <a:lnTo>
                    <a:pt x="98" y="1033"/>
                  </a:lnTo>
                  <a:lnTo>
                    <a:pt x="86" y="1021"/>
                  </a:lnTo>
                  <a:lnTo>
                    <a:pt x="86" y="1021"/>
                  </a:lnTo>
                  <a:lnTo>
                    <a:pt x="71" y="1002"/>
                  </a:lnTo>
                  <a:lnTo>
                    <a:pt x="58" y="980"/>
                  </a:lnTo>
                  <a:lnTo>
                    <a:pt x="58" y="980"/>
                  </a:lnTo>
                  <a:lnTo>
                    <a:pt x="45" y="959"/>
                  </a:lnTo>
                  <a:lnTo>
                    <a:pt x="45" y="959"/>
                  </a:lnTo>
                  <a:lnTo>
                    <a:pt x="35" y="934"/>
                  </a:lnTo>
                  <a:lnTo>
                    <a:pt x="35" y="934"/>
                  </a:lnTo>
                  <a:lnTo>
                    <a:pt x="28" y="910"/>
                  </a:lnTo>
                  <a:lnTo>
                    <a:pt x="28" y="910"/>
                  </a:lnTo>
                  <a:lnTo>
                    <a:pt x="22" y="891"/>
                  </a:lnTo>
                  <a:lnTo>
                    <a:pt x="20" y="872"/>
                  </a:lnTo>
                  <a:lnTo>
                    <a:pt x="21" y="805"/>
                  </a:lnTo>
                  <a:lnTo>
                    <a:pt x="31" y="0"/>
                  </a:lnTo>
                  <a:lnTo>
                    <a:pt x="13" y="0"/>
                  </a:lnTo>
                  <a:lnTo>
                    <a:pt x="0" y="898"/>
                  </a:lnTo>
                  <a:lnTo>
                    <a:pt x="0" y="898"/>
                  </a:lnTo>
                  <a:lnTo>
                    <a:pt x="4" y="917"/>
                  </a:lnTo>
                  <a:lnTo>
                    <a:pt x="8" y="936"/>
                  </a:lnTo>
                  <a:lnTo>
                    <a:pt x="8" y="936"/>
                  </a:lnTo>
                  <a:lnTo>
                    <a:pt x="16" y="960"/>
                  </a:lnTo>
                  <a:lnTo>
                    <a:pt x="16" y="960"/>
                  </a:lnTo>
                  <a:lnTo>
                    <a:pt x="25" y="984"/>
                  </a:lnTo>
                  <a:lnTo>
                    <a:pt x="25" y="984"/>
                  </a:lnTo>
                  <a:lnTo>
                    <a:pt x="37" y="1006"/>
                  </a:lnTo>
                  <a:lnTo>
                    <a:pt x="37" y="1006"/>
                  </a:lnTo>
                  <a:lnTo>
                    <a:pt x="48" y="1022"/>
                  </a:lnTo>
                  <a:lnTo>
                    <a:pt x="59" y="1037"/>
                  </a:lnTo>
                  <a:lnTo>
                    <a:pt x="72" y="1052"/>
                  </a:lnTo>
                  <a:lnTo>
                    <a:pt x="86" y="1065"/>
                  </a:lnTo>
                  <a:lnTo>
                    <a:pt x="86" y="1065"/>
                  </a:lnTo>
                  <a:lnTo>
                    <a:pt x="110" y="1086"/>
                  </a:lnTo>
                  <a:lnTo>
                    <a:pt x="136" y="1103"/>
                  </a:lnTo>
                  <a:lnTo>
                    <a:pt x="163" y="1119"/>
                  </a:lnTo>
                  <a:lnTo>
                    <a:pt x="193" y="1132"/>
                  </a:lnTo>
                  <a:lnTo>
                    <a:pt x="222" y="1142"/>
                  </a:lnTo>
                  <a:lnTo>
                    <a:pt x="238" y="1145"/>
                  </a:lnTo>
                  <a:lnTo>
                    <a:pt x="253" y="1149"/>
                  </a:lnTo>
                  <a:lnTo>
                    <a:pt x="270" y="1150"/>
                  </a:lnTo>
                  <a:lnTo>
                    <a:pt x="286" y="1152"/>
                  </a:lnTo>
                  <a:lnTo>
                    <a:pt x="303" y="1152"/>
                  </a:lnTo>
                  <a:lnTo>
                    <a:pt x="319" y="1152"/>
                  </a:lnTo>
                  <a:lnTo>
                    <a:pt x="3057" y="1152"/>
                  </a:lnTo>
                  <a:lnTo>
                    <a:pt x="3057" y="1152"/>
                  </a:lnTo>
                  <a:lnTo>
                    <a:pt x="3073" y="1152"/>
                  </a:lnTo>
                  <a:lnTo>
                    <a:pt x="3090" y="1152"/>
                  </a:lnTo>
                  <a:lnTo>
                    <a:pt x="3106" y="1150"/>
                  </a:lnTo>
                  <a:lnTo>
                    <a:pt x="3122" y="1148"/>
                  </a:lnTo>
                  <a:lnTo>
                    <a:pt x="3138" y="1145"/>
                  </a:lnTo>
                  <a:lnTo>
                    <a:pt x="3153" y="1141"/>
                  </a:lnTo>
                  <a:lnTo>
                    <a:pt x="3169" y="1136"/>
                  </a:lnTo>
                  <a:lnTo>
                    <a:pt x="3184" y="1130"/>
                  </a:lnTo>
                  <a:lnTo>
                    <a:pt x="3213" y="1118"/>
                  </a:lnTo>
                  <a:lnTo>
                    <a:pt x="3241" y="1102"/>
                  </a:lnTo>
                  <a:lnTo>
                    <a:pt x="3267" y="1084"/>
                  </a:lnTo>
                  <a:lnTo>
                    <a:pt x="3289" y="1064"/>
                  </a:lnTo>
                  <a:lnTo>
                    <a:pt x="3289" y="1064"/>
                  </a:lnTo>
                  <a:lnTo>
                    <a:pt x="3303" y="1049"/>
                  </a:lnTo>
                  <a:lnTo>
                    <a:pt x="3316" y="1036"/>
                  </a:lnTo>
                  <a:lnTo>
                    <a:pt x="3327" y="1020"/>
                  </a:lnTo>
                  <a:lnTo>
                    <a:pt x="3338" y="1003"/>
                  </a:lnTo>
                  <a:lnTo>
                    <a:pt x="3338" y="1003"/>
                  </a:lnTo>
                  <a:lnTo>
                    <a:pt x="3350" y="982"/>
                  </a:lnTo>
                  <a:lnTo>
                    <a:pt x="3350" y="982"/>
                  </a:lnTo>
                  <a:lnTo>
                    <a:pt x="3360" y="959"/>
                  </a:lnTo>
                  <a:lnTo>
                    <a:pt x="3360" y="959"/>
                  </a:lnTo>
                  <a:lnTo>
                    <a:pt x="3368" y="933"/>
                  </a:lnTo>
                  <a:lnTo>
                    <a:pt x="3368" y="933"/>
                  </a:lnTo>
                  <a:lnTo>
                    <a:pt x="3372" y="914"/>
                  </a:lnTo>
                  <a:lnTo>
                    <a:pt x="3375" y="895"/>
                  </a:lnTo>
                  <a:lnTo>
                    <a:pt x="3373" y="828"/>
                  </a:lnTo>
                  <a:lnTo>
                    <a:pt x="3360" y="0"/>
                  </a:lnTo>
                  <a:lnTo>
                    <a:pt x="33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62"/>
            <p:cNvSpPr>
              <a:spLocks/>
            </p:cNvSpPr>
            <p:nvPr/>
          </p:nvSpPr>
          <p:spPr bwMode="auto">
            <a:xfrm>
              <a:off x="3449638" y="3203575"/>
              <a:ext cx="5295900" cy="1782763"/>
            </a:xfrm>
            <a:custGeom>
              <a:avLst/>
              <a:gdLst>
                <a:gd name="T0" fmla="*/ 1 w 3336"/>
                <a:gd name="T1" fmla="*/ 805 h 1123"/>
                <a:gd name="T2" fmla="*/ 0 w 3336"/>
                <a:gd name="T3" fmla="*/ 872 h 1123"/>
                <a:gd name="T4" fmla="*/ 8 w 3336"/>
                <a:gd name="T5" fmla="*/ 910 h 1123"/>
                <a:gd name="T6" fmla="*/ 15 w 3336"/>
                <a:gd name="T7" fmla="*/ 934 h 1123"/>
                <a:gd name="T8" fmla="*/ 25 w 3336"/>
                <a:gd name="T9" fmla="*/ 959 h 1123"/>
                <a:gd name="T10" fmla="*/ 38 w 3336"/>
                <a:gd name="T11" fmla="*/ 980 h 1123"/>
                <a:gd name="T12" fmla="*/ 51 w 3336"/>
                <a:gd name="T13" fmla="*/ 1002 h 1123"/>
                <a:gd name="T14" fmla="*/ 66 w 3336"/>
                <a:gd name="T15" fmla="*/ 1021 h 1123"/>
                <a:gd name="T16" fmla="*/ 90 w 3336"/>
                <a:gd name="T17" fmla="*/ 1045 h 1123"/>
                <a:gd name="T18" fmla="*/ 117 w 3336"/>
                <a:gd name="T19" fmla="*/ 1067 h 1123"/>
                <a:gd name="T20" fmla="*/ 147 w 3336"/>
                <a:gd name="T21" fmla="*/ 1084 h 1123"/>
                <a:gd name="T22" fmla="*/ 178 w 3336"/>
                <a:gd name="T23" fmla="*/ 1099 h 1123"/>
                <a:gd name="T24" fmla="*/ 210 w 3336"/>
                <a:gd name="T25" fmla="*/ 1111 h 1123"/>
                <a:gd name="T26" fmla="*/ 244 w 3336"/>
                <a:gd name="T27" fmla="*/ 1119 h 1123"/>
                <a:gd name="T28" fmla="*/ 281 w 3336"/>
                <a:gd name="T29" fmla="*/ 1123 h 1123"/>
                <a:gd name="T30" fmla="*/ 316 w 3336"/>
                <a:gd name="T31" fmla="*/ 1123 h 1123"/>
                <a:gd name="T32" fmla="*/ 3020 w 3336"/>
                <a:gd name="T33" fmla="*/ 1123 h 1123"/>
                <a:gd name="T34" fmla="*/ 3056 w 3336"/>
                <a:gd name="T35" fmla="*/ 1123 h 1123"/>
                <a:gd name="T36" fmla="*/ 3091 w 3336"/>
                <a:gd name="T37" fmla="*/ 1118 h 1123"/>
                <a:gd name="T38" fmla="*/ 3125 w 3336"/>
                <a:gd name="T39" fmla="*/ 1110 h 1123"/>
                <a:gd name="T40" fmla="*/ 3159 w 3336"/>
                <a:gd name="T41" fmla="*/ 1099 h 1123"/>
                <a:gd name="T42" fmla="*/ 3190 w 3336"/>
                <a:gd name="T43" fmla="*/ 1083 h 1123"/>
                <a:gd name="T44" fmla="*/ 3218 w 3336"/>
                <a:gd name="T45" fmla="*/ 1064 h 1123"/>
                <a:gd name="T46" fmla="*/ 3245 w 3336"/>
                <a:gd name="T47" fmla="*/ 1042 h 1123"/>
                <a:gd name="T48" fmla="*/ 3269 w 3336"/>
                <a:gd name="T49" fmla="*/ 1018 h 1123"/>
                <a:gd name="T50" fmla="*/ 3284 w 3336"/>
                <a:gd name="T51" fmla="*/ 999 h 1123"/>
                <a:gd name="T52" fmla="*/ 3298 w 3336"/>
                <a:gd name="T53" fmla="*/ 978 h 1123"/>
                <a:gd name="T54" fmla="*/ 3310 w 3336"/>
                <a:gd name="T55" fmla="*/ 956 h 1123"/>
                <a:gd name="T56" fmla="*/ 3321 w 3336"/>
                <a:gd name="T57" fmla="*/ 933 h 1123"/>
                <a:gd name="T58" fmla="*/ 3328 w 3336"/>
                <a:gd name="T59" fmla="*/ 907 h 1123"/>
                <a:gd name="T60" fmla="*/ 3336 w 3336"/>
                <a:gd name="T61" fmla="*/ 870 h 1123"/>
                <a:gd name="T62" fmla="*/ 3322 w 3336"/>
                <a:gd name="T63" fmla="*/ 0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0"/>
                  </a:moveTo>
                  <a:lnTo>
                    <a:pt x="1" y="805"/>
                  </a:lnTo>
                  <a:lnTo>
                    <a:pt x="0" y="872"/>
                  </a:lnTo>
                  <a:lnTo>
                    <a:pt x="0" y="872"/>
                  </a:lnTo>
                  <a:lnTo>
                    <a:pt x="2" y="891"/>
                  </a:lnTo>
                  <a:lnTo>
                    <a:pt x="8" y="910"/>
                  </a:lnTo>
                  <a:lnTo>
                    <a:pt x="8" y="910"/>
                  </a:lnTo>
                  <a:lnTo>
                    <a:pt x="15" y="934"/>
                  </a:lnTo>
                  <a:lnTo>
                    <a:pt x="15" y="934"/>
                  </a:lnTo>
                  <a:lnTo>
                    <a:pt x="25" y="959"/>
                  </a:lnTo>
                  <a:lnTo>
                    <a:pt x="25" y="959"/>
                  </a:lnTo>
                  <a:lnTo>
                    <a:pt x="38" y="980"/>
                  </a:lnTo>
                  <a:lnTo>
                    <a:pt x="38" y="980"/>
                  </a:lnTo>
                  <a:lnTo>
                    <a:pt x="51" y="1002"/>
                  </a:lnTo>
                  <a:lnTo>
                    <a:pt x="66" y="1021"/>
                  </a:lnTo>
                  <a:lnTo>
                    <a:pt x="66" y="1021"/>
                  </a:lnTo>
                  <a:lnTo>
                    <a:pt x="78" y="1033"/>
                  </a:lnTo>
                  <a:lnTo>
                    <a:pt x="90" y="1045"/>
                  </a:lnTo>
                  <a:lnTo>
                    <a:pt x="104" y="1056"/>
                  </a:lnTo>
                  <a:lnTo>
                    <a:pt x="117" y="1067"/>
                  </a:lnTo>
                  <a:lnTo>
                    <a:pt x="132" y="1076"/>
                  </a:lnTo>
                  <a:lnTo>
                    <a:pt x="147" y="1084"/>
                  </a:lnTo>
                  <a:lnTo>
                    <a:pt x="162" y="1092"/>
                  </a:lnTo>
                  <a:lnTo>
                    <a:pt x="178" y="1099"/>
                  </a:lnTo>
                  <a:lnTo>
                    <a:pt x="194" y="1106"/>
                  </a:lnTo>
                  <a:lnTo>
                    <a:pt x="210" y="1111"/>
                  </a:lnTo>
                  <a:lnTo>
                    <a:pt x="228" y="1115"/>
                  </a:lnTo>
                  <a:lnTo>
                    <a:pt x="244" y="1119"/>
                  </a:lnTo>
                  <a:lnTo>
                    <a:pt x="262" y="1122"/>
                  </a:lnTo>
                  <a:lnTo>
                    <a:pt x="281" y="1123"/>
                  </a:lnTo>
                  <a:lnTo>
                    <a:pt x="298" y="1123"/>
                  </a:lnTo>
                  <a:lnTo>
                    <a:pt x="316" y="1123"/>
                  </a:lnTo>
                  <a:lnTo>
                    <a:pt x="3020" y="1123"/>
                  </a:lnTo>
                  <a:lnTo>
                    <a:pt x="3020" y="1123"/>
                  </a:lnTo>
                  <a:lnTo>
                    <a:pt x="3037" y="1123"/>
                  </a:lnTo>
                  <a:lnTo>
                    <a:pt x="3056" y="1123"/>
                  </a:lnTo>
                  <a:lnTo>
                    <a:pt x="3074" y="1121"/>
                  </a:lnTo>
                  <a:lnTo>
                    <a:pt x="3091" y="1118"/>
                  </a:lnTo>
                  <a:lnTo>
                    <a:pt x="3109" y="1115"/>
                  </a:lnTo>
                  <a:lnTo>
                    <a:pt x="3125" y="1110"/>
                  </a:lnTo>
                  <a:lnTo>
                    <a:pt x="3143" y="1105"/>
                  </a:lnTo>
                  <a:lnTo>
                    <a:pt x="3159" y="1099"/>
                  </a:lnTo>
                  <a:lnTo>
                    <a:pt x="3174" y="1091"/>
                  </a:lnTo>
                  <a:lnTo>
                    <a:pt x="3190" y="1083"/>
                  </a:lnTo>
                  <a:lnTo>
                    <a:pt x="3205" y="1075"/>
                  </a:lnTo>
                  <a:lnTo>
                    <a:pt x="3218" y="1064"/>
                  </a:lnTo>
                  <a:lnTo>
                    <a:pt x="3232" y="1055"/>
                  </a:lnTo>
                  <a:lnTo>
                    <a:pt x="3245" y="1042"/>
                  </a:lnTo>
                  <a:lnTo>
                    <a:pt x="3257" y="1032"/>
                  </a:lnTo>
                  <a:lnTo>
                    <a:pt x="3269" y="1018"/>
                  </a:lnTo>
                  <a:lnTo>
                    <a:pt x="3269" y="1018"/>
                  </a:lnTo>
                  <a:lnTo>
                    <a:pt x="3284" y="999"/>
                  </a:lnTo>
                  <a:lnTo>
                    <a:pt x="3298" y="978"/>
                  </a:lnTo>
                  <a:lnTo>
                    <a:pt x="3298" y="978"/>
                  </a:lnTo>
                  <a:lnTo>
                    <a:pt x="3310" y="956"/>
                  </a:lnTo>
                  <a:lnTo>
                    <a:pt x="3310" y="956"/>
                  </a:lnTo>
                  <a:lnTo>
                    <a:pt x="3321" y="933"/>
                  </a:lnTo>
                  <a:lnTo>
                    <a:pt x="3321" y="933"/>
                  </a:lnTo>
                  <a:lnTo>
                    <a:pt x="3328" y="907"/>
                  </a:lnTo>
                  <a:lnTo>
                    <a:pt x="3328" y="907"/>
                  </a:lnTo>
                  <a:lnTo>
                    <a:pt x="3333" y="889"/>
                  </a:lnTo>
                  <a:lnTo>
                    <a:pt x="3336" y="870"/>
                  </a:lnTo>
                  <a:lnTo>
                    <a:pt x="3334" y="802"/>
                  </a:lnTo>
                  <a:lnTo>
                    <a:pt x="3322" y="0"/>
                  </a:lnTo>
                  <a:lnTo>
                    <a:pt x="11" y="0"/>
                  </a:lnTo>
                  <a:close/>
                </a:path>
              </a:pathLst>
            </a:custGeom>
            <a:solidFill>
              <a:srgbClr val="007E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63"/>
            <p:cNvSpPr>
              <a:spLocks/>
            </p:cNvSpPr>
            <p:nvPr/>
          </p:nvSpPr>
          <p:spPr bwMode="auto">
            <a:xfrm>
              <a:off x="3449638" y="3203575"/>
              <a:ext cx="5295900" cy="1782763"/>
            </a:xfrm>
            <a:custGeom>
              <a:avLst/>
              <a:gdLst>
                <a:gd name="T0" fmla="*/ 1 w 3336"/>
                <a:gd name="T1" fmla="*/ 805 h 1123"/>
                <a:gd name="T2" fmla="*/ 0 w 3336"/>
                <a:gd name="T3" fmla="*/ 872 h 1123"/>
                <a:gd name="T4" fmla="*/ 8 w 3336"/>
                <a:gd name="T5" fmla="*/ 910 h 1123"/>
                <a:gd name="T6" fmla="*/ 15 w 3336"/>
                <a:gd name="T7" fmla="*/ 934 h 1123"/>
                <a:gd name="T8" fmla="*/ 25 w 3336"/>
                <a:gd name="T9" fmla="*/ 959 h 1123"/>
                <a:gd name="T10" fmla="*/ 38 w 3336"/>
                <a:gd name="T11" fmla="*/ 980 h 1123"/>
                <a:gd name="T12" fmla="*/ 51 w 3336"/>
                <a:gd name="T13" fmla="*/ 1002 h 1123"/>
                <a:gd name="T14" fmla="*/ 66 w 3336"/>
                <a:gd name="T15" fmla="*/ 1021 h 1123"/>
                <a:gd name="T16" fmla="*/ 90 w 3336"/>
                <a:gd name="T17" fmla="*/ 1045 h 1123"/>
                <a:gd name="T18" fmla="*/ 117 w 3336"/>
                <a:gd name="T19" fmla="*/ 1067 h 1123"/>
                <a:gd name="T20" fmla="*/ 147 w 3336"/>
                <a:gd name="T21" fmla="*/ 1084 h 1123"/>
                <a:gd name="T22" fmla="*/ 178 w 3336"/>
                <a:gd name="T23" fmla="*/ 1099 h 1123"/>
                <a:gd name="T24" fmla="*/ 210 w 3336"/>
                <a:gd name="T25" fmla="*/ 1111 h 1123"/>
                <a:gd name="T26" fmla="*/ 244 w 3336"/>
                <a:gd name="T27" fmla="*/ 1119 h 1123"/>
                <a:gd name="T28" fmla="*/ 281 w 3336"/>
                <a:gd name="T29" fmla="*/ 1123 h 1123"/>
                <a:gd name="T30" fmla="*/ 316 w 3336"/>
                <a:gd name="T31" fmla="*/ 1123 h 1123"/>
                <a:gd name="T32" fmla="*/ 3020 w 3336"/>
                <a:gd name="T33" fmla="*/ 1123 h 1123"/>
                <a:gd name="T34" fmla="*/ 3056 w 3336"/>
                <a:gd name="T35" fmla="*/ 1123 h 1123"/>
                <a:gd name="T36" fmla="*/ 3091 w 3336"/>
                <a:gd name="T37" fmla="*/ 1118 h 1123"/>
                <a:gd name="T38" fmla="*/ 3125 w 3336"/>
                <a:gd name="T39" fmla="*/ 1110 h 1123"/>
                <a:gd name="T40" fmla="*/ 3159 w 3336"/>
                <a:gd name="T41" fmla="*/ 1099 h 1123"/>
                <a:gd name="T42" fmla="*/ 3190 w 3336"/>
                <a:gd name="T43" fmla="*/ 1083 h 1123"/>
                <a:gd name="T44" fmla="*/ 3218 w 3336"/>
                <a:gd name="T45" fmla="*/ 1064 h 1123"/>
                <a:gd name="T46" fmla="*/ 3245 w 3336"/>
                <a:gd name="T47" fmla="*/ 1042 h 1123"/>
                <a:gd name="T48" fmla="*/ 3269 w 3336"/>
                <a:gd name="T49" fmla="*/ 1018 h 1123"/>
                <a:gd name="T50" fmla="*/ 3284 w 3336"/>
                <a:gd name="T51" fmla="*/ 999 h 1123"/>
                <a:gd name="T52" fmla="*/ 3298 w 3336"/>
                <a:gd name="T53" fmla="*/ 978 h 1123"/>
                <a:gd name="T54" fmla="*/ 3310 w 3336"/>
                <a:gd name="T55" fmla="*/ 956 h 1123"/>
                <a:gd name="T56" fmla="*/ 3321 w 3336"/>
                <a:gd name="T57" fmla="*/ 933 h 1123"/>
                <a:gd name="T58" fmla="*/ 3328 w 3336"/>
                <a:gd name="T59" fmla="*/ 907 h 1123"/>
                <a:gd name="T60" fmla="*/ 3336 w 3336"/>
                <a:gd name="T61" fmla="*/ 870 h 1123"/>
                <a:gd name="T62" fmla="*/ 3322 w 3336"/>
                <a:gd name="T63" fmla="*/ 0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0"/>
                  </a:moveTo>
                  <a:lnTo>
                    <a:pt x="1" y="805"/>
                  </a:lnTo>
                  <a:lnTo>
                    <a:pt x="0" y="872"/>
                  </a:lnTo>
                  <a:lnTo>
                    <a:pt x="0" y="872"/>
                  </a:lnTo>
                  <a:lnTo>
                    <a:pt x="2" y="891"/>
                  </a:lnTo>
                  <a:lnTo>
                    <a:pt x="8" y="910"/>
                  </a:lnTo>
                  <a:lnTo>
                    <a:pt x="8" y="910"/>
                  </a:lnTo>
                  <a:lnTo>
                    <a:pt x="15" y="934"/>
                  </a:lnTo>
                  <a:lnTo>
                    <a:pt x="15" y="934"/>
                  </a:lnTo>
                  <a:lnTo>
                    <a:pt x="25" y="959"/>
                  </a:lnTo>
                  <a:lnTo>
                    <a:pt x="25" y="959"/>
                  </a:lnTo>
                  <a:lnTo>
                    <a:pt x="38" y="980"/>
                  </a:lnTo>
                  <a:lnTo>
                    <a:pt x="38" y="980"/>
                  </a:lnTo>
                  <a:lnTo>
                    <a:pt x="51" y="1002"/>
                  </a:lnTo>
                  <a:lnTo>
                    <a:pt x="66" y="1021"/>
                  </a:lnTo>
                  <a:lnTo>
                    <a:pt x="66" y="1021"/>
                  </a:lnTo>
                  <a:lnTo>
                    <a:pt x="78" y="1033"/>
                  </a:lnTo>
                  <a:lnTo>
                    <a:pt x="90" y="1045"/>
                  </a:lnTo>
                  <a:lnTo>
                    <a:pt x="104" y="1056"/>
                  </a:lnTo>
                  <a:lnTo>
                    <a:pt x="117" y="1067"/>
                  </a:lnTo>
                  <a:lnTo>
                    <a:pt x="132" y="1076"/>
                  </a:lnTo>
                  <a:lnTo>
                    <a:pt x="147" y="1084"/>
                  </a:lnTo>
                  <a:lnTo>
                    <a:pt x="162" y="1092"/>
                  </a:lnTo>
                  <a:lnTo>
                    <a:pt x="178" y="1099"/>
                  </a:lnTo>
                  <a:lnTo>
                    <a:pt x="194" y="1106"/>
                  </a:lnTo>
                  <a:lnTo>
                    <a:pt x="210" y="1111"/>
                  </a:lnTo>
                  <a:lnTo>
                    <a:pt x="228" y="1115"/>
                  </a:lnTo>
                  <a:lnTo>
                    <a:pt x="244" y="1119"/>
                  </a:lnTo>
                  <a:lnTo>
                    <a:pt x="262" y="1122"/>
                  </a:lnTo>
                  <a:lnTo>
                    <a:pt x="281" y="1123"/>
                  </a:lnTo>
                  <a:lnTo>
                    <a:pt x="298" y="1123"/>
                  </a:lnTo>
                  <a:lnTo>
                    <a:pt x="316" y="1123"/>
                  </a:lnTo>
                  <a:lnTo>
                    <a:pt x="3020" y="1123"/>
                  </a:lnTo>
                  <a:lnTo>
                    <a:pt x="3020" y="1123"/>
                  </a:lnTo>
                  <a:lnTo>
                    <a:pt x="3037" y="1123"/>
                  </a:lnTo>
                  <a:lnTo>
                    <a:pt x="3056" y="1123"/>
                  </a:lnTo>
                  <a:lnTo>
                    <a:pt x="3074" y="1121"/>
                  </a:lnTo>
                  <a:lnTo>
                    <a:pt x="3091" y="1118"/>
                  </a:lnTo>
                  <a:lnTo>
                    <a:pt x="3109" y="1115"/>
                  </a:lnTo>
                  <a:lnTo>
                    <a:pt x="3125" y="1110"/>
                  </a:lnTo>
                  <a:lnTo>
                    <a:pt x="3143" y="1105"/>
                  </a:lnTo>
                  <a:lnTo>
                    <a:pt x="3159" y="1099"/>
                  </a:lnTo>
                  <a:lnTo>
                    <a:pt x="3174" y="1091"/>
                  </a:lnTo>
                  <a:lnTo>
                    <a:pt x="3190" y="1083"/>
                  </a:lnTo>
                  <a:lnTo>
                    <a:pt x="3205" y="1075"/>
                  </a:lnTo>
                  <a:lnTo>
                    <a:pt x="3218" y="1064"/>
                  </a:lnTo>
                  <a:lnTo>
                    <a:pt x="3232" y="1055"/>
                  </a:lnTo>
                  <a:lnTo>
                    <a:pt x="3245" y="1042"/>
                  </a:lnTo>
                  <a:lnTo>
                    <a:pt x="3257" y="1032"/>
                  </a:lnTo>
                  <a:lnTo>
                    <a:pt x="3269" y="1018"/>
                  </a:lnTo>
                  <a:lnTo>
                    <a:pt x="3269" y="1018"/>
                  </a:lnTo>
                  <a:lnTo>
                    <a:pt x="3284" y="999"/>
                  </a:lnTo>
                  <a:lnTo>
                    <a:pt x="3298" y="978"/>
                  </a:lnTo>
                  <a:lnTo>
                    <a:pt x="3298" y="978"/>
                  </a:lnTo>
                  <a:lnTo>
                    <a:pt x="3310" y="956"/>
                  </a:lnTo>
                  <a:lnTo>
                    <a:pt x="3310" y="956"/>
                  </a:lnTo>
                  <a:lnTo>
                    <a:pt x="3321" y="933"/>
                  </a:lnTo>
                  <a:lnTo>
                    <a:pt x="3321" y="933"/>
                  </a:lnTo>
                  <a:lnTo>
                    <a:pt x="3328" y="907"/>
                  </a:lnTo>
                  <a:lnTo>
                    <a:pt x="3328" y="907"/>
                  </a:lnTo>
                  <a:lnTo>
                    <a:pt x="3333" y="889"/>
                  </a:lnTo>
                  <a:lnTo>
                    <a:pt x="3336" y="870"/>
                  </a:lnTo>
                  <a:lnTo>
                    <a:pt x="3334" y="802"/>
                  </a:lnTo>
                  <a:lnTo>
                    <a:pt x="3322" y="0"/>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64"/>
            <p:cNvSpPr>
              <a:spLocks/>
            </p:cNvSpPr>
            <p:nvPr/>
          </p:nvSpPr>
          <p:spPr bwMode="auto">
            <a:xfrm>
              <a:off x="3417888" y="1366838"/>
              <a:ext cx="5357813" cy="1836738"/>
            </a:xfrm>
            <a:custGeom>
              <a:avLst/>
              <a:gdLst>
                <a:gd name="T0" fmla="*/ 3354 w 3375"/>
                <a:gd name="T1" fmla="*/ 355 h 1157"/>
                <a:gd name="T2" fmla="*/ 3356 w 3375"/>
                <a:gd name="T3" fmla="*/ 288 h 1157"/>
                <a:gd name="T4" fmla="*/ 3348 w 3375"/>
                <a:gd name="T5" fmla="*/ 250 h 1157"/>
                <a:gd name="T6" fmla="*/ 3341 w 3375"/>
                <a:gd name="T7" fmla="*/ 226 h 1157"/>
                <a:gd name="T8" fmla="*/ 3330 w 3375"/>
                <a:gd name="T9" fmla="*/ 201 h 1157"/>
                <a:gd name="T10" fmla="*/ 3318 w 3375"/>
                <a:gd name="T11" fmla="*/ 180 h 1157"/>
                <a:gd name="T12" fmla="*/ 3304 w 3375"/>
                <a:gd name="T13" fmla="*/ 158 h 1157"/>
                <a:gd name="T14" fmla="*/ 3289 w 3375"/>
                <a:gd name="T15" fmla="*/ 139 h 1157"/>
                <a:gd name="T16" fmla="*/ 3265 w 3375"/>
                <a:gd name="T17" fmla="*/ 115 h 1157"/>
                <a:gd name="T18" fmla="*/ 3238 w 3375"/>
                <a:gd name="T19" fmla="*/ 93 h 1157"/>
                <a:gd name="T20" fmla="*/ 3210 w 3375"/>
                <a:gd name="T21" fmla="*/ 75 h 1157"/>
                <a:gd name="T22" fmla="*/ 3179 w 3375"/>
                <a:gd name="T23" fmla="*/ 60 h 1157"/>
                <a:gd name="T24" fmla="*/ 3145 w 3375"/>
                <a:gd name="T25" fmla="*/ 49 h 1157"/>
                <a:gd name="T26" fmla="*/ 3111 w 3375"/>
                <a:gd name="T27" fmla="*/ 41 h 1157"/>
                <a:gd name="T28" fmla="*/ 3076 w 3375"/>
                <a:gd name="T29" fmla="*/ 37 h 1157"/>
                <a:gd name="T30" fmla="*/ 3040 w 3375"/>
                <a:gd name="T31" fmla="*/ 37 h 1157"/>
                <a:gd name="T32" fmla="*/ 336 w 3375"/>
                <a:gd name="T33" fmla="*/ 34 h 1157"/>
                <a:gd name="T34" fmla="*/ 301 w 3375"/>
                <a:gd name="T35" fmla="*/ 34 h 1157"/>
                <a:gd name="T36" fmla="*/ 264 w 3375"/>
                <a:gd name="T37" fmla="*/ 38 h 1157"/>
                <a:gd name="T38" fmla="*/ 230 w 3375"/>
                <a:gd name="T39" fmla="*/ 46 h 1157"/>
                <a:gd name="T40" fmla="*/ 198 w 3375"/>
                <a:gd name="T41" fmla="*/ 58 h 1157"/>
                <a:gd name="T42" fmla="*/ 167 w 3375"/>
                <a:gd name="T43" fmla="*/ 73 h 1157"/>
                <a:gd name="T44" fmla="*/ 137 w 3375"/>
                <a:gd name="T45" fmla="*/ 91 h 1157"/>
                <a:gd name="T46" fmla="*/ 110 w 3375"/>
                <a:gd name="T47" fmla="*/ 112 h 1157"/>
                <a:gd name="T48" fmla="*/ 86 w 3375"/>
                <a:gd name="T49" fmla="*/ 137 h 1157"/>
                <a:gd name="T50" fmla="*/ 71 w 3375"/>
                <a:gd name="T51" fmla="*/ 157 h 1157"/>
                <a:gd name="T52" fmla="*/ 58 w 3375"/>
                <a:gd name="T53" fmla="*/ 177 h 1157"/>
                <a:gd name="T54" fmla="*/ 45 w 3375"/>
                <a:gd name="T55" fmla="*/ 199 h 1157"/>
                <a:gd name="T56" fmla="*/ 35 w 3375"/>
                <a:gd name="T57" fmla="*/ 223 h 1157"/>
                <a:gd name="T58" fmla="*/ 28 w 3375"/>
                <a:gd name="T59" fmla="*/ 247 h 1157"/>
                <a:gd name="T60" fmla="*/ 20 w 3375"/>
                <a:gd name="T61" fmla="*/ 285 h 1157"/>
                <a:gd name="T62" fmla="*/ 31 w 3375"/>
                <a:gd name="T63" fmla="*/ 1157 h 1157"/>
                <a:gd name="T64" fmla="*/ 0 w 3375"/>
                <a:gd name="T65" fmla="*/ 260 h 1157"/>
                <a:gd name="T66" fmla="*/ 4 w 3375"/>
                <a:gd name="T67" fmla="*/ 241 h 1157"/>
                <a:gd name="T68" fmla="*/ 8 w 3375"/>
                <a:gd name="T69" fmla="*/ 222 h 1157"/>
                <a:gd name="T70" fmla="*/ 16 w 3375"/>
                <a:gd name="T71" fmla="*/ 197 h 1157"/>
                <a:gd name="T72" fmla="*/ 25 w 3375"/>
                <a:gd name="T73" fmla="*/ 174 h 1157"/>
                <a:gd name="T74" fmla="*/ 37 w 3375"/>
                <a:gd name="T75" fmla="*/ 152 h 1157"/>
                <a:gd name="T76" fmla="*/ 59 w 3375"/>
                <a:gd name="T77" fmla="*/ 120 h 1157"/>
                <a:gd name="T78" fmla="*/ 86 w 3375"/>
                <a:gd name="T79" fmla="*/ 92 h 1157"/>
                <a:gd name="T80" fmla="*/ 110 w 3375"/>
                <a:gd name="T81" fmla="*/ 72 h 1157"/>
                <a:gd name="T82" fmla="*/ 163 w 3375"/>
                <a:gd name="T83" fmla="*/ 37 h 1157"/>
                <a:gd name="T84" fmla="*/ 207 w 3375"/>
                <a:gd name="T85" fmla="*/ 18 h 1157"/>
                <a:gd name="T86" fmla="*/ 238 w 3375"/>
                <a:gd name="T87" fmla="*/ 8 h 1157"/>
                <a:gd name="T88" fmla="*/ 270 w 3375"/>
                <a:gd name="T89" fmla="*/ 2 h 1157"/>
                <a:gd name="T90" fmla="*/ 303 w 3375"/>
                <a:gd name="T91" fmla="*/ 0 h 1157"/>
                <a:gd name="T92" fmla="*/ 3057 w 3375"/>
                <a:gd name="T93" fmla="*/ 0 h 1157"/>
                <a:gd name="T94" fmla="*/ 3073 w 3375"/>
                <a:gd name="T95" fmla="*/ 0 h 1157"/>
                <a:gd name="T96" fmla="*/ 3106 w 3375"/>
                <a:gd name="T97" fmla="*/ 3 h 1157"/>
                <a:gd name="T98" fmla="*/ 3138 w 3375"/>
                <a:gd name="T99" fmla="*/ 8 h 1157"/>
                <a:gd name="T100" fmla="*/ 3169 w 3375"/>
                <a:gd name="T101" fmla="*/ 18 h 1157"/>
                <a:gd name="T102" fmla="*/ 3213 w 3375"/>
                <a:gd name="T103" fmla="*/ 38 h 1157"/>
                <a:gd name="T104" fmla="*/ 3267 w 3375"/>
                <a:gd name="T105" fmla="*/ 73 h 1157"/>
                <a:gd name="T106" fmla="*/ 3289 w 3375"/>
                <a:gd name="T107" fmla="*/ 95 h 1157"/>
                <a:gd name="T108" fmla="*/ 3316 w 3375"/>
                <a:gd name="T109" fmla="*/ 123 h 1157"/>
                <a:gd name="T110" fmla="*/ 3338 w 3375"/>
                <a:gd name="T111" fmla="*/ 154 h 1157"/>
                <a:gd name="T112" fmla="*/ 3350 w 3375"/>
                <a:gd name="T113" fmla="*/ 176 h 1157"/>
                <a:gd name="T114" fmla="*/ 3360 w 3375"/>
                <a:gd name="T115" fmla="*/ 200 h 1157"/>
                <a:gd name="T116" fmla="*/ 3368 w 3375"/>
                <a:gd name="T117" fmla="*/ 224 h 1157"/>
                <a:gd name="T118" fmla="*/ 3372 w 3375"/>
                <a:gd name="T119" fmla="*/ 243 h 1157"/>
                <a:gd name="T120" fmla="*/ 3373 w 3375"/>
                <a:gd name="T121" fmla="*/ 330 h 1157"/>
                <a:gd name="T122" fmla="*/ 3342 w 3375"/>
                <a:gd name="T123" fmla="*/ 1157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5" h="1157">
                  <a:moveTo>
                    <a:pt x="3342" y="1157"/>
                  </a:moveTo>
                  <a:lnTo>
                    <a:pt x="3354" y="355"/>
                  </a:lnTo>
                  <a:lnTo>
                    <a:pt x="3356" y="288"/>
                  </a:lnTo>
                  <a:lnTo>
                    <a:pt x="3356" y="288"/>
                  </a:lnTo>
                  <a:lnTo>
                    <a:pt x="3353" y="269"/>
                  </a:lnTo>
                  <a:lnTo>
                    <a:pt x="3348" y="250"/>
                  </a:lnTo>
                  <a:lnTo>
                    <a:pt x="3348" y="250"/>
                  </a:lnTo>
                  <a:lnTo>
                    <a:pt x="3341" y="226"/>
                  </a:lnTo>
                  <a:lnTo>
                    <a:pt x="3341" y="226"/>
                  </a:lnTo>
                  <a:lnTo>
                    <a:pt x="3330" y="201"/>
                  </a:lnTo>
                  <a:lnTo>
                    <a:pt x="3330" y="201"/>
                  </a:lnTo>
                  <a:lnTo>
                    <a:pt x="3318" y="180"/>
                  </a:lnTo>
                  <a:lnTo>
                    <a:pt x="3318" y="180"/>
                  </a:lnTo>
                  <a:lnTo>
                    <a:pt x="3304" y="158"/>
                  </a:lnTo>
                  <a:lnTo>
                    <a:pt x="3289" y="139"/>
                  </a:lnTo>
                  <a:lnTo>
                    <a:pt x="3289" y="139"/>
                  </a:lnTo>
                  <a:lnTo>
                    <a:pt x="3277" y="127"/>
                  </a:lnTo>
                  <a:lnTo>
                    <a:pt x="3265" y="115"/>
                  </a:lnTo>
                  <a:lnTo>
                    <a:pt x="3252" y="104"/>
                  </a:lnTo>
                  <a:lnTo>
                    <a:pt x="3238" y="93"/>
                  </a:lnTo>
                  <a:lnTo>
                    <a:pt x="3225" y="84"/>
                  </a:lnTo>
                  <a:lnTo>
                    <a:pt x="3210" y="75"/>
                  </a:lnTo>
                  <a:lnTo>
                    <a:pt x="3194" y="66"/>
                  </a:lnTo>
                  <a:lnTo>
                    <a:pt x="3179" y="60"/>
                  </a:lnTo>
                  <a:lnTo>
                    <a:pt x="3163" y="54"/>
                  </a:lnTo>
                  <a:lnTo>
                    <a:pt x="3145" y="49"/>
                  </a:lnTo>
                  <a:lnTo>
                    <a:pt x="3129" y="44"/>
                  </a:lnTo>
                  <a:lnTo>
                    <a:pt x="3111" y="41"/>
                  </a:lnTo>
                  <a:lnTo>
                    <a:pt x="3094" y="38"/>
                  </a:lnTo>
                  <a:lnTo>
                    <a:pt x="3076" y="37"/>
                  </a:lnTo>
                  <a:lnTo>
                    <a:pt x="3057" y="35"/>
                  </a:lnTo>
                  <a:lnTo>
                    <a:pt x="3040" y="37"/>
                  </a:lnTo>
                  <a:lnTo>
                    <a:pt x="336" y="34"/>
                  </a:lnTo>
                  <a:lnTo>
                    <a:pt x="336" y="34"/>
                  </a:lnTo>
                  <a:lnTo>
                    <a:pt x="318" y="34"/>
                  </a:lnTo>
                  <a:lnTo>
                    <a:pt x="301" y="34"/>
                  </a:lnTo>
                  <a:lnTo>
                    <a:pt x="282" y="37"/>
                  </a:lnTo>
                  <a:lnTo>
                    <a:pt x="264" y="38"/>
                  </a:lnTo>
                  <a:lnTo>
                    <a:pt x="248" y="42"/>
                  </a:lnTo>
                  <a:lnTo>
                    <a:pt x="230" y="46"/>
                  </a:lnTo>
                  <a:lnTo>
                    <a:pt x="214" y="52"/>
                  </a:lnTo>
                  <a:lnTo>
                    <a:pt x="198" y="58"/>
                  </a:lnTo>
                  <a:lnTo>
                    <a:pt x="182" y="65"/>
                  </a:lnTo>
                  <a:lnTo>
                    <a:pt x="167" y="73"/>
                  </a:lnTo>
                  <a:lnTo>
                    <a:pt x="152" y="81"/>
                  </a:lnTo>
                  <a:lnTo>
                    <a:pt x="137" y="91"/>
                  </a:lnTo>
                  <a:lnTo>
                    <a:pt x="124" y="102"/>
                  </a:lnTo>
                  <a:lnTo>
                    <a:pt x="110" y="112"/>
                  </a:lnTo>
                  <a:lnTo>
                    <a:pt x="98" y="125"/>
                  </a:lnTo>
                  <a:lnTo>
                    <a:pt x="86" y="137"/>
                  </a:lnTo>
                  <a:lnTo>
                    <a:pt x="86" y="137"/>
                  </a:lnTo>
                  <a:lnTo>
                    <a:pt x="71" y="157"/>
                  </a:lnTo>
                  <a:lnTo>
                    <a:pt x="58" y="177"/>
                  </a:lnTo>
                  <a:lnTo>
                    <a:pt x="58" y="177"/>
                  </a:lnTo>
                  <a:lnTo>
                    <a:pt x="45" y="199"/>
                  </a:lnTo>
                  <a:lnTo>
                    <a:pt x="45" y="199"/>
                  </a:lnTo>
                  <a:lnTo>
                    <a:pt x="35" y="223"/>
                  </a:lnTo>
                  <a:lnTo>
                    <a:pt x="35" y="223"/>
                  </a:lnTo>
                  <a:lnTo>
                    <a:pt x="28" y="247"/>
                  </a:lnTo>
                  <a:lnTo>
                    <a:pt x="28" y="247"/>
                  </a:lnTo>
                  <a:lnTo>
                    <a:pt x="22" y="266"/>
                  </a:lnTo>
                  <a:lnTo>
                    <a:pt x="20" y="285"/>
                  </a:lnTo>
                  <a:lnTo>
                    <a:pt x="21" y="353"/>
                  </a:lnTo>
                  <a:lnTo>
                    <a:pt x="31" y="1157"/>
                  </a:lnTo>
                  <a:lnTo>
                    <a:pt x="13" y="1157"/>
                  </a:lnTo>
                  <a:lnTo>
                    <a:pt x="0" y="260"/>
                  </a:lnTo>
                  <a:lnTo>
                    <a:pt x="0" y="260"/>
                  </a:lnTo>
                  <a:lnTo>
                    <a:pt x="4" y="241"/>
                  </a:lnTo>
                  <a:lnTo>
                    <a:pt x="8" y="222"/>
                  </a:lnTo>
                  <a:lnTo>
                    <a:pt x="8" y="222"/>
                  </a:lnTo>
                  <a:lnTo>
                    <a:pt x="16" y="197"/>
                  </a:lnTo>
                  <a:lnTo>
                    <a:pt x="16" y="197"/>
                  </a:lnTo>
                  <a:lnTo>
                    <a:pt x="25" y="174"/>
                  </a:lnTo>
                  <a:lnTo>
                    <a:pt x="25" y="174"/>
                  </a:lnTo>
                  <a:lnTo>
                    <a:pt x="37" y="152"/>
                  </a:lnTo>
                  <a:lnTo>
                    <a:pt x="37" y="152"/>
                  </a:lnTo>
                  <a:lnTo>
                    <a:pt x="48" y="135"/>
                  </a:lnTo>
                  <a:lnTo>
                    <a:pt x="59" y="120"/>
                  </a:lnTo>
                  <a:lnTo>
                    <a:pt x="72" y="106"/>
                  </a:lnTo>
                  <a:lnTo>
                    <a:pt x="86" y="92"/>
                  </a:lnTo>
                  <a:lnTo>
                    <a:pt x="86" y="92"/>
                  </a:lnTo>
                  <a:lnTo>
                    <a:pt x="110" y="72"/>
                  </a:lnTo>
                  <a:lnTo>
                    <a:pt x="136" y="53"/>
                  </a:lnTo>
                  <a:lnTo>
                    <a:pt x="163" y="37"/>
                  </a:lnTo>
                  <a:lnTo>
                    <a:pt x="193" y="23"/>
                  </a:lnTo>
                  <a:lnTo>
                    <a:pt x="207" y="18"/>
                  </a:lnTo>
                  <a:lnTo>
                    <a:pt x="222" y="12"/>
                  </a:lnTo>
                  <a:lnTo>
                    <a:pt x="238" y="8"/>
                  </a:lnTo>
                  <a:lnTo>
                    <a:pt x="253" y="4"/>
                  </a:lnTo>
                  <a:lnTo>
                    <a:pt x="270" y="2"/>
                  </a:lnTo>
                  <a:lnTo>
                    <a:pt x="286" y="0"/>
                  </a:lnTo>
                  <a:lnTo>
                    <a:pt x="303" y="0"/>
                  </a:lnTo>
                  <a:lnTo>
                    <a:pt x="319" y="0"/>
                  </a:lnTo>
                  <a:lnTo>
                    <a:pt x="3057" y="0"/>
                  </a:lnTo>
                  <a:lnTo>
                    <a:pt x="3057" y="0"/>
                  </a:lnTo>
                  <a:lnTo>
                    <a:pt x="3073" y="0"/>
                  </a:lnTo>
                  <a:lnTo>
                    <a:pt x="3090" y="0"/>
                  </a:lnTo>
                  <a:lnTo>
                    <a:pt x="3106" y="3"/>
                  </a:lnTo>
                  <a:lnTo>
                    <a:pt x="3122" y="6"/>
                  </a:lnTo>
                  <a:lnTo>
                    <a:pt x="3138" y="8"/>
                  </a:lnTo>
                  <a:lnTo>
                    <a:pt x="3153" y="12"/>
                  </a:lnTo>
                  <a:lnTo>
                    <a:pt x="3169" y="18"/>
                  </a:lnTo>
                  <a:lnTo>
                    <a:pt x="3184" y="25"/>
                  </a:lnTo>
                  <a:lnTo>
                    <a:pt x="3213" y="38"/>
                  </a:lnTo>
                  <a:lnTo>
                    <a:pt x="3241" y="56"/>
                  </a:lnTo>
                  <a:lnTo>
                    <a:pt x="3267" y="73"/>
                  </a:lnTo>
                  <a:lnTo>
                    <a:pt x="3289" y="95"/>
                  </a:lnTo>
                  <a:lnTo>
                    <a:pt x="3289" y="95"/>
                  </a:lnTo>
                  <a:lnTo>
                    <a:pt x="3303" y="108"/>
                  </a:lnTo>
                  <a:lnTo>
                    <a:pt x="3316" y="123"/>
                  </a:lnTo>
                  <a:lnTo>
                    <a:pt x="3327" y="138"/>
                  </a:lnTo>
                  <a:lnTo>
                    <a:pt x="3338" y="154"/>
                  </a:lnTo>
                  <a:lnTo>
                    <a:pt x="3338" y="154"/>
                  </a:lnTo>
                  <a:lnTo>
                    <a:pt x="3350" y="176"/>
                  </a:lnTo>
                  <a:lnTo>
                    <a:pt x="3350" y="176"/>
                  </a:lnTo>
                  <a:lnTo>
                    <a:pt x="3360" y="200"/>
                  </a:lnTo>
                  <a:lnTo>
                    <a:pt x="3360" y="200"/>
                  </a:lnTo>
                  <a:lnTo>
                    <a:pt x="3368" y="224"/>
                  </a:lnTo>
                  <a:lnTo>
                    <a:pt x="3368" y="224"/>
                  </a:lnTo>
                  <a:lnTo>
                    <a:pt x="3372" y="243"/>
                  </a:lnTo>
                  <a:lnTo>
                    <a:pt x="3375" y="262"/>
                  </a:lnTo>
                  <a:lnTo>
                    <a:pt x="3373" y="330"/>
                  </a:lnTo>
                  <a:lnTo>
                    <a:pt x="3360" y="1157"/>
                  </a:lnTo>
                  <a:lnTo>
                    <a:pt x="3342" y="1157"/>
                  </a:lnTo>
                  <a:close/>
                </a:path>
              </a:pathLst>
            </a:custGeom>
            <a:solidFill>
              <a:srgbClr val="0161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65"/>
            <p:cNvSpPr>
              <a:spLocks/>
            </p:cNvSpPr>
            <p:nvPr/>
          </p:nvSpPr>
          <p:spPr bwMode="auto">
            <a:xfrm>
              <a:off x="3417888" y="1366838"/>
              <a:ext cx="5357813" cy="1836738"/>
            </a:xfrm>
            <a:custGeom>
              <a:avLst/>
              <a:gdLst>
                <a:gd name="T0" fmla="*/ 3354 w 3375"/>
                <a:gd name="T1" fmla="*/ 355 h 1157"/>
                <a:gd name="T2" fmla="*/ 3356 w 3375"/>
                <a:gd name="T3" fmla="*/ 288 h 1157"/>
                <a:gd name="T4" fmla="*/ 3348 w 3375"/>
                <a:gd name="T5" fmla="*/ 250 h 1157"/>
                <a:gd name="T6" fmla="*/ 3341 w 3375"/>
                <a:gd name="T7" fmla="*/ 226 h 1157"/>
                <a:gd name="T8" fmla="*/ 3330 w 3375"/>
                <a:gd name="T9" fmla="*/ 201 h 1157"/>
                <a:gd name="T10" fmla="*/ 3318 w 3375"/>
                <a:gd name="T11" fmla="*/ 180 h 1157"/>
                <a:gd name="T12" fmla="*/ 3304 w 3375"/>
                <a:gd name="T13" fmla="*/ 158 h 1157"/>
                <a:gd name="T14" fmla="*/ 3289 w 3375"/>
                <a:gd name="T15" fmla="*/ 139 h 1157"/>
                <a:gd name="T16" fmla="*/ 3265 w 3375"/>
                <a:gd name="T17" fmla="*/ 115 h 1157"/>
                <a:gd name="T18" fmla="*/ 3238 w 3375"/>
                <a:gd name="T19" fmla="*/ 93 h 1157"/>
                <a:gd name="T20" fmla="*/ 3210 w 3375"/>
                <a:gd name="T21" fmla="*/ 75 h 1157"/>
                <a:gd name="T22" fmla="*/ 3179 w 3375"/>
                <a:gd name="T23" fmla="*/ 60 h 1157"/>
                <a:gd name="T24" fmla="*/ 3145 w 3375"/>
                <a:gd name="T25" fmla="*/ 49 h 1157"/>
                <a:gd name="T26" fmla="*/ 3111 w 3375"/>
                <a:gd name="T27" fmla="*/ 41 h 1157"/>
                <a:gd name="T28" fmla="*/ 3076 w 3375"/>
                <a:gd name="T29" fmla="*/ 37 h 1157"/>
                <a:gd name="T30" fmla="*/ 3040 w 3375"/>
                <a:gd name="T31" fmla="*/ 37 h 1157"/>
                <a:gd name="T32" fmla="*/ 336 w 3375"/>
                <a:gd name="T33" fmla="*/ 34 h 1157"/>
                <a:gd name="T34" fmla="*/ 301 w 3375"/>
                <a:gd name="T35" fmla="*/ 34 h 1157"/>
                <a:gd name="T36" fmla="*/ 264 w 3375"/>
                <a:gd name="T37" fmla="*/ 38 h 1157"/>
                <a:gd name="T38" fmla="*/ 230 w 3375"/>
                <a:gd name="T39" fmla="*/ 46 h 1157"/>
                <a:gd name="T40" fmla="*/ 198 w 3375"/>
                <a:gd name="T41" fmla="*/ 58 h 1157"/>
                <a:gd name="T42" fmla="*/ 167 w 3375"/>
                <a:gd name="T43" fmla="*/ 73 h 1157"/>
                <a:gd name="T44" fmla="*/ 137 w 3375"/>
                <a:gd name="T45" fmla="*/ 91 h 1157"/>
                <a:gd name="T46" fmla="*/ 110 w 3375"/>
                <a:gd name="T47" fmla="*/ 112 h 1157"/>
                <a:gd name="T48" fmla="*/ 86 w 3375"/>
                <a:gd name="T49" fmla="*/ 137 h 1157"/>
                <a:gd name="T50" fmla="*/ 71 w 3375"/>
                <a:gd name="T51" fmla="*/ 157 h 1157"/>
                <a:gd name="T52" fmla="*/ 58 w 3375"/>
                <a:gd name="T53" fmla="*/ 177 h 1157"/>
                <a:gd name="T54" fmla="*/ 45 w 3375"/>
                <a:gd name="T55" fmla="*/ 199 h 1157"/>
                <a:gd name="T56" fmla="*/ 35 w 3375"/>
                <a:gd name="T57" fmla="*/ 223 h 1157"/>
                <a:gd name="T58" fmla="*/ 28 w 3375"/>
                <a:gd name="T59" fmla="*/ 247 h 1157"/>
                <a:gd name="T60" fmla="*/ 20 w 3375"/>
                <a:gd name="T61" fmla="*/ 285 h 1157"/>
                <a:gd name="T62" fmla="*/ 31 w 3375"/>
                <a:gd name="T63" fmla="*/ 1157 h 1157"/>
                <a:gd name="T64" fmla="*/ 0 w 3375"/>
                <a:gd name="T65" fmla="*/ 260 h 1157"/>
                <a:gd name="T66" fmla="*/ 4 w 3375"/>
                <a:gd name="T67" fmla="*/ 241 h 1157"/>
                <a:gd name="T68" fmla="*/ 8 w 3375"/>
                <a:gd name="T69" fmla="*/ 222 h 1157"/>
                <a:gd name="T70" fmla="*/ 16 w 3375"/>
                <a:gd name="T71" fmla="*/ 197 h 1157"/>
                <a:gd name="T72" fmla="*/ 25 w 3375"/>
                <a:gd name="T73" fmla="*/ 174 h 1157"/>
                <a:gd name="T74" fmla="*/ 37 w 3375"/>
                <a:gd name="T75" fmla="*/ 152 h 1157"/>
                <a:gd name="T76" fmla="*/ 59 w 3375"/>
                <a:gd name="T77" fmla="*/ 120 h 1157"/>
                <a:gd name="T78" fmla="*/ 86 w 3375"/>
                <a:gd name="T79" fmla="*/ 92 h 1157"/>
                <a:gd name="T80" fmla="*/ 110 w 3375"/>
                <a:gd name="T81" fmla="*/ 72 h 1157"/>
                <a:gd name="T82" fmla="*/ 163 w 3375"/>
                <a:gd name="T83" fmla="*/ 37 h 1157"/>
                <a:gd name="T84" fmla="*/ 207 w 3375"/>
                <a:gd name="T85" fmla="*/ 18 h 1157"/>
                <a:gd name="T86" fmla="*/ 238 w 3375"/>
                <a:gd name="T87" fmla="*/ 8 h 1157"/>
                <a:gd name="T88" fmla="*/ 270 w 3375"/>
                <a:gd name="T89" fmla="*/ 2 h 1157"/>
                <a:gd name="T90" fmla="*/ 303 w 3375"/>
                <a:gd name="T91" fmla="*/ 0 h 1157"/>
                <a:gd name="T92" fmla="*/ 3057 w 3375"/>
                <a:gd name="T93" fmla="*/ 0 h 1157"/>
                <a:gd name="T94" fmla="*/ 3073 w 3375"/>
                <a:gd name="T95" fmla="*/ 0 h 1157"/>
                <a:gd name="T96" fmla="*/ 3106 w 3375"/>
                <a:gd name="T97" fmla="*/ 3 h 1157"/>
                <a:gd name="T98" fmla="*/ 3138 w 3375"/>
                <a:gd name="T99" fmla="*/ 8 h 1157"/>
                <a:gd name="T100" fmla="*/ 3169 w 3375"/>
                <a:gd name="T101" fmla="*/ 18 h 1157"/>
                <a:gd name="T102" fmla="*/ 3213 w 3375"/>
                <a:gd name="T103" fmla="*/ 38 h 1157"/>
                <a:gd name="T104" fmla="*/ 3267 w 3375"/>
                <a:gd name="T105" fmla="*/ 73 h 1157"/>
                <a:gd name="T106" fmla="*/ 3289 w 3375"/>
                <a:gd name="T107" fmla="*/ 95 h 1157"/>
                <a:gd name="T108" fmla="*/ 3316 w 3375"/>
                <a:gd name="T109" fmla="*/ 123 h 1157"/>
                <a:gd name="T110" fmla="*/ 3338 w 3375"/>
                <a:gd name="T111" fmla="*/ 154 h 1157"/>
                <a:gd name="T112" fmla="*/ 3350 w 3375"/>
                <a:gd name="T113" fmla="*/ 176 h 1157"/>
                <a:gd name="T114" fmla="*/ 3360 w 3375"/>
                <a:gd name="T115" fmla="*/ 200 h 1157"/>
                <a:gd name="T116" fmla="*/ 3368 w 3375"/>
                <a:gd name="T117" fmla="*/ 224 h 1157"/>
                <a:gd name="T118" fmla="*/ 3372 w 3375"/>
                <a:gd name="T119" fmla="*/ 243 h 1157"/>
                <a:gd name="T120" fmla="*/ 3373 w 3375"/>
                <a:gd name="T121" fmla="*/ 330 h 1157"/>
                <a:gd name="T122" fmla="*/ 3342 w 3375"/>
                <a:gd name="T123" fmla="*/ 1157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5" h="1157">
                  <a:moveTo>
                    <a:pt x="3342" y="1157"/>
                  </a:moveTo>
                  <a:lnTo>
                    <a:pt x="3354" y="355"/>
                  </a:lnTo>
                  <a:lnTo>
                    <a:pt x="3356" y="288"/>
                  </a:lnTo>
                  <a:lnTo>
                    <a:pt x="3356" y="288"/>
                  </a:lnTo>
                  <a:lnTo>
                    <a:pt x="3353" y="269"/>
                  </a:lnTo>
                  <a:lnTo>
                    <a:pt x="3348" y="250"/>
                  </a:lnTo>
                  <a:lnTo>
                    <a:pt x="3348" y="250"/>
                  </a:lnTo>
                  <a:lnTo>
                    <a:pt x="3341" y="226"/>
                  </a:lnTo>
                  <a:lnTo>
                    <a:pt x="3341" y="226"/>
                  </a:lnTo>
                  <a:lnTo>
                    <a:pt x="3330" y="201"/>
                  </a:lnTo>
                  <a:lnTo>
                    <a:pt x="3330" y="201"/>
                  </a:lnTo>
                  <a:lnTo>
                    <a:pt x="3318" y="180"/>
                  </a:lnTo>
                  <a:lnTo>
                    <a:pt x="3318" y="180"/>
                  </a:lnTo>
                  <a:lnTo>
                    <a:pt x="3304" y="158"/>
                  </a:lnTo>
                  <a:lnTo>
                    <a:pt x="3289" y="139"/>
                  </a:lnTo>
                  <a:lnTo>
                    <a:pt x="3289" y="139"/>
                  </a:lnTo>
                  <a:lnTo>
                    <a:pt x="3277" y="127"/>
                  </a:lnTo>
                  <a:lnTo>
                    <a:pt x="3265" y="115"/>
                  </a:lnTo>
                  <a:lnTo>
                    <a:pt x="3252" y="104"/>
                  </a:lnTo>
                  <a:lnTo>
                    <a:pt x="3238" y="93"/>
                  </a:lnTo>
                  <a:lnTo>
                    <a:pt x="3225" y="84"/>
                  </a:lnTo>
                  <a:lnTo>
                    <a:pt x="3210" y="75"/>
                  </a:lnTo>
                  <a:lnTo>
                    <a:pt x="3194" y="66"/>
                  </a:lnTo>
                  <a:lnTo>
                    <a:pt x="3179" y="60"/>
                  </a:lnTo>
                  <a:lnTo>
                    <a:pt x="3163" y="54"/>
                  </a:lnTo>
                  <a:lnTo>
                    <a:pt x="3145" y="49"/>
                  </a:lnTo>
                  <a:lnTo>
                    <a:pt x="3129" y="44"/>
                  </a:lnTo>
                  <a:lnTo>
                    <a:pt x="3111" y="41"/>
                  </a:lnTo>
                  <a:lnTo>
                    <a:pt x="3094" y="38"/>
                  </a:lnTo>
                  <a:lnTo>
                    <a:pt x="3076" y="37"/>
                  </a:lnTo>
                  <a:lnTo>
                    <a:pt x="3057" y="35"/>
                  </a:lnTo>
                  <a:lnTo>
                    <a:pt x="3040" y="37"/>
                  </a:lnTo>
                  <a:lnTo>
                    <a:pt x="336" y="34"/>
                  </a:lnTo>
                  <a:lnTo>
                    <a:pt x="336" y="34"/>
                  </a:lnTo>
                  <a:lnTo>
                    <a:pt x="318" y="34"/>
                  </a:lnTo>
                  <a:lnTo>
                    <a:pt x="301" y="34"/>
                  </a:lnTo>
                  <a:lnTo>
                    <a:pt x="282" y="37"/>
                  </a:lnTo>
                  <a:lnTo>
                    <a:pt x="264" y="38"/>
                  </a:lnTo>
                  <a:lnTo>
                    <a:pt x="248" y="42"/>
                  </a:lnTo>
                  <a:lnTo>
                    <a:pt x="230" y="46"/>
                  </a:lnTo>
                  <a:lnTo>
                    <a:pt x="214" y="52"/>
                  </a:lnTo>
                  <a:lnTo>
                    <a:pt x="198" y="58"/>
                  </a:lnTo>
                  <a:lnTo>
                    <a:pt x="182" y="65"/>
                  </a:lnTo>
                  <a:lnTo>
                    <a:pt x="167" y="73"/>
                  </a:lnTo>
                  <a:lnTo>
                    <a:pt x="152" y="81"/>
                  </a:lnTo>
                  <a:lnTo>
                    <a:pt x="137" y="91"/>
                  </a:lnTo>
                  <a:lnTo>
                    <a:pt x="124" y="102"/>
                  </a:lnTo>
                  <a:lnTo>
                    <a:pt x="110" y="112"/>
                  </a:lnTo>
                  <a:lnTo>
                    <a:pt x="98" y="125"/>
                  </a:lnTo>
                  <a:lnTo>
                    <a:pt x="86" y="137"/>
                  </a:lnTo>
                  <a:lnTo>
                    <a:pt x="86" y="137"/>
                  </a:lnTo>
                  <a:lnTo>
                    <a:pt x="71" y="157"/>
                  </a:lnTo>
                  <a:lnTo>
                    <a:pt x="58" y="177"/>
                  </a:lnTo>
                  <a:lnTo>
                    <a:pt x="58" y="177"/>
                  </a:lnTo>
                  <a:lnTo>
                    <a:pt x="45" y="199"/>
                  </a:lnTo>
                  <a:lnTo>
                    <a:pt x="45" y="199"/>
                  </a:lnTo>
                  <a:lnTo>
                    <a:pt x="35" y="223"/>
                  </a:lnTo>
                  <a:lnTo>
                    <a:pt x="35" y="223"/>
                  </a:lnTo>
                  <a:lnTo>
                    <a:pt x="28" y="247"/>
                  </a:lnTo>
                  <a:lnTo>
                    <a:pt x="28" y="247"/>
                  </a:lnTo>
                  <a:lnTo>
                    <a:pt x="22" y="266"/>
                  </a:lnTo>
                  <a:lnTo>
                    <a:pt x="20" y="285"/>
                  </a:lnTo>
                  <a:lnTo>
                    <a:pt x="21" y="353"/>
                  </a:lnTo>
                  <a:lnTo>
                    <a:pt x="31" y="1157"/>
                  </a:lnTo>
                  <a:lnTo>
                    <a:pt x="13" y="1157"/>
                  </a:lnTo>
                  <a:lnTo>
                    <a:pt x="0" y="260"/>
                  </a:lnTo>
                  <a:lnTo>
                    <a:pt x="0" y="260"/>
                  </a:lnTo>
                  <a:lnTo>
                    <a:pt x="4" y="241"/>
                  </a:lnTo>
                  <a:lnTo>
                    <a:pt x="8" y="222"/>
                  </a:lnTo>
                  <a:lnTo>
                    <a:pt x="8" y="222"/>
                  </a:lnTo>
                  <a:lnTo>
                    <a:pt x="16" y="197"/>
                  </a:lnTo>
                  <a:lnTo>
                    <a:pt x="16" y="197"/>
                  </a:lnTo>
                  <a:lnTo>
                    <a:pt x="25" y="174"/>
                  </a:lnTo>
                  <a:lnTo>
                    <a:pt x="25" y="174"/>
                  </a:lnTo>
                  <a:lnTo>
                    <a:pt x="37" y="152"/>
                  </a:lnTo>
                  <a:lnTo>
                    <a:pt x="37" y="152"/>
                  </a:lnTo>
                  <a:lnTo>
                    <a:pt x="48" y="135"/>
                  </a:lnTo>
                  <a:lnTo>
                    <a:pt x="59" y="120"/>
                  </a:lnTo>
                  <a:lnTo>
                    <a:pt x="72" y="106"/>
                  </a:lnTo>
                  <a:lnTo>
                    <a:pt x="86" y="92"/>
                  </a:lnTo>
                  <a:lnTo>
                    <a:pt x="86" y="92"/>
                  </a:lnTo>
                  <a:lnTo>
                    <a:pt x="110" y="72"/>
                  </a:lnTo>
                  <a:lnTo>
                    <a:pt x="136" y="53"/>
                  </a:lnTo>
                  <a:lnTo>
                    <a:pt x="163" y="37"/>
                  </a:lnTo>
                  <a:lnTo>
                    <a:pt x="193" y="23"/>
                  </a:lnTo>
                  <a:lnTo>
                    <a:pt x="207" y="18"/>
                  </a:lnTo>
                  <a:lnTo>
                    <a:pt x="222" y="12"/>
                  </a:lnTo>
                  <a:lnTo>
                    <a:pt x="238" y="8"/>
                  </a:lnTo>
                  <a:lnTo>
                    <a:pt x="253" y="4"/>
                  </a:lnTo>
                  <a:lnTo>
                    <a:pt x="270" y="2"/>
                  </a:lnTo>
                  <a:lnTo>
                    <a:pt x="286" y="0"/>
                  </a:lnTo>
                  <a:lnTo>
                    <a:pt x="303" y="0"/>
                  </a:lnTo>
                  <a:lnTo>
                    <a:pt x="319" y="0"/>
                  </a:lnTo>
                  <a:lnTo>
                    <a:pt x="3057" y="0"/>
                  </a:lnTo>
                  <a:lnTo>
                    <a:pt x="3057" y="0"/>
                  </a:lnTo>
                  <a:lnTo>
                    <a:pt x="3073" y="0"/>
                  </a:lnTo>
                  <a:lnTo>
                    <a:pt x="3090" y="0"/>
                  </a:lnTo>
                  <a:lnTo>
                    <a:pt x="3106" y="3"/>
                  </a:lnTo>
                  <a:lnTo>
                    <a:pt x="3122" y="6"/>
                  </a:lnTo>
                  <a:lnTo>
                    <a:pt x="3138" y="8"/>
                  </a:lnTo>
                  <a:lnTo>
                    <a:pt x="3153" y="12"/>
                  </a:lnTo>
                  <a:lnTo>
                    <a:pt x="3169" y="18"/>
                  </a:lnTo>
                  <a:lnTo>
                    <a:pt x="3184" y="25"/>
                  </a:lnTo>
                  <a:lnTo>
                    <a:pt x="3213" y="38"/>
                  </a:lnTo>
                  <a:lnTo>
                    <a:pt x="3241" y="56"/>
                  </a:lnTo>
                  <a:lnTo>
                    <a:pt x="3267" y="73"/>
                  </a:lnTo>
                  <a:lnTo>
                    <a:pt x="3289" y="95"/>
                  </a:lnTo>
                  <a:lnTo>
                    <a:pt x="3289" y="95"/>
                  </a:lnTo>
                  <a:lnTo>
                    <a:pt x="3303" y="108"/>
                  </a:lnTo>
                  <a:lnTo>
                    <a:pt x="3316" y="123"/>
                  </a:lnTo>
                  <a:lnTo>
                    <a:pt x="3327" y="138"/>
                  </a:lnTo>
                  <a:lnTo>
                    <a:pt x="3338" y="154"/>
                  </a:lnTo>
                  <a:lnTo>
                    <a:pt x="3338" y="154"/>
                  </a:lnTo>
                  <a:lnTo>
                    <a:pt x="3350" y="176"/>
                  </a:lnTo>
                  <a:lnTo>
                    <a:pt x="3350" y="176"/>
                  </a:lnTo>
                  <a:lnTo>
                    <a:pt x="3360" y="200"/>
                  </a:lnTo>
                  <a:lnTo>
                    <a:pt x="3360" y="200"/>
                  </a:lnTo>
                  <a:lnTo>
                    <a:pt x="3368" y="224"/>
                  </a:lnTo>
                  <a:lnTo>
                    <a:pt x="3368" y="224"/>
                  </a:lnTo>
                  <a:lnTo>
                    <a:pt x="3372" y="243"/>
                  </a:lnTo>
                  <a:lnTo>
                    <a:pt x="3375" y="262"/>
                  </a:lnTo>
                  <a:lnTo>
                    <a:pt x="3373" y="330"/>
                  </a:lnTo>
                  <a:lnTo>
                    <a:pt x="3360" y="1157"/>
                  </a:lnTo>
                  <a:lnTo>
                    <a:pt x="3342" y="11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66"/>
            <p:cNvSpPr>
              <a:spLocks/>
            </p:cNvSpPr>
            <p:nvPr/>
          </p:nvSpPr>
          <p:spPr bwMode="auto">
            <a:xfrm>
              <a:off x="3449638" y="1420813"/>
              <a:ext cx="5295900" cy="1782763"/>
            </a:xfrm>
            <a:custGeom>
              <a:avLst/>
              <a:gdLst>
                <a:gd name="T0" fmla="*/ 1 w 3336"/>
                <a:gd name="T1" fmla="*/ 319 h 1123"/>
                <a:gd name="T2" fmla="*/ 0 w 3336"/>
                <a:gd name="T3" fmla="*/ 251 h 1123"/>
                <a:gd name="T4" fmla="*/ 8 w 3336"/>
                <a:gd name="T5" fmla="*/ 213 h 1123"/>
                <a:gd name="T6" fmla="*/ 15 w 3336"/>
                <a:gd name="T7" fmla="*/ 189 h 1123"/>
                <a:gd name="T8" fmla="*/ 25 w 3336"/>
                <a:gd name="T9" fmla="*/ 165 h 1123"/>
                <a:gd name="T10" fmla="*/ 38 w 3336"/>
                <a:gd name="T11" fmla="*/ 143 h 1123"/>
                <a:gd name="T12" fmla="*/ 51 w 3336"/>
                <a:gd name="T13" fmla="*/ 123 h 1123"/>
                <a:gd name="T14" fmla="*/ 66 w 3336"/>
                <a:gd name="T15" fmla="*/ 103 h 1123"/>
                <a:gd name="T16" fmla="*/ 90 w 3336"/>
                <a:gd name="T17" fmla="*/ 78 h 1123"/>
                <a:gd name="T18" fmla="*/ 117 w 3336"/>
                <a:gd name="T19" fmla="*/ 57 h 1123"/>
                <a:gd name="T20" fmla="*/ 147 w 3336"/>
                <a:gd name="T21" fmla="*/ 39 h 1123"/>
                <a:gd name="T22" fmla="*/ 178 w 3336"/>
                <a:gd name="T23" fmla="*/ 24 h 1123"/>
                <a:gd name="T24" fmla="*/ 210 w 3336"/>
                <a:gd name="T25" fmla="*/ 12 h 1123"/>
                <a:gd name="T26" fmla="*/ 244 w 3336"/>
                <a:gd name="T27" fmla="*/ 4 h 1123"/>
                <a:gd name="T28" fmla="*/ 281 w 3336"/>
                <a:gd name="T29" fmla="*/ 0 h 1123"/>
                <a:gd name="T30" fmla="*/ 316 w 3336"/>
                <a:gd name="T31" fmla="*/ 0 h 1123"/>
                <a:gd name="T32" fmla="*/ 3020 w 3336"/>
                <a:gd name="T33" fmla="*/ 0 h 1123"/>
                <a:gd name="T34" fmla="*/ 3056 w 3336"/>
                <a:gd name="T35" fmla="*/ 1 h 1123"/>
                <a:gd name="T36" fmla="*/ 3091 w 3336"/>
                <a:gd name="T37" fmla="*/ 5 h 1123"/>
                <a:gd name="T38" fmla="*/ 3125 w 3336"/>
                <a:gd name="T39" fmla="*/ 14 h 1123"/>
                <a:gd name="T40" fmla="*/ 3159 w 3336"/>
                <a:gd name="T41" fmla="*/ 26 h 1123"/>
                <a:gd name="T42" fmla="*/ 3190 w 3336"/>
                <a:gd name="T43" fmla="*/ 41 h 1123"/>
                <a:gd name="T44" fmla="*/ 3218 w 3336"/>
                <a:gd name="T45" fmla="*/ 59 h 1123"/>
                <a:gd name="T46" fmla="*/ 3245 w 3336"/>
                <a:gd name="T47" fmla="*/ 81 h 1123"/>
                <a:gd name="T48" fmla="*/ 3269 w 3336"/>
                <a:gd name="T49" fmla="*/ 105 h 1123"/>
                <a:gd name="T50" fmla="*/ 3284 w 3336"/>
                <a:gd name="T51" fmla="*/ 124 h 1123"/>
                <a:gd name="T52" fmla="*/ 3298 w 3336"/>
                <a:gd name="T53" fmla="*/ 146 h 1123"/>
                <a:gd name="T54" fmla="*/ 3310 w 3336"/>
                <a:gd name="T55" fmla="*/ 167 h 1123"/>
                <a:gd name="T56" fmla="*/ 3321 w 3336"/>
                <a:gd name="T57" fmla="*/ 192 h 1123"/>
                <a:gd name="T58" fmla="*/ 3328 w 3336"/>
                <a:gd name="T59" fmla="*/ 216 h 1123"/>
                <a:gd name="T60" fmla="*/ 3336 w 3336"/>
                <a:gd name="T61" fmla="*/ 254 h 1123"/>
                <a:gd name="T62" fmla="*/ 3322 w 3336"/>
                <a:gd name="T63"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1123"/>
                  </a:moveTo>
                  <a:lnTo>
                    <a:pt x="1" y="319"/>
                  </a:lnTo>
                  <a:lnTo>
                    <a:pt x="0" y="251"/>
                  </a:lnTo>
                  <a:lnTo>
                    <a:pt x="0" y="251"/>
                  </a:lnTo>
                  <a:lnTo>
                    <a:pt x="2" y="232"/>
                  </a:lnTo>
                  <a:lnTo>
                    <a:pt x="8" y="213"/>
                  </a:lnTo>
                  <a:lnTo>
                    <a:pt x="8" y="213"/>
                  </a:lnTo>
                  <a:lnTo>
                    <a:pt x="15" y="189"/>
                  </a:lnTo>
                  <a:lnTo>
                    <a:pt x="15" y="189"/>
                  </a:lnTo>
                  <a:lnTo>
                    <a:pt x="25" y="165"/>
                  </a:lnTo>
                  <a:lnTo>
                    <a:pt x="25" y="165"/>
                  </a:lnTo>
                  <a:lnTo>
                    <a:pt x="38" y="143"/>
                  </a:lnTo>
                  <a:lnTo>
                    <a:pt x="38" y="143"/>
                  </a:lnTo>
                  <a:lnTo>
                    <a:pt x="51" y="123"/>
                  </a:lnTo>
                  <a:lnTo>
                    <a:pt x="66" y="103"/>
                  </a:lnTo>
                  <a:lnTo>
                    <a:pt x="66" y="103"/>
                  </a:lnTo>
                  <a:lnTo>
                    <a:pt x="78" y="91"/>
                  </a:lnTo>
                  <a:lnTo>
                    <a:pt x="90" y="78"/>
                  </a:lnTo>
                  <a:lnTo>
                    <a:pt x="104" y="68"/>
                  </a:lnTo>
                  <a:lnTo>
                    <a:pt x="117" y="57"/>
                  </a:lnTo>
                  <a:lnTo>
                    <a:pt x="132" y="47"/>
                  </a:lnTo>
                  <a:lnTo>
                    <a:pt x="147" y="39"/>
                  </a:lnTo>
                  <a:lnTo>
                    <a:pt x="162" y="31"/>
                  </a:lnTo>
                  <a:lnTo>
                    <a:pt x="178" y="24"/>
                  </a:lnTo>
                  <a:lnTo>
                    <a:pt x="194" y="18"/>
                  </a:lnTo>
                  <a:lnTo>
                    <a:pt x="210" y="12"/>
                  </a:lnTo>
                  <a:lnTo>
                    <a:pt x="228" y="8"/>
                  </a:lnTo>
                  <a:lnTo>
                    <a:pt x="244" y="4"/>
                  </a:lnTo>
                  <a:lnTo>
                    <a:pt x="262" y="3"/>
                  </a:lnTo>
                  <a:lnTo>
                    <a:pt x="281" y="0"/>
                  </a:lnTo>
                  <a:lnTo>
                    <a:pt x="298" y="0"/>
                  </a:lnTo>
                  <a:lnTo>
                    <a:pt x="316" y="0"/>
                  </a:lnTo>
                  <a:lnTo>
                    <a:pt x="3020" y="0"/>
                  </a:lnTo>
                  <a:lnTo>
                    <a:pt x="3020" y="0"/>
                  </a:lnTo>
                  <a:lnTo>
                    <a:pt x="3037" y="0"/>
                  </a:lnTo>
                  <a:lnTo>
                    <a:pt x="3056" y="1"/>
                  </a:lnTo>
                  <a:lnTo>
                    <a:pt x="3074" y="3"/>
                  </a:lnTo>
                  <a:lnTo>
                    <a:pt x="3091" y="5"/>
                  </a:lnTo>
                  <a:lnTo>
                    <a:pt x="3109" y="8"/>
                  </a:lnTo>
                  <a:lnTo>
                    <a:pt x="3125" y="14"/>
                  </a:lnTo>
                  <a:lnTo>
                    <a:pt x="3143" y="19"/>
                  </a:lnTo>
                  <a:lnTo>
                    <a:pt x="3159" y="26"/>
                  </a:lnTo>
                  <a:lnTo>
                    <a:pt x="3174" y="32"/>
                  </a:lnTo>
                  <a:lnTo>
                    <a:pt x="3190" y="41"/>
                  </a:lnTo>
                  <a:lnTo>
                    <a:pt x="3205" y="50"/>
                  </a:lnTo>
                  <a:lnTo>
                    <a:pt x="3218" y="59"/>
                  </a:lnTo>
                  <a:lnTo>
                    <a:pt x="3232" y="70"/>
                  </a:lnTo>
                  <a:lnTo>
                    <a:pt x="3245" y="81"/>
                  </a:lnTo>
                  <a:lnTo>
                    <a:pt x="3257" y="93"/>
                  </a:lnTo>
                  <a:lnTo>
                    <a:pt x="3269" y="105"/>
                  </a:lnTo>
                  <a:lnTo>
                    <a:pt x="3269" y="105"/>
                  </a:lnTo>
                  <a:lnTo>
                    <a:pt x="3284" y="124"/>
                  </a:lnTo>
                  <a:lnTo>
                    <a:pt x="3298" y="146"/>
                  </a:lnTo>
                  <a:lnTo>
                    <a:pt x="3298" y="146"/>
                  </a:lnTo>
                  <a:lnTo>
                    <a:pt x="3310" y="167"/>
                  </a:lnTo>
                  <a:lnTo>
                    <a:pt x="3310" y="167"/>
                  </a:lnTo>
                  <a:lnTo>
                    <a:pt x="3321" y="192"/>
                  </a:lnTo>
                  <a:lnTo>
                    <a:pt x="3321" y="192"/>
                  </a:lnTo>
                  <a:lnTo>
                    <a:pt x="3328" y="216"/>
                  </a:lnTo>
                  <a:lnTo>
                    <a:pt x="3328" y="216"/>
                  </a:lnTo>
                  <a:lnTo>
                    <a:pt x="3333" y="235"/>
                  </a:lnTo>
                  <a:lnTo>
                    <a:pt x="3336" y="254"/>
                  </a:lnTo>
                  <a:lnTo>
                    <a:pt x="3334" y="321"/>
                  </a:lnTo>
                  <a:lnTo>
                    <a:pt x="3322" y="1123"/>
                  </a:lnTo>
                  <a:lnTo>
                    <a:pt x="11" y="1123"/>
                  </a:lnTo>
                  <a:close/>
                </a:path>
              </a:pathLst>
            </a:custGeom>
            <a:solidFill>
              <a:srgbClr val="1C8C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67"/>
            <p:cNvSpPr>
              <a:spLocks/>
            </p:cNvSpPr>
            <p:nvPr/>
          </p:nvSpPr>
          <p:spPr bwMode="auto">
            <a:xfrm>
              <a:off x="3449638" y="1420813"/>
              <a:ext cx="5295900" cy="1782763"/>
            </a:xfrm>
            <a:custGeom>
              <a:avLst/>
              <a:gdLst>
                <a:gd name="T0" fmla="*/ 1 w 3336"/>
                <a:gd name="T1" fmla="*/ 319 h 1123"/>
                <a:gd name="T2" fmla="*/ 0 w 3336"/>
                <a:gd name="T3" fmla="*/ 251 h 1123"/>
                <a:gd name="T4" fmla="*/ 8 w 3336"/>
                <a:gd name="T5" fmla="*/ 213 h 1123"/>
                <a:gd name="T6" fmla="*/ 15 w 3336"/>
                <a:gd name="T7" fmla="*/ 189 h 1123"/>
                <a:gd name="T8" fmla="*/ 25 w 3336"/>
                <a:gd name="T9" fmla="*/ 165 h 1123"/>
                <a:gd name="T10" fmla="*/ 38 w 3336"/>
                <a:gd name="T11" fmla="*/ 143 h 1123"/>
                <a:gd name="T12" fmla="*/ 51 w 3336"/>
                <a:gd name="T13" fmla="*/ 123 h 1123"/>
                <a:gd name="T14" fmla="*/ 66 w 3336"/>
                <a:gd name="T15" fmla="*/ 103 h 1123"/>
                <a:gd name="T16" fmla="*/ 90 w 3336"/>
                <a:gd name="T17" fmla="*/ 78 h 1123"/>
                <a:gd name="T18" fmla="*/ 117 w 3336"/>
                <a:gd name="T19" fmla="*/ 57 h 1123"/>
                <a:gd name="T20" fmla="*/ 147 w 3336"/>
                <a:gd name="T21" fmla="*/ 39 h 1123"/>
                <a:gd name="T22" fmla="*/ 178 w 3336"/>
                <a:gd name="T23" fmla="*/ 24 h 1123"/>
                <a:gd name="T24" fmla="*/ 210 w 3336"/>
                <a:gd name="T25" fmla="*/ 12 h 1123"/>
                <a:gd name="T26" fmla="*/ 244 w 3336"/>
                <a:gd name="T27" fmla="*/ 4 h 1123"/>
                <a:gd name="T28" fmla="*/ 281 w 3336"/>
                <a:gd name="T29" fmla="*/ 0 h 1123"/>
                <a:gd name="T30" fmla="*/ 316 w 3336"/>
                <a:gd name="T31" fmla="*/ 0 h 1123"/>
                <a:gd name="T32" fmla="*/ 3020 w 3336"/>
                <a:gd name="T33" fmla="*/ 0 h 1123"/>
                <a:gd name="T34" fmla="*/ 3056 w 3336"/>
                <a:gd name="T35" fmla="*/ 1 h 1123"/>
                <a:gd name="T36" fmla="*/ 3091 w 3336"/>
                <a:gd name="T37" fmla="*/ 5 h 1123"/>
                <a:gd name="T38" fmla="*/ 3125 w 3336"/>
                <a:gd name="T39" fmla="*/ 14 h 1123"/>
                <a:gd name="T40" fmla="*/ 3159 w 3336"/>
                <a:gd name="T41" fmla="*/ 26 h 1123"/>
                <a:gd name="T42" fmla="*/ 3190 w 3336"/>
                <a:gd name="T43" fmla="*/ 41 h 1123"/>
                <a:gd name="T44" fmla="*/ 3218 w 3336"/>
                <a:gd name="T45" fmla="*/ 59 h 1123"/>
                <a:gd name="T46" fmla="*/ 3245 w 3336"/>
                <a:gd name="T47" fmla="*/ 81 h 1123"/>
                <a:gd name="T48" fmla="*/ 3269 w 3336"/>
                <a:gd name="T49" fmla="*/ 105 h 1123"/>
                <a:gd name="T50" fmla="*/ 3284 w 3336"/>
                <a:gd name="T51" fmla="*/ 124 h 1123"/>
                <a:gd name="T52" fmla="*/ 3298 w 3336"/>
                <a:gd name="T53" fmla="*/ 146 h 1123"/>
                <a:gd name="T54" fmla="*/ 3310 w 3336"/>
                <a:gd name="T55" fmla="*/ 167 h 1123"/>
                <a:gd name="T56" fmla="*/ 3321 w 3336"/>
                <a:gd name="T57" fmla="*/ 192 h 1123"/>
                <a:gd name="T58" fmla="*/ 3328 w 3336"/>
                <a:gd name="T59" fmla="*/ 216 h 1123"/>
                <a:gd name="T60" fmla="*/ 3336 w 3336"/>
                <a:gd name="T61" fmla="*/ 254 h 1123"/>
                <a:gd name="T62" fmla="*/ 3322 w 3336"/>
                <a:gd name="T63"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1123"/>
                  </a:moveTo>
                  <a:lnTo>
                    <a:pt x="1" y="319"/>
                  </a:lnTo>
                  <a:lnTo>
                    <a:pt x="0" y="251"/>
                  </a:lnTo>
                  <a:lnTo>
                    <a:pt x="0" y="251"/>
                  </a:lnTo>
                  <a:lnTo>
                    <a:pt x="2" y="232"/>
                  </a:lnTo>
                  <a:lnTo>
                    <a:pt x="8" y="213"/>
                  </a:lnTo>
                  <a:lnTo>
                    <a:pt x="8" y="213"/>
                  </a:lnTo>
                  <a:lnTo>
                    <a:pt x="15" y="189"/>
                  </a:lnTo>
                  <a:lnTo>
                    <a:pt x="15" y="189"/>
                  </a:lnTo>
                  <a:lnTo>
                    <a:pt x="25" y="165"/>
                  </a:lnTo>
                  <a:lnTo>
                    <a:pt x="25" y="165"/>
                  </a:lnTo>
                  <a:lnTo>
                    <a:pt x="38" y="143"/>
                  </a:lnTo>
                  <a:lnTo>
                    <a:pt x="38" y="143"/>
                  </a:lnTo>
                  <a:lnTo>
                    <a:pt x="51" y="123"/>
                  </a:lnTo>
                  <a:lnTo>
                    <a:pt x="66" y="103"/>
                  </a:lnTo>
                  <a:lnTo>
                    <a:pt x="66" y="103"/>
                  </a:lnTo>
                  <a:lnTo>
                    <a:pt x="78" y="91"/>
                  </a:lnTo>
                  <a:lnTo>
                    <a:pt x="90" y="78"/>
                  </a:lnTo>
                  <a:lnTo>
                    <a:pt x="104" y="68"/>
                  </a:lnTo>
                  <a:lnTo>
                    <a:pt x="117" y="57"/>
                  </a:lnTo>
                  <a:lnTo>
                    <a:pt x="132" y="47"/>
                  </a:lnTo>
                  <a:lnTo>
                    <a:pt x="147" y="39"/>
                  </a:lnTo>
                  <a:lnTo>
                    <a:pt x="162" y="31"/>
                  </a:lnTo>
                  <a:lnTo>
                    <a:pt x="178" y="24"/>
                  </a:lnTo>
                  <a:lnTo>
                    <a:pt x="194" y="18"/>
                  </a:lnTo>
                  <a:lnTo>
                    <a:pt x="210" y="12"/>
                  </a:lnTo>
                  <a:lnTo>
                    <a:pt x="228" y="8"/>
                  </a:lnTo>
                  <a:lnTo>
                    <a:pt x="244" y="4"/>
                  </a:lnTo>
                  <a:lnTo>
                    <a:pt x="262" y="3"/>
                  </a:lnTo>
                  <a:lnTo>
                    <a:pt x="281" y="0"/>
                  </a:lnTo>
                  <a:lnTo>
                    <a:pt x="298" y="0"/>
                  </a:lnTo>
                  <a:lnTo>
                    <a:pt x="316" y="0"/>
                  </a:lnTo>
                  <a:lnTo>
                    <a:pt x="3020" y="0"/>
                  </a:lnTo>
                  <a:lnTo>
                    <a:pt x="3020" y="0"/>
                  </a:lnTo>
                  <a:lnTo>
                    <a:pt x="3037" y="0"/>
                  </a:lnTo>
                  <a:lnTo>
                    <a:pt x="3056" y="1"/>
                  </a:lnTo>
                  <a:lnTo>
                    <a:pt x="3074" y="3"/>
                  </a:lnTo>
                  <a:lnTo>
                    <a:pt x="3091" y="5"/>
                  </a:lnTo>
                  <a:lnTo>
                    <a:pt x="3109" y="8"/>
                  </a:lnTo>
                  <a:lnTo>
                    <a:pt x="3125" y="14"/>
                  </a:lnTo>
                  <a:lnTo>
                    <a:pt x="3143" y="19"/>
                  </a:lnTo>
                  <a:lnTo>
                    <a:pt x="3159" y="26"/>
                  </a:lnTo>
                  <a:lnTo>
                    <a:pt x="3174" y="32"/>
                  </a:lnTo>
                  <a:lnTo>
                    <a:pt x="3190" y="41"/>
                  </a:lnTo>
                  <a:lnTo>
                    <a:pt x="3205" y="50"/>
                  </a:lnTo>
                  <a:lnTo>
                    <a:pt x="3218" y="59"/>
                  </a:lnTo>
                  <a:lnTo>
                    <a:pt x="3232" y="70"/>
                  </a:lnTo>
                  <a:lnTo>
                    <a:pt x="3245" y="81"/>
                  </a:lnTo>
                  <a:lnTo>
                    <a:pt x="3257" y="93"/>
                  </a:lnTo>
                  <a:lnTo>
                    <a:pt x="3269" y="105"/>
                  </a:lnTo>
                  <a:lnTo>
                    <a:pt x="3269" y="105"/>
                  </a:lnTo>
                  <a:lnTo>
                    <a:pt x="3284" y="124"/>
                  </a:lnTo>
                  <a:lnTo>
                    <a:pt x="3298" y="146"/>
                  </a:lnTo>
                  <a:lnTo>
                    <a:pt x="3298" y="146"/>
                  </a:lnTo>
                  <a:lnTo>
                    <a:pt x="3310" y="167"/>
                  </a:lnTo>
                  <a:lnTo>
                    <a:pt x="3310" y="167"/>
                  </a:lnTo>
                  <a:lnTo>
                    <a:pt x="3321" y="192"/>
                  </a:lnTo>
                  <a:lnTo>
                    <a:pt x="3321" y="192"/>
                  </a:lnTo>
                  <a:lnTo>
                    <a:pt x="3328" y="216"/>
                  </a:lnTo>
                  <a:lnTo>
                    <a:pt x="3328" y="216"/>
                  </a:lnTo>
                  <a:lnTo>
                    <a:pt x="3333" y="235"/>
                  </a:lnTo>
                  <a:lnTo>
                    <a:pt x="3336" y="254"/>
                  </a:lnTo>
                  <a:lnTo>
                    <a:pt x="3334" y="321"/>
                  </a:lnTo>
                  <a:lnTo>
                    <a:pt x="3322" y="1123"/>
                  </a:lnTo>
                  <a:lnTo>
                    <a:pt x="11" y="11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68"/>
            <p:cNvSpPr>
              <a:spLocks/>
            </p:cNvSpPr>
            <p:nvPr/>
          </p:nvSpPr>
          <p:spPr bwMode="auto">
            <a:xfrm>
              <a:off x="3592513" y="4486275"/>
              <a:ext cx="611188" cy="71438"/>
            </a:xfrm>
            <a:custGeom>
              <a:avLst/>
              <a:gdLst>
                <a:gd name="T0" fmla="*/ 304 w 385"/>
                <a:gd name="T1" fmla="*/ 0 h 45"/>
                <a:gd name="T2" fmla="*/ 47 w 385"/>
                <a:gd name="T3" fmla="*/ 5 h 45"/>
                <a:gd name="T4" fmla="*/ 42 w 385"/>
                <a:gd name="T5" fmla="*/ 6 h 45"/>
                <a:gd name="T6" fmla="*/ 29 w 385"/>
                <a:gd name="T7" fmla="*/ 9 h 45"/>
                <a:gd name="T8" fmla="*/ 22 w 385"/>
                <a:gd name="T9" fmla="*/ 10 h 45"/>
                <a:gd name="T10" fmla="*/ 12 w 385"/>
                <a:gd name="T11" fmla="*/ 16 h 45"/>
                <a:gd name="T12" fmla="*/ 3 w 385"/>
                <a:gd name="T13" fmla="*/ 20 h 45"/>
                <a:gd name="T14" fmla="*/ 2 w 385"/>
                <a:gd name="T15" fmla="*/ 21 h 45"/>
                <a:gd name="T16" fmla="*/ 0 w 385"/>
                <a:gd name="T17" fmla="*/ 24 h 45"/>
                <a:gd name="T18" fmla="*/ 3 w 385"/>
                <a:gd name="T19" fmla="*/ 27 h 45"/>
                <a:gd name="T20" fmla="*/ 3 w 385"/>
                <a:gd name="T21" fmla="*/ 27 h 45"/>
                <a:gd name="T22" fmla="*/ 11 w 385"/>
                <a:gd name="T23" fmla="*/ 27 h 45"/>
                <a:gd name="T24" fmla="*/ 16 w 385"/>
                <a:gd name="T25" fmla="*/ 33 h 45"/>
                <a:gd name="T26" fmla="*/ 29 w 385"/>
                <a:gd name="T27" fmla="*/ 36 h 45"/>
                <a:gd name="T28" fmla="*/ 29 w 385"/>
                <a:gd name="T29" fmla="*/ 36 h 45"/>
                <a:gd name="T30" fmla="*/ 38 w 385"/>
                <a:gd name="T31" fmla="*/ 36 h 45"/>
                <a:gd name="T32" fmla="*/ 47 w 385"/>
                <a:gd name="T33" fmla="*/ 39 h 45"/>
                <a:gd name="T34" fmla="*/ 49 w 385"/>
                <a:gd name="T35" fmla="*/ 39 h 45"/>
                <a:gd name="T36" fmla="*/ 304 w 385"/>
                <a:gd name="T37" fmla="*/ 35 h 45"/>
                <a:gd name="T38" fmla="*/ 227 w 385"/>
                <a:gd name="T39" fmla="*/ 40 h 45"/>
                <a:gd name="T40" fmla="*/ 232 w 385"/>
                <a:gd name="T41" fmla="*/ 44 h 45"/>
                <a:gd name="T42" fmla="*/ 327 w 385"/>
                <a:gd name="T43" fmla="*/ 44 h 45"/>
                <a:gd name="T44" fmla="*/ 351 w 385"/>
                <a:gd name="T45" fmla="*/ 35 h 45"/>
                <a:gd name="T46" fmla="*/ 357 w 385"/>
                <a:gd name="T47" fmla="*/ 33 h 45"/>
                <a:gd name="T48" fmla="*/ 366 w 385"/>
                <a:gd name="T49" fmla="*/ 31 h 45"/>
                <a:gd name="T50" fmla="*/ 373 w 385"/>
                <a:gd name="T51" fmla="*/ 29 h 45"/>
                <a:gd name="T52" fmla="*/ 384 w 385"/>
                <a:gd name="T53" fmla="*/ 23 h 45"/>
                <a:gd name="T54" fmla="*/ 385 w 385"/>
                <a:gd name="T55" fmla="*/ 17 h 45"/>
                <a:gd name="T56" fmla="*/ 380 w 385"/>
                <a:gd name="T57" fmla="*/ 8 h 45"/>
                <a:gd name="T58" fmla="*/ 366 w 385"/>
                <a:gd name="T59" fmla="*/ 4 h 45"/>
                <a:gd name="T60" fmla="*/ 366 w 385"/>
                <a:gd name="T61" fmla="*/ 4 h 45"/>
                <a:gd name="T62" fmla="*/ 361 w 385"/>
                <a:gd name="T63" fmla="*/ 4 h 45"/>
                <a:gd name="T64" fmla="*/ 351 w 385"/>
                <a:gd name="T65" fmla="*/ 1 h 45"/>
                <a:gd name="T66" fmla="*/ 350 w 385"/>
                <a:gd name="T67" fmla="*/ 1 h 45"/>
                <a:gd name="T68" fmla="*/ 347 w 385"/>
                <a:gd name="T6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5" h="45">
                  <a:moveTo>
                    <a:pt x="347" y="0"/>
                  </a:moveTo>
                  <a:lnTo>
                    <a:pt x="304" y="0"/>
                  </a:lnTo>
                  <a:lnTo>
                    <a:pt x="305" y="1"/>
                  </a:lnTo>
                  <a:lnTo>
                    <a:pt x="47" y="5"/>
                  </a:lnTo>
                  <a:lnTo>
                    <a:pt x="47" y="5"/>
                  </a:lnTo>
                  <a:lnTo>
                    <a:pt x="42" y="6"/>
                  </a:lnTo>
                  <a:lnTo>
                    <a:pt x="38" y="9"/>
                  </a:lnTo>
                  <a:lnTo>
                    <a:pt x="29" y="9"/>
                  </a:lnTo>
                  <a:lnTo>
                    <a:pt x="29" y="9"/>
                  </a:lnTo>
                  <a:lnTo>
                    <a:pt x="22" y="10"/>
                  </a:lnTo>
                  <a:lnTo>
                    <a:pt x="16" y="13"/>
                  </a:lnTo>
                  <a:lnTo>
                    <a:pt x="12" y="16"/>
                  </a:lnTo>
                  <a:lnTo>
                    <a:pt x="10" y="20"/>
                  </a:lnTo>
                  <a:lnTo>
                    <a:pt x="3" y="20"/>
                  </a:lnTo>
                  <a:lnTo>
                    <a:pt x="3" y="20"/>
                  </a:lnTo>
                  <a:lnTo>
                    <a:pt x="2" y="21"/>
                  </a:lnTo>
                  <a:lnTo>
                    <a:pt x="0" y="24"/>
                  </a:lnTo>
                  <a:lnTo>
                    <a:pt x="0" y="24"/>
                  </a:lnTo>
                  <a:lnTo>
                    <a:pt x="2" y="25"/>
                  </a:lnTo>
                  <a:lnTo>
                    <a:pt x="3" y="27"/>
                  </a:lnTo>
                  <a:lnTo>
                    <a:pt x="3" y="27"/>
                  </a:lnTo>
                  <a:lnTo>
                    <a:pt x="3" y="27"/>
                  </a:lnTo>
                  <a:lnTo>
                    <a:pt x="11" y="27"/>
                  </a:lnTo>
                  <a:lnTo>
                    <a:pt x="11" y="27"/>
                  </a:lnTo>
                  <a:lnTo>
                    <a:pt x="12" y="31"/>
                  </a:lnTo>
                  <a:lnTo>
                    <a:pt x="16" y="33"/>
                  </a:lnTo>
                  <a:lnTo>
                    <a:pt x="22" y="36"/>
                  </a:lnTo>
                  <a:lnTo>
                    <a:pt x="29" y="36"/>
                  </a:lnTo>
                  <a:lnTo>
                    <a:pt x="29" y="36"/>
                  </a:lnTo>
                  <a:lnTo>
                    <a:pt x="29" y="36"/>
                  </a:lnTo>
                  <a:lnTo>
                    <a:pt x="38" y="36"/>
                  </a:lnTo>
                  <a:lnTo>
                    <a:pt x="38" y="36"/>
                  </a:lnTo>
                  <a:lnTo>
                    <a:pt x="43" y="39"/>
                  </a:lnTo>
                  <a:lnTo>
                    <a:pt x="47" y="39"/>
                  </a:lnTo>
                  <a:lnTo>
                    <a:pt x="47" y="39"/>
                  </a:lnTo>
                  <a:lnTo>
                    <a:pt x="49" y="39"/>
                  </a:lnTo>
                  <a:lnTo>
                    <a:pt x="304" y="35"/>
                  </a:lnTo>
                  <a:lnTo>
                    <a:pt x="304" y="35"/>
                  </a:lnTo>
                  <a:lnTo>
                    <a:pt x="303" y="39"/>
                  </a:lnTo>
                  <a:lnTo>
                    <a:pt x="227" y="40"/>
                  </a:lnTo>
                  <a:lnTo>
                    <a:pt x="227" y="40"/>
                  </a:lnTo>
                  <a:lnTo>
                    <a:pt x="232" y="44"/>
                  </a:lnTo>
                  <a:lnTo>
                    <a:pt x="235" y="45"/>
                  </a:lnTo>
                  <a:lnTo>
                    <a:pt x="327" y="44"/>
                  </a:lnTo>
                  <a:lnTo>
                    <a:pt x="347" y="35"/>
                  </a:lnTo>
                  <a:lnTo>
                    <a:pt x="351" y="35"/>
                  </a:lnTo>
                  <a:lnTo>
                    <a:pt x="351" y="35"/>
                  </a:lnTo>
                  <a:lnTo>
                    <a:pt x="357" y="33"/>
                  </a:lnTo>
                  <a:lnTo>
                    <a:pt x="361" y="31"/>
                  </a:lnTo>
                  <a:lnTo>
                    <a:pt x="366" y="31"/>
                  </a:lnTo>
                  <a:lnTo>
                    <a:pt x="366" y="31"/>
                  </a:lnTo>
                  <a:lnTo>
                    <a:pt x="373" y="29"/>
                  </a:lnTo>
                  <a:lnTo>
                    <a:pt x="380" y="27"/>
                  </a:lnTo>
                  <a:lnTo>
                    <a:pt x="384" y="23"/>
                  </a:lnTo>
                  <a:lnTo>
                    <a:pt x="385" y="17"/>
                  </a:lnTo>
                  <a:lnTo>
                    <a:pt x="385" y="17"/>
                  </a:lnTo>
                  <a:lnTo>
                    <a:pt x="384" y="12"/>
                  </a:lnTo>
                  <a:lnTo>
                    <a:pt x="380" y="8"/>
                  </a:lnTo>
                  <a:lnTo>
                    <a:pt x="373" y="5"/>
                  </a:lnTo>
                  <a:lnTo>
                    <a:pt x="366" y="4"/>
                  </a:lnTo>
                  <a:lnTo>
                    <a:pt x="366" y="4"/>
                  </a:lnTo>
                  <a:lnTo>
                    <a:pt x="366" y="4"/>
                  </a:lnTo>
                  <a:lnTo>
                    <a:pt x="361" y="4"/>
                  </a:lnTo>
                  <a:lnTo>
                    <a:pt x="361" y="4"/>
                  </a:lnTo>
                  <a:lnTo>
                    <a:pt x="357" y="1"/>
                  </a:lnTo>
                  <a:lnTo>
                    <a:pt x="351" y="1"/>
                  </a:lnTo>
                  <a:lnTo>
                    <a:pt x="351" y="1"/>
                  </a:lnTo>
                  <a:lnTo>
                    <a:pt x="350" y="1"/>
                  </a:lnTo>
                  <a:lnTo>
                    <a:pt x="347" y="1"/>
                  </a:lnTo>
                  <a:lnTo>
                    <a:pt x="347" y="1"/>
                  </a:lnTo>
                  <a:lnTo>
                    <a:pt x="34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69"/>
            <p:cNvSpPr>
              <a:spLocks/>
            </p:cNvSpPr>
            <p:nvPr/>
          </p:nvSpPr>
          <p:spPr bwMode="auto">
            <a:xfrm>
              <a:off x="3592513" y="4486275"/>
              <a:ext cx="611188" cy="71438"/>
            </a:xfrm>
            <a:custGeom>
              <a:avLst/>
              <a:gdLst>
                <a:gd name="T0" fmla="*/ 304 w 385"/>
                <a:gd name="T1" fmla="*/ 0 h 45"/>
                <a:gd name="T2" fmla="*/ 47 w 385"/>
                <a:gd name="T3" fmla="*/ 5 h 45"/>
                <a:gd name="T4" fmla="*/ 42 w 385"/>
                <a:gd name="T5" fmla="*/ 6 h 45"/>
                <a:gd name="T6" fmla="*/ 29 w 385"/>
                <a:gd name="T7" fmla="*/ 9 h 45"/>
                <a:gd name="T8" fmla="*/ 22 w 385"/>
                <a:gd name="T9" fmla="*/ 10 h 45"/>
                <a:gd name="T10" fmla="*/ 12 w 385"/>
                <a:gd name="T11" fmla="*/ 16 h 45"/>
                <a:gd name="T12" fmla="*/ 3 w 385"/>
                <a:gd name="T13" fmla="*/ 20 h 45"/>
                <a:gd name="T14" fmla="*/ 2 w 385"/>
                <a:gd name="T15" fmla="*/ 21 h 45"/>
                <a:gd name="T16" fmla="*/ 0 w 385"/>
                <a:gd name="T17" fmla="*/ 24 h 45"/>
                <a:gd name="T18" fmla="*/ 3 w 385"/>
                <a:gd name="T19" fmla="*/ 27 h 45"/>
                <a:gd name="T20" fmla="*/ 3 w 385"/>
                <a:gd name="T21" fmla="*/ 27 h 45"/>
                <a:gd name="T22" fmla="*/ 11 w 385"/>
                <a:gd name="T23" fmla="*/ 27 h 45"/>
                <a:gd name="T24" fmla="*/ 16 w 385"/>
                <a:gd name="T25" fmla="*/ 33 h 45"/>
                <a:gd name="T26" fmla="*/ 29 w 385"/>
                <a:gd name="T27" fmla="*/ 36 h 45"/>
                <a:gd name="T28" fmla="*/ 29 w 385"/>
                <a:gd name="T29" fmla="*/ 36 h 45"/>
                <a:gd name="T30" fmla="*/ 38 w 385"/>
                <a:gd name="T31" fmla="*/ 36 h 45"/>
                <a:gd name="T32" fmla="*/ 47 w 385"/>
                <a:gd name="T33" fmla="*/ 39 h 45"/>
                <a:gd name="T34" fmla="*/ 49 w 385"/>
                <a:gd name="T35" fmla="*/ 39 h 45"/>
                <a:gd name="T36" fmla="*/ 304 w 385"/>
                <a:gd name="T37" fmla="*/ 35 h 45"/>
                <a:gd name="T38" fmla="*/ 227 w 385"/>
                <a:gd name="T39" fmla="*/ 40 h 45"/>
                <a:gd name="T40" fmla="*/ 232 w 385"/>
                <a:gd name="T41" fmla="*/ 44 h 45"/>
                <a:gd name="T42" fmla="*/ 327 w 385"/>
                <a:gd name="T43" fmla="*/ 44 h 45"/>
                <a:gd name="T44" fmla="*/ 351 w 385"/>
                <a:gd name="T45" fmla="*/ 35 h 45"/>
                <a:gd name="T46" fmla="*/ 357 w 385"/>
                <a:gd name="T47" fmla="*/ 33 h 45"/>
                <a:gd name="T48" fmla="*/ 366 w 385"/>
                <a:gd name="T49" fmla="*/ 31 h 45"/>
                <a:gd name="T50" fmla="*/ 373 w 385"/>
                <a:gd name="T51" fmla="*/ 29 h 45"/>
                <a:gd name="T52" fmla="*/ 384 w 385"/>
                <a:gd name="T53" fmla="*/ 23 h 45"/>
                <a:gd name="T54" fmla="*/ 385 w 385"/>
                <a:gd name="T55" fmla="*/ 17 h 45"/>
                <a:gd name="T56" fmla="*/ 380 w 385"/>
                <a:gd name="T57" fmla="*/ 8 h 45"/>
                <a:gd name="T58" fmla="*/ 366 w 385"/>
                <a:gd name="T59" fmla="*/ 4 h 45"/>
                <a:gd name="T60" fmla="*/ 366 w 385"/>
                <a:gd name="T61" fmla="*/ 4 h 45"/>
                <a:gd name="T62" fmla="*/ 361 w 385"/>
                <a:gd name="T63" fmla="*/ 4 h 45"/>
                <a:gd name="T64" fmla="*/ 351 w 385"/>
                <a:gd name="T65" fmla="*/ 1 h 45"/>
                <a:gd name="T66" fmla="*/ 350 w 385"/>
                <a:gd name="T67" fmla="*/ 1 h 45"/>
                <a:gd name="T68" fmla="*/ 347 w 385"/>
                <a:gd name="T6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5" h="45">
                  <a:moveTo>
                    <a:pt x="347" y="0"/>
                  </a:moveTo>
                  <a:lnTo>
                    <a:pt x="304" y="0"/>
                  </a:lnTo>
                  <a:lnTo>
                    <a:pt x="305" y="1"/>
                  </a:lnTo>
                  <a:lnTo>
                    <a:pt x="47" y="5"/>
                  </a:lnTo>
                  <a:lnTo>
                    <a:pt x="47" y="5"/>
                  </a:lnTo>
                  <a:lnTo>
                    <a:pt x="42" y="6"/>
                  </a:lnTo>
                  <a:lnTo>
                    <a:pt x="38" y="9"/>
                  </a:lnTo>
                  <a:lnTo>
                    <a:pt x="29" y="9"/>
                  </a:lnTo>
                  <a:lnTo>
                    <a:pt x="29" y="9"/>
                  </a:lnTo>
                  <a:lnTo>
                    <a:pt x="22" y="10"/>
                  </a:lnTo>
                  <a:lnTo>
                    <a:pt x="16" y="13"/>
                  </a:lnTo>
                  <a:lnTo>
                    <a:pt x="12" y="16"/>
                  </a:lnTo>
                  <a:lnTo>
                    <a:pt x="10" y="20"/>
                  </a:lnTo>
                  <a:lnTo>
                    <a:pt x="3" y="20"/>
                  </a:lnTo>
                  <a:lnTo>
                    <a:pt x="3" y="20"/>
                  </a:lnTo>
                  <a:lnTo>
                    <a:pt x="2" y="21"/>
                  </a:lnTo>
                  <a:lnTo>
                    <a:pt x="0" y="24"/>
                  </a:lnTo>
                  <a:lnTo>
                    <a:pt x="0" y="24"/>
                  </a:lnTo>
                  <a:lnTo>
                    <a:pt x="2" y="25"/>
                  </a:lnTo>
                  <a:lnTo>
                    <a:pt x="3" y="27"/>
                  </a:lnTo>
                  <a:lnTo>
                    <a:pt x="3" y="27"/>
                  </a:lnTo>
                  <a:lnTo>
                    <a:pt x="3" y="27"/>
                  </a:lnTo>
                  <a:lnTo>
                    <a:pt x="11" y="27"/>
                  </a:lnTo>
                  <a:lnTo>
                    <a:pt x="11" y="27"/>
                  </a:lnTo>
                  <a:lnTo>
                    <a:pt x="12" y="31"/>
                  </a:lnTo>
                  <a:lnTo>
                    <a:pt x="16" y="33"/>
                  </a:lnTo>
                  <a:lnTo>
                    <a:pt x="22" y="36"/>
                  </a:lnTo>
                  <a:lnTo>
                    <a:pt x="29" y="36"/>
                  </a:lnTo>
                  <a:lnTo>
                    <a:pt x="29" y="36"/>
                  </a:lnTo>
                  <a:lnTo>
                    <a:pt x="29" y="36"/>
                  </a:lnTo>
                  <a:lnTo>
                    <a:pt x="38" y="36"/>
                  </a:lnTo>
                  <a:lnTo>
                    <a:pt x="38" y="36"/>
                  </a:lnTo>
                  <a:lnTo>
                    <a:pt x="43" y="39"/>
                  </a:lnTo>
                  <a:lnTo>
                    <a:pt x="47" y="39"/>
                  </a:lnTo>
                  <a:lnTo>
                    <a:pt x="47" y="39"/>
                  </a:lnTo>
                  <a:lnTo>
                    <a:pt x="49" y="39"/>
                  </a:lnTo>
                  <a:lnTo>
                    <a:pt x="304" y="35"/>
                  </a:lnTo>
                  <a:lnTo>
                    <a:pt x="304" y="35"/>
                  </a:lnTo>
                  <a:lnTo>
                    <a:pt x="303" y="39"/>
                  </a:lnTo>
                  <a:lnTo>
                    <a:pt x="227" y="40"/>
                  </a:lnTo>
                  <a:lnTo>
                    <a:pt x="227" y="40"/>
                  </a:lnTo>
                  <a:lnTo>
                    <a:pt x="232" y="44"/>
                  </a:lnTo>
                  <a:lnTo>
                    <a:pt x="235" y="45"/>
                  </a:lnTo>
                  <a:lnTo>
                    <a:pt x="327" y="44"/>
                  </a:lnTo>
                  <a:lnTo>
                    <a:pt x="347" y="35"/>
                  </a:lnTo>
                  <a:lnTo>
                    <a:pt x="351" y="35"/>
                  </a:lnTo>
                  <a:lnTo>
                    <a:pt x="351" y="35"/>
                  </a:lnTo>
                  <a:lnTo>
                    <a:pt x="357" y="33"/>
                  </a:lnTo>
                  <a:lnTo>
                    <a:pt x="361" y="31"/>
                  </a:lnTo>
                  <a:lnTo>
                    <a:pt x="366" y="31"/>
                  </a:lnTo>
                  <a:lnTo>
                    <a:pt x="366" y="31"/>
                  </a:lnTo>
                  <a:lnTo>
                    <a:pt x="373" y="29"/>
                  </a:lnTo>
                  <a:lnTo>
                    <a:pt x="380" y="27"/>
                  </a:lnTo>
                  <a:lnTo>
                    <a:pt x="384" y="23"/>
                  </a:lnTo>
                  <a:lnTo>
                    <a:pt x="385" y="17"/>
                  </a:lnTo>
                  <a:lnTo>
                    <a:pt x="385" y="17"/>
                  </a:lnTo>
                  <a:lnTo>
                    <a:pt x="384" y="12"/>
                  </a:lnTo>
                  <a:lnTo>
                    <a:pt x="380" y="8"/>
                  </a:lnTo>
                  <a:lnTo>
                    <a:pt x="373" y="5"/>
                  </a:lnTo>
                  <a:lnTo>
                    <a:pt x="366" y="4"/>
                  </a:lnTo>
                  <a:lnTo>
                    <a:pt x="366" y="4"/>
                  </a:lnTo>
                  <a:lnTo>
                    <a:pt x="366" y="4"/>
                  </a:lnTo>
                  <a:lnTo>
                    <a:pt x="361" y="4"/>
                  </a:lnTo>
                  <a:lnTo>
                    <a:pt x="361" y="4"/>
                  </a:lnTo>
                  <a:lnTo>
                    <a:pt x="357" y="1"/>
                  </a:lnTo>
                  <a:lnTo>
                    <a:pt x="351" y="1"/>
                  </a:lnTo>
                  <a:lnTo>
                    <a:pt x="351" y="1"/>
                  </a:lnTo>
                  <a:lnTo>
                    <a:pt x="350" y="1"/>
                  </a:lnTo>
                  <a:lnTo>
                    <a:pt x="347" y="1"/>
                  </a:lnTo>
                  <a:lnTo>
                    <a:pt x="347" y="1"/>
                  </a:lnTo>
                  <a:lnTo>
                    <a:pt x="3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70"/>
            <p:cNvSpPr>
              <a:spLocks/>
            </p:cNvSpPr>
            <p:nvPr/>
          </p:nvSpPr>
          <p:spPr bwMode="auto">
            <a:xfrm>
              <a:off x="3546475" y="4462463"/>
              <a:ext cx="26988" cy="7938"/>
            </a:xfrm>
            <a:custGeom>
              <a:avLst/>
              <a:gdLst>
                <a:gd name="T0" fmla="*/ 2 w 17"/>
                <a:gd name="T1" fmla="*/ 5 h 5"/>
                <a:gd name="T2" fmla="*/ 2 w 17"/>
                <a:gd name="T3" fmla="*/ 5 h 5"/>
                <a:gd name="T4" fmla="*/ 0 w 17"/>
                <a:gd name="T5" fmla="*/ 4 h 5"/>
                <a:gd name="T6" fmla="*/ 0 w 17"/>
                <a:gd name="T7" fmla="*/ 2 h 5"/>
                <a:gd name="T8" fmla="*/ 0 w 17"/>
                <a:gd name="T9" fmla="*/ 2 h 5"/>
                <a:gd name="T10" fmla="*/ 0 w 17"/>
                <a:gd name="T11" fmla="*/ 0 h 5"/>
                <a:gd name="T12" fmla="*/ 2 w 17"/>
                <a:gd name="T13" fmla="*/ 0 h 5"/>
                <a:gd name="T14" fmla="*/ 13 w 17"/>
                <a:gd name="T15" fmla="*/ 0 h 5"/>
                <a:gd name="T16" fmla="*/ 13 w 17"/>
                <a:gd name="T17" fmla="*/ 0 h 5"/>
                <a:gd name="T18" fmla="*/ 16 w 17"/>
                <a:gd name="T19" fmla="*/ 0 h 5"/>
                <a:gd name="T20" fmla="*/ 17 w 17"/>
                <a:gd name="T21" fmla="*/ 2 h 5"/>
                <a:gd name="T22" fmla="*/ 17 w 17"/>
                <a:gd name="T23" fmla="*/ 2 h 5"/>
                <a:gd name="T24" fmla="*/ 16 w 17"/>
                <a:gd name="T25" fmla="*/ 4 h 5"/>
                <a:gd name="T26" fmla="*/ 13 w 17"/>
                <a:gd name="T27" fmla="*/ 5 h 5"/>
                <a:gd name="T28" fmla="*/ 2 w 17"/>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5">
                  <a:moveTo>
                    <a:pt x="2" y="5"/>
                  </a:moveTo>
                  <a:lnTo>
                    <a:pt x="2" y="5"/>
                  </a:lnTo>
                  <a:lnTo>
                    <a:pt x="0" y="4"/>
                  </a:lnTo>
                  <a:lnTo>
                    <a:pt x="0" y="2"/>
                  </a:lnTo>
                  <a:lnTo>
                    <a:pt x="0" y="2"/>
                  </a:lnTo>
                  <a:lnTo>
                    <a:pt x="0" y="0"/>
                  </a:lnTo>
                  <a:lnTo>
                    <a:pt x="2" y="0"/>
                  </a:lnTo>
                  <a:lnTo>
                    <a:pt x="13" y="0"/>
                  </a:lnTo>
                  <a:lnTo>
                    <a:pt x="13" y="0"/>
                  </a:lnTo>
                  <a:lnTo>
                    <a:pt x="16" y="0"/>
                  </a:lnTo>
                  <a:lnTo>
                    <a:pt x="17" y="2"/>
                  </a:lnTo>
                  <a:lnTo>
                    <a:pt x="17" y="2"/>
                  </a:lnTo>
                  <a:lnTo>
                    <a:pt x="16" y="4"/>
                  </a:lnTo>
                  <a:lnTo>
                    <a:pt x="13" y="5"/>
                  </a:lnTo>
                  <a:lnTo>
                    <a:pt x="2" y="5"/>
                  </a:lnTo>
                  <a:close/>
                </a:path>
              </a:pathLst>
            </a:custGeom>
            <a:solidFill>
              <a:srgbClr val="648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 name="Freeform 71"/>
            <p:cNvSpPr>
              <a:spLocks/>
            </p:cNvSpPr>
            <p:nvPr/>
          </p:nvSpPr>
          <p:spPr bwMode="auto">
            <a:xfrm>
              <a:off x="3560763" y="4437063"/>
              <a:ext cx="595313" cy="49213"/>
            </a:xfrm>
            <a:custGeom>
              <a:avLst/>
              <a:gdLst>
                <a:gd name="T0" fmla="*/ 19 w 375"/>
                <a:gd name="T1" fmla="*/ 31 h 31"/>
                <a:gd name="T2" fmla="*/ 19 w 375"/>
                <a:gd name="T3" fmla="*/ 31 h 31"/>
                <a:gd name="T4" fmla="*/ 11 w 375"/>
                <a:gd name="T5" fmla="*/ 31 h 31"/>
                <a:gd name="T6" fmla="*/ 5 w 375"/>
                <a:gd name="T7" fmla="*/ 28 h 31"/>
                <a:gd name="T8" fmla="*/ 1 w 375"/>
                <a:gd name="T9" fmla="*/ 24 h 31"/>
                <a:gd name="T10" fmla="*/ 0 w 375"/>
                <a:gd name="T11" fmla="*/ 18 h 31"/>
                <a:gd name="T12" fmla="*/ 0 w 375"/>
                <a:gd name="T13" fmla="*/ 18 h 31"/>
                <a:gd name="T14" fmla="*/ 1 w 375"/>
                <a:gd name="T15" fmla="*/ 13 h 31"/>
                <a:gd name="T16" fmla="*/ 5 w 375"/>
                <a:gd name="T17" fmla="*/ 9 h 31"/>
                <a:gd name="T18" fmla="*/ 11 w 375"/>
                <a:gd name="T19" fmla="*/ 6 h 31"/>
                <a:gd name="T20" fmla="*/ 19 w 375"/>
                <a:gd name="T21" fmla="*/ 5 h 31"/>
                <a:gd name="T22" fmla="*/ 355 w 375"/>
                <a:gd name="T23" fmla="*/ 0 h 31"/>
                <a:gd name="T24" fmla="*/ 355 w 375"/>
                <a:gd name="T25" fmla="*/ 0 h 31"/>
                <a:gd name="T26" fmla="*/ 363 w 375"/>
                <a:gd name="T27" fmla="*/ 0 h 31"/>
                <a:gd name="T28" fmla="*/ 369 w 375"/>
                <a:gd name="T29" fmla="*/ 2 h 31"/>
                <a:gd name="T30" fmla="*/ 373 w 375"/>
                <a:gd name="T31" fmla="*/ 6 h 31"/>
                <a:gd name="T32" fmla="*/ 375 w 375"/>
                <a:gd name="T33" fmla="*/ 12 h 31"/>
                <a:gd name="T34" fmla="*/ 375 w 375"/>
                <a:gd name="T35" fmla="*/ 12 h 31"/>
                <a:gd name="T36" fmla="*/ 373 w 375"/>
                <a:gd name="T37" fmla="*/ 17 h 31"/>
                <a:gd name="T38" fmla="*/ 370 w 375"/>
                <a:gd name="T39" fmla="*/ 21 h 31"/>
                <a:gd name="T40" fmla="*/ 363 w 375"/>
                <a:gd name="T41" fmla="*/ 24 h 31"/>
                <a:gd name="T42" fmla="*/ 356 w 375"/>
                <a:gd name="T43" fmla="*/ 25 h 31"/>
                <a:gd name="T44" fmla="*/ 19 w 375"/>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31">
                  <a:moveTo>
                    <a:pt x="19" y="31"/>
                  </a:moveTo>
                  <a:lnTo>
                    <a:pt x="19" y="31"/>
                  </a:lnTo>
                  <a:lnTo>
                    <a:pt x="11" y="31"/>
                  </a:lnTo>
                  <a:lnTo>
                    <a:pt x="5" y="28"/>
                  </a:lnTo>
                  <a:lnTo>
                    <a:pt x="1" y="24"/>
                  </a:lnTo>
                  <a:lnTo>
                    <a:pt x="0" y="18"/>
                  </a:lnTo>
                  <a:lnTo>
                    <a:pt x="0" y="18"/>
                  </a:lnTo>
                  <a:lnTo>
                    <a:pt x="1" y="13"/>
                  </a:lnTo>
                  <a:lnTo>
                    <a:pt x="5" y="9"/>
                  </a:lnTo>
                  <a:lnTo>
                    <a:pt x="11" y="6"/>
                  </a:lnTo>
                  <a:lnTo>
                    <a:pt x="19" y="5"/>
                  </a:lnTo>
                  <a:lnTo>
                    <a:pt x="355" y="0"/>
                  </a:lnTo>
                  <a:lnTo>
                    <a:pt x="355" y="0"/>
                  </a:lnTo>
                  <a:lnTo>
                    <a:pt x="363" y="0"/>
                  </a:lnTo>
                  <a:lnTo>
                    <a:pt x="369" y="2"/>
                  </a:lnTo>
                  <a:lnTo>
                    <a:pt x="373" y="6"/>
                  </a:lnTo>
                  <a:lnTo>
                    <a:pt x="375" y="12"/>
                  </a:lnTo>
                  <a:lnTo>
                    <a:pt x="375" y="12"/>
                  </a:lnTo>
                  <a:lnTo>
                    <a:pt x="373" y="17"/>
                  </a:lnTo>
                  <a:lnTo>
                    <a:pt x="370" y="21"/>
                  </a:lnTo>
                  <a:lnTo>
                    <a:pt x="363" y="24"/>
                  </a:lnTo>
                  <a:lnTo>
                    <a:pt x="356" y="25"/>
                  </a:lnTo>
                  <a:lnTo>
                    <a:pt x="19" y="31"/>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72"/>
            <p:cNvSpPr>
              <a:spLocks/>
            </p:cNvSpPr>
            <p:nvPr/>
          </p:nvSpPr>
          <p:spPr bwMode="auto">
            <a:xfrm>
              <a:off x="3595688" y="4429125"/>
              <a:ext cx="533400" cy="63500"/>
            </a:xfrm>
            <a:custGeom>
              <a:avLst/>
              <a:gdLst>
                <a:gd name="T0" fmla="*/ 16 w 336"/>
                <a:gd name="T1" fmla="*/ 40 h 40"/>
                <a:gd name="T2" fmla="*/ 16 w 336"/>
                <a:gd name="T3" fmla="*/ 40 h 40"/>
                <a:gd name="T4" fmla="*/ 9 w 336"/>
                <a:gd name="T5" fmla="*/ 38 h 40"/>
                <a:gd name="T6" fmla="*/ 4 w 336"/>
                <a:gd name="T7" fmla="*/ 34 h 40"/>
                <a:gd name="T8" fmla="*/ 1 w 336"/>
                <a:gd name="T9" fmla="*/ 29 h 40"/>
                <a:gd name="T10" fmla="*/ 0 w 336"/>
                <a:gd name="T11" fmla="*/ 23 h 40"/>
                <a:gd name="T12" fmla="*/ 0 w 336"/>
                <a:gd name="T13" fmla="*/ 23 h 40"/>
                <a:gd name="T14" fmla="*/ 1 w 336"/>
                <a:gd name="T15" fmla="*/ 17 h 40"/>
                <a:gd name="T16" fmla="*/ 4 w 336"/>
                <a:gd name="T17" fmla="*/ 11 h 40"/>
                <a:gd name="T18" fmla="*/ 9 w 336"/>
                <a:gd name="T19" fmla="*/ 7 h 40"/>
                <a:gd name="T20" fmla="*/ 16 w 336"/>
                <a:gd name="T21" fmla="*/ 6 h 40"/>
                <a:gd name="T22" fmla="*/ 318 w 336"/>
                <a:gd name="T23" fmla="*/ 0 h 40"/>
                <a:gd name="T24" fmla="*/ 318 w 336"/>
                <a:gd name="T25" fmla="*/ 0 h 40"/>
                <a:gd name="T26" fmla="*/ 325 w 336"/>
                <a:gd name="T27" fmla="*/ 2 h 40"/>
                <a:gd name="T28" fmla="*/ 330 w 336"/>
                <a:gd name="T29" fmla="*/ 6 h 40"/>
                <a:gd name="T30" fmla="*/ 334 w 336"/>
                <a:gd name="T31" fmla="*/ 11 h 40"/>
                <a:gd name="T32" fmla="*/ 336 w 336"/>
                <a:gd name="T33" fmla="*/ 17 h 40"/>
                <a:gd name="T34" fmla="*/ 336 w 336"/>
                <a:gd name="T35" fmla="*/ 17 h 40"/>
                <a:gd name="T36" fmla="*/ 334 w 336"/>
                <a:gd name="T37" fmla="*/ 23 h 40"/>
                <a:gd name="T38" fmla="*/ 330 w 336"/>
                <a:gd name="T39" fmla="*/ 29 h 40"/>
                <a:gd name="T40" fmla="*/ 325 w 336"/>
                <a:gd name="T41" fmla="*/ 33 h 40"/>
                <a:gd name="T42" fmla="*/ 318 w 336"/>
                <a:gd name="T43" fmla="*/ 34 h 40"/>
                <a:gd name="T44" fmla="*/ 16 w 336"/>
                <a:gd name="T4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40">
                  <a:moveTo>
                    <a:pt x="16" y="40"/>
                  </a:moveTo>
                  <a:lnTo>
                    <a:pt x="16" y="40"/>
                  </a:lnTo>
                  <a:lnTo>
                    <a:pt x="9" y="38"/>
                  </a:lnTo>
                  <a:lnTo>
                    <a:pt x="4" y="34"/>
                  </a:lnTo>
                  <a:lnTo>
                    <a:pt x="1" y="29"/>
                  </a:lnTo>
                  <a:lnTo>
                    <a:pt x="0" y="23"/>
                  </a:lnTo>
                  <a:lnTo>
                    <a:pt x="0" y="23"/>
                  </a:lnTo>
                  <a:lnTo>
                    <a:pt x="1" y="17"/>
                  </a:lnTo>
                  <a:lnTo>
                    <a:pt x="4" y="11"/>
                  </a:lnTo>
                  <a:lnTo>
                    <a:pt x="9" y="7"/>
                  </a:lnTo>
                  <a:lnTo>
                    <a:pt x="16" y="6"/>
                  </a:lnTo>
                  <a:lnTo>
                    <a:pt x="318" y="0"/>
                  </a:lnTo>
                  <a:lnTo>
                    <a:pt x="318" y="0"/>
                  </a:lnTo>
                  <a:lnTo>
                    <a:pt x="325" y="2"/>
                  </a:lnTo>
                  <a:lnTo>
                    <a:pt x="330" y="6"/>
                  </a:lnTo>
                  <a:lnTo>
                    <a:pt x="334" y="11"/>
                  </a:lnTo>
                  <a:lnTo>
                    <a:pt x="336" y="17"/>
                  </a:lnTo>
                  <a:lnTo>
                    <a:pt x="336" y="17"/>
                  </a:lnTo>
                  <a:lnTo>
                    <a:pt x="334" y="23"/>
                  </a:lnTo>
                  <a:lnTo>
                    <a:pt x="330" y="29"/>
                  </a:lnTo>
                  <a:lnTo>
                    <a:pt x="325" y="33"/>
                  </a:lnTo>
                  <a:lnTo>
                    <a:pt x="318" y="34"/>
                  </a:lnTo>
                  <a:lnTo>
                    <a:pt x="16" y="40"/>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73"/>
            <p:cNvSpPr>
              <a:spLocks/>
            </p:cNvSpPr>
            <p:nvPr/>
          </p:nvSpPr>
          <p:spPr bwMode="auto">
            <a:xfrm>
              <a:off x="3905250" y="4427538"/>
              <a:ext cx="198438" cy="74613"/>
            </a:xfrm>
            <a:custGeom>
              <a:avLst/>
              <a:gdLst>
                <a:gd name="T0" fmla="*/ 120 w 125"/>
                <a:gd name="T1" fmla="*/ 35 h 47"/>
                <a:gd name="T2" fmla="*/ 99 w 125"/>
                <a:gd name="T3" fmla="*/ 46 h 47"/>
                <a:gd name="T4" fmla="*/ 8 w 125"/>
                <a:gd name="T5" fmla="*/ 47 h 47"/>
                <a:gd name="T6" fmla="*/ 8 w 125"/>
                <a:gd name="T7" fmla="*/ 47 h 47"/>
                <a:gd name="T8" fmla="*/ 6 w 125"/>
                <a:gd name="T9" fmla="*/ 45 h 47"/>
                <a:gd name="T10" fmla="*/ 0 w 125"/>
                <a:gd name="T11" fmla="*/ 41 h 47"/>
                <a:gd name="T12" fmla="*/ 76 w 125"/>
                <a:gd name="T13" fmla="*/ 39 h 47"/>
                <a:gd name="T14" fmla="*/ 76 w 125"/>
                <a:gd name="T15" fmla="*/ 39 h 47"/>
                <a:gd name="T16" fmla="*/ 77 w 125"/>
                <a:gd name="T17" fmla="*/ 37 h 47"/>
                <a:gd name="T18" fmla="*/ 80 w 125"/>
                <a:gd name="T19" fmla="*/ 28 h 47"/>
                <a:gd name="T20" fmla="*/ 81 w 125"/>
                <a:gd name="T21" fmla="*/ 23 h 47"/>
                <a:gd name="T22" fmla="*/ 81 w 125"/>
                <a:gd name="T23" fmla="*/ 16 h 47"/>
                <a:gd name="T24" fmla="*/ 80 w 125"/>
                <a:gd name="T25" fmla="*/ 8 h 47"/>
                <a:gd name="T26" fmla="*/ 77 w 125"/>
                <a:gd name="T27" fmla="*/ 1 h 47"/>
                <a:gd name="T28" fmla="*/ 120 w 125"/>
                <a:gd name="T29" fmla="*/ 0 h 47"/>
                <a:gd name="T30" fmla="*/ 120 w 125"/>
                <a:gd name="T31" fmla="*/ 0 h 47"/>
                <a:gd name="T32" fmla="*/ 122 w 125"/>
                <a:gd name="T33" fmla="*/ 4 h 47"/>
                <a:gd name="T34" fmla="*/ 125 w 125"/>
                <a:gd name="T35" fmla="*/ 11 h 47"/>
                <a:gd name="T36" fmla="*/ 125 w 125"/>
                <a:gd name="T37" fmla="*/ 16 h 47"/>
                <a:gd name="T38" fmla="*/ 125 w 125"/>
                <a:gd name="T39" fmla="*/ 23 h 47"/>
                <a:gd name="T40" fmla="*/ 123 w 125"/>
                <a:gd name="T41" fmla="*/ 28 h 47"/>
                <a:gd name="T42" fmla="*/ 120 w 125"/>
                <a:gd name="T43" fmla="*/ 35 h 47"/>
                <a:gd name="T44" fmla="*/ 120 w 125"/>
                <a:gd name="T45"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47">
                  <a:moveTo>
                    <a:pt x="120" y="35"/>
                  </a:moveTo>
                  <a:lnTo>
                    <a:pt x="99" y="46"/>
                  </a:lnTo>
                  <a:lnTo>
                    <a:pt x="8" y="47"/>
                  </a:lnTo>
                  <a:lnTo>
                    <a:pt x="8" y="47"/>
                  </a:lnTo>
                  <a:lnTo>
                    <a:pt x="6" y="45"/>
                  </a:lnTo>
                  <a:lnTo>
                    <a:pt x="0" y="41"/>
                  </a:lnTo>
                  <a:lnTo>
                    <a:pt x="76" y="39"/>
                  </a:lnTo>
                  <a:lnTo>
                    <a:pt x="76" y="39"/>
                  </a:lnTo>
                  <a:lnTo>
                    <a:pt x="77" y="37"/>
                  </a:lnTo>
                  <a:lnTo>
                    <a:pt x="80" y="28"/>
                  </a:lnTo>
                  <a:lnTo>
                    <a:pt x="81" y="23"/>
                  </a:lnTo>
                  <a:lnTo>
                    <a:pt x="81" y="16"/>
                  </a:lnTo>
                  <a:lnTo>
                    <a:pt x="80" y="8"/>
                  </a:lnTo>
                  <a:lnTo>
                    <a:pt x="77" y="1"/>
                  </a:lnTo>
                  <a:lnTo>
                    <a:pt x="120" y="0"/>
                  </a:lnTo>
                  <a:lnTo>
                    <a:pt x="120" y="0"/>
                  </a:lnTo>
                  <a:lnTo>
                    <a:pt x="122" y="4"/>
                  </a:lnTo>
                  <a:lnTo>
                    <a:pt x="125" y="11"/>
                  </a:lnTo>
                  <a:lnTo>
                    <a:pt x="125" y="16"/>
                  </a:lnTo>
                  <a:lnTo>
                    <a:pt x="125" y="23"/>
                  </a:lnTo>
                  <a:lnTo>
                    <a:pt x="123" y="28"/>
                  </a:lnTo>
                  <a:lnTo>
                    <a:pt x="120" y="35"/>
                  </a:lnTo>
                  <a:lnTo>
                    <a:pt x="120" y="35"/>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74"/>
            <p:cNvSpPr>
              <a:spLocks noEditPoints="1"/>
            </p:cNvSpPr>
            <p:nvPr/>
          </p:nvSpPr>
          <p:spPr bwMode="auto">
            <a:xfrm>
              <a:off x="4251325" y="4348163"/>
              <a:ext cx="171450" cy="123825"/>
            </a:xfrm>
            <a:custGeom>
              <a:avLst/>
              <a:gdLst>
                <a:gd name="T0" fmla="*/ 17 w 108"/>
                <a:gd name="T1" fmla="*/ 27 h 78"/>
                <a:gd name="T2" fmla="*/ 21 w 108"/>
                <a:gd name="T3" fmla="*/ 37 h 78"/>
                <a:gd name="T4" fmla="*/ 79 w 108"/>
                <a:gd name="T5" fmla="*/ 65 h 78"/>
                <a:gd name="T6" fmla="*/ 83 w 108"/>
                <a:gd name="T7" fmla="*/ 65 h 78"/>
                <a:gd name="T8" fmla="*/ 82 w 108"/>
                <a:gd name="T9" fmla="*/ 61 h 78"/>
                <a:gd name="T10" fmla="*/ 25 w 108"/>
                <a:gd name="T11" fmla="*/ 34 h 78"/>
                <a:gd name="T12" fmla="*/ 23 w 108"/>
                <a:gd name="T13" fmla="*/ 27 h 78"/>
                <a:gd name="T14" fmla="*/ 71 w 108"/>
                <a:gd name="T15" fmla="*/ 20 h 78"/>
                <a:gd name="T16" fmla="*/ 73 w 108"/>
                <a:gd name="T17" fmla="*/ 26 h 78"/>
                <a:gd name="T18" fmla="*/ 73 w 108"/>
                <a:gd name="T19" fmla="*/ 26 h 78"/>
                <a:gd name="T20" fmla="*/ 75 w 108"/>
                <a:gd name="T21" fmla="*/ 23 h 78"/>
                <a:gd name="T22" fmla="*/ 25 w 108"/>
                <a:gd name="T23" fmla="*/ 15 h 78"/>
                <a:gd name="T24" fmla="*/ 27 w 108"/>
                <a:gd name="T25" fmla="*/ 20 h 78"/>
                <a:gd name="T26" fmla="*/ 29 w 108"/>
                <a:gd name="T27" fmla="*/ 19 h 78"/>
                <a:gd name="T28" fmla="*/ 33 w 108"/>
                <a:gd name="T29" fmla="*/ 18 h 78"/>
                <a:gd name="T30" fmla="*/ 2 w 108"/>
                <a:gd name="T31" fmla="*/ 14 h 78"/>
                <a:gd name="T32" fmla="*/ 1 w 108"/>
                <a:gd name="T33" fmla="*/ 27 h 78"/>
                <a:gd name="T34" fmla="*/ 4 w 108"/>
                <a:gd name="T35" fmla="*/ 37 h 78"/>
                <a:gd name="T36" fmla="*/ 15 w 108"/>
                <a:gd name="T37" fmla="*/ 46 h 78"/>
                <a:gd name="T38" fmla="*/ 83 w 108"/>
                <a:gd name="T39" fmla="*/ 77 h 78"/>
                <a:gd name="T40" fmla="*/ 87 w 108"/>
                <a:gd name="T41" fmla="*/ 78 h 78"/>
                <a:gd name="T42" fmla="*/ 102 w 108"/>
                <a:gd name="T43" fmla="*/ 72 h 78"/>
                <a:gd name="T44" fmla="*/ 106 w 108"/>
                <a:gd name="T45" fmla="*/ 64 h 78"/>
                <a:gd name="T46" fmla="*/ 102 w 108"/>
                <a:gd name="T47" fmla="*/ 46 h 78"/>
                <a:gd name="T48" fmla="*/ 69 w 108"/>
                <a:gd name="T49" fmla="*/ 29 h 78"/>
                <a:gd name="T50" fmla="*/ 94 w 108"/>
                <a:gd name="T51" fmla="*/ 46 h 78"/>
                <a:gd name="T52" fmla="*/ 102 w 108"/>
                <a:gd name="T53" fmla="*/ 60 h 78"/>
                <a:gd name="T54" fmla="*/ 98 w 108"/>
                <a:gd name="T55" fmla="*/ 69 h 78"/>
                <a:gd name="T56" fmla="*/ 87 w 108"/>
                <a:gd name="T57" fmla="*/ 73 h 78"/>
                <a:gd name="T58" fmla="*/ 17 w 108"/>
                <a:gd name="T59" fmla="*/ 41 h 78"/>
                <a:gd name="T60" fmla="*/ 6 w 108"/>
                <a:gd name="T61" fmla="*/ 30 h 78"/>
                <a:gd name="T62" fmla="*/ 6 w 108"/>
                <a:gd name="T63" fmla="*/ 16 h 78"/>
                <a:gd name="T64" fmla="*/ 47 w 108"/>
                <a:gd name="T65" fmla="*/ 19 h 78"/>
                <a:gd name="T66" fmla="*/ 48 w 108"/>
                <a:gd name="T67" fmla="*/ 22 h 78"/>
                <a:gd name="T68" fmla="*/ 59 w 108"/>
                <a:gd name="T69" fmla="*/ 30 h 78"/>
                <a:gd name="T70" fmla="*/ 39 w 108"/>
                <a:gd name="T71" fmla="*/ 15 h 78"/>
                <a:gd name="T72" fmla="*/ 8 w 108"/>
                <a:gd name="T73" fmla="*/ 7 h 78"/>
                <a:gd name="T74" fmla="*/ 9 w 108"/>
                <a:gd name="T75" fmla="*/ 12 h 78"/>
                <a:gd name="T76" fmla="*/ 8 w 108"/>
                <a:gd name="T77" fmla="*/ 7 h 78"/>
                <a:gd name="T78" fmla="*/ 17 w 108"/>
                <a:gd name="T79" fmla="*/ 2 h 78"/>
                <a:gd name="T80" fmla="*/ 19 w 108"/>
                <a:gd name="T81" fmla="*/ 6 h 78"/>
                <a:gd name="T82" fmla="*/ 25 w 108"/>
                <a:gd name="T83" fmla="*/ 6 h 78"/>
                <a:gd name="T84" fmla="*/ 66 w 108"/>
                <a:gd name="T85" fmla="*/ 22 h 78"/>
                <a:gd name="T86" fmla="*/ 36 w 108"/>
                <a:gd name="T87" fmla="*/ 3 h 78"/>
                <a:gd name="T88" fmla="*/ 24 w 108"/>
                <a:gd name="T8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78">
                  <a:moveTo>
                    <a:pt x="19" y="22"/>
                  </a:moveTo>
                  <a:lnTo>
                    <a:pt x="19" y="22"/>
                  </a:lnTo>
                  <a:lnTo>
                    <a:pt x="17" y="27"/>
                  </a:lnTo>
                  <a:lnTo>
                    <a:pt x="19" y="33"/>
                  </a:lnTo>
                  <a:lnTo>
                    <a:pt x="19" y="33"/>
                  </a:lnTo>
                  <a:lnTo>
                    <a:pt x="21" y="37"/>
                  </a:lnTo>
                  <a:lnTo>
                    <a:pt x="27" y="41"/>
                  </a:lnTo>
                  <a:lnTo>
                    <a:pt x="79" y="65"/>
                  </a:lnTo>
                  <a:lnTo>
                    <a:pt x="79" y="65"/>
                  </a:lnTo>
                  <a:lnTo>
                    <a:pt x="81" y="66"/>
                  </a:lnTo>
                  <a:lnTo>
                    <a:pt x="81" y="66"/>
                  </a:lnTo>
                  <a:lnTo>
                    <a:pt x="83" y="65"/>
                  </a:lnTo>
                  <a:lnTo>
                    <a:pt x="83" y="65"/>
                  </a:lnTo>
                  <a:lnTo>
                    <a:pt x="83" y="62"/>
                  </a:lnTo>
                  <a:lnTo>
                    <a:pt x="82" y="61"/>
                  </a:lnTo>
                  <a:lnTo>
                    <a:pt x="28" y="37"/>
                  </a:lnTo>
                  <a:lnTo>
                    <a:pt x="28" y="37"/>
                  </a:lnTo>
                  <a:lnTo>
                    <a:pt x="25" y="34"/>
                  </a:lnTo>
                  <a:lnTo>
                    <a:pt x="24" y="30"/>
                  </a:lnTo>
                  <a:lnTo>
                    <a:pt x="24" y="30"/>
                  </a:lnTo>
                  <a:lnTo>
                    <a:pt x="23" y="27"/>
                  </a:lnTo>
                  <a:lnTo>
                    <a:pt x="24" y="24"/>
                  </a:lnTo>
                  <a:lnTo>
                    <a:pt x="19" y="22"/>
                  </a:lnTo>
                  <a:close/>
                  <a:moveTo>
                    <a:pt x="71" y="20"/>
                  </a:moveTo>
                  <a:lnTo>
                    <a:pt x="71" y="20"/>
                  </a:lnTo>
                  <a:lnTo>
                    <a:pt x="70" y="24"/>
                  </a:lnTo>
                  <a:lnTo>
                    <a:pt x="73" y="26"/>
                  </a:lnTo>
                  <a:lnTo>
                    <a:pt x="73" y="26"/>
                  </a:lnTo>
                  <a:lnTo>
                    <a:pt x="73" y="26"/>
                  </a:lnTo>
                  <a:lnTo>
                    <a:pt x="73" y="26"/>
                  </a:lnTo>
                  <a:lnTo>
                    <a:pt x="75" y="24"/>
                  </a:lnTo>
                  <a:lnTo>
                    <a:pt x="75" y="24"/>
                  </a:lnTo>
                  <a:lnTo>
                    <a:pt x="75" y="23"/>
                  </a:lnTo>
                  <a:lnTo>
                    <a:pt x="74" y="20"/>
                  </a:lnTo>
                  <a:lnTo>
                    <a:pt x="71" y="20"/>
                  </a:lnTo>
                  <a:close/>
                  <a:moveTo>
                    <a:pt x="25" y="15"/>
                  </a:moveTo>
                  <a:lnTo>
                    <a:pt x="25" y="15"/>
                  </a:lnTo>
                  <a:lnTo>
                    <a:pt x="21" y="18"/>
                  </a:lnTo>
                  <a:lnTo>
                    <a:pt x="27" y="20"/>
                  </a:lnTo>
                  <a:lnTo>
                    <a:pt x="27" y="20"/>
                  </a:lnTo>
                  <a:lnTo>
                    <a:pt x="29" y="19"/>
                  </a:lnTo>
                  <a:lnTo>
                    <a:pt x="29" y="19"/>
                  </a:lnTo>
                  <a:lnTo>
                    <a:pt x="32" y="18"/>
                  </a:lnTo>
                  <a:lnTo>
                    <a:pt x="32" y="18"/>
                  </a:lnTo>
                  <a:lnTo>
                    <a:pt x="33" y="18"/>
                  </a:lnTo>
                  <a:lnTo>
                    <a:pt x="25" y="15"/>
                  </a:lnTo>
                  <a:close/>
                  <a:moveTo>
                    <a:pt x="2" y="14"/>
                  </a:moveTo>
                  <a:lnTo>
                    <a:pt x="2" y="14"/>
                  </a:lnTo>
                  <a:lnTo>
                    <a:pt x="1" y="19"/>
                  </a:lnTo>
                  <a:lnTo>
                    <a:pt x="0" y="23"/>
                  </a:lnTo>
                  <a:lnTo>
                    <a:pt x="1" y="27"/>
                  </a:lnTo>
                  <a:lnTo>
                    <a:pt x="1" y="31"/>
                  </a:lnTo>
                  <a:lnTo>
                    <a:pt x="1" y="31"/>
                  </a:lnTo>
                  <a:lnTo>
                    <a:pt x="4" y="37"/>
                  </a:lnTo>
                  <a:lnTo>
                    <a:pt x="6" y="39"/>
                  </a:lnTo>
                  <a:lnTo>
                    <a:pt x="10" y="43"/>
                  </a:lnTo>
                  <a:lnTo>
                    <a:pt x="15" y="46"/>
                  </a:lnTo>
                  <a:lnTo>
                    <a:pt x="79" y="76"/>
                  </a:lnTo>
                  <a:lnTo>
                    <a:pt x="79" y="76"/>
                  </a:lnTo>
                  <a:lnTo>
                    <a:pt x="83" y="77"/>
                  </a:lnTo>
                  <a:lnTo>
                    <a:pt x="83" y="77"/>
                  </a:lnTo>
                  <a:lnTo>
                    <a:pt x="87" y="78"/>
                  </a:lnTo>
                  <a:lnTo>
                    <a:pt x="87" y="78"/>
                  </a:lnTo>
                  <a:lnTo>
                    <a:pt x="93" y="77"/>
                  </a:lnTo>
                  <a:lnTo>
                    <a:pt x="98" y="76"/>
                  </a:lnTo>
                  <a:lnTo>
                    <a:pt x="102" y="72"/>
                  </a:lnTo>
                  <a:lnTo>
                    <a:pt x="105" y="68"/>
                  </a:lnTo>
                  <a:lnTo>
                    <a:pt x="105" y="68"/>
                  </a:lnTo>
                  <a:lnTo>
                    <a:pt x="106" y="64"/>
                  </a:lnTo>
                  <a:lnTo>
                    <a:pt x="108" y="60"/>
                  </a:lnTo>
                  <a:lnTo>
                    <a:pt x="106" y="53"/>
                  </a:lnTo>
                  <a:lnTo>
                    <a:pt x="102" y="46"/>
                  </a:lnTo>
                  <a:lnTo>
                    <a:pt x="96" y="42"/>
                  </a:lnTo>
                  <a:lnTo>
                    <a:pt x="69" y="29"/>
                  </a:lnTo>
                  <a:lnTo>
                    <a:pt x="69" y="29"/>
                  </a:lnTo>
                  <a:lnTo>
                    <a:pt x="64" y="33"/>
                  </a:lnTo>
                  <a:lnTo>
                    <a:pt x="94" y="46"/>
                  </a:lnTo>
                  <a:lnTo>
                    <a:pt x="94" y="46"/>
                  </a:lnTo>
                  <a:lnTo>
                    <a:pt x="98" y="50"/>
                  </a:lnTo>
                  <a:lnTo>
                    <a:pt x="101" y="54"/>
                  </a:lnTo>
                  <a:lnTo>
                    <a:pt x="102" y="60"/>
                  </a:lnTo>
                  <a:lnTo>
                    <a:pt x="101" y="65"/>
                  </a:lnTo>
                  <a:lnTo>
                    <a:pt x="101" y="65"/>
                  </a:lnTo>
                  <a:lnTo>
                    <a:pt x="98" y="69"/>
                  </a:lnTo>
                  <a:lnTo>
                    <a:pt x="96" y="70"/>
                  </a:lnTo>
                  <a:lnTo>
                    <a:pt x="91" y="73"/>
                  </a:lnTo>
                  <a:lnTo>
                    <a:pt x="87" y="73"/>
                  </a:lnTo>
                  <a:lnTo>
                    <a:pt x="87" y="73"/>
                  </a:lnTo>
                  <a:lnTo>
                    <a:pt x="81" y="72"/>
                  </a:lnTo>
                  <a:lnTo>
                    <a:pt x="17" y="41"/>
                  </a:lnTo>
                  <a:lnTo>
                    <a:pt x="17" y="41"/>
                  </a:lnTo>
                  <a:lnTo>
                    <a:pt x="10" y="37"/>
                  </a:lnTo>
                  <a:lnTo>
                    <a:pt x="6" y="30"/>
                  </a:lnTo>
                  <a:lnTo>
                    <a:pt x="6" y="30"/>
                  </a:lnTo>
                  <a:lnTo>
                    <a:pt x="5" y="23"/>
                  </a:lnTo>
                  <a:lnTo>
                    <a:pt x="6" y="16"/>
                  </a:lnTo>
                  <a:lnTo>
                    <a:pt x="2" y="14"/>
                  </a:lnTo>
                  <a:close/>
                  <a:moveTo>
                    <a:pt x="35" y="14"/>
                  </a:moveTo>
                  <a:lnTo>
                    <a:pt x="47" y="19"/>
                  </a:lnTo>
                  <a:lnTo>
                    <a:pt x="47" y="19"/>
                  </a:lnTo>
                  <a:lnTo>
                    <a:pt x="48" y="20"/>
                  </a:lnTo>
                  <a:lnTo>
                    <a:pt x="48" y="22"/>
                  </a:lnTo>
                  <a:lnTo>
                    <a:pt x="48" y="22"/>
                  </a:lnTo>
                  <a:lnTo>
                    <a:pt x="47" y="23"/>
                  </a:lnTo>
                  <a:lnTo>
                    <a:pt x="59" y="30"/>
                  </a:lnTo>
                  <a:lnTo>
                    <a:pt x="59" y="30"/>
                  </a:lnTo>
                  <a:lnTo>
                    <a:pt x="63" y="26"/>
                  </a:lnTo>
                  <a:lnTo>
                    <a:pt x="39" y="15"/>
                  </a:lnTo>
                  <a:lnTo>
                    <a:pt x="39" y="15"/>
                  </a:lnTo>
                  <a:lnTo>
                    <a:pt x="35" y="14"/>
                  </a:lnTo>
                  <a:close/>
                  <a:moveTo>
                    <a:pt x="8" y="7"/>
                  </a:moveTo>
                  <a:lnTo>
                    <a:pt x="8" y="7"/>
                  </a:lnTo>
                  <a:lnTo>
                    <a:pt x="5" y="10"/>
                  </a:lnTo>
                  <a:lnTo>
                    <a:pt x="9" y="12"/>
                  </a:lnTo>
                  <a:lnTo>
                    <a:pt x="9" y="12"/>
                  </a:lnTo>
                  <a:lnTo>
                    <a:pt x="13" y="8"/>
                  </a:lnTo>
                  <a:lnTo>
                    <a:pt x="8" y="7"/>
                  </a:lnTo>
                  <a:close/>
                  <a:moveTo>
                    <a:pt x="24" y="0"/>
                  </a:moveTo>
                  <a:lnTo>
                    <a:pt x="24" y="0"/>
                  </a:lnTo>
                  <a:lnTo>
                    <a:pt x="17" y="2"/>
                  </a:lnTo>
                  <a:lnTo>
                    <a:pt x="17" y="2"/>
                  </a:lnTo>
                  <a:lnTo>
                    <a:pt x="13" y="3"/>
                  </a:lnTo>
                  <a:lnTo>
                    <a:pt x="19" y="6"/>
                  </a:lnTo>
                  <a:lnTo>
                    <a:pt x="19" y="6"/>
                  </a:lnTo>
                  <a:lnTo>
                    <a:pt x="25" y="6"/>
                  </a:lnTo>
                  <a:lnTo>
                    <a:pt x="25" y="6"/>
                  </a:lnTo>
                  <a:lnTo>
                    <a:pt x="29" y="6"/>
                  </a:lnTo>
                  <a:lnTo>
                    <a:pt x="33" y="7"/>
                  </a:lnTo>
                  <a:lnTo>
                    <a:pt x="66" y="22"/>
                  </a:lnTo>
                  <a:lnTo>
                    <a:pt x="66" y="22"/>
                  </a:lnTo>
                  <a:lnTo>
                    <a:pt x="67" y="18"/>
                  </a:lnTo>
                  <a:lnTo>
                    <a:pt x="36" y="3"/>
                  </a:lnTo>
                  <a:lnTo>
                    <a:pt x="36" y="3"/>
                  </a:lnTo>
                  <a:lnTo>
                    <a:pt x="31" y="2"/>
                  </a:lnTo>
                  <a:lnTo>
                    <a:pt x="24"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75"/>
            <p:cNvSpPr>
              <a:spLocks/>
            </p:cNvSpPr>
            <p:nvPr/>
          </p:nvSpPr>
          <p:spPr bwMode="auto">
            <a:xfrm>
              <a:off x="4278313" y="4383088"/>
              <a:ext cx="104775" cy="69850"/>
            </a:xfrm>
            <a:custGeom>
              <a:avLst/>
              <a:gdLst>
                <a:gd name="T0" fmla="*/ 2 w 66"/>
                <a:gd name="T1" fmla="*/ 0 h 44"/>
                <a:gd name="T2" fmla="*/ 2 w 66"/>
                <a:gd name="T3" fmla="*/ 0 h 44"/>
                <a:gd name="T4" fmla="*/ 0 w 66"/>
                <a:gd name="T5" fmla="*/ 5 h 44"/>
                <a:gd name="T6" fmla="*/ 2 w 66"/>
                <a:gd name="T7" fmla="*/ 11 h 44"/>
                <a:gd name="T8" fmla="*/ 2 w 66"/>
                <a:gd name="T9" fmla="*/ 11 h 44"/>
                <a:gd name="T10" fmla="*/ 4 w 66"/>
                <a:gd name="T11" fmla="*/ 15 h 44"/>
                <a:gd name="T12" fmla="*/ 10 w 66"/>
                <a:gd name="T13" fmla="*/ 19 h 44"/>
                <a:gd name="T14" fmla="*/ 62 w 66"/>
                <a:gd name="T15" fmla="*/ 43 h 44"/>
                <a:gd name="T16" fmla="*/ 62 w 66"/>
                <a:gd name="T17" fmla="*/ 43 h 44"/>
                <a:gd name="T18" fmla="*/ 64 w 66"/>
                <a:gd name="T19" fmla="*/ 44 h 44"/>
                <a:gd name="T20" fmla="*/ 64 w 66"/>
                <a:gd name="T21" fmla="*/ 44 h 44"/>
                <a:gd name="T22" fmla="*/ 66 w 66"/>
                <a:gd name="T23" fmla="*/ 43 h 44"/>
                <a:gd name="T24" fmla="*/ 66 w 66"/>
                <a:gd name="T25" fmla="*/ 43 h 44"/>
                <a:gd name="T26" fmla="*/ 66 w 66"/>
                <a:gd name="T27" fmla="*/ 40 h 44"/>
                <a:gd name="T28" fmla="*/ 65 w 66"/>
                <a:gd name="T29" fmla="*/ 39 h 44"/>
                <a:gd name="T30" fmla="*/ 11 w 66"/>
                <a:gd name="T31" fmla="*/ 15 h 44"/>
                <a:gd name="T32" fmla="*/ 11 w 66"/>
                <a:gd name="T33" fmla="*/ 15 h 44"/>
                <a:gd name="T34" fmla="*/ 8 w 66"/>
                <a:gd name="T35" fmla="*/ 12 h 44"/>
                <a:gd name="T36" fmla="*/ 7 w 66"/>
                <a:gd name="T37" fmla="*/ 8 h 44"/>
                <a:gd name="T38" fmla="*/ 7 w 66"/>
                <a:gd name="T39" fmla="*/ 8 h 44"/>
                <a:gd name="T40" fmla="*/ 6 w 66"/>
                <a:gd name="T41" fmla="*/ 5 h 44"/>
                <a:gd name="T42" fmla="*/ 7 w 66"/>
                <a:gd name="T43" fmla="*/ 2 h 44"/>
                <a:gd name="T44" fmla="*/ 2 w 66"/>
                <a:gd name="T4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44">
                  <a:moveTo>
                    <a:pt x="2" y="0"/>
                  </a:moveTo>
                  <a:lnTo>
                    <a:pt x="2" y="0"/>
                  </a:lnTo>
                  <a:lnTo>
                    <a:pt x="0" y="5"/>
                  </a:lnTo>
                  <a:lnTo>
                    <a:pt x="2" y="11"/>
                  </a:lnTo>
                  <a:lnTo>
                    <a:pt x="2" y="11"/>
                  </a:lnTo>
                  <a:lnTo>
                    <a:pt x="4" y="15"/>
                  </a:lnTo>
                  <a:lnTo>
                    <a:pt x="10" y="19"/>
                  </a:lnTo>
                  <a:lnTo>
                    <a:pt x="62" y="43"/>
                  </a:lnTo>
                  <a:lnTo>
                    <a:pt x="62" y="43"/>
                  </a:lnTo>
                  <a:lnTo>
                    <a:pt x="64" y="44"/>
                  </a:lnTo>
                  <a:lnTo>
                    <a:pt x="64" y="44"/>
                  </a:lnTo>
                  <a:lnTo>
                    <a:pt x="66" y="43"/>
                  </a:lnTo>
                  <a:lnTo>
                    <a:pt x="66" y="43"/>
                  </a:lnTo>
                  <a:lnTo>
                    <a:pt x="66" y="40"/>
                  </a:lnTo>
                  <a:lnTo>
                    <a:pt x="65" y="39"/>
                  </a:lnTo>
                  <a:lnTo>
                    <a:pt x="11" y="15"/>
                  </a:lnTo>
                  <a:lnTo>
                    <a:pt x="11" y="15"/>
                  </a:lnTo>
                  <a:lnTo>
                    <a:pt x="8" y="12"/>
                  </a:lnTo>
                  <a:lnTo>
                    <a:pt x="7" y="8"/>
                  </a:lnTo>
                  <a:lnTo>
                    <a:pt x="7" y="8"/>
                  </a:lnTo>
                  <a:lnTo>
                    <a:pt x="6" y="5"/>
                  </a:lnTo>
                  <a:lnTo>
                    <a:pt x="7"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76"/>
            <p:cNvSpPr>
              <a:spLocks/>
            </p:cNvSpPr>
            <p:nvPr/>
          </p:nvSpPr>
          <p:spPr bwMode="auto">
            <a:xfrm>
              <a:off x="4362450" y="4379913"/>
              <a:ext cx="7938" cy="9525"/>
            </a:xfrm>
            <a:custGeom>
              <a:avLst/>
              <a:gdLst>
                <a:gd name="T0" fmla="*/ 1 w 5"/>
                <a:gd name="T1" fmla="*/ 0 h 6"/>
                <a:gd name="T2" fmla="*/ 1 w 5"/>
                <a:gd name="T3" fmla="*/ 0 h 6"/>
                <a:gd name="T4" fmla="*/ 0 w 5"/>
                <a:gd name="T5" fmla="*/ 4 h 6"/>
                <a:gd name="T6" fmla="*/ 3 w 5"/>
                <a:gd name="T7" fmla="*/ 6 h 6"/>
                <a:gd name="T8" fmla="*/ 3 w 5"/>
                <a:gd name="T9" fmla="*/ 6 h 6"/>
                <a:gd name="T10" fmla="*/ 3 w 5"/>
                <a:gd name="T11" fmla="*/ 6 h 6"/>
                <a:gd name="T12" fmla="*/ 3 w 5"/>
                <a:gd name="T13" fmla="*/ 6 h 6"/>
                <a:gd name="T14" fmla="*/ 5 w 5"/>
                <a:gd name="T15" fmla="*/ 4 h 6"/>
                <a:gd name="T16" fmla="*/ 5 w 5"/>
                <a:gd name="T17" fmla="*/ 4 h 6"/>
                <a:gd name="T18" fmla="*/ 5 w 5"/>
                <a:gd name="T19" fmla="*/ 3 h 6"/>
                <a:gd name="T20" fmla="*/ 4 w 5"/>
                <a:gd name="T21" fmla="*/ 0 h 6"/>
                <a:gd name="T22" fmla="*/ 1 w 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1" y="0"/>
                  </a:moveTo>
                  <a:lnTo>
                    <a:pt x="1" y="0"/>
                  </a:lnTo>
                  <a:lnTo>
                    <a:pt x="0" y="4"/>
                  </a:lnTo>
                  <a:lnTo>
                    <a:pt x="3" y="6"/>
                  </a:lnTo>
                  <a:lnTo>
                    <a:pt x="3" y="6"/>
                  </a:lnTo>
                  <a:lnTo>
                    <a:pt x="3" y="6"/>
                  </a:lnTo>
                  <a:lnTo>
                    <a:pt x="3" y="6"/>
                  </a:lnTo>
                  <a:lnTo>
                    <a:pt x="5" y="4"/>
                  </a:lnTo>
                  <a:lnTo>
                    <a:pt x="5" y="4"/>
                  </a:lnTo>
                  <a:lnTo>
                    <a:pt x="5" y="3"/>
                  </a:lnTo>
                  <a:lnTo>
                    <a:pt x="4"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77"/>
            <p:cNvSpPr>
              <a:spLocks/>
            </p:cNvSpPr>
            <p:nvPr/>
          </p:nvSpPr>
          <p:spPr bwMode="auto">
            <a:xfrm>
              <a:off x="4284663" y="4371975"/>
              <a:ext cx="19050" cy="7938"/>
            </a:xfrm>
            <a:custGeom>
              <a:avLst/>
              <a:gdLst>
                <a:gd name="T0" fmla="*/ 4 w 12"/>
                <a:gd name="T1" fmla="*/ 0 h 5"/>
                <a:gd name="T2" fmla="*/ 4 w 12"/>
                <a:gd name="T3" fmla="*/ 0 h 5"/>
                <a:gd name="T4" fmla="*/ 0 w 12"/>
                <a:gd name="T5" fmla="*/ 3 h 5"/>
                <a:gd name="T6" fmla="*/ 6 w 12"/>
                <a:gd name="T7" fmla="*/ 5 h 5"/>
                <a:gd name="T8" fmla="*/ 6 w 12"/>
                <a:gd name="T9" fmla="*/ 5 h 5"/>
                <a:gd name="T10" fmla="*/ 8 w 12"/>
                <a:gd name="T11" fmla="*/ 4 h 5"/>
                <a:gd name="T12" fmla="*/ 8 w 12"/>
                <a:gd name="T13" fmla="*/ 4 h 5"/>
                <a:gd name="T14" fmla="*/ 11 w 12"/>
                <a:gd name="T15" fmla="*/ 3 h 5"/>
                <a:gd name="T16" fmla="*/ 11 w 12"/>
                <a:gd name="T17" fmla="*/ 3 h 5"/>
                <a:gd name="T18" fmla="*/ 12 w 12"/>
                <a:gd name="T19" fmla="*/ 3 h 5"/>
                <a:gd name="T20" fmla="*/ 4 w 12"/>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4" y="0"/>
                  </a:moveTo>
                  <a:lnTo>
                    <a:pt x="4" y="0"/>
                  </a:lnTo>
                  <a:lnTo>
                    <a:pt x="0" y="3"/>
                  </a:lnTo>
                  <a:lnTo>
                    <a:pt x="6" y="5"/>
                  </a:lnTo>
                  <a:lnTo>
                    <a:pt x="6" y="5"/>
                  </a:lnTo>
                  <a:lnTo>
                    <a:pt x="8" y="4"/>
                  </a:lnTo>
                  <a:lnTo>
                    <a:pt x="8" y="4"/>
                  </a:lnTo>
                  <a:lnTo>
                    <a:pt x="11" y="3"/>
                  </a:lnTo>
                  <a:lnTo>
                    <a:pt x="11" y="3"/>
                  </a:lnTo>
                  <a:lnTo>
                    <a:pt x="12"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78"/>
            <p:cNvSpPr>
              <a:spLocks/>
            </p:cNvSpPr>
            <p:nvPr/>
          </p:nvSpPr>
          <p:spPr bwMode="auto">
            <a:xfrm>
              <a:off x="4251325" y="4370388"/>
              <a:ext cx="171450" cy="101600"/>
            </a:xfrm>
            <a:custGeom>
              <a:avLst/>
              <a:gdLst>
                <a:gd name="T0" fmla="*/ 2 w 108"/>
                <a:gd name="T1" fmla="*/ 0 h 64"/>
                <a:gd name="T2" fmla="*/ 2 w 108"/>
                <a:gd name="T3" fmla="*/ 0 h 64"/>
                <a:gd name="T4" fmla="*/ 1 w 108"/>
                <a:gd name="T5" fmla="*/ 5 h 64"/>
                <a:gd name="T6" fmla="*/ 0 w 108"/>
                <a:gd name="T7" fmla="*/ 9 h 64"/>
                <a:gd name="T8" fmla="*/ 1 w 108"/>
                <a:gd name="T9" fmla="*/ 13 h 64"/>
                <a:gd name="T10" fmla="*/ 1 w 108"/>
                <a:gd name="T11" fmla="*/ 17 h 64"/>
                <a:gd name="T12" fmla="*/ 1 w 108"/>
                <a:gd name="T13" fmla="*/ 17 h 64"/>
                <a:gd name="T14" fmla="*/ 4 w 108"/>
                <a:gd name="T15" fmla="*/ 23 h 64"/>
                <a:gd name="T16" fmla="*/ 6 w 108"/>
                <a:gd name="T17" fmla="*/ 25 h 64"/>
                <a:gd name="T18" fmla="*/ 10 w 108"/>
                <a:gd name="T19" fmla="*/ 29 h 64"/>
                <a:gd name="T20" fmla="*/ 15 w 108"/>
                <a:gd name="T21" fmla="*/ 32 h 64"/>
                <a:gd name="T22" fmla="*/ 79 w 108"/>
                <a:gd name="T23" fmla="*/ 62 h 64"/>
                <a:gd name="T24" fmla="*/ 79 w 108"/>
                <a:gd name="T25" fmla="*/ 62 h 64"/>
                <a:gd name="T26" fmla="*/ 83 w 108"/>
                <a:gd name="T27" fmla="*/ 63 h 64"/>
                <a:gd name="T28" fmla="*/ 83 w 108"/>
                <a:gd name="T29" fmla="*/ 63 h 64"/>
                <a:gd name="T30" fmla="*/ 87 w 108"/>
                <a:gd name="T31" fmla="*/ 64 h 64"/>
                <a:gd name="T32" fmla="*/ 87 w 108"/>
                <a:gd name="T33" fmla="*/ 64 h 64"/>
                <a:gd name="T34" fmla="*/ 93 w 108"/>
                <a:gd name="T35" fmla="*/ 63 h 64"/>
                <a:gd name="T36" fmla="*/ 98 w 108"/>
                <a:gd name="T37" fmla="*/ 62 h 64"/>
                <a:gd name="T38" fmla="*/ 102 w 108"/>
                <a:gd name="T39" fmla="*/ 58 h 64"/>
                <a:gd name="T40" fmla="*/ 105 w 108"/>
                <a:gd name="T41" fmla="*/ 54 h 64"/>
                <a:gd name="T42" fmla="*/ 105 w 108"/>
                <a:gd name="T43" fmla="*/ 54 h 64"/>
                <a:gd name="T44" fmla="*/ 106 w 108"/>
                <a:gd name="T45" fmla="*/ 50 h 64"/>
                <a:gd name="T46" fmla="*/ 108 w 108"/>
                <a:gd name="T47" fmla="*/ 46 h 64"/>
                <a:gd name="T48" fmla="*/ 106 w 108"/>
                <a:gd name="T49" fmla="*/ 39 h 64"/>
                <a:gd name="T50" fmla="*/ 102 w 108"/>
                <a:gd name="T51" fmla="*/ 32 h 64"/>
                <a:gd name="T52" fmla="*/ 96 w 108"/>
                <a:gd name="T53" fmla="*/ 28 h 64"/>
                <a:gd name="T54" fmla="*/ 69 w 108"/>
                <a:gd name="T55" fmla="*/ 15 h 64"/>
                <a:gd name="T56" fmla="*/ 69 w 108"/>
                <a:gd name="T57" fmla="*/ 15 h 64"/>
                <a:gd name="T58" fmla="*/ 64 w 108"/>
                <a:gd name="T59" fmla="*/ 19 h 64"/>
                <a:gd name="T60" fmla="*/ 94 w 108"/>
                <a:gd name="T61" fmla="*/ 32 h 64"/>
                <a:gd name="T62" fmla="*/ 94 w 108"/>
                <a:gd name="T63" fmla="*/ 32 h 64"/>
                <a:gd name="T64" fmla="*/ 98 w 108"/>
                <a:gd name="T65" fmla="*/ 36 h 64"/>
                <a:gd name="T66" fmla="*/ 101 w 108"/>
                <a:gd name="T67" fmla="*/ 40 h 64"/>
                <a:gd name="T68" fmla="*/ 102 w 108"/>
                <a:gd name="T69" fmla="*/ 46 h 64"/>
                <a:gd name="T70" fmla="*/ 101 w 108"/>
                <a:gd name="T71" fmla="*/ 51 h 64"/>
                <a:gd name="T72" fmla="*/ 101 w 108"/>
                <a:gd name="T73" fmla="*/ 51 h 64"/>
                <a:gd name="T74" fmla="*/ 98 w 108"/>
                <a:gd name="T75" fmla="*/ 55 h 64"/>
                <a:gd name="T76" fmla="*/ 96 w 108"/>
                <a:gd name="T77" fmla="*/ 56 h 64"/>
                <a:gd name="T78" fmla="*/ 91 w 108"/>
                <a:gd name="T79" fmla="*/ 59 h 64"/>
                <a:gd name="T80" fmla="*/ 87 w 108"/>
                <a:gd name="T81" fmla="*/ 59 h 64"/>
                <a:gd name="T82" fmla="*/ 87 w 108"/>
                <a:gd name="T83" fmla="*/ 59 h 64"/>
                <a:gd name="T84" fmla="*/ 81 w 108"/>
                <a:gd name="T85" fmla="*/ 58 h 64"/>
                <a:gd name="T86" fmla="*/ 17 w 108"/>
                <a:gd name="T87" fmla="*/ 27 h 64"/>
                <a:gd name="T88" fmla="*/ 17 w 108"/>
                <a:gd name="T89" fmla="*/ 27 h 64"/>
                <a:gd name="T90" fmla="*/ 10 w 108"/>
                <a:gd name="T91" fmla="*/ 23 h 64"/>
                <a:gd name="T92" fmla="*/ 6 w 108"/>
                <a:gd name="T93" fmla="*/ 16 h 64"/>
                <a:gd name="T94" fmla="*/ 6 w 108"/>
                <a:gd name="T95" fmla="*/ 16 h 64"/>
                <a:gd name="T96" fmla="*/ 5 w 108"/>
                <a:gd name="T97" fmla="*/ 9 h 64"/>
                <a:gd name="T98" fmla="*/ 6 w 108"/>
                <a:gd name="T99" fmla="*/ 2 h 64"/>
                <a:gd name="T100" fmla="*/ 2 w 108"/>
                <a:gd name="T10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8" h="64">
                  <a:moveTo>
                    <a:pt x="2" y="0"/>
                  </a:moveTo>
                  <a:lnTo>
                    <a:pt x="2" y="0"/>
                  </a:lnTo>
                  <a:lnTo>
                    <a:pt x="1" y="5"/>
                  </a:lnTo>
                  <a:lnTo>
                    <a:pt x="0" y="9"/>
                  </a:lnTo>
                  <a:lnTo>
                    <a:pt x="1" y="13"/>
                  </a:lnTo>
                  <a:lnTo>
                    <a:pt x="1" y="17"/>
                  </a:lnTo>
                  <a:lnTo>
                    <a:pt x="1" y="17"/>
                  </a:lnTo>
                  <a:lnTo>
                    <a:pt x="4" y="23"/>
                  </a:lnTo>
                  <a:lnTo>
                    <a:pt x="6" y="25"/>
                  </a:lnTo>
                  <a:lnTo>
                    <a:pt x="10" y="29"/>
                  </a:lnTo>
                  <a:lnTo>
                    <a:pt x="15" y="32"/>
                  </a:lnTo>
                  <a:lnTo>
                    <a:pt x="79" y="62"/>
                  </a:lnTo>
                  <a:lnTo>
                    <a:pt x="79" y="62"/>
                  </a:lnTo>
                  <a:lnTo>
                    <a:pt x="83" y="63"/>
                  </a:lnTo>
                  <a:lnTo>
                    <a:pt x="83" y="63"/>
                  </a:lnTo>
                  <a:lnTo>
                    <a:pt x="87" y="64"/>
                  </a:lnTo>
                  <a:lnTo>
                    <a:pt x="87" y="64"/>
                  </a:lnTo>
                  <a:lnTo>
                    <a:pt x="93" y="63"/>
                  </a:lnTo>
                  <a:lnTo>
                    <a:pt x="98" y="62"/>
                  </a:lnTo>
                  <a:lnTo>
                    <a:pt x="102" y="58"/>
                  </a:lnTo>
                  <a:lnTo>
                    <a:pt x="105" y="54"/>
                  </a:lnTo>
                  <a:lnTo>
                    <a:pt x="105" y="54"/>
                  </a:lnTo>
                  <a:lnTo>
                    <a:pt x="106" y="50"/>
                  </a:lnTo>
                  <a:lnTo>
                    <a:pt x="108" y="46"/>
                  </a:lnTo>
                  <a:lnTo>
                    <a:pt x="106" y="39"/>
                  </a:lnTo>
                  <a:lnTo>
                    <a:pt x="102" y="32"/>
                  </a:lnTo>
                  <a:lnTo>
                    <a:pt x="96" y="28"/>
                  </a:lnTo>
                  <a:lnTo>
                    <a:pt x="69" y="15"/>
                  </a:lnTo>
                  <a:lnTo>
                    <a:pt x="69" y="15"/>
                  </a:lnTo>
                  <a:lnTo>
                    <a:pt x="64" y="19"/>
                  </a:lnTo>
                  <a:lnTo>
                    <a:pt x="94" y="32"/>
                  </a:lnTo>
                  <a:lnTo>
                    <a:pt x="94" y="32"/>
                  </a:lnTo>
                  <a:lnTo>
                    <a:pt x="98" y="36"/>
                  </a:lnTo>
                  <a:lnTo>
                    <a:pt x="101" y="40"/>
                  </a:lnTo>
                  <a:lnTo>
                    <a:pt x="102" y="46"/>
                  </a:lnTo>
                  <a:lnTo>
                    <a:pt x="101" y="51"/>
                  </a:lnTo>
                  <a:lnTo>
                    <a:pt x="101" y="51"/>
                  </a:lnTo>
                  <a:lnTo>
                    <a:pt x="98" y="55"/>
                  </a:lnTo>
                  <a:lnTo>
                    <a:pt x="96" y="56"/>
                  </a:lnTo>
                  <a:lnTo>
                    <a:pt x="91" y="59"/>
                  </a:lnTo>
                  <a:lnTo>
                    <a:pt x="87" y="59"/>
                  </a:lnTo>
                  <a:lnTo>
                    <a:pt x="87" y="59"/>
                  </a:lnTo>
                  <a:lnTo>
                    <a:pt x="81" y="58"/>
                  </a:lnTo>
                  <a:lnTo>
                    <a:pt x="17" y="27"/>
                  </a:lnTo>
                  <a:lnTo>
                    <a:pt x="17" y="27"/>
                  </a:lnTo>
                  <a:lnTo>
                    <a:pt x="10" y="23"/>
                  </a:lnTo>
                  <a:lnTo>
                    <a:pt x="6" y="16"/>
                  </a:lnTo>
                  <a:lnTo>
                    <a:pt x="6" y="16"/>
                  </a:lnTo>
                  <a:lnTo>
                    <a:pt x="5" y="9"/>
                  </a:lnTo>
                  <a:lnTo>
                    <a:pt x="6"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79"/>
            <p:cNvSpPr>
              <a:spLocks/>
            </p:cNvSpPr>
            <p:nvPr/>
          </p:nvSpPr>
          <p:spPr bwMode="auto">
            <a:xfrm>
              <a:off x="4306888" y="4370388"/>
              <a:ext cx="44450" cy="25400"/>
            </a:xfrm>
            <a:custGeom>
              <a:avLst/>
              <a:gdLst>
                <a:gd name="T0" fmla="*/ 0 w 28"/>
                <a:gd name="T1" fmla="*/ 0 h 16"/>
                <a:gd name="T2" fmla="*/ 12 w 28"/>
                <a:gd name="T3" fmla="*/ 5 h 16"/>
                <a:gd name="T4" fmla="*/ 12 w 28"/>
                <a:gd name="T5" fmla="*/ 5 h 16"/>
                <a:gd name="T6" fmla="*/ 13 w 28"/>
                <a:gd name="T7" fmla="*/ 6 h 16"/>
                <a:gd name="T8" fmla="*/ 13 w 28"/>
                <a:gd name="T9" fmla="*/ 8 h 16"/>
                <a:gd name="T10" fmla="*/ 13 w 28"/>
                <a:gd name="T11" fmla="*/ 8 h 16"/>
                <a:gd name="T12" fmla="*/ 12 w 28"/>
                <a:gd name="T13" fmla="*/ 9 h 16"/>
                <a:gd name="T14" fmla="*/ 24 w 28"/>
                <a:gd name="T15" fmla="*/ 16 h 16"/>
                <a:gd name="T16" fmla="*/ 24 w 28"/>
                <a:gd name="T17" fmla="*/ 16 h 16"/>
                <a:gd name="T18" fmla="*/ 28 w 28"/>
                <a:gd name="T19" fmla="*/ 12 h 16"/>
                <a:gd name="T20" fmla="*/ 4 w 28"/>
                <a:gd name="T21" fmla="*/ 1 h 16"/>
                <a:gd name="T22" fmla="*/ 4 w 28"/>
                <a:gd name="T23" fmla="*/ 1 h 16"/>
                <a:gd name="T24" fmla="*/ 0 w 28"/>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6">
                  <a:moveTo>
                    <a:pt x="0" y="0"/>
                  </a:moveTo>
                  <a:lnTo>
                    <a:pt x="12" y="5"/>
                  </a:lnTo>
                  <a:lnTo>
                    <a:pt x="12" y="5"/>
                  </a:lnTo>
                  <a:lnTo>
                    <a:pt x="13" y="6"/>
                  </a:lnTo>
                  <a:lnTo>
                    <a:pt x="13" y="8"/>
                  </a:lnTo>
                  <a:lnTo>
                    <a:pt x="13" y="8"/>
                  </a:lnTo>
                  <a:lnTo>
                    <a:pt x="12" y="9"/>
                  </a:lnTo>
                  <a:lnTo>
                    <a:pt x="24" y="16"/>
                  </a:lnTo>
                  <a:lnTo>
                    <a:pt x="24" y="16"/>
                  </a:lnTo>
                  <a:lnTo>
                    <a:pt x="28" y="12"/>
                  </a:lnTo>
                  <a:lnTo>
                    <a:pt x="4" y="1"/>
                  </a:lnTo>
                  <a:lnTo>
                    <a:pt x="4"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80"/>
            <p:cNvSpPr>
              <a:spLocks/>
            </p:cNvSpPr>
            <p:nvPr/>
          </p:nvSpPr>
          <p:spPr bwMode="auto">
            <a:xfrm>
              <a:off x="4259263" y="4359275"/>
              <a:ext cx="12700" cy="7938"/>
            </a:xfrm>
            <a:custGeom>
              <a:avLst/>
              <a:gdLst>
                <a:gd name="T0" fmla="*/ 3 w 8"/>
                <a:gd name="T1" fmla="*/ 0 h 5"/>
                <a:gd name="T2" fmla="*/ 3 w 8"/>
                <a:gd name="T3" fmla="*/ 0 h 5"/>
                <a:gd name="T4" fmla="*/ 0 w 8"/>
                <a:gd name="T5" fmla="*/ 3 h 5"/>
                <a:gd name="T6" fmla="*/ 4 w 8"/>
                <a:gd name="T7" fmla="*/ 5 h 5"/>
                <a:gd name="T8" fmla="*/ 4 w 8"/>
                <a:gd name="T9" fmla="*/ 5 h 5"/>
                <a:gd name="T10" fmla="*/ 8 w 8"/>
                <a:gd name="T11" fmla="*/ 1 h 5"/>
                <a:gd name="T12" fmla="*/ 3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3" y="0"/>
                  </a:moveTo>
                  <a:lnTo>
                    <a:pt x="3" y="0"/>
                  </a:lnTo>
                  <a:lnTo>
                    <a:pt x="0" y="3"/>
                  </a:lnTo>
                  <a:lnTo>
                    <a:pt x="4" y="5"/>
                  </a:lnTo>
                  <a:lnTo>
                    <a:pt x="4" y="5"/>
                  </a:lnTo>
                  <a:lnTo>
                    <a:pt x="8"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81"/>
            <p:cNvSpPr>
              <a:spLocks/>
            </p:cNvSpPr>
            <p:nvPr/>
          </p:nvSpPr>
          <p:spPr bwMode="auto">
            <a:xfrm>
              <a:off x="4271963" y="4348163"/>
              <a:ext cx="85725" cy="34925"/>
            </a:xfrm>
            <a:custGeom>
              <a:avLst/>
              <a:gdLst>
                <a:gd name="T0" fmla="*/ 11 w 54"/>
                <a:gd name="T1" fmla="*/ 0 h 22"/>
                <a:gd name="T2" fmla="*/ 11 w 54"/>
                <a:gd name="T3" fmla="*/ 0 h 22"/>
                <a:gd name="T4" fmla="*/ 4 w 54"/>
                <a:gd name="T5" fmla="*/ 2 h 22"/>
                <a:gd name="T6" fmla="*/ 4 w 54"/>
                <a:gd name="T7" fmla="*/ 2 h 22"/>
                <a:gd name="T8" fmla="*/ 0 w 54"/>
                <a:gd name="T9" fmla="*/ 3 h 22"/>
                <a:gd name="T10" fmla="*/ 6 w 54"/>
                <a:gd name="T11" fmla="*/ 6 h 22"/>
                <a:gd name="T12" fmla="*/ 6 w 54"/>
                <a:gd name="T13" fmla="*/ 6 h 22"/>
                <a:gd name="T14" fmla="*/ 12 w 54"/>
                <a:gd name="T15" fmla="*/ 6 h 22"/>
                <a:gd name="T16" fmla="*/ 12 w 54"/>
                <a:gd name="T17" fmla="*/ 6 h 22"/>
                <a:gd name="T18" fmla="*/ 16 w 54"/>
                <a:gd name="T19" fmla="*/ 6 h 22"/>
                <a:gd name="T20" fmla="*/ 20 w 54"/>
                <a:gd name="T21" fmla="*/ 7 h 22"/>
                <a:gd name="T22" fmla="*/ 53 w 54"/>
                <a:gd name="T23" fmla="*/ 22 h 22"/>
                <a:gd name="T24" fmla="*/ 53 w 54"/>
                <a:gd name="T25" fmla="*/ 22 h 22"/>
                <a:gd name="T26" fmla="*/ 54 w 54"/>
                <a:gd name="T27" fmla="*/ 18 h 22"/>
                <a:gd name="T28" fmla="*/ 23 w 54"/>
                <a:gd name="T29" fmla="*/ 3 h 22"/>
                <a:gd name="T30" fmla="*/ 23 w 54"/>
                <a:gd name="T31" fmla="*/ 3 h 22"/>
                <a:gd name="T32" fmla="*/ 18 w 54"/>
                <a:gd name="T33" fmla="*/ 2 h 22"/>
                <a:gd name="T34" fmla="*/ 11 w 54"/>
                <a:gd name="T3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22">
                  <a:moveTo>
                    <a:pt x="11" y="0"/>
                  </a:moveTo>
                  <a:lnTo>
                    <a:pt x="11" y="0"/>
                  </a:lnTo>
                  <a:lnTo>
                    <a:pt x="4" y="2"/>
                  </a:lnTo>
                  <a:lnTo>
                    <a:pt x="4" y="2"/>
                  </a:lnTo>
                  <a:lnTo>
                    <a:pt x="0" y="3"/>
                  </a:lnTo>
                  <a:lnTo>
                    <a:pt x="6" y="6"/>
                  </a:lnTo>
                  <a:lnTo>
                    <a:pt x="6" y="6"/>
                  </a:lnTo>
                  <a:lnTo>
                    <a:pt x="12" y="6"/>
                  </a:lnTo>
                  <a:lnTo>
                    <a:pt x="12" y="6"/>
                  </a:lnTo>
                  <a:lnTo>
                    <a:pt x="16" y="6"/>
                  </a:lnTo>
                  <a:lnTo>
                    <a:pt x="20" y="7"/>
                  </a:lnTo>
                  <a:lnTo>
                    <a:pt x="53" y="22"/>
                  </a:lnTo>
                  <a:lnTo>
                    <a:pt x="53" y="22"/>
                  </a:lnTo>
                  <a:lnTo>
                    <a:pt x="54" y="18"/>
                  </a:lnTo>
                  <a:lnTo>
                    <a:pt x="23" y="3"/>
                  </a:lnTo>
                  <a:lnTo>
                    <a:pt x="23" y="3"/>
                  </a:lnTo>
                  <a:lnTo>
                    <a:pt x="18" y="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82"/>
            <p:cNvSpPr>
              <a:spLocks/>
            </p:cNvSpPr>
            <p:nvPr/>
          </p:nvSpPr>
          <p:spPr bwMode="auto">
            <a:xfrm>
              <a:off x="4195763" y="4281488"/>
              <a:ext cx="171450" cy="122238"/>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close/>
                </a:path>
              </a:pathLst>
            </a:custGeom>
            <a:solidFill>
              <a:srgbClr val="A3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83"/>
            <p:cNvSpPr>
              <a:spLocks/>
            </p:cNvSpPr>
            <p:nvPr/>
          </p:nvSpPr>
          <p:spPr bwMode="auto">
            <a:xfrm>
              <a:off x="4195763" y="4281488"/>
              <a:ext cx="171450" cy="122238"/>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84"/>
            <p:cNvSpPr>
              <a:spLocks noEditPoints="1"/>
            </p:cNvSpPr>
            <p:nvPr/>
          </p:nvSpPr>
          <p:spPr bwMode="auto">
            <a:xfrm>
              <a:off x="3963988" y="3641725"/>
              <a:ext cx="517525" cy="723900"/>
            </a:xfrm>
            <a:custGeom>
              <a:avLst/>
              <a:gdLst>
                <a:gd name="T0" fmla="*/ 178 w 326"/>
                <a:gd name="T1" fmla="*/ 421 h 456"/>
                <a:gd name="T2" fmla="*/ 175 w 326"/>
                <a:gd name="T3" fmla="*/ 421 h 456"/>
                <a:gd name="T4" fmla="*/ 170 w 326"/>
                <a:gd name="T5" fmla="*/ 426 h 456"/>
                <a:gd name="T6" fmla="*/ 169 w 326"/>
                <a:gd name="T7" fmla="*/ 430 h 456"/>
                <a:gd name="T8" fmla="*/ 169 w 326"/>
                <a:gd name="T9" fmla="*/ 433 h 456"/>
                <a:gd name="T10" fmla="*/ 205 w 326"/>
                <a:gd name="T11" fmla="*/ 433 h 456"/>
                <a:gd name="T12" fmla="*/ 182 w 326"/>
                <a:gd name="T13" fmla="*/ 422 h 456"/>
                <a:gd name="T14" fmla="*/ 313 w 326"/>
                <a:gd name="T15" fmla="*/ 0 h 456"/>
                <a:gd name="T16" fmla="*/ 289 w 326"/>
                <a:gd name="T17" fmla="*/ 198 h 456"/>
                <a:gd name="T18" fmla="*/ 295 w 326"/>
                <a:gd name="T19" fmla="*/ 360 h 456"/>
                <a:gd name="T20" fmla="*/ 1 w 326"/>
                <a:gd name="T21" fmla="*/ 420 h 456"/>
                <a:gd name="T22" fmla="*/ 1 w 326"/>
                <a:gd name="T23" fmla="*/ 420 h 456"/>
                <a:gd name="T24" fmla="*/ 4 w 326"/>
                <a:gd name="T25" fmla="*/ 428 h 456"/>
                <a:gd name="T26" fmla="*/ 13 w 326"/>
                <a:gd name="T27" fmla="*/ 437 h 456"/>
                <a:gd name="T28" fmla="*/ 21 w 326"/>
                <a:gd name="T29" fmla="*/ 440 h 456"/>
                <a:gd name="T30" fmla="*/ 44 w 326"/>
                <a:gd name="T31" fmla="*/ 438 h 456"/>
                <a:gd name="T32" fmla="*/ 67 w 326"/>
                <a:gd name="T33" fmla="*/ 456 h 456"/>
                <a:gd name="T34" fmla="*/ 147 w 326"/>
                <a:gd name="T35" fmla="*/ 434 h 456"/>
                <a:gd name="T36" fmla="*/ 147 w 326"/>
                <a:gd name="T37" fmla="*/ 434 h 456"/>
                <a:gd name="T38" fmla="*/ 146 w 326"/>
                <a:gd name="T39" fmla="*/ 430 h 456"/>
                <a:gd name="T40" fmla="*/ 147 w 326"/>
                <a:gd name="T41" fmla="*/ 421 h 456"/>
                <a:gd name="T42" fmla="*/ 148 w 326"/>
                <a:gd name="T43" fmla="*/ 417 h 456"/>
                <a:gd name="T44" fmla="*/ 154 w 326"/>
                <a:gd name="T45" fmla="*/ 409 h 456"/>
                <a:gd name="T46" fmla="*/ 162 w 326"/>
                <a:gd name="T47" fmla="*/ 405 h 456"/>
                <a:gd name="T48" fmla="*/ 170 w 326"/>
                <a:gd name="T49" fmla="*/ 403 h 456"/>
                <a:gd name="T50" fmla="*/ 175 w 326"/>
                <a:gd name="T51" fmla="*/ 403 h 456"/>
                <a:gd name="T52" fmla="*/ 220 w 326"/>
                <a:gd name="T53" fmla="*/ 424 h 456"/>
                <a:gd name="T54" fmla="*/ 221 w 326"/>
                <a:gd name="T55" fmla="*/ 425 h 456"/>
                <a:gd name="T56" fmla="*/ 221 w 326"/>
                <a:gd name="T57" fmla="*/ 428 h 456"/>
                <a:gd name="T58" fmla="*/ 218 w 326"/>
                <a:gd name="T59" fmla="*/ 429 h 456"/>
                <a:gd name="T60" fmla="*/ 179 w 326"/>
                <a:gd name="T61" fmla="*/ 410 h 456"/>
                <a:gd name="T62" fmla="*/ 175 w 326"/>
                <a:gd name="T63" fmla="*/ 409 h 456"/>
                <a:gd name="T64" fmla="*/ 170 w 326"/>
                <a:gd name="T65" fmla="*/ 409 h 456"/>
                <a:gd name="T66" fmla="*/ 164 w 326"/>
                <a:gd name="T67" fmla="*/ 409 h 456"/>
                <a:gd name="T68" fmla="*/ 152 w 326"/>
                <a:gd name="T69" fmla="*/ 418 h 456"/>
                <a:gd name="T70" fmla="*/ 151 w 326"/>
                <a:gd name="T71" fmla="*/ 426 h 456"/>
                <a:gd name="T72" fmla="*/ 152 w 326"/>
                <a:gd name="T73" fmla="*/ 433 h 456"/>
                <a:gd name="T74" fmla="*/ 164 w 326"/>
                <a:gd name="T75" fmla="*/ 434 h 456"/>
                <a:gd name="T76" fmla="*/ 163 w 326"/>
                <a:gd name="T77" fmla="*/ 429 h 456"/>
                <a:gd name="T78" fmla="*/ 164 w 326"/>
                <a:gd name="T79" fmla="*/ 424 h 456"/>
                <a:gd name="T80" fmla="*/ 173 w 326"/>
                <a:gd name="T81" fmla="*/ 417 h 456"/>
                <a:gd name="T82" fmla="*/ 178 w 326"/>
                <a:gd name="T83" fmla="*/ 417 h 456"/>
                <a:gd name="T84" fmla="*/ 185 w 326"/>
                <a:gd name="T85" fmla="*/ 418 h 456"/>
                <a:gd name="T86" fmla="*/ 227 w 326"/>
                <a:gd name="T87" fmla="*/ 432 h 456"/>
                <a:gd name="T88" fmla="*/ 245 w 326"/>
                <a:gd name="T89" fmla="*/ 434 h 456"/>
                <a:gd name="T90" fmla="*/ 326 w 326"/>
                <a:gd name="T91" fmla="*/ 429 h 456"/>
                <a:gd name="T92" fmla="*/ 325 w 326"/>
                <a:gd name="T93" fmla="*/ 422 h 456"/>
                <a:gd name="T94" fmla="*/ 326 w 326"/>
                <a:gd name="T95" fmla="*/ 397 h 456"/>
                <a:gd name="T96" fmla="*/ 321 w 326"/>
                <a:gd name="T97" fmla="*/ 237 h 456"/>
                <a:gd name="T98" fmla="*/ 317 w 326"/>
                <a:gd name="T99" fmla="*/ 102 h 456"/>
                <a:gd name="T100" fmla="*/ 313 w 326"/>
                <a:gd name="T10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6" h="456">
                  <a:moveTo>
                    <a:pt x="178" y="421"/>
                  </a:moveTo>
                  <a:lnTo>
                    <a:pt x="178" y="421"/>
                  </a:lnTo>
                  <a:lnTo>
                    <a:pt x="175" y="421"/>
                  </a:lnTo>
                  <a:lnTo>
                    <a:pt x="175" y="421"/>
                  </a:lnTo>
                  <a:lnTo>
                    <a:pt x="171" y="424"/>
                  </a:lnTo>
                  <a:lnTo>
                    <a:pt x="170" y="426"/>
                  </a:lnTo>
                  <a:lnTo>
                    <a:pt x="170" y="426"/>
                  </a:lnTo>
                  <a:lnTo>
                    <a:pt x="169" y="430"/>
                  </a:lnTo>
                  <a:lnTo>
                    <a:pt x="169" y="433"/>
                  </a:lnTo>
                  <a:lnTo>
                    <a:pt x="169" y="433"/>
                  </a:lnTo>
                  <a:lnTo>
                    <a:pt x="170" y="434"/>
                  </a:lnTo>
                  <a:lnTo>
                    <a:pt x="205" y="433"/>
                  </a:lnTo>
                  <a:lnTo>
                    <a:pt x="182" y="422"/>
                  </a:lnTo>
                  <a:lnTo>
                    <a:pt x="182" y="422"/>
                  </a:lnTo>
                  <a:lnTo>
                    <a:pt x="178" y="421"/>
                  </a:lnTo>
                  <a:close/>
                  <a:moveTo>
                    <a:pt x="313" y="0"/>
                  </a:moveTo>
                  <a:lnTo>
                    <a:pt x="283" y="1"/>
                  </a:lnTo>
                  <a:lnTo>
                    <a:pt x="289" y="198"/>
                  </a:lnTo>
                  <a:lnTo>
                    <a:pt x="290" y="208"/>
                  </a:lnTo>
                  <a:lnTo>
                    <a:pt x="295" y="360"/>
                  </a:lnTo>
                  <a:lnTo>
                    <a:pt x="0" y="380"/>
                  </a:lnTo>
                  <a:lnTo>
                    <a:pt x="1" y="420"/>
                  </a:lnTo>
                  <a:lnTo>
                    <a:pt x="1" y="420"/>
                  </a:lnTo>
                  <a:lnTo>
                    <a:pt x="1" y="420"/>
                  </a:lnTo>
                  <a:lnTo>
                    <a:pt x="1" y="420"/>
                  </a:lnTo>
                  <a:lnTo>
                    <a:pt x="4" y="428"/>
                  </a:lnTo>
                  <a:lnTo>
                    <a:pt x="8" y="433"/>
                  </a:lnTo>
                  <a:lnTo>
                    <a:pt x="13" y="437"/>
                  </a:lnTo>
                  <a:lnTo>
                    <a:pt x="21" y="440"/>
                  </a:lnTo>
                  <a:lnTo>
                    <a:pt x="21" y="440"/>
                  </a:lnTo>
                  <a:lnTo>
                    <a:pt x="23" y="440"/>
                  </a:lnTo>
                  <a:lnTo>
                    <a:pt x="44" y="438"/>
                  </a:lnTo>
                  <a:lnTo>
                    <a:pt x="44" y="456"/>
                  </a:lnTo>
                  <a:lnTo>
                    <a:pt x="67" y="456"/>
                  </a:lnTo>
                  <a:lnTo>
                    <a:pt x="66" y="437"/>
                  </a:lnTo>
                  <a:lnTo>
                    <a:pt x="147" y="434"/>
                  </a:lnTo>
                  <a:lnTo>
                    <a:pt x="147" y="434"/>
                  </a:lnTo>
                  <a:lnTo>
                    <a:pt x="147" y="434"/>
                  </a:lnTo>
                  <a:lnTo>
                    <a:pt x="147" y="434"/>
                  </a:lnTo>
                  <a:lnTo>
                    <a:pt x="146" y="430"/>
                  </a:lnTo>
                  <a:lnTo>
                    <a:pt x="146" y="425"/>
                  </a:lnTo>
                  <a:lnTo>
                    <a:pt x="147" y="421"/>
                  </a:lnTo>
                  <a:lnTo>
                    <a:pt x="148" y="417"/>
                  </a:lnTo>
                  <a:lnTo>
                    <a:pt x="148" y="417"/>
                  </a:lnTo>
                  <a:lnTo>
                    <a:pt x="151" y="413"/>
                  </a:lnTo>
                  <a:lnTo>
                    <a:pt x="154" y="409"/>
                  </a:lnTo>
                  <a:lnTo>
                    <a:pt x="158" y="406"/>
                  </a:lnTo>
                  <a:lnTo>
                    <a:pt x="162" y="405"/>
                  </a:lnTo>
                  <a:lnTo>
                    <a:pt x="162" y="405"/>
                  </a:lnTo>
                  <a:lnTo>
                    <a:pt x="170" y="403"/>
                  </a:lnTo>
                  <a:lnTo>
                    <a:pt x="170" y="403"/>
                  </a:lnTo>
                  <a:lnTo>
                    <a:pt x="175" y="403"/>
                  </a:lnTo>
                  <a:lnTo>
                    <a:pt x="181" y="406"/>
                  </a:lnTo>
                  <a:lnTo>
                    <a:pt x="220" y="424"/>
                  </a:lnTo>
                  <a:lnTo>
                    <a:pt x="220" y="424"/>
                  </a:lnTo>
                  <a:lnTo>
                    <a:pt x="221" y="425"/>
                  </a:lnTo>
                  <a:lnTo>
                    <a:pt x="221" y="428"/>
                  </a:lnTo>
                  <a:lnTo>
                    <a:pt x="221" y="428"/>
                  </a:lnTo>
                  <a:lnTo>
                    <a:pt x="218" y="429"/>
                  </a:lnTo>
                  <a:lnTo>
                    <a:pt x="218" y="429"/>
                  </a:lnTo>
                  <a:lnTo>
                    <a:pt x="217" y="428"/>
                  </a:lnTo>
                  <a:lnTo>
                    <a:pt x="179" y="410"/>
                  </a:lnTo>
                  <a:lnTo>
                    <a:pt x="179" y="410"/>
                  </a:lnTo>
                  <a:lnTo>
                    <a:pt x="175" y="409"/>
                  </a:lnTo>
                  <a:lnTo>
                    <a:pt x="170" y="409"/>
                  </a:lnTo>
                  <a:lnTo>
                    <a:pt x="170" y="409"/>
                  </a:lnTo>
                  <a:lnTo>
                    <a:pt x="164" y="409"/>
                  </a:lnTo>
                  <a:lnTo>
                    <a:pt x="164" y="409"/>
                  </a:lnTo>
                  <a:lnTo>
                    <a:pt x="158" y="413"/>
                  </a:lnTo>
                  <a:lnTo>
                    <a:pt x="152" y="418"/>
                  </a:lnTo>
                  <a:lnTo>
                    <a:pt x="152" y="418"/>
                  </a:lnTo>
                  <a:lnTo>
                    <a:pt x="151" y="426"/>
                  </a:lnTo>
                  <a:lnTo>
                    <a:pt x="152" y="433"/>
                  </a:lnTo>
                  <a:lnTo>
                    <a:pt x="152" y="433"/>
                  </a:lnTo>
                  <a:lnTo>
                    <a:pt x="152" y="434"/>
                  </a:lnTo>
                  <a:lnTo>
                    <a:pt x="164" y="434"/>
                  </a:lnTo>
                  <a:lnTo>
                    <a:pt x="164" y="434"/>
                  </a:lnTo>
                  <a:lnTo>
                    <a:pt x="163" y="429"/>
                  </a:lnTo>
                  <a:lnTo>
                    <a:pt x="164" y="424"/>
                  </a:lnTo>
                  <a:lnTo>
                    <a:pt x="164" y="424"/>
                  </a:lnTo>
                  <a:lnTo>
                    <a:pt x="169" y="420"/>
                  </a:lnTo>
                  <a:lnTo>
                    <a:pt x="173" y="417"/>
                  </a:lnTo>
                  <a:lnTo>
                    <a:pt x="173" y="417"/>
                  </a:lnTo>
                  <a:lnTo>
                    <a:pt x="178" y="417"/>
                  </a:lnTo>
                  <a:lnTo>
                    <a:pt x="178" y="417"/>
                  </a:lnTo>
                  <a:lnTo>
                    <a:pt x="185" y="418"/>
                  </a:lnTo>
                  <a:lnTo>
                    <a:pt x="216" y="433"/>
                  </a:lnTo>
                  <a:lnTo>
                    <a:pt x="227" y="432"/>
                  </a:lnTo>
                  <a:lnTo>
                    <a:pt x="227" y="434"/>
                  </a:lnTo>
                  <a:lnTo>
                    <a:pt x="245" y="434"/>
                  </a:lnTo>
                  <a:lnTo>
                    <a:pt x="245" y="432"/>
                  </a:lnTo>
                  <a:lnTo>
                    <a:pt x="326" y="429"/>
                  </a:lnTo>
                  <a:lnTo>
                    <a:pt x="326" y="421"/>
                  </a:lnTo>
                  <a:lnTo>
                    <a:pt x="325" y="422"/>
                  </a:lnTo>
                  <a:lnTo>
                    <a:pt x="324" y="397"/>
                  </a:lnTo>
                  <a:lnTo>
                    <a:pt x="326" y="397"/>
                  </a:lnTo>
                  <a:lnTo>
                    <a:pt x="321" y="244"/>
                  </a:lnTo>
                  <a:lnTo>
                    <a:pt x="321" y="237"/>
                  </a:lnTo>
                  <a:lnTo>
                    <a:pt x="321" y="237"/>
                  </a:lnTo>
                  <a:lnTo>
                    <a:pt x="317" y="102"/>
                  </a:lnTo>
                  <a:lnTo>
                    <a:pt x="316" y="102"/>
                  </a:lnTo>
                  <a:lnTo>
                    <a:pt x="313"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85"/>
            <p:cNvSpPr>
              <a:spLocks/>
            </p:cNvSpPr>
            <p:nvPr/>
          </p:nvSpPr>
          <p:spPr bwMode="auto">
            <a:xfrm>
              <a:off x="4232275" y="4310063"/>
              <a:ext cx="57150" cy="20638"/>
            </a:xfrm>
            <a:custGeom>
              <a:avLst/>
              <a:gdLst>
                <a:gd name="T0" fmla="*/ 9 w 36"/>
                <a:gd name="T1" fmla="*/ 0 h 13"/>
                <a:gd name="T2" fmla="*/ 9 w 36"/>
                <a:gd name="T3" fmla="*/ 0 h 13"/>
                <a:gd name="T4" fmla="*/ 6 w 36"/>
                <a:gd name="T5" fmla="*/ 0 h 13"/>
                <a:gd name="T6" fmla="*/ 6 w 36"/>
                <a:gd name="T7" fmla="*/ 0 h 13"/>
                <a:gd name="T8" fmla="*/ 2 w 36"/>
                <a:gd name="T9" fmla="*/ 3 h 13"/>
                <a:gd name="T10" fmla="*/ 1 w 36"/>
                <a:gd name="T11" fmla="*/ 5 h 13"/>
                <a:gd name="T12" fmla="*/ 1 w 36"/>
                <a:gd name="T13" fmla="*/ 5 h 13"/>
                <a:gd name="T14" fmla="*/ 0 w 36"/>
                <a:gd name="T15" fmla="*/ 9 h 13"/>
                <a:gd name="T16" fmla="*/ 0 w 36"/>
                <a:gd name="T17" fmla="*/ 12 h 13"/>
                <a:gd name="T18" fmla="*/ 0 w 36"/>
                <a:gd name="T19" fmla="*/ 12 h 13"/>
                <a:gd name="T20" fmla="*/ 1 w 36"/>
                <a:gd name="T21" fmla="*/ 13 h 13"/>
                <a:gd name="T22" fmla="*/ 36 w 36"/>
                <a:gd name="T23" fmla="*/ 12 h 13"/>
                <a:gd name="T24" fmla="*/ 13 w 36"/>
                <a:gd name="T25" fmla="*/ 1 h 13"/>
                <a:gd name="T26" fmla="*/ 13 w 36"/>
                <a:gd name="T27" fmla="*/ 1 h 13"/>
                <a:gd name="T28" fmla="*/ 9 w 36"/>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3">
                  <a:moveTo>
                    <a:pt x="9" y="0"/>
                  </a:moveTo>
                  <a:lnTo>
                    <a:pt x="9" y="0"/>
                  </a:lnTo>
                  <a:lnTo>
                    <a:pt x="6" y="0"/>
                  </a:lnTo>
                  <a:lnTo>
                    <a:pt x="6" y="0"/>
                  </a:lnTo>
                  <a:lnTo>
                    <a:pt x="2" y="3"/>
                  </a:lnTo>
                  <a:lnTo>
                    <a:pt x="1" y="5"/>
                  </a:lnTo>
                  <a:lnTo>
                    <a:pt x="1" y="5"/>
                  </a:lnTo>
                  <a:lnTo>
                    <a:pt x="0" y="9"/>
                  </a:lnTo>
                  <a:lnTo>
                    <a:pt x="0" y="12"/>
                  </a:lnTo>
                  <a:lnTo>
                    <a:pt x="0" y="12"/>
                  </a:lnTo>
                  <a:lnTo>
                    <a:pt x="1" y="13"/>
                  </a:lnTo>
                  <a:lnTo>
                    <a:pt x="36" y="12"/>
                  </a:lnTo>
                  <a:lnTo>
                    <a:pt x="13" y="1"/>
                  </a:lnTo>
                  <a:lnTo>
                    <a:pt x="13" y="1"/>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86"/>
            <p:cNvSpPr>
              <a:spLocks/>
            </p:cNvSpPr>
            <p:nvPr/>
          </p:nvSpPr>
          <p:spPr bwMode="auto">
            <a:xfrm>
              <a:off x="3963988" y="3641725"/>
              <a:ext cx="517525" cy="723900"/>
            </a:xfrm>
            <a:custGeom>
              <a:avLst/>
              <a:gdLst>
                <a:gd name="T0" fmla="*/ 283 w 326"/>
                <a:gd name="T1" fmla="*/ 1 h 456"/>
                <a:gd name="T2" fmla="*/ 290 w 326"/>
                <a:gd name="T3" fmla="*/ 208 h 456"/>
                <a:gd name="T4" fmla="*/ 0 w 326"/>
                <a:gd name="T5" fmla="*/ 380 h 456"/>
                <a:gd name="T6" fmla="*/ 1 w 326"/>
                <a:gd name="T7" fmla="*/ 420 h 456"/>
                <a:gd name="T8" fmla="*/ 1 w 326"/>
                <a:gd name="T9" fmla="*/ 420 h 456"/>
                <a:gd name="T10" fmla="*/ 8 w 326"/>
                <a:gd name="T11" fmla="*/ 433 h 456"/>
                <a:gd name="T12" fmla="*/ 21 w 326"/>
                <a:gd name="T13" fmla="*/ 440 h 456"/>
                <a:gd name="T14" fmla="*/ 23 w 326"/>
                <a:gd name="T15" fmla="*/ 440 h 456"/>
                <a:gd name="T16" fmla="*/ 44 w 326"/>
                <a:gd name="T17" fmla="*/ 456 h 456"/>
                <a:gd name="T18" fmla="*/ 66 w 326"/>
                <a:gd name="T19" fmla="*/ 437 h 456"/>
                <a:gd name="T20" fmla="*/ 147 w 326"/>
                <a:gd name="T21" fmla="*/ 434 h 456"/>
                <a:gd name="T22" fmla="*/ 147 w 326"/>
                <a:gd name="T23" fmla="*/ 434 h 456"/>
                <a:gd name="T24" fmla="*/ 146 w 326"/>
                <a:gd name="T25" fmla="*/ 425 h 456"/>
                <a:gd name="T26" fmla="*/ 148 w 326"/>
                <a:gd name="T27" fmla="*/ 417 h 456"/>
                <a:gd name="T28" fmla="*/ 151 w 326"/>
                <a:gd name="T29" fmla="*/ 413 h 456"/>
                <a:gd name="T30" fmla="*/ 158 w 326"/>
                <a:gd name="T31" fmla="*/ 406 h 456"/>
                <a:gd name="T32" fmla="*/ 162 w 326"/>
                <a:gd name="T33" fmla="*/ 405 h 456"/>
                <a:gd name="T34" fmla="*/ 170 w 326"/>
                <a:gd name="T35" fmla="*/ 403 h 456"/>
                <a:gd name="T36" fmla="*/ 181 w 326"/>
                <a:gd name="T37" fmla="*/ 406 h 456"/>
                <a:gd name="T38" fmla="*/ 220 w 326"/>
                <a:gd name="T39" fmla="*/ 424 h 456"/>
                <a:gd name="T40" fmla="*/ 221 w 326"/>
                <a:gd name="T41" fmla="*/ 428 h 456"/>
                <a:gd name="T42" fmla="*/ 218 w 326"/>
                <a:gd name="T43" fmla="*/ 429 h 456"/>
                <a:gd name="T44" fmla="*/ 217 w 326"/>
                <a:gd name="T45" fmla="*/ 428 h 456"/>
                <a:gd name="T46" fmla="*/ 179 w 326"/>
                <a:gd name="T47" fmla="*/ 410 h 456"/>
                <a:gd name="T48" fmla="*/ 170 w 326"/>
                <a:gd name="T49" fmla="*/ 409 h 456"/>
                <a:gd name="T50" fmla="*/ 164 w 326"/>
                <a:gd name="T51" fmla="*/ 409 h 456"/>
                <a:gd name="T52" fmla="*/ 158 w 326"/>
                <a:gd name="T53" fmla="*/ 413 h 456"/>
                <a:gd name="T54" fmla="*/ 152 w 326"/>
                <a:gd name="T55" fmla="*/ 418 h 456"/>
                <a:gd name="T56" fmla="*/ 152 w 326"/>
                <a:gd name="T57" fmla="*/ 433 h 456"/>
                <a:gd name="T58" fmla="*/ 152 w 326"/>
                <a:gd name="T59" fmla="*/ 434 h 456"/>
                <a:gd name="T60" fmla="*/ 164 w 326"/>
                <a:gd name="T61" fmla="*/ 434 h 456"/>
                <a:gd name="T62" fmla="*/ 164 w 326"/>
                <a:gd name="T63" fmla="*/ 424 h 456"/>
                <a:gd name="T64" fmla="*/ 169 w 326"/>
                <a:gd name="T65" fmla="*/ 420 h 456"/>
                <a:gd name="T66" fmla="*/ 173 w 326"/>
                <a:gd name="T67" fmla="*/ 417 h 456"/>
                <a:gd name="T68" fmla="*/ 178 w 326"/>
                <a:gd name="T69" fmla="*/ 417 h 456"/>
                <a:gd name="T70" fmla="*/ 216 w 326"/>
                <a:gd name="T71" fmla="*/ 433 h 456"/>
                <a:gd name="T72" fmla="*/ 227 w 326"/>
                <a:gd name="T73" fmla="*/ 434 h 456"/>
                <a:gd name="T74" fmla="*/ 245 w 326"/>
                <a:gd name="T75" fmla="*/ 432 h 456"/>
                <a:gd name="T76" fmla="*/ 326 w 326"/>
                <a:gd name="T77" fmla="*/ 421 h 456"/>
                <a:gd name="T78" fmla="*/ 324 w 326"/>
                <a:gd name="T79" fmla="*/ 397 h 456"/>
                <a:gd name="T80" fmla="*/ 321 w 326"/>
                <a:gd name="T81" fmla="*/ 244 h 456"/>
                <a:gd name="T82" fmla="*/ 321 w 326"/>
                <a:gd name="T83" fmla="*/ 237 h 456"/>
                <a:gd name="T84" fmla="*/ 316 w 326"/>
                <a:gd name="T85" fmla="*/ 10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6" h="456">
                  <a:moveTo>
                    <a:pt x="313" y="0"/>
                  </a:moveTo>
                  <a:lnTo>
                    <a:pt x="283" y="1"/>
                  </a:lnTo>
                  <a:lnTo>
                    <a:pt x="289" y="198"/>
                  </a:lnTo>
                  <a:lnTo>
                    <a:pt x="290" y="208"/>
                  </a:lnTo>
                  <a:lnTo>
                    <a:pt x="295" y="360"/>
                  </a:lnTo>
                  <a:lnTo>
                    <a:pt x="0" y="380"/>
                  </a:lnTo>
                  <a:lnTo>
                    <a:pt x="1" y="420"/>
                  </a:lnTo>
                  <a:lnTo>
                    <a:pt x="1" y="420"/>
                  </a:lnTo>
                  <a:lnTo>
                    <a:pt x="1" y="420"/>
                  </a:lnTo>
                  <a:lnTo>
                    <a:pt x="1" y="420"/>
                  </a:lnTo>
                  <a:lnTo>
                    <a:pt x="4" y="428"/>
                  </a:lnTo>
                  <a:lnTo>
                    <a:pt x="8" y="433"/>
                  </a:lnTo>
                  <a:lnTo>
                    <a:pt x="13" y="437"/>
                  </a:lnTo>
                  <a:lnTo>
                    <a:pt x="21" y="440"/>
                  </a:lnTo>
                  <a:lnTo>
                    <a:pt x="21" y="440"/>
                  </a:lnTo>
                  <a:lnTo>
                    <a:pt x="23" y="440"/>
                  </a:lnTo>
                  <a:lnTo>
                    <a:pt x="44" y="438"/>
                  </a:lnTo>
                  <a:lnTo>
                    <a:pt x="44" y="456"/>
                  </a:lnTo>
                  <a:lnTo>
                    <a:pt x="67" y="456"/>
                  </a:lnTo>
                  <a:lnTo>
                    <a:pt x="66" y="437"/>
                  </a:lnTo>
                  <a:lnTo>
                    <a:pt x="147" y="434"/>
                  </a:lnTo>
                  <a:lnTo>
                    <a:pt x="147" y="434"/>
                  </a:lnTo>
                  <a:lnTo>
                    <a:pt x="147" y="434"/>
                  </a:lnTo>
                  <a:lnTo>
                    <a:pt x="147" y="434"/>
                  </a:lnTo>
                  <a:lnTo>
                    <a:pt x="146" y="430"/>
                  </a:lnTo>
                  <a:lnTo>
                    <a:pt x="146" y="425"/>
                  </a:lnTo>
                  <a:lnTo>
                    <a:pt x="147" y="421"/>
                  </a:lnTo>
                  <a:lnTo>
                    <a:pt x="148" y="417"/>
                  </a:lnTo>
                  <a:lnTo>
                    <a:pt x="148" y="417"/>
                  </a:lnTo>
                  <a:lnTo>
                    <a:pt x="151" y="413"/>
                  </a:lnTo>
                  <a:lnTo>
                    <a:pt x="154" y="409"/>
                  </a:lnTo>
                  <a:lnTo>
                    <a:pt x="158" y="406"/>
                  </a:lnTo>
                  <a:lnTo>
                    <a:pt x="162" y="405"/>
                  </a:lnTo>
                  <a:lnTo>
                    <a:pt x="162" y="405"/>
                  </a:lnTo>
                  <a:lnTo>
                    <a:pt x="170" y="403"/>
                  </a:lnTo>
                  <a:lnTo>
                    <a:pt x="170" y="403"/>
                  </a:lnTo>
                  <a:lnTo>
                    <a:pt x="175" y="403"/>
                  </a:lnTo>
                  <a:lnTo>
                    <a:pt x="181" y="406"/>
                  </a:lnTo>
                  <a:lnTo>
                    <a:pt x="220" y="424"/>
                  </a:lnTo>
                  <a:lnTo>
                    <a:pt x="220" y="424"/>
                  </a:lnTo>
                  <a:lnTo>
                    <a:pt x="221" y="425"/>
                  </a:lnTo>
                  <a:lnTo>
                    <a:pt x="221" y="428"/>
                  </a:lnTo>
                  <a:lnTo>
                    <a:pt x="221" y="428"/>
                  </a:lnTo>
                  <a:lnTo>
                    <a:pt x="218" y="429"/>
                  </a:lnTo>
                  <a:lnTo>
                    <a:pt x="218" y="429"/>
                  </a:lnTo>
                  <a:lnTo>
                    <a:pt x="217" y="428"/>
                  </a:lnTo>
                  <a:lnTo>
                    <a:pt x="179" y="410"/>
                  </a:lnTo>
                  <a:lnTo>
                    <a:pt x="179" y="410"/>
                  </a:lnTo>
                  <a:lnTo>
                    <a:pt x="175" y="409"/>
                  </a:lnTo>
                  <a:lnTo>
                    <a:pt x="170" y="409"/>
                  </a:lnTo>
                  <a:lnTo>
                    <a:pt x="170" y="409"/>
                  </a:lnTo>
                  <a:lnTo>
                    <a:pt x="164" y="409"/>
                  </a:lnTo>
                  <a:lnTo>
                    <a:pt x="164" y="409"/>
                  </a:lnTo>
                  <a:lnTo>
                    <a:pt x="158" y="413"/>
                  </a:lnTo>
                  <a:lnTo>
                    <a:pt x="152" y="418"/>
                  </a:lnTo>
                  <a:lnTo>
                    <a:pt x="152" y="418"/>
                  </a:lnTo>
                  <a:lnTo>
                    <a:pt x="151" y="426"/>
                  </a:lnTo>
                  <a:lnTo>
                    <a:pt x="152" y="433"/>
                  </a:lnTo>
                  <a:lnTo>
                    <a:pt x="152" y="433"/>
                  </a:lnTo>
                  <a:lnTo>
                    <a:pt x="152" y="434"/>
                  </a:lnTo>
                  <a:lnTo>
                    <a:pt x="164" y="434"/>
                  </a:lnTo>
                  <a:lnTo>
                    <a:pt x="164" y="434"/>
                  </a:lnTo>
                  <a:lnTo>
                    <a:pt x="163" y="429"/>
                  </a:lnTo>
                  <a:lnTo>
                    <a:pt x="164" y="424"/>
                  </a:lnTo>
                  <a:lnTo>
                    <a:pt x="164" y="424"/>
                  </a:lnTo>
                  <a:lnTo>
                    <a:pt x="169" y="420"/>
                  </a:lnTo>
                  <a:lnTo>
                    <a:pt x="173" y="417"/>
                  </a:lnTo>
                  <a:lnTo>
                    <a:pt x="173" y="417"/>
                  </a:lnTo>
                  <a:lnTo>
                    <a:pt x="178" y="417"/>
                  </a:lnTo>
                  <a:lnTo>
                    <a:pt x="178" y="417"/>
                  </a:lnTo>
                  <a:lnTo>
                    <a:pt x="185" y="418"/>
                  </a:lnTo>
                  <a:lnTo>
                    <a:pt x="216" y="433"/>
                  </a:lnTo>
                  <a:lnTo>
                    <a:pt x="227" y="432"/>
                  </a:lnTo>
                  <a:lnTo>
                    <a:pt x="227" y="434"/>
                  </a:lnTo>
                  <a:lnTo>
                    <a:pt x="245" y="434"/>
                  </a:lnTo>
                  <a:lnTo>
                    <a:pt x="245" y="432"/>
                  </a:lnTo>
                  <a:lnTo>
                    <a:pt x="326" y="429"/>
                  </a:lnTo>
                  <a:lnTo>
                    <a:pt x="326" y="421"/>
                  </a:lnTo>
                  <a:lnTo>
                    <a:pt x="325" y="422"/>
                  </a:lnTo>
                  <a:lnTo>
                    <a:pt x="324" y="397"/>
                  </a:lnTo>
                  <a:lnTo>
                    <a:pt x="326" y="397"/>
                  </a:lnTo>
                  <a:lnTo>
                    <a:pt x="321" y="244"/>
                  </a:lnTo>
                  <a:lnTo>
                    <a:pt x="321" y="237"/>
                  </a:lnTo>
                  <a:lnTo>
                    <a:pt x="321" y="237"/>
                  </a:lnTo>
                  <a:lnTo>
                    <a:pt x="317" y="102"/>
                  </a:lnTo>
                  <a:lnTo>
                    <a:pt x="316" y="102"/>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87"/>
            <p:cNvSpPr>
              <a:spLocks noEditPoints="1"/>
            </p:cNvSpPr>
            <p:nvPr/>
          </p:nvSpPr>
          <p:spPr bwMode="auto">
            <a:xfrm>
              <a:off x="4195763" y="4281488"/>
              <a:ext cx="119063" cy="49213"/>
            </a:xfrm>
            <a:custGeom>
              <a:avLst/>
              <a:gdLst>
                <a:gd name="T0" fmla="*/ 32 w 75"/>
                <a:gd name="T1" fmla="*/ 14 h 31"/>
                <a:gd name="T2" fmla="*/ 27 w 75"/>
                <a:gd name="T3" fmla="*/ 14 h 31"/>
                <a:gd name="T4" fmla="*/ 18 w 75"/>
                <a:gd name="T5" fmla="*/ 21 h 31"/>
                <a:gd name="T6" fmla="*/ 17 w 75"/>
                <a:gd name="T7" fmla="*/ 26 h 31"/>
                <a:gd name="T8" fmla="*/ 24 w 75"/>
                <a:gd name="T9" fmla="*/ 31 h 31"/>
                <a:gd name="T10" fmla="*/ 23 w 75"/>
                <a:gd name="T11" fmla="*/ 30 h 31"/>
                <a:gd name="T12" fmla="*/ 23 w 75"/>
                <a:gd name="T13" fmla="*/ 27 h 31"/>
                <a:gd name="T14" fmla="*/ 24 w 75"/>
                <a:gd name="T15" fmla="*/ 23 h 31"/>
                <a:gd name="T16" fmla="*/ 29 w 75"/>
                <a:gd name="T17" fmla="*/ 18 h 31"/>
                <a:gd name="T18" fmla="*/ 32 w 75"/>
                <a:gd name="T19" fmla="*/ 18 h 31"/>
                <a:gd name="T20" fmla="*/ 36 w 75"/>
                <a:gd name="T21" fmla="*/ 19 h 31"/>
                <a:gd name="T22" fmla="*/ 70 w 75"/>
                <a:gd name="T23" fmla="*/ 30 h 31"/>
                <a:gd name="T24" fmla="*/ 39 w 75"/>
                <a:gd name="T25" fmla="*/ 15 h 31"/>
                <a:gd name="T26" fmla="*/ 24 w 75"/>
                <a:gd name="T27" fmla="*/ 0 h 31"/>
                <a:gd name="T28" fmla="*/ 16 w 75"/>
                <a:gd name="T29" fmla="*/ 2 h 31"/>
                <a:gd name="T30" fmla="*/ 12 w 75"/>
                <a:gd name="T31" fmla="*/ 3 h 31"/>
                <a:gd name="T32" fmla="*/ 5 w 75"/>
                <a:gd name="T33" fmla="*/ 10 h 31"/>
                <a:gd name="T34" fmla="*/ 2 w 75"/>
                <a:gd name="T35" fmla="*/ 14 h 31"/>
                <a:gd name="T36" fmla="*/ 0 w 75"/>
                <a:gd name="T37" fmla="*/ 22 h 31"/>
                <a:gd name="T38" fmla="*/ 1 w 75"/>
                <a:gd name="T39" fmla="*/ 31 h 31"/>
                <a:gd name="T40" fmla="*/ 1 w 75"/>
                <a:gd name="T41" fmla="*/ 31 h 31"/>
                <a:gd name="T42" fmla="*/ 6 w 75"/>
                <a:gd name="T43" fmla="*/ 31 h 31"/>
                <a:gd name="T44" fmla="*/ 6 w 75"/>
                <a:gd name="T45" fmla="*/ 30 h 31"/>
                <a:gd name="T46" fmla="*/ 6 w 75"/>
                <a:gd name="T47" fmla="*/ 15 h 31"/>
                <a:gd name="T48" fmla="*/ 12 w 75"/>
                <a:gd name="T49" fmla="*/ 10 h 31"/>
                <a:gd name="T50" fmla="*/ 18 w 75"/>
                <a:gd name="T51" fmla="*/ 6 h 31"/>
                <a:gd name="T52" fmla="*/ 24 w 75"/>
                <a:gd name="T53" fmla="*/ 6 h 31"/>
                <a:gd name="T54" fmla="*/ 33 w 75"/>
                <a:gd name="T55" fmla="*/ 7 h 31"/>
                <a:gd name="T56" fmla="*/ 71 w 75"/>
                <a:gd name="T57" fmla="*/ 25 h 31"/>
                <a:gd name="T58" fmla="*/ 72 w 75"/>
                <a:gd name="T59" fmla="*/ 26 h 31"/>
                <a:gd name="T60" fmla="*/ 75 w 75"/>
                <a:gd name="T61" fmla="*/ 25 h 31"/>
                <a:gd name="T62" fmla="*/ 74 w 75"/>
                <a:gd name="T63" fmla="*/ 21 h 31"/>
                <a:gd name="T64" fmla="*/ 35 w 75"/>
                <a:gd name="T65" fmla="*/ 3 h 31"/>
                <a:gd name="T66" fmla="*/ 24 w 75"/>
                <a:gd name="T6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 h="31">
                  <a:moveTo>
                    <a:pt x="32" y="14"/>
                  </a:moveTo>
                  <a:lnTo>
                    <a:pt x="32" y="14"/>
                  </a:lnTo>
                  <a:lnTo>
                    <a:pt x="27" y="14"/>
                  </a:lnTo>
                  <a:lnTo>
                    <a:pt x="27" y="14"/>
                  </a:lnTo>
                  <a:lnTo>
                    <a:pt x="23" y="17"/>
                  </a:lnTo>
                  <a:lnTo>
                    <a:pt x="18" y="21"/>
                  </a:lnTo>
                  <a:lnTo>
                    <a:pt x="18" y="21"/>
                  </a:lnTo>
                  <a:lnTo>
                    <a:pt x="17" y="26"/>
                  </a:lnTo>
                  <a:lnTo>
                    <a:pt x="18" y="31"/>
                  </a:lnTo>
                  <a:lnTo>
                    <a:pt x="24" y="31"/>
                  </a:lnTo>
                  <a:lnTo>
                    <a:pt x="24" y="31"/>
                  </a:lnTo>
                  <a:lnTo>
                    <a:pt x="23" y="30"/>
                  </a:lnTo>
                  <a:lnTo>
                    <a:pt x="23" y="30"/>
                  </a:lnTo>
                  <a:lnTo>
                    <a:pt x="23" y="27"/>
                  </a:lnTo>
                  <a:lnTo>
                    <a:pt x="24" y="23"/>
                  </a:lnTo>
                  <a:lnTo>
                    <a:pt x="24" y="23"/>
                  </a:lnTo>
                  <a:lnTo>
                    <a:pt x="25" y="21"/>
                  </a:lnTo>
                  <a:lnTo>
                    <a:pt x="29" y="18"/>
                  </a:lnTo>
                  <a:lnTo>
                    <a:pt x="29" y="18"/>
                  </a:lnTo>
                  <a:lnTo>
                    <a:pt x="32" y="18"/>
                  </a:lnTo>
                  <a:lnTo>
                    <a:pt x="32" y="18"/>
                  </a:lnTo>
                  <a:lnTo>
                    <a:pt x="36" y="19"/>
                  </a:lnTo>
                  <a:lnTo>
                    <a:pt x="59" y="30"/>
                  </a:lnTo>
                  <a:lnTo>
                    <a:pt x="70" y="30"/>
                  </a:lnTo>
                  <a:lnTo>
                    <a:pt x="39" y="15"/>
                  </a:lnTo>
                  <a:lnTo>
                    <a:pt x="39" y="15"/>
                  </a:lnTo>
                  <a:lnTo>
                    <a:pt x="32" y="14"/>
                  </a:lnTo>
                  <a:close/>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close/>
                </a:path>
              </a:pathLst>
            </a:custGeom>
            <a:solidFill>
              <a:srgbClr val="8B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88"/>
            <p:cNvSpPr>
              <a:spLocks/>
            </p:cNvSpPr>
            <p:nvPr/>
          </p:nvSpPr>
          <p:spPr bwMode="auto">
            <a:xfrm>
              <a:off x="4222750" y="4303713"/>
              <a:ext cx="84138" cy="26988"/>
            </a:xfrm>
            <a:custGeom>
              <a:avLst/>
              <a:gdLst>
                <a:gd name="T0" fmla="*/ 15 w 53"/>
                <a:gd name="T1" fmla="*/ 0 h 17"/>
                <a:gd name="T2" fmla="*/ 15 w 53"/>
                <a:gd name="T3" fmla="*/ 0 h 17"/>
                <a:gd name="T4" fmla="*/ 10 w 53"/>
                <a:gd name="T5" fmla="*/ 0 h 17"/>
                <a:gd name="T6" fmla="*/ 10 w 53"/>
                <a:gd name="T7" fmla="*/ 0 h 17"/>
                <a:gd name="T8" fmla="*/ 6 w 53"/>
                <a:gd name="T9" fmla="*/ 3 h 17"/>
                <a:gd name="T10" fmla="*/ 1 w 53"/>
                <a:gd name="T11" fmla="*/ 7 h 17"/>
                <a:gd name="T12" fmla="*/ 1 w 53"/>
                <a:gd name="T13" fmla="*/ 7 h 17"/>
                <a:gd name="T14" fmla="*/ 0 w 53"/>
                <a:gd name="T15" fmla="*/ 12 h 17"/>
                <a:gd name="T16" fmla="*/ 1 w 53"/>
                <a:gd name="T17" fmla="*/ 17 h 17"/>
                <a:gd name="T18" fmla="*/ 7 w 53"/>
                <a:gd name="T19" fmla="*/ 17 h 17"/>
                <a:gd name="T20" fmla="*/ 7 w 53"/>
                <a:gd name="T21" fmla="*/ 17 h 17"/>
                <a:gd name="T22" fmla="*/ 6 w 53"/>
                <a:gd name="T23" fmla="*/ 16 h 17"/>
                <a:gd name="T24" fmla="*/ 6 w 53"/>
                <a:gd name="T25" fmla="*/ 16 h 17"/>
                <a:gd name="T26" fmla="*/ 6 w 53"/>
                <a:gd name="T27" fmla="*/ 13 h 17"/>
                <a:gd name="T28" fmla="*/ 7 w 53"/>
                <a:gd name="T29" fmla="*/ 9 h 17"/>
                <a:gd name="T30" fmla="*/ 7 w 53"/>
                <a:gd name="T31" fmla="*/ 9 h 17"/>
                <a:gd name="T32" fmla="*/ 8 w 53"/>
                <a:gd name="T33" fmla="*/ 7 h 17"/>
                <a:gd name="T34" fmla="*/ 12 w 53"/>
                <a:gd name="T35" fmla="*/ 4 h 17"/>
                <a:gd name="T36" fmla="*/ 12 w 53"/>
                <a:gd name="T37" fmla="*/ 4 h 17"/>
                <a:gd name="T38" fmla="*/ 15 w 53"/>
                <a:gd name="T39" fmla="*/ 4 h 17"/>
                <a:gd name="T40" fmla="*/ 15 w 53"/>
                <a:gd name="T41" fmla="*/ 4 h 17"/>
                <a:gd name="T42" fmla="*/ 19 w 53"/>
                <a:gd name="T43" fmla="*/ 5 h 17"/>
                <a:gd name="T44" fmla="*/ 42 w 53"/>
                <a:gd name="T45" fmla="*/ 16 h 17"/>
                <a:gd name="T46" fmla="*/ 53 w 53"/>
                <a:gd name="T47" fmla="*/ 16 h 17"/>
                <a:gd name="T48" fmla="*/ 22 w 53"/>
                <a:gd name="T49" fmla="*/ 1 h 17"/>
                <a:gd name="T50" fmla="*/ 22 w 53"/>
                <a:gd name="T51" fmla="*/ 1 h 17"/>
                <a:gd name="T52" fmla="*/ 15 w 53"/>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17">
                  <a:moveTo>
                    <a:pt x="15" y="0"/>
                  </a:moveTo>
                  <a:lnTo>
                    <a:pt x="15" y="0"/>
                  </a:lnTo>
                  <a:lnTo>
                    <a:pt x="10" y="0"/>
                  </a:lnTo>
                  <a:lnTo>
                    <a:pt x="10" y="0"/>
                  </a:lnTo>
                  <a:lnTo>
                    <a:pt x="6" y="3"/>
                  </a:lnTo>
                  <a:lnTo>
                    <a:pt x="1" y="7"/>
                  </a:lnTo>
                  <a:lnTo>
                    <a:pt x="1" y="7"/>
                  </a:lnTo>
                  <a:lnTo>
                    <a:pt x="0" y="12"/>
                  </a:lnTo>
                  <a:lnTo>
                    <a:pt x="1" y="17"/>
                  </a:lnTo>
                  <a:lnTo>
                    <a:pt x="7" y="17"/>
                  </a:lnTo>
                  <a:lnTo>
                    <a:pt x="7" y="17"/>
                  </a:lnTo>
                  <a:lnTo>
                    <a:pt x="6" y="16"/>
                  </a:lnTo>
                  <a:lnTo>
                    <a:pt x="6" y="16"/>
                  </a:lnTo>
                  <a:lnTo>
                    <a:pt x="6" y="13"/>
                  </a:lnTo>
                  <a:lnTo>
                    <a:pt x="7" y="9"/>
                  </a:lnTo>
                  <a:lnTo>
                    <a:pt x="7" y="9"/>
                  </a:lnTo>
                  <a:lnTo>
                    <a:pt x="8" y="7"/>
                  </a:lnTo>
                  <a:lnTo>
                    <a:pt x="12" y="4"/>
                  </a:lnTo>
                  <a:lnTo>
                    <a:pt x="12" y="4"/>
                  </a:lnTo>
                  <a:lnTo>
                    <a:pt x="15" y="4"/>
                  </a:lnTo>
                  <a:lnTo>
                    <a:pt x="15" y="4"/>
                  </a:lnTo>
                  <a:lnTo>
                    <a:pt x="19" y="5"/>
                  </a:lnTo>
                  <a:lnTo>
                    <a:pt x="42" y="16"/>
                  </a:lnTo>
                  <a:lnTo>
                    <a:pt x="53" y="16"/>
                  </a:lnTo>
                  <a:lnTo>
                    <a:pt x="22" y="1"/>
                  </a:lnTo>
                  <a:lnTo>
                    <a:pt x="22" y="1"/>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89"/>
            <p:cNvSpPr>
              <a:spLocks/>
            </p:cNvSpPr>
            <p:nvPr/>
          </p:nvSpPr>
          <p:spPr bwMode="auto">
            <a:xfrm>
              <a:off x="4195763" y="4281488"/>
              <a:ext cx="119063" cy="49213"/>
            </a:xfrm>
            <a:custGeom>
              <a:avLst/>
              <a:gdLst>
                <a:gd name="T0" fmla="*/ 24 w 75"/>
                <a:gd name="T1" fmla="*/ 0 h 31"/>
                <a:gd name="T2" fmla="*/ 24 w 75"/>
                <a:gd name="T3" fmla="*/ 0 h 31"/>
                <a:gd name="T4" fmla="*/ 16 w 75"/>
                <a:gd name="T5" fmla="*/ 2 h 31"/>
                <a:gd name="T6" fmla="*/ 16 w 75"/>
                <a:gd name="T7" fmla="*/ 2 h 31"/>
                <a:gd name="T8" fmla="*/ 12 w 75"/>
                <a:gd name="T9" fmla="*/ 3 h 31"/>
                <a:gd name="T10" fmla="*/ 8 w 75"/>
                <a:gd name="T11" fmla="*/ 6 h 31"/>
                <a:gd name="T12" fmla="*/ 5 w 75"/>
                <a:gd name="T13" fmla="*/ 10 h 31"/>
                <a:gd name="T14" fmla="*/ 2 w 75"/>
                <a:gd name="T15" fmla="*/ 14 h 31"/>
                <a:gd name="T16" fmla="*/ 2 w 75"/>
                <a:gd name="T17" fmla="*/ 14 h 31"/>
                <a:gd name="T18" fmla="*/ 1 w 75"/>
                <a:gd name="T19" fmla="*/ 18 h 31"/>
                <a:gd name="T20" fmla="*/ 0 w 75"/>
                <a:gd name="T21" fmla="*/ 22 h 31"/>
                <a:gd name="T22" fmla="*/ 0 w 75"/>
                <a:gd name="T23" fmla="*/ 27 h 31"/>
                <a:gd name="T24" fmla="*/ 1 w 75"/>
                <a:gd name="T25" fmla="*/ 31 h 31"/>
                <a:gd name="T26" fmla="*/ 1 w 75"/>
                <a:gd name="T27" fmla="*/ 31 h 31"/>
                <a:gd name="T28" fmla="*/ 1 w 75"/>
                <a:gd name="T29" fmla="*/ 31 h 31"/>
                <a:gd name="T30" fmla="*/ 6 w 75"/>
                <a:gd name="T31" fmla="*/ 31 h 31"/>
                <a:gd name="T32" fmla="*/ 6 w 75"/>
                <a:gd name="T33" fmla="*/ 31 h 31"/>
                <a:gd name="T34" fmla="*/ 6 w 75"/>
                <a:gd name="T35" fmla="*/ 30 h 31"/>
                <a:gd name="T36" fmla="*/ 6 w 75"/>
                <a:gd name="T37" fmla="*/ 30 h 31"/>
                <a:gd name="T38" fmla="*/ 5 w 75"/>
                <a:gd name="T39" fmla="*/ 23 h 31"/>
                <a:gd name="T40" fmla="*/ 6 w 75"/>
                <a:gd name="T41" fmla="*/ 15 h 31"/>
                <a:gd name="T42" fmla="*/ 6 w 75"/>
                <a:gd name="T43" fmla="*/ 15 h 31"/>
                <a:gd name="T44" fmla="*/ 12 w 75"/>
                <a:gd name="T45" fmla="*/ 10 h 31"/>
                <a:gd name="T46" fmla="*/ 18 w 75"/>
                <a:gd name="T47" fmla="*/ 6 h 31"/>
                <a:gd name="T48" fmla="*/ 18 w 75"/>
                <a:gd name="T49" fmla="*/ 6 h 31"/>
                <a:gd name="T50" fmla="*/ 24 w 75"/>
                <a:gd name="T51" fmla="*/ 6 h 31"/>
                <a:gd name="T52" fmla="*/ 24 w 75"/>
                <a:gd name="T53" fmla="*/ 6 h 31"/>
                <a:gd name="T54" fmla="*/ 29 w 75"/>
                <a:gd name="T55" fmla="*/ 6 h 31"/>
                <a:gd name="T56" fmla="*/ 33 w 75"/>
                <a:gd name="T57" fmla="*/ 7 h 31"/>
                <a:gd name="T58" fmla="*/ 71 w 75"/>
                <a:gd name="T59" fmla="*/ 25 h 31"/>
                <a:gd name="T60" fmla="*/ 71 w 75"/>
                <a:gd name="T61" fmla="*/ 25 h 31"/>
                <a:gd name="T62" fmla="*/ 72 w 75"/>
                <a:gd name="T63" fmla="*/ 26 h 31"/>
                <a:gd name="T64" fmla="*/ 72 w 75"/>
                <a:gd name="T65" fmla="*/ 26 h 31"/>
                <a:gd name="T66" fmla="*/ 75 w 75"/>
                <a:gd name="T67" fmla="*/ 25 h 31"/>
                <a:gd name="T68" fmla="*/ 75 w 75"/>
                <a:gd name="T69" fmla="*/ 25 h 31"/>
                <a:gd name="T70" fmla="*/ 75 w 75"/>
                <a:gd name="T71" fmla="*/ 22 h 31"/>
                <a:gd name="T72" fmla="*/ 74 w 75"/>
                <a:gd name="T73" fmla="*/ 21 h 31"/>
                <a:gd name="T74" fmla="*/ 35 w 75"/>
                <a:gd name="T75" fmla="*/ 3 h 31"/>
                <a:gd name="T76" fmla="*/ 35 w 75"/>
                <a:gd name="T77" fmla="*/ 3 h 31"/>
                <a:gd name="T78" fmla="*/ 29 w 75"/>
                <a:gd name="T79" fmla="*/ 0 h 31"/>
                <a:gd name="T80" fmla="*/ 24 w 75"/>
                <a:gd name="T8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31">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90"/>
            <p:cNvSpPr>
              <a:spLocks/>
            </p:cNvSpPr>
            <p:nvPr/>
          </p:nvSpPr>
          <p:spPr bwMode="auto">
            <a:xfrm>
              <a:off x="3895725" y="3581400"/>
              <a:ext cx="536575" cy="666750"/>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close/>
                </a:path>
              </a:pathLst>
            </a:custGeom>
            <a:solidFill>
              <a:srgbClr val="45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 name="Freeform 91"/>
            <p:cNvSpPr>
              <a:spLocks/>
            </p:cNvSpPr>
            <p:nvPr/>
          </p:nvSpPr>
          <p:spPr bwMode="auto">
            <a:xfrm>
              <a:off x="3895725" y="3581400"/>
              <a:ext cx="536575" cy="666750"/>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92"/>
            <p:cNvSpPr>
              <a:spLocks/>
            </p:cNvSpPr>
            <p:nvPr/>
          </p:nvSpPr>
          <p:spPr bwMode="auto">
            <a:xfrm>
              <a:off x="3895725" y="3600450"/>
              <a:ext cx="49213" cy="647700"/>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close/>
                </a:path>
              </a:pathLst>
            </a:custGeom>
            <a:solidFill>
              <a:srgbClr val="53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93"/>
            <p:cNvSpPr>
              <a:spLocks/>
            </p:cNvSpPr>
            <p:nvPr/>
          </p:nvSpPr>
          <p:spPr bwMode="auto">
            <a:xfrm>
              <a:off x="3895725" y="3600450"/>
              <a:ext cx="49213" cy="647700"/>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94"/>
            <p:cNvSpPr>
              <a:spLocks/>
            </p:cNvSpPr>
            <p:nvPr/>
          </p:nvSpPr>
          <p:spPr bwMode="auto">
            <a:xfrm>
              <a:off x="3924300" y="4206875"/>
              <a:ext cx="504825" cy="66675"/>
            </a:xfrm>
            <a:custGeom>
              <a:avLst/>
              <a:gdLst>
                <a:gd name="T0" fmla="*/ 0 w 318"/>
                <a:gd name="T1" fmla="*/ 27 h 42"/>
                <a:gd name="T2" fmla="*/ 0 w 318"/>
                <a:gd name="T3" fmla="*/ 27 h 42"/>
                <a:gd name="T4" fmla="*/ 2 w 318"/>
                <a:gd name="T5" fmla="*/ 32 h 42"/>
                <a:gd name="T6" fmla="*/ 5 w 318"/>
                <a:gd name="T7" fmla="*/ 38 h 42"/>
                <a:gd name="T8" fmla="*/ 10 w 318"/>
                <a:gd name="T9" fmla="*/ 42 h 42"/>
                <a:gd name="T10" fmla="*/ 17 w 318"/>
                <a:gd name="T11" fmla="*/ 42 h 42"/>
                <a:gd name="T12" fmla="*/ 318 w 318"/>
                <a:gd name="T13" fmla="*/ 32 h 42"/>
                <a:gd name="T14" fmla="*/ 318 w 318"/>
                <a:gd name="T15" fmla="*/ 0 h 42"/>
                <a:gd name="T16" fmla="*/ 15 w 318"/>
                <a:gd name="T17" fmla="*/ 11 h 42"/>
                <a:gd name="T18" fmla="*/ 15 w 318"/>
                <a:gd name="T19" fmla="*/ 11 h 42"/>
                <a:gd name="T20" fmla="*/ 9 w 318"/>
                <a:gd name="T21" fmla="*/ 12 h 42"/>
                <a:gd name="T22" fmla="*/ 5 w 318"/>
                <a:gd name="T23" fmla="*/ 15 h 42"/>
                <a:gd name="T24" fmla="*/ 0 w 318"/>
                <a:gd name="T25" fmla="*/ 20 h 42"/>
                <a:gd name="T26" fmla="*/ 0 w 318"/>
                <a:gd name="T27" fmla="*/ 27 h 42"/>
                <a:gd name="T28" fmla="*/ 0 w 318"/>
                <a:gd name="T29"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42">
                  <a:moveTo>
                    <a:pt x="0" y="27"/>
                  </a:moveTo>
                  <a:lnTo>
                    <a:pt x="0" y="27"/>
                  </a:lnTo>
                  <a:lnTo>
                    <a:pt x="2" y="32"/>
                  </a:lnTo>
                  <a:lnTo>
                    <a:pt x="5" y="38"/>
                  </a:lnTo>
                  <a:lnTo>
                    <a:pt x="10" y="42"/>
                  </a:lnTo>
                  <a:lnTo>
                    <a:pt x="17" y="42"/>
                  </a:lnTo>
                  <a:lnTo>
                    <a:pt x="318" y="32"/>
                  </a:lnTo>
                  <a:lnTo>
                    <a:pt x="318" y="0"/>
                  </a:lnTo>
                  <a:lnTo>
                    <a:pt x="15" y="11"/>
                  </a:lnTo>
                  <a:lnTo>
                    <a:pt x="15" y="11"/>
                  </a:lnTo>
                  <a:lnTo>
                    <a:pt x="9" y="12"/>
                  </a:lnTo>
                  <a:lnTo>
                    <a:pt x="5" y="15"/>
                  </a:lnTo>
                  <a:lnTo>
                    <a:pt x="0" y="20"/>
                  </a:lnTo>
                  <a:lnTo>
                    <a:pt x="0" y="27"/>
                  </a:lnTo>
                  <a:lnTo>
                    <a:pt x="0" y="27"/>
                  </a:lnTo>
                  <a:close/>
                </a:path>
              </a:pathLst>
            </a:custGeom>
            <a:solidFill>
              <a:srgbClr val="E1C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95"/>
            <p:cNvSpPr>
              <a:spLocks/>
            </p:cNvSpPr>
            <p:nvPr/>
          </p:nvSpPr>
          <p:spPr bwMode="auto">
            <a:xfrm>
              <a:off x="3916363" y="4200525"/>
              <a:ext cx="515938" cy="79375"/>
            </a:xfrm>
            <a:custGeom>
              <a:avLst/>
              <a:gdLst>
                <a:gd name="T0" fmla="*/ 0 w 325"/>
                <a:gd name="T1" fmla="*/ 31 h 50"/>
                <a:gd name="T2" fmla="*/ 0 w 325"/>
                <a:gd name="T3" fmla="*/ 31 h 50"/>
                <a:gd name="T4" fmla="*/ 1 w 325"/>
                <a:gd name="T5" fmla="*/ 35 h 50"/>
                <a:gd name="T6" fmla="*/ 3 w 325"/>
                <a:gd name="T7" fmla="*/ 39 h 50"/>
                <a:gd name="T8" fmla="*/ 7 w 325"/>
                <a:gd name="T9" fmla="*/ 45 h 50"/>
                <a:gd name="T10" fmla="*/ 14 w 325"/>
                <a:gd name="T11" fmla="*/ 49 h 50"/>
                <a:gd name="T12" fmla="*/ 20 w 325"/>
                <a:gd name="T13" fmla="*/ 50 h 50"/>
                <a:gd name="T14" fmla="*/ 325 w 325"/>
                <a:gd name="T15" fmla="*/ 39 h 50"/>
                <a:gd name="T16" fmla="*/ 325 w 325"/>
                <a:gd name="T17" fmla="*/ 32 h 50"/>
                <a:gd name="T18" fmla="*/ 20 w 325"/>
                <a:gd name="T19" fmla="*/ 43 h 50"/>
                <a:gd name="T20" fmla="*/ 20 w 325"/>
                <a:gd name="T21" fmla="*/ 43 h 50"/>
                <a:gd name="T22" fmla="*/ 16 w 325"/>
                <a:gd name="T23" fmla="*/ 42 h 50"/>
                <a:gd name="T24" fmla="*/ 12 w 325"/>
                <a:gd name="T25" fmla="*/ 39 h 50"/>
                <a:gd name="T26" fmla="*/ 10 w 325"/>
                <a:gd name="T27" fmla="*/ 35 h 50"/>
                <a:gd name="T28" fmla="*/ 8 w 325"/>
                <a:gd name="T29" fmla="*/ 31 h 50"/>
                <a:gd name="T30" fmla="*/ 8 w 325"/>
                <a:gd name="T31" fmla="*/ 31 h 50"/>
                <a:gd name="T32" fmla="*/ 8 w 325"/>
                <a:gd name="T33" fmla="*/ 26 h 50"/>
                <a:gd name="T34" fmla="*/ 11 w 325"/>
                <a:gd name="T35" fmla="*/ 22 h 50"/>
                <a:gd name="T36" fmla="*/ 15 w 325"/>
                <a:gd name="T37" fmla="*/ 19 h 50"/>
                <a:gd name="T38" fmla="*/ 20 w 325"/>
                <a:gd name="T39" fmla="*/ 18 h 50"/>
                <a:gd name="T40" fmla="*/ 324 w 325"/>
                <a:gd name="T41" fmla="*/ 8 h 50"/>
                <a:gd name="T42" fmla="*/ 324 w 325"/>
                <a:gd name="T43" fmla="*/ 0 h 50"/>
                <a:gd name="T44" fmla="*/ 19 w 325"/>
                <a:gd name="T45" fmla="*/ 11 h 50"/>
                <a:gd name="T46" fmla="*/ 19 w 325"/>
                <a:gd name="T47" fmla="*/ 11 h 50"/>
                <a:gd name="T48" fmla="*/ 12 w 325"/>
                <a:gd name="T49" fmla="*/ 12 h 50"/>
                <a:gd name="T50" fmla="*/ 5 w 325"/>
                <a:gd name="T51" fmla="*/ 18 h 50"/>
                <a:gd name="T52" fmla="*/ 1 w 325"/>
                <a:gd name="T53" fmla="*/ 23 h 50"/>
                <a:gd name="T54" fmla="*/ 0 w 325"/>
                <a:gd name="T55" fmla="*/ 31 h 50"/>
                <a:gd name="T56" fmla="*/ 0 w 325"/>
                <a:gd name="T5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5" h="50">
                  <a:moveTo>
                    <a:pt x="0" y="31"/>
                  </a:moveTo>
                  <a:lnTo>
                    <a:pt x="0" y="31"/>
                  </a:lnTo>
                  <a:lnTo>
                    <a:pt x="1" y="35"/>
                  </a:lnTo>
                  <a:lnTo>
                    <a:pt x="3" y="39"/>
                  </a:lnTo>
                  <a:lnTo>
                    <a:pt x="7" y="45"/>
                  </a:lnTo>
                  <a:lnTo>
                    <a:pt x="14" y="49"/>
                  </a:lnTo>
                  <a:lnTo>
                    <a:pt x="20" y="50"/>
                  </a:lnTo>
                  <a:lnTo>
                    <a:pt x="325" y="39"/>
                  </a:lnTo>
                  <a:lnTo>
                    <a:pt x="325" y="32"/>
                  </a:lnTo>
                  <a:lnTo>
                    <a:pt x="20" y="43"/>
                  </a:lnTo>
                  <a:lnTo>
                    <a:pt x="20" y="43"/>
                  </a:lnTo>
                  <a:lnTo>
                    <a:pt x="16" y="42"/>
                  </a:lnTo>
                  <a:lnTo>
                    <a:pt x="12" y="39"/>
                  </a:lnTo>
                  <a:lnTo>
                    <a:pt x="10" y="35"/>
                  </a:lnTo>
                  <a:lnTo>
                    <a:pt x="8" y="31"/>
                  </a:lnTo>
                  <a:lnTo>
                    <a:pt x="8" y="31"/>
                  </a:lnTo>
                  <a:lnTo>
                    <a:pt x="8" y="26"/>
                  </a:lnTo>
                  <a:lnTo>
                    <a:pt x="11" y="22"/>
                  </a:lnTo>
                  <a:lnTo>
                    <a:pt x="15" y="19"/>
                  </a:lnTo>
                  <a:lnTo>
                    <a:pt x="20" y="18"/>
                  </a:lnTo>
                  <a:lnTo>
                    <a:pt x="324" y="8"/>
                  </a:lnTo>
                  <a:lnTo>
                    <a:pt x="324" y="0"/>
                  </a:lnTo>
                  <a:lnTo>
                    <a:pt x="19" y="11"/>
                  </a:lnTo>
                  <a:lnTo>
                    <a:pt x="19" y="11"/>
                  </a:lnTo>
                  <a:lnTo>
                    <a:pt x="12" y="12"/>
                  </a:lnTo>
                  <a:lnTo>
                    <a:pt x="5" y="18"/>
                  </a:lnTo>
                  <a:lnTo>
                    <a:pt x="1" y="23"/>
                  </a:lnTo>
                  <a:lnTo>
                    <a:pt x="0" y="31"/>
                  </a:lnTo>
                  <a:lnTo>
                    <a:pt x="0" y="31"/>
                  </a:lnTo>
                  <a:close/>
                </a:path>
              </a:pathLst>
            </a:custGeom>
            <a:solidFill>
              <a:srgbClr val="39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96"/>
            <p:cNvSpPr>
              <a:spLocks/>
            </p:cNvSpPr>
            <p:nvPr/>
          </p:nvSpPr>
          <p:spPr bwMode="auto">
            <a:xfrm>
              <a:off x="4422775" y="3956050"/>
              <a:ext cx="1588" cy="15875"/>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close/>
                </a:path>
              </a:pathLst>
            </a:custGeom>
            <a:solidFill>
              <a:srgbClr val="10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97"/>
            <p:cNvSpPr>
              <a:spLocks/>
            </p:cNvSpPr>
            <p:nvPr/>
          </p:nvSpPr>
          <p:spPr bwMode="auto">
            <a:xfrm>
              <a:off x="4422775" y="3956050"/>
              <a:ext cx="1588" cy="15875"/>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98"/>
            <p:cNvSpPr>
              <a:spLocks/>
            </p:cNvSpPr>
            <p:nvPr/>
          </p:nvSpPr>
          <p:spPr bwMode="auto">
            <a:xfrm>
              <a:off x="3935413" y="3949700"/>
              <a:ext cx="488950" cy="38100"/>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close/>
                </a:path>
              </a:pathLst>
            </a:custGeom>
            <a:solidFill>
              <a:srgbClr val="35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99"/>
            <p:cNvSpPr>
              <a:spLocks/>
            </p:cNvSpPr>
            <p:nvPr/>
          </p:nvSpPr>
          <p:spPr bwMode="auto">
            <a:xfrm>
              <a:off x="3935413" y="3949700"/>
              <a:ext cx="488950" cy="38100"/>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100"/>
            <p:cNvSpPr>
              <a:spLocks/>
            </p:cNvSpPr>
            <p:nvPr/>
          </p:nvSpPr>
          <p:spPr bwMode="auto">
            <a:xfrm>
              <a:off x="3908425" y="3965575"/>
              <a:ext cx="26988" cy="22225"/>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close/>
                </a:path>
              </a:pathLst>
            </a:custGeom>
            <a:solidFill>
              <a:srgbClr val="3D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101"/>
            <p:cNvSpPr>
              <a:spLocks/>
            </p:cNvSpPr>
            <p:nvPr/>
          </p:nvSpPr>
          <p:spPr bwMode="auto">
            <a:xfrm>
              <a:off x="3908425" y="3965575"/>
              <a:ext cx="26988" cy="22225"/>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 name="Freeform 102"/>
            <p:cNvSpPr>
              <a:spLocks/>
            </p:cNvSpPr>
            <p:nvPr/>
          </p:nvSpPr>
          <p:spPr bwMode="auto">
            <a:xfrm>
              <a:off x="3897313" y="3746500"/>
              <a:ext cx="527050" cy="231775"/>
            </a:xfrm>
            <a:custGeom>
              <a:avLst/>
              <a:gdLst>
                <a:gd name="T0" fmla="*/ 5 w 332"/>
                <a:gd name="T1" fmla="*/ 146 h 146"/>
                <a:gd name="T2" fmla="*/ 332 w 332"/>
                <a:gd name="T3" fmla="*/ 135 h 146"/>
                <a:gd name="T4" fmla="*/ 328 w 332"/>
                <a:gd name="T5" fmla="*/ 0 h 146"/>
                <a:gd name="T6" fmla="*/ 0 w 332"/>
                <a:gd name="T7" fmla="*/ 11 h 146"/>
                <a:gd name="T8" fmla="*/ 5 w 332"/>
                <a:gd name="T9" fmla="*/ 146 h 146"/>
              </a:gdLst>
              <a:ahLst/>
              <a:cxnLst>
                <a:cxn ang="0">
                  <a:pos x="T0" y="T1"/>
                </a:cxn>
                <a:cxn ang="0">
                  <a:pos x="T2" y="T3"/>
                </a:cxn>
                <a:cxn ang="0">
                  <a:pos x="T4" y="T5"/>
                </a:cxn>
                <a:cxn ang="0">
                  <a:pos x="T6" y="T7"/>
                </a:cxn>
                <a:cxn ang="0">
                  <a:pos x="T8" y="T9"/>
                </a:cxn>
              </a:cxnLst>
              <a:rect l="0" t="0" r="r" b="b"/>
              <a:pathLst>
                <a:path w="332" h="146">
                  <a:moveTo>
                    <a:pt x="5" y="146"/>
                  </a:moveTo>
                  <a:lnTo>
                    <a:pt x="332" y="135"/>
                  </a:lnTo>
                  <a:lnTo>
                    <a:pt x="328" y="0"/>
                  </a:lnTo>
                  <a:lnTo>
                    <a:pt x="0" y="11"/>
                  </a:lnTo>
                  <a:lnTo>
                    <a:pt x="5" y="146"/>
                  </a:lnTo>
                  <a:close/>
                </a:path>
              </a:pathLst>
            </a:custGeom>
            <a:solidFill>
              <a:srgbClr val="84BC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 name="Freeform 103"/>
            <p:cNvSpPr>
              <a:spLocks/>
            </p:cNvSpPr>
            <p:nvPr/>
          </p:nvSpPr>
          <p:spPr bwMode="auto">
            <a:xfrm>
              <a:off x="3897313" y="3760788"/>
              <a:ext cx="42863" cy="217488"/>
            </a:xfrm>
            <a:custGeom>
              <a:avLst/>
              <a:gdLst>
                <a:gd name="T0" fmla="*/ 5 w 27"/>
                <a:gd name="T1" fmla="*/ 137 h 137"/>
                <a:gd name="T2" fmla="*/ 27 w 27"/>
                <a:gd name="T3" fmla="*/ 135 h 137"/>
                <a:gd name="T4" fmla="*/ 23 w 27"/>
                <a:gd name="T5" fmla="*/ 0 h 137"/>
                <a:gd name="T6" fmla="*/ 0 w 27"/>
                <a:gd name="T7" fmla="*/ 2 h 137"/>
                <a:gd name="T8" fmla="*/ 5 w 27"/>
                <a:gd name="T9" fmla="*/ 137 h 137"/>
              </a:gdLst>
              <a:ahLst/>
              <a:cxnLst>
                <a:cxn ang="0">
                  <a:pos x="T0" y="T1"/>
                </a:cxn>
                <a:cxn ang="0">
                  <a:pos x="T2" y="T3"/>
                </a:cxn>
                <a:cxn ang="0">
                  <a:pos x="T4" y="T5"/>
                </a:cxn>
                <a:cxn ang="0">
                  <a:pos x="T6" y="T7"/>
                </a:cxn>
                <a:cxn ang="0">
                  <a:pos x="T8" y="T9"/>
                </a:cxn>
              </a:cxnLst>
              <a:rect l="0" t="0" r="r" b="b"/>
              <a:pathLst>
                <a:path w="27" h="137">
                  <a:moveTo>
                    <a:pt x="5" y="137"/>
                  </a:moveTo>
                  <a:lnTo>
                    <a:pt x="27" y="135"/>
                  </a:lnTo>
                  <a:lnTo>
                    <a:pt x="23" y="0"/>
                  </a:lnTo>
                  <a:lnTo>
                    <a:pt x="0" y="2"/>
                  </a:lnTo>
                  <a:lnTo>
                    <a:pt x="5" y="137"/>
                  </a:lnTo>
                  <a:close/>
                </a:path>
              </a:pathLst>
            </a:custGeom>
            <a:solidFill>
              <a:srgbClr val="AFC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 name="Freeform 104"/>
            <p:cNvSpPr>
              <a:spLocks/>
            </p:cNvSpPr>
            <p:nvPr/>
          </p:nvSpPr>
          <p:spPr bwMode="auto">
            <a:xfrm>
              <a:off x="4251325" y="3586163"/>
              <a:ext cx="52388" cy="687388"/>
            </a:xfrm>
            <a:custGeom>
              <a:avLst/>
              <a:gdLst>
                <a:gd name="T0" fmla="*/ 15 w 33"/>
                <a:gd name="T1" fmla="*/ 433 h 433"/>
                <a:gd name="T2" fmla="*/ 33 w 33"/>
                <a:gd name="T3" fmla="*/ 432 h 433"/>
                <a:gd name="T4" fmla="*/ 19 w 33"/>
                <a:gd name="T5" fmla="*/ 0 h 433"/>
                <a:gd name="T6" fmla="*/ 0 w 33"/>
                <a:gd name="T7" fmla="*/ 0 h 433"/>
                <a:gd name="T8" fmla="*/ 15 w 33"/>
                <a:gd name="T9" fmla="*/ 433 h 433"/>
              </a:gdLst>
              <a:ahLst/>
              <a:cxnLst>
                <a:cxn ang="0">
                  <a:pos x="T0" y="T1"/>
                </a:cxn>
                <a:cxn ang="0">
                  <a:pos x="T2" y="T3"/>
                </a:cxn>
                <a:cxn ang="0">
                  <a:pos x="T4" y="T5"/>
                </a:cxn>
                <a:cxn ang="0">
                  <a:pos x="T6" y="T7"/>
                </a:cxn>
                <a:cxn ang="0">
                  <a:pos x="T8" y="T9"/>
                </a:cxn>
              </a:cxnLst>
              <a:rect l="0" t="0" r="r" b="b"/>
              <a:pathLst>
                <a:path w="33" h="433">
                  <a:moveTo>
                    <a:pt x="15" y="433"/>
                  </a:moveTo>
                  <a:lnTo>
                    <a:pt x="33" y="432"/>
                  </a:lnTo>
                  <a:lnTo>
                    <a:pt x="19" y="0"/>
                  </a:lnTo>
                  <a:lnTo>
                    <a:pt x="0" y="0"/>
                  </a:lnTo>
                  <a:lnTo>
                    <a:pt x="15" y="433"/>
                  </a:lnTo>
                  <a:close/>
                </a:path>
              </a:pathLst>
            </a:custGeom>
            <a:solidFill>
              <a:srgbClr val="BF3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105"/>
            <p:cNvSpPr>
              <a:spLocks/>
            </p:cNvSpPr>
            <p:nvPr/>
          </p:nvSpPr>
          <p:spPr bwMode="auto">
            <a:xfrm>
              <a:off x="4271963" y="4208463"/>
              <a:ext cx="31750" cy="65088"/>
            </a:xfrm>
            <a:custGeom>
              <a:avLst/>
              <a:gdLst>
                <a:gd name="T0" fmla="*/ 2 w 20"/>
                <a:gd name="T1" fmla="*/ 41 h 41"/>
                <a:gd name="T2" fmla="*/ 20 w 20"/>
                <a:gd name="T3" fmla="*/ 40 h 41"/>
                <a:gd name="T4" fmla="*/ 19 w 20"/>
                <a:gd name="T5" fmla="*/ 0 h 41"/>
                <a:gd name="T6" fmla="*/ 0 w 20"/>
                <a:gd name="T7" fmla="*/ 0 h 41"/>
                <a:gd name="T8" fmla="*/ 2 w 20"/>
                <a:gd name="T9" fmla="*/ 41 h 41"/>
              </a:gdLst>
              <a:ahLst/>
              <a:cxnLst>
                <a:cxn ang="0">
                  <a:pos x="T0" y="T1"/>
                </a:cxn>
                <a:cxn ang="0">
                  <a:pos x="T2" y="T3"/>
                </a:cxn>
                <a:cxn ang="0">
                  <a:pos x="T4" y="T5"/>
                </a:cxn>
                <a:cxn ang="0">
                  <a:pos x="T6" y="T7"/>
                </a:cxn>
                <a:cxn ang="0">
                  <a:pos x="T8" y="T9"/>
                </a:cxn>
              </a:cxnLst>
              <a:rect l="0" t="0" r="r" b="b"/>
              <a:pathLst>
                <a:path w="20" h="41">
                  <a:moveTo>
                    <a:pt x="2" y="41"/>
                  </a:moveTo>
                  <a:lnTo>
                    <a:pt x="20" y="40"/>
                  </a:lnTo>
                  <a:lnTo>
                    <a:pt x="19" y="0"/>
                  </a:lnTo>
                  <a:lnTo>
                    <a:pt x="0" y="0"/>
                  </a:lnTo>
                  <a:lnTo>
                    <a:pt x="2" y="41"/>
                  </a:lnTo>
                  <a:close/>
                </a:path>
              </a:pathLst>
            </a:custGeom>
            <a:solidFill>
              <a:srgbClr val="8F2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106"/>
            <p:cNvSpPr>
              <a:spLocks/>
            </p:cNvSpPr>
            <p:nvPr/>
          </p:nvSpPr>
          <p:spPr bwMode="auto">
            <a:xfrm>
              <a:off x="3983038" y="4243388"/>
              <a:ext cx="36513" cy="65088"/>
            </a:xfrm>
            <a:custGeom>
              <a:avLst/>
              <a:gdLst>
                <a:gd name="T0" fmla="*/ 1 w 23"/>
                <a:gd name="T1" fmla="*/ 41 h 41"/>
                <a:gd name="T2" fmla="*/ 23 w 23"/>
                <a:gd name="T3" fmla="*/ 39 h 41"/>
                <a:gd name="T4" fmla="*/ 22 w 23"/>
                <a:gd name="T5" fmla="*/ 0 h 41"/>
                <a:gd name="T6" fmla="*/ 0 w 23"/>
                <a:gd name="T7" fmla="*/ 1 h 41"/>
                <a:gd name="T8" fmla="*/ 1 w 23"/>
                <a:gd name="T9" fmla="*/ 41 h 41"/>
              </a:gdLst>
              <a:ahLst/>
              <a:cxnLst>
                <a:cxn ang="0">
                  <a:pos x="T0" y="T1"/>
                </a:cxn>
                <a:cxn ang="0">
                  <a:pos x="T2" y="T3"/>
                </a:cxn>
                <a:cxn ang="0">
                  <a:pos x="T4" y="T5"/>
                </a:cxn>
                <a:cxn ang="0">
                  <a:pos x="T6" y="T7"/>
                </a:cxn>
                <a:cxn ang="0">
                  <a:pos x="T8" y="T9"/>
                </a:cxn>
              </a:cxnLst>
              <a:rect l="0" t="0" r="r" b="b"/>
              <a:pathLst>
                <a:path w="23" h="41">
                  <a:moveTo>
                    <a:pt x="1" y="41"/>
                  </a:moveTo>
                  <a:lnTo>
                    <a:pt x="23" y="39"/>
                  </a:lnTo>
                  <a:lnTo>
                    <a:pt x="22" y="0"/>
                  </a:lnTo>
                  <a:lnTo>
                    <a:pt x="0" y="1"/>
                  </a:lnTo>
                  <a:lnTo>
                    <a:pt x="1" y="41"/>
                  </a:lnTo>
                  <a:close/>
                </a:path>
              </a:pathLst>
            </a:custGeom>
            <a:solidFill>
              <a:srgbClr val="AD3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 name="Freeform 107"/>
            <p:cNvSpPr>
              <a:spLocks noEditPoints="1"/>
            </p:cNvSpPr>
            <p:nvPr/>
          </p:nvSpPr>
          <p:spPr bwMode="auto">
            <a:xfrm>
              <a:off x="7232650" y="3643313"/>
              <a:ext cx="1149350" cy="1036638"/>
            </a:xfrm>
            <a:custGeom>
              <a:avLst/>
              <a:gdLst>
                <a:gd name="T0" fmla="*/ 97 w 724"/>
                <a:gd name="T1" fmla="*/ 209 h 653"/>
                <a:gd name="T2" fmla="*/ 216 w 724"/>
                <a:gd name="T3" fmla="*/ 203 h 653"/>
                <a:gd name="T4" fmla="*/ 236 w 724"/>
                <a:gd name="T5" fmla="*/ 208 h 653"/>
                <a:gd name="T6" fmla="*/ 240 w 724"/>
                <a:gd name="T7" fmla="*/ 208 h 653"/>
                <a:gd name="T8" fmla="*/ 248 w 724"/>
                <a:gd name="T9" fmla="*/ 207 h 653"/>
                <a:gd name="T10" fmla="*/ 256 w 724"/>
                <a:gd name="T11" fmla="*/ 203 h 653"/>
                <a:gd name="T12" fmla="*/ 97 w 724"/>
                <a:gd name="T13" fmla="*/ 217 h 653"/>
                <a:gd name="T14" fmla="*/ 477 w 724"/>
                <a:gd name="T15" fmla="*/ 194 h 653"/>
                <a:gd name="T16" fmla="*/ 594 w 724"/>
                <a:gd name="T17" fmla="*/ 181 h 653"/>
                <a:gd name="T18" fmla="*/ 477 w 724"/>
                <a:gd name="T19" fmla="*/ 194 h 653"/>
                <a:gd name="T20" fmla="*/ 708 w 724"/>
                <a:gd name="T21" fmla="*/ 0 h 653"/>
                <a:gd name="T22" fmla="*/ 681 w 724"/>
                <a:gd name="T23" fmla="*/ 1 h 653"/>
                <a:gd name="T24" fmla="*/ 0 w 724"/>
                <a:gd name="T25" fmla="*/ 167 h 653"/>
                <a:gd name="T26" fmla="*/ 64 w 724"/>
                <a:gd name="T27" fmla="*/ 212 h 653"/>
                <a:gd name="T28" fmla="*/ 63 w 724"/>
                <a:gd name="T29" fmla="*/ 219 h 653"/>
                <a:gd name="T30" fmla="*/ 35 w 724"/>
                <a:gd name="T31" fmla="*/ 220 h 653"/>
                <a:gd name="T32" fmla="*/ 29 w 724"/>
                <a:gd name="T33" fmla="*/ 221 h 653"/>
                <a:gd name="T34" fmla="*/ 22 w 724"/>
                <a:gd name="T35" fmla="*/ 230 h 653"/>
                <a:gd name="T36" fmla="*/ 44 w 724"/>
                <a:gd name="T37" fmla="*/ 639 h 653"/>
                <a:gd name="T38" fmla="*/ 45 w 724"/>
                <a:gd name="T39" fmla="*/ 644 h 653"/>
                <a:gd name="T40" fmla="*/ 54 w 724"/>
                <a:gd name="T41" fmla="*/ 652 h 653"/>
                <a:gd name="T42" fmla="*/ 59 w 724"/>
                <a:gd name="T43" fmla="*/ 653 h 653"/>
                <a:gd name="T44" fmla="*/ 681 w 724"/>
                <a:gd name="T45" fmla="*/ 617 h 653"/>
                <a:gd name="T46" fmla="*/ 687 w 724"/>
                <a:gd name="T47" fmla="*/ 616 h 653"/>
                <a:gd name="T48" fmla="*/ 695 w 724"/>
                <a:gd name="T49" fmla="*/ 606 h 653"/>
                <a:gd name="T50" fmla="*/ 672 w 724"/>
                <a:gd name="T51" fmla="*/ 198 h 653"/>
                <a:gd name="T52" fmla="*/ 670 w 724"/>
                <a:gd name="T53" fmla="*/ 193 h 653"/>
                <a:gd name="T54" fmla="*/ 662 w 724"/>
                <a:gd name="T55" fmla="*/ 185 h 653"/>
                <a:gd name="T56" fmla="*/ 657 w 724"/>
                <a:gd name="T57" fmla="*/ 184 h 653"/>
                <a:gd name="T58" fmla="*/ 626 w 724"/>
                <a:gd name="T59" fmla="*/ 186 h 653"/>
                <a:gd name="T60" fmla="*/ 669 w 724"/>
                <a:gd name="T61" fmla="*/ 176 h 653"/>
                <a:gd name="T62" fmla="*/ 722 w 724"/>
                <a:gd name="T63" fmla="*/ 19 h 653"/>
                <a:gd name="T64" fmla="*/ 724 w 724"/>
                <a:gd name="T65" fmla="*/ 12 h 653"/>
                <a:gd name="T66" fmla="*/ 723 w 724"/>
                <a:gd name="T67" fmla="*/ 5 h 653"/>
                <a:gd name="T68" fmla="*/ 718 w 724"/>
                <a:gd name="T69" fmla="*/ 1 h 653"/>
                <a:gd name="T70" fmla="*/ 708 w 724"/>
                <a:gd name="T71"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4" h="653">
                  <a:moveTo>
                    <a:pt x="97" y="217"/>
                  </a:moveTo>
                  <a:lnTo>
                    <a:pt x="97" y="209"/>
                  </a:lnTo>
                  <a:lnTo>
                    <a:pt x="216" y="203"/>
                  </a:lnTo>
                  <a:lnTo>
                    <a:pt x="216" y="203"/>
                  </a:lnTo>
                  <a:lnTo>
                    <a:pt x="225" y="207"/>
                  </a:lnTo>
                  <a:lnTo>
                    <a:pt x="236" y="208"/>
                  </a:lnTo>
                  <a:lnTo>
                    <a:pt x="236" y="208"/>
                  </a:lnTo>
                  <a:lnTo>
                    <a:pt x="240" y="208"/>
                  </a:lnTo>
                  <a:lnTo>
                    <a:pt x="240" y="208"/>
                  </a:lnTo>
                  <a:lnTo>
                    <a:pt x="248" y="207"/>
                  </a:lnTo>
                  <a:lnTo>
                    <a:pt x="256" y="203"/>
                  </a:lnTo>
                  <a:lnTo>
                    <a:pt x="256" y="203"/>
                  </a:lnTo>
                  <a:lnTo>
                    <a:pt x="253" y="208"/>
                  </a:lnTo>
                  <a:lnTo>
                    <a:pt x="97" y="217"/>
                  </a:lnTo>
                  <a:close/>
                  <a:moveTo>
                    <a:pt x="477" y="194"/>
                  </a:moveTo>
                  <a:lnTo>
                    <a:pt x="477" y="194"/>
                  </a:lnTo>
                  <a:lnTo>
                    <a:pt x="473" y="188"/>
                  </a:lnTo>
                  <a:lnTo>
                    <a:pt x="594" y="181"/>
                  </a:lnTo>
                  <a:lnTo>
                    <a:pt x="595" y="188"/>
                  </a:lnTo>
                  <a:lnTo>
                    <a:pt x="477" y="194"/>
                  </a:lnTo>
                  <a:close/>
                  <a:moveTo>
                    <a:pt x="708" y="0"/>
                  </a:moveTo>
                  <a:lnTo>
                    <a:pt x="708" y="0"/>
                  </a:lnTo>
                  <a:lnTo>
                    <a:pt x="704" y="0"/>
                  </a:lnTo>
                  <a:lnTo>
                    <a:pt x="681" y="1"/>
                  </a:lnTo>
                  <a:lnTo>
                    <a:pt x="638" y="131"/>
                  </a:lnTo>
                  <a:lnTo>
                    <a:pt x="0" y="167"/>
                  </a:lnTo>
                  <a:lnTo>
                    <a:pt x="20" y="213"/>
                  </a:lnTo>
                  <a:lnTo>
                    <a:pt x="64" y="212"/>
                  </a:lnTo>
                  <a:lnTo>
                    <a:pt x="66" y="219"/>
                  </a:lnTo>
                  <a:lnTo>
                    <a:pt x="63" y="219"/>
                  </a:lnTo>
                  <a:lnTo>
                    <a:pt x="63" y="219"/>
                  </a:lnTo>
                  <a:lnTo>
                    <a:pt x="35" y="220"/>
                  </a:lnTo>
                  <a:lnTo>
                    <a:pt x="35" y="220"/>
                  </a:lnTo>
                  <a:lnTo>
                    <a:pt x="29" y="221"/>
                  </a:lnTo>
                  <a:lnTo>
                    <a:pt x="25" y="225"/>
                  </a:lnTo>
                  <a:lnTo>
                    <a:pt x="22" y="230"/>
                  </a:lnTo>
                  <a:lnTo>
                    <a:pt x="21" y="236"/>
                  </a:lnTo>
                  <a:lnTo>
                    <a:pt x="44" y="639"/>
                  </a:lnTo>
                  <a:lnTo>
                    <a:pt x="44" y="639"/>
                  </a:lnTo>
                  <a:lnTo>
                    <a:pt x="45" y="644"/>
                  </a:lnTo>
                  <a:lnTo>
                    <a:pt x="49" y="649"/>
                  </a:lnTo>
                  <a:lnTo>
                    <a:pt x="54" y="652"/>
                  </a:lnTo>
                  <a:lnTo>
                    <a:pt x="59" y="653"/>
                  </a:lnTo>
                  <a:lnTo>
                    <a:pt x="59" y="653"/>
                  </a:lnTo>
                  <a:lnTo>
                    <a:pt x="60" y="653"/>
                  </a:lnTo>
                  <a:lnTo>
                    <a:pt x="681" y="617"/>
                  </a:lnTo>
                  <a:lnTo>
                    <a:pt x="681" y="617"/>
                  </a:lnTo>
                  <a:lnTo>
                    <a:pt x="687" y="616"/>
                  </a:lnTo>
                  <a:lnTo>
                    <a:pt x="692" y="612"/>
                  </a:lnTo>
                  <a:lnTo>
                    <a:pt x="695" y="606"/>
                  </a:lnTo>
                  <a:lnTo>
                    <a:pt x="695" y="601"/>
                  </a:lnTo>
                  <a:lnTo>
                    <a:pt x="672" y="198"/>
                  </a:lnTo>
                  <a:lnTo>
                    <a:pt x="672" y="198"/>
                  </a:lnTo>
                  <a:lnTo>
                    <a:pt x="670" y="193"/>
                  </a:lnTo>
                  <a:lnTo>
                    <a:pt x="668" y="188"/>
                  </a:lnTo>
                  <a:lnTo>
                    <a:pt x="662" y="185"/>
                  </a:lnTo>
                  <a:lnTo>
                    <a:pt x="657" y="184"/>
                  </a:lnTo>
                  <a:lnTo>
                    <a:pt x="657" y="184"/>
                  </a:lnTo>
                  <a:lnTo>
                    <a:pt x="657" y="184"/>
                  </a:lnTo>
                  <a:lnTo>
                    <a:pt x="626" y="186"/>
                  </a:lnTo>
                  <a:lnTo>
                    <a:pt x="626" y="178"/>
                  </a:lnTo>
                  <a:lnTo>
                    <a:pt x="669" y="176"/>
                  </a:lnTo>
                  <a:lnTo>
                    <a:pt x="722" y="19"/>
                  </a:lnTo>
                  <a:lnTo>
                    <a:pt x="722" y="19"/>
                  </a:lnTo>
                  <a:lnTo>
                    <a:pt x="723" y="15"/>
                  </a:lnTo>
                  <a:lnTo>
                    <a:pt x="724" y="12"/>
                  </a:lnTo>
                  <a:lnTo>
                    <a:pt x="724" y="8"/>
                  </a:lnTo>
                  <a:lnTo>
                    <a:pt x="723" y="5"/>
                  </a:lnTo>
                  <a:lnTo>
                    <a:pt x="720" y="4"/>
                  </a:lnTo>
                  <a:lnTo>
                    <a:pt x="718" y="1"/>
                  </a:lnTo>
                  <a:lnTo>
                    <a:pt x="714" y="1"/>
                  </a:lnTo>
                  <a:lnTo>
                    <a:pt x="708"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108"/>
            <p:cNvSpPr>
              <a:spLocks/>
            </p:cNvSpPr>
            <p:nvPr/>
          </p:nvSpPr>
          <p:spPr bwMode="auto">
            <a:xfrm>
              <a:off x="7386638" y="3965575"/>
              <a:ext cx="252413" cy="22225"/>
            </a:xfrm>
            <a:custGeom>
              <a:avLst/>
              <a:gdLst>
                <a:gd name="T0" fmla="*/ 0 w 159"/>
                <a:gd name="T1" fmla="*/ 14 h 14"/>
                <a:gd name="T2" fmla="*/ 0 w 159"/>
                <a:gd name="T3" fmla="*/ 6 h 14"/>
                <a:gd name="T4" fmla="*/ 119 w 159"/>
                <a:gd name="T5" fmla="*/ 0 h 14"/>
                <a:gd name="T6" fmla="*/ 119 w 159"/>
                <a:gd name="T7" fmla="*/ 0 h 14"/>
                <a:gd name="T8" fmla="*/ 128 w 159"/>
                <a:gd name="T9" fmla="*/ 4 h 14"/>
                <a:gd name="T10" fmla="*/ 139 w 159"/>
                <a:gd name="T11" fmla="*/ 5 h 14"/>
                <a:gd name="T12" fmla="*/ 139 w 159"/>
                <a:gd name="T13" fmla="*/ 5 h 14"/>
                <a:gd name="T14" fmla="*/ 143 w 159"/>
                <a:gd name="T15" fmla="*/ 5 h 14"/>
                <a:gd name="T16" fmla="*/ 143 w 159"/>
                <a:gd name="T17" fmla="*/ 5 h 14"/>
                <a:gd name="T18" fmla="*/ 151 w 159"/>
                <a:gd name="T19" fmla="*/ 4 h 14"/>
                <a:gd name="T20" fmla="*/ 159 w 159"/>
                <a:gd name="T21" fmla="*/ 0 h 14"/>
                <a:gd name="T22" fmla="*/ 159 w 159"/>
                <a:gd name="T23" fmla="*/ 0 h 14"/>
                <a:gd name="T24" fmla="*/ 156 w 159"/>
                <a:gd name="T25" fmla="*/ 5 h 14"/>
                <a:gd name="T26" fmla="*/ 0 w 159"/>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4">
                  <a:moveTo>
                    <a:pt x="0" y="14"/>
                  </a:moveTo>
                  <a:lnTo>
                    <a:pt x="0" y="6"/>
                  </a:lnTo>
                  <a:lnTo>
                    <a:pt x="119" y="0"/>
                  </a:lnTo>
                  <a:lnTo>
                    <a:pt x="119" y="0"/>
                  </a:lnTo>
                  <a:lnTo>
                    <a:pt x="128" y="4"/>
                  </a:lnTo>
                  <a:lnTo>
                    <a:pt x="139" y="5"/>
                  </a:lnTo>
                  <a:lnTo>
                    <a:pt x="139" y="5"/>
                  </a:lnTo>
                  <a:lnTo>
                    <a:pt x="143" y="5"/>
                  </a:lnTo>
                  <a:lnTo>
                    <a:pt x="143" y="5"/>
                  </a:lnTo>
                  <a:lnTo>
                    <a:pt x="151" y="4"/>
                  </a:lnTo>
                  <a:lnTo>
                    <a:pt x="159" y="0"/>
                  </a:lnTo>
                  <a:lnTo>
                    <a:pt x="159" y="0"/>
                  </a:lnTo>
                  <a:lnTo>
                    <a:pt x="156" y="5"/>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109"/>
            <p:cNvSpPr>
              <a:spLocks/>
            </p:cNvSpPr>
            <p:nvPr/>
          </p:nvSpPr>
          <p:spPr bwMode="auto">
            <a:xfrm>
              <a:off x="7983538" y="3930650"/>
              <a:ext cx="193675" cy="20638"/>
            </a:xfrm>
            <a:custGeom>
              <a:avLst/>
              <a:gdLst>
                <a:gd name="T0" fmla="*/ 4 w 122"/>
                <a:gd name="T1" fmla="*/ 13 h 13"/>
                <a:gd name="T2" fmla="*/ 4 w 122"/>
                <a:gd name="T3" fmla="*/ 13 h 13"/>
                <a:gd name="T4" fmla="*/ 0 w 122"/>
                <a:gd name="T5" fmla="*/ 7 h 13"/>
                <a:gd name="T6" fmla="*/ 121 w 122"/>
                <a:gd name="T7" fmla="*/ 0 h 13"/>
                <a:gd name="T8" fmla="*/ 122 w 122"/>
                <a:gd name="T9" fmla="*/ 7 h 13"/>
                <a:gd name="T10" fmla="*/ 4 w 122"/>
                <a:gd name="T11" fmla="*/ 13 h 13"/>
              </a:gdLst>
              <a:ahLst/>
              <a:cxnLst>
                <a:cxn ang="0">
                  <a:pos x="T0" y="T1"/>
                </a:cxn>
                <a:cxn ang="0">
                  <a:pos x="T2" y="T3"/>
                </a:cxn>
                <a:cxn ang="0">
                  <a:pos x="T4" y="T5"/>
                </a:cxn>
                <a:cxn ang="0">
                  <a:pos x="T6" y="T7"/>
                </a:cxn>
                <a:cxn ang="0">
                  <a:pos x="T8" y="T9"/>
                </a:cxn>
                <a:cxn ang="0">
                  <a:pos x="T10" y="T11"/>
                </a:cxn>
              </a:cxnLst>
              <a:rect l="0" t="0" r="r" b="b"/>
              <a:pathLst>
                <a:path w="122" h="13">
                  <a:moveTo>
                    <a:pt x="4" y="13"/>
                  </a:moveTo>
                  <a:lnTo>
                    <a:pt x="4" y="13"/>
                  </a:lnTo>
                  <a:lnTo>
                    <a:pt x="0" y="7"/>
                  </a:lnTo>
                  <a:lnTo>
                    <a:pt x="121" y="0"/>
                  </a:lnTo>
                  <a:lnTo>
                    <a:pt x="122" y="7"/>
                  </a:lnTo>
                  <a:lnTo>
                    <a:pt x="4"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110"/>
            <p:cNvSpPr>
              <a:spLocks/>
            </p:cNvSpPr>
            <p:nvPr/>
          </p:nvSpPr>
          <p:spPr bwMode="auto">
            <a:xfrm>
              <a:off x="7232650" y="3643313"/>
              <a:ext cx="1149350" cy="1036638"/>
            </a:xfrm>
            <a:custGeom>
              <a:avLst/>
              <a:gdLst>
                <a:gd name="T0" fmla="*/ 708 w 724"/>
                <a:gd name="T1" fmla="*/ 0 h 653"/>
                <a:gd name="T2" fmla="*/ 708 w 724"/>
                <a:gd name="T3" fmla="*/ 0 h 653"/>
                <a:gd name="T4" fmla="*/ 704 w 724"/>
                <a:gd name="T5" fmla="*/ 0 h 653"/>
                <a:gd name="T6" fmla="*/ 681 w 724"/>
                <a:gd name="T7" fmla="*/ 1 h 653"/>
                <a:gd name="T8" fmla="*/ 638 w 724"/>
                <a:gd name="T9" fmla="*/ 131 h 653"/>
                <a:gd name="T10" fmla="*/ 0 w 724"/>
                <a:gd name="T11" fmla="*/ 167 h 653"/>
                <a:gd name="T12" fmla="*/ 20 w 724"/>
                <a:gd name="T13" fmla="*/ 213 h 653"/>
                <a:gd name="T14" fmla="*/ 64 w 724"/>
                <a:gd name="T15" fmla="*/ 212 h 653"/>
                <a:gd name="T16" fmla="*/ 66 w 724"/>
                <a:gd name="T17" fmla="*/ 219 h 653"/>
                <a:gd name="T18" fmla="*/ 63 w 724"/>
                <a:gd name="T19" fmla="*/ 219 h 653"/>
                <a:gd name="T20" fmla="*/ 63 w 724"/>
                <a:gd name="T21" fmla="*/ 219 h 653"/>
                <a:gd name="T22" fmla="*/ 35 w 724"/>
                <a:gd name="T23" fmla="*/ 220 h 653"/>
                <a:gd name="T24" fmla="*/ 35 w 724"/>
                <a:gd name="T25" fmla="*/ 220 h 653"/>
                <a:gd name="T26" fmla="*/ 29 w 724"/>
                <a:gd name="T27" fmla="*/ 221 h 653"/>
                <a:gd name="T28" fmla="*/ 25 w 724"/>
                <a:gd name="T29" fmla="*/ 225 h 653"/>
                <a:gd name="T30" fmla="*/ 22 w 724"/>
                <a:gd name="T31" fmla="*/ 230 h 653"/>
                <a:gd name="T32" fmla="*/ 21 w 724"/>
                <a:gd name="T33" fmla="*/ 236 h 653"/>
                <a:gd name="T34" fmla="*/ 44 w 724"/>
                <a:gd name="T35" fmla="*/ 639 h 653"/>
                <a:gd name="T36" fmla="*/ 44 w 724"/>
                <a:gd name="T37" fmla="*/ 639 h 653"/>
                <a:gd name="T38" fmla="*/ 45 w 724"/>
                <a:gd name="T39" fmla="*/ 644 h 653"/>
                <a:gd name="T40" fmla="*/ 49 w 724"/>
                <a:gd name="T41" fmla="*/ 649 h 653"/>
                <a:gd name="T42" fmla="*/ 54 w 724"/>
                <a:gd name="T43" fmla="*/ 652 h 653"/>
                <a:gd name="T44" fmla="*/ 59 w 724"/>
                <a:gd name="T45" fmla="*/ 653 h 653"/>
                <a:gd name="T46" fmla="*/ 59 w 724"/>
                <a:gd name="T47" fmla="*/ 653 h 653"/>
                <a:gd name="T48" fmla="*/ 60 w 724"/>
                <a:gd name="T49" fmla="*/ 653 h 653"/>
                <a:gd name="T50" fmla="*/ 681 w 724"/>
                <a:gd name="T51" fmla="*/ 617 h 653"/>
                <a:gd name="T52" fmla="*/ 681 w 724"/>
                <a:gd name="T53" fmla="*/ 617 h 653"/>
                <a:gd name="T54" fmla="*/ 687 w 724"/>
                <a:gd name="T55" fmla="*/ 616 h 653"/>
                <a:gd name="T56" fmla="*/ 692 w 724"/>
                <a:gd name="T57" fmla="*/ 612 h 653"/>
                <a:gd name="T58" fmla="*/ 695 w 724"/>
                <a:gd name="T59" fmla="*/ 606 h 653"/>
                <a:gd name="T60" fmla="*/ 695 w 724"/>
                <a:gd name="T61" fmla="*/ 601 h 653"/>
                <a:gd name="T62" fmla="*/ 672 w 724"/>
                <a:gd name="T63" fmla="*/ 198 h 653"/>
                <a:gd name="T64" fmla="*/ 672 w 724"/>
                <a:gd name="T65" fmla="*/ 198 h 653"/>
                <a:gd name="T66" fmla="*/ 670 w 724"/>
                <a:gd name="T67" fmla="*/ 193 h 653"/>
                <a:gd name="T68" fmla="*/ 668 w 724"/>
                <a:gd name="T69" fmla="*/ 188 h 653"/>
                <a:gd name="T70" fmla="*/ 662 w 724"/>
                <a:gd name="T71" fmla="*/ 185 h 653"/>
                <a:gd name="T72" fmla="*/ 657 w 724"/>
                <a:gd name="T73" fmla="*/ 184 h 653"/>
                <a:gd name="T74" fmla="*/ 657 w 724"/>
                <a:gd name="T75" fmla="*/ 184 h 653"/>
                <a:gd name="T76" fmla="*/ 657 w 724"/>
                <a:gd name="T77" fmla="*/ 184 h 653"/>
                <a:gd name="T78" fmla="*/ 626 w 724"/>
                <a:gd name="T79" fmla="*/ 186 h 653"/>
                <a:gd name="T80" fmla="*/ 626 w 724"/>
                <a:gd name="T81" fmla="*/ 178 h 653"/>
                <a:gd name="T82" fmla="*/ 669 w 724"/>
                <a:gd name="T83" fmla="*/ 176 h 653"/>
                <a:gd name="T84" fmla="*/ 722 w 724"/>
                <a:gd name="T85" fmla="*/ 19 h 653"/>
                <a:gd name="T86" fmla="*/ 722 w 724"/>
                <a:gd name="T87" fmla="*/ 19 h 653"/>
                <a:gd name="T88" fmla="*/ 723 w 724"/>
                <a:gd name="T89" fmla="*/ 15 h 653"/>
                <a:gd name="T90" fmla="*/ 724 w 724"/>
                <a:gd name="T91" fmla="*/ 12 h 653"/>
                <a:gd name="T92" fmla="*/ 724 w 724"/>
                <a:gd name="T93" fmla="*/ 8 h 653"/>
                <a:gd name="T94" fmla="*/ 723 w 724"/>
                <a:gd name="T95" fmla="*/ 5 h 653"/>
                <a:gd name="T96" fmla="*/ 720 w 724"/>
                <a:gd name="T97" fmla="*/ 4 h 653"/>
                <a:gd name="T98" fmla="*/ 718 w 724"/>
                <a:gd name="T99" fmla="*/ 1 h 653"/>
                <a:gd name="T100" fmla="*/ 714 w 724"/>
                <a:gd name="T101" fmla="*/ 1 h 653"/>
                <a:gd name="T102" fmla="*/ 708 w 724"/>
                <a:gd name="T103"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4" h="653">
                  <a:moveTo>
                    <a:pt x="708" y="0"/>
                  </a:moveTo>
                  <a:lnTo>
                    <a:pt x="708" y="0"/>
                  </a:lnTo>
                  <a:lnTo>
                    <a:pt x="704" y="0"/>
                  </a:lnTo>
                  <a:lnTo>
                    <a:pt x="681" y="1"/>
                  </a:lnTo>
                  <a:lnTo>
                    <a:pt x="638" y="131"/>
                  </a:lnTo>
                  <a:lnTo>
                    <a:pt x="0" y="167"/>
                  </a:lnTo>
                  <a:lnTo>
                    <a:pt x="20" y="213"/>
                  </a:lnTo>
                  <a:lnTo>
                    <a:pt x="64" y="212"/>
                  </a:lnTo>
                  <a:lnTo>
                    <a:pt x="66" y="219"/>
                  </a:lnTo>
                  <a:lnTo>
                    <a:pt x="63" y="219"/>
                  </a:lnTo>
                  <a:lnTo>
                    <a:pt x="63" y="219"/>
                  </a:lnTo>
                  <a:lnTo>
                    <a:pt x="35" y="220"/>
                  </a:lnTo>
                  <a:lnTo>
                    <a:pt x="35" y="220"/>
                  </a:lnTo>
                  <a:lnTo>
                    <a:pt x="29" y="221"/>
                  </a:lnTo>
                  <a:lnTo>
                    <a:pt x="25" y="225"/>
                  </a:lnTo>
                  <a:lnTo>
                    <a:pt x="22" y="230"/>
                  </a:lnTo>
                  <a:lnTo>
                    <a:pt x="21" y="236"/>
                  </a:lnTo>
                  <a:lnTo>
                    <a:pt x="44" y="639"/>
                  </a:lnTo>
                  <a:lnTo>
                    <a:pt x="44" y="639"/>
                  </a:lnTo>
                  <a:lnTo>
                    <a:pt x="45" y="644"/>
                  </a:lnTo>
                  <a:lnTo>
                    <a:pt x="49" y="649"/>
                  </a:lnTo>
                  <a:lnTo>
                    <a:pt x="54" y="652"/>
                  </a:lnTo>
                  <a:lnTo>
                    <a:pt x="59" y="653"/>
                  </a:lnTo>
                  <a:lnTo>
                    <a:pt x="59" y="653"/>
                  </a:lnTo>
                  <a:lnTo>
                    <a:pt x="60" y="653"/>
                  </a:lnTo>
                  <a:lnTo>
                    <a:pt x="681" y="617"/>
                  </a:lnTo>
                  <a:lnTo>
                    <a:pt x="681" y="617"/>
                  </a:lnTo>
                  <a:lnTo>
                    <a:pt x="687" y="616"/>
                  </a:lnTo>
                  <a:lnTo>
                    <a:pt x="692" y="612"/>
                  </a:lnTo>
                  <a:lnTo>
                    <a:pt x="695" y="606"/>
                  </a:lnTo>
                  <a:lnTo>
                    <a:pt x="695" y="601"/>
                  </a:lnTo>
                  <a:lnTo>
                    <a:pt x="672" y="198"/>
                  </a:lnTo>
                  <a:lnTo>
                    <a:pt x="672" y="198"/>
                  </a:lnTo>
                  <a:lnTo>
                    <a:pt x="670" y="193"/>
                  </a:lnTo>
                  <a:lnTo>
                    <a:pt x="668" y="188"/>
                  </a:lnTo>
                  <a:lnTo>
                    <a:pt x="662" y="185"/>
                  </a:lnTo>
                  <a:lnTo>
                    <a:pt x="657" y="184"/>
                  </a:lnTo>
                  <a:lnTo>
                    <a:pt x="657" y="184"/>
                  </a:lnTo>
                  <a:lnTo>
                    <a:pt x="657" y="184"/>
                  </a:lnTo>
                  <a:lnTo>
                    <a:pt x="626" y="186"/>
                  </a:lnTo>
                  <a:lnTo>
                    <a:pt x="626" y="178"/>
                  </a:lnTo>
                  <a:lnTo>
                    <a:pt x="669" y="176"/>
                  </a:lnTo>
                  <a:lnTo>
                    <a:pt x="722" y="19"/>
                  </a:lnTo>
                  <a:lnTo>
                    <a:pt x="722" y="19"/>
                  </a:lnTo>
                  <a:lnTo>
                    <a:pt x="723" y="15"/>
                  </a:lnTo>
                  <a:lnTo>
                    <a:pt x="724" y="12"/>
                  </a:lnTo>
                  <a:lnTo>
                    <a:pt x="724" y="8"/>
                  </a:lnTo>
                  <a:lnTo>
                    <a:pt x="723" y="5"/>
                  </a:lnTo>
                  <a:lnTo>
                    <a:pt x="720" y="4"/>
                  </a:lnTo>
                  <a:lnTo>
                    <a:pt x="718" y="1"/>
                  </a:lnTo>
                  <a:lnTo>
                    <a:pt x="714" y="1"/>
                  </a:lnTo>
                  <a:lnTo>
                    <a:pt x="7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111"/>
            <p:cNvSpPr>
              <a:spLocks/>
            </p:cNvSpPr>
            <p:nvPr/>
          </p:nvSpPr>
          <p:spPr bwMode="auto">
            <a:xfrm>
              <a:off x="7216775" y="3863975"/>
              <a:ext cx="1071563" cy="744538"/>
            </a:xfrm>
            <a:custGeom>
              <a:avLst/>
              <a:gdLst>
                <a:gd name="T0" fmla="*/ 14 w 675"/>
                <a:gd name="T1" fmla="*/ 35 h 469"/>
                <a:gd name="T2" fmla="*/ 636 w 675"/>
                <a:gd name="T3" fmla="*/ 0 h 469"/>
                <a:gd name="T4" fmla="*/ 636 w 675"/>
                <a:gd name="T5" fmla="*/ 0 h 469"/>
                <a:gd name="T6" fmla="*/ 641 w 675"/>
                <a:gd name="T7" fmla="*/ 0 h 469"/>
                <a:gd name="T8" fmla="*/ 647 w 675"/>
                <a:gd name="T9" fmla="*/ 3 h 469"/>
                <a:gd name="T10" fmla="*/ 649 w 675"/>
                <a:gd name="T11" fmla="*/ 8 h 469"/>
                <a:gd name="T12" fmla="*/ 651 w 675"/>
                <a:gd name="T13" fmla="*/ 14 h 469"/>
                <a:gd name="T14" fmla="*/ 675 w 675"/>
                <a:gd name="T15" fmla="*/ 416 h 469"/>
                <a:gd name="T16" fmla="*/ 675 w 675"/>
                <a:gd name="T17" fmla="*/ 416 h 469"/>
                <a:gd name="T18" fmla="*/ 674 w 675"/>
                <a:gd name="T19" fmla="*/ 423 h 469"/>
                <a:gd name="T20" fmla="*/ 671 w 675"/>
                <a:gd name="T21" fmla="*/ 427 h 469"/>
                <a:gd name="T22" fmla="*/ 667 w 675"/>
                <a:gd name="T23" fmla="*/ 431 h 469"/>
                <a:gd name="T24" fmla="*/ 662 w 675"/>
                <a:gd name="T25" fmla="*/ 432 h 469"/>
                <a:gd name="T26" fmla="*/ 39 w 675"/>
                <a:gd name="T27" fmla="*/ 469 h 469"/>
                <a:gd name="T28" fmla="*/ 39 w 675"/>
                <a:gd name="T29" fmla="*/ 469 h 469"/>
                <a:gd name="T30" fmla="*/ 34 w 675"/>
                <a:gd name="T31" fmla="*/ 467 h 469"/>
                <a:gd name="T32" fmla="*/ 28 w 675"/>
                <a:gd name="T33" fmla="*/ 464 h 469"/>
                <a:gd name="T34" fmla="*/ 26 w 675"/>
                <a:gd name="T35" fmla="*/ 460 h 469"/>
                <a:gd name="T36" fmla="*/ 24 w 675"/>
                <a:gd name="T37" fmla="*/ 454 h 469"/>
                <a:gd name="T38" fmla="*/ 0 w 675"/>
                <a:gd name="T39" fmla="*/ 51 h 469"/>
                <a:gd name="T40" fmla="*/ 0 w 675"/>
                <a:gd name="T41" fmla="*/ 51 h 469"/>
                <a:gd name="T42" fmla="*/ 1 w 675"/>
                <a:gd name="T43" fmla="*/ 46 h 469"/>
                <a:gd name="T44" fmla="*/ 4 w 675"/>
                <a:gd name="T45" fmla="*/ 41 h 469"/>
                <a:gd name="T46" fmla="*/ 8 w 675"/>
                <a:gd name="T47" fmla="*/ 38 h 469"/>
                <a:gd name="T48" fmla="*/ 14 w 675"/>
                <a:gd name="T49" fmla="*/ 35 h 469"/>
                <a:gd name="T50" fmla="*/ 14 w 675"/>
                <a:gd name="T51" fmla="*/ 3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5" h="469">
                  <a:moveTo>
                    <a:pt x="14" y="35"/>
                  </a:moveTo>
                  <a:lnTo>
                    <a:pt x="636" y="0"/>
                  </a:lnTo>
                  <a:lnTo>
                    <a:pt x="636" y="0"/>
                  </a:lnTo>
                  <a:lnTo>
                    <a:pt x="641" y="0"/>
                  </a:lnTo>
                  <a:lnTo>
                    <a:pt x="647" y="3"/>
                  </a:lnTo>
                  <a:lnTo>
                    <a:pt x="649" y="8"/>
                  </a:lnTo>
                  <a:lnTo>
                    <a:pt x="651" y="14"/>
                  </a:lnTo>
                  <a:lnTo>
                    <a:pt x="675" y="416"/>
                  </a:lnTo>
                  <a:lnTo>
                    <a:pt x="675" y="416"/>
                  </a:lnTo>
                  <a:lnTo>
                    <a:pt x="674" y="423"/>
                  </a:lnTo>
                  <a:lnTo>
                    <a:pt x="671" y="427"/>
                  </a:lnTo>
                  <a:lnTo>
                    <a:pt x="667" y="431"/>
                  </a:lnTo>
                  <a:lnTo>
                    <a:pt x="662" y="432"/>
                  </a:lnTo>
                  <a:lnTo>
                    <a:pt x="39" y="469"/>
                  </a:lnTo>
                  <a:lnTo>
                    <a:pt x="39" y="469"/>
                  </a:lnTo>
                  <a:lnTo>
                    <a:pt x="34" y="467"/>
                  </a:lnTo>
                  <a:lnTo>
                    <a:pt x="28" y="464"/>
                  </a:lnTo>
                  <a:lnTo>
                    <a:pt x="26" y="460"/>
                  </a:lnTo>
                  <a:lnTo>
                    <a:pt x="24" y="454"/>
                  </a:lnTo>
                  <a:lnTo>
                    <a:pt x="0" y="51"/>
                  </a:lnTo>
                  <a:lnTo>
                    <a:pt x="0" y="51"/>
                  </a:lnTo>
                  <a:lnTo>
                    <a:pt x="1" y="46"/>
                  </a:lnTo>
                  <a:lnTo>
                    <a:pt x="4" y="41"/>
                  </a:lnTo>
                  <a:lnTo>
                    <a:pt x="8" y="38"/>
                  </a:lnTo>
                  <a:lnTo>
                    <a:pt x="14" y="35"/>
                  </a:lnTo>
                  <a:lnTo>
                    <a:pt x="14"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112"/>
            <p:cNvSpPr>
              <a:spLocks/>
            </p:cNvSpPr>
            <p:nvPr/>
          </p:nvSpPr>
          <p:spPr bwMode="auto">
            <a:xfrm>
              <a:off x="7283450" y="3914775"/>
              <a:ext cx="60325" cy="41275"/>
            </a:xfrm>
            <a:custGeom>
              <a:avLst/>
              <a:gdLst>
                <a:gd name="T0" fmla="*/ 0 w 38"/>
                <a:gd name="T1" fmla="*/ 2 h 26"/>
                <a:gd name="T2" fmla="*/ 36 w 38"/>
                <a:gd name="T3" fmla="*/ 0 h 26"/>
                <a:gd name="T4" fmla="*/ 38 w 38"/>
                <a:gd name="T5" fmla="*/ 21 h 26"/>
                <a:gd name="T6" fmla="*/ 38 w 38"/>
                <a:gd name="T7" fmla="*/ 21 h 26"/>
                <a:gd name="T8" fmla="*/ 36 w 38"/>
                <a:gd name="T9" fmla="*/ 23 h 26"/>
                <a:gd name="T10" fmla="*/ 35 w 38"/>
                <a:gd name="T11" fmla="*/ 25 h 26"/>
                <a:gd name="T12" fmla="*/ 5 w 38"/>
                <a:gd name="T13" fmla="*/ 26 h 26"/>
                <a:gd name="T14" fmla="*/ 5 w 38"/>
                <a:gd name="T15" fmla="*/ 26 h 26"/>
                <a:gd name="T16" fmla="*/ 3 w 38"/>
                <a:gd name="T17" fmla="*/ 25 h 26"/>
                <a:gd name="T18" fmla="*/ 1 w 38"/>
                <a:gd name="T19" fmla="*/ 22 h 26"/>
                <a:gd name="T20" fmla="*/ 0 w 38"/>
                <a:gd name="T2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6">
                  <a:moveTo>
                    <a:pt x="0" y="2"/>
                  </a:moveTo>
                  <a:lnTo>
                    <a:pt x="36" y="0"/>
                  </a:lnTo>
                  <a:lnTo>
                    <a:pt x="38" y="21"/>
                  </a:lnTo>
                  <a:lnTo>
                    <a:pt x="38" y="21"/>
                  </a:lnTo>
                  <a:lnTo>
                    <a:pt x="36" y="23"/>
                  </a:lnTo>
                  <a:lnTo>
                    <a:pt x="35" y="25"/>
                  </a:lnTo>
                  <a:lnTo>
                    <a:pt x="5" y="26"/>
                  </a:lnTo>
                  <a:lnTo>
                    <a:pt x="5" y="26"/>
                  </a:lnTo>
                  <a:lnTo>
                    <a:pt x="3" y="25"/>
                  </a:lnTo>
                  <a:lnTo>
                    <a:pt x="1" y="22"/>
                  </a:lnTo>
                  <a:lnTo>
                    <a:pt x="0" y="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113"/>
            <p:cNvSpPr>
              <a:spLocks/>
            </p:cNvSpPr>
            <p:nvPr/>
          </p:nvSpPr>
          <p:spPr bwMode="auto">
            <a:xfrm>
              <a:off x="8123238" y="3865563"/>
              <a:ext cx="60325" cy="41275"/>
            </a:xfrm>
            <a:custGeom>
              <a:avLst/>
              <a:gdLst>
                <a:gd name="T0" fmla="*/ 0 w 38"/>
                <a:gd name="T1" fmla="*/ 2 h 26"/>
                <a:gd name="T2" fmla="*/ 37 w 38"/>
                <a:gd name="T3" fmla="*/ 0 h 26"/>
                <a:gd name="T4" fmla="*/ 38 w 38"/>
                <a:gd name="T5" fmla="*/ 21 h 26"/>
                <a:gd name="T6" fmla="*/ 38 w 38"/>
                <a:gd name="T7" fmla="*/ 21 h 26"/>
                <a:gd name="T8" fmla="*/ 37 w 38"/>
                <a:gd name="T9" fmla="*/ 23 h 26"/>
                <a:gd name="T10" fmla="*/ 35 w 38"/>
                <a:gd name="T11" fmla="*/ 25 h 26"/>
                <a:gd name="T12" fmla="*/ 6 w 38"/>
                <a:gd name="T13" fmla="*/ 26 h 26"/>
                <a:gd name="T14" fmla="*/ 6 w 38"/>
                <a:gd name="T15" fmla="*/ 26 h 26"/>
                <a:gd name="T16" fmla="*/ 3 w 38"/>
                <a:gd name="T17" fmla="*/ 25 h 26"/>
                <a:gd name="T18" fmla="*/ 1 w 38"/>
                <a:gd name="T19" fmla="*/ 23 h 26"/>
                <a:gd name="T20" fmla="*/ 0 w 38"/>
                <a:gd name="T2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6">
                  <a:moveTo>
                    <a:pt x="0" y="2"/>
                  </a:moveTo>
                  <a:lnTo>
                    <a:pt x="37" y="0"/>
                  </a:lnTo>
                  <a:lnTo>
                    <a:pt x="38" y="21"/>
                  </a:lnTo>
                  <a:lnTo>
                    <a:pt x="38" y="21"/>
                  </a:lnTo>
                  <a:lnTo>
                    <a:pt x="37" y="23"/>
                  </a:lnTo>
                  <a:lnTo>
                    <a:pt x="35" y="25"/>
                  </a:lnTo>
                  <a:lnTo>
                    <a:pt x="6" y="26"/>
                  </a:lnTo>
                  <a:lnTo>
                    <a:pt x="6" y="26"/>
                  </a:lnTo>
                  <a:lnTo>
                    <a:pt x="3" y="25"/>
                  </a:lnTo>
                  <a:lnTo>
                    <a:pt x="1" y="23"/>
                  </a:lnTo>
                  <a:lnTo>
                    <a:pt x="0" y="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114"/>
            <p:cNvSpPr>
              <a:spLocks/>
            </p:cNvSpPr>
            <p:nvPr/>
          </p:nvSpPr>
          <p:spPr bwMode="auto">
            <a:xfrm>
              <a:off x="7100888" y="3570288"/>
              <a:ext cx="1231900" cy="341313"/>
            </a:xfrm>
            <a:custGeom>
              <a:avLst/>
              <a:gdLst>
                <a:gd name="T0" fmla="*/ 16 w 776"/>
                <a:gd name="T1" fmla="*/ 43 h 215"/>
                <a:gd name="T2" fmla="*/ 758 w 776"/>
                <a:gd name="T3" fmla="*/ 0 h 215"/>
                <a:gd name="T4" fmla="*/ 758 w 776"/>
                <a:gd name="T5" fmla="*/ 0 h 215"/>
                <a:gd name="T6" fmla="*/ 763 w 776"/>
                <a:gd name="T7" fmla="*/ 0 h 215"/>
                <a:gd name="T8" fmla="*/ 768 w 776"/>
                <a:gd name="T9" fmla="*/ 1 h 215"/>
                <a:gd name="T10" fmla="*/ 772 w 776"/>
                <a:gd name="T11" fmla="*/ 3 h 215"/>
                <a:gd name="T12" fmla="*/ 775 w 776"/>
                <a:gd name="T13" fmla="*/ 6 h 215"/>
                <a:gd name="T14" fmla="*/ 776 w 776"/>
                <a:gd name="T15" fmla="*/ 8 h 215"/>
                <a:gd name="T16" fmla="*/ 776 w 776"/>
                <a:gd name="T17" fmla="*/ 11 h 215"/>
                <a:gd name="T18" fmla="*/ 776 w 776"/>
                <a:gd name="T19" fmla="*/ 15 h 215"/>
                <a:gd name="T20" fmla="*/ 774 w 776"/>
                <a:gd name="T21" fmla="*/ 19 h 215"/>
                <a:gd name="T22" fmla="*/ 721 w 776"/>
                <a:gd name="T23" fmla="*/ 177 h 215"/>
                <a:gd name="T24" fmla="*/ 72 w 776"/>
                <a:gd name="T25" fmla="*/ 215 h 215"/>
                <a:gd name="T26" fmla="*/ 8 w 776"/>
                <a:gd name="T27" fmla="*/ 74 h 215"/>
                <a:gd name="T28" fmla="*/ 8 w 776"/>
                <a:gd name="T29" fmla="*/ 74 h 215"/>
                <a:gd name="T30" fmla="*/ 4 w 776"/>
                <a:gd name="T31" fmla="*/ 68 h 215"/>
                <a:gd name="T32" fmla="*/ 2 w 776"/>
                <a:gd name="T33" fmla="*/ 62 h 215"/>
                <a:gd name="T34" fmla="*/ 0 w 776"/>
                <a:gd name="T35" fmla="*/ 57 h 215"/>
                <a:gd name="T36" fmla="*/ 0 w 776"/>
                <a:gd name="T37" fmla="*/ 53 h 215"/>
                <a:gd name="T38" fmla="*/ 2 w 776"/>
                <a:gd name="T39" fmla="*/ 49 h 215"/>
                <a:gd name="T40" fmla="*/ 6 w 776"/>
                <a:gd name="T41" fmla="*/ 46 h 215"/>
                <a:gd name="T42" fmla="*/ 10 w 776"/>
                <a:gd name="T43" fmla="*/ 45 h 215"/>
                <a:gd name="T44" fmla="*/ 16 w 776"/>
                <a:gd name="T45" fmla="*/ 4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6" h="215">
                  <a:moveTo>
                    <a:pt x="16" y="43"/>
                  </a:moveTo>
                  <a:lnTo>
                    <a:pt x="758" y="0"/>
                  </a:lnTo>
                  <a:lnTo>
                    <a:pt x="758" y="0"/>
                  </a:lnTo>
                  <a:lnTo>
                    <a:pt x="763" y="0"/>
                  </a:lnTo>
                  <a:lnTo>
                    <a:pt x="768" y="1"/>
                  </a:lnTo>
                  <a:lnTo>
                    <a:pt x="772" y="3"/>
                  </a:lnTo>
                  <a:lnTo>
                    <a:pt x="775" y="6"/>
                  </a:lnTo>
                  <a:lnTo>
                    <a:pt x="776" y="8"/>
                  </a:lnTo>
                  <a:lnTo>
                    <a:pt x="776" y="11"/>
                  </a:lnTo>
                  <a:lnTo>
                    <a:pt x="776" y="15"/>
                  </a:lnTo>
                  <a:lnTo>
                    <a:pt x="774" y="19"/>
                  </a:lnTo>
                  <a:lnTo>
                    <a:pt x="721" y="177"/>
                  </a:lnTo>
                  <a:lnTo>
                    <a:pt x="72" y="215"/>
                  </a:lnTo>
                  <a:lnTo>
                    <a:pt x="8" y="74"/>
                  </a:lnTo>
                  <a:lnTo>
                    <a:pt x="8" y="74"/>
                  </a:lnTo>
                  <a:lnTo>
                    <a:pt x="4" y="68"/>
                  </a:lnTo>
                  <a:lnTo>
                    <a:pt x="2" y="62"/>
                  </a:lnTo>
                  <a:lnTo>
                    <a:pt x="0" y="57"/>
                  </a:lnTo>
                  <a:lnTo>
                    <a:pt x="0" y="53"/>
                  </a:lnTo>
                  <a:lnTo>
                    <a:pt x="2" y="49"/>
                  </a:lnTo>
                  <a:lnTo>
                    <a:pt x="6" y="46"/>
                  </a:lnTo>
                  <a:lnTo>
                    <a:pt x="10" y="45"/>
                  </a:lnTo>
                  <a:lnTo>
                    <a:pt x="16" y="43"/>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 name="Freeform 115"/>
            <p:cNvSpPr>
              <a:spLocks/>
            </p:cNvSpPr>
            <p:nvPr/>
          </p:nvSpPr>
          <p:spPr bwMode="auto">
            <a:xfrm>
              <a:off x="7100888" y="3570288"/>
              <a:ext cx="1231900" cy="341313"/>
            </a:xfrm>
            <a:custGeom>
              <a:avLst/>
              <a:gdLst>
                <a:gd name="T0" fmla="*/ 16 w 776"/>
                <a:gd name="T1" fmla="*/ 43 h 215"/>
                <a:gd name="T2" fmla="*/ 758 w 776"/>
                <a:gd name="T3" fmla="*/ 0 h 215"/>
                <a:gd name="T4" fmla="*/ 758 w 776"/>
                <a:gd name="T5" fmla="*/ 0 h 215"/>
                <a:gd name="T6" fmla="*/ 763 w 776"/>
                <a:gd name="T7" fmla="*/ 0 h 215"/>
                <a:gd name="T8" fmla="*/ 768 w 776"/>
                <a:gd name="T9" fmla="*/ 1 h 215"/>
                <a:gd name="T10" fmla="*/ 772 w 776"/>
                <a:gd name="T11" fmla="*/ 3 h 215"/>
                <a:gd name="T12" fmla="*/ 775 w 776"/>
                <a:gd name="T13" fmla="*/ 6 h 215"/>
                <a:gd name="T14" fmla="*/ 776 w 776"/>
                <a:gd name="T15" fmla="*/ 8 h 215"/>
                <a:gd name="T16" fmla="*/ 776 w 776"/>
                <a:gd name="T17" fmla="*/ 11 h 215"/>
                <a:gd name="T18" fmla="*/ 776 w 776"/>
                <a:gd name="T19" fmla="*/ 15 h 215"/>
                <a:gd name="T20" fmla="*/ 774 w 776"/>
                <a:gd name="T21" fmla="*/ 19 h 215"/>
                <a:gd name="T22" fmla="*/ 721 w 776"/>
                <a:gd name="T23" fmla="*/ 177 h 215"/>
                <a:gd name="T24" fmla="*/ 72 w 776"/>
                <a:gd name="T25" fmla="*/ 215 h 215"/>
                <a:gd name="T26" fmla="*/ 8 w 776"/>
                <a:gd name="T27" fmla="*/ 74 h 215"/>
                <a:gd name="T28" fmla="*/ 8 w 776"/>
                <a:gd name="T29" fmla="*/ 74 h 215"/>
                <a:gd name="T30" fmla="*/ 4 w 776"/>
                <a:gd name="T31" fmla="*/ 68 h 215"/>
                <a:gd name="T32" fmla="*/ 2 w 776"/>
                <a:gd name="T33" fmla="*/ 62 h 215"/>
                <a:gd name="T34" fmla="*/ 0 w 776"/>
                <a:gd name="T35" fmla="*/ 57 h 215"/>
                <a:gd name="T36" fmla="*/ 0 w 776"/>
                <a:gd name="T37" fmla="*/ 53 h 215"/>
                <a:gd name="T38" fmla="*/ 2 w 776"/>
                <a:gd name="T39" fmla="*/ 49 h 215"/>
                <a:gd name="T40" fmla="*/ 6 w 776"/>
                <a:gd name="T41" fmla="*/ 46 h 215"/>
                <a:gd name="T42" fmla="*/ 10 w 776"/>
                <a:gd name="T43" fmla="*/ 45 h 215"/>
                <a:gd name="T44" fmla="*/ 16 w 776"/>
                <a:gd name="T45" fmla="*/ 4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6" h="215">
                  <a:moveTo>
                    <a:pt x="16" y="43"/>
                  </a:moveTo>
                  <a:lnTo>
                    <a:pt x="758" y="0"/>
                  </a:lnTo>
                  <a:lnTo>
                    <a:pt x="758" y="0"/>
                  </a:lnTo>
                  <a:lnTo>
                    <a:pt x="763" y="0"/>
                  </a:lnTo>
                  <a:lnTo>
                    <a:pt x="768" y="1"/>
                  </a:lnTo>
                  <a:lnTo>
                    <a:pt x="772" y="3"/>
                  </a:lnTo>
                  <a:lnTo>
                    <a:pt x="775" y="6"/>
                  </a:lnTo>
                  <a:lnTo>
                    <a:pt x="776" y="8"/>
                  </a:lnTo>
                  <a:lnTo>
                    <a:pt x="776" y="11"/>
                  </a:lnTo>
                  <a:lnTo>
                    <a:pt x="776" y="15"/>
                  </a:lnTo>
                  <a:lnTo>
                    <a:pt x="774" y="19"/>
                  </a:lnTo>
                  <a:lnTo>
                    <a:pt x="721" y="177"/>
                  </a:lnTo>
                  <a:lnTo>
                    <a:pt x="72" y="215"/>
                  </a:lnTo>
                  <a:lnTo>
                    <a:pt x="8" y="74"/>
                  </a:lnTo>
                  <a:lnTo>
                    <a:pt x="8" y="74"/>
                  </a:lnTo>
                  <a:lnTo>
                    <a:pt x="4" y="68"/>
                  </a:lnTo>
                  <a:lnTo>
                    <a:pt x="2" y="62"/>
                  </a:lnTo>
                  <a:lnTo>
                    <a:pt x="0" y="57"/>
                  </a:lnTo>
                  <a:lnTo>
                    <a:pt x="0" y="53"/>
                  </a:lnTo>
                  <a:lnTo>
                    <a:pt x="2" y="49"/>
                  </a:lnTo>
                  <a:lnTo>
                    <a:pt x="6" y="46"/>
                  </a:lnTo>
                  <a:lnTo>
                    <a:pt x="10" y="45"/>
                  </a:lnTo>
                  <a:lnTo>
                    <a:pt x="16"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116"/>
            <p:cNvSpPr>
              <a:spLocks/>
            </p:cNvSpPr>
            <p:nvPr/>
          </p:nvSpPr>
          <p:spPr bwMode="auto">
            <a:xfrm>
              <a:off x="7162800" y="3619500"/>
              <a:ext cx="1108075" cy="268288"/>
            </a:xfrm>
            <a:custGeom>
              <a:avLst/>
              <a:gdLst>
                <a:gd name="T0" fmla="*/ 698 w 698"/>
                <a:gd name="T1" fmla="*/ 0 h 169"/>
                <a:gd name="T2" fmla="*/ 660 w 698"/>
                <a:gd name="T3" fmla="*/ 134 h 169"/>
                <a:gd name="T4" fmla="*/ 54 w 698"/>
                <a:gd name="T5" fmla="*/ 169 h 169"/>
                <a:gd name="T6" fmla="*/ 0 w 698"/>
                <a:gd name="T7" fmla="*/ 41 h 169"/>
                <a:gd name="T8" fmla="*/ 698 w 698"/>
                <a:gd name="T9" fmla="*/ 0 h 169"/>
              </a:gdLst>
              <a:ahLst/>
              <a:cxnLst>
                <a:cxn ang="0">
                  <a:pos x="T0" y="T1"/>
                </a:cxn>
                <a:cxn ang="0">
                  <a:pos x="T2" y="T3"/>
                </a:cxn>
                <a:cxn ang="0">
                  <a:pos x="T4" y="T5"/>
                </a:cxn>
                <a:cxn ang="0">
                  <a:pos x="T6" y="T7"/>
                </a:cxn>
                <a:cxn ang="0">
                  <a:pos x="T8" y="T9"/>
                </a:cxn>
              </a:cxnLst>
              <a:rect l="0" t="0" r="r" b="b"/>
              <a:pathLst>
                <a:path w="698" h="169">
                  <a:moveTo>
                    <a:pt x="698" y="0"/>
                  </a:moveTo>
                  <a:lnTo>
                    <a:pt x="660" y="134"/>
                  </a:lnTo>
                  <a:lnTo>
                    <a:pt x="54" y="169"/>
                  </a:lnTo>
                  <a:lnTo>
                    <a:pt x="0" y="41"/>
                  </a:lnTo>
                  <a:lnTo>
                    <a:pt x="698" y="0"/>
                  </a:lnTo>
                  <a:close/>
                </a:path>
              </a:pathLst>
            </a:custGeom>
            <a:solidFill>
              <a:srgbClr val="80BD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 name="Freeform 117"/>
            <p:cNvSpPr>
              <a:spLocks/>
            </p:cNvSpPr>
            <p:nvPr/>
          </p:nvSpPr>
          <p:spPr bwMode="auto">
            <a:xfrm>
              <a:off x="7162800" y="3619500"/>
              <a:ext cx="1108075" cy="268288"/>
            </a:xfrm>
            <a:custGeom>
              <a:avLst/>
              <a:gdLst>
                <a:gd name="T0" fmla="*/ 698 w 698"/>
                <a:gd name="T1" fmla="*/ 0 h 169"/>
                <a:gd name="T2" fmla="*/ 660 w 698"/>
                <a:gd name="T3" fmla="*/ 134 h 169"/>
                <a:gd name="T4" fmla="*/ 54 w 698"/>
                <a:gd name="T5" fmla="*/ 169 h 169"/>
                <a:gd name="T6" fmla="*/ 0 w 698"/>
                <a:gd name="T7" fmla="*/ 41 h 169"/>
                <a:gd name="T8" fmla="*/ 698 w 698"/>
                <a:gd name="T9" fmla="*/ 0 h 169"/>
              </a:gdLst>
              <a:ahLst/>
              <a:cxnLst>
                <a:cxn ang="0">
                  <a:pos x="T0" y="T1"/>
                </a:cxn>
                <a:cxn ang="0">
                  <a:pos x="T2" y="T3"/>
                </a:cxn>
                <a:cxn ang="0">
                  <a:pos x="T4" y="T5"/>
                </a:cxn>
                <a:cxn ang="0">
                  <a:pos x="T6" y="T7"/>
                </a:cxn>
                <a:cxn ang="0">
                  <a:pos x="T8" y="T9"/>
                </a:cxn>
              </a:cxnLst>
              <a:rect l="0" t="0" r="r" b="b"/>
              <a:pathLst>
                <a:path w="698" h="169">
                  <a:moveTo>
                    <a:pt x="698" y="0"/>
                  </a:moveTo>
                  <a:lnTo>
                    <a:pt x="660" y="134"/>
                  </a:lnTo>
                  <a:lnTo>
                    <a:pt x="54" y="169"/>
                  </a:lnTo>
                  <a:lnTo>
                    <a:pt x="0" y="41"/>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 name="Freeform 118"/>
            <p:cNvSpPr>
              <a:spLocks/>
            </p:cNvSpPr>
            <p:nvPr/>
          </p:nvSpPr>
          <p:spPr bwMode="auto">
            <a:xfrm>
              <a:off x="7116763" y="3575050"/>
              <a:ext cx="1201738" cy="79375"/>
            </a:xfrm>
            <a:custGeom>
              <a:avLst/>
              <a:gdLst>
                <a:gd name="T0" fmla="*/ 2 w 757"/>
                <a:gd name="T1" fmla="*/ 44 h 50"/>
                <a:gd name="T2" fmla="*/ 753 w 757"/>
                <a:gd name="T3" fmla="*/ 0 h 50"/>
                <a:gd name="T4" fmla="*/ 753 w 757"/>
                <a:gd name="T5" fmla="*/ 0 h 50"/>
                <a:gd name="T6" fmla="*/ 756 w 757"/>
                <a:gd name="T7" fmla="*/ 1 h 50"/>
                <a:gd name="T8" fmla="*/ 757 w 757"/>
                <a:gd name="T9" fmla="*/ 3 h 50"/>
                <a:gd name="T10" fmla="*/ 757 w 757"/>
                <a:gd name="T11" fmla="*/ 3 h 50"/>
                <a:gd name="T12" fmla="*/ 756 w 757"/>
                <a:gd name="T13" fmla="*/ 5 h 50"/>
                <a:gd name="T14" fmla="*/ 754 w 757"/>
                <a:gd name="T15" fmla="*/ 5 h 50"/>
                <a:gd name="T16" fmla="*/ 2 w 757"/>
                <a:gd name="T17" fmla="*/ 50 h 50"/>
                <a:gd name="T18" fmla="*/ 2 w 757"/>
                <a:gd name="T19" fmla="*/ 50 h 50"/>
                <a:gd name="T20" fmla="*/ 1 w 757"/>
                <a:gd name="T21" fmla="*/ 48 h 50"/>
                <a:gd name="T22" fmla="*/ 0 w 757"/>
                <a:gd name="T23" fmla="*/ 47 h 50"/>
                <a:gd name="T24" fmla="*/ 0 w 757"/>
                <a:gd name="T25" fmla="*/ 47 h 50"/>
                <a:gd name="T26" fmla="*/ 0 w 757"/>
                <a:gd name="T27" fmla="*/ 47 h 50"/>
                <a:gd name="T28" fmla="*/ 1 w 757"/>
                <a:gd name="T29" fmla="*/ 44 h 50"/>
                <a:gd name="T30" fmla="*/ 2 w 757"/>
                <a:gd name="T31" fmla="*/ 44 h 50"/>
                <a:gd name="T32" fmla="*/ 2 w 757"/>
                <a:gd name="T33"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7" h="50">
                  <a:moveTo>
                    <a:pt x="2" y="44"/>
                  </a:moveTo>
                  <a:lnTo>
                    <a:pt x="753" y="0"/>
                  </a:lnTo>
                  <a:lnTo>
                    <a:pt x="753" y="0"/>
                  </a:lnTo>
                  <a:lnTo>
                    <a:pt x="756" y="1"/>
                  </a:lnTo>
                  <a:lnTo>
                    <a:pt x="757" y="3"/>
                  </a:lnTo>
                  <a:lnTo>
                    <a:pt x="757" y="3"/>
                  </a:lnTo>
                  <a:lnTo>
                    <a:pt x="756" y="5"/>
                  </a:lnTo>
                  <a:lnTo>
                    <a:pt x="754" y="5"/>
                  </a:lnTo>
                  <a:lnTo>
                    <a:pt x="2" y="50"/>
                  </a:lnTo>
                  <a:lnTo>
                    <a:pt x="2" y="50"/>
                  </a:lnTo>
                  <a:lnTo>
                    <a:pt x="1" y="48"/>
                  </a:lnTo>
                  <a:lnTo>
                    <a:pt x="0" y="47"/>
                  </a:lnTo>
                  <a:lnTo>
                    <a:pt x="0" y="47"/>
                  </a:lnTo>
                  <a:lnTo>
                    <a:pt x="0" y="47"/>
                  </a:lnTo>
                  <a:lnTo>
                    <a:pt x="1" y="44"/>
                  </a:lnTo>
                  <a:lnTo>
                    <a:pt x="2" y="44"/>
                  </a:lnTo>
                  <a:lnTo>
                    <a:pt x="2"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 name="Freeform 119"/>
            <p:cNvSpPr>
              <a:spLocks/>
            </p:cNvSpPr>
            <p:nvPr/>
          </p:nvSpPr>
          <p:spPr bwMode="auto">
            <a:xfrm>
              <a:off x="7285038" y="3886200"/>
              <a:ext cx="53975" cy="58738"/>
            </a:xfrm>
            <a:custGeom>
              <a:avLst/>
              <a:gdLst>
                <a:gd name="T0" fmla="*/ 3 w 34"/>
                <a:gd name="T1" fmla="*/ 1 h 37"/>
                <a:gd name="T2" fmla="*/ 29 w 34"/>
                <a:gd name="T3" fmla="*/ 0 h 37"/>
                <a:gd name="T4" fmla="*/ 29 w 34"/>
                <a:gd name="T5" fmla="*/ 0 h 37"/>
                <a:gd name="T6" fmla="*/ 31 w 34"/>
                <a:gd name="T7" fmla="*/ 1 h 37"/>
                <a:gd name="T8" fmla="*/ 33 w 34"/>
                <a:gd name="T9" fmla="*/ 2 h 37"/>
                <a:gd name="T10" fmla="*/ 34 w 34"/>
                <a:gd name="T11" fmla="*/ 33 h 37"/>
                <a:gd name="T12" fmla="*/ 34 w 34"/>
                <a:gd name="T13" fmla="*/ 33 h 37"/>
                <a:gd name="T14" fmla="*/ 34 w 34"/>
                <a:gd name="T15" fmla="*/ 35 h 37"/>
                <a:gd name="T16" fmla="*/ 31 w 34"/>
                <a:gd name="T17" fmla="*/ 36 h 37"/>
                <a:gd name="T18" fmla="*/ 6 w 34"/>
                <a:gd name="T19" fmla="*/ 37 h 37"/>
                <a:gd name="T20" fmla="*/ 6 w 34"/>
                <a:gd name="T21" fmla="*/ 37 h 37"/>
                <a:gd name="T22" fmla="*/ 3 w 34"/>
                <a:gd name="T23" fmla="*/ 37 h 37"/>
                <a:gd name="T24" fmla="*/ 3 w 34"/>
                <a:gd name="T25" fmla="*/ 35 h 37"/>
                <a:gd name="T26" fmla="*/ 0 w 34"/>
                <a:gd name="T27" fmla="*/ 5 h 37"/>
                <a:gd name="T28" fmla="*/ 0 w 34"/>
                <a:gd name="T29" fmla="*/ 5 h 37"/>
                <a:gd name="T30" fmla="*/ 2 w 34"/>
                <a:gd name="T31" fmla="*/ 2 h 37"/>
                <a:gd name="T32" fmla="*/ 3 w 34"/>
                <a:gd name="T33" fmla="*/ 1 h 37"/>
                <a:gd name="T34" fmla="*/ 3 w 34"/>
                <a:gd name="T3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7">
                  <a:moveTo>
                    <a:pt x="3" y="1"/>
                  </a:moveTo>
                  <a:lnTo>
                    <a:pt x="29" y="0"/>
                  </a:lnTo>
                  <a:lnTo>
                    <a:pt x="29" y="0"/>
                  </a:lnTo>
                  <a:lnTo>
                    <a:pt x="31" y="1"/>
                  </a:lnTo>
                  <a:lnTo>
                    <a:pt x="33" y="2"/>
                  </a:lnTo>
                  <a:lnTo>
                    <a:pt x="34" y="33"/>
                  </a:lnTo>
                  <a:lnTo>
                    <a:pt x="34" y="33"/>
                  </a:lnTo>
                  <a:lnTo>
                    <a:pt x="34" y="35"/>
                  </a:lnTo>
                  <a:lnTo>
                    <a:pt x="31" y="36"/>
                  </a:lnTo>
                  <a:lnTo>
                    <a:pt x="6" y="37"/>
                  </a:lnTo>
                  <a:lnTo>
                    <a:pt x="6" y="37"/>
                  </a:lnTo>
                  <a:lnTo>
                    <a:pt x="3" y="37"/>
                  </a:lnTo>
                  <a:lnTo>
                    <a:pt x="3" y="35"/>
                  </a:lnTo>
                  <a:lnTo>
                    <a:pt x="0" y="5"/>
                  </a:lnTo>
                  <a:lnTo>
                    <a:pt x="0" y="5"/>
                  </a:lnTo>
                  <a:lnTo>
                    <a:pt x="2" y="2"/>
                  </a:lnTo>
                  <a:lnTo>
                    <a:pt x="3" y="1"/>
                  </a:lnTo>
                  <a:lnTo>
                    <a:pt x="3"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120"/>
            <p:cNvSpPr>
              <a:spLocks/>
            </p:cNvSpPr>
            <p:nvPr/>
          </p:nvSpPr>
          <p:spPr bwMode="auto">
            <a:xfrm>
              <a:off x="8124825" y="3836988"/>
              <a:ext cx="53975" cy="58738"/>
            </a:xfrm>
            <a:custGeom>
              <a:avLst/>
              <a:gdLst>
                <a:gd name="T0" fmla="*/ 3 w 34"/>
                <a:gd name="T1" fmla="*/ 1 h 37"/>
                <a:gd name="T2" fmla="*/ 29 w 34"/>
                <a:gd name="T3" fmla="*/ 0 h 37"/>
                <a:gd name="T4" fmla="*/ 29 w 34"/>
                <a:gd name="T5" fmla="*/ 0 h 37"/>
                <a:gd name="T6" fmla="*/ 32 w 34"/>
                <a:gd name="T7" fmla="*/ 1 h 37"/>
                <a:gd name="T8" fmla="*/ 33 w 34"/>
                <a:gd name="T9" fmla="*/ 2 h 37"/>
                <a:gd name="T10" fmla="*/ 34 w 34"/>
                <a:gd name="T11" fmla="*/ 33 h 37"/>
                <a:gd name="T12" fmla="*/ 34 w 34"/>
                <a:gd name="T13" fmla="*/ 33 h 37"/>
                <a:gd name="T14" fmla="*/ 34 w 34"/>
                <a:gd name="T15" fmla="*/ 35 h 37"/>
                <a:gd name="T16" fmla="*/ 32 w 34"/>
                <a:gd name="T17" fmla="*/ 36 h 37"/>
                <a:gd name="T18" fmla="*/ 6 w 34"/>
                <a:gd name="T19" fmla="*/ 37 h 37"/>
                <a:gd name="T20" fmla="*/ 6 w 34"/>
                <a:gd name="T21" fmla="*/ 37 h 37"/>
                <a:gd name="T22" fmla="*/ 3 w 34"/>
                <a:gd name="T23" fmla="*/ 37 h 37"/>
                <a:gd name="T24" fmla="*/ 3 w 34"/>
                <a:gd name="T25" fmla="*/ 35 h 37"/>
                <a:gd name="T26" fmla="*/ 0 w 34"/>
                <a:gd name="T27" fmla="*/ 5 h 37"/>
                <a:gd name="T28" fmla="*/ 0 w 34"/>
                <a:gd name="T29" fmla="*/ 5 h 37"/>
                <a:gd name="T30" fmla="*/ 2 w 34"/>
                <a:gd name="T31" fmla="*/ 2 h 37"/>
                <a:gd name="T32" fmla="*/ 3 w 34"/>
                <a:gd name="T33" fmla="*/ 1 h 37"/>
                <a:gd name="T34" fmla="*/ 3 w 34"/>
                <a:gd name="T3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7">
                  <a:moveTo>
                    <a:pt x="3" y="1"/>
                  </a:moveTo>
                  <a:lnTo>
                    <a:pt x="29" y="0"/>
                  </a:lnTo>
                  <a:lnTo>
                    <a:pt x="29" y="0"/>
                  </a:lnTo>
                  <a:lnTo>
                    <a:pt x="32" y="1"/>
                  </a:lnTo>
                  <a:lnTo>
                    <a:pt x="33" y="2"/>
                  </a:lnTo>
                  <a:lnTo>
                    <a:pt x="34" y="33"/>
                  </a:lnTo>
                  <a:lnTo>
                    <a:pt x="34" y="33"/>
                  </a:lnTo>
                  <a:lnTo>
                    <a:pt x="34" y="35"/>
                  </a:lnTo>
                  <a:lnTo>
                    <a:pt x="32" y="36"/>
                  </a:lnTo>
                  <a:lnTo>
                    <a:pt x="6" y="37"/>
                  </a:lnTo>
                  <a:lnTo>
                    <a:pt x="6" y="37"/>
                  </a:lnTo>
                  <a:lnTo>
                    <a:pt x="3" y="37"/>
                  </a:lnTo>
                  <a:lnTo>
                    <a:pt x="3" y="35"/>
                  </a:lnTo>
                  <a:lnTo>
                    <a:pt x="0" y="5"/>
                  </a:lnTo>
                  <a:lnTo>
                    <a:pt x="0" y="5"/>
                  </a:lnTo>
                  <a:lnTo>
                    <a:pt x="2" y="2"/>
                  </a:lnTo>
                  <a:lnTo>
                    <a:pt x="3" y="1"/>
                  </a:lnTo>
                  <a:lnTo>
                    <a:pt x="3"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121"/>
            <p:cNvSpPr>
              <a:spLocks/>
            </p:cNvSpPr>
            <p:nvPr/>
          </p:nvSpPr>
          <p:spPr bwMode="auto">
            <a:xfrm>
              <a:off x="8147050" y="3956050"/>
              <a:ext cx="47625" cy="41275"/>
            </a:xfrm>
            <a:custGeom>
              <a:avLst/>
              <a:gdLst>
                <a:gd name="T0" fmla="*/ 4 w 30"/>
                <a:gd name="T1" fmla="*/ 1 h 26"/>
                <a:gd name="T2" fmla="*/ 24 w 30"/>
                <a:gd name="T3" fmla="*/ 0 h 26"/>
                <a:gd name="T4" fmla="*/ 24 w 30"/>
                <a:gd name="T5" fmla="*/ 0 h 26"/>
                <a:gd name="T6" fmla="*/ 27 w 30"/>
                <a:gd name="T7" fmla="*/ 1 h 26"/>
                <a:gd name="T8" fmla="*/ 28 w 30"/>
                <a:gd name="T9" fmla="*/ 4 h 26"/>
                <a:gd name="T10" fmla="*/ 30 w 30"/>
                <a:gd name="T11" fmla="*/ 19 h 26"/>
                <a:gd name="T12" fmla="*/ 30 w 30"/>
                <a:gd name="T13" fmla="*/ 19 h 26"/>
                <a:gd name="T14" fmla="*/ 28 w 30"/>
                <a:gd name="T15" fmla="*/ 23 h 26"/>
                <a:gd name="T16" fmla="*/ 26 w 30"/>
                <a:gd name="T17" fmla="*/ 24 h 26"/>
                <a:gd name="T18" fmla="*/ 5 w 30"/>
                <a:gd name="T19" fmla="*/ 26 h 26"/>
                <a:gd name="T20" fmla="*/ 5 w 30"/>
                <a:gd name="T21" fmla="*/ 26 h 26"/>
                <a:gd name="T22" fmla="*/ 3 w 30"/>
                <a:gd name="T23" fmla="*/ 24 h 26"/>
                <a:gd name="T24" fmla="*/ 1 w 30"/>
                <a:gd name="T25" fmla="*/ 22 h 26"/>
                <a:gd name="T26" fmla="*/ 0 w 30"/>
                <a:gd name="T27" fmla="*/ 7 h 26"/>
                <a:gd name="T28" fmla="*/ 0 w 30"/>
                <a:gd name="T29" fmla="*/ 7 h 26"/>
                <a:gd name="T30" fmla="*/ 1 w 30"/>
                <a:gd name="T31" fmla="*/ 3 h 26"/>
                <a:gd name="T32" fmla="*/ 4 w 30"/>
                <a:gd name="T33" fmla="*/ 1 h 26"/>
                <a:gd name="T34" fmla="*/ 4 w 30"/>
                <a:gd name="T3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6">
                  <a:moveTo>
                    <a:pt x="4" y="1"/>
                  </a:moveTo>
                  <a:lnTo>
                    <a:pt x="24" y="0"/>
                  </a:lnTo>
                  <a:lnTo>
                    <a:pt x="24" y="0"/>
                  </a:lnTo>
                  <a:lnTo>
                    <a:pt x="27" y="1"/>
                  </a:lnTo>
                  <a:lnTo>
                    <a:pt x="28" y="4"/>
                  </a:lnTo>
                  <a:lnTo>
                    <a:pt x="30" y="19"/>
                  </a:lnTo>
                  <a:lnTo>
                    <a:pt x="30" y="19"/>
                  </a:lnTo>
                  <a:lnTo>
                    <a:pt x="28" y="23"/>
                  </a:lnTo>
                  <a:lnTo>
                    <a:pt x="26" y="24"/>
                  </a:lnTo>
                  <a:lnTo>
                    <a:pt x="5" y="26"/>
                  </a:lnTo>
                  <a:lnTo>
                    <a:pt x="5" y="26"/>
                  </a:lnTo>
                  <a:lnTo>
                    <a:pt x="3" y="24"/>
                  </a:lnTo>
                  <a:lnTo>
                    <a:pt x="1" y="22"/>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122"/>
            <p:cNvSpPr>
              <a:spLocks/>
            </p:cNvSpPr>
            <p:nvPr/>
          </p:nvSpPr>
          <p:spPr bwMode="auto">
            <a:xfrm>
              <a:off x="8151813" y="4003675"/>
              <a:ext cx="46038" cy="49213"/>
            </a:xfrm>
            <a:custGeom>
              <a:avLst/>
              <a:gdLst>
                <a:gd name="T0" fmla="*/ 4 w 29"/>
                <a:gd name="T1" fmla="*/ 0 h 31"/>
                <a:gd name="T2" fmla="*/ 23 w 29"/>
                <a:gd name="T3" fmla="*/ 0 h 31"/>
                <a:gd name="T4" fmla="*/ 23 w 29"/>
                <a:gd name="T5" fmla="*/ 0 h 31"/>
                <a:gd name="T6" fmla="*/ 25 w 29"/>
                <a:gd name="T7" fmla="*/ 1 h 31"/>
                <a:gd name="T8" fmla="*/ 28 w 29"/>
                <a:gd name="T9" fmla="*/ 4 h 31"/>
                <a:gd name="T10" fmla="*/ 29 w 29"/>
                <a:gd name="T11" fmla="*/ 24 h 31"/>
                <a:gd name="T12" fmla="*/ 29 w 29"/>
                <a:gd name="T13" fmla="*/ 24 h 31"/>
                <a:gd name="T14" fmla="*/ 28 w 29"/>
                <a:gd name="T15" fmla="*/ 28 h 31"/>
                <a:gd name="T16" fmla="*/ 24 w 29"/>
                <a:gd name="T17" fmla="*/ 30 h 31"/>
                <a:gd name="T18" fmla="*/ 5 w 29"/>
                <a:gd name="T19" fmla="*/ 31 h 31"/>
                <a:gd name="T20" fmla="*/ 5 w 29"/>
                <a:gd name="T21" fmla="*/ 31 h 31"/>
                <a:gd name="T22" fmla="*/ 2 w 29"/>
                <a:gd name="T23" fmla="*/ 30 h 31"/>
                <a:gd name="T24" fmla="*/ 1 w 29"/>
                <a:gd name="T25" fmla="*/ 25 h 31"/>
                <a:gd name="T26" fmla="*/ 0 w 29"/>
                <a:gd name="T27" fmla="*/ 5 h 31"/>
                <a:gd name="T28" fmla="*/ 0 w 29"/>
                <a:gd name="T29" fmla="*/ 5 h 31"/>
                <a:gd name="T30" fmla="*/ 1 w 29"/>
                <a:gd name="T31" fmla="*/ 3 h 31"/>
                <a:gd name="T32" fmla="*/ 4 w 29"/>
                <a:gd name="T33" fmla="*/ 0 h 31"/>
                <a:gd name="T34" fmla="*/ 4 w 29"/>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4" y="0"/>
                  </a:moveTo>
                  <a:lnTo>
                    <a:pt x="23" y="0"/>
                  </a:lnTo>
                  <a:lnTo>
                    <a:pt x="23" y="0"/>
                  </a:lnTo>
                  <a:lnTo>
                    <a:pt x="25" y="1"/>
                  </a:lnTo>
                  <a:lnTo>
                    <a:pt x="28" y="4"/>
                  </a:lnTo>
                  <a:lnTo>
                    <a:pt x="29" y="24"/>
                  </a:lnTo>
                  <a:lnTo>
                    <a:pt x="29" y="24"/>
                  </a:lnTo>
                  <a:lnTo>
                    <a:pt x="28" y="28"/>
                  </a:lnTo>
                  <a:lnTo>
                    <a:pt x="24" y="30"/>
                  </a:lnTo>
                  <a:lnTo>
                    <a:pt x="5" y="31"/>
                  </a:lnTo>
                  <a:lnTo>
                    <a:pt x="5" y="31"/>
                  </a:lnTo>
                  <a:lnTo>
                    <a:pt x="2" y="30"/>
                  </a:lnTo>
                  <a:lnTo>
                    <a:pt x="1" y="25"/>
                  </a:lnTo>
                  <a:lnTo>
                    <a:pt x="0" y="5"/>
                  </a:lnTo>
                  <a:lnTo>
                    <a:pt x="0" y="5"/>
                  </a:lnTo>
                  <a:lnTo>
                    <a:pt x="1" y="3"/>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123"/>
            <p:cNvSpPr>
              <a:spLocks/>
            </p:cNvSpPr>
            <p:nvPr/>
          </p:nvSpPr>
          <p:spPr bwMode="auto">
            <a:xfrm>
              <a:off x="8153400" y="4059238"/>
              <a:ext cx="47625" cy="49213"/>
            </a:xfrm>
            <a:custGeom>
              <a:avLst/>
              <a:gdLst>
                <a:gd name="T0" fmla="*/ 5 w 30"/>
                <a:gd name="T1" fmla="*/ 1 h 31"/>
                <a:gd name="T2" fmla="*/ 23 w 30"/>
                <a:gd name="T3" fmla="*/ 0 h 31"/>
                <a:gd name="T4" fmla="*/ 23 w 30"/>
                <a:gd name="T5" fmla="*/ 0 h 31"/>
                <a:gd name="T6" fmla="*/ 27 w 30"/>
                <a:gd name="T7" fmla="*/ 1 h 31"/>
                <a:gd name="T8" fmla="*/ 28 w 30"/>
                <a:gd name="T9" fmla="*/ 4 h 31"/>
                <a:gd name="T10" fmla="*/ 30 w 30"/>
                <a:gd name="T11" fmla="*/ 24 h 31"/>
                <a:gd name="T12" fmla="*/ 30 w 30"/>
                <a:gd name="T13" fmla="*/ 24 h 31"/>
                <a:gd name="T14" fmla="*/ 28 w 30"/>
                <a:gd name="T15" fmla="*/ 28 h 31"/>
                <a:gd name="T16" fmla="*/ 26 w 30"/>
                <a:gd name="T17" fmla="*/ 30 h 31"/>
                <a:gd name="T18" fmla="*/ 7 w 30"/>
                <a:gd name="T19" fmla="*/ 31 h 31"/>
                <a:gd name="T20" fmla="*/ 7 w 30"/>
                <a:gd name="T21" fmla="*/ 31 h 31"/>
                <a:gd name="T22" fmla="*/ 3 w 30"/>
                <a:gd name="T23" fmla="*/ 30 h 31"/>
                <a:gd name="T24" fmla="*/ 1 w 30"/>
                <a:gd name="T25" fmla="*/ 27 h 31"/>
                <a:gd name="T26" fmla="*/ 0 w 30"/>
                <a:gd name="T27" fmla="*/ 7 h 31"/>
                <a:gd name="T28" fmla="*/ 0 w 30"/>
                <a:gd name="T29" fmla="*/ 7 h 31"/>
                <a:gd name="T30" fmla="*/ 1 w 30"/>
                <a:gd name="T31" fmla="*/ 3 h 31"/>
                <a:gd name="T32" fmla="*/ 5 w 30"/>
                <a:gd name="T33" fmla="*/ 1 h 31"/>
                <a:gd name="T34" fmla="*/ 5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1"/>
                  </a:moveTo>
                  <a:lnTo>
                    <a:pt x="23" y="0"/>
                  </a:lnTo>
                  <a:lnTo>
                    <a:pt x="23" y="0"/>
                  </a:lnTo>
                  <a:lnTo>
                    <a:pt x="27" y="1"/>
                  </a:lnTo>
                  <a:lnTo>
                    <a:pt x="28" y="4"/>
                  </a:lnTo>
                  <a:lnTo>
                    <a:pt x="30" y="24"/>
                  </a:lnTo>
                  <a:lnTo>
                    <a:pt x="30" y="24"/>
                  </a:lnTo>
                  <a:lnTo>
                    <a:pt x="28" y="28"/>
                  </a:lnTo>
                  <a:lnTo>
                    <a:pt x="26" y="30"/>
                  </a:lnTo>
                  <a:lnTo>
                    <a:pt x="7" y="31"/>
                  </a:lnTo>
                  <a:lnTo>
                    <a:pt x="7" y="31"/>
                  </a:lnTo>
                  <a:lnTo>
                    <a:pt x="3" y="30"/>
                  </a:lnTo>
                  <a:lnTo>
                    <a:pt x="1" y="27"/>
                  </a:lnTo>
                  <a:lnTo>
                    <a:pt x="0" y="7"/>
                  </a:lnTo>
                  <a:lnTo>
                    <a:pt x="0" y="7"/>
                  </a:lnTo>
                  <a:lnTo>
                    <a:pt x="1"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124"/>
            <p:cNvSpPr>
              <a:spLocks/>
            </p:cNvSpPr>
            <p:nvPr/>
          </p:nvSpPr>
          <p:spPr bwMode="auto">
            <a:xfrm>
              <a:off x="8158163" y="4114800"/>
              <a:ext cx="46038" cy="50800"/>
            </a:xfrm>
            <a:custGeom>
              <a:avLst/>
              <a:gdLst>
                <a:gd name="T0" fmla="*/ 4 w 29"/>
                <a:gd name="T1" fmla="*/ 1 h 32"/>
                <a:gd name="T2" fmla="*/ 23 w 29"/>
                <a:gd name="T3" fmla="*/ 0 h 32"/>
                <a:gd name="T4" fmla="*/ 23 w 29"/>
                <a:gd name="T5" fmla="*/ 0 h 32"/>
                <a:gd name="T6" fmla="*/ 25 w 29"/>
                <a:gd name="T7" fmla="*/ 1 h 32"/>
                <a:gd name="T8" fmla="*/ 28 w 29"/>
                <a:gd name="T9" fmla="*/ 5 h 32"/>
                <a:gd name="T10" fmla="*/ 29 w 29"/>
                <a:gd name="T11" fmla="*/ 26 h 32"/>
                <a:gd name="T12" fmla="*/ 29 w 29"/>
                <a:gd name="T13" fmla="*/ 26 h 32"/>
                <a:gd name="T14" fmla="*/ 28 w 29"/>
                <a:gd name="T15" fmla="*/ 30 h 32"/>
                <a:gd name="T16" fmla="*/ 24 w 29"/>
                <a:gd name="T17" fmla="*/ 31 h 32"/>
                <a:gd name="T18" fmla="*/ 6 w 29"/>
                <a:gd name="T19" fmla="*/ 32 h 32"/>
                <a:gd name="T20" fmla="*/ 6 w 29"/>
                <a:gd name="T21" fmla="*/ 32 h 32"/>
                <a:gd name="T22" fmla="*/ 2 w 29"/>
                <a:gd name="T23" fmla="*/ 31 h 32"/>
                <a:gd name="T24" fmla="*/ 1 w 29"/>
                <a:gd name="T25" fmla="*/ 27 h 32"/>
                <a:gd name="T26" fmla="*/ 0 w 29"/>
                <a:gd name="T27" fmla="*/ 7 h 32"/>
                <a:gd name="T28" fmla="*/ 0 w 29"/>
                <a:gd name="T29" fmla="*/ 7 h 32"/>
                <a:gd name="T30" fmla="*/ 1 w 29"/>
                <a:gd name="T31" fmla="*/ 3 h 32"/>
                <a:gd name="T32" fmla="*/ 4 w 29"/>
                <a:gd name="T33" fmla="*/ 1 h 32"/>
                <a:gd name="T34" fmla="*/ 4 w 29"/>
                <a:gd name="T3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2">
                  <a:moveTo>
                    <a:pt x="4" y="1"/>
                  </a:moveTo>
                  <a:lnTo>
                    <a:pt x="23" y="0"/>
                  </a:lnTo>
                  <a:lnTo>
                    <a:pt x="23" y="0"/>
                  </a:lnTo>
                  <a:lnTo>
                    <a:pt x="25" y="1"/>
                  </a:lnTo>
                  <a:lnTo>
                    <a:pt x="28" y="5"/>
                  </a:lnTo>
                  <a:lnTo>
                    <a:pt x="29" y="26"/>
                  </a:lnTo>
                  <a:lnTo>
                    <a:pt x="29" y="26"/>
                  </a:lnTo>
                  <a:lnTo>
                    <a:pt x="28" y="30"/>
                  </a:lnTo>
                  <a:lnTo>
                    <a:pt x="24" y="31"/>
                  </a:lnTo>
                  <a:lnTo>
                    <a:pt x="6" y="32"/>
                  </a:lnTo>
                  <a:lnTo>
                    <a:pt x="6" y="32"/>
                  </a:lnTo>
                  <a:lnTo>
                    <a:pt x="2" y="31"/>
                  </a:lnTo>
                  <a:lnTo>
                    <a:pt x="1" y="27"/>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125"/>
            <p:cNvSpPr>
              <a:spLocks/>
            </p:cNvSpPr>
            <p:nvPr/>
          </p:nvSpPr>
          <p:spPr bwMode="auto">
            <a:xfrm>
              <a:off x="8159750" y="4171950"/>
              <a:ext cx="47625" cy="50800"/>
            </a:xfrm>
            <a:custGeom>
              <a:avLst/>
              <a:gdLst>
                <a:gd name="T0" fmla="*/ 5 w 30"/>
                <a:gd name="T1" fmla="*/ 0 h 32"/>
                <a:gd name="T2" fmla="*/ 23 w 30"/>
                <a:gd name="T3" fmla="*/ 0 h 32"/>
                <a:gd name="T4" fmla="*/ 23 w 30"/>
                <a:gd name="T5" fmla="*/ 0 h 32"/>
                <a:gd name="T6" fmla="*/ 27 w 30"/>
                <a:gd name="T7" fmla="*/ 2 h 32"/>
                <a:gd name="T8" fmla="*/ 28 w 30"/>
                <a:gd name="T9" fmla="*/ 5 h 32"/>
                <a:gd name="T10" fmla="*/ 30 w 30"/>
                <a:gd name="T11" fmla="*/ 25 h 32"/>
                <a:gd name="T12" fmla="*/ 30 w 30"/>
                <a:gd name="T13" fmla="*/ 25 h 32"/>
                <a:gd name="T14" fmla="*/ 28 w 30"/>
                <a:gd name="T15" fmla="*/ 29 h 32"/>
                <a:gd name="T16" fmla="*/ 26 w 30"/>
                <a:gd name="T17" fmla="*/ 30 h 32"/>
                <a:gd name="T18" fmla="*/ 7 w 30"/>
                <a:gd name="T19" fmla="*/ 32 h 32"/>
                <a:gd name="T20" fmla="*/ 7 w 30"/>
                <a:gd name="T21" fmla="*/ 32 h 32"/>
                <a:gd name="T22" fmla="*/ 3 w 30"/>
                <a:gd name="T23" fmla="*/ 30 h 32"/>
                <a:gd name="T24" fmla="*/ 1 w 30"/>
                <a:gd name="T25" fmla="*/ 26 h 32"/>
                <a:gd name="T26" fmla="*/ 0 w 30"/>
                <a:gd name="T27" fmla="*/ 6 h 32"/>
                <a:gd name="T28" fmla="*/ 0 w 30"/>
                <a:gd name="T29" fmla="*/ 6 h 32"/>
                <a:gd name="T30" fmla="*/ 1 w 30"/>
                <a:gd name="T31" fmla="*/ 3 h 32"/>
                <a:gd name="T32" fmla="*/ 5 w 30"/>
                <a:gd name="T33" fmla="*/ 0 h 32"/>
                <a:gd name="T34" fmla="*/ 5 w 30"/>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5" y="0"/>
                  </a:moveTo>
                  <a:lnTo>
                    <a:pt x="23" y="0"/>
                  </a:lnTo>
                  <a:lnTo>
                    <a:pt x="23" y="0"/>
                  </a:lnTo>
                  <a:lnTo>
                    <a:pt x="27" y="2"/>
                  </a:lnTo>
                  <a:lnTo>
                    <a:pt x="28" y="5"/>
                  </a:lnTo>
                  <a:lnTo>
                    <a:pt x="30" y="25"/>
                  </a:lnTo>
                  <a:lnTo>
                    <a:pt x="30" y="25"/>
                  </a:lnTo>
                  <a:lnTo>
                    <a:pt x="28" y="29"/>
                  </a:lnTo>
                  <a:lnTo>
                    <a:pt x="26" y="30"/>
                  </a:lnTo>
                  <a:lnTo>
                    <a:pt x="7" y="32"/>
                  </a:lnTo>
                  <a:lnTo>
                    <a:pt x="7" y="32"/>
                  </a:lnTo>
                  <a:lnTo>
                    <a:pt x="3" y="30"/>
                  </a:lnTo>
                  <a:lnTo>
                    <a:pt x="1" y="26"/>
                  </a:lnTo>
                  <a:lnTo>
                    <a:pt x="0" y="6"/>
                  </a:lnTo>
                  <a:lnTo>
                    <a:pt x="0" y="6"/>
                  </a:lnTo>
                  <a:lnTo>
                    <a:pt x="1" y="3"/>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126"/>
            <p:cNvSpPr>
              <a:spLocks/>
            </p:cNvSpPr>
            <p:nvPr/>
          </p:nvSpPr>
          <p:spPr bwMode="auto">
            <a:xfrm>
              <a:off x="8164513" y="4229100"/>
              <a:ext cx="46038" cy="49213"/>
            </a:xfrm>
            <a:custGeom>
              <a:avLst/>
              <a:gdLst>
                <a:gd name="T0" fmla="*/ 4 w 29"/>
                <a:gd name="T1" fmla="*/ 1 h 31"/>
                <a:gd name="T2" fmla="*/ 23 w 29"/>
                <a:gd name="T3" fmla="*/ 0 h 31"/>
                <a:gd name="T4" fmla="*/ 23 w 29"/>
                <a:gd name="T5" fmla="*/ 0 h 31"/>
                <a:gd name="T6" fmla="*/ 27 w 29"/>
                <a:gd name="T7" fmla="*/ 1 h 31"/>
                <a:gd name="T8" fmla="*/ 28 w 29"/>
                <a:gd name="T9" fmla="*/ 5 h 31"/>
                <a:gd name="T10" fmla="*/ 29 w 29"/>
                <a:gd name="T11" fmla="*/ 25 h 31"/>
                <a:gd name="T12" fmla="*/ 29 w 29"/>
                <a:gd name="T13" fmla="*/ 25 h 31"/>
                <a:gd name="T14" fmla="*/ 28 w 29"/>
                <a:gd name="T15" fmla="*/ 28 h 31"/>
                <a:gd name="T16" fmla="*/ 24 w 29"/>
                <a:gd name="T17" fmla="*/ 31 h 31"/>
                <a:gd name="T18" fmla="*/ 7 w 29"/>
                <a:gd name="T19" fmla="*/ 31 h 31"/>
                <a:gd name="T20" fmla="*/ 7 w 29"/>
                <a:gd name="T21" fmla="*/ 31 h 31"/>
                <a:gd name="T22" fmla="*/ 2 w 29"/>
                <a:gd name="T23" fmla="*/ 29 h 31"/>
                <a:gd name="T24" fmla="*/ 1 w 29"/>
                <a:gd name="T25" fmla="*/ 27 h 31"/>
                <a:gd name="T26" fmla="*/ 0 w 29"/>
                <a:gd name="T27" fmla="*/ 6 h 31"/>
                <a:gd name="T28" fmla="*/ 0 w 29"/>
                <a:gd name="T29" fmla="*/ 6 h 31"/>
                <a:gd name="T30" fmla="*/ 1 w 29"/>
                <a:gd name="T31" fmla="*/ 2 h 31"/>
                <a:gd name="T32" fmla="*/ 4 w 29"/>
                <a:gd name="T33" fmla="*/ 1 h 31"/>
                <a:gd name="T34" fmla="*/ 4 w 29"/>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4" y="1"/>
                  </a:moveTo>
                  <a:lnTo>
                    <a:pt x="23" y="0"/>
                  </a:lnTo>
                  <a:lnTo>
                    <a:pt x="23" y="0"/>
                  </a:lnTo>
                  <a:lnTo>
                    <a:pt x="27" y="1"/>
                  </a:lnTo>
                  <a:lnTo>
                    <a:pt x="28" y="5"/>
                  </a:lnTo>
                  <a:lnTo>
                    <a:pt x="29" y="25"/>
                  </a:lnTo>
                  <a:lnTo>
                    <a:pt x="29" y="25"/>
                  </a:lnTo>
                  <a:lnTo>
                    <a:pt x="28" y="28"/>
                  </a:lnTo>
                  <a:lnTo>
                    <a:pt x="24" y="31"/>
                  </a:lnTo>
                  <a:lnTo>
                    <a:pt x="7" y="31"/>
                  </a:lnTo>
                  <a:lnTo>
                    <a:pt x="7" y="31"/>
                  </a:lnTo>
                  <a:lnTo>
                    <a:pt x="2" y="29"/>
                  </a:lnTo>
                  <a:lnTo>
                    <a:pt x="1" y="27"/>
                  </a:lnTo>
                  <a:lnTo>
                    <a:pt x="0" y="6"/>
                  </a:lnTo>
                  <a:lnTo>
                    <a:pt x="0" y="6"/>
                  </a:lnTo>
                  <a:lnTo>
                    <a:pt x="1"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127"/>
            <p:cNvSpPr>
              <a:spLocks/>
            </p:cNvSpPr>
            <p:nvPr/>
          </p:nvSpPr>
          <p:spPr bwMode="auto">
            <a:xfrm>
              <a:off x="8091488" y="3960813"/>
              <a:ext cx="47625" cy="38100"/>
            </a:xfrm>
            <a:custGeom>
              <a:avLst/>
              <a:gdLst>
                <a:gd name="T0" fmla="*/ 4 w 30"/>
                <a:gd name="T1" fmla="*/ 1 h 24"/>
                <a:gd name="T2" fmla="*/ 24 w 30"/>
                <a:gd name="T3" fmla="*/ 0 h 24"/>
                <a:gd name="T4" fmla="*/ 24 w 30"/>
                <a:gd name="T5" fmla="*/ 0 h 24"/>
                <a:gd name="T6" fmla="*/ 27 w 30"/>
                <a:gd name="T7" fmla="*/ 1 h 24"/>
                <a:gd name="T8" fmla="*/ 28 w 30"/>
                <a:gd name="T9" fmla="*/ 4 h 24"/>
                <a:gd name="T10" fmla="*/ 30 w 30"/>
                <a:gd name="T11" fmla="*/ 19 h 24"/>
                <a:gd name="T12" fmla="*/ 30 w 30"/>
                <a:gd name="T13" fmla="*/ 19 h 24"/>
                <a:gd name="T14" fmla="*/ 28 w 30"/>
                <a:gd name="T15" fmla="*/ 21 h 24"/>
                <a:gd name="T16" fmla="*/ 26 w 30"/>
                <a:gd name="T17" fmla="*/ 23 h 24"/>
                <a:gd name="T18" fmla="*/ 5 w 30"/>
                <a:gd name="T19" fmla="*/ 24 h 24"/>
                <a:gd name="T20" fmla="*/ 5 w 30"/>
                <a:gd name="T21" fmla="*/ 24 h 24"/>
                <a:gd name="T22" fmla="*/ 3 w 30"/>
                <a:gd name="T23" fmla="*/ 23 h 24"/>
                <a:gd name="T24" fmla="*/ 1 w 30"/>
                <a:gd name="T25" fmla="*/ 20 h 24"/>
                <a:gd name="T26" fmla="*/ 0 w 30"/>
                <a:gd name="T27" fmla="*/ 5 h 24"/>
                <a:gd name="T28" fmla="*/ 0 w 30"/>
                <a:gd name="T29" fmla="*/ 5 h 24"/>
                <a:gd name="T30" fmla="*/ 1 w 30"/>
                <a:gd name="T31" fmla="*/ 3 h 24"/>
                <a:gd name="T32" fmla="*/ 4 w 30"/>
                <a:gd name="T33" fmla="*/ 1 h 24"/>
                <a:gd name="T34" fmla="*/ 4 w 30"/>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4" y="1"/>
                  </a:moveTo>
                  <a:lnTo>
                    <a:pt x="24" y="0"/>
                  </a:lnTo>
                  <a:lnTo>
                    <a:pt x="24" y="0"/>
                  </a:lnTo>
                  <a:lnTo>
                    <a:pt x="27" y="1"/>
                  </a:lnTo>
                  <a:lnTo>
                    <a:pt x="28" y="4"/>
                  </a:lnTo>
                  <a:lnTo>
                    <a:pt x="30" y="19"/>
                  </a:lnTo>
                  <a:lnTo>
                    <a:pt x="30" y="19"/>
                  </a:lnTo>
                  <a:lnTo>
                    <a:pt x="28" y="21"/>
                  </a:lnTo>
                  <a:lnTo>
                    <a:pt x="26" y="23"/>
                  </a:lnTo>
                  <a:lnTo>
                    <a:pt x="5" y="24"/>
                  </a:lnTo>
                  <a:lnTo>
                    <a:pt x="5" y="24"/>
                  </a:lnTo>
                  <a:lnTo>
                    <a:pt x="3" y="23"/>
                  </a:lnTo>
                  <a:lnTo>
                    <a:pt x="1"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128"/>
            <p:cNvSpPr>
              <a:spLocks/>
            </p:cNvSpPr>
            <p:nvPr/>
          </p:nvSpPr>
          <p:spPr bwMode="auto">
            <a:xfrm>
              <a:off x="8042275" y="4005263"/>
              <a:ext cx="98425" cy="53975"/>
            </a:xfrm>
            <a:custGeom>
              <a:avLst/>
              <a:gdLst>
                <a:gd name="T0" fmla="*/ 5 w 62"/>
                <a:gd name="T1" fmla="*/ 3 h 34"/>
                <a:gd name="T2" fmla="*/ 55 w 62"/>
                <a:gd name="T3" fmla="*/ 0 h 34"/>
                <a:gd name="T4" fmla="*/ 55 w 62"/>
                <a:gd name="T5" fmla="*/ 0 h 34"/>
                <a:gd name="T6" fmla="*/ 58 w 62"/>
                <a:gd name="T7" fmla="*/ 0 h 34"/>
                <a:gd name="T8" fmla="*/ 59 w 62"/>
                <a:gd name="T9" fmla="*/ 2 h 34"/>
                <a:gd name="T10" fmla="*/ 61 w 62"/>
                <a:gd name="T11" fmla="*/ 3 h 34"/>
                <a:gd name="T12" fmla="*/ 61 w 62"/>
                <a:gd name="T13" fmla="*/ 6 h 34"/>
                <a:gd name="T14" fmla="*/ 62 w 62"/>
                <a:gd name="T15" fmla="*/ 24 h 34"/>
                <a:gd name="T16" fmla="*/ 62 w 62"/>
                <a:gd name="T17" fmla="*/ 24 h 34"/>
                <a:gd name="T18" fmla="*/ 62 w 62"/>
                <a:gd name="T19" fmla="*/ 27 h 34"/>
                <a:gd name="T20" fmla="*/ 61 w 62"/>
                <a:gd name="T21" fmla="*/ 29 h 34"/>
                <a:gd name="T22" fmla="*/ 59 w 62"/>
                <a:gd name="T23" fmla="*/ 30 h 34"/>
                <a:gd name="T24" fmla="*/ 57 w 62"/>
                <a:gd name="T25" fmla="*/ 31 h 34"/>
                <a:gd name="T26" fmla="*/ 7 w 62"/>
                <a:gd name="T27" fmla="*/ 34 h 34"/>
                <a:gd name="T28" fmla="*/ 7 w 62"/>
                <a:gd name="T29" fmla="*/ 34 h 34"/>
                <a:gd name="T30" fmla="*/ 5 w 62"/>
                <a:gd name="T31" fmla="*/ 34 h 34"/>
                <a:gd name="T32" fmla="*/ 3 w 62"/>
                <a:gd name="T33" fmla="*/ 33 h 34"/>
                <a:gd name="T34" fmla="*/ 1 w 62"/>
                <a:gd name="T35" fmla="*/ 31 h 34"/>
                <a:gd name="T36" fmla="*/ 1 w 62"/>
                <a:gd name="T37" fmla="*/ 29 h 34"/>
                <a:gd name="T38" fmla="*/ 0 w 62"/>
                <a:gd name="T39" fmla="*/ 10 h 34"/>
                <a:gd name="T40" fmla="*/ 0 w 62"/>
                <a:gd name="T41" fmla="*/ 10 h 34"/>
                <a:gd name="T42" fmla="*/ 0 w 62"/>
                <a:gd name="T43" fmla="*/ 7 h 34"/>
                <a:gd name="T44" fmla="*/ 1 w 62"/>
                <a:gd name="T45" fmla="*/ 6 h 34"/>
                <a:gd name="T46" fmla="*/ 3 w 62"/>
                <a:gd name="T47" fmla="*/ 4 h 34"/>
                <a:gd name="T48" fmla="*/ 5 w 62"/>
                <a:gd name="T49" fmla="*/ 3 h 34"/>
                <a:gd name="T50" fmla="*/ 5 w 62"/>
                <a:gd name="T5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4">
                  <a:moveTo>
                    <a:pt x="5" y="3"/>
                  </a:moveTo>
                  <a:lnTo>
                    <a:pt x="55" y="0"/>
                  </a:lnTo>
                  <a:lnTo>
                    <a:pt x="55" y="0"/>
                  </a:lnTo>
                  <a:lnTo>
                    <a:pt x="58" y="0"/>
                  </a:lnTo>
                  <a:lnTo>
                    <a:pt x="59" y="2"/>
                  </a:lnTo>
                  <a:lnTo>
                    <a:pt x="61" y="3"/>
                  </a:lnTo>
                  <a:lnTo>
                    <a:pt x="61" y="6"/>
                  </a:lnTo>
                  <a:lnTo>
                    <a:pt x="62" y="24"/>
                  </a:lnTo>
                  <a:lnTo>
                    <a:pt x="62" y="24"/>
                  </a:lnTo>
                  <a:lnTo>
                    <a:pt x="62" y="27"/>
                  </a:lnTo>
                  <a:lnTo>
                    <a:pt x="61" y="29"/>
                  </a:lnTo>
                  <a:lnTo>
                    <a:pt x="59" y="30"/>
                  </a:lnTo>
                  <a:lnTo>
                    <a:pt x="57" y="31"/>
                  </a:lnTo>
                  <a:lnTo>
                    <a:pt x="7" y="34"/>
                  </a:lnTo>
                  <a:lnTo>
                    <a:pt x="7" y="34"/>
                  </a:lnTo>
                  <a:lnTo>
                    <a:pt x="5" y="34"/>
                  </a:lnTo>
                  <a:lnTo>
                    <a:pt x="3" y="33"/>
                  </a:lnTo>
                  <a:lnTo>
                    <a:pt x="1" y="31"/>
                  </a:lnTo>
                  <a:lnTo>
                    <a:pt x="1" y="29"/>
                  </a:lnTo>
                  <a:lnTo>
                    <a:pt x="0" y="10"/>
                  </a:lnTo>
                  <a:lnTo>
                    <a:pt x="0" y="10"/>
                  </a:lnTo>
                  <a:lnTo>
                    <a:pt x="0" y="7"/>
                  </a:lnTo>
                  <a:lnTo>
                    <a:pt x="1" y="6"/>
                  </a:lnTo>
                  <a:lnTo>
                    <a:pt x="3" y="4"/>
                  </a:lnTo>
                  <a:lnTo>
                    <a:pt x="5" y="3"/>
                  </a:lnTo>
                  <a:lnTo>
                    <a:pt x="5" y="3"/>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8" name="Freeform 129"/>
            <p:cNvSpPr>
              <a:spLocks/>
            </p:cNvSpPr>
            <p:nvPr/>
          </p:nvSpPr>
          <p:spPr bwMode="auto">
            <a:xfrm>
              <a:off x="8081963" y="4064000"/>
              <a:ext cx="63500" cy="49213"/>
            </a:xfrm>
            <a:custGeom>
              <a:avLst/>
              <a:gdLst>
                <a:gd name="T0" fmla="*/ 6 w 40"/>
                <a:gd name="T1" fmla="*/ 1 h 31"/>
                <a:gd name="T2" fmla="*/ 33 w 40"/>
                <a:gd name="T3" fmla="*/ 0 h 31"/>
                <a:gd name="T4" fmla="*/ 33 w 40"/>
                <a:gd name="T5" fmla="*/ 0 h 31"/>
                <a:gd name="T6" fmla="*/ 34 w 40"/>
                <a:gd name="T7" fmla="*/ 0 h 31"/>
                <a:gd name="T8" fmla="*/ 37 w 40"/>
                <a:gd name="T9" fmla="*/ 1 h 31"/>
                <a:gd name="T10" fmla="*/ 38 w 40"/>
                <a:gd name="T11" fmla="*/ 2 h 31"/>
                <a:gd name="T12" fmla="*/ 38 w 40"/>
                <a:gd name="T13" fmla="*/ 4 h 31"/>
                <a:gd name="T14" fmla="*/ 40 w 40"/>
                <a:gd name="T15" fmla="*/ 24 h 31"/>
                <a:gd name="T16" fmla="*/ 40 w 40"/>
                <a:gd name="T17" fmla="*/ 24 h 31"/>
                <a:gd name="T18" fmla="*/ 40 w 40"/>
                <a:gd name="T19" fmla="*/ 25 h 31"/>
                <a:gd name="T20" fmla="*/ 38 w 40"/>
                <a:gd name="T21" fmla="*/ 28 h 31"/>
                <a:gd name="T22" fmla="*/ 37 w 40"/>
                <a:gd name="T23" fmla="*/ 29 h 31"/>
                <a:gd name="T24" fmla="*/ 34 w 40"/>
                <a:gd name="T25" fmla="*/ 29 h 31"/>
                <a:gd name="T26" fmla="*/ 7 w 40"/>
                <a:gd name="T27" fmla="*/ 31 h 31"/>
                <a:gd name="T28" fmla="*/ 7 w 40"/>
                <a:gd name="T29" fmla="*/ 31 h 31"/>
                <a:gd name="T30" fmla="*/ 5 w 40"/>
                <a:gd name="T31" fmla="*/ 31 h 31"/>
                <a:gd name="T32" fmla="*/ 3 w 40"/>
                <a:gd name="T33" fmla="*/ 29 h 31"/>
                <a:gd name="T34" fmla="*/ 2 w 40"/>
                <a:gd name="T35" fmla="*/ 28 h 31"/>
                <a:gd name="T36" fmla="*/ 2 w 40"/>
                <a:gd name="T37" fmla="*/ 25 h 31"/>
                <a:gd name="T38" fmla="*/ 0 w 40"/>
                <a:gd name="T39" fmla="*/ 6 h 31"/>
                <a:gd name="T40" fmla="*/ 0 w 40"/>
                <a:gd name="T41" fmla="*/ 6 h 31"/>
                <a:gd name="T42" fmla="*/ 0 w 40"/>
                <a:gd name="T43" fmla="*/ 4 h 31"/>
                <a:gd name="T44" fmla="*/ 2 w 40"/>
                <a:gd name="T45" fmla="*/ 2 h 31"/>
                <a:gd name="T46" fmla="*/ 3 w 40"/>
                <a:gd name="T47" fmla="*/ 1 h 31"/>
                <a:gd name="T48" fmla="*/ 6 w 40"/>
                <a:gd name="T49" fmla="*/ 1 h 31"/>
                <a:gd name="T50" fmla="*/ 6 w 40"/>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1">
                  <a:moveTo>
                    <a:pt x="6" y="1"/>
                  </a:moveTo>
                  <a:lnTo>
                    <a:pt x="33" y="0"/>
                  </a:lnTo>
                  <a:lnTo>
                    <a:pt x="33" y="0"/>
                  </a:lnTo>
                  <a:lnTo>
                    <a:pt x="34" y="0"/>
                  </a:lnTo>
                  <a:lnTo>
                    <a:pt x="37" y="1"/>
                  </a:lnTo>
                  <a:lnTo>
                    <a:pt x="38" y="2"/>
                  </a:lnTo>
                  <a:lnTo>
                    <a:pt x="38" y="4"/>
                  </a:lnTo>
                  <a:lnTo>
                    <a:pt x="40" y="24"/>
                  </a:lnTo>
                  <a:lnTo>
                    <a:pt x="40" y="24"/>
                  </a:lnTo>
                  <a:lnTo>
                    <a:pt x="40" y="25"/>
                  </a:lnTo>
                  <a:lnTo>
                    <a:pt x="38" y="28"/>
                  </a:lnTo>
                  <a:lnTo>
                    <a:pt x="37" y="29"/>
                  </a:lnTo>
                  <a:lnTo>
                    <a:pt x="34" y="29"/>
                  </a:lnTo>
                  <a:lnTo>
                    <a:pt x="7" y="31"/>
                  </a:lnTo>
                  <a:lnTo>
                    <a:pt x="7" y="31"/>
                  </a:lnTo>
                  <a:lnTo>
                    <a:pt x="5" y="31"/>
                  </a:lnTo>
                  <a:lnTo>
                    <a:pt x="3" y="29"/>
                  </a:lnTo>
                  <a:lnTo>
                    <a:pt x="2" y="28"/>
                  </a:lnTo>
                  <a:lnTo>
                    <a:pt x="2" y="25"/>
                  </a:lnTo>
                  <a:lnTo>
                    <a:pt x="0" y="6"/>
                  </a:lnTo>
                  <a:lnTo>
                    <a:pt x="0" y="6"/>
                  </a:lnTo>
                  <a:lnTo>
                    <a:pt x="0" y="4"/>
                  </a:lnTo>
                  <a:lnTo>
                    <a:pt x="2" y="2"/>
                  </a:lnTo>
                  <a:lnTo>
                    <a:pt x="3" y="1"/>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130"/>
            <p:cNvSpPr>
              <a:spLocks/>
            </p:cNvSpPr>
            <p:nvPr/>
          </p:nvSpPr>
          <p:spPr bwMode="auto">
            <a:xfrm>
              <a:off x="8042275" y="4119563"/>
              <a:ext cx="104775" cy="52388"/>
            </a:xfrm>
            <a:custGeom>
              <a:avLst/>
              <a:gdLst>
                <a:gd name="T0" fmla="*/ 5 w 66"/>
                <a:gd name="T1" fmla="*/ 2 h 33"/>
                <a:gd name="T2" fmla="*/ 59 w 66"/>
                <a:gd name="T3" fmla="*/ 0 h 33"/>
                <a:gd name="T4" fmla="*/ 59 w 66"/>
                <a:gd name="T5" fmla="*/ 0 h 33"/>
                <a:gd name="T6" fmla="*/ 62 w 66"/>
                <a:gd name="T7" fmla="*/ 0 h 33"/>
                <a:gd name="T8" fmla="*/ 63 w 66"/>
                <a:gd name="T9" fmla="*/ 1 h 33"/>
                <a:gd name="T10" fmla="*/ 65 w 66"/>
                <a:gd name="T11" fmla="*/ 2 h 33"/>
                <a:gd name="T12" fmla="*/ 65 w 66"/>
                <a:gd name="T13" fmla="*/ 5 h 33"/>
                <a:gd name="T14" fmla="*/ 66 w 66"/>
                <a:gd name="T15" fmla="*/ 24 h 33"/>
                <a:gd name="T16" fmla="*/ 66 w 66"/>
                <a:gd name="T17" fmla="*/ 24 h 33"/>
                <a:gd name="T18" fmla="*/ 66 w 66"/>
                <a:gd name="T19" fmla="*/ 27 h 33"/>
                <a:gd name="T20" fmla="*/ 65 w 66"/>
                <a:gd name="T21" fmla="*/ 28 h 33"/>
                <a:gd name="T22" fmla="*/ 63 w 66"/>
                <a:gd name="T23" fmla="*/ 29 h 33"/>
                <a:gd name="T24" fmla="*/ 62 w 66"/>
                <a:gd name="T25" fmla="*/ 29 h 33"/>
                <a:gd name="T26" fmla="*/ 7 w 66"/>
                <a:gd name="T27" fmla="*/ 33 h 33"/>
                <a:gd name="T28" fmla="*/ 7 w 66"/>
                <a:gd name="T29" fmla="*/ 33 h 33"/>
                <a:gd name="T30" fmla="*/ 5 w 66"/>
                <a:gd name="T31" fmla="*/ 32 h 33"/>
                <a:gd name="T32" fmla="*/ 3 w 66"/>
                <a:gd name="T33" fmla="*/ 32 h 33"/>
                <a:gd name="T34" fmla="*/ 1 w 66"/>
                <a:gd name="T35" fmla="*/ 29 h 33"/>
                <a:gd name="T36" fmla="*/ 1 w 66"/>
                <a:gd name="T37" fmla="*/ 28 h 33"/>
                <a:gd name="T38" fmla="*/ 0 w 66"/>
                <a:gd name="T39" fmla="*/ 8 h 33"/>
                <a:gd name="T40" fmla="*/ 0 w 66"/>
                <a:gd name="T41" fmla="*/ 8 h 33"/>
                <a:gd name="T42" fmla="*/ 0 w 66"/>
                <a:gd name="T43" fmla="*/ 6 h 33"/>
                <a:gd name="T44" fmla="*/ 1 w 66"/>
                <a:gd name="T45" fmla="*/ 5 h 33"/>
                <a:gd name="T46" fmla="*/ 3 w 66"/>
                <a:gd name="T47" fmla="*/ 4 h 33"/>
                <a:gd name="T48" fmla="*/ 5 w 66"/>
                <a:gd name="T49" fmla="*/ 2 h 33"/>
                <a:gd name="T50" fmla="*/ 5 w 66"/>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3">
                  <a:moveTo>
                    <a:pt x="5" y="2"/>
                  </a:moveTo>
                  <a:lnTo>
                    <a:pt x="59" y="0"/>
                  </a:lnTo>
                  <a:lnTo>
                    <a:pt x="59" y="0"/>
                  </a:lnTo>
                  <a:lnTo>
                    <a:pt x="62" y="0"/>
                  </a:lnTo>
                  <a:lnTo>
                    <a:pt x="63" y="1"/>
                  </a:lnTo>
                  <a:lnTo>
                    <a:pt x="65" y="2"/>
                  </a:lnTo>
                  <a:lnTo>
                    <a:pt x="65" y="5"/>
                  </a:lnTo>
                  <a:lnTo>
                    <a:pt x="66" y="24"/>
                  </a:lnTo>
                  <a:lnTo>
                    <a:pt x="66" y="24"/>
                  </a:lnTo>
                  <a:lnTo>
                    <a:pt x="66" y="27"/>
                  </a:lnTo>
                  <a:lnTo>
                    <a:pt x="65" y="28"/>
                  </a:lnTo>
                  <a:lnTo>
                    <a:pt x="63" y="29"/>
                  </a:lnTo>
                  <a:lnTo>
                    <a:pt x="62" y="29"/>
                  </a:lnTo>
                  <a:lnTo>
                    <a:pt x="7" y="33"/>
                  </a:lnTo>
                  <a:lnTo>
                    <a:pt x="7" y="33"/>
                  </a:lnTo>
                  <a:lnTo>
                    <a:pt x="5" y="32"/>
                  </a:lnTo>
                  <a:lnTo>
                    <a:pt x="3" y="32"/>
                  </a:lnTo>
                  <a:lnTo>
                    <a:pt x="1" y="29"/>
                  </a:lnTo>
                  <a:lnTo>
                    <a:pt x="1" y="28"/>
                  </a:lnTo>
                  <a:lnTo>
                    <a:pt x="0" y="8"/>
                  </a:lnTo>
                  <a:lnTo>
                    <a:pt x="0" y="8"/>
                  </a:lnTo>
                  <a:lnTo>
                    <a:pt x="0" y="6"/>
                  </a:lnTo>
                  <a:lnTo>
                    <a:pt x="1" y="5"/>
                  </a:lnTo>
                  <a:lnTo>
                    <a:pt x="3" y="4"/>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131"/>
            <p:cNvSpPr>
              <a:spLocks/>
            </p:cNvSpPr>
            <p:nvPr/>
          </p:nvSpPr>
          <p:spPr bwMode="auto">
            <a:xfrm>
              <a:off x="8104188" y="4175125"/>
              <a:ext cx="47625" cy="49213"/>
            </a:xfrm>
            <a:custGeom>
              <a:avLst/>
              <a:gdLst>
                <a:gd name="T0" fmla="*/ 5 w 30"/>
                <a:gd name="T1" fmla="*/ 1 h 31"/>
                <a:gd name="T2" fmla="*/ 23 w 30"/>
                <a:gd name="T3" fmla="*/ 0 h 31"/>
                <a:gd name="T4" fmla="*/ 23 w 30"/>
                <a:gd name="T5" fmla="*/ 0 h 31"/>
                <a:gd name="T6" fmla="*/ 27 w 30"/>
                <a:gd name="T7" fmla="*/ 1 h 31"/>
                <a:gd name="T8" fmla="*/ 28 w 30"/>
                <a:gd name="T9" fmla="*/ 5 h 31"/>
                <a:gd name="T10" fmla="*/ 30 w 30"/>
                <a:gd name="T11" fmla="*/ 25 h 31"/>
                <a:gd name="T12" fmla="*/ 30 w 30"/>
                <a:gd name="T13" fmla="*/ 25 h 31"/>
                <a:gd name="T14" fmla="*/ 28 w 30"/>
                <a:gd name="T15" fmla="*/ 28 h 31"/>
                <a:gd name="T16" fmla="*/ 24 w 30"/>
                <a:gd name="T17" fmla="*/ 31 h 31"/>
                <a:gd name="T18" fmla="*/ 7 w 30"/>
                <a:gd name="T19" fmla="*/ 31 h 31"/>
                <a:gd name="T20" fmla="*/ 7 w 30"/>
                <a:gd name="T21" fmla="*/ 31 h 31"/>
                <a:gd name="T22" fmla="*/ 3 w 30"/>
                <a:gd name="T23" fmla="*/ 31 h 31"/>
                <a:gd name="T24" fmla="*/ 1 w 30"/>
                <a:gd name="T25" fmla="*/ 27 h 31"/>
                <a:gd name="T26" fmla="*/ 0 w 30"/>
                <a:gd name="T27" fmla="*/ 7 h 31"/>
                <a:gd name="T28" fmla="*/ 0 w 30"/>
                <a:gd name="T29" fmla="*/ 7 h 31"/>
                <a:gd name="T30" fmla="*/ 1 w 30"/>
                <a:gd name="T31" fmla="*/ 3 h 31"/>
                <a:gd name="T32" fmla="*/ 5 w 30"/>
                <a:gd name="T33" fmla="*/ 1 h 31"/>
                <a:gd name="T34" fmla="*/ 5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1"/>
                  </a:moveTo>
                  <a:lnTo>
                    <a:pt x="23" y="0"/>
                  </a:lnTo>
                  <a:lnTo>
                    <a:pt x="23" y="0"/>
                  </a:lnTo>
                  <a:lnTo>
                    <a:pt x="27" y="1"/>
                  </a:lnTo>
                  <a:lnTo>
                    <a:pt x="28" y="5"/>
                  </a:lnTo>
                  <a:lnTo>
                    <a:pt x="30" y="25"/>
                  </a:lnTo>
                  <a:lnTo>
                    <a:pt x="30" y="25"/>
                  </a:lnTo>
                  <a:lnTo>
                    <a:pt x="28" y="28"/>
                  </a:lnTo>
                  <a:lnTo>
                    <a:pt x="24" y="31"/>
                  </a:lnTo>
                  <a:lnTo>
                    <a:pt x="7" y="31"/>
                  </a:lnTo>
                  <a:lnTo>
                    <a:pt x="7" y="31"/>
                  </a:lnTo>
                  <a:lnTo>
                    <a:pt x="3" y="31"/>
                  </a:lnTo>
                  <a:lnTo>
                    <a:pt x="1" y="27"/>
                  </a:lnTo>
                  <a:lnTo>
                    <a:pt x="0" y="7"/>
                  </a:lnTo>
                  <a:lnTo>
                    <a:pt x="0" y="7"/>
                  </a:lnTo>
                  <a:lnTo>
                    <a:pt x="1"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132"/>
            <p:cNvSpPr>
              <a:spLocks/>
            </p:cNvSpPr>
            <p:nvPr/>
          </p:nvSpPr>
          <p:spPr bwMode="auto">
            <a:xfrm>
              <a:off x="8108950" y="4232275"/>
              <a:ext cx="44450" cy="49213"/>
            </a:xfrm>
            <a:custGeom>
              <a:avLst/>
              <a:gdLst>
                <a:gd name="T0" fmla="*/ 4 w 28"/>
                <a:gd name="T1" fmla="*/ 0 h 31"/>
                <a:gd name="T2" fmla="*/ 23 w 28"/>
                <a:gd name="T3" fmla="*/ 0 h 31"/>
                <a:gd name="T4" fmla="*/ 23 w 28"/>
                <a:gd name="T5" fmla="*/ 0 h 31"/>
                <a:gd name="T6" fmla="*/ 25 w 28"/>
                <a:gd name="T7" fmla="*/ 2 h 31"/>
                <a:gd name="T8" fmla="*/ 28 w 28"/>
                <a:gd name="T9" fmla="*/ 4 h 31"/>
                <a:gd name="T10" fmla="*/ 28 w 28"/>
                <a:gd name="T11" fmla="*/ 25 h 31"/>
                <a:gd name="T12" fmla="*/ 28 w 28"/>
                <a:gd name="T13" fmla="*/ 25 h 31"/>
                <a:gd name="T14" fmla="*/ 27 w 28"/>
                <a:gd name="T15" fmla="*/ 29 h 31"/>
                <a:gd name="T16" fmla="*/ 24 w 28"/>
                <a:gd name="T17" fmla="*/ 30 h 31"/>
                <a:gd name="T18" fmla="*/ 5 w 28"/>
                <a:gd name="T19" fmla="*/ 31 h 31"/>
                <a:gd name="T20" fmla="*/ 5 w 28"/>
                <a:gd name="T21" fmla="*/ 31 h 31"/>
                <a:gd name="T22" fmla="*/ 2 w 28"/>
                <a:gd name="T23" fmla="*/ 30 h 31"/>
                <a:gd name="T24" fmla="*/ 0 w 28"/>
                <a:gd name="T25" fmla="*/ 26 h 31"/>
                <a:gd name="T26" fmla="*/ 0 w 28"/>
                <a:gd name="T27" fmla="*/ 6 h 31"/>
                <a:gd name="T28" fmla="*/ 0 w 28"/>
                <a:gd name="T29" fmla="*/ 6 h 31"/>
                <a:gd name="T30" fmla="*/ 0 w 28"/>
                <a:gd name="T31" fmla="*/ 3 h 31"/>
                <a:gd name="T32" fmla="*/ 4 w 28"/>
                <a:gd name="T33" fmla="*/ 0 h 31"/>
                <a:gd name="T34" fmla="*/ 4 w 28"/>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0"/>
                  </a:moveTo>
                  <a:lnTo>
                    <a:pt x="23" y="0"/>
                  </a:lnTo>
                  <a:lnTo>
                    <a:pt x="23" y="0"/>
                  </a:lnTo>
                  <a:lnTo>
                    <a:pt x="25" y="2"/>
                  </a:lnTo>
                  <a:lnTo>
                    <a:pt x="28" y="4"/>
                  </a:lnTo>
                  <a:lnTo>
                    <a:pt x="28" y="25"/>
                  </a:lnTo>
                  <a:lnTo>
                    <a:pt x="28" y="25"/>
                  </a:lnTo>
                  <a:lnTo>
                    <a:pt x="27" y="29"/>
                  </a:lnTo>
                  <a:lnTo>
                    <a:pt x="24" y="30"/>
                  </a:lnTo>
                  <a:lnTo>
                    <a:pt x="5" y="31"/>
                  </a:lnTo>
                  <a:lnTo>
                    <a:pt x="5" y="31"/>
                  </a:lnTo>
                  <a:lnTo>
                    <a:pt x="2" y="30"/>
                  </a:lnTo>
                  <a:lnTo>
                    <a:pt x="0" y="26"/>
                  </a:lnTo>
                  <a:lnTo>
                    <a:pt x="0" y="6"/>
                  </a:lnTo>
                  <a:lnTo>
                    <a:pt x="0" y="6"/>
                  </a:lnTo>
                  <a:lnTo>
                    <a:pt x="0" y="3"/>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133"/>
            <p:cNvSpPr>
              <a:spLocks/>
            </p:cNvSpPr>
            <p:nvPr/>
          </p:nvSpPr>
          <p:spPr bwMode="auto">
            <a:xfrm>
              <a:off x="8039100" y="3965575"/>
              <a:ext cx="41275" cy="34925"/>
            </a:xfrm>
            <a:custGeom>
              <a:avLst/>
              <a:gdLst>
                <a:gd name="T0" fmla="*/ 5 w 26"/>
                <a:gd name="T1" fmla="*/ 0 h 22"/>
                <a:gd name="T2" fmla="*/ 22 w 26"/>
                <a:gd name="T3" fmla="*/ 0 h 22"/>
                <a:gd name="T4" fmla="*/ 22 w 26"/>
                <a:gd name="T5" fmla="*/ 0 h 22"/>
                <a:gd name="T6" fmla="*/ 25 w 26"/>
                <a:gd name="T7" fmla="*/ 0 h 22"/>
                <a:gd name="T8" fmla="*/ 26 w 26"/>
                <a:gd name="T9" fmla="*/ 2 h 22"/>
                <a:gd name="T10" fmla="*/ 26 w 26"/>
                <a:gd name="T11" fmla="*/ 17 h 22"/>
                <a:gd name="T12" fmla="*/ 26 w 26"/>
                <a:gd name="T13" fmla="*/ 17 h 22"/>
                <a:gd name="T14" fmla="*/ 26 w 26"/>
                <a:gd name="T15" fmla="*/ 21 h 22"/>
                <a:gd name="T16" fmla="*/ 23 w 26"/>
                <a:gd name="T17" fmla="*/ 22 h 22"/>
                <a:gd name="T18" fmla="*/ 6 w 26"/>
                <a:gd name="T19" fmla="*/ 22 h 22"/>
                <a:gd name="T20" fmla="*/ 6 w 26"/>
                <a:gd name="T21" fmla="*/ 22 h 22"/>
                <a:gd name="T22" fmla="*/ 2 w 26"/>
                <a:gd name="T23" fmla="*/ 22 h 22"/>
                <a:gd name="T24" fmla="*/ 0 w 26"/>
                <a:gd name="T25" fmla="*/ 20 h 22"/>
                <a:gd name="T26" fmla="*/ 0 w 26"/>
                <a:gd name="T27" fmla="*/ 5 h 22"/>
                <a:gd name="T28" fmla="*/ 0 w 26"/>
                <a:gd name="T29" fmla="*/ 5 h 22"/>
                <a:gd name="T30" fmla="*/ 2 w 26"/>
                <a:gd name="T31" fmla="*/ 1 h 22"/>
                <a:gd name="T32" fmla="*/ 5 w 26"/>
                <a:gd name="T33" fmla="*/ 0 h 22"/>
                <a:gd name="T34" fmla="*/ 5 w 26"/>
                <a:gd name="T3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2">
                  <a:moveTo>
                    <a:pt x="5" y="0"/>
                  </a:moveTo>
                  <a:lnTo>
                    <a:pt x="22" y="0"/>
                  </a:lnTo>
                  <a:lnTo>
                    <a:pt x="22" y="0"/>
                  </a:lnTo>
                  <a:lnTo>
                    <a:pt x="25" y="0"/>
                  </a:lnTo>
                  <a:lnTo>
                    <a:pt x="26" y="2"/>
                  </a:lnTo>
                  <a:lnTo>
                    <a:pt x="26" y="17"/>
                  </a:lnTo>
                  <a:lnTo>
                    <a:pt x="26" y="17"/>
                  </a:lnTo>
                  <a:lnTo>
                    <a:pt x="26" y="21"/>
                  </a:lnTo>
                  <a:lnTo>
                    <a:pt x="23" y="22"/>
                  </a:lnTo>
                  <a:lnTo>
                    <a:pt x="6" y="22"/>
                  </a:lnTo>
                  <a:lnTo>
                    <a:pt x="6" y="22"/>
                  </a:lnTo>
                  <a:lnTo>
                    <a:pt x="2" y="22"/>
                  </a:lnTo>
                  <a:lnTo>
                    <a:pt x="0" y="20"/>
                  </a:lnTo>
                  <a:lnTo>
                    <a:pt x="0" y="5"/>
                  </a:lnTo>
                  <a:lnTo>
                    <a:pt x="0" y="5"/>
                  </a:lnTo>
                  <a:lnTo>
                    <a:pt x="2" y="1"/>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134"/>
            <p:cNvSpPr>
              <a:spLocks/>
            </p:cNvSpPr>
            <p:nvPr/>
          </p:nvSpPr>
          <p:spPr bwMode="auto">
            <a:xfrm>
              <a:off x="7986713" y="3967163"/>
              <a:ext cx="42863" cy="38100"/>
            </a:xfrm>
            <a:custGeom>
              <a:avLst/>
              <a:gdLst>
                <a:gd name="T0" fmla="*/ 4 w 27"/>
                <a:gd name="T1" fmla="*/ 1 h 24"/>
                <a:gd name="T2" fmla="*/ 21 w 27"/>
                <a:gd name="T3" fmla="*/ 0 h 24"/>
                <a:gd name="T4" fmla="*/ 21 w 27"/>
                <a:gd name="T5" fmla="*/ 0 h 24"/>
                <a:gd name="T6" fmla="*/ 24 w 27"/>
                <a:gd name="T7" fmla="*/ 1 h 24"/>
                <a:gd name="T8" fmla="*/ 25 w 27"/>
                <a:gd name="T9" fmla="*/ 4 h 24"/>
                <a:gd name="T10" fmla="*/ 27 w 27"/>
                <a:gd name="T11" fmla="*/ 19 h 24"/>
                <a:gd name="T12" fmla="*/ 27 w 27"/>
                <a:gd name="T13" fmla="*/ 19 h 24"/>
                <a:gd name="T14" fmla="*/ 25 w 27"/>
                <a:gd name="T15" fmla="*/ 21 h 24"/>
                <a:gd name="T16" fmla="*/ 23 w 27"/>
                <a:gd name="T17" fmla="*/ 23 h 24"/>
                <a:gd name="T18" fmla="*/ 5 w 27"/>
                <a:gd name="T19" fmla="*/ 24 h 24"/>
                <a:gd name="T20" fmla="*/ 5 w 27"/>
                <a:gd name="T21" fmla="*/ 24 h 24"/>
                <a:gd name="T22" fmla="*/ 2 w 27"/>
                <a:gd name="T23" fmla="*/ 23 h 24"/>
                <a:gd name="T24" fmla="*/ 1 w 27"/>
                <a:gd name="T25" fmla="*/ 20 h 24"/>
                <a:gd name="T26" fmla="*/ 0 w 27"/>
                <a:gd name="T27" fmla="*/ 5 h 24"/>
                <a:gd name="T28" fmla="*/ 0 w 27"/>
                <a:gd name="T29" fmla="*/ 5 h 24"/>
                <a:gd name="T30" fmla="*/ 1 w 27"/>
                <a:gd name="T31" fmla="*/ 3 h 24"/>
                <a:gd name="T32" fmla="*/ 4 w 27"/>
                <a:gd name="T33" fmla="*/ 1 h 24"/>
                <a:gd name="T34" fmla="*/ 4 w 27"/>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4" y="1"/>
                  </a:moveTo>
                  <a:lnTo>
                    <a:pt x="21" y="0"/>
                  </a:lnTo>
                  <a:lnTo>
                    <a:pt x="21" y="0"/>
                  </a:lnTo>
                  <a:lnTo>
                    <a:pt x="24" y="1"/>
                  </a:lnTo>
                  <a:lnTo>
                    <a:pt x="25" y="4"/>
                  </a:lnTo>
                  <a:lnTo>
                    <a:pt x="27" y="19"/>
                  </a:lnTo>
                  <a:lnTo>
                    <a:pt x="27" y="19"/>
                  </a:lnTo>
                  <a:lnTo>
                    <a:pt x="25" y="21"/>
                  </a:lnTo>
                  <a:lnTo>
                    <a:pt x="23" y="23"/>
                  </a:lnTo>
                  <a:lnTo>
                    <a:pt x="5" y="24"/>
                  </a:lnTo>
                  <a:lnTo>
                    <a:pt x="5" y="24"/>
                  </a:lnTo>
                  <a:lnTo>
                    <a:pt x="2" y="23"/>
                  </a:lnTo>
                  <a:lnTo>
                    <a:pt x="1"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135"/>
            <p:cNvSpPr>
              <a:spLocks/>
            </p:cNvSpPr>
            <p:nvPr/>
          </p:nvSpPr>
          <p:spPr bwMode="auto">
            <a:xfrm>
              <a:off x="7932738" y="3968750"/>
              <a:ext cx="42863" cy="39688"/>
            </a:xfrm>
            <a:custGeom>
              <a:avLst/>
              <a:gdLst>
                <a:gd name="T0" fmla="*/ 4 w 27"/>
                <a:gd name="T1" fmla="*/ 2 h 25"/>
                <a:gd name="T2" fmla="*/ 22 w 27"/>
                <a:gd name="T3" fmla="*/ 0 h 25"/>
                <a:gd name="T4" fmla="*/ 22 w 27"/>
                <a:gd name="T5" fmla="*/ 0 h 25"/>
                <a:gd name="T6" fmla="*/ 24 w 27"/>
                <a:gd name="T7" fmla="*/ 2 h 25"/>
                <a:gd name="T8" fmla="*/ 26 w 27"/>
                <a:gd name="T9" fmla="*/ 4 h 25"/>
                <a:gd name="T10" fmla="*/ 27 w 27"/>
                <a:gd name="T11" fmla="*/ 19 h 25"/>
                <a:gd name="T12" fmla="*/ 27 w 27"/>
                <a:gd name="T13" fmla="*/ 19 h 25"/>
                <a:gd name="T14" fmla="*/ 26 w 27"/>
                <a:gd name="T15" fmla="*/ 23 h 25"/>
                <a:gd name="T16" fmla="*/ 23 w 27"/>
                <a:gd name="T17" fmla="*/ 25 h 25"/>
                <a:gd name="T18" fmla="*/ 5 w 27"/>
                <a:gd name="T19" fmla="*/ 25 h 25"/>
                <a:gd name="T20" fmla="*/ 5 w 27"/>
                <a:gd name="T21" fmla="*/ 25 h 25"/>
                <a:gd name="T22" fmla="*/ 3 w 27"/>
                <a:gd name="T23" fmla="*/ 25 h 25"/>
                <a:gd name="T24" fmla="*/ 1 w 27"/>
                <a:gd name="T25" fmla="*/ 20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2" y="0"/>
                  </a:lnTo>
                  <a:lnTo>
                    <a:pt x="22" y="0"/>
                  </a:lnTo>
                  <a:lnTo>
                    <a:pt x="24" y="2"/>
                  </a:lnTo>
                  <a:lnTo>
                    <a:pt x="26" y="4"/>
                  </a:lnTo>
                  <a:lnTo>
                    <a:pt x="27" y="19"/>
                  </a:lnTo>
                  <a:lnTo>
                    <a:pt x="27" y="19"/>
                  </a:lnTo>
                  <a:lnTo>
                    <a:pt x="26" y="23"/>
                  </a:lnTo>
                  <a:lnTo>
                    <a:pt x="23" y="25"/>
                  </a:lnTo>
                  <a:lnTo>
                    <a:pt x="5" y="25"/>
                  </a:lnTo>
                  <a:lnTo>
                    <a:pt x="5" y="25"/>
                  </a:lnTo>
                  <a:lnTo>
                    <a:pt x="3" y="25"/>
                  </a:lnTo>
                  <a:lnTo>
                    <a:pt x="1" y="20"/>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136"/>
            <p:cNvSpPr>
              <a:spLocks/>
            </p:cNvSpPr>
            <p:nvPr/>
          </p:nvSpPr>
          <p:spPr bwMode="auto">
            <a:xfrm>
              <a:off x="7881938" y="3973513"/>
              <a:ext cx="39688" cy="38100"/>
            </a:xfrm>
            <a:custGeom>
              <a:avLst/>
              <a:gdLst>
                <a:gd name="T0" fmla="*/ 4 w 25"/>
                <a:gd name="T1" fmla="*/ 1 h 24"/>
                <a:gd name="T2" fmla="*/ 21 w 25"/>
                <a:gd name="T3" fmla="*/ 0 h 24"/>
                <a:gd name="T4" fmla="*/ 21 w 25"/>
                <a:gd name="T5" fmla="*/ 0 h 24"/>
                <a:gd name="T6" fmla="*/ 24 w 25"/>
                <a:gd name="T7" fmla="*/ 1 h 24"/>
                <a:gd name="T8" fmla="*/ 25 w 25"/>
                <a:gd name="T9" fmla="*/ 4 h 24"/>
                <a:gd name="T10" fmla="*/ 25 w 25"/>
                <a:gd name="T11" fmla="*/ 19 h 24"/>
                <a:gd name="T12" fmla="*/ 25 w 25"/>
                <a:gd name="T13" fmla="*/ 19 h 24"/>
                <a:gd name="T14" fmla="*/ 25 w 25"/>
                <a:gd name="T15" fmla="*/ 22 h 24"/>
                <a:gd name="T16" fmla="*/ 23 w 25"/>
                <a:gd name="T17" fmla="*/ 23 h 24"/>
                <a:gd name="T18" fmla="*/ 5 w 25"/>
                <a:gd name="T19" fmla="*/ 24 h 24"/>
                <a:gd name="T20" fmla="*/ 5 w 25"/>
                <a:gd name="T21" fmla="*/ 24 h 24"/>
                <a:gd name="T22" fmla="*/ 1 w 25"/>
                <a:gd name="T23" fmla="*/ 23 h 24"/>
                <a:gd name="T24" fmla="*/ 0 w 25"/>
                <a:gd name="T25" fmla="*/ 20 h 24"/>
                <a:gd name="T26" fmla="*/ 0 w 25"/>
                <a:gd name="T27" fmla="*/ 5 h 24"/>
                <a:gd name="T28" fmla="*/ 0 w 25"/>
                <a:gd name="T29" fmla="*/ 5 h 24"/>
                <a:gd name="T30" fmla="*/ 1 w 25"/>
                <a:gd name="T31" fmla="*/ 3 h 24"/>
                <a:gd name="T32" fmla="*/ 4 w 25"/>
                <a:gd name="T33" fmla="*/ 1 h 24"/>
                <a:gd name="T34" fmla="*/ 4 w 25"/>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4" y="1"/>
                  </a:moveTo>
                  <a:lnTo>
                    <a:pt x="21" y="0"/>
                  </a:lnTo>
                  <a:lnTo>
                    <a:pt x="21" y="0"/>
                  </a:lnTo>
                  <a:lnTo>
                    <a:pt x="24" y="1"/>
                  </a:lnTo>
                  <a:lnTo>
                    <a:pt x="25" y="4"/>
                  </a:lnTo>
                  <a:lnTo>
                    <a:pt x="25" y="19"/>
                  </a:lnTo>
                  <a:lnTo>
                    <a:pt x="25" y="19"/>
                  </a:lnTo>
                  <a:lnTo>
                    <a:pt x="25" y="22"/>
                  </a:lnTo>
                  <a:lnTo>
                    <a:pt x="23" y="23"/>
                  </a:lnTo>
                  <a:lnTo>
                    <a:pt x="5" y="24"/>
                  </a:lnTo>
                  <a:lnTo>
                    <a:pt x="5" y="24"/>
                  </a:lnTo>
                  <a:lnTo>
                    <a:pt x="1" y="23"/>
                  </a:lnTo>
                  <a:lnTo>
                    <a:pt x="0"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137"/>
            <p:cNvSpPr>
              <a:spLocks/>
            </p:cNvSpPr>
            <p:nvPr/>
          </p:nvSpPr>
          <p:spPr bwMode="auto">
            <a:xfrm>
              <a:off x="7827963" y="3975100"/>
              <a:ext cx="42863" cy="39688"/>
            </a:xfrm>
            <a:custGeom>
              <a:avLst/>
              <a:gdLst>
                <a:gd name="T0" fmla="*/ 4 w 27"/>
                <a:gd name="T1" fmla="*/ 2 h 25"/>
                <a:gd name="T2" fmla="*/ 21 w 27"/>
                <a:gd name="T3" fmla="*/ 0 h 25"/>
                <a:gd name="T4" fmla="*/ 21 w 27"/>
                <a:gd name="T5" fmla="*/ 0 h 25"/>
                <a:gd name="T6" fmla="*/ 24 w 27"/>
                <a:gd name="T7" fmla="*/ 2 h 25"/>
                <a:gd name="T8" fmla="*/ 25 w 27"/>
                <a:gd name="T9" fmla="*/ 4 h 25"/>
                <a:gd name="T10" fmla="*/ 27 w 27"/>
                <a:gd name="T11" fmla="*/ 19 h 25"/>
                <a:gd name="T12" fmla="*/ 27 w 27"/>
                <a:gd name="T13" fmla="*/ 19 h 25"/>
                <a:gd name="T14" fmla="*/ 25 w 27"/>
                <a:gd name="T15" fmla="*/ 22 h 25"/>
                <a:gd name="T16" fmla="*/ 23 w 27"/>
                <a:gd name="T17" fmla="*/ 23 h 25"/>
                <a:gd name="T18" fmla="*/ 5 w 27"/>
                <a:gd name="T19" fmla="*/ 25 h 25"/>
                <a:gd name="T20" fmla="*/ 5 w 27"/>
                <a:gd name="T21" fmla="*/ 25 h 25"/>
                <a:gd name="T22" fmla="*/ 3 w 27"/>
                <a:gd name="T23" fmla="*/ 23 h 25"/>
                <a:gd name="T24" fmla="*/ 1 w 27"/>
                <a:gd name="T25" fmla="*/ 21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1" y="0"/>
                  </a:lnTo>
                  <a:lnTo>
                    <a:pt x="21" y="0"/>
                  </a:lnTo>
                  <a:lnTo>
                    <a:pt x="24" y="2"/>
                  </a:lnTo>
                  <a:lnTo>
                    <a:pt x="25" y="4"/>
                  </a:lnTo>
                  <a:lnTo>
                    <a:pt x="27" y="19"/>
                  </a:lnTo>
                  <a:lnTo>
                    <a:pt x="27" y="19"/>
                  </a:lnTo>
                  <a:lnTo>
                    <a:pt x="25" y="22"/>
                  </a:lnTo>
                  <a:lnTo>
                    <a:pt x="23" y="23"/>
                  </a:lnTo>
                  <a:lnTo>
                    <a:pt x="5" y="25"/>
                  </a:lnTo>
                  <a:lnTo>
                    <a:pt x="5" y="25"/>
                  </a:lnTo>
                  <a:lnTo>
                    <a:pt x="3" y="23"/>
                  </a:lnTo>
                  <a:lnTo>
                    <a:pt x="1"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138"/>
            <p:cNvSpPr>
              <a:spLocks/>
            </p:cNvSpPr>
            <p:nvPr/>
          </p:nvSpPr>
          <p:spPr bwMode="auto">
            <a:xfrm>
              <a:off x="7775575" y="3979863"/>
              <a:ext cx="41275" cy="38100"/>
            </a:xfrm>
            <a:custGeom>
              <a:avLst/>
              <a:gdLst>
                <a:gd name="T0" fmla="*/ 3 w 26"/>
                <a:gd name="T1" fmla="*/ 0 h 24"/>
                <a:gd name="T2" fmla="*/ 21 w 26"/>
                <a:gd name="T3" fmla="*/ 0 h 24"/>
                <a:gd name="T4" fmla="*/ 21 w 26"/>
                <a:gd name="T5" fmla="*/ 0 h 24"/>
                <a:gd name="T6" fmla="*/ 23 w 26"/>
                <a:gd name="T7" fmla="*/ 1 h 24"/>
                <a:gd name="T8" fmla="*/ 26 w 26"/>
                <a:gd name="T9" fmla="*/ 4 h 24"/>
                <a:gd name="T10" fmla="*/ 26 w 26"/>
                <a:gd name="T11" fmla="*/ 19 h 24"/>
                <a:gd name="T12" fmla="*/ 26 w 26"/>
                <a:gd name="T13" fmla="*/ 19 h 24"/>
                <a:gd name="T14" fmla="*/ 25 w 26"/>
                <a:gd name="T15" fmla="*/ 22 h 24"/>
                <a:gd name="T16" fmla="*/ 22 w 26"/>
                <a:gd name="T17" fmla="*/ 23 h 24"/>
                <a:gd name="T18" fmla="*/ 4 w 26"/>
                <a:gd name="T19" fmla="*/ 24 h 24"/>
                <a:gd name="T20" fmla="*/ 4 w 26"/>
                <a:gd name="T21" fmla="*/ 24 h 24"/>
                <a:gd name="T22" fmla="*/ 2 w 26"/>
                <a:gd name="T23" fmla="*/ 23 h 24"/>
                <a:gd name="T24" fmla="*/ 0 w 26"/>
                <a:gd name="T25" fmla="*/ 20 h 24"/>
                <a:gd name="T26" fmla="*/ 0 w 26"/>
                <a:gd name="T27" fmla="*/ 5 h 24"/>
                <a:gd name="T28" fmla="*/ 0 w 26"/>
                <a:gd name="T29" fmla="*/ 5 h 24"/>
                <a:gd name="T30" fmla="*/ 0 w 26"/>
                <a:gd name="T31" fmla="*/ 3 h 24"/>
                <a:gd name="T32" fmla="*/ 3 w 26"/>
                <a:gd name="T33" fmla="*/ 0 h 24"/>
                <a:gd name="T34" fmla="*/ 3 w 26"/>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4">
                  <a:moveTo>
                    <a:pt x="3" y="0"/>
                  </a:moveTo>
                  <a:lnTo>
                    <a:pt x="21" y="0"/>
                  </a:lnTo>
                  <a:lnTo>
                    <a:pt x="21" y="0"/>
                  </a:lnTo>
                  <a:lnTo>
                    <a:pt x="23" y="1"/>
                  </a:lnTo>
                  <a:lnTo>
                    <a:pt x="26" y="4"/>
                  </a:lnTo>
                  <a:lnTo>
                    <a:pt x="26" y="19"/>
                  </a:lnTo>
                  <a:lnTo>
                    <a:pt x="26" y="19"/>
                  </a:lnTo>
                  <a:lnTo>
                    <a:pt x="25" y="22"/>
                  </a:lnTo>
                  <a:lnTo>
                    <a:pt x="22" y="23"/>
                  </a:lnTo>
                  <a:lnTo>
                    <a:pt x="4" y="24"/>
                  </a:lnTo>
                  <a:lnTo>
                    <a:pt x="4" y="24"/>
                  </a:lnTo>
                  <a:lnTo>
                    <a:pt x="2" y="23"/>
                  </a:lnTo>
                  <a:lnTo>
                    <a:pt x="0" y="20"/>
                  </a:lnTo>
                  <a:lnTo>
                    <a:pt x="0" y="5"/>
                  </a:lnTo>
                  <a:lnTo>
                    <a:pt x="0" y="5"/>
                  </a:lnTo>
                  <a:lnTo>
                    <a:pt x="0" y="3"/>
                  </a:lnTo>
                  <a:lnTo>
                    <a:pt x="3" y="0"/>
                  </a:lnTo>
                  <a:lnTo>
                    <a:pt x="3"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139"/>
            <p:cNvSpPr>
              <a:spLocks/>
            </p:cNvSpPr>
            <p:nvPr/>
          </p:nvSpPr>
          <p:spPr bwMode="auto">
            <a:xfrm>
              <a:off x="7723188" y="3981450"/>
              <a:ext cx="39688" cy="39688"/>
            </a:xfrm>
            <a:custGeom>
              <a:avLst/>
              <a:gdLst>
                <a:gd name="T0" fmla="*/ 4 w 25"/>
                <a:gd name="T1" fmla="*/ 2 h 25"/>
                <a:gd name="T2" fmla="*/ 21 w 25"/>
                <a:gd name="T3" fmla="*/ 0 h 25"/>
                <a:gd name="T4" fmla="*/ 21 w 25"/>
                <a:gd name="T5" fmla="*/ 0 h 25"/>
                <a:gd name="T6" fmla="*/ 24 w 25"/>
                <a:gd name="T7" fmla="*/ 2 h 25"/>
                <a:gd name="T8" fmla="*/ 25 w 25"/>
                <a:gd name="T9" fmla="*/ 4 h 25"/>
                <a:gd name="T10" fmla="*/ 25 w 25"/>
                <a:gd name="T11" fmla="*/ 19 h 25"/>
                <a:gd name="T12" fmla="*/ 25 w 25"/>
                <a:gd name="T13" fmla="*/ 19 h 25"/>
                <a:gd name="T14" fmla="*/ 25 w 25"/>
                <a:gd name="T15" fmla="*/ 22 h 25"/>
                <a:gd name="T16" fmla="*/ 23 w 25"/>
                <a:gd name="T17" fmla="*/ 23 h 25"/>
                <a:gd name="T18" fmla="*/ 5 w 25"/>
                <a:gd name="T19" fmla="*/ 25 h 25"/>
                <a:gd name="T20" fmla="*/ 5 w 25"/>
                <a:gd name="T21" fmla="*/ 25 h 25"/>
                <a:gd name="T22" fmla="*/ 2 w 25"/>
                <a:gd name="T23" fmla="*/ 23 h 25"/>
                <a:gd name="T24" fmla="*/ 0 w 25"/>
                <a:gd name="T25" fmla="*/ 21 h 25"/>
                <a:gd name="T26" fmla="*/ 0 w 25"/>
                <a:gd name="T27" fmla="*/ 6 h 25"/>
                <a:gd name="T28" fmla="*/ 0 w 25"/>
                <a:gd name="T29" fmla="*/ 6 h 25"/>
                <a:gd name="T30" fmla="*/ 1 w 25"/>
                <a:gd name="T31" fmla="*/ 3 h 25"/>
                <a:gd name="T32" fmla="*/ 4 w 25"/>
                <a:gd name="T33" fmla="*/ 2 h 25"/>
                <a:gd name="T34" fmla="*/ 4 w 25"/>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5">
                  <a:moveTo>
                    <a:pt x="4" y="2"/>
                  </a:moveTo>
                  <a:lnTo>
                    <a:pt x="21" y="0"/>
                  </a:lnTo>
                  <a:lnTo>
                    <a:pt x="21" y="0"/>
                  </a:lnTo>
                  <a:lnTo>
                    <a:pt x="24" y="2"/>
                  </a:lnTo>
                  <a:lnTo>
                    <a:pt x="25" y="4"/>
                  </a:lnTo>
                  <a:lnTo>
                    <a:pt x="25" y="19"/>
                  </a:lnTo>
                  <a:lnTo>
                    <a:pt x="25" y="19"/>
                  </a:lnTo>
                  <a:lnTo>
                    <a:pt x="25" y="22"/>
                  </a:lnTo>
                  <a:lnTo>
                    <a:pt x="23" y="23"/>
                  </a:lnTo>
                  <a:lnTo>
                    <a:pt x="5" y="25"/>
                  </a:lnTo>
                  <a:lnTo>
                    <a:pt x="5" y="25"/>
                  </a:lnTo>
                  <a:lnTo>
                    <a:pt x="2" y="23"/>
                  </a:lnTo>
                  <a:lnTo>
                    <a:pt x="0"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140"/>
            <p:cNvSpPr>
              <a:spLocks/>
            </p:cNvSpPr>
            <p:nvPr/>
          </p:nvSpPr>
          <p:spPr bwMode="auto">
            <a:xfrm>
              <a:off x="7669213" y="3986213"/>
              <a:ext cx="42863" cy="38100"/>
            </a:xfrm>
            <a:custGeom>
              <a:avLst/>
              <a:gdLst>
                <a:gd name="T0" fmla="*/ 4 w 27"/>
                <a:gd name="T1" fmla="*/ 0 h 24"/>
                <a:gd name="T2" fmla="*/ 22 w 27"/>
                <a:gd name="T3" fmla="*/ 0 h 24"/>
                <a:gd name="T4" fmla="*/ 22 w 27"/>
                <a:gd name="T5" fmla="*/ 0 h 24"/>
                <a:gd name="T6" fmla="*/ 24 w 27"/>
                <a:gd name="T7" fmla="*/ 0 h 24"/>
                <a:gd name="T8" fmla="*/ 26 w 27"/>
                <a:gd name="T9" fmla="*/ 4 h 24"/>
                <a:gd name="T10" fmla="*/ 27 w 27"/>
                <a:gd name="T11" fmla="*/ 19 h 24"/>
                <a:gd name="T12" fmla="*/ 27 w 27"/>
                <a:gd name="T13" fmla="*/ 19 h 24"/>
                <a:gd name="T14" fmla="*/ 26 w 27"/>
                <a:gd name="T15" fmla="*/ 22 h 24"/>
                <a:gd name="T16" fmla="*/ 23 w 27"/>
                <a:gd name="T17" fmla="*/ 23 h 24"/>
                <a:gd name="T18" fmla="*/ 5 w 27"/>
                <a:gd name="T19" fmla="*/ 24 h 24"/>
                <a:gd name="T20" fmla="*/ 5 w 27"/>
                <a:gd name="T21" fmla="*/ 24 h 24"/>
                <a:gd name="T22" fmla="*/ 3 w 27"/>
                <a:gd name="T23" fmla="*/ 23 h 24"/>
                <a:gd name="T24" fmla="*/ 1 w 27"/>
                <a:gd name="T25" fmla="*/ 20 h 24"/>
                <a:gd name="T26" fmla="*/ 0 w 27"/>
                <a:gd name="T27" fmla="*/ 5 h 24"/>
                <a:gd name="T28" fmla="*/ 0 w 27"/>
                <a:gd name="T29" fmla="*/ 5 h 24"/>
                <a:gd name="T30" fmla="*/ 1 w 27"/>
                <a:gd name="T31" fmla="*/ 1 h 24"/>
                <a:gd name="T32" fmla="*/ 4 w 27"/>
                <a:gd name="T33" fmla="*/ 0 h 24"/>
                <a:gd name="T34" fmla="*/ 4 w 27"/>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4" y="0"/>
                  </a:moveTo>
                  <a:lnTo>
                    <a:pt x="22" y="0"/>
                  </a:lnTo>
                  <a:lnTo>
                    <a:pt x="22" y="0"/>
                  </a:lnTo>
                  <a:lnTo>
                    <a:pt x="24" y="0"/>
                  </a:lnTo>
                  <a:lnTo>
                    <a:pt x="26" y="4"/>
                  </a:lnTo>
                  <a:lnTo>
                    <a:pt x="27" y="19"/>
                  </a:lnTo>
                  <a:lnTo>
                    <a:pt x="27" y="19"/>
                  </a:lnTo>
                  <a:lnTo>
                    <a:pt x="26" y="22"/>
                  </a:lnTo>
                  <a:lnTo>
                    <a:pt x="23" y="23"/>
                  </a:lnTo>
                  <a:lnTo>
                    <a:pt x="5" y="24"/>
                  </a:lnTo>
                  <a:lnTo>
                    <a:pt x="5" y="24"/>
                  </a:lnTo>
                  <a:lnTo>
                    <a:pt x="3" y="23"/>
                  </a:lnTo>
                  <a:lnTo>
                    <a:pt x="1" y="20"/>
                  </a:lnTo>
                  <a:lnTo>
                    <a:pt x="0" y="5"/>
                  </a:lnTo>
                  <a:lnTo>
                    <a:pt x="0" y="5"/>
                  </a:lnTo>
                  <a:lnTo>
                    <a:pt x="1" y="1"/>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141"/>
            <p:cNvSpPr>
              <a:spLocks/>
            </p:cNvSpPr>
            <p:nvPr/>
          </p:nvSpPr>
          <p:spPr bwMode="auto">
            <a:xfrm>
              <a:off x="7618413" y="3987800"/>
              <a:ext cx="39688" cy="39688"/>
            </a:xfrm>
            <a:custGeom>
              <a:avLst/>
              <a:gdLst>
                <a:gd name="T0" fmla="*/ 2 w 25"/>
                <a:gd name="T1" fmla="*/ 2 h 25"/>
                <a:gd name="T2" fmla="*/ 20 w 25"/>
                <a:gd name="T3" fmla="*/ 0 h 25"/>
                <a:gd name="T4" fmla="*/ 20 w 25"/>
                <a:gd name="T5" fmla="*/ 0 h 25"/>
                <a:gd name="T6" fmla="*/ 22 w 25"/>
                <a:gd name="T7" fmla="*/ 2 h 25"/>
                <a:gd name="T8" fmla="*/ 25 w 25"/>
                <a:gd name="T9" fmla="*/ 4 h 25"/>
                <a:gd name="T10" fmla="*/ 25 w 25"/>
                <a:gd name="T11" fmla="*/ 19 h 25"/>
                <a:gd name="T12" fmla="*/ 25 w 25"/>
                <a:gd name="T13" fmla="*/ 19 h 25"/>
                <a:gd name="T14" fmla="*/ 24 w 25"/>
                <a:gd name="T15" fmla="*/ 22 h 25"/>
                <a:gd name="T16" fmla="*/ 21 w 25"/>
                <a:gd name="T17" fmla="*/ 23 h 25"/>
                <a:gd name="T18" fmla="*/ 4 w 25"/>
                <a:gd name="T19" fmla="*/ 25 h 25"/>
                <a:gd name="T20" fmla="*/ 4 w 25"/>
                <a:gd name="T21" fmla="*/ 25 h 25"/>
                <a:gd name="T22" fmla="*/ 1 w 25"/>
                <a:gd name="T23" fmla="*/ 23 h 25"/>
                <a:gd name="T24" fmla="*/ 0 w 25"/>
                <a:gd name="T25" fmla="*/ 21 h 25"/>
                <a:gd name="T26" fmla="*/ 0 w 25"/>
                <a:gd name="T27" fmla="*/ 6 h 25"/>
                <a:gd name="T28" fmla="*/ 0 w 25"/>
                <a:gd name="T29" fmla="*/ 6 h 25"/>
                <a:gd name="T30" fmla="*/ 0 w 25"/>
                <a:gd name="T31" fmla="*/ 3 h 25"/>
                <a:gd name="T32" fmla="*/ 2 w 25"/>
                <a:gd name="T33" fmla="*/ 2 h 25"/>
                <a:gd name="T34" fmla="*/ 2 w 25"/>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5">
                  <a:moveTo>
                    <a:pt x="2" y="2"/>
                  </a:moveTo>
                  <a:lnTo>
                    <a:pt x="20" y="0"/>
                  </a:lnTo>
                  <a:lnTo>
                    <a:pt x="20" y="0"/>
                  </a:lnTo>
                  <a:lnTo>
                    <a:pt x="22" y="2"/>
                  </a:lnTo>
                  <a:lnTo>
                    <a:pt x="25" y="4"/>
                  </a:lnTo>
                  <a:lnTo>
                    <a:pt x="25" y="19"/>
                  </a:lnTo>
                  <a:lnTo>
                    <a:pt x="25" y="19"/>
                  </a:lnTo>
                  <a:lnTo>
                    <a:pt x="24" y="22"/>
                  </a:lnTo>
                  <a:lnTo>
                    <a:pt x="21" y="23"/>
                  </a:lnTo>
                  <a:lnTo>
                    <a:pt x="4" y="25"/>
                  </a:lnTo>
                  <a:lnTo>
                    <a:pt x="4" y="25"/>
                  </a:lnTo>
                  <a:lnTo>
                    <a:pt x="1" y="23"/>
                  </a:lnTo>
                  <a:lnTo>
                    <a:pt x="0" y="21"/>
                  </a:lnTo>
                  <a:lnTo>
                    <a:pt x="0" y="6"/>
                  </a:lnTo>
                  <a:lnTo>
                    <a:pt x="0" y="6"/>
                  </a:lnTo>
                  <a:lnTo>
                    <a:pt x="0" y="3"/>
                  </a:lnTo>
                  <a:lnTo>
                    <a:pt x="2" y="2"/>
                  </a:lnTo>
                  <a:lnTo>
                    <a:pt x="2"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142"/>
            <p:cNvSpPr>
              <a:spLocks/>
            </p:cNvSpPr>
            <p:nvPr/>
          </p:nvSpPr>
          <p:spPr bwMode="auto">
            <a:xfrm>
              <a:off x="7564438" y="3990975"/>
              <a:ext cx="39688" cy="38100"/>
            </a:xfrm>
            <a:custGeom>
              <a:avLst/>
              <a:gdLst>
                <a:gd name="T0" fmla="*/ 4 w 25"/>
                <a:gd name="T1" fmla="*/ 1 h 24"/>
                <a:gd name="T2" fmla="*/ 21 w 25"/>
                <a:gd name="T3" fmla="*/ 0 h 24"/>
                <a:gd name="T4" fmla="*/ 21 w 25"/>
                <a:gd name="T5" fmla="*/ 0 h 24"/>
                <a:gd name="T6" fmla="*/ 24 w 25"/>
                <a:gd name="T7" fmla="*/ 1 h 24"/>
                <a:gd name="T8" fmla="*/ 25 w 25"/>
                <a:gd name="T9" fmla="*/ 4 h 24"/>
                <a:gd name="T10" fmla="*/ 25 w 25"/>
                <a:gd name="T11" fmla="*/ 19 h 24"/>
                <a:gd name="T12" fmla="*/ 25 w 25"/>
                <a:gd name="T13" fmla="*/ 19 h 24"/>
                <a:gd name="T14" fmla="*/ 25 w 25"/>
                <a:gd name="T15" fmla="*/ 23 h 24"/>
                <a:gd name="T16" fmla="*/ 23 w 25"/>
                <a:gd name="T17" fmla="*/ 24 h 24"/>
                <a:gd name="T18" fmla="*/ 5 w 25"/>
                <a:gd name="T19" fmla="*/ 24 h 24"/>
                <a:gd name="T20" fmla="*/ 5 w 25"/>
                <a:gd name="T21" fmla="*/ 24 h 24"/>
                <a:gd name="T22" fmla="*/ 2 w 25"/>
                <a:gd name="T23" fmla="*/ 24 h 24"/>
                <a:gd name="T24" fmla="*/ 0 w 25"/>
                <a:gd name="T25" fmla="*/ 21 h 24"/>
                <a:gd name="T26" fmla="*/ 0 w 25"/>
                <a:gd name="T27" fmla="*/ 5 h 24"/>
                <a:gd name="T28" fmla="*/ 0 w 25"/>
                <a:gd name="T29" fmla="*/ 5 h 24"/>
                <a:gd name="T30" fmla="*/ 1 w 25"/>
                <a:gd name="T31" fmla="*/ 2 h 24"/>
                <a:gd name="T32" fmla="*/ 4 w 25"/>
                <a:gd name="T33" fmla="*/ 1 h 24"/>
                <a:gd name="T34" fmla="*/ 4 w 25"/>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4" y="1"/>
                  </a:moveTo>
                  <a:lnTo>
                    <a:pt x="21" y="0"/>
                  </a:lnTo>
                  <a:lnTo>
                    <a:pt x="21" y="0"/>
                  </a:lnTo>
                  <a:lnTo>
                    <a:pt x="24" y="1"/>
                  </a:lnTo>
                  <a:lnTo>
                    <a:pt x="25" y="4"/>
                  </a:lnTo>
                  <a:lnTo>
                    <a:pt x="25" y="19"/>
                  </a:lnTo>
                  <a:lnTo>
                    <a:pt x="25" y="19"/>
                  </a:lnTo>
                  <a:lnTo>
                    <a:pt x="25" y="23"/>
                  </a:lnTo>
                  <a:lnTo>
                    <a:pt x="23" y="24"/>
                  </a:lnTo>
                  <a:lnTo>
                    <a:pt x="5" y="24"/>
                  </a:lnTo>
                  <a:lnTo>
                    <a:pt x="5" y="24"/>
                  </a:lnTo>
                  <a:lnTo>
                    <a:pt x="2" y="24"/>
                  </a:lnTo>
                  <a:lnTo>
                    <a:pt x="0" y="21"/>
                  </a:lnTo>
                  <a:lnTo>
                    <a:pt x="0" y="5"/>
                  </a:lnTo>
                  <a:lnTo>
                    <a:pt x="0" y="5"/>
                  </a:lnTo>
                  <a:lnTo>
                    <a:pt x="1"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143"/>
            <p:cNvSpPr>
              <a:spLocks/>
            </p:cNvSpPr>
            <p:nvPr/>
          </p:nvSpPr>
          <p:spPr bwMode="auto">
            <a:xfrm>
              <a:off x="7510463" y="3994150"/>
              <a:ext cx="42863" cy="39688"/>
            </a:xfrm>
            <a:custGeom>
              <a:avLst/>
              <a:gdLst>
                <a:gd name="T0" fmla="*/ 4 w 27"/>
                <a:gd name="T1" fmla="*/ 2 h 25"/>
                <a:gd name="T2" fmla="*/ 22 w 27"/>
                <a:gd name="T3" fmla="*/ 0 h 25"/>
                <a:gd name="T4" fmla="*/ 22 w 27"/>
                <a:gd name="T5" fmla="*/ 0 h 25"/>
                <a:gd name="T6" fmla="*/ 24 w 27"/>
                <a:gd name="T7" fmla="*/ 2 h 25"/>
                <a:gd name="T8" fmla="*/ 26 w 27"/>
                <a:gd name="T9" fmla="*/ 4 h 25"/>
                <a:gd name="T10" fmla="*/ 27 w 27"/>
                <a:gd name="T11" fmla="*/ 19 h 25"/>
                <a:gd name="T12" fmla="*/ 27 w 27"/>
                <a:gd name="T13" fmla="*/ 19 h 25"/>
                <a:gd name="T14" fmla="*/ 26 w 27"/>
                <a:gd name="T15" fmla="*/ 22 h 25"/>
                <a:gd name="T16" fmla="*/ 23 w 27"/>
                <a:gd name="T17" fmla="*/ 23 h 25"/>
                <a:gd name="T18" fmla="*/ 5 w 27"/>
                <a:gd name="T19" fmla="*/ 25 h 25"/>
                <a:gd name="T20" fmla="*/ 5 w 27"/>
                <a:gd name="T21" fmla="*/ 25 h 25"/>
                <a:gd name="T22" fmla="*/ 3 w 27"/>
                <a:gd name="T23" fmla="*/ 23 h 25"/>
                <a:gd name="T24" fmla="*/ 1 w 27"/>
                <a:gd name="T25" fmla="*/ 21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2" y="0"/>
                  </a:lnTo>
                  <a:lnTo>
                    <a:pt x="22" y="0"/>
                  </a:lnTo>
                  <a:lnTo>
                    <a:pt x="24" y="2"/>
                  </a:lnTo>
                  <a:lnTo>
                    <a:pt x="26" y="4"/>
                  </a:lnTo>
                  <a:lnTo>
                    <a:pt x="27" y="19"/>
                  </a:lnTo>
                  <a:lnTo>
                    <a:pt x="27" y="19"/>
                  </a:lnTo>
                  <a:lnTo>
                    <a:pt x="26" y="22"/>
                  </a:lnTo>
                  <a:lnTo>
                    <a:pt x="23" y="23"/>
                  </a:lnTo>
                  <a:lnTo>
                    <a:pt x="5" y="25"/>
                  </a:lnTo>
                  <a:lnTo>
                    <a:pt x="5" y="25"/>
                  </a:lnTo>
                  <a:lnTo>
                    <a:pt x="3" y="23"/>
                  </a:lnTo>
                  <a:lnTo>
                    <a:pt x="1"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144"/>
            <p:cNvSpPr>
              <a:spLocks/>
            </p:cNvSpPr>
            <p:nvPr/>
          </p:nvSpPr>
          <p:spPr bwMode="auto">
            <a:xfrm>
              <a:off x="7459663" y="3997325"/>
              <a:ext cx="39688" cy="38100"/>
            </a:xfrm>
            <a:custGeom>
              <a:avLst/>
              <a:gdLst>
                <a:gd name="T0" fmla="*/ 2 w 25"/>
                <a:gd name="T1" fmla="*/ 1 h 24"/>
                <a:gd name="T2" fmla="*/ 20 w 25"/>
                <a:gd name="T3" fmla="*/ 0 h 24"/>
                <a:gd name="T4" fmla="*/ 20 w 25"/>
                <a:gd name="T5" fmla="*/ 0 h 24"/>
                <a:gd name="T6" fmla="*/ 24 w 25"/>
                <a:gd name="T7" fmla="*/ 1 h 24"/>
                <a:gd name="T8" fmla="*/ 25 w 25"/>
                <a:gd name="T9" fmla="*/ 4 h 24"/>
                <a:gd name="T10" fmla="*/ 25 w 25"/>
                <a:gd name="T11" fmla="*/ 19 h 24"/>
                <a:gd name="T12" fmla="*/ 25 w 25"/>
                <a:gd name="T13" fmla="*/ 19 h 24"/>
                <a:gd name="T14" fmla="*/ 24 w 25"/>
                <a:gd name="T15" fmla="*/ 23 h 24"/>
                <a:gd name="T16" fmla="*/ 21 w 25"/>
                <a:gd name="T17" fmla="*/ 24 h 24"/>
                <a:gd name="T18" fmla="*/ 4 w 25"/>
                <a:gd name="T19" fmla="*/ 24 h 24"/>
                <a:gd name="T20" fmla="*/ 4 w 25"/>
                <a:gd name="T21" fmla="*/ 24 h 24"/>
                <a:gd name="T22" fmla="*/ 1 w 25"/>
                <a:gd name="T23" fmla="*/ 24 h 24"/>
                <a:gd name="T24" fmla="*/ 0 w 25"/>
                <a:gd name="T25" fmla="*/ 20 h 24"/>
                <a:gd name="T26" fmla="*/ 0 w 25"/>
                <a:gd name="T27" fmla="*/ 5 h 24"/>
                <a:gd name="T28" fmla="*/ 0 w 25"/>
                <a:gd name="T29" fmla="*/ 5 h 24"/>
                <a:gd name="T30" fmla="*/ 0 w 25"/>
                <a:gd name="T31" fmla="*/ 2 h 24"/>
                <a:gd name="T32" fmla="*/ 2 w 25"/>
                <a:gd name="T33" fmla="*/ 1 h 24"/>
                <a:gd name="T34" fmla="*/ 2 w 25"/>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 y="1"/>
                  </a:moveTo>
                  <a:lnTo>
                    <a:pt x="20" y="0"/>
                  </a:lnTo>
                  <a:lnTo>
                    <a:pt x="20" y="0"/>
                  </a:lnTo>
                  <a:lnTo>
                    <a:pt x="24" y="1"/>
                  </a:lnTo>
                  <a:lnTo>
                    <a:pt x="25" y="4"/>
                  </a:lnTo>
                  <a:lnTo>
                    <a:pt x="25" y="19"/>
                  </a:lnTo>
                  <a:lnTo>
                    <a:pt x="25" y="19"/>
                  </a:lnTo>
                  <a:lnTo>
                    <a:pt x="24" y="23"/>
                  </a:lnTo>
                  <a:lnTo>
                    <a:pt x="21" y="24"/>
                  </a:lnTo>
                  <a:lnTo>
                    <a:pt x="4" y="24"/>
                  </a:lnTo>
                  <a:lnTo>
                    <a:pt x="4" y="24"/>
                  </a:lnTo>
                  <a:lnTo>
                    <a:pt x="1" y="24"/>
                  </a:lnTo>
                  <a:lnTo>
                    <a:pt x="0" y="20"/>
                  </a:lnTo>
                  <a:lnTo>
                    <a:pt x="0" y="5"/>
                  </a:lnTo>
                  <a:lnTo>
                    <a:pt x="0" y="5"/>
                  </a:lnTo>
                  <a:lnTo>
                    <a:pt x="0" y="2"/>
                  </a:lnTo>
                  <a:lnTo>
                    <a:pt x="2" y="1"/>
                  </a:lnTo>
                  <a:lnTo>
                    <a:pt x="2"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145"/>
            <p:cNvSpPr>
              <a:spLocks/>
            </p:cNvSpPr>
            <p:nvPr/>
          </p:nvSpPr>
          <p:spPr bwMode="auto">
            <a:xfrm>
              <a:off x="7405688" y="4000500"/>
              <a:ext cx="42863" cy="39688"/>
            </a:xfrm>
            <a:custGeom>
              <a:avLst/>
              <a:gdLst>
                <a:gd name="T0" fmla="*/ 4 w 27"/>
                <a:gd name="T1" fmla="*/ 2 h 25"/>
                <a:gd name="T2" fmla="*/ 21 w 27"/>
                <a:gd name="T3" fmla="*/ 0 h 25"/>
                <a:gd name="T4" fmla="*/ 21 w 27"/>
                <a:gd name="T5" fmla="*/ 0 h 25"/>
                <a:gd name="T6" fmla="*/ 24 w 27"/>
                <a:gd name="T7" fmla="*/ 2 h 25"/>
                <a:gd name="T8" fmla="*/ 26 w 27"/>
                <a:gd name="T9" fmla="*/ 5 h 25"/>
                <a:gd name="T10" fmla="*/ 27 w 27"/>
                <a:gd name="T11" fmla="*/ 19 h 25"/>
                <a:gd name="T12" fmla="*/ 27 w 27"/>
                <a:gd name="T13" fmla="*/ 19 h 25"/>
                <a:gd name="T14" fmla="*/ 26 w 27"/>
                <a:gd name="T15" fmla="*/ 22 h 25"/>
                <a:gd name="T16" fmla="*/ 23 w 27"/>
                <a:gd name="T17" fmla="*/ 23 h 25"/>
                <a:gd name="T18" fmla="*/ 5 w 27"/>
                <a:gd name="T19" fmla="*/ 25 h 25"/>
                <a:gd name="T20" fmla="*/ 5 w 27"/>
                <a:gd name="T21" fmla="*/ 25 h 25"/>
                <a:gd name="T22" fmla="*/ 3 w 27"/>
                <a:gd name="T23" fmla="*/ 23 h 25"/>
                <a:gd name="T24" fmla="*/ 1 w 27"/>
                <a:gd name="T25" fmla="*/ 21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1" y="0"/>
                  </a:lnTo>
                  <a:lnTo>
                    <a:pt x="21" y="0"/>
                  </a:lnTo>
                  <a:lnTo>
                    <a:pt x="24" y="2"/>
                  </a:lnTo>
                  <a:lnTo>
                    <a:pt x="26" y="5"/>
                  </a:lnTo>
                  <a:lnTo>
                    <a:pt x="27" y="19"/>
                  </a:lnTo>
                  <a:lnTo>
                    <a:pt x="27" y="19"/>
                  </a:lnTo>
                  <a:lnTo>
                    <a:pt x="26" y="22"/>
                  </a:lnTo>
                  <a:lnTo>
                    <a:pt x="23" y="23"/>
                  </a:lnTo>
                  <a:lnTo>
                    <a:pt x="5" y="25"/>
                  </a:lnTo>
                  <a:lnTo>
                    <a:pt x="5" y="25"/>
                  </a:lnTo>
                  <a:lnTo>
                    <a:pt x="3" y="23"/>
                  </a:lnTo>
                  <a:lnTo>
                    <a:pt x="1"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146"/>
            <p:cNvSpPr>
              <a:spLocks/>
            </p:cNvSpPr>
            <p:nvPr/>
          </p:nvSpPr>
          <p:spPr bwMode="auto">
            <a:xfrm>
              <a:off x="7351713" y="4003675"/>
              <a:ext cx="42863" cy="38100"/>
            </a:xfrm>
            <a:custGeom>
              <a:avLst/>
              <a:gdLst>
                <a:gd name="T0" fmla="*/ 4 w 27"/>
                <a:gd name="T1" fmla="*/ 1 h 24"/>
                <a:gd name="T2" fmla="*/ 22 w 27"/>
                <a:gd name="T3" fmla="*/ 0 h 24"/>
                <a:gd name="T4" fmla="*/ 22 w 27"/>
                <a:gd name="T5" fmla="*/ 0 h 24"/>
                <a:gd name="T6" fmla="*/ 24 w 27"/>
                <a:gd name="T7" fmla="*/ 1 h 24"/>
                <a:gd name="T8" fmla="*/ 26 w 27"/>
                <a:gd name="T9" fmla="*/ 4 h 24"/>
                <a:gd name="T10" fmla="*/ 27 w 27"/>
                <a:gd name="T11" fmla="*/ 19 h 24"/>
                <a:gd name="T12" fmla="*/ 27 w 27"/>
                <a:gd name="T13" fmla="*/ 19 h 24"/>
                <a:gd name="T14" fmla="*/ 26 w 27"/>
                <a:gd name="T15" fmla="*/ 21 h 24"/>
                <a:gd name="T16" fmla="*/ 23 w 27"/>
                <a:gd name="T17" fmla="*/ 23 h 24"/>
                <a:gd name="T18" fmla="*/ 6 w 27"/>
                <a:gd name="T19" fmla="*/ 24 h 24"/>
                <a:gd name="T20" fmla="*/ 6 w 27"/>
                <a:gd name="T21" fmla="*/ 24 h 24"/>
                <a:gd name="T22" fmla="*/ 3 w 27"/>
                <a:gd name="T23" fmla="*/ 23 h 24"/>
                <a:gd name="T24" fmla="*/ 1 w 27"/>
                <a:gd name="T25" fmla="*/ 20 h 24"/>
                <a:gd name="T26" fmla="*/ 0 w 27"/>
                <a:gd name="T27" fmla="*/ 5 h 24"/>
                <a:gd name="T28" fmla="*/ 0 w 27"/>
                <a:gd name="T29" fmla="*/ 5 h 24"/>
                <a:gd name="T30" fmla="*/ 1 w 27"/>
                <a:gd name="T31" fmla="*/ 3 h 24"/>
                <a:gd name="T32" fmla="*/ 4 w 27"/>
                <a:gd name="T33" fmla="*/ 1 h 24"/>
                <a:gd name="T34" fmla="*/ 4 w 27"/>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4" y="1"/>
                  </a:moveTo>
                  <a:lnTo>
                    <a:pt x="22" y="0"/>
                  </a:lnTo>
                  <a:lnTo>
                    <a:pt x="22" y="0"/>
                  </a:lnTo>
                  <a:lnTo>
                    <a:pt x="24" y="1"/>
                  </a:lnTo>
                  <a:lnTo>
                    <a:pt x="26" y="4"/>
                  </a:lnTo>
                  <a:lnTo>
                    <a:pt x="27" y="19"/>
                  </a:lnTo>
                  <a:lnTo>
                    <a:pt x="27" y="19"/>
                  </a:lnTo>
                  <a:lnTo>
                    <a:pt x="26" y="21"/>
                  </a:lnTo>
                  <a:lnTo>
                    <a:pt x="23" y="23"/>
                  </a:lnTo>
                  <a:lnTo>
                    <a:pt x="6" y="24"/>
                  </a:lnTo>
                  <a:lnTo>
                    <a:pt x="6" y="24"/>
                  </a:lnTo>
                  <a:lnTo>
                    <a:pt x="3" y="23"/>
                  </a:lnTo>
                  <a:lnTo>
                    <a:pt x="1"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147"/>
            <p:cNvSpPr>
              <a:spLocks/>
            </p:cNvSpPr>
            <p:nvPr/>
          </p:nvSpPr>
          <p:spPr bwMode="auto">
            <a:xfrm>
              <a:off x="7291388" y="4008438"/>
              <a:ext cx="47625" cy="38100"/>
            </a:xfrm>
            <a:custGeom>
              <a:avLst/>
              <a:gdLst>
                <a:gd name="T0" fmla="*/ 4 w 30"/>
                <a:gd name="T1" fmla="*/ 1 h 24"/>
                <a:gd name="T2" fmla="*/ 25 w 30"/>
                <a:gd name="T3" fmla="*/ 0 h 24"/>
                <a:gd name="T4" fmla="*/ 25 w 30"/>
                <a:gd name="T5" fmla="*/ 0 h 24"/>
                <a:gd name="T6" fmla="*/ 27 w 30"/>
                <a:gd name="T7" fmla="*/ 1 h 24"/>
                <a:gd name="T8" fmla="*/ 30 w 30"/>
                <a:gd name="T9" fmla="*/ 4 h 24"/>
                <a:gd name="T10" fmla="*/ 30 w 30"/>
                <a:gd name="T11" fmla="*/ 18 h 24"/>
                <a:gd name="T12" fmla="*/ 30 w 30"/>
                <a:gd name="T13" fmla="*/ 18 h 24"/>
                <a:gd name="T14" fmla="*/ 29 w 30"/>
                <a:gd name="T15" fmla="*/ 21 h 24"/>
                <a:gd name="T16" fmla="*/ 26 w 30"/>
                <a:gd name="T17" fmla="*/ 22 h 24"/>
                <a:gd name="T18" fmla="*/ 6 w 30"/>
                <a:gd name="T19" fmla="*/ 24 h 24"/>
                <a:gd name="T20" fmla="*/ 6 w 30"/>
                <a:gd name="T21" fmla="*/ 24 h 24"/>
                <a:gd name="T22" fmla="*/ 3 w 30"/>
                <a:gd name="T23" fmla="*/ 22 h 24"/>
                <a:gd name="T24" fmla="*/ 2 w 30"/>
                <a:gd name="T25" fmla="*/ 20 h 24"/>
                <a:gd name="T26" fmla="*/ 0 w 30"/>
                <a:gd name="T27" fmla="*/ 5 h 24"/>
                <a:gd name="T28" fmla="*/ 0 w 30"/>
                <a:gd name="T29" fmla="*/ 5 h 24"/>
                <a:gd name="T30" fmla="*/ 2 w 30"/>
                <a:gd name="T31" fmla="*/ 2 h 24"/>
                <a:gd name="T32" fmla="*/ 4 w 30"/>
                <a:gd name="T33" fmla="*/ 1 h 24"/>
                <a:gd name="T34" fmla="*/ 4 w 30"/>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4" y="1"/>
                  </a:moveTo>
                  <a:lnTo>
                    <a:pt x="25" y="0"/>
                  </a:lnTo>
                  <a:lnTo>
                    <a:pt x="25" y="0"/>
                  </a:lnTo>
                  <a:lnTo>
                    <a:pt x="27" y="1"/>
                  </a:lnTo>
                  <a:lnTo>
                    <a:pt x="30" y="4"/>
                  </a:lnTo>
                  <a:lnTo>
                    <a:pt x="30" y="18"/>
                  </a:lnTo>
                  <a:lnTo>
                    <a:pt x="30" y="18"/>
                  </a:lnTo>
                  <a:lnTo>
                    <a:pt x="29" y="21"/>
                  </a:lnTo>
                  <a:lnTo>
                    <a:pt x="26" y="22"/>
                  </a:lnTo>
                  <a:lnTo>
                    <a:pt x="6" y="24"/>
                  </a:lnTo>
                  <a:lnTo>
                    <a:pt x="6" y="24"/>
                  </a:lnTo>
                  <a:lnTo>
                    <a:pt x="3" y="22"/>
                  </a:lnTo>
                  <a:lnTo>
                    <a:pt x="2" y="20"/>
                  </a:lnTo>
                  <a:lnTo>
                    <a:pt x="0" y="5"/>
                  </a:lnTo>
                  <a:lnTo>
                    <a:pt x="0" y="5"/>
                  </a:lnTo>
                  <a:lnTo>
                    <a:pt x="2"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148"/>
            <p:cNvSpPr>
              <a:spLocks/>
            </p:cNvSpPr>
            <p:nvPr/>
          </p:nvSpPr>
          <p:spPr bwMode="auto">
            <a:xfrm>
              <a:off x="7986713" y="4011613"/>
              <a:ext cx="44450" cy="49213"/>
            </a:xfrm>
            <a:custGeom>
              <a:avLst/>
              <a:gdLst>
                <a:gd name="T0" fmla="*/ 4 w 28"/>
                <a:gd name="T1" fmla="*/ 2 h 31"/>
                <a:gd name="T2" fmla="*/ 23 w 28"/>
                <a:gd name="T3" fmla="*/ 0 h 31"/>
                <a:gd name="T4" fmla="*/ 23 w 28"/>
                <a:gd name="T5" fmla="*/ 0 h 31"/>
                <a:gd name="T6" fmla="*/ 25 w 28"/>
                <a:gd name="T7" fmla="*/ 2 h 31"/>
                <a:gd name="T8" fmla="*/ 27 w 28"/>
                <a:gd name="T9" fmla="*/ 6 h 31"/>
                <a:gd name="T10" fmla="*/ 28 w 28"/>
                <a:gd name="T11" fmla="*/ 26 h 31"/>
                <a:gd name="T12" fmla="*/ 28 w 28"/>
                <a:gd name="T13" fmla="*/ 26 h 31"/>
                <a:gd name="T14" fmla="*/ 27 w 28"/>
                <a:gd name="T15" fmla="*/ 29 h 31"/>
                <a:gd name="T16" fmla="*/ 24 w 28"/>
                <a:gd name="T17" fmla="*/ 31 h 31"/>
                <a:gd name="T18" fmla="*/ 6 w 28"/>
                <a:gd name="T19" fmla="*/ 31 h 31"/>
                <a:gd name="T20" fmla="*/ 6 w 28"/>
                <a:gd name="T21" fmla="*/ 31 h 31"/>
                <a:gd name="T22" fmla="*/ 2 w 28"/>
                <a:gd name="T23" fmla="*/ 30 h 31"/>
                <a:gd name="T24" fmla="*/ 1 w 28"/>
                <a:gd name="T25" fmla="*/ 27 h 31"/>
                <a:gd name="T26" fmla="*/ 0 w 28"/>
                <a:gd name="T27" fmla="*/ 7 h 31"/>
                <a:gd name="T28" fmla="*/ 0 w 28"/>
                <a:gd name="T29" fmla="*/ 7 h 31"/>
                <a:gd name="T30" fmla="*/ 1 w 28"/>
                <a:gd name="T31" fmla="*/ 3 h 31"/>
                <a:gd name="T32" fmla="*/ 4 w 28"/>
                <a:gd name="T33" fmla="*/ 2 h 31"/>
                <a:gd name="T34" fmla="*/ 4 w 28"/>
                <a:gd name="T35"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2"/>
                  </a:moveTo>
                  <a:lnTo>
                    <a:pt x="23" y="0"/>
                  </a:lnTo>
                  <a:lnTo>
                    <a:pt x="23" y="0"/>
                  </a:lnTo>
                  <a:lnTo>
                    <a:pt x="25" y="2"/>
                  </a:lnTo>
                  <a:lnTo>
                    <a:pt x="27" y="6"/>
                  </a:lnTo>
                  <a:lnTo>
                    <a:pt x="28" y="26"/>
                  </a:lnTo>
                  <a:lnTo>
                    <a:pt x="28" y="26"/>
                  </a:lnTo>
                  <a:lnTo>
                    <a:pt x="27" y="29"/>
                  </a:lnTo>
                  <a:lnTo>
                    <a:pt x="24" y="31"/>
                  </a:lnTo>
                  <a:lnTo>
                    <a:pt x="6" y="31"/>
                  </a:lnTo>
                  <a:lnTo>
                    <a:pt x="6" y="31"/>
                  </a:lnTo>
                  <a:lnTo>
                    <a:pt x="2" y="30"/>
                  </a:lnTo>
                  <a:lnTo>
                    <a:pt x="1" y="27"/>
                  </a:lnTo>
                  <a:lnTo>
                    <a:pt x="0" y="7"/>
                  </a:lnTo>
                  <a:lnTo>
                    <a:pt x="0" y="7"/>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149"/>
            <p:cNvSpPr>
              <a:spLocks/>
            </p:cNvSpPr>
            <p:nvPr/>
          </p:nvSpPr>
          <p:spPr bwMode="auto">
            <a:xfrm>
              <a:off x="7927975" y="4016375"/>
              <a:ext cx="47625" cy="49213"/>
            </a:xfrm>
            <a:custGeom>
              <a:avLst/>
              <a:gdLst>
                <a:gd name="T0" fmla="*/ 6 w 30"/>
                <a:gd name="T1" fmla="*/ 0 h 31"/>
                <a:gd name="T2" fmla="*/ 23 w 30"/>
                <a:gd name="T3" fmla="*/ 0 h 31"/>
                <a:gd name="T4" fmla="*/ 23 w 30"/>
                <a:gd name="T5" fmla="*/ 0 h 31"/>
                <a:gd name="T6" fmla="*/ 26 w 30"/>
                <a:gd name="T7" fmla="*/ 1 h 31"/>
                <a:gd name="T8" fmla="*/ 29 w 30"/>
                <a:gd name="T9" fmla="*/ 4 h 31"/>
                <a:gd name="T10" fmla="*/ 30 w 30"/>
                <a:gd name="T11" fmla="*/ 24 h 31"/>
                <a:gd name="T12" fmla="*/ 30 w 30"/>
                <a:gd name="T13" fmla="*/ 24 h 31"/>
                <a:gd name="T14" fmla="*/ 29 w 30"/>
                <a:gd name="T15" fmla="*/ 28 h 31"/>
                <a:gd name="T16" fmla="*/ 25 w 30"/>
                <a:gd name="T17" fmla="*/ 30 h 31"/>
                <a:gd name="T18" fmla="*/ 7 w 30"/>
                <a:gd name="T19" fmla="*/ 31 h 31"/>
                <a:gd name="T20" fmla="*/ 7 w 30"/>
                <a:gd name="T21" fmla="*/ 31 h 31"/>
                <a:gd name="T22" fmla="*/ 3 w 30"/>
                <a:gd name="T23" fmla="*/ 30 h 31"/>
                <a:gd name="T24" fmla="*/ 2 w 30"/>
                <a:gd name="T25" fmla="*/ 26 h 31"/>
                <a:gd name="T26" fmla="*/ 0 w 30"/>
                <a:gd name="T27" fmla="*/ 5 h 31"/>
                <a:gd name="T28" fmla="*/ 0 w 30"/>
                <a:gd name="T29" fmla="*/ 5 h 31"/>
                <a:gd name="T30" fmla="*/ 2 w 30"/>
                <a:gd name="T31" fmla="*/ 3 h 31"/>
                <a:gd name="T32" fmla="*/ 6 w 30"/>
                <a:gd name="T33" fmla="*/ 0 h 31"/>
                <a:gd name="T34" fmla="*/ 6 w 30"/>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6" y="0"/>
                  </a:moveTo>
                  <a:lnTo>
                    <a:pt x="23" y="0"/>
                  </a:lnTo>
                  <a:lnTo>
                    <a:pt x="23" y="0"/>
                  </a:lnTo>
                  <a:lnTo>
                    <a:pt x="26" y="1"/>
                  </a:lnTo>
                  <a:lnTo>
                    <a:pt x="29" y="4"/>
                  </a:lnTo>
                  <a:lnTo>
                    <a:pt x="30" y="24"/>
                  </a:lnTo>
                  <a:lnTo>
                    <a:pt x="30" y="24"/>
                  </a:lnTo>
                  <a:lnTo>
                    <a:pt x="29" y="28"/>
                  </a:lnTo>
                  <a:lnTo>
                    <a:pt x="25" y="30"/>
                  </a:lnTo>
                  <a:lnTo>
                    <a:pt x="7" y="31"/>
                  </a:lnTo>
                  <a:lnTo>
                    <a:pt x="7" y="31"/>
                  </a:lnTo>
                  <a:lnTo>
                    <a:pt x="3" y="30"/>
                  </a:lnTo>
                  <a:lnTo>
                    <a:pt x="2" y="26"/>
                  </a:lnTo>
                  <a:lnTo>
                    <a:pt x="0" y="5"/>
                  </a:lnTo>
                  <a:lnTo>
                    <a:pt x="0" y="5"/>
                  </a:lnTo>
                  <a:lnTo>
                    <a:pt x="2" y="3"/>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150"/>
            <p:cNvSpPr>
              <a:spLocks/>
            </p:cNvSpPr>
            <p:nvPr/>
          </p:nvSpPr>
          <p:spPr bwMode="auto">
            <a:xfrm>
              <a:off x="7870825" y="4017963"/>
              <a:ext cx="47625" cy="49213"/>
            </a:xfrm>
            <a:custGeom>
              <a:avLst/>
              <a:gdLst>
                <a:gd name="T0" fmla="*/ 5 w 30"/>
                <a:gd name="T1" fmla="*/ 2 h 31"/>
                <a:gd name="T2" fmla="*/ 23 w 30"/>
                <a:gd name="T3" fmla="*/ 0 h 31"/>
                <a:gd name="T4" fmla="*/ 23 w 30"/>
                <a:gd name="T5" fmla="*/ 0 h 31"/>
                <a:gd name="T6" fmla="*/ 27 w 30"/>
                <a:gd name="T7" fmla="*/ 2 h 31"/>
                <a:gd name="T8" fmla="*/ 28 w 30"/>
                <a:gd name="T9" fmla="*/ 6 h 31"/>
                <a:gd name="T10" fmla="*/ 30 w 30"/>
                <a:gd name="T11" fmla="*/ 26 h 31"/>
                <a:gd name="T12" fmla="*/ 30 w 30"/>
                <a:gd name="T13" fmla="*/ 26 h 31"/>
                <a:gd name="T14" fmla="*/ 28 w 30"/>
                <a:gd name="T15" fmla="*/ 29 h 31"/>
                <a:gd name="T16" fmla="*/ 24 w 30"/>
                <a:gd name="T17" fmla="*/ 31 h 31"/>
                <a:gd name="T18" fmla="*/ 7 w 30"/>
                <a:gd name="T19" fmla="*/ 31 h 31"/>
                <a:gd name="T20" fmla="*/ 7 w 30"/>
                <a:gd name="T21" fmla="*/ 31 h 31"/>
                <a:gd name="T22" fmla="*/ 3 w 30"/>
                <a:gd name="T23" fmla="*/ 31 h 31"/>
                <a:gd name="T24" fmla="*/ 1 w 30"/>
                <a:gd name="T25" fmla="*/ 27 h 31"/>
                <a:gd name="T26" fmla="*/ 0 w 30"/>
                <a:gd name="T27" fmla="*/ 7 h 31"/>
                <a:gd name="T28" fmla="*/ 0 w 30"/>
                <a:gd name="T29" fmla="*/ 7 h 31"/>
                <a:gd name="T30" fmla="*/ 1 w 30"/>
                <a:gd name="T31" fmla="*/ 3 h 31"/>
                <a:gd name="T32" fmla="*/ 5 w 30"/>
                <a:gd name="T33" fmla="*/ 2 h 31"/>
                <a:gd name="T34" fmla="*/ 5 w 30"/>
                <a:gd name="T35"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2"/>
                  </a:moveTo>
                  <a:lnTo>
                    <a:pt x="23" y="0"/>
                  </a:lnTo>
                  <a:lnTo>
                    <a:pt x="23" y="0"/>
                  </a:lnTo>
                  <a:lnTo>
                    <a:pt x="27" y="2"/>
                  </a:lnTo>
                  <a:lnTo>
                    <a:pt x="28" y="6"/>
                  </a:lnTo>
                  <a:lnTo>
                    <a:pt x="30" y="26"/>
                  </a:lnTo>
                  <a:lnTo>
                    <a:pt x="30" y="26"/>
                  </a:lnTo>
                  <a:lnTo>
                    <a:pt x="28" y="29"/>
                  </a:lnTo>
                  <a:lnTo>
                    <a:pt x="24" y="31"/>
                  </a:lnTo>
                  <a:lnTo>
                    <a:pt x="7" y="31"/>
                  </a:lnTo>
                  <a:lnTo>
                    <a:pt x="7" y="31"/>
                  </a:lnTo>
                  <a:lnTo>
                    <a:pt x="3" y="31"/>
                  </a:lnTo>
                  <a:lnTo>
                    <a:pt x="1" y="27"/>
                  </a:lnTo>
                  <a:lnTo>
                    <a:pt x="0" y="7"/>
                  </a:lnTo>
                  <a:lnTo>
                    <a:pt x="0" y="7"/>
                  </a:lnTo>
                  <a:lnTo>
                    <a:pt x="1" y="3"/>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0" name="Freeform 151"/>
            <p:cNvSpPr>
              <a:spLocks/>
            </p:cNvSpPr>
            <p:nvPr/>
          </p:nvSpPr>
          <p:spPr bwMode="auto">
            <a:xfrm>
              <a:off x="7815263" y="4022725"/>
              <a:ext cx="44450" cy="49213"/>
            </a:xfrm>
            <a:custGeom>
              <a:avLst/>
              <a:gdLst>
                <a:gd name="T0" fmla="*/ 4 w 28"/>
                <a:gd name="T1" fmla="*/ 1 h 31"/>
                <a:gd name="T2" fmla="*/ 21 w 28"/>
                <a:gd name="T3" fmla="*/ 0 h 31"/>
                <a:gd name="T4" fmla="*/ 21 w 28"/>
                <a:gd name="T5" fmla="*/ 0 h 31"/>
                <a:gd name="T6" fmla="*/ 25 w 28"/>
                <a:gd name="T7" fmla="*/ 1 h 31"/>
                <a:gd name="T8" fmla="*/ 27 w 28"/>
                <a:gd name="T9" fmla="*/ 4 h 31"/>
                <a:gd name="T10" fmla="*/ 28 w 28"/>
                <a:gd name="T11" fmla="*/ 24 h 31"/>
                <a:gd name="T12" fmla="*/ 28 w 28"/>
                <a:gd name="T13" fmla="*/ 24 h 31"/>
                <a:gd name="T14" fmla="*/ 27 w 28"/>
                <a:gd name="T15" fmla="*/ 28 h 31"/>
                <a:gd name="T16" fmla="*/ 24 w 28"/>
                <a:gd name="T17" fmla="*/ 30 h 31"/>
                <a:gd name="T18" fmla="*/ 5 w 28"/>
                <a:gd name="T19" fmla="*/ 31 h 31"/>
                <a:gd name="T20" fmla="*/ 5 w 28"/>
                <a:gd name="T21" fmla="*/ 31 h 31"/>
                <a:gd name="T22" fmla="*/ 2 w 28"/>
                <a:gd name="T23" fmla="*/ 30 h 31"/>
                <a:gd name="T24" fmla="*/ 0 w 28"/>
                <a:gd name="T25" fmla="*/ 27 h 31"/>
                <a:gd name="T26" fmla="*/ 0 w 28"/>
                <a:gd name="T27" fmla="*/ 5 h 31"/>
                <a:gd name="T28" fmla="*/ 0 w 28"/>
                <a:gd name="T29" fmla="*/ 5 h 31"/>
                <a:gd name="T30" fmla="*/ 0 w 28"/>
                <a:gd name="T31" fmla="*/ 3 h 31"/>
                <a:gd name="T32" fmla="*/ 4 w 28"/>
                <a:gd name="T33" fmla="*/ 1 h 31"/>
                <a:gd name="T34" fmla="*/ 4 w 28"/>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1"/>
                  </a:moveTo>
                  <a:lnTo>
                    <a:pt x="21" y="0"/>
                  </a:lnTo>
                  <a:lnTo>
                    <a:pt x="21" y="0"/>
                  </a:lnTo>
                  <a:lnTo>
                    <a:pt x="25" y="1"/>
                  </a:lnTo>
                  <a:lnTo>
                    <a:pt x="27" y="4"/>
                  </a:lnTo>
                  <a:lnTo>
                    <a:pt x="28" y="24"/>
                  </a:lnTo>
                  <a:lnTo>
                    <a:pt x="28" y="24"/>
                  </a:lnTo>
                  <a:lnTo>
                    <a:pt x="27" y="28"/>
                  </a:lnTo>
                  <a:lnTo>
                    <a:pt x="24" y="30"/>
                  </a:lnTo>
                  <a:lnTo>
                    <a:pt x="5" y="31"/>
                  </a:lnTo>
                  <a:lnTo>
                    <a:pt x="5" y="31"/>
                  </a:lnTo>
                  <a:lnTo>
                    <a:pt x="2" y="30"/>
                  </a:lnTo>
                  <a:lnTo>
                    <a:pt x="0" y="27"/>
                  </a:lnTo>
                  <a:lnTo>
                    <a:pt x="0" y="5"/>
                  </a:lnTo>
                  <a:lnTo>
                    <a:pt x="0" y="5"/>
                  </a:lnTo>
                  <a:lnTo>
                    <a:pt x="0"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152"/>
            <p:cNvSpPr>
              <a:spLocks/>
            </p:cNvSpPr>
            <p:nvPr/>
          </p:nvSpPr>
          <p:spPr bwMode="auto">
            <a:xfrm>
              <a:off x="7756525" y="4024313"/>
              <a:ext cx="46038" cy="52388"/>
            </a:xfrm>
            <a:custGeom>
              <a:avLst/>
              <a:gdLst>
                <a:gd name="T0" fmla="*/ 4 w 29"/>
                <a:gd name="T1" fmla="*/ 2 h 33"/>
                <a:gd name="T2" fmla="*/ 22 w 29"/>
                <a:gd name="T3" fmla="*/ 0 h 33"/>
                <a:gd name="T4" fmla="*/ 22 w 29"/>
                <a:gd name="T5" fmla="*/ 0 h 33"/>
                <a:gd name="T6" fmla="*/ 26 w 29"/>
                <a:gd name="T7" fmla="*/ 2 h 33"/>
                <a:gd name="T8" fmla="*/ 27 w 29"/>
                <a:gd name="T9" fmla="*/ 6 h 33"/>
                <a:gd name="T10" fmla="*/ 29 w 29"/>
                <a:gd name="T11" fmla="*/ 26 h 33"/>
                <a:gd name="T12" fmla="*/ 29 w 29"/>
                <a:gd name="T13" fmla="*/ 26 h 33"/>
                <a:gd name="T14" fmla="*/ 27 w 29"/>
                <a:gd name="T15" fmla="*/ 30 h 33"/>
                <a:gd name="T16" fmla="*/ 25 w 29"/>
                <a:gd name="T17" fmla="*/ 31 h 33"/>
                <a:gd name="T18" fmla="*/ 7 w 29"/>
                <a:gd name="T19" fmla="*/ 33 h 33"/>
                <a:gd name="T20" fmla="*/ 7 w 29"/>
                <a:gd name="T21" fmla="*/ 33 h 33"/>
                <a:gd name="T22" fmla="*/ 3 w 29"/>
                <a:gd name="T23" fmla="*/ 31 h 33"/>
                <a:gd name="T24" fmla="*/ 2 w 29"/>
                <a:gd name="T25" fmla="*/ 27 h 33"/>
                <a:gd name="T26" fmla="*/ 0 w 29"/>
                <a:gd name="T27" fmla="*/ 7 h 33"/>
                <a:gd name="T28" fmla="*/ 0 w 29"/>
                <a:gd name="T29" fmla="*/ 7 h 33"/>
                <a:gd name="T30" fmla="*/ 2 w 29"/>
                <a:gd name="T31" fmla="*/ 3 h 33"/>
                <a:gd name="T32" fmla="*/ 4 w 29"/>
                <a:gd name="T33" fmla="*/ 2 h 33"/>
                <a:gd name="T34" fmla="*/ 4 w 29"/>
                <a:gd name="T3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3">
                  <a:moveTo>
                    <a:pt x="4" y="2"/>
                  </a:moveTo>
                  <a:lnTo>
                    <a:pt x="22" y="0"/>
                  </a:lnTo>
                  <a:lnTo>
                    <a:pt x="22" y="0"/>
                  </a:lnTo>
                  <a:lnTo>
                    <a:pt x="26" y="2"/>
                  </a:lnTo>
                  <a:lnTo>
                    <a:pt x="27" y="6"/>
                  </a:lnTo>
                  <a:lnTo>
                    <a:pt x="29" y="26"/>
                  </a:lnTo>
                  <a:lnTo>
                    <a:pt x="29" y="26"/>
                  </a:lnTo>
                  <a:lnTo>
                    <a:pt x="27" y="30"/>
                  </a:lnTo>
                  <a:lnTo>
                    <a:pt x="25" y="31"/>
                  </a:lnTo>
                  <a:lnTo>
                    <a:pt x="7" y="33"/>
                  </a:lnTo>
                  <a:lnTo>
                    <a:pt x="7" y="33"/>
                  </a:lnTo>
                  <a:lnTo>
                    <a:pt x="3" y="31"/>
                  </a:lnTo>
                  <a:lnTo>
                    <a:pt x="2" y="27"/>
                  </a:lnTo>
                  <a:lnTo>
                    <a:pt x="0" y="7"/>
                  </a:lnTo>
                  <a:lnTo>
                    <a:pt x="0" y="7"/>
                  </a:lnTo>
                  <a:lnTo>
                    <a:pt x="2"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153"/>
            <p:cNvSpPr>
              <a:spLocks/>
            </p:cNvSpPr>
            <p:nvPr/>
          </p:nvSpPr>
          <p:spPr bwMode="auto">
            <a:xfrm>
              <a:off x="7699375" y="4029075"/>
              <a:ext cx="47625" cy="49213"/>
            </a:xfrm>
            <a:custGeom>
              <a:avLst/>
              <a:gdLst>
                <a:gd name="T0" fmla="*/ 4 w 30"/>
                <a:gd name="T1" fmla="*/ 1 h 31"/>
                <a:gd name="T2" fmla="*/ 23 w 30"/>
                <a:gd name="T3" fmla="*/ 0 h 31"/>
                <a:gd name="T4" fmla="*/ 23 w 30"/>
                <a:gd name="T5" fmla="*/ 0 h 31"/>
                <a:gd name="T6" fmla="*/ 25 w 30"/>
                <a:gd name="T7" fmla="*/ 1 h 31"/>
                <a:gd name="T8" fmla="*/ 28 w 30"/>
                <a:gd name="T9" fmla="*/ 4 h 31"/>
                <a:gd name="T10" fmla="*/ 30 w 30"/>
                <a:gd name="T11" fmla="*/ 24 h 31"/>
                <a:gd name="T12" fmla="*/ 30 w 30"/>
                <a:gd name="T13" fmla="*/ 24 h 31"/>
                <a:gd name="T14" fmla="*/ 28 w 30"/>
                <a:gd name="T15" fmla="*/ 28 h 31"/>
                <a:gd name="T16" fmla="*/ 24 w 30"/>
                <a:gd name="T17" fmla="*/ 30 h 31"/>
                <a:gd name="T18" fmla="*/ 7 w 30"/>
                <a:gd name="T19" fmla="*/ 31 h 31"/>
                <a:gd name="T20" fmla="*/ 7 w 30"/>
                <a:gd name="T21" fmla="*/ 31 h 31"/>
                <a:gd name="T22" fmla="*/ 3 w 30"/>
                <a:gd name="T23" fmla="*/ 30 h 31"/>
                <a:gd name="T24" fmla="*/ 1 w 30"/>
                <a:gd name="T25" fmla="*/ 27 h 31"/>
                <a:gd name="T26" fmla="*/ 0 w 30"/>
                <a:gd name="T27" fmla="*/ 7 h 31"/>
                <a:gd name="T28" fmla="*/ 0 w 30"/>
                <a:gd name="T29" fmla="*/ 7 h 31"/>
                <a:gd name="T30" fmla="*/ 1 w 30"/>
                <a:gd name="T31" fmla="*/ 3 h 31"/>
                <a:gd name="T32" fmla="*/ 4 w 30"/>
                <a:gd name="T33" fmla="*/ 1 h 31"/>
                <a:gd name="T34" fmla="*/ 4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4" y="1"/>
                  </a:moveTo>
                  <a:lnTo>
                    <a:pt x="23" y="0"/>
                  </a:lnTo>
                  <a:lnTo>
                    <a:pt x="23" y="0"/>
                  </a:lnTo>
                  <a:lnTo>
                    <a:pt x="25" y="1"/>
                  </a:lnTo>
                  <a:lnTo>
                    <a:pt x="28" y="4"/>
                  </a:lnTo>
                  <a:lnTo>
                    <a:pt x="30" y="24"/>
                  </a:lnTo>
                  <a:lnTo>
                    <a:pt x="30" y="24"/>
                  </a:lnTo>
                  <a:lnTo>
                    <a:pt x="28" y="28"/>
                  </a:lnTo>
                  <a:lnTo>
                    <a:pt x="24" y="30"/>
                  </a:lnTo>
                  <a:lnTo>
                    <a:pt x="7" y="31"/>
                  </a:lnTo>
                  <a:lnTo>
                    <a:pt x="7" y="31"/>
                  </a:lnTo>
                  <a:lnTo>
                    <a:pt x="3" y="30"/>
                  </a:lnTo>
                  <a:lnTo>
                    <a:pt x="1" y="27"/>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154"/>
            <p:cNvSpPr>
              <a:spLocks/>
            </p:cNvSpPr>
            <p:nvPr/>
          </p:nvSpPr>
          <p:spPr bwMode="auto">
            <a:xfrm>
              <a:off x="7640638" y="4030663"/>
              <a:ext cx="47625" cy="52388"/>
            </a:xfrm>
            <a:custGeom>
              <a:avLst/>
              <a:gdLst>
                <a:gd name="T0" fmla="*/ 6 w 30"/>
                <a:gd name="T1" fmla="*/ 2 h 33"/>
                <a:gd name="T2" fmla="*/ 23 w 30"/>
                <a:gd name="T3" fmla="*/ 0 h 33"/>
                <a:gd name="T4" fmla="*/ 23 w 30"/>
                <a:gd name="T5" fmla="*/ 0 h 33"/>
                <a:gd name="T6" fmla="*/ 27 w 30"/>
                <a:gd name="T7" fmla="*/ 2 h 33"/>
                <a:gd name="T8" fmla="*/ 29 w 30"/>
                <a:gd name="T9" fmla="*/ 6 h 33"/>
                <a:gd name="T10" fmla="*/ 30 w 30"/>
                <a:gd name="T11" fmla="*/ 26 h 33"/>
                <a:gd name="T12" fmla="*/ 30 w 30"/>
                <a:gd name="T13" fmla="*/ 26 h 33"/>
                <a:gd name="T14" fmla="*/ 29 w 30"/>
                <a:gd name="T15" fmla="*/ 30 h 33"/>
                <a:gd name="T16" fmla="*/ 25 w 30"/>
                <a:gd name="T17" fmla="*/ 31 h 33"/>
                <a:gd name="T18" fmla="*/ 7 w 30"/>
                <a:gd name="T19" fmla="*/ 33 h 33"/>
                <a:gd name="T20" fmla="*/ 7 w 30"/>
                <a:gd name="T21" fmla="*/ 33 h 33"/>
                <a:gd name="T22" fmla="*/ 3 w 30"/>
                <a:gd name="T23" fmla="*/ 31 h 33"/>
                <a:gd name="T24" fmla="*/ 2 w 30"/>
                <a:gd name="T25" fmla="*/ 27 h 33"/>
                <a:gd name="T26" fmla="*/ 0 w 30"/>
                <a:gd name="T27" fmla="*/ 7 h 33"/>
                <a:gd name="T28" fmla="*/ 0 w 30"/>
                <a:gd name="T29" fmla="*/ 7 h 33"/>
                <a:gd name="T30" fmla="*/ 2 w 30"/>
                <a:gd name="T31" fmla="*/ 3 h 33"/>
                <a:gd name="T32" fmla="*/ 6 w 30"/>
                <a:gd name="T33" fmla="*/ 2 h 33"/>
                <a:gd name="T34" fmla="*/ 6 w 30"/>
                <a:gd name="T3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3">
                  <a:moveTo>
                    <a:pt x="6" y="2"/>
                  </a:moveTo>
                  <a:lnTo>
                    <a:pt x="23" y="0"/>
                  </a:lnTo>
                  <a:lnTo>
                    <a:pt x="23" y="0"/>
                  </a:lnTo>
                  <a:lnTo>
                    <a:pt x="27" y="2"/>
                  </a:lnTo>
                  <a:lnTo>
                    <a:pt x="29" y="6"/>
                  </a:lnTo>
                  <a:lnTo>
                    <a:pt x="30" y="26"/>
                  </a:lnTo>
                  <a:lnTo>
                    <a:pt x="30" y="26"/>
                  </a:lnTo>
                  <a:lnTo>
                    <a:pt x="29" y="30"/>
                  </a:lnTo>
                  <a:lnTo>
                    <a:pt x="25" y="31"/>
                  </a:lnTo>
                  <a:lnTo>
                    <a:pt x="7" y="33"/>
                  </a:lnTo>
                  <a:lnTo>
                    <a:pt x="7" y="33"/>
                  </a:lnTo>
                  <a:lnTo>
                    <a:pt x="3" y="31"/>
                  </a:lnTo>
                  <a:lnTo>
                    <a:pt x="2" y="27"/>
                  </a:lnTo>
                  <a:lnTo>
                    <a:pt x="0" y="7"/>
                  </a:lnTo>
                  <a:lnTo>
                    <a:pt x="0" y="7"/>
                  </a:lnTo>
                  <a:lnTo>
                    <a:pt x="2" y="3"/>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155"/>
            <p:cNvSpPr>
              <a:spLocks/>
            </p:cNvSpPr>
            <p:nvPr/>
          </p:nvSpPr>
          <p:spPr bwMode="auto">
            <a:xfrm>
              <a:off x="7583488" y="4035425"/>
              <a:ext cx="47625" cy="49213"/>
            </a:xfrm>
            <a:custGeom>
              <a:avLst/>
              <a:gdLst>
                <a:gd name="T0" fmla="*/ 5 w 30"/>
                <a:gd name="T1" fmla="*/ 1 h 31"/>
                <a:gd name="T2" fmla="*/ 23 w 30"/>
                <a:gd name="T3" fmla="*/ 0 h 31"/>
                <a:gd name="T4" fmla="*/ 23 w 30"/>
                <a:gd name="T5" fmla="*/ 0 h 31"/>
                <a:gd name="T6" fmla="*/ 27 w 30"/>
                <a:gd name="T7" fmla="*/ 1 h 31"/>
                <a:gd name="T8" fmla="*/ 28 w 30"/>
                <a:gd name="T9" fmla="*/ 5 h 31"/>
                <a:gd name="T10" fmla="*/ 30 w 30"/>
                <a:gd name="T11" fmla="*/ 26 h 31"/>
                <a:gd name="T12" fmla="*/ 30 w 30"/>
                <a:gd name="T13" fmla="*/ 26 h 31"/>
                <a:gd name="T14" fmla="*/ 28 w 30"/>
                <a:gd name="T15" fmla="*/ 28 h 31"/>
                <a:gd name="T16" fmla="*/ 26 w 30"/>
                <a:gd name="T17" fmla="*/ 31 h 31"/>
                <a:gd name="T18" fmla="*/ 7 w 30"/>
                <a:gd name="T19" fmla="*/ 31 h 31"/>
                <a:gd name="T20" fmla="*/ 7 w 30"/>
                <a:gd name="T21" fmla="*/ 31 h 31"/>
                <a:gd name="T22" fmla="*/ 4 w 30"/>
                <a:gd name="T23" fmla="*/ 30 h 31"/>
                <a:gd name="T24" fmla="*/ 1 w 30"/>
                <a:gd name="T25" fmla="*/ 27 h 31"/>
                <a:gd name="T26" fmla="*/ 0 w 30"/>
                <a:gd name="T27" fmla="*/ 7 h 31"/>
                <a:gd name="T28" fmla="*/ 0 w 30"/>
                <a:gd name="T29" fmla="*/ 7 h 31"/>
                <a:gd name="T30" fmla="*/ 1 w 30"/>
                <a:gd name="T31" fmla="*/ 3 h 31"/>
                <a:gd name="T32" fmla="*/ 5 w 30"/>
                <a:gd name="T33" fmla="*/ 1 h 31"/>
                <a:gd name="T34" fmla="*/ 5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1"/>
                  </a:moveTo>
                  <a:lnTo>
                    <a:pt x="23" y="0"/>
                  </a:lnTo>
                  <a:lnTo>
                    <a:pt x="23" y="0"/>
                  </a:lnTo>
                  <a:lnTo>
                    <a:pt x="27" y="1"/>
                  </a:lnTo>
                  <a:lnTo>
                    <a:pt x="28" y="5"/>
                  </a:lnTo>
                  <a:lnTo>
                    <a:pt x="30" y="26"/>
                  </a:lnTo>
                  <a:lnTo>
                    <a:pt x="30" y="26"/>
                  </a:lnTo>
                  <a:lnTo>
                    <a:pt x="28" y="28"/>
                  </a:lnTo>
                  <a:lnTo>
                    <a:pt x="26" y="31"/>
                  </a:lnTo>
                  <a:lnTo>
                    <a:pt x="7" y="31"/>
                  </a:lnTo>
                  <a:lnTo>
                    <a:pt x="7" y="31"/>
                  </a:lnTo>
                  <a:lnTo>
                    <a:pt x="4" y="30"/>
                  </a:lnTo>
                  <a:lnTo>
                    <a:pt x="1" y="27"/>
                  </a:lnTo>
                  <a:lnTo>
                    <a:pt x="0" y="7"/>
                  </a:lnTo>
                  <a:lnTo>
                    <a:pt x="0" y="7"/>
                  </a:lnTo>
                  <a:lnTo>
                    <a:pt x="1"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156"/>
            <p:cNvSpPr>
              <a:spLocks/>
            </p:cNvSpPr>
            <p:nvPr/>
          </p:nvSpPr>
          <p:spPr bwMode="auto">
            <a:xfrm>
              <a:off x="7527925" y="4040188"/>
              <a:ext cx="44450" cy="49213"/>
            </a:xfrm>
            <a:custGeom>
              <a:avLst/>
              <a:gdLst>
                <a:gd name="T0" fmla="*/ 4 w 28"/>
                <a:gd name="T1" fmla="*/ 0 h 31"/>
                <a:gd name="T2" fmla="*/ 21 w 28"/>
                <a:gd name="T3" fmla="*/ 0 h 31"/>
                <a:gd name="T4" fmla="*/ 21 w 28"/>
                <a:gd name="T5" fmla="*/ 0 h 31"/>
                <a:gd name="T6" fmla="*/ 25 w 28"/>
                <a:gd name="T7" fmla="*/ 1 h 31"/>
                <a:gd name="T8" fmla="*/ 27 w 28"/>
                <a:gd name="T9" fmla="*/ 4 h 31"/>
                <a:gd name="T10" fmla="*/ 28 w 28"/>
                <a:gd name="T11" fmla="*/ 24 h 31"/>
                <a:gd name="T12" fmla="*/ 28 w 28"/>
                <a:gd name="T13" fmla="*/ 24 h 31"/>
                <a:gd name="T14" fmla="*/ 27 w 28"/>
                <a:gd name="T15" fmla="*/ 28 h 31"/>
                <a:gd name="T16" fmla="*/ 24 w 28"/>
                <a:gd name="T17" fmla="*/ 29 h 31"/>
                <a:gd name="T18" fmla="*/ 7 w 28"/>
                <a:gd name="T19" fmla="*/ 31 h 31"/>
                <a:gd name="T20" fmla="*/ 7 w 28"/>
                <a:gd name="T21" fmla="*/ 31 h 31"/>
                <a:gd name="T22" fmla="*/ 3 w 28"/>
                <a:gd name="T23" fmla="*/ 29 h 31"/>
                <a:gd name="T24" fmla="*/ 1 w 28"/>
                <a:gd name="T25" fmla="*/ 25 h 31"/>
                <a:gd name="T26" fmla="*/ 0 w 28"/>
                <a:gd name="T27" fmla="*/ 5 h 31"/>
                <a:gd name="T28" fmla="*/ 0 w 28"/>
                <a:gd name="T29" fmla="*/ 5 h 31"/>
                <a:gd name="T30" fmla="*/ 1 w 28"/>
                <a:gd name="T31" fmla="*/ 2 h 31"/>
                <a:gd name="T32" fmla="*/ 4 w 28"/>
                <a:gd name="T33" fmla="*/ 0 h 31"/>
                <a:gd name="T34" fmla="*/ 4 w 28"/>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0"/>
                  </a:moveTo>
                  <a:lnTo>
                    <a:pt x="21" y="0"/>
                  </a:lnTo>
                  <a:lnTo>
                    <a:pt x="21" y="0"/>
                  </a:lnTo>
                  <a:lnTo>
                    <a:pt x="25" y="1"/>
                  </a:lnTo>
                  <a:lnTo>
                    <a:pt x="27" y="4"/>
                  </a:lnTo>
                  <a:lnTo>
                    <a:pt x="28" y="24"/>
                  </a:lnTo>
                  <a:lnTo>
                    <a:pt x="28" y="24"/>
                  </a:lnTo>
                  <a:lnTo>
                    <a:pt x="27" y="28"/>
                  </a:lnTo>
                  <a:lnTo>
                    <a:pt x="24" y="29"/>
                  </a:lnTo>
                  <a:lnTo>
                    <a:pt x="7" y="31"/>
                  </a:lnTo>
                  <a:lnTo>
                    <a:pt x="7" y="31"/>
                  </a:lnTo>
                  <a:lnTo>
                    <a:pt x="3" y="29"/>
                  </a:lnTo>
                  <a:lnTo>
                    <a:pt x="1" y="25"/>
                  </a:lnTo>
                  <a:lnTo>
                    <a:pt x="0" y="5"/>
                  </a:lnTo>
                  <a:lnTo>
                    <a:pt x="0" y="5"/>
                  </a:lnTo>
                  <a:lnTo>
                    <a:pt x="1" y="2"/>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157"/>
            <p:cNvSpPr>
              <a:spLocks/>
            </p:cNvSpPr>
            <p:nvPr/>
          </p:nvSpPr>
          <p:spPr bwMode="auto">
            <a:xfrm>
              <a:off x="7469188" y="4041775"/>
              <a:ext cx="46038" cy="49213"/>
            </a:xfrm>
            <a:custGeom>
              <a:avLst/>
              <a:gdLst>
                <a:gd name="T0" fmla="*/ 4 w 29"/>
                <a:gd name="T1" fmla="*/ 1 h 31"/>
                <a:gd name="T2" fmla="*/ 23 w 29"/>
                <a:gd name="T3" fmla="*/ 0 h 31"/>
                <a:gd name="T4" fmla="*/ 23 w 29"/>
                <a:gd name="T5" fmla="*/ 0 h 31"/>
                <a:gd name="T6" fmla="*/ 26 w 29"/>
                <a:gd name="T7" fmla="*/ 1 h 31"/>
                <a:gd name="T8" fmla="*/ 29 w 29"/>
                <a:gd name="T9" fmla="*/ 6 h 31"/>
                <a:gd name="T10" fmla="*/ 29 w 29"/>
                <a:gd name="T11" fmla="*/ 26 h 31"/>
                <a:gd name="T12" fmla="*/ 29 w 29"/>
                <a:gd name="T13" fmla="*/ 26 h 31"/>
                <a:gd name="T14" fmla="*/ 29 w 29"/>
                <a:gd name="T15" fmla="*/ 28 h 31"/>
                <a:gd name="T16" fmla="*/ 25 w 29"/>
                <a:gd name="T17" fmla="*/ 31 h 31"/>
                <a:gd name="T18" fmla="*/ 7 w 29"/>
                <a:gd name="T19" fmla="*/ 31 h 31"/>
                <a:gd name="T20" fmla="*/ 7 w 29"/>
                <a:gd name="T21" fmla="*/ 31 h 31"/>
                <a:gd name="T22" fmla="*/ 3 w 29"/>
                <a:gd name="T23" fmla="*/ 30 h 31"/>
                <a:gd name="T24" fmla="*/ 2 w 29"/>
                <a:gd name="T25" fmla="*/ 27 h 31"/>
                <a:gd name="T26" fmla="*/ 0 w 29"/>
                <a:gd name="T27" fmla="*/ 7 h 31"/>
                <a:gd name="T28" fmla="*/ 0 w 29"/>
                <a:gd name="T29" fmla="*/ 7 h 31"/>
                <a:gd name="T30" fmla="*/ 2 w 29"/>
                <a:gd name="T31" fmla="*/ 3 h 31"/>
                <a:gd name="T32" fmla="*/ 4 w 29"/>
                <a:gd name="T33" fmla="*/ 1 h 31"/>
                <a:gd name="T34" fmla="*/ 4 w 29"/>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4" y="1"/>
                  </a:moveTo>
                  <a:lnTo>
                    <a:pt x="23" y="0"/>
                  </a:lnTo>
                  <a:lnTo>
                    <a:pt x="23" y="0"/>
                  </a:lnTo>
                  <a:lnTo>
                    <a:pt x="26" y="1"/>
                  </a:lnTo>
                  <a:lnTo>
                    <a:pt x="29" y="6"/>
                  </a:lnTo>
                  <a:lnTo>
                    <a:pt x="29" y="26"/>
                  </a:lnTo>
                  <a:lnTo>
                    <a:pt x="29" y="26"/>
                  </a:lnTo>
                  <a:lnTo>
                    <a:pt x="29" y="28"/>
                  </a:lnTo>
                  <a:lnTo>
                    <a:pt x="25" y="31"/>
                  </a:lnTo>
                  <a:lnTo>
                    <a:pt x="7" y="31"/>
                  </a:lnTo>
                  <a:lnTo>
                    <a:pt x="7" y="31"/>
                  </a:lnTo>
                  <a:lnTo>
                    <a:pt x="3" y="30"/>
                  </a:lnTo>
                  <a:lnTo>
                    <a:pt x="2" y="27"/>
                  </a:lnTo>
                  <a:lnTo>
                    <a:pt x="0" y="7"/>
                  </a:lnTo>
                  <a:lnTo>
                    <a:pt x="0" y="7"/>
                  </a:lnTo>
                  <a:lnTo>
                    <a:pt x="2"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158"/>
            <p:cNvSpPr>
              <a:spLocks/>
            </p:cNvSpPr>
            <p:nvPr/>
          </p:nvSpPr>
          <p:spPr bwMode="auto">
            <a:xfrm>
              <a:off x="7412038" y="4046538"/>
              <a:ext cx="47625" cy="49213"/>
            </a:xfrm>
            <a:custGeom>
              <a:avLst/>
              <a:gdLst>
                <a:gd name="T0" fmla="*/ 5 w 30"/>
                <a:gd name="T1" fmla="*/ 0 h 31"/>
                <a:gd name="T2" fmla="*/ 23 w 30"/>
                <a:gd name="T3" fmla="*/ 0 h 31"/>
                <a:gd name="T4" fmla="*/ 23 w 30"/>
                <a:gd name="T5" fmla="*/ 0 h 31"/>
                <a:gd name="T6" fmla="*/ 27 w 30"/>
                <a:gd name="T7" fmla="*/ 1 h 31"/>
                <a:gd name="T8" fmla="*/ 28 w 30"/>
                <a:gd name="T9" fmla="*/ 4 h 31"/>
                <a:gd name="T10" fmla="*/ 30 w 30"/>
                <a:gd name="T11" fmla="*/ 24 h 31"/>
                <a:gd name="T12" fmla="*/ 30 w 30"/>
                <a:gd name="T13" fmla="*/ 24 h 31"/>
                <a:gd name="T14" fmla="*/ 28 w 30"/>
                <a:gd name="T15" fmla="*/ 28 h 31"/>
                <a:gd name="T16" fmla="*/ 24 w 30"/>
                <a:gd name="T17" fmla="*/ 30 h 31"/>
                <a:gd name="T18" fmla="*/ 7 w 30"/>
                <a:gd name="T19" fmla="*/ 31 h 31"/>
                <a:gd name="T20" fmla="*/ 7 w 30"/>
                <a:gd name="T21" fmla="*/ 31 h 31"/>
                <a:gd name="T22" fmla="*/ 3 w 30"/>
                <a:gd name="T23" fmla="*/ 30 h 31"/>
                <a:gd name="T24" fmla="*/ 1 w 30"/>
                <a:gd name="T25" fmla="*/ 25 h 31"/>
                <a:gd name="T26" fmla="*/ 0 w 30"/>
                <a:gd name="T27" fmla="*/ 5 h 31"/>
                <a:gd name="T28" fmla="*/ 0 w 30"/>
                <a:gd name="T29" fmla="*/ 5 h 31"/>
                <a:gd name="T30" fmla="*/ 1 w 30"/>
                <a:gd name="T31" fmla="*/ 3 h 31"/>
                <a:gd name="T32" fmla="*/ 5 w 30"/>
                <a:gd name="T33" fmla="*/ 0 h 31"/>
                <a:gd name="T34" fmla="*/ 5 w 30"/>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0"/>
                  </a:moveTo>
                  <a:lnTo>
                    <a:pt x="23" y="0"/>
                  </a:lnTo>
                  <a:lnTo>
                    <a:pt x="23" y="0"/>
                  </a:lnTo>
                  <a:lnTo>
                    <a:pt x="27" y="1"/>
                  </a:lnTo>
                  <a:lnTo>
                    <a:pt x="28" y="4"/>
                  </a:lnTo>
                  <a:lnTo>
                    <a:pt x="30" y="24"/>
                  </a:lnTo>
                  <a:lnTo>
                    <a:pt x="30" y="24"/>
                  </a:lnTo>
                  <a:lnTo>
                    <a:pt x="28" y="28"/>
                  </a:lnTo>
                  <a:lnTo>
                    <a:pt x="24" y="30"/>
                  </a:lnTo>
                  <a:lnTo>
                    <a:pt x="7" y="31"/>
                  </a:lnTo>
                  <a:lnTo>
                    <a:pt x="7" y="31"/>
                  </a:lnTo>
                  <a:lnTo>
                    <a:pt x="3" y="30"/>
                  </a:lnTo>
                  <a:lnTo>
                    <a:pt x="1" y="25"/>
                  </a:lnTo>
                  <a:lnTo>
                    <a:pt x="0" y="5"/>
                  </a:lnTo>
                  <a:lnTo>
                    <a:pt x="0" y="5"/>
                  </a:lnTo>
                  <a:lnTo>
                    <a:pt x="1" y="3"/>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8" name="Freeform 159"/>
            <p:cNvSpPr>
              <a:spLocks/>
            </p:cNvSpPr>
            <p:nvPr/>
          </p:nvSpPr>
          <p:spPr bwMode="auto">
            <a:xfrm>
              <a:off x="7353300" y="4048125"/>
              <a:ext cx="47625" cy="52388"/>
            </a:xfrm>
            <a:custGeom>
              <a:avLst/>
              <a:gdLst>
                <a:gd name="T0" fmla="*/ 6 w 30"/>
                <a:gd name="T1" fmla="*/ 2 h 33"/>
                <a:gd name="T2" fmla="*/ 23 w 30"/>
                <a:gd name="T3" fmla="*/ 0 h 33"/>
                <a:gd name="T4" fmla="*/ 23 w 30"/>
                <a:gd name="T5" fmla="*/ 0 h 33"/>
                <a:gd name="T6" fmla="*/ 27 w 30"/>
                <a:gd name="T7" fmla="*/ 2 h 33"/>
                <a:gd name="T8" fmla="*/ 29 w 30"/>
                <a:gd name="T9" fmla="*/ 6 h 33"/>
                <a:gd name="T10" fmla="*/ 30 w 30"/>
                <a:gd name="T11" fmla="*/ 26 h 33"/>
                <a:gd name="T12" fmla="*/ 30 w 30"/>
                <a:gd name="T13" fmla="*/ 26 h 33"/>
                <a:gd name="T14" fmla="*/ 29 w 30"/>
                <a:gd name="T15" fmla="*/ 30 h 33"/>
                <a:gd name="T16" fmla="*/ 26 w 30"/>
                <a:gd name="T17" fmla="*/ 31 h 33"/>
                <a:gd name="T18" fmla="*/ 7 w 30"/>
                <a:gd name="T19" fmla="*/ 33 h 33"/>
                <a:gd name="T20" fmla="*/ 7 w 30"/>
                <a:gd name="T21" fmla="*/ 33 h 33"/>
                <a:gd name="T22" fmla="*/ 5 w 30"/>
                <a:gd name="T23" fmla="*/ 31 h 33"/>
                <a:gd name="T24" fmla="*/ 2 w 30"/>
                <a:gd name="T25" fmla="*/ 27 h 33"/>
                <a:gd name="T26" fmla="*/ 0 w 30"/>
                <a:gd name="T27" fmla="*/ 7 h 33"/>
                <a:gd name="T28" fmla="*/ 0 w 30"/>
                <a:gd name="T29" fmla="*/ 7 h 33"/>
                <a:gd name="T30" fmla="*/ 2 w 30"/>
                <a:gd name="T31" fmla="*/ 3 h 33"/>
                <a:gd name="T32" fmla="*/ 6 w 30"/>
                <a:gd name="T33" fmla="*/ 2 h 33"/>
                <a:gd name="T34" fmla="*/ 6 w 30"/>
                <a:gd name="T3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3">
                  <a:moveTo>
                    <a:pt x="6" y="2"/>
                  </a:moveTo>
                  <a:lnTo>
                    <a:pt x="23" y="0"/>
                  </a:lnTo>
                  <a:lnTo>
                    <a:pt x="23" y="0"/>
                  </a:lnTo>
                  <a:lnTo>
                    <a:pt x="27" y="2"/>
                  </a:lnTo>
                  <a:lnTo>
                    <a:pt x="29" y="6"/>
                  </a:lnTo>
                  <a:lnTo>
                    <a:pt x="30" y="26"/>
                  </a:lnTo>
                  <a:lnTo>
                    <a:pt x="30" y="26"/>
                  </a:lnTo>
                  <a:lnTo>
                    <a:pt x="29" y="30"/>
                  </a:lnTo>
                  <a:lnTo>
                    <a:pt x="26" y="31"/>
                  </a:lnTo>
                  <a:lnTo>
                    <a:pt x="7" y="33"/>
                  </a:lnTo>
                  <a:lnTo>
                    <a:pt x="7" y="33"/>
                  </a:lnTo>
                  <a:lnTo>
                    <a:pt x="5" y="31"/>
                  </a:lnTo>
                  <a:lnTo>
                    <a:pt x="2" y="27"/>
                  </a:lnTo>
                  <a:lnTo>
                    <a:pt x="0" y="7"/>
                  </a:lnTo>
                  <a:lnTo>
                    <a:pt x="0" y="7"/>
                  </a:lnTo>
                  <a:lnTo>
                    <a:pt x="2" y="3"/>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9" name="Freeform 160"/>
            <p:cNvSpPr>
              <a:spLocks/>
            </p:cNvSpPr>
            <p:nvPr/>
          </p:nvSpPr>
          <p:spPr bwMode="auto">
            <a:xfrm>
              <a:off x="7296150" y="4052888"/>
              <a:ext cx="47625" cy="49213"/>
            </a:xfrm>
            <a:custGeom>
              <a:avLst/>
              <a:gdLst>
                <a:gd name="T0" fmla="*/ 4 w 30"/>
                <a:gd name="T1" fmla="*/ 1 h 31"/>
                <a:gd name="T2" fmla="*/ 23 w 30"/>
                <a:gd name="T3" fmla="*/ 0 h 31"/>
                <a:gd name="T4" fmla="*/ 23 w 30"/>
                <a:gd name="T5" fmla="*/ 0 h 31"/>
                <a:gd name="T6" fmla="*/ 27 w 30"/>
                <a:gd name="T7" fmla="*/ 1 h 31"/>
                <a:gd name="T8" fmla="*/ 28 w 30"/>
                <a:gd name="T9" fmla="*/ 4 h 31"/>
                <a:gd name="T10" fmla="*/ 30 w 30"/>
                <a:gd name="T11" fmla="*/ 24 h 31"/>
                <a:gd name="T12" fmla="*/ 30 w 30"/>
                <a:gd name="T13" fmla="*/ 24 h 31"/>
                <a:gd name="T14" fmla="*/ 28 w 30"/>
                <a:gd name="T15" fmla="*/ 28 h 31"/>
                <a:gd name="T16" fmla="*/ 24 w 30"/>
                <a:gd name="T17" fmla="*/ 30 h 31"/>
                <a:gd name="T18" fmla="*/ 7 w 30"/>
                <a:gd name="T19" fmla="*/ 31 h 31"/>
                <a:gd name="T20" fmla="*/ 7 w 30"/>
                <a:gd name="T21" fmla="*/ 31 h 31"/>
                <a:gd name="T22" fmla="*/ 3 w 30"/>
                <a:gd name="T23" fmla="*/ 30 h 31"/>
                <a:gd name="T24" fmla="*/ 1 w 30"/>
                <a:gd name="T25" fmla="*/ 27 h 31"/>
                <a:gd name="T26" fmla="*/ 0 w 30"/>
                <a:gd name="T27" fmla="*/ 7 h 31"/>
                <a:gd name="T28" fmla="*/ 0 w 30"/>
                <a:gd name="T29" fmla="*/ 7 h 31"/>
                <a:gd name="T30" fmla="*/ 1 w 30"/>
                <a:gd name="T31" fmla="*/ 3 h 31"/>
                <a:gd name="T32" fmla="*/ 4 w 30"/>
                <a:gd name="T33" fmla="*/ 1 h 31"/>
                <a:gd name="T34" fmla="*/ 4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4" y="1"/>
                  </a:moveTo>
                  <a:lnTo>
                    <a:pt x="23" y="0"/>
                  </a:lnTo>
                  <a:lnTo>
                    <a:pt x="23" y="0"/>
                  </a:lnTo>
                  <a:lnTo>
                    <a:pt x="27" y="1"/>
                  </a:lnTo>
                  <a:lnTo>
                    <a:pt x="28" y="4"/>
                  </a:lnTo>
                  <a:lnTo>
                    <a:pt x="30" y="24"/>
                  </a:lnTo>
                  <a:lnTo>
                    <a:pt x="30" y="24"/>
                  </a:lnTo>
                  <a:lnTo>
                    <a:pt x="28" y="28"/>
                  </a:lnTo>
                  <a:lnTo>
                    <a:pt x="24" y="30"/>
                  </a:lnTo>
                  <a:lnTo>
                    <a:pt x="7" y="31"/>
                  </a:lnTo>
                  <a:lnTo>
                    <a:pt x="7" y="31"/>
                  </a:lnTo>
                  <a:lnTo>
                    <a:pt x="3" y="30"/>
                  </a:lnTo>
                  <a:lnTo>
                    <a:pt x="1" y="27"/>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161"/>
            <p:cNvSpPr>
              <a:spLocks/>
            </p:cNvSpPr>
            <p:nvPr/>
          </p:nvSpPr>
          <p:spPr bwMode="auto">
            <a:xfrm>
              <a:off x="7297738" y="4106863"/>
              <a:ext cx="79375" cy="50800"/>
            </a:xfrm>
            <a:custGeom>
              <a:avLst/>
              <a:gdLst>
                <a:gd name="T0" fmla="*/ 6 w 50"/>
                <a:gd name="T1" fmla="*/ 2 h 32"/>
                <a:gd name="T2" fmla="*/ 44 w 50"/>
                <a:gd name="T3" fmla="*/ 0 h 32"/>
                <a:gd name="T4" fmla="*/ 44 w 50"/>
                <a:gd name="T5" fmla="*/ 0 h 32"/>
                <a:gd name="T6" fmla="*/ 45 w 50"/>
                <a:gd name="T7" fmla="*/ 1 h 32"/>
                <a:gd name="T8" fmla="*/ 48 w 50"/>
                <a:gd name="T9" fmla="*/ 1 h 32"/>
                <a:gd name="T10" fmla="*/ 49 w 50"/>
                <a:gd name="T11" fmla="*/ 4 h 32"/>
                <a:gd name="T12" fmla="*/ 49 w 50"/>
                <a:gd name="T13" fmla="*/ 5 h 32"/>
                <a:gd name="T14" fmla="*/ 50 w 50"/>
                <a:gd name="T15" fmla="*/ 25 h 32"/>
                <a:gd name="T16" fmla="*/ 50 w 50"/>
                <a:gd name="T17" fmla="*/ 25 h 32"/>
                <a:gd name="T18" fmla="*/ 50 w 50"/>
                <a:gd name="T19" fmla="*/ 27 h 32"/>
                <a:gd name="T20" fmla="*/ 49 w 50"/>
                <a:gd name="T21" fmla="*/ 29 h 32"/>
                <a:gd name="T22" fmla="*/ 48 w 50"/>
                <a:gd name="T23" fmla="*/ 29 h 32"/>
                <a:gd name="T24" fmla="*/ 45 w 50"/>
                <a:gd name="T25" fmla="*/ 31 h 32"/>
                <a:gd name="T26" fmla="*/ 7 w 50"/>
                <a:gd name="T27" fmla="*/ 32 h 32"/>
                <a:gd name="T28" fmla="*/ 7 w 50"/>
                <a:gd name="T29" fmla="*/ 32 h 32"/>
                <a:gd name="T30" fmla="*/ 6 w 50"/>
                <a:gd name="T31" fmla="*/ 32 h 32"/>
                <a:gd name="T32" fmla="*/ 4 w 50"/>
                <a:gd name="T33" fmla="*/ 31 h 32"/>
                <a:gd name="T34" fmla="*/ 3 w 50"/>
                <a:gd name="T35" fmla="*/ 29 h 32"/>
                <a:gd name="T36" fmla="*/ 2 w 50"/>
                <a:gd name="T37" fmla="*/ 28 h 32"/>
                <a:gd name="T38" fmla="*/ 0 w 50"/>
                <a:gd name="T39" fmla="*/ 8 h 32"/>
                <a:gd name="T40" fmla="*/ 0 w 50"/>
                <a:gd name="T41" fmla="*/ 8 h 32"/>
                <a:gd name="T42" fmla="*/ 2 w 50"/>
                <a:gd name="T43" fmla="*/ 6 h 32"/>
                <a:gd name="T44" fmla="*/ 2 w 50"/>
                <a:gd name="T45" fmla="*/ 4 h 32"/>
                <a:gd name="T46" fmla="*/ 4 w 50"/>
                <a:gd name="T47" fmla="*/ 2 h 32"/>
                <a:gd name="T48" fmla="*/ 6 w 50"/>
                <a:gd name="T49" fmla="*/ 2 h 32"/>
                <a:gd name="T50" fmla="*/ 6 w 50"/>
                <a:gd name="T5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32">
                  <a:moveTo>
                    <a:pt x="6" y="2"/>
                  </a:moveTo>
                  <a:lnTo>
                    <a:pt x="44" y="0"/>
                  </a:lnTo>
                  <a:lnTo>
                    <a:pt x="44" y="0"/>
                  </a:lnTo>
                  <a:lnTo>
                    <a:pt x="45" y="1"/>
                  </a:lnTo>
                  <a:lnTo>
                    <a:pt x="48" y="1"/>
                  </a:lnTo>
                  <a:lnTo>
                    <a:pt x="49" y="4"/>
                  </a:lnTo>
                  <a:lnTo>
                    <a:pt x="49" y="5"/>
                  </a:lnTo>
                  <a:lnTo>
                    <a:pt x="50" y="25"/>
                  </a:lnTo>
                  <a:lnTo>
                    <a:pt x="50" y="25"/>
                  </a:lnTo>
                  <a:lnTo>
                    <a:pt x="50" y="27"/>
                  </a:lnTo>
                  <a:lnTo>
                    <a:pt x="49" y="29"/>
                  </a:lnTo>
                  <a:lnTo>
                    <a:pt x="48" y="29"/>
                  </a:lnTo>
                  <a:lnTo>
                    <a:pt x="45" y="31"/>
                  </a:lnTo>
                  <a:lnTo>
                    <a:pt x="7" y="32"/>
                  </a:lnTo>
                  <a:lnTo>
                    <a:pt x="7" y="32"/>
                  </a:lnTo>
                  <a:lnTo>
                    <a:pt x="6" y="32"/>
                  </a:lnTo>
                  <a:lnTo>
                    <a:pt x="4" y="31"/>
                  </a:lnTo>
                  <a:lnTo>
                    <a:pt x="3" y="29"/>
                  </a:lnTo>
                  <a:lnTo>
                    <a:pt x="2" y="28"/>
                  </a:lnTo>
                  <a:lnTo>
                    <a:pt x="0" y="8"/>
                  </a:lnTo>
                  <a:lnTo>
                    <a:pt x="0" y="8"/>
                  </a:lnTo>
                  <a:lnTo>
                    <a:pt x="2" y="6"/>
                  </a:lnTo>
                  <a:lnTo>
                    <a:pt x="2" y="4"/>
                  </a:lnTo>
                  <a:lnTo>
                    <a:pt x="4" y="2"/>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162"/>
            <p:cNvSpPr>
              <a:spLocks/>
            </p:cNvSpPr>
            <p:nvPr/>
          </p:nvSpPr>
          <p:spPr bwMode="auto">
            <a:xfrm>
              <a:off x="7302500" y="4162425"/>
              <a:ext cx="90488" cy="52388"/>
            </a:xfrm>
            <a:custGeom>
              <a:avLst/>
              <a:gdLst>
                <a:gd name="T0" fmla="*/ 5 w 57"/>
                <a:gd name="T1" fmla="*/ 2 h 33"/>
                <a:gd name="T2" fmla="*/ 50 w 57"/>
                <a:gd name="T3" fmla="*/ 0 h 33"/>
                <a:gd name="T4" fmla="*/ 50 w 57"/>
                <a:gd name="T5" fmla="*/ 0 h 33"/>
                <a:gd name="T6" fmla="*/ 51 w 57"/>
                <a:gd name="T7" fmla="*/ 1 h 33"/>
                <a:gd name="T8" fmla="*/ 54 w 57"/>
                <a:gd name="T9" fmla="*/ 1 h 33"/>
                <a:gd name="T10" fmla="*/ 55 w 57"/>
                <a:gd name="T11" fmla="*/ 4 h 33"/>
                <a:gd name="T12" fmla="*/ 55 w 57"/>
                <a:gd name="T13" fmla="*/ 5 h 33"/>
                <a:gd name="T14" fmla="*/ 57 w 57"/>
                <a:gd name="T15" fmla="*/ 25 h 33"/>
                <a:gd name="T16" fmla="*/ 57 w 57"/>
                <a:gd name="T17" fmla="*/ 25 h 33"/>
                <a:gd name="T18" fmla="*/ 57 w 57"/>
                <a:gd name="T19" fmla="*/ 27 h 33"/>
                <a:gd name="T20" fmla="*/ 55 w 57"/>
                <a:gd name="T21" fmla="*/ 29 h 33"/>
                <a:gd name="T22" fmla="*/ 54 w 57"/>
                <a:gd name="T23" fmla="*/ 31 h 33"/>
                <a:gd name="T24" fmla="*/ 51 w 57"/>
                <a:gd name="T25" fmla="*/ 31 h 33"/>
                <a:gd name="T26" fmla="*/ 7 w 57"/>
                <a:gd name="T27" fmla="*/ 33 h 33"/>
                <a:gd name="T28" fmla="*/ 7 w 57"/>
                <a:gd name="T29" fmla="*/ 33 h 33"/>
                <a:gd name="T30" fmla="*/ 4 w 57"/>
                <a:gd name="T31" fmla="*/ 33 h 33"/>
                <a:gd name="T32" fmla="*/ 3 w 57"/>
                <a:gd name="T33" fmla="*/ 32 h 33"/>
                <a:gd name="T34" fmla="*/ 1 w 57"/>
                <a:gd name="T35" fmla="*/ 31 h 33"/>
                <a:gd name="T36" fmla="*/ 1 w 57"/>
                <a:gd name="T37" fmla="*/ 28 h 33"/>
                <a:gd name="T38" fmla="*/ 0 w 57"/>
                <a:gd name="T39" fmla="*/ 9 h 33"/>
                <a:gd name="T40" fmla="*/ 0 w 57"/>
                <a:gd name="T41" fmla="*/ 9 h 33"/>
                <a:gd name="T42" fmla="*/ 0 w 57"/>
                <a:gd name="T43" fmla="*/ 6 h 33"/>
                <a:gd name="T44" fmla="*/ 1 w 57"/>
                <a:gd name="T45" fmla="*/ 5 h 33"/>
                <a:gd name="T46" fmla="*/ 3 w 57"/>
                <a:gd name="T47" fmla="*/ 4 h 33"/>
                <a:gd name="T48" fmla="*/ 5 w 57"/>
                <a:gd name="T49" fmla="*/ 2 h 33"/>
                <a:gd name="T50" fmla="*/ 5 w 57"/>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33">
                  <a:moveTo>
                    <a:pt x="5" y="2"/>
                  </a:moveTo>
                  <a:lnTo>
                    <a:pt x="50" y="0"/>
                  </a:lnTo>
                  <a:lnTo>
                    <a:pt x="50" y="0"/>
                  </a:lnTo>
                  <a:lnTo>
                    <a:pt x="51" y="1"/>
                  </a:lnTo>
                  <a:lnTo>
                    <a:pt x="54" y="1"/>
                  </a:lnTo>
                  <a:lnTo>
                    <a:pt x="55" y="4"/>
                  </a:lnTo>
                  <a:lnTo>
                    <a:pt x="55" y="5"/>
                  </a:lnTo>
                  <a:lnTo>
                    <a:pt x="57" y="25"/>
                  </a:lnTo>
                  <a:lnTo>
                    <a:pt x="57" y="25"/>
                  </a:lnTo>
                  <a:lnTo>
                    <a:pt x="57" y="27"/>
                  </a:lnTo>
                  <a:lnTo>
                    <a:pt x="55" y="29"/>
                  </a:lnTo>
                  <a:lnTo>
                    <a:pt x="54" y="31"/>
                  </a:lnTo>
                  <a:lnTo>
                    <a:pt x="51" y="31"/>
                  </a:lnTo>
                  <a:lnTo>
                    <a:pt x="7" y="33"/>
                  </a:lnTo>
                  <a:lnTo>
                    <a:pt x="7" y="33"/>
                  </a:lnTo>
                  <a:lnTo>
                    <a:pt x="4" y="33"/>
                  </a:lnTo>
                  <a:lnTo>
                    <a:pt x="3" y="32"/>
                  </a:lnTo>
                  <a:lnTo>
                    <a:pt x="1" y="31"/>
                  </a:lnTo>
                  <a:lnTo>
                    <a:pt x="1" y="28"/>
                  </a:lnTo>
                  <a:lnTo>
                    <a:pt x="0" y="9"/>
                  </a:lnTo>
                  <a:lnTo>
                    <a:pt x="0" y="9"/>
                  </a:lnTo>
                  <a:lnTo>
                    <a:pt x="0" y="6"/>
                  </a:lnTo>
                  <a:lnTo>
                    <a:pt x="1" y="5"/>
                  </a:lnTo>
                  <a:lnTo>
                    <a:pt x="3" y="4"/>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163"/>
            <p:cNvSpPr>
              <a:spLocks/>
            </p:cNvSpPr>
            <p:nvPr/>
          </p:nvSpPr>
          <p:spPr bwMode="auto">
            <a:xfrm>
              <a:off x="7304088" y="4217988"/>
              <a:ext cx="122238" cy="53975"/>
            </a:xfrm>
            <a:custGeom>
              <a:avLst/>
              <a:gdLst>
                <a:gd name="T0" fmla="*/ 6 w 77"/>
                <a:gd name="T1" fmla="*/ 4 h 34"/>
                <a:gd name="T2" fmla="*/ 71 w 77"/>
                <a:gd name="T3" fmla="*/ 0 h 34"/>
                <a:gd name="T4" fmla="*/ 71 w 77"/>
                <a:gd name="T5" fmla="*/ 0 h 34"/>
                <a:gd name="T6" fmla="*/ 72 w 77"/>
                <a:gd name="T7" fmla="*/ 0 h 34"/>
                <a:gd name="T8" fmla="*/ 73 w 77"/>
                <a:gd name="T9" fmla="*/ 1 h 34"/>
                <a:gd name="T10" fmla="*/ 75 w 77"/>
                <a:gd name="T11" fmla="*/ 3 h 34"/>
                <a:gd name="T12" fmla="*/ 76 w 77"/>
                <a:gd name="T13" fmla="*/ 5 h 34"/>
                <a:gd name="T14" fmla="*/ 77 w 77"/>
                <a:gd name="T15" fmla="*/ 24 h 34"/>
                <a:gd name="T16" fmla="*/ 77 w 77"/>
                <a:gd name="T17" fmla="*/ 24 h 34"/>
                <a:gd name="T18" fmla="*/ 76 w 77"/>
                <a:gd name="T19" fmla="*/ 27 h 34"/>
                <a:gd name="T20" fmla="*/ 76 w 77"/>
                <a:gd name="T21" fmla="*/ 28 h 34"/>
                <a:gd name="T22" fmla="*/ 73 w 77"/>
                <a:gd name="T23" fmla="*/ 30 h 34"/>
                <a:gd name="T24" fmla="*/ 72 w 77"/>
                <a:gd name="T25" fmla="*/ 30 h 34"/>
                <a:gd name="T26" fmla="*/ 7 w 77"/>
                <a:gd name="T27" fmla="*/ 34 h 34"/>
                <a:gd name="T28" fmla="*/ 7 w 77"/>
                <a:gd name="T29" fmla="*/ 34 h 34"/>
                <a:gd name="T30" fmla="*/ 6 w 77"/>
                <a:gd name="T31" fmla="*/ 34 h 34"/>
                <a:gd name="T32" fmla="*/ 4 w 77"/>
                <a:gd name="T33" fmla="*/ 32 h 34"/>
                <a:gd name="T34" fmla="*/ 3 w 77"/>
                <a:gd name="T35" fmla="*/ 31 h 34"/>
                <a:gd name="T36" fmla="*/ 2 w 77"/>
                <a:gd name="T37" fmla="*/ 28 h 34"/>
                <a:gd name="T38" fmla="*/ 0 w 77"/>
                <a:gd name="T39" fmla="*/ 9 h 34"/>
                <a:gd name="T40" fmla="*/ 0 w 77"/>
                <a:gd name="T41" fmla="*/ 9 h 34"/>
                <a:gd name="T42" fmla="*/ 2 w 77"/>
                <a:gd name="T43" fmla="*/ 7 h 34"/>
                <a:gd name="T44" fmla="*/ 2 w 77"/>
                <a:gd name="T45" fmla="*/ 5 h 34"/>
                <a:gd name="T46" fmla="*/ 4 w 77"/>
                <a:gd name="T47" fmla="*/ 4 h 34"/>
                <a:gd name="T48" fmla="*/ 6 w 77"/>
                <a:gd name="T49" fmla="*/ 4 h 34"/>
                <a:gd name="T50" fmla="*/ 6 w 77"/>
                <a:gd name="T5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34">
                  <a:moveTo>
                    <a:pt x="6" y="4"/>
                  </a:moveTo>
                  <a:lnTo>
                    <a:pt x="71" y="0"/>
                  </a:lnTo>
                  <a:lnTo>
                    <a:pt x="71" y="0"/>
                  </a:lnTo>
                  <a:lnTo>
                    <a:pt x="72" y="0"/>
                  </a:lnTo>
                  <a:lnTo>
                    <a:pt x="73" y="1"/>
                  </a:lnTo>
                  <a:lnTo>
                    <a:pt x="75" y="3"/>
                  </a:lnTo>
                  <a:lnTo>
                    <a:pt x="76" y="5"/>
                  </a:lnTo>
                  <a:lnTo>
                    <a:pt x="77" y="24"/>
                  </a:lnTo>
                  <a:lnTo>
                    <a:pt x="77" y="24"/>
                  </a:lnTo>
                  <a:lnTo>
                    <a:pt x="76" y="27"/>
                  </a:lnTo>
                  <a:lnTo>
                    <a:pt x="76" y="28"/>
                  </a:lnTo>
                  <a:lnTo>
                    <a:pt x="73" y="30"/>
                  </a:lnTo>
                  <a:lnTo>
                    <a:pt x="72" y="30"/>
                  </a:lnTo>
                  <a:lnTo>
                    <a:pt x="7" y="34"/>
                  </a:lnTo>
                  <a:lnTo>
                    <a:pt x="7" y="34"/>
                  </a:lnTo>
                  <a:lnTo>
                    <a:pt x="6" y="34"/>
                  </a:lnTo>
                  <a:lnTo>
                    <a:pt x="4" y="32"/>
                  </a:lnTo>
                  <a:lnTo>
                    <a:pt x="3" y="31"/>
                  </a:lnTo>
                  <a:lnTo>
                    <a:pt x="2" y="28"/>
                  </a:lnTo>
                  <a:lnTo>
                    <a:pt x="0" y="9"/>
                  </a:lnTo>
                  <a:lnTo>
                    <a:pt x="0" y="9"/>
                  </a:lnTo>
                  <a:lnTo>
                    <a:pt x="2" y="7"/>
                  </a:lnTo>
                  <a:lnTo>
                    <a:pt x="2" y="5"/>
                  </a:lnTo>
                  <a:lnTo>
                    <a:pt x="4" y="4"/>
                  </a:lnTo>
                  <a:lnTo>
                    <a:pt x="6" y="4"/>
                  </a:lnTo>
                  <a:lnTo>
                    <a:pt x="6" y="4"/>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164"/>
            <p:cNvSpPr>
              <a:spLocks/>
            </p:cNvSpPr>
            <p:nvPr/>
          </p:nvSpPr>
          <p:spPr bwMode="auto">
            <a:xfrm>
              <a:off x="7308850" y="4278313"/>
              <a:ext cx="60325" cy="50800"/>
            </a:xfrm>
            <a:custGeom>
              <a:avLst/>
              <a:gdLst>
                <a:gd name="T0" fmla="*/ 6 w 38"/>
                <a:gd name="T1" fmla="*/ 1 h 32"/>
                <a:gd name="T2" fmla="*/ 31 w 38"/>
                <a:gd name="T3" fmla="*/ 0 h 32"/>
                <a:gd name="T4" fmla="*/ 31 w 38"/>
                <a:gd name="T5" fmla="*/ 0 h 32"/>
                <a:gd name="T6" fmla="*/ 34 w 38"/>
                <a:gd name="T7" fmla="*/ 0 h 32"/>
                <a:gd name="T8" fmla="*/ 35 w 38"/>
                <a:gd name="T9" fmla="*/ 1 h 32"/>
                <a:gd name="T10" fmla="*/ 37 w 38"/>
                <a:gd name="T11" fmla="*/ 2 h 32"/>
                <a:gd name="T12" fmla="*/ 38 w 38"/>
                <a:gd name="T13" fmla="*/ 5 h 32"/>
                <a:gd name="T14" fmla="*/ 38 w 38"/>
                <a:gd name="T15" fmla="*/ 24 h 32"/>
                <a:gd name="T16" fmla="*/ 38 w 38"/>
                <a:gd name="T17" fmla="*/ 24 h 32"/>
                <a:gd name="T18" fmla="*/ 38 w 38"/>
                <a:gd name="T19" fmla="*/ 27 h 32"/>
                <a:gd name="T20" fmla="*/ 37 w 38"/>
                <a:gd name="T21" fmla="*/ 28 h 32"/>
                <a:gd name="T22" fmla="*/ 35 w 38"/>
                <a:gd name="T23" fmla="*/ 29 h 32"/>
                <a:gd name="T24" fmla="*/ 34 w 38"/>
                <a:gd name="T25" fmla="*/ 29 h 32"/>
                <a:gd name="T26" fmla="*/ 7 w 38"/>
                <a:gd name="T27" fmla="*/ 32 h 32"/>
                <a:gd name="T28" fmla="*/ 7 w 38"/>
                <a:gd name="T29" fmla="*/ 32 h 32"/>
                <a:gd name="T30" fmla="*/ 4 w 38"/>
                <a:gd name="T31" fmla="*/ 31 h 32"/>
                <a:gd name="T32" fmla="*/ 3 w 38"/>
                <a:gd name="T33" fmla="*/ 31 h 32"/>
                <a:gd name="T34" fmla="*/ 1 w 38"/>
                <a:gd name="T35" fmla="*/ 28 h 32"/>
                <a:gd name="T36" fmla="*/ 1 w 38"/>
                <a:gd name="T37" fmla="*/ 27 h 32"/>
                <a:gd name="T38" fmla="*/ 0 w 38"/>
                <a:gd name="T39" fmla="*/ 6 h 32"/>
                <a:gd name="T40" fmla="*/ 0 w 38"/>
                <a:gd name="T41" fmla="*/ 6 h 32"/>
                <a:gd name="T42" fmla="*/ 0 w 38"/>
                <a:gd name="T43" fmla="*/ 5 h 32"/>
                <a:gd name="T44" fmla="*/ 1 w 38"/>
                <a:gd name="T45" fmla="*/ 2 h 32"/>
                <a:gd name="T46" fmla="*/ 3 w 38"/>
                <a:gd name="T47" fmla="*/ 2 h 32"/>
                <a:gd name="T48" fmla="*/ 6 w 38"/>
                <a:gd name="T49" fmla="*/ 1 h 32"/>
                <a:gd name="T50" fmla="*/ 6 w 38"/>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32">
                  <a:moveTo>
                    <a:pt x="6" y="1"/>
                  </a:moveTo>
                  <a:lnTo>
                    <a:pt x="31" y="0"/>
                  </a:lnTo>
                  <a:lnTo>
                    <a:pt x="31" y="0"/>
                  </a:lnTo>
                  <a:lnTo>
                    <a:pt x="34" y="0"/>
                  </a:lnTo>
                  <a:lnTo>
                    <a:pt x="35" y="1"/>
                  </a:lnTo>
                  <a:lnTo>
                    <a:pt x="37" y="2"/>
                  </a:lnTo>
                  <a:lnTo>
                    <a:pt x="38" y="5"/>
                  </a:lnTo>
                  <a:lnTo>
                    <a:pt x="38" y="24"/>
                  </a:lnTo>
                  <a:lnTo>
                    <a:pt x="38" y="24"/>
                  </a:lnTo>
                  <a:lnTo>
                    <a:pt x="38" y="27"/>
                  </a:lnTo>
                  <a:lnTo>
                    <a:pt x="37" y="28"/>
                  </a:lnTo>
                  <a:lnTo>
                    <a:pt x="35" y="29"/>
                  </a:lnTo>
                  <a:lnTo>
                    <a:pt x="34" y="29"/>
                  </a:lnTo>
                  <a:lnTo>
                    <a:pt x="7" y="32"/>
                  </a:lnTo>
                  <a:lnTo>
                    <a:pt x="7" y="32"/>
                  </a:lnTo>
                  <a:lnTo>
                    <a:pt x="4" y="31"/>
                  </a:lnTo>
                  <a:lnTo>
                    <a:pt x="3" y="31"/>
                  </a:lnTo>
                  <a:lnTo>
                    <a:pt x="1" y="28"/>
                  </a:lnTo>
                  <a:lnTo>
                    <a:pt x="1" y="27"/>
                  </a:lnTo>
                  <a:lnTo>
                    <a:pt x="0" y="6"/>
                  </a:lnTo>
                  <a:lnTo>
                    <a:pt x="0" y="6"/>
                  </a:lnTo>
                  <a:lnTo>
                    <a:pt x="0" y="5"/>
                  </a:lnTo>
                  <a:lnTo>
                    <a:pt x="1" y="2"/>
                  </a:lnTo>
                  <a:lnTo>
                    <a:pt x="3"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165"/>
            <p:cNvSpPr>
              <a:spLocks/>
            </p:cNvSpPr>
            <p:nvPr/>
          </p:nvSpPr>
          <p:spPr bwMode="auto">
            <a:xfrm>
              <a:off x="7381875" y="4103688"/>
              <a:ext cx="49213" cy="49213"/>
            </a:xfrm>
            <a:custGeom>
              <a:avLst/>
              <a:gdLst>
                <a:gd name="T0" fmla="*/ 5 w 31"/>
                <a:gd name="T1" fmla="*/ 2 h 31"/>
                <a:gd name="T2" fmla="*/ 24 w 31"/>
                <a:gd name="T3" fmla="*/ 0 h 31"/>
                <a:gd name="T4" fmla="*/ 24 w 31"/>
                <a:gd name="T5" fmla="*/ 0 h 31"/>
                <a:gd name="T6" fmla="*/ 27 w 31"/>
                <a:gd name="T7" fmla="*/ 0 h 31"/>
                <a:gd name="T8" fmla="*/ 28 w 31"/>
                <a:gd name="T9" fmla="*/ 2 h 31"/>
                <a:gd name="T10" fmla="*/ 30 w 31"/>
                <a:gd name="T11" fmla="*/ 3 h 31"/>
                <a:gd name="T12" fmla="*/ 31 w 31"/>
                <a:gd name="T13" fmla="*/ 6 h 31"/>
                <a:gd name="T14" fmla="*/ 31 w 31"/>
                <a:gd name="T15" fmla="*/ 25 h 31"/>
                <a:gd name="T16" fmla="*/ 31 w 31"/>
                <a:gd name="T17" fmla="*/ 25 h 31"/>
                <a:gd name="T18" fmla="*/ 31 w 31"/>
                <a:gd name="T19" fmla="*/ 27 h 31"/>
                <a:gd name="T20" fmla="*/ 30 w 31"/>
                <a:gd name="T21" fmla="*/ 29 h 31"/>
                <a:gd name="T22" fmla="*/ 28 w 31"/>
                <a:gd name="T23" fmla="*/ 30 h 31"/>
                <a:gd name="T24" fmla="*/ 27 w 31"/>
                <a:gd name="T25" fmla="*/ 30 h 31"/>
                <a:gd name="T26" fmla="*/ 8 w 31"/>
                <a:gd name="T27" fmla="*/ 31 h 31"/>
                <a:gd name="T28" fmla="*/ 8 w 31"/>
                <a:gd name="T29" fmla="*/ 31 h 31"/>
                <a:gd name="T30" fmla="*/ 5 w 31"/>
                <a:gd name="T31" fmla="*/ 31 h 31"/>
                <a:gd name="T32" fmla="*/ 4 w 31"/>
                <a:gd name="T33" fmla="*/ 30 h 31"/>
                <a:gd name="T34" fmla="*/ 3 w 31"/>
                <a:gd name="T35" fmla="*/ 29 h 31"/>
                <a:gd name="T36" fmla="*/ 1 w 31"/>
                <a:gd name="T37" fmla="*/ 26 h 31"/>
                <a:gd name="T38" fmla="*/ 0 w 31"/>
                <a:gd name="T39" fmla="*/ 7 h 31"/>
                <a:gd name="T40" fmla="*/ 0 w 31"/>
                <a:gd name="T41" fmla="*/ 7 h 31"/>
                <a:gd name="T42" fmla="*/ 1 w 31"/>
                <a:gd name="T43" fmla="*/ 4 h 31"/>
                <a:gd name="T44" fmla="*/ 1 w 31"/>
                <a:gd name="T45" fmla="*/ 3 h 31"/>
                <a:gd name="T46" fmla="*/ 4 w 31"/>
                <a:gd name="T47" fmla="*/ 2 h 31"/>
                <a:gd name="T48" fmla="*/ 5 w 31"/>
                <a:gd name="T49" fmla="*/ 2 h 31"/>
                <a:gd name="T50" fmla="*/ 5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2"/>
                  </a:moveTo>
                  <a:lnTo>
                    <a:pt x="24" y="0"/>
                  </a:lnTo>
                  <a:lnTo>
                    <a:pt x="24" y="0"/>
                  </a:lnTo>
                  <a:lnTo>
                    <a:pt x="27" y="0"/>
                  </a:lnTo>
                  <a:lnTo>
                    <a:pt x="28" y="2"/>
                  </a:lnTo>
                  <a:lnTo>
                    <a:pt x="30" y="3"/>
                  </a:lnTo>
                  <a:lnTo>
                    <a:pt x="31" y="6"/>
                  </a:lnTo>
                  <a:lnTo>
                    <a:pt x="31" y="25"/>
                  </a:lnTo>
                  <a:lnTo>
                    <a:pt x="31" y="25"/>
                  </a:lnTo>
                  <a:lnTo>
                    <a:pt x="31" y="27"/>
                  </a:lnTo>
                  <a:lnTo>
                    <a:pt x="30" y="29"/>
                  </a:lnTo>
                  <a:lnTo>
                    <a:pt x="28" y="30"/>
                  </a:lnTo>
                  <a:lnTo>
                    <a:pt x="27" y="30"/>
                  </a:lnTo>
                  <a:lnTo>
                    <a:pt x="8" y="31"/>
                  </a:lnTo>
                  <a:lnTo>
                    <a:pt x="8" y="31"/>
                  </a:lnTo>
                  <a:lnTo>
                    <a:pt x="5" y="31"/>
                  </a:lnTo>
                  <a:lnTo>
                    <a:pt x="4" y="30"/>
                  </a:lnTo>
                  <a:lnTo>
                    <a:pt x="3" y="29"/>
                  </a:lnTo>
                  <a:lnTo>
                    <a:pt x="1" y="26"/>
                  </a:lnTo>
                  <a:lnTo>
                    <a:pt x="0" y="7"/>
                  </a:lnTo>
                  <a:lnTo>
                    <a:pt x="0" y="7"/>
                  </a:lnTo>
                  <a:lnTo>
                    <a:pt x="1" y="4"/>
                  </a:lnTo>
                  <a:lnTo>
                    <a:pt x="1" y="3"/>
                  </a:lnTo>
                  <a:lnTo>
                    <a:pt x="4" y="2"/>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5" name="Freeform 166"/>
            <p:cNvSpPr>
              <a:spLocks/>
            </p:cNvSpPr>
            <p:nvPr/>
          </p:nvSpPr>
          <p:spPr bwMode="auto">
            <a:xfrm>
              <a:off x="7442200" y="4100513"/>
              <a:ext cx="49213" cy="50800"/>
            </a:xfrm>
            <a:custGeom>
              <a:avLst/>
              <a:gdLst>
                <a:gd name="T0" fmla="*/ 4 w 31"/>
                <a:gd name="T1" fmla="*/ 1 h 32"/>
                <a:gd name="T2" fmla="*/ 24 w 31"/>
                <a:gd name="T3" fmla="*/ 0 h 32"/>
                <a:gd name="T4" fmla="*/ 24 w 31"/>
                <a:gd name="T5" fmla="*/ 0 h 32"/>
                <a:gd name="T6" fmla="*/ 25 w 31"/>
                <a:gd name="T7" fmla="*/ 1 h 32"/>
                <a:gd name="T8" fmla="*/ 28 w 31"/>
                <a:gd name="T9" fmla="*/ 1 h 32"/>
                <a:gd name="T10" fmla="*/ 28 w 31"/>
                <a:gd name="T11" fmla="*/ 4 h 32"/>
                <a:gd name="T12" fmla="*/ 30 w 31"/>
                <a:gd name="T13" fmla="*/ 5 h 32"/>
                <a:gd name="T14" fmla="*/ 31 w 31"/>
                <a:gd name="T15" fmla="*/ 25 h 32"/>
                <a:gd name="T16" fmla="*/ 31 w 31"/>
                <a:gd name="T17" fmla="*/ 25 h 32"/>
                <a:gd name="T18" fmla="*/ 30 w 31"/>
                <a:gd name="T19" fmla="*/ 27 h 32"/>
                <a:gd name="T20" fmla="*/ 30 w 31"/>
                <a:gd name="T21" fmla="*/ 28 h 32"/>
                <a:gd name="T22" fmla="*/ 27 w 31"/>
                <a:gd name="T23" fmla="*/ 29 h 32"/>
                <a:gd name="T24" fmla="*/ 25 w 31"/>
                <a:gd name="T25" fmla="*/ 31 h 32"/>
                <a:gd name="T26" fmla="*/ 7 w 31"/>
                <a:gd name="T27" fmla="*/ 32 h 32"/>
                <a:gd name="T28" fmla="*/ 7 w 31"/>
                <a:gd name="T29" fmla="*/ 32 h 32"/>
                <a:gd name="T30" fmla="*/ 4 w 31"/>
                <a:gd name="T31" fmla="*/ 31 h 32"/>
                <a:gd name="T32" fmla="*/ 3 w 31"/>
                <a:gd name="T33" fmla="*/ 31 h 32"/>
                <a:gd name="T34" fmla="*/ 1 w 31"/>
                <a:gd name="T35" fmla="*/ 28 h 32"/>
                <a:gd name="T36" fmla="*/ 1 w 31"/>
                <a:gd name="T37" fmla="*/ 27 h 32"/>
                <a:gd name="T38" fmla="*/ 0 w 31"/>
                <a:gd name="T39" fmla="*/ 6 h 32"/>
                <a:gd name="T40" fmla="*/ 0 w 31"/>
                <a:gd name="T41" fmla="*/ 6 h 32"/>
                <a:gd name="T42" fmla="*/ 0 w 31"/>
                <a:gd name="T43" fmla="*/ 5 h 32"/>
                <a:gd name="T44" fmla="*/ 1 w 31"/>
                <a:gd name="T45" fmla="*/ 2 h 32"/>
                <a:gd name="T46" fmla="*/ 3 w 31"/>
                <a:gd name="T47" fmla="*/ 2 h 32"/>
                <a:gd name="T48" fmla="*/ 4 w 31"/>
                <a:gd name="T49" fmla="*/ 1 h 32"/>
                <a:gd name="T50" fmla="*/ 4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4" y="1"/>
                  </a:moveTo>
                  <a:lnTo>
                    <a:pt x="24" y="0"/>
                  </a:lnTo>
                  <a:lnTo>
                    <a:pt x="24" y="0"/>
                  </a:lnTo>
                  <a:lnTo>
                    <a:pt x="25" y="1"/>
                  </a:lnTo>
                  <a:lnTo>
                    <a:pt x="28" y="1"/>
                  </a:lnTo>
                  <a:lnTo>
                    <a:pt x="28" y="4"/>
                  </a:lnTo>
                  <a:lnTo>
                    <a:pt x="30" y="5"/>
                  </a:lnTo>
                  <a:lnTo>
                    <a:pt x="31" y="25"/>
                  </a:lnTo>
                  <a:lnTo>
                    <a:pt x="31" y="25"/>
                  </a:lnTo>
                  <a:lnTo>
                    <a:pt x="30" y="27"/>
                  </a:lnTo>
                  <a:lnTo>
                    <a:pt x="30" y="28"/>
                  </a:lnTo>
                  <a:lnTo>
                    <a:pt x="27" y="29"/>
                  </a:lnTo>
                  <a:lnTo>
                    <a:pt x="25" y="31"/>
                  </a:lnTo>
                  <a:lnTo>
                    <a:pt x="7" y="32"/>
                  </a:lnTo>
                  <a:lnTo>
                    <a:pt x="7" y="32"/>
                  </a:lnTo>
                  <a:lnTo>
                    <a:pt x="4" y="31"/>
                  </a:lnTo>
                  <a:lnTo>
                    <a:pt x="3" y="31"/>
                  </a:lnTo>
                  <a:lnTo>
                    <a:pt x="1" y="28"/>
                  </a:lnTo>
                  <a:lnTo>
                    <a:pt x="1" y="27"/>
                  </a:lnTo>
                  <a:lnTo>
                    <a:pt x="0" y="6"/>
                  </a:lnTo>
                  <a:lnTo>
                    <a:pt x="0" y="6"/>
                  </a:lnTo>
                  <a:lnTo>
                    <a:pt x="0" y="5"/>
                  </a:lnTo>
                  <a:lnTo>
                    <a:pt x="1" y="2"/>
                  </a:lnTo>
                  <a:lnTo>
                    <a:pt x="3"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6" name="Freeform 167"/>
            <p:cNvSpPr>
              <a:spLocks/>
            </p:cNvSpPr>
            <p:nvPr/>
          </p:nvSpPr>
          <p:spPr bwMode="auto">
            <a:xfrm>
              <a:off x="7499350" y="4097338"/>
              <a:ext cx="49213" cy="49213"/>
            </a:xfrm>
            <a:custGeom>
              <a:avLst/>
              <a:gdLst>
                <a:gd name="T0" fmla="*/ 6 w 31"/>
                <a:gd name="T1" fmla="*/ 2 h 31"/>
                <a:gd name="T2" fmla="*/ 25 w 31"/>
                <a:gd name="T3" fmla="*/ 0 h 31"/>
                <a:gd name="T4" fmla="*/ 25 w 31"/>
                <a:gd name="T5" fmla="*/ 0 h 31"/>
                <a:gd name="T6" fmla="*/ 26 w 31"/>
                <a:gd name="T7" fmla="*/ 0 h 31"/>
                <a:gd name="T8" fmla="*/ 29 w 31"/>
                <a:gd name="T9" fmla="*/ 2 h 31"/>
                <a:gd name="T10" fmla="*/ 30 w 31"/>
                <a:gd name="T11" fmla="*/ 3 h 31"/>
                <a:gd name="T12" fmla="*/ 30 w 31"/>
                <a:gd name="T13" fmla="*/ 4 h 31"/>
                <a:gd name="T14" fmla="*/ 31 w 31"/>
                <a:gd name="T15" fmla="*/ 25 h 31"/>
                <a:gd name="T16" fmla="*/ 31 w 31"/>
                <a:gd name="T17" fmla="*/ 25 h 31"/>
                <a:gd name="T18" fmla="*/ 31 w 31"/>
                <a:gd name="T19" fmla="*/ 27 h 31"/>
                <a:gd name="T20" fmla="*/ 30 w 31"/>
                <a:gd name="T21" fmla="*/ 29 h 31"/>
                <a:gd name="T22" fmla="*/ 29 w 31"/>
                <a:gd name="T23" fmla="*/ 30 h 31"/>
                <a:gd name="T24" fmla="*/ 26 w 31"/>
                <a:gd name="T25" fmla="*/ 30 h 31"/>
                <a:gd name="T26" fmla="*/ 7 w 31"/>
                <a:gd name="T27" fmla="*/ 31 h 31"/>
                <a:gd name="T28" fmla="*/ 7 w 31"/>
                <a:gd name="T29" fmla="*/ 31 h 31"/>
                <a:gd name="T30" fmla="*/ 4 w 31"/>
                <a:gd name="T31" fmla="*/ 31 h 31"/>
                <a:gd name="T32" fmla="*/ 3 w 31"/>
                <a:gd name="T33" fmla="*/ 30 h 31"/>
                <a:gd name="T34" fmla="*/ 2 w 31"/>
                <a:gd name="T35" fmla="*/ 29 h 31"/>
                <a:gd name="T36" fmla="*/ 2 w 31"/>
                <a:gd name="T37" fmla="*/ 26 h 31"/>
                <a:gd name="T38" fmla="*/ 0 w 31"/>
                <a:gd name="T39" fmla="*/ 7 h 31"/>
                <a:gd name="T40" fmla="*/ 0 w 31"/>
                <a:gd name="T41" fmla="*/ 7 h 31"/>
                <a:gd name="T42" fmla="*/ 0 w 31"/>
                <a:gd name="T43" fmla="*/ 4 h 31"/>
                <a:gd name="T44" fmla="*/ 2 w 31"/>
                <a:gd name="T45" fmla="*/ 3 h 31"/>
                <a:gd name="T46" fmla="*/ 3 w 31"/>
                <a:gd name="T47" fmla="*/ 2 h 31"/>
                <a:gd name="T48" fmla="*/ 6 w 31"/>
                <a:gd name="T49" fmla="*/ 2 h 31"/>
                <a:gd name="T50" fmla="*/ 6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2"/>
                  </a:moveTo>
                  <a:lnTo>
                    <a:pt x="25" y="0"/>
                  </a:lnTo>
                  <a:lnTo>
                    <a:pt x="25" y="0"/>
                  </a:lnTo>
                  <a:lnTo>
                    <a:pt x="26" y="0"/>
                  </a:lnTo>
                  <a:lnTo>
                    <a:pt x="29" y="2"/>
                  </a:lnTo>
                  <a:lnTo>
                    <a:pt x="30" y="3"/>
                  </a:lnTo>
                  <a:lnTo>
                    <a:pt x="30" y="4"/>
                  </a:lnTo>
                  <a:lnTo>
                    <a:pt x="31" y="25"/>
                  </a:lnTo>
                  <a:lnTo>
                    <a:pt x="31" y="25"/>
                  </a:lnTo>
                  <a:lnTo>
                    <a:pt x="31" y="27"/>
                  </a:lnTo>
                  <a:lnTo>
                    <a:pt x="30" y="29"/>
                  </a:lnTo>
                  <a:lnTo>
                    <a:pt x="29" y="30"/>
                  </a:lnTo>
                  <a:lnTo>
                    <a:pt x="26" y="30"/>
                  </a:lnTo>
                  <a:lnTo>
                    <a:pt x="7" y="31"/>
                  </a:lnTo>
                  <a:lnTo>
                    <a:pt x="7" y="31"/>
                  </a:lnTo>
                  <a:lnTo>
                    <a:pt x="4" y="31"/>
                  </a:lnTo>
                  <a:lnTo>
                    <a:pt x="3" y="30"/>
                  </a:lnTo>
                  <a:lnTo>
                    <a:pt x="2" y="29"/>
                  </a:lnTo>
                  <a:lnTo>
                    <a:pt x="2" y="26"/>
                  </a:lnTo>
                  <a:lnTo>
                    <a:pt x="0" y="7"/>
                  </a:lnTo>
                  <a:lnTo>
                    <a:pt x="0" y="7"/>
                  </a:lnTo>
                  <a:lnTo>
                    <a:pt x="0" y="4"/>
                  </a:lnTo>
                  <a:lnTo>
                    <a:pt x="2" y="3"/>
                  </a:lnTo>
                  <a:lnTo>
                    <a:pt x="3" y="2"/>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7" name="Freeform 168"/>
            <p:cNvSpPr>
              <a:spLocks/>
            </p:cNvSpPr>
            <p:nvPr/>
          </p:nvSpPr>
          <p:spPr bwMode="auto">
            <a:xfrm>
              <a:off x="7558088" y="4094163"/>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29 w 31"/>
                <a:gd name="T11" fmla="*/ 2 h 31"/>
                <a:gd name="T12" fmla="*/ 29 w 31"/>
                <a:gd name="T13" fmla="*/ 5 h 31"/>
                <a:gd name="T14" fmla="*/ 31 w 31"/>
                <a:gd name="T15" fmla="*/ 24 h 31"/>
                <a:gd name="T16" fmla="*/ 31 w 31"/>
                <a:gd name="T17" fmla="*/ 24 h 31"/>
                <a:gd name="T18" fmla="*/ 31 w 31"/>
                <a:gd name="T19" fmla="*/ 27 h 31"/>
                <a:gd name="T20" fmla="*/ 29 w 31"/>
                <a:gd name="T21" fmla="*/ 28 h 31"/>
                <a:gd name="T22" fmla="*/ 28 w 31"/>
                <a:gd name="T23" fmla="*/ 29 h 31"/>
                <a:gd name="T24" fmla="*/ 25 w 31"/>
                <a:gd name="T25" fmla="*/ 31 h 31"/>
                <a:gd name="T26" fmla="*/ 6 w 31"/>
                <a:gd name="T27" fmla="*/ 31 h 31"/>
                <a:gd name="T28" fmla="*/ 6 w 31"/>
                <a:gd name="T29" fmla="*/ 31 h 31"/>
                <a:gd name="T30" fmla="*/ 5 w 31"/>
                <a:gd name="T31" fmla="*/ 31 h 31"/>
                <a:gd name="T32" fmla="*/ 2 w 31"/>
                <a:gd name="T33" fmla="*/ 29 h 31"/>
                <a:gd name="T34" fmla="*/ 2 w 31"/>
                <a:gd name="T35" fmla="*/ 28 h 31"/>
                <a:gd name="T36" fmla="*/ 1 w 31"/>
                <a:gd name="T37" fmla="*/ 27 h 31"/>
                <a:gd name="T38" fmla="*/ 0 w 31"/>
                <a:gd name="T39" fmla="*/ 6 h 31"/>
                <a:gd name="T40" fmla="*/ 0 w 31"/>
                <a:gd name="T41" fmla="*/ 6 h 31"/>
                <a:gd name="T42" fmla="*/ 0 w 31"/>
                <a:gd name="T43" fmla="*/ 5 h 31"/>
                <a:gd name="T44" fmla="*/ 1 w 31"/>
                <a:gd name="T45" fmla="*/ 2 h 31"/>
                <a:gd name="T46" fmla="*/ 2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29" y="2"/>
                  </a:lnTo>
                  <a:lnTo>
                    <a:pt x="29" y="5"/>
                  </a:lnTo>
                  <a:lnTo>
                    <a:pt x="31" y="24"/>
                  </a:lnTo>
                  <a:lnTo>
                    <a:pt x="31" y="24"/>
                  </a:lnTo>
                  <a:lnTo>
                    <a:pt x="31" y="27"/>
                  </a:lnTo>
                  <a:lnTo>
                    <a:pt x="29" y="28"/>
                  </a:lnTo>
                  <a:lnTo>
                    <a:pt x="28" y="29"/>
                  </a:lnTo>
                  <a:lnTo>
                    <a:pt x="25" y="31"/>
                  </a:lnTo>
                  <a:lnTo>
                    <a:pt x="6" y="31"/>
                  </a:lnTo>
                  <a:lnTo>
                    <a:pt x="6" y="31"/>
                  </a:lnTo>
                  <a:lnTo>
                    <a:pt x="5" y="31"/>
                  </a:lnTo>
                  <a:lnTo>
                    <a:pt x="2" y="29"/>
                  </a:lnTo>
                  <a:lnTo>
                    <a:pt x="2" y="28"/>
                  </a:lnTo>
                  <a:lnTo>
                    <a:pt x="1" y="27"/>
                  </a:lnTo>
                  <a:lnTo>
                    <a:pt x="0" y="6"/>
                  </a:lnTo>
                  <a:lnTo>
                    <a:pt x="0" y="6"/>
                  </a:lnTo>
                  <a:lnTo>
                    <a:pt x="0" y="5"/>
                  </a:lnTo>
                  <a:lnTo>
                    <a:pt x="1" y="2"/>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8" name="Freeform 169"/>
            <p:cNvSpPr>
              <a:spLocks/>
            </p:cNvSpPr>
            <p:nvPr/>
          </p:nvSpPr>
          <p:spPr bwMode="auto">
            <a:xfrm>
              <a:off x="7618413" y="4090988"/>
              <a:ext cx="46038" cy="49213"/>
            </a:xfrm>
            <a:custGeom>
              <a:avLst/>
              <a:gdLst>
                <a:gd name="T0" fmla="*/ 4 w 29"/>
                <a:gd name="T1" fmla="*/ 0 h 31"/>
                <a:gd name="T2" fmla="*/ 22 w 29"/>
                <a:gd name="T3" fmla="*/ 0 h 31"/>
                <a:gd name="T4" fmla="*/ 22 w 29"/>
                <a:gd name="T5" fmla="*/ 0 h 31"/>
                <a:gd name="T6" fmla="*/ 25 w 29"/>
                <a:gd name="T7" fmla="*/ 0 h 31"/>
                <a:gd name="T8" fmla="*/ 27 w 29"/>
                <a:gd name="T9" fmla="*/ 2 h 31"/>
                <a:gd name="T10" fmla="*/ 28 w 29"/>
                <a:gd name="T11" fmla="*/ 3 h 31"/>
                <a:gd name="T12" fmla="*/ 29 w 29"/>
                <a:gd name="T13" fmla="*/ 4 h 31"/>
                <a:gd name="T14" fmla="*/ 29 w 29"/>
                <a:gd name="T15" fmla="*/ 24 h 31"/>
                <a:gd name="T16" fmla="*/ 29 w 29"/>
                <a:gd name="T17" fmla="*/ 24 h 31"/>
                <a:gd name="T18" fmla="*/ 29 w 29"/>
                <a:gd name="T19" fmla="*/ 26 h 31"/>
                <a:gd name="T20" fmla="*/ 28 w 29"/>
                <a:gd name="T21" fmla="*/ 29 h 31"/>
                <a:gd name="T22" fmla="*/ 27 w 29"/>
                <a:gd name="T23" fmla="*/ 30 h 31"/>
                <a:gd name="T24" fmla="*/ 25 w 29"/>
                <a:gd name="T25" fmla="*/ 30 h 31"/>
                <a:gd name="T26" fmla="*/ 6 w 29"/>
                <a:gd name="T27" fmla="*/ 31 h 31"/>
                <a:gd name="T28" fmla="*/ 6 w 29"/>
                <a:gd name="T29" fmla="*/ 31 h 31"/>
                <a:gd name="T30" fmla="*/ 4 w 29"/>
                <a:gd name="T31" fmla="*/ 31 h 31"/>
                <a:gd name="T32" fmla="*/ 2 w 29"/>
                <a:gd name="T33" fmla="*/ 30 h 31"/>
                <a:gd name="T34" fmla="*/ 1 w 29"/>
                <a:gd name="T35" fmla="*/ 29 h 31"/>
                <a:gd name="T36" fmla="*/ 0 w 29"/>
                <a:gd name="T37" fmla="*/ 26 h 31"/>
                <a:gd name="T38" fmla="*/ 0 w 29"/>
                <a:gd name="T39" fmla="*/ 7 h 31"/>
                <a:gd name="T40" fmla="*/ 0 w 29"/>
                <a:gd name="T41" fmla="*/ 7 h 31"/>
                <a:gd name="T42" fmla="*/ 0 w 29"/>
                <a:gd name="T43" fmla="*/ 4 h 31"/>
                <a:gd name="T44" fmla="*/ 1 w 29"/>
                <a:gd name="T45" fmla="*/ 3 h 31"/>
                <a:gd name="T46" fmla="*/ 2 w 29"/>
                <a:gd name="T47" fmla="*/ 2 h 31"/>
                <a:gd name="T48" fmla="*/ 4 w 29"/>
                <a:gd name="T49" fmla="*/ 0 h 31"/>
                <a:gd name="T50" fmla="*/ 4 w 29"/>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1">
                  <a:moveTo>
                    <a:pt x="4" y="0"/>
                  </a:moveTo>
                  <a:lnTo>
                    <a:pt x="22" y="0"/>
                  </a:lnTo>
                  <a:lnTo>
                    <a:pt x="22" y="0"/>
                  </a:lnTo>
                  <a:lnTo>
                    <a:pt x="25" y="0"/>
                  </a:lnTo>
                  <a:lnTo>
                    <a:pt x="27" y="2"/>
                  </a:lnTo>
                  <a:lnTo>
                    <a:pt x="28" y="3"/>
                  </a:lnTo>
                  <a:lnTo>
                    <a:pt x="29" y="4"/>
                  </a:lnTo>
                  <a:lnTo>
                    <a:pt x="29" y="24"/>
                  </a:lnTo>
                  <a:lnTo>
                    <a:pt x="29" y="24"/>
                  </a:lnTo>
                  <a:lnTo>
                    <a:pt x="29" y="26"/>
                  </a:lnTo>
                  <a:lnTo>
                    <a:pt x="28" y="29"/>
                  </a:lnTo>
                  <a:lnTo>
                    <a:pt x="27" y="30"/>
                  </a:lnTo>
                  <a:lnTo>
                    <a:pt x="25" y="30"/>
                  </a:lnTo>
                  <a:lnTo>
                    <a:pt x="6" y="31"/>
                  </a:lnTo>
                  <a:lnTo>
                    <a:pt x="6" y="31"/>
                  </a:lnTo>
                  <a:lnTo>
                    <a:pt x="4" y="31"/>
                  </a:lnTo>
                  <a:lnTo>
                    <a:pt x="2" y="30"/>
                  </a:lnTo>
                  <a:lnTo>
                    <a:pt x="1" y="29"/>
                  </a:lnTo>
                  <a:lnTo>
                    <a:pt x="0" y="26"/>
                  </a:lnTo>
                  <a:lnTo>
                    <a:pt x="0" y="7"/>
                  </a:lnTo>
                  <a:lnTo>
                    <a:pt x="0" y="7"/>
                  </a:lnTo>
                  <a:lnTo>
                    <a:pt x="0" y="4"/>
                  </a:lnTo>
                  <a:lnTo>
                    <a:pt x="1" y="3"/>
                  </a:lnTo>
                  <a:lnTo>
                    <a:pt x="2" y="2"/>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9" name="Freeform 170"/>
            <p:cNvSpPr>
              <a:spLocks/>
            </p:cNvSpPr>
            <p:nvPr/>
          </p:nvSpPr>
          <p:spPr bwMode="auto">
            <a:xfrm>
              <a:off x="7675563" y="4086225"/>
              <a:ext cx="49213" cy="50800"/>
            </a:xfrm>
            <a:custGeom>
              <a:avLst/>
              <a:gdLst>
                <a:gd name="T0" fmla="*/ 4 w 31"/>
                <a:gd name="T1" fmla="*/ 2 h 32"/>
                <a:gd name="T2" fmla="*/ 24 w 31"/>
                <a:gd name="T3" fmla="*/ 0 h 32"/>
                <a:gd name="T4" fmla="*/ 24 w 31"/>
                <a:gd name="T5" fmla="*/ 0 h 32"/>
                <a:gd name="T6" fmla="*/ 26 w 31"/>
                <a:gd name="T7" fmla="*/ 0 h 32"/>
                <a:gd name="T8" fmla="*/ 28 w 31"/>
                <a:gd name="T9" fmla="*/ 2 h 32"/>
                <a:gd name="T10" fmla="*/ 28 w 31"/>
                <a:gd name="T11" fmla="*/ 3 h 32"/>
                <a:gd name="T12" fmla="*/ 30 w 31"/>
                <a:gd name="T13" fmla="*/ 6 h 32"/>
                <a:gd name="T14" fmla="*/ 31 w 31"/>
                <a:gd name="T15" fmla="*/ 25 h 32"/>
                <a:gd name="T16" fmla="*/ 31 w 31"/>
                <a:gd name="T17" fmla="*/ 25 h 32"/>
                <a:gd name="T18" fmla="*/ 31 w 31"/>
                <a:gd name="T19" fmla="*/ 27 h 32"/>
                <a:gd name="T20" fmla="*/ 30 w 31"/>
                <a:gd name="T21" fmla="*/ 29 h 32"/>
                <a:gd name="T22" fmla="*/ 28 w 31"/>
                <a:gd name="T23" fmla="*/ 30 h 32"/>
                <a:gd name="T24" fmla="*/ 26 w 31"/>
                <a:gd name="T25" fmla="*/ 30 h 32"/>
                <a:gd name="T26" fmla="*/ 7 w 31"/>
                <a:gd name="T27" fmla="*/ 32 h 32"/>
                <a:gd name="T28" fmla="*/ 7 w 31"/>
                <a:gd name="T29" fmla="*/ 32 h 32"/>
                <a:gd name="T30" fmla="*/ 4 w 31"/>
                <a:gd name="T31" fmla="*/ 32 h 32"/>
                <a:gd name="T32" fmla="*/ 3 w 31"/>
                <a:gd name="T33" fmla="*/ 30 h 32"/>
                <a:gd name="T34" fmla="*/ 1 w 31"/>
                <a:gd name="T35" fmla="*/ 29 h 32"/>
                <a:gd name="T36" fmla="*/ 1 w 31"/>
                <a:gd name="T37" fmla="*/ 27 h 32"/>
                <a:gd name="T38" fmla="*/ 0 w 31"/>
                <a:gd name="T39" fmla="*/ 7 h 32"/>
                <a:gd name="T40" fmla="*/ 0 w 31"/>
                <a:gd name="T41" fmla="*/ 7 h 32"/>
                <a:gd name="T42" fmla="*/ 0 w 31"/>
                <a:gd name="T43" fmla="*/ 5 h 32"/>
                <a:gd name="T44" fmla="*/ 1 w 31"/>
                <a:gd name="T45" fmla="*/ 3 h 32"/>
                <a:gd name="T46" fmla="*/ 3 w 31"/>
                <a:gd name="T47" fmla="*/ 2 h 32"/>
                <a:gd name="T48" fmla="*/ 4 w 31"/>
                <a:gd name="T49" fmla="*/ 2 h 32"/>
                <a:gd name="T50" fmla="*/ 4 w 31"/>
                <a:gd name="T5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4" y="2"/>
                  </a:moveTo>
                  <a:lnTo>
                    <a:pt x="24" y="0"/>
                  </a:lnTo>
                  <a:lnTo>
                    <a:pt x="24" y="0"/>
                  </a:lnTo>
                  <a:lnTo>
                    <a:pt x="26" y="0"/>
                  </a:lnTo>
                  <a:lnTo>
                    <a:pt x="28" y="2"/>
                  </a:lnTo>
                  <a:lnTo>
                    <a:pt x="28" y="3"/>
                  </a:lnTo>
                  <a:lnTo>
                    <a:pt x="30" y="6"/>
                  </a:lnTo>
                  <a:lnTo>
                    <a:pt x="31" y="25"/>
                  </a:lnTo>
                  <a:lnTo>
                    <a:pt x="31" y="25"/>
                  </a:lnTo>
                  <a:lnTo>
                    <a:pt x="31" y="27"/>
                  </a:lnTo>
                  <a:lnTo>
                    <a:pt x="30" y="29"/>
                  </a:lnTo>
                  <a:lnTo>
                    <a:pt x="28" y="30"/>
                  </a:lnTo>
                  <a:lnTo>
                    <a:pt x="26" y="30"/>
                  </a:lnTo>
                  <a:lnTo>
                    <a:pt x="7" y="32"/>
                  </a:lnTo>
                  <a:lnTo>
                    <a:pt x="7" y="32"/>
                  </a:lnTo>
                  <a:lnTo>
                    <a:pt x="4" y="32"/>
                  </a:lnTo>
                  <a:lnTo>
                    <a:pt x="3" y="30"/>
                  </a:lnTo>
                  <a:lnTo>
                    <a:pt x="1" y="29"/>
                  </a:lnTo>
                  <a:lnTo>
                    <a:pt x="1" y="27"/>
                  </a:lnTo>
                  <a:lnTo>
                    <a:pt x="0" y="7"/>
                  </a:lnTo>
                  <a:lnTo>
                    <a:pt x="0" y="7"/>
                  </a:lnTo>
                  <a:lnTo>
                    <a:pt x="0" y="5"/>
                  </a:lnTo>
                  <a:lnTo>
                    <a:pt x="1" y="3"/>
                  </a:lnTo>
                  <a:lnTo>
                    <a:pt x="3" y="2"/>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171"/>
            <p:cNvSpPr>
              <a:spLocks/>
            </p:cNvSpPr>
            <p:nvPr/>
          </p:nvSpPr>
          <p:spPr bwMode="auto">
            <a:xfrm>
              <a:off x="7732713" y="4083050"/>
              <a:ext cx="49213" cy="50800"/>
            </a:xfrm>
            <a:custGeom>
              <a:avLst/>
              <a:gdLst>
                <a:gd name="T0" fmla="*/ 6 w 31"/>
                <a:gd name="T1" fmla="*/ 1 h 32"/>
                <a:gd name="T2" fmla="*/ 25 w 31"/>
                <a:gd name="T3" fmla="*/ 0 h 32"/>
                <a:gd name="T4" fmla="*/ 25 w 31"/>
                <a:gd name="T5" fmla="*/ 0 h 32"/>
                <a:gd name="T6" fmla="*/ 27 w 31"/>
                <a:gd name="T7" fmla="*/ 1 h 32"/>
                <a:gd name="T8" fmla="*/ 29 w 31"/>
                <a:gd name="T9" fmla="*/ 1 h 32"/>
                <a:gd name="T10" fmla="*/ 30 w 31"/>
                <a:gd name="T11" fmla="*/ 4 h 32"/>
                <a:gd name="T12" fmla="*/ 30 w 31"/>
                <a:gd name="T13" fmla="*/ 5 h 32"/>
                <a:gd name="T14" fmla="*/ 31 w 31"/>
                <a:gd name="T15" fmla="*/ 25 h 32"/>
                <a:gd name="T16" fmla="*/ 31 w 31"/>
                <a:gd name="T17" fmla="*/ 25 h 32"/>
                <a:gd name="T18" fmla="*/ 31 w 31"/>
                <a:gd name="T19" fmla="*/ 27 h 32"/>
                <a:gd name="T20" fmla="*/ 30 w 31"/>
                <a:gd name="T21" fmla="*/ 29 h 32"/>
                <a:gd name="T22" fmla="*/ 29 w 31"/>
                <a:gd name="T23" fmla="*/ 29 h 32"/>
                <a:gd name="T24" fmla="*/ 26 w 31"/>
                <a:gd name="T25" fmla="*/ 31 h 32"/>
                <a:gd name="T26" fmla="*/ 7 w 31"/>
                <a:gd name="T27" fmla="*/ 32 h 32"/>
                <a:gd name="T28" fmla="*/ 7 w 31"/>
                <a:gd name="T29" fmla="*/ 32 h 32"/>
                <a:gd name="T30" fmla="*/ 6 w 31"/>
                <a:gd name="T31" fmla="*/ 31 h 32"/>
                <a:gd name="T32" fmla="*/ 3 w 31"/>
                <a:gd name="T33" fmla="*/ 31 h 32"/>
                <a:gd name="T34" fmla="*/ 2 w 31"/>
                <a:gd name="T35" fmla="*/ 28 h 32"/>
                <a:gd name="T36" fmla="*/ 2 w 31"/>
                <a:gd name="T37" fmla="*/ 27 h 32"/>
                <a:gd name="T38" fmla="*/ 0 w 31"/>
                <a:gd name="T39" fmla="*/ 7 h 32"/>
                <a:gd name="T40" fmla="*/ 0 w 31"/>
                <a:gd name="T41" fmla="*/ 7 h 32"/>
                <a:gd name="T42" fmla="*/ 0 w 31"/>
                <a:gd name="T43" fmla="*/ 5 h 32"/>
                <a:gd name="T44" fmla="*/ 2 w 31"/>
                <a:gd name="T45" fmla="*/ 4 h 32"/>
                <a:gd name="T46" fmla="*/ 3 w 31"/>
                <a:gd name="T47" fmla="*/ 2 h 32"/>
                <a:gd name="T48" fmla="*/ 6 w 31"/>
                <a:gd name="T49" fmla="*/ 1 h 32"/>
                <a:gd name="T50" fmla="*/ 6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6" y="1"/>
                  </a:moveTo>
                  <a:lnTo>
                    <a:pt x="25" y="0"/>
                  </a:lnTo>
                  <a:lnTo>
                    <a:pt x="25" y="0"/>
                  </a:lnTo>
                  <a:lnTo>
                    <a:pt x="27" y="1"/>
                  </a:lnTo>
                  <a:lnTo>
                    <a:pt x="29" y="1"/>
                  </a:lnTo>
                  <a:lnTo>
                    <a:pt x="30" y="4"/>
                  </a:lnTo>
                  <a:lnTo>
                    <a:pt x="30" y="5"/>
                  </a:lnTo>
                  <a:lnTo>
                    <a:pt x="31" y="25"/>
                  </a:lnTo>
                  <a:lnTo>
                    <a:pt x="31" y="25"/>
                  </a:lnTo>
                  <a:lnTo>
                    <a:pt x="31" y="27"/>
                  </a:lnTo>
                  <a:lnTo>
                    <a:pt x="30" y="29"/>
                  </a:lnTo>
                  <a:lnTo>
                    <a:pt x="29" y="29"/>
                  </a:lnTo>
                  <a:lnTo>
                    <a:pt x="26" y="31"/>
                  </a:lnTo>
                  <a:lnTo>
                    <a:pt x="7" y="32"/>
                  </a:lnTo>
                  <a:lnTo>
                    <a:pt x="7" y="32"/>
                  </a:lnTo>
                  <a:lnTo>
                    <a:pt x="6" y="31"/>
                  </a:lnTo>
                  <a:lnTo>
                    <a:pt x="3" y="31"/>
                  </a:lnTo>
                  <a:lnTo>
                    <a:pt x="2" y="28"/>
                  </a:lnTo>
                  <a:lnTo>
                    <a:pt x="2" y="27"/>
                  </a:lnTo>
                  <a:lnTo>
                    <a:pt x="0" y="7"/>
                  </a:lnTo>
                  <a:lnTo>
                    <a:pt x="0" y="7"/>
                  </a:lnTo>
                  <a:lnTo>
                    <a:pt x="0" y="5"/>
                  </a:lnTo>
                  <a:lnTo>
                    <a:pt x="2" y="4"/>
                  </a:lnTo>
                  <a:lnTo>
                    <a:pt x="3"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1" name="Freeform 172"/>
            <p:cNvSpPr>
              <a:spLocks/>
            </p:cNvSpPr>
            <p:nvPr/>
          </p:nvSpPr>
          <p:spPr bwMode="auto">
            <a:xfrm>
              <a:off x="7791450" y="4079875"/>
              <a:ext cx="49213" cy="49213"/>
            </a:xfrm>
            <a:custGeom>
              <a:avLst/>
              <a:gdLst>
                <a:gd name="T0" fmla="*/ 5 w 31"/>
                <a:gd name="T1" fmla="*/ 2 h 31"/>
                <a:gd name="T2" fmla="*/ 24 w 31"/>
                <a:gd name="T3" fmla="*/ 0 h 31"/>
                <a:gd name="T4" fmla="*/ 24 w 31"/>
                <a:gd name="T5" fmla="*/ 0 h 31"/>
                <a:gd name="T6" fmla="*/ 27 w 31"/>
                <a:gd name="T7" fmla="*/ 0 h 31"/>
                <a:gd name="T8" fmla="*/ 28 w 31"/>
                <a:gd name="T9" fmla="*/ 2 h 31"/>
                <a:gd name="T10" fmla="*/ 30 w 31"/>
                <a:gd name="T11" fmla="*/ 3 h 31"/>
                <a:gd name="T12" fmla="*/ 30 w 31"/>
                <a:gd name="T13" fmla="*/ 4 h 31"/>
                <a:gd name="T14" fmla="*/ 31 w 31"/>
                <a:gd name="T15" fmla="*/ 25 h 31"/>
                <a:gd name="T16" fmla="*/ 31 w 31"/>
                <a:gd name="T17" fmla="*/ 25 h 31"/>
                <a:gd name="T18" fmla="*/ 31 w 31"/>
                <a:gd name="T19" fmla="*/ 27 h 31"/>
                <a:gd name="T20" fmla="*/ 30 w 31"/>
                <a:gd name="T21" fmla="*/ 29 h 31"/>
                <a:gd name="T22" fmla="*/ 28 w 31"/>
                <a:gd name="T23" fmla="*/ 30 h 31"/>
                <a:gd name="T24" fmla="*/ 27 w 31"/>
                <a:gd name="T25" fmla="*/ 30 h 31"/>
                <a:gd name="T26" fmla="*/ 7 w 31"/>
                <a:gd name="T27" fmla="*/ 31 h 31"/>
                <a:gd name="T28" fmla="*/ 7 w 31"/>
                <a:gd name="T29" fmla="*/ 31 h 31"/>
                <a:gd name="T30" fmla="*/ 5 w 31"/>
                <a:gd name="T31" fmla="*/ 31 h 31"/>
                <a:gd name="T32" fmla="*/ 3 w 31"/>
                <a:gd name="T33" fmla="*/ 30 h 31"/>
                <a:gd name="T34" fmla="*/ 3 w 31"/>
                <a:gd name="T35" fmla="*/ 29 h 31"/>
                <a:gd name="T36" fmla="*/ 1 w 31"/>
                <a:gd name="T37" fmla="*/ 26 h 31"/>
                <a:gd name="T38" fmla="*/ 0 w 31"/>
                <a:gd name="T39" fmla="*/ 7 h 31"/>
                <a:gd name="T40" fmla="*/ 0 w 31"/>
                <a:gd name="T41" fmla="*/ 7 h 31"/>
                <a:gd name="T42" fmla="*/ 1 w 31"/>
                <a:gd name="T43" fmla="*/ 4 h 31"/>
                <a:gd name="T44" fmla="*/ 1 w 31"/>
                <a:gd name="T45" fmla="*/ 3 h 31"/>
                <a:gd name="T46" fmla="*/ 4 w 31"/>
                <a:gd name="T47" fmla="*/ 2 h 31"/>
                <a:gd name="T48" fmla="*/ 5 w 31"/>
                <a:gd name="T49" fmla="*/ 2 h 31"/>
                <a:gd name="T50" fmla="*/ 5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2"/>
                  </a:moveTo>
                  <a:lnTo>
                    <a:pt x="24" y="0"/>
                  </a:lnTo>
                  <a:lnTo>
                    <a:pt x="24" y="0"/>
                  </a:lnTo>
                  <a:lnTo>
                    <a:pt x="27" y="0"/>
                  </a:lnTo>
                  <a:lnTo>
                    <a:pt x="28" y="2"/>
                  </a:lnTo>
                  <a:lnTo>
                    <a:pt x="30" y="3"/>
                  </a:lnTo>
                  <a:lnTo>
                    <a:pt x="30" y="4"/>
                  </a:lnTo>
                  <a:lnTo>
                    <a:pt x="31" y="25"/>
                  </a:lnTo>
                  <a:lnTo>
                    <a:pt x="31" y="25"/>
                  </a:lnTo>
                  <a:lnTo>
                    <a:pt x="31" y="27"/>
                  </a:lnTo>
                  <a:lnTo>
                    <a:pt x="30" y="29"/>
                  </a:lnTo>
                  <a:lnTo>
                    <a:pt x="28" y="30"/>
                  </a:lnTo>
                  <a:lnTo>
                    <a:pt x="27" y="30"/>
                  </a:lnTo>
                  <a:lnTo>
                    <a:pt x="7" y="31"/>
                  </a:lnTo>
                  <a:lnTo>
                    <a:pt x="7" y="31"/>
                  </a:lnTo>
                  <a:lnTo>
                    <a:pt x="5" y="31"/>
                  </a:lnTo>
                  <a:lnTo>
                    <a:pt x="3" y="30"/>
                  </a:lnTo>
                  <a:lnTo>
                    <a:pt x="3" y="29"/>
                  </a:lnTo>
                  <a:lnTo>
                    <a:pt x="1" y="26"/>
                  </a:lnTo>
                  <a:lnTo>
                    <a:pt x="0" y="7"/>
                  </a:lnTo>
                  <a:lnTo>
                    <a:pt x="0" y="7"/>
                  </a:lnTo>
                  <a:lnTo>
                    <a:pt x="1" y="4"/>
                  </a:lnTo>
                  <a:lnTo>
                    <a:pt x="1" y="3"/>
                  </a:lnTo>
                  <a:lnTo>
                    <a:pt x="4" y="2"/>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2" name="Freeform 173"/>
            <p:cNvSpPr>
              <a:spLocks/>
            </p:cNvSpPr>
            <p:nvPr/>
          </p:nvSpPr>
          <p:spPr bwMode="auto">
            <a:xfrm>
              <a:off x="7851775" y="4076700"/>
              <a:ext cx="49213" cy="49213"/>
            </a:xfrm>
            <a:custGeom>
              <a:avLst/>
              <a:gdLst>
                <a:gd name="T0" fmla="*/ 4 w 31"/>
                <a:gd name="T1" fmla="*/ 1 h 31"/>
                <a:gd name="T2" fmla="*/ 23 w 31"/>
                <a:gd name="T3" fmla="*/ 0 h 31"/>
                <a:gd name="T4" fmla="*/ 23 w 31"/>
                <a:gd name="T5" fmla="*/ 0 h 31"/>
                <a:gd name="T6" fmla="*/ 25 w 31"/>
                <a:gd name="T7" fmla="*/ 0 h 31"/>
                <a:gd name="T8" fmla="*/ 27 w 31"/>
                <a:gd name="T9" fmla="*/ 1 h 31"/>
                <a:gd name="T10" fmla="*/ 28 w 31"/>
                <a:gd name="T11" fmla="*/ 2 h 31"/>
                <a:gd name="T12" fmla="*/ 29 w 31"/>
                <a:gd name="T13" fmla="*/ 5 h 31"/>
                <a:gd name="T14" fmla="*/ 31 w 31"/>
                <a:gd name="T15" fmla="*/ 24 h 31"/>
                <a:gd name="T16" fmla="*/ 31 w 31"/>
                <a:gd name="T17" fmla="*/ 24 h 31"/>
                <a:gd name="T18" fmla="*/ 29 w 31"/>
                <a:gd name="T19" fmla="*/ 27 h 31"/>
                <a:gd name="T20" fmla="*/ 29 w 31"/>
                <a:gd name="T21" fmla="*/ 28 h 31"/>
                <a:gd name="T22" fmla="*/ 27 w 31"/>
                <a:gd name="T23" fmla="*/ 29 h 31"/>
                <a:gd name="T24" fmla="*/ 25 w 31"/>
                <a:gd name="T25" fmla="*/ 31 h 31"/>
                <a:gd name="T26" fmla="*/ 6 w 31"/>
                <a:gd name="T27" fmla="*/ 31 h 31"/>
                <a:gd name="T28" fmla="*/ 6 w 31"/>
                <a:gd name="T29" fmla="*/ 31 h 31"/>
                <a:gd name="T30" fmla="*/ 4 w 31"/>
                <a:gd name="T31" fmla="*/ 31 h 31"/>
                <a:gd name="T32" fmla="*/ 2 w 31"/>
                <a:gd name="T33" fmla="*/ 29 h 31"/>
                <a:gd name="T34" fmla="*/ 1 w 31"/>
                <a:gd name="T35" fmla="*/ 28 h 31"/>
                <a:gd name="T36" fmla="*/ 0 w 31"/>
                <a:gd name="T37" fmla="*/ 27 h 31"/>
                <a:gd name="T38" fmla="*/ 0 w 31"/>
                <a:gd name="T39" fmla="*/ 6 h 31"/>
                <a:gd name="T40" fmla="*/ 0 w 31"/>
                <a:gd name="T41" fmla="*/ 6 h 31"/>
                <a:gd name="T42" fmla="*/ 0 w 31"/>
                <a:gd name="T43" fmla="*/ 5 h 31"/>
                <a:gd name="T44" fmla="*/ 1 w 31"/>
                <a:gd name="T45" fmla="*/ 2 h 31"/>
                <a:gd name="T46" fmla="*/ 2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3" y="0"/>
                  </a:lnTo>
                  <a:lnTo>
                    <a:pt x="23" y="0"/>
                  </a:lnTo>
                  <a:lnTo>
                    <a:pt x="25" y="0"/>
                  </a:lnTo>
                  <a:lnTo>
                    <a:pt x="27" y="1"/>
                  </a:lnTo>
                  <a:lnTo>
                    <a:pt x="28" y="2"/>
                  </a:lnTo>
                  <a:lnTo>
                    <a:pt x="29" y="5"/>
                  </a:lnTo>
                  <a:lnTo>
                    <a:pt x="31" y="24"/>
                  </a:lnTo>
                  <a:lnTo>
                    <a:pt x="31" y="24"/>
                  </a:lnTo>
                  <a:lnTo>
                    <a:pt x="29" y="27"/>
                  </a:lnTo>
                  <a:lnTo>
                    <a:pt x="29" y="28"/>
                  </a:lnTo>
                  <a:lnTo>
                    <a:pt x="27" y="29"/>
                  </a:lnTo>
                  <a:lnTo>
                    <a:pt x="25" y="31"/>
                  </a:lnTo>
                  <a:lnTo>
                    <a:pt x="6" y="31"/>
                  </a:lnTo>
                  <a:lnTo>
                    <a:pt x="6" y="31"/>
                  </a:lnTo>
                  <a:lnTo>
                    <a:pt x="4" y="31"/>
                  </a:lnTo>
                  <a:lnTo>
                    <a:pt x="2" y="29"/>
                  </a:lnTo>
                  <a:lnTo>
                    <a:pt x="1" y="28"/>
                  </a:lnTo>
                  <a:lnTo>
                    <a:pt x="0" y="27"/>
                  </a:lnTo>
                  <a:lnTo>
                    <a:pt x="0" y="6"/>
                  </a:lnTo>
                  <a:lnTo>
                    <a:pt x="0" y="6"/>
                  </a:lnTo>
                  <a:lnTo>
                    <a:pt x="0" y="5"/>
                  </a:lnTo>
                  <a:lnTo>
                    <a:pt x="1" y="2"/>
                  </a:lnTo>
                  <a:lnTo>
                    <a:pt x="2"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3" name="Freeform 174"/>
            <p:cNvSpPr>
              <a:spLocks/>
            </p:cNvSpPr>
            <p:nvPr/>
          </p:nvSpPr>
          <p:spPr bwMode="auto">
            <a:xfrm>
              <a:off x="7908925" y="4073525"/>
              <a:ext cx="49213" cy="49213"/>
            </a:xfrm>
            <a:custGeom>
              <a:avLst/>
              <a:gdLst>
                <a:gd name="T0" fmla="*/ 6 w 31"/>
                <a:gd name="T1" fmla="*/ 0 h 31"/>
                <a:gd name="T2" fmla="*/ 24 w 31"/>
                <a:gd name="T3" fmla="*/ 0 h 31"/>
                <a:gd name="T4" fmla="*/ 24 w 31"/>
                <a:gd name="T5" fmla="*/ 0 h 31"/>
                <a:gd name="T6" fmla="*/ 26 w 31"/>
                <a:gd name="T7" fmla="*/ 0 h 31"/>
                <a:gd name="T8" fmla="*/ 28 w 31"/>
                <a:gd name="T9" fmla="*/ 2 h 31"/>
                <a:gd name="T10" fmla="*/ 30 w 31"/>
                <a:gd name="T11" fmla="*/ 3 h 31"/>
                <a:gd name="T12" fmla="*/ 30 w 31"/>
                <a:gd name="T13" fmla="*/ 4 h 31"/>
                <a:gd name="T14" fmla="*/ 31 w 31"/>
                <a:gd name="T15" fmla="*/ 25 h 31"/>
                <a:gd name="T16" fmla="*/ 31 w 31"/>
                <a:gd name="T17" fmla="*/ 25 h 31"/>
                <a:gd name="T18" fmla="*/ 31 w 31"/>
                <a:gd name="T19" fmla="*/ 26 h 31"/>
                <a:gd name="T20" fmla="*/ 30 w 31"/>
                <a:gd name="T21" fmla="*/ 29 h 31"/>
                <a:gd name="T22" fmla="*/ 28 w 31"/>
                <a:gd name="T23" fmla="*/ 30 h 31"/>
                <a:gd name="T24" fmla="*/ 26 w 31"/>
                <a:gd name="T25" fmla="*/ 30 h 31"/>
                <a:gd name="T26" fmla="*/ 7 w 31"/>
                <a:gd name="T27" fmla="*/ 31 h 31"/>
                <a:gd name="T28" fmla="*/ 7 w 31"/>
                <a:gd name="T29" fmla="*/ 31 h 31"/>
                <a:gd name="T30" fmla="*/ 4 w 31"/>
                <a:gd name="T31" fmla="*/ 31 h 31"/>
                <a:gd name="T32" fmla="*/ 3 w 31"/>
                <a:gd name="T33" fmla="*/ 30 h 31"/>
                <a:gd name="T34" fmla="*/ 1 w 31"/>
                <a:gd name="T35" fmla="*/ 29 h 31"/>
                <a:gd name="T36" fmla="*/ 1 w 31"/>
                <a:gd name="T37" fmla="*/ 26 h 31"/>
                <a:gd name="T38" fmla="*/ 0 w 31"/>
                <a:gd name="T39" fmla="*/ 7 h 31"/>
                <a:gd name="T40" fmla="*/ 0 w 31"/>
                <a:gd name="T41" fmla="*/ 7 h 31"/>
                <a:gd name="T42" fmla="*/ 0 w 31"/>
                <a:gd name="T43" fmla="*/ 4 h 31"/>
                <a:gd name="T44" fmla="*/ 1 w 31"/>
                <a:gd name="T45" fmla="*/ 3 h 31"/>
                <a:gd name="T46" fmla="*/ 3 w 31"/>
                <a:gd name="T47" fmla="*/ 2 h 31"/>
                <a:gd name="T48" fmla="*/ 6 w 31"/>
                <a:gd name="T49" fmla="*/ 0 h 31"/>
                <a:gd name="T50" fmla="*/ 6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0"/>
                  </a:moveTo>
                  <a:lnTo>
                    <a:pt x="24" y="0"/>
                  </a:lnTo>
                  <a:lnTo>
                    <a:pt x="24" y="0"/>
                  </a:lnTo>
                  <a:lnTo>
                    <a:pt x="26" y="0"/>
                  </a:lnTo>
                  <a:lnTo>
                    <a:pt x="28" y="2"/>
                  </a:lnTo>
                  <a:lnTo>
                    <a:pt x="30" y="3"/>
                  </a:lnTo>
                  <a:lnTo>
                    <a:pt x="30" y="4"/>
                  </a:lnTo>
                  <a:lnTo>
                    <a:pt x="31" y="25"/>
                  </a:lnTo>
                  <a:lnTo>
                    <a:pt x="31" y="25"/>
                  </a:lnTo>
                  <a:lnTo>
                    <a:pt x="31" y="26"/>
                  </a:lnTo>
                  <a:lnTo>
                    <a:pt x="30" y="29"/>
                  </a:lnTo>
                  <a:lnTo>
                    <a:pt x="28" y="30"/>
                  </a:lnTo>
                  <a:lnTo>
                    <a:pt x="26" y="30"/>
                  </a:lnTo>
                  <a:lnTo>
                    <a:pt x="7" y="31"/>
                  </a:lnTo>
                  <a:lnTo>
                    <a:pt x="7" y="31"/>
                  </a:lnTo>
                  <a:lnTo>
                    <a:pt x="4" y="31"/>
                  </a:lnTo>
                  <a:lnTo>
                    <a:pt x="3" y="30"/>
                  </a:lnTo>
                  <a:lnTo>
                    <a:pt x="1" y="29"/>
                  </a:lnTo>
                  <a:lnTo>
                    <a:pt x="1" y="26"/>
                  </a:lnTo>
                  <a:lnTo>
                    <a:pt x="0" y="7"/>
                  </a:lnTo>
                  <a:lnTo>
                    <a:pt x="0" y="7"/>
                  </a:lnTo>
                  <a:lnTo>
                    <a:pt x="0" y="4"/>
                  </a:lnTo>
                  <a:lnTo>
                    <a:pt x="1" y="3"/>
                  </a:lnTo>
                  <a:lnTo>
                    <a:pt x="3" y="2"/>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4" name="Freeform 175"/>
            <p:cNvSpPr>
              <a:spLocks/>
            </p:cNvSpPr>
            <p:nvPr/>
          </p:nvSpPr>
          <p:spPr bwMode="auto">
            <a:xfrm>
              <a:off x="7967663" y="4070350"/>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29 w 31"/>
                <a:gd name="T11" fmla="*/ 2 h 31"/>
                <a:gd name="T12" fmla="*/ 29 w 31"/>
                <a:gd name="T13" fmla="*/ 5 h 31"/>
                <a:gd name="T14" fmla="*/ 31 w 31"/>
                <a:gd name="T15" fmla="*/ 24 h 31"/>
                <a:gd name="T16" fmla="*/ 31 w 31"/>
                <a:gd name="T17" fmla="*/ 24 h 31"/>
                <a:gd name="T18" fmla="*/ 31 w 31"/>
                <a:gd name="T19" fmla="*/ 27 h 31"/>
                <a:gd name="T20" fmla="*/ 29 w 31"/>
                <a:gd name="T21" fmla="*/ 28 h 31"/>
                <a:gd name="T22" fmla="*/ 28 w 31"/>
                <a:gd name="T23" fmla="*/ 29 h 31"/>
                <a:gd name="T24" fmla="*/ 25 w 31"/>
                <a:gd name="T25" fmla="*/ 29 h 31"/>
                <a:gd name="T26" fmla="*/ 6 w 31"/>
                <a:gd name="T27" fmla="*/ 31 h 31"/>
                <a:gd name="T28" fmla="*/ 6 w 31"/>
                <a:gd name="T29" fmla="*/ 31 h 31"/>
                <a:gd name="T30" fmla="*/ 5 w 31"/>
                <a:gd name="T31" fmla="*/ 31 h 31"/>
                <a:gd name="T32" fmla="*/ 2 w 31"/>
                <a:gd name="T33" fmla="*/ 29 h 31"/>
                <a:gd name="T34" fmla="*/ 1 w 31"/>
                <a:gd name="T35" fmla="*/ 28 h 31"/>
                <a:gd name="T36" fmla="*/ 1 w 31"/>
                <a:gd name="T37" fmla="*/ 27 h 31"/>
                <a:gd name="T38" fmla="*/ 0 w 31"/>
                <a:gd name="T39" fmla="*/ 6 h 31"/>
                <a:gd name="T40" fmla="*/ 0 w 31"/>
                <a:gd name="T41" fmla="*/ 6 h 31"/>
                <a:gd name="T42" fmla="*/ 0 w 31"/>
                <a:gd name="T43" fmla="*/ 4 h 31"/>
                <a:gd name="T44" fmla="*/ 1 w 31"/>
                <a:gd name="T45" fmla="*/ 2 h 31"/>
                <a:gd name="T46" fmla="*/ 2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29" y="2"/>
                  </a:lnTo>
                  <a:lnTo>
                    <a:pt x="29" y="5"/>
                  </a:lnTo>
                  <a:lnTo>
                    <a:pt x="31" y="24"/>
                  </a:lnTo>
                  <a:lnTo>
                    <a:pt x="31" y="24"/>
                  </a:lnTo>
                  <a:lnTo>
                    <a:pt x="31" y="27"/>
                  </a:lnTo>
                  <a:lnTo>
                    <a:pt x="29" y="28"/>
                  </a:lnTo>
                  <a:lnTo>
                    <a:pt x="28" y="29"/>
                  </a:lnTo>
                  <a:lnTo>
                    <a:pt x="25" y="29"/>
                  </a:lnTo>
                  <a:lnTo>
                    <a:pt x="6" y="31"/>
                  </a:lnTo>
                  <a:lnTo>
                    <a:pt x="6" y="31"/>
                  </a:lnTo>
                  <a:lnTo>
                    <a:pt x="5" y="31"/>
                  </a:lnTo>
                  <a:lnTo>
                    <a:pt x="2" y="29"/>
                  </a:lnTo>
                  <a:lnTo>
                    <a:pt x="1" y="28"/>
                  </a:lnTo>
                  <a:lnTo>
                    <a:pt x="1" y="27"/>
                  </a:lnTo>
                  <a:lnTo>
                    <a:pt x="0" y="6"/>
                  </a:lnTo>
                  <a:lnTo>
                    <a:pt x="0" y="6"/>
                  </a:lnTo>
                  <a:lnTo>
                    <a:pt x="0" y="4"/>
                  </a:lnTo>
                  <a:lnTo>
                    <a:pt x="1" y="2"/>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5" name="Freeform 176"/>
            <p:cNvSpPr>
              <a:spLocks/>
            </p:cNvSpPr>
            <p:nvPr/>
          </p:nvSpPr>
          <p:spPr bwMode="auto">
            <a:xfrm>
              <a:off x="8024813" y="4065588"/>
              <a:ext cx="49213" cy="50800"/>
            </a:xfrm>
            <a:custGeom>
              <a:avLst/>
              <a:gdLst>
                <a:gd name="T0" fmla="*/ 5 w 31"/>
                <a:gd name="T1" fmla="*/ 1 h 32"/>
                <a:gd name="T2" fmla="*/ 24 w 31"/>
                <a:gd name="T3" fmla="*/ 0 h 32"/>
                <a:gd name="T4" fmla="*/ 24 w 31"/>
                <a:gd name="T5" fmla="*/ 0 h 32"/>
                <a:gd name="T6" fmla="*/ 27 w 31"/>
                <a:gd name="T7" fmla="*/ 1 h 32"/>
                <a:gd name="T8" fmla="*/ 28 w 31"/>
                <a:gd name="T9" fmla="*/ 1 h 32"/>
                <a:gd name="T10" fmla="*/ 30 w 31"/>
                <a:gd name="T11" fmla="*/ 4 h 32"/>
                <a:gd name="T12" fmla="*/ 30 w 31"/>
                <a:gd name="T13" fmla="*/ 5 h 32"/>
                <a:gd name="T14" fmla="*/ 31 w 31"/>
                <a:gd name="T15" fmla="*/ 26 h 32"/>
                <a:gd name="T16" fmla="*/ 31 w 31"/>
                <a:gd name="T17" fmla="*/ 26 h 32"/>
                <a:gd name="T18" fmla="*/ 31 w 31"/>
                <a:gd name="T19" fmla="*/ 27 h 32"/>
                <a:gd name="T20" fmla="*/ 30 w 31"/>
                <a:gd name="T21" fmla="*/ 30 h 32"/>
                <a:gd name="T22" fmla="*/ 28 w 31"/>
                <a:gd name="T23" fmla="*/ 30 h 32"/>
                <a:gd name="T24" fmla="*/ 27 w 31"/>
                <a:gd name="T25" fmla="*/ 31 h 32"/>
                <a:gd name="T26" fmla="*/ 7 w 31"/>
                <a:gd name="T27" fmla="*/ 32 h 32"/>
                <a:gd name="T28" fmla="*/ 7 w 31"/>
                <a:gd name="T29" fmla="*/ 32 h 32"/>
                <a:gd name="T30" fmla="*/ 5 w 31"/>
                <a:gd name="T31" fmla="*/ 31 h 32"/>
                <a:gd name="T32" fmla="*/ 4 w 31"/>
                <a:gd name="T33" fmla="*/ 31 h 32"/>
                <a:gd name="T34" fmla="*/ 3 w 31"/>
                <a:gd name="T35" fmla="*/ 30 h 32"/>
                <a:gd name="T36" fmla="*/ 1 w 31"/>
                <a:gd name="T37" fmla="*/ 27 h 32"/>
                <a:gd name="T38" fmla="*/ 0 w 31"/>
                <a:gd name="T39" fmla="*/ 7 h 32"/>
                <a:gd name="T40" fmla="*/ 0 w 31"/>
                <a:gd name="T41" fmla="*/ 7 h 32"/>
                <a:gd name="T42" fmla="*/ 1 w 31"/>
                <a:gd name="T43" fmla="*/ 5 h 32"/>
                <a:gd name="T44" fmla="*/ 1 w 31"/>
                <a:gd name="T45" fmla="*/ 4 h 32"/>
                <a:gd name="T46" fmla="*/ 4 w 31"/>
                <a:gd name="T47" fmla="*/ 3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1"/>
                  </a:lnTo>
                  <a:lnTo>
                    <a:pt x="28" y="1"/>
                  </a:lnTo>
                  <a:lnTo>
                    <a:pt x="30" y="4"/>
                  </a:lnTo>
                  <a:lnTo>
                    <a:pt x="30" y="5"/>
                  </a:lnTo>
                  <a:lnTo>
                    <a:pt x="31" y="26"/>
                  </a:lnTo>
                  <a:lnTo>
                    <a:pt x="31" y="26"/>
                  </a:lnTo>
                  <a:lnTo>
                    <a:pt x="31" y="27"/>
                  </a:lnTo>
                  <a:lnTo>
                    <a:pt x="30" y="30"/>
                  </a:lnTo>
                  <a:lnTo>
                    <a:pt x="28" y="30"/>
                  </a:lnTo>
                  <a:lnTo>
                    <a:pt x="27" y="31"/>
                  </a:lnTo>
                  <a:lnTo>
                    <a:pt x="7" y="32"/>
                  </a:lnTo>
                  <a:lnTo>
                    <a:pt x="7" y="32"/>
                  </a:lnTo>
                  <a:lnTo>
                    <a:pt x="5" y="31"/>
                  </a:lnTo>
                  <a:lnTo>
                    <a:pt x="4" y="31"/>
                  </a:lnTo>
                  <a:lnTo>
                    <a:pt x="3" y="30"/>
                  </a:lnTo>
                  <a:lnTo>
                    <a:pt x="1" y="27"/>
                  </a:lnTo>
                  <a:lnTo>
                    <a:pt x="0" y="7"/>
                  </a:lnTo>
                  <a:lnTo>
                    <a:pt x="0" y="7"/>
                  </a:lnTo>
                  <a:lnTo>
                    <a:pt x="1" y="5"/>
                  </a:lnTo>
                  <a:lnTo>
                    <a:pt x="1" y="4"/>
                  </a:lnTo>
                  <a:lnTo>
                    <a:pt x="4"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6" name="Freeform 177"/>
            <p:cNvSpPr>
              <a:spLocks/>
            </p:cNvSpPr>
            <p:nvPr/>
          </p:nvSpPr>
          <p:spPr bwMode="auto">
            <a:xfrm>
              <a:off x="7404100" y="4159250"/>
              <a:ext cx="49213" cy="49213"/>
            </a:xfrm>
            <a:custGeom>
              <a:avLst/>
              <a:gdLst>
                <a:gd name="T0" fmla="*/ 4 w 31"/>
                <a:gd name="T1" fmla="*/ 2 h 31"/>
                <a:gd name="T2" fmla="*/ 24 w 31"/>
                <a:gd name="T3" fmla="*/ 0 h 31"/>
                <a:gd name="T4" fmla="*/ 24 w 31"/>
                <a:gd name="T5" fmla="*/ 0 h 31"/>
                <a:gd name="T6" fmla="*/ 25 w 31"/>
                <a:gd name="T7" fmla="*/ 0 h 31"/>
                <a:gd name="T8" fmla="*/ 27 w 31"/>
                <a:gd name="T9" fmla="*/ 2 h 31"/>
                <a:gd name="T10" fmla="*/ 28 w 31"/>
                <a:gd name="T11" fmla="*/ 3 h 31"/>
                <a:gd name="T12" fmla="*/ 29 w 31"/>
                <a:gd name="T13" fmla="*/ 6 h 31"/>
                <a:gd name="T14" fmla="*/ 31 w 31"/>
                <a:gd name="T15" fmla="*/ 25 h 31"/>
                <a:gd name="T16" fmla="*/ 31 w 31"/>
                <a:gd name="T17" fmla="*/ 25 h 31"/>
                <a:gd name="T18" fmla="*/ 29 w 31"/>
                <a:gd name="T19" fmla="*/ 27 h 31"/>
                <a:gd name="T20" fmla="*/ 29 w 31"/>
                <a:gd name="T21" fmla="*/ 29 h 31"/>
                <a:gd name="T22" fmla="*/ 27 w 31"/>
                <a:gd name="T23" fmla="*/ 30 h 31"/>
                <a:gd name="T24" fmla="*/ 25 w 31"/>
                <a:gd name="T25" fmla="*/ 30 h 31"/>
                <a:gd name="T26" fmla="*/ 6 w 31"/>
                <a:gd name="T27" fmla="*/ 31 h 31"/>
                <a:gd name="T28" fmla="*/ 6 w 31"/>
                <a:gd name="T29" fmla="*/ 31 h 31"/>
                <a:gd name="T30" fmla="*/ 4 w 31"/>
                <a:gd name="T31" fmla="*/ 31 h 31"/>
                <a:gd name="T32" fmla="*/ 2 w 31"/>
                <a:gd name="T33" fmla="*/ 30 h 31"/>
                <a:gd name="T34" fmla="*/ 1 w 31"/>
                <a:gd name="T35" fmla="*/ 29 h 31"/>
                <a:gd name="T36" fmla="*/ 0 w 31"/>
                <a:gd name="T37" fmla="*/ 26 h 31"/>
                <a:gd name="T38" fmla="*/ 0 w 31"/>
                <a:gd name="T39" fmla="*/ 7 h 31"/>
                <a:gd name="T40" fmla="*/ 0 w 31"/>
                <a:gd name="T41" fmla="*/ 7 h 31"/>
                <a:gd name="T42" fmla="*/ 0 w 31"/>
                <a:gd name="T43" fmla="*/ 4 h 31"/>
                <a:gd name="T44" fmla="*/ 1 w 31"/>
                <a:gd name="T45" fmla="*/ 3 h 31"/>
                <a:gd name="T46" fmla="*/ 2 w 31"/>
                <a:gd name="T47" fmla="*/ 2 h 31"/>
                <a:gd name="T48" fmla="*/ 4 w 31"/>
                <a:gd name="T49" fmla="*/ 2 h 31"/>
                <a:gd name="T50" fmla="*/ 4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2"/>
                  </a:moveTo>
                  <a:lnTo>
                    <a:pt x="24" y="0"/>
                  </a:lnTo>
                  <a:lnTo>
                    <a:pt x="24" y="0"/>
                  </a:lnTo>
                  <a:lnTo>
                    <a:pt x="25" y="0"/>
                  </a:lnTo>
                  <a:lnTo>
                    <a:pt x="27" y="2"/>
                  </a:lnTo>
                  <a:lnTo>
                    <a:pt x="28" y="3"/>
                  </a:lnTo>
                  <a:lnTo>
                    <a:pt x="29" y="6"/>
                  </a:lnTo>
                  <a:lnTo>
                    <a:pt x="31" y="25"/>
                  </a:lnTo>
                  <a:lnTo>
                    <a:pt x="31" y="25"/>
                  </a:lnTo>
                  <a:lnTo>
                    <a:pt x="29" y="27"/>
                  </a:lnTo>
                  <a:lnTo>
                    <a:pt x="29" y="29"/>
                  </a:lnTo>
                  <a:lnTo>
                    <a:pt x="27" y="30"/>
                  </a:lnTo>
                  <a:lnTo>
                    <a:pt x="25" y="30"/>
                  </a:lnTo>
                  <a:lnTo>
                    <a:pt x="6" y="31"/>
                  </a:lnTo>
                  <a:lnTo>
                    <a:pt x="6" y="31"/>
                  </a:lnTo>
                  <a:lnTo>
                    <a:pt x="4" y="31"/>
                  </a:lnTo>
                  <a:lnTo>
                    <a:pt x="2" y="30"/>
                  </a:lnTo>
                  <a:lnTo>
                    <a:pt x="1" y="29"/>
                  </a:lnTo>
                  <a:lnTo>
                    <a:pt x="0" y="26"/>
                  </a:lnTo>
                  <a:lnTo>
                    <a:pt x="0" y="7"/>
                  </a:lnTo>
                  <a:lnTo>
                    <a:pt x="0" y="7"/>
                  </a:lnTo>
                  <a:lnTo>
                    <a:pt x="0" y="4"/>
                  </a:lnTo>
                  <a:lnTo>
                    <a:pt x="1" y="3"/>
                  </a:lnTo>
                  <a:lnTo>
                    <a:pt x="2" y="2"/>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7" name="Freeform 178"/>
            <p:cNvSpPr>
              <a:spLocks/>
            </p:cNvSpPr>
            <p:nvPr/>
          </p:nvSpPr>
          <p:spPr bwMode="auto">
            <a:xfrm>
              <a:off x="7461250" y="4156075"/>
              <a:ext cx="49213" cy="50800"/>
            </a:xfrm>
            <a:custGeom>
              <a:avLst/>
              <a:gdLst>
                <a:gd name="T0" fmla="*/ 5 w 31"/>
                <a:gd name="T1" fmla="*/ 1 h 32"/>
                <a:gd name="T2" fmla="*/ 24 w 31"/>
                <a:gd name="T3" fmla="*/ 0 h 32"/>
                <a:gd name="T4" fmla="*/ 24 w 31"/>
                <a:gd name="T5" fmla="*/ 0 h 32"/>
                <a:gd name="T6" fmla="*/ 26 w 31"/>
                <a:gd name="T7" fmla="*/ 0 h 32"/>
                <a:gd name="T8" fmla="*/ 28 w 31"/>
                <a:gd name="T9" fmla="*/ 1 h 32"/>
                <a:gd name="T10" fmla="*/ 30 w 31"/>
                <a:gd name="T11" fmla="*/ 2 h 32"/>
                <a:gd name="T12" fmla="*/ 30 w 31"/>
                <a:gd name="T13" fmla="*/ 5 h 32"/>
                <a:gd name="T14" fmla="*/ 31 w 31"/>
                <a:gd name="T15" fmla="*/ 25 h 32"/>
                <a:gd name="T16" fmla="*/ 31 w 31"/>
                <a:gd name="T17" fmla="*/ 25 h 32"/>
                <a:gd name="T18" fmla="*/ 31 w 31"/>
                <a:gd name="T19" fmla="*/ 27 h 32"/>
                <a:gd name="T20" fmla="*/ 30 w 31"/>
                <a:gd name="T21" fmla="*/ 28 h 32"/>
                <a:gd name="T22" fmla="*/ 28 w 31"/>
                <a:gd name="T23" fmla="*/ 29 h 32"/>
                <a:gd name="T24" fmla="*/ 26 w 31"/>
                <a:gd name="T25" fmla="*/ 31 h 32"/>
                <a:gd name="T26" fmla="*/ 7 w 31"/>
                <a:gd name="T27" fmla="*/ 32 h 32"/>
                <a:gd name="T28" fmla="*/ 7 w 31"/>
                <a:gd name="T29" fmla="*/ 32 h 32"/>
                <a:gd name="T30" fmla="*/ 4 w 31"/>
                <a:gd name="T31" fmla="*/ 31 h 32"/>
                <a:gd name="T32" fmla="*/ 3 w 31"/>
                <a:gd name="T33" fmla="*/ 31 h 32"/>
                <a:gd name="T34" fmla="*/ 1 w 31"/>
                <a:gd name="T35" fmla="*/ 28 h 32"/>
                <a:gd name="T36" fmla="*/ 1 w 31"/>
                <a:gd name="T37" fmla="*/ 27 h 32"/>
                <a:gd name="T38" fmla="*/ 0 w 31"/>
                <a:gd name="T39" fmla="*/ 6 h 32"/>
                <a:gd name="T40" fmla="*/ 0 w 31"/>
                <a:gd name="T41" fmla="*/ 6 h 32"/>
                <a:gd name="T42" fmla="*/ 0 w 31"/>
                <a:gd name="T43" fmla="*/ 5 h 32"/>
                <a:gd name="T44" fmla="*/ 1 w 31"/>
                <a:gd name="T45" fmla="*/ 2 h 32"/>
                <a:gd name="T46" fmla="*/ 3 w 31"/>
                <a:gd name="T47" fmla="*/ 1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6" y="0"/>
                  </a:lnTo>
                  <a:lnTo>
                    <a:pt x="28" y="1"/>
                  </a:lnTo>
                  <a:lnTo>
                    <a:pt x="30" y="2"/>
                  </a:lnTo>
                  <a:lnTo>
                    <a:pt x="30" y="5"/>
                  </a:lnTo>
                  <a:lnTo>
                    <a:pt x="31" y="25"/>
                  </a:lnTo>
                  <a:lnTo>
                    <a:pt x="31" y="25"/>
                  </a:lnTo>
                  <a:lnTo>
                    <a:pt x="31" y="27"/>
                  </a:lnTo>
                  <a:lnTo>
                    <a:pt x="30" y="28"/>
                  </a:lnTo>
                  <a:lnTo>
                    <a:pt x="28" y="29"/>
                  </a:lnTo>
                  <a:lnTo>
                    <a:pt x="26" y="31"/>
                  </a:lnTo>
                  <a:lnTo>
                    <a:pt x="7" y="32"/>
                  </a:lnTo>
                  <a:lnTo>
                    <a:pt x="7" y="32"/>
                  </a:lnTo>
                  <a:lnTo>
                    <a:pt x="4" y="31"/>
                  </a:lnTo>
                  <a:lnTo>
                    <a:pt x="3" y="31"/>
                  </a:lnTo>
                  <a:lnTo>
                    <a:pt x="1" y="28"/>
                  </a:lnTo>
                  <a:lnTo>
                    <a:pt x="1" y="27"/>
                  </a:lnTo>
                  <a:lnTo>
                    <a:pt x="0" y="6"/>
                  </a:lnTo>
                  <a:lnTo>
                    <a:pt x="0" y="6"/>
                  </a:lnTo>
                  <a:lnTo>
                    <a:pt x="0" y="5"/>
                  </a:lnTo>
                  <a:lnTo>
                    <a:pt x="1" y="2"/>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8" name="Freeform 179"/>
            <p:cNvSpPr>
              <a:spLocks/>
            </p:cNvSpPr>
            <p:nvPr/>
          </p:nvSpPr>
          <p:spPr bwMode="auto">
            <a:xfrm>
              <a:off x="7518400" y="4152900"/>
              <a:ext cx="49213" cy="49213"/>
            </a:xfrm>
            <a:custGeom>
              <a:avLst/>
              <a:gdLst>
                <a:gd name="T0" fmla="*/ 6 w 31"/>
                <a:gd name="T1" fmla="*/ 0 h 31"/>
                <a:gd name="T2" fmla="*/ 25 w 31"/>
                <a:gd name="T3" fmla="*/ 0 h 31"/>
                <a:gd name="T4" fmla="*/ 25 w 31"/>
                <a:gd name="T5" fmla="*/ 0 h 31"/>
                <a:gd name="T6" fmla="*/ 27 w 31"/>
                <a:gd name="T7" fmla="*/ 0 h 31"/>
                <a:gd name="T8" fmla="*/ 29 w 31"/>
                <a:gd name="T9" fmla="*/ 2 h 31"/>
                <a:gd name="T10" fmla="*/ 30 w 31"/>
                <a:gd name="T11" fmla="*/ 3 h 31"/>
                <a:gd name="T12" fmla="*/ 30 w 31"/>
                <a:gd name="T13" fmla="*/ 4 h 31"/>
                <a:gd name="T14" fmla="*/ 31 w 31"/>
                <a:gd name="T15" fmla="*/ 25 h 31"/>
                <a:gd name="T16" fmla="*/ 31 w 31"/>
                <a:gd name="T17" fmla="*/ 25 h 31"/>
                <a:gd name="T18" fmla="*/ 31 w 31"/>
                <a:gd name="T19" fmla="*/ 27 h 31"/>
                <a:gd name="T20" fmla="*/ 30 w 31"/>
                <a:gd name="T21" fmla="*/ 29 h 31"/>
                <a:gd name="T22" fmla="*/ 29 w 31"/>
                <a:gd name="T23" fmla="*/ 30 h 31"/>
                <a:gd name="T24" fmla="*/ 26 w 31"/>
                <a:gd name="T25" fmla="*/ 30 h 31"/>
                <a:gd name="T26" fmla="*/ 7 w 31"/>
                <a:gd name="T27" fmla="*/ 31 h 31"/>
                <a:gd name="T28" fmla="*/ 7 w 31"/>
                <a:gd name="T29" fmla="*/ 31 h 31"/>
                <a:gd name="T30" fmla="*/ 6 w 31"/>
                <a:gd name="T31" fmla="*/ 31 h 31"/>
                <a:gd name="T32" fmla="*/ 3 w 31"/>
                <a:gd name="T33" fmla="*/ 30 h 31"/>
                <a:gd name="T34" fmla="*/ 2 w 31"/>
                <a:gd name="T35" fmla="*/ 29 h 31"/>
                <a:gd name="T36" fmla="*/ 2 w 31"/>
                <a:gd name="T37" fmla="*/ 26 h 31"/>
                <a:gd name="T38" fmla="*/ 0 w 31"/>
                <a:gd name="T39" fmla="*/ 7 h 31"/>
                <a:gd name="T40" fmla="*/ 0 w 31"/>
                <a:gd name="T41" fmla="*/ 7 h 31"/>
                <a:gd name="T42" fmla="*/ 0 w 31"/>
                <a:gd name="T43" fmla="*/ 4 h 31"/>
                <a:gd name="T44" fmla="*/ 2 w 31"/>
                <a:gd name="T45" fmla="*/ 3 h 31"/>
                <a:gd name="T46" fmla="*/ 3 w 31"/>
                <a:gd name="T47" fmla="*/ 2 h 31"/>
                <a:gd name="T48" fmla="*/ 6 w 31"/>
                <a:gd name="T49" fmla="*/ 0 h 31"/>
                <a:gd name="T50" fmla="*/ 6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0"/>
                  </a:moveTo>
                  <a:lnTo>
                    <a:pt x="25" y="0"/>
                  </a:lnTo>
                  <a:lnTo>
                    <a:pt x="25" y="0"/>
                  </a:lnTo>
                  <a:lnTo>
                    <a:pt x="27" y="0"/>
                  </a:lnTo>
                  <a:lnTo>
                    <a:pt x="29" y="2"/>
                  </a:lnTo>
                  <a:lnTo>
                    <a:pt x="30" y="3"/>
                  </a:lnTo>
                  <a:lnTo>
                    <a:pt x="30" y="4"/>
                  </a:lnTo>
                  <a:lnTo>
                    <a:pt x="31" y="25"/>
                  </a:lnTo>
                  <a:lnTo>
                    <a:pt x="31" y="25"/>
                  </a:lnTo>
                  <a:lnTo>
                    <a:pt x="31" y="27"/>
                  </a:lnTo>
                  <a:lnTo>
                    <a:pt x="30" y="29"/>
                  </a:lnTo>
                  <a:lnTo>
                    <a:pt x="29" y="30"/>
                  </a:lnTo>
                  <a:lnTo>
                    <a:pt x="26" y="30"/>
                  </a:lnTo>
                  <a:lnTo>
                    <a:pt x="7" y="31"/>
                  </a:lnTo>
                  <a:lnTo>
                    <a:pt x="7" y="31"/>
                  </a:lnTo>
                  <a:lnTo>
                    <a:pt x="6" y="31"/>
                  </a:lnTo>
                  <a:lnTo>
                    <a:pt x="3" y="30"/>
                  </a:lnTo>
                  <a:lnTo>
                    <a:pt x="2" y="29"/>
                  </a:lnTo>
                  <a:lnTo>
                    <a:pt x="2" y="26"/>
                  </a:lnTo>
                  <a:lnTo>
                    <a:pt x="0" y="7"/>
                  </a:lnTo>
                  <a:lnTo>
                    <a:pt x="0" y="7"/>
                  </a:lnTo>
                  <a:lnTo>
                    <a:pt x="0" y="4"/>
                  </a:lnTo>
                  <a:lnTo>
                    <a:pt x="2" y="3"/>
                  </a:lnTo>
                  <a:lnTo>
                    <a:pt x="3" y="2"/>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9" name="Freeform 180"/>
            <p:cNvSpPr>
              <a:spLocks/>
            </p:cNvSpPr>
            <p:nvPr/>
          </p:nvSpPr>
          <p:spPr bwMode="auto">
            <a:xfrm>
              <a:off x="7577138" y="4149725"/>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2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29 h 31"/>
                <a:gd name="T24" fmla="*/ 27 w 31"/>
                <a:gd name="T25" fmla="*/ 31 h 31"/>
                <a:gd name="T26" fmla="*/ 7 w 31"/>
                <a:gd name="T27" fmla="*/ 31 h 31"/>
                <a:gd name="T28" fmla="*/ 7 w 31"/>
                <a:gd name="T29" fmla="*/ 31 h 31"/>
                <a:gd name="T30" fmla="*/ 5 w 31"/>
                <a:gd name="T31" fmla="*/ 31 h 31"/>
                <a:gd name="T32" fmla="*/ 4 w 31"/>
                <a:gd name="T33" fmla="*/ 29 h 31"/>
                <a:gd name="T34" fmla="*/ 3 w 31"/>
                <a:gd name="T35" fmla="*/ 28 h 31"/>
                <a:gd name="T36" fmla="*/ 1 w 31"/>
                <a:gd name="T37" fmla="*/ 27 h 31"/>
                <a:gd name="T38" fmla="*/ 0 w 31"/>
                <a:gd name="T39" fmla="*/ 6 h 31"/>
                <a:gd name="T40" fmla="*/ 0 w 31"/>
                <a:gd name="T41" fmla="*/ 6 h 31"/>
                <a:gd name="T42" fmla="*/ 1 w 31"/>
                <a:gd name="T43" fmla="*/ 5 h 31"/>
                <a:gd name="T44" fmla="*/ 1 w 31"/>
                <a:gd name="T45" fmla="*/ 2 h 31"/>
                <a:gd name="T46" fmla="*/ 4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2"/>
                  </a:lnTo>
                  <a:lnTo>
                    <a:pt x="30" y="5"/>
                  </a:lnTo>
                  <a:lnTo>
                    <a:pt x="31" y="24"/>
                  </a:lnTo>
                  <a:lnTo>
                    <a:pt x="31" y="24"/>
                  </a:lnTo>
                  <a:lnTo>
                    <a:pt x="31" y="27"/>
                  </a:lnTo>
                  <a:lnTo>
                    <a:pt x="30" y="28"/>
                  </a:lnTo>
                  <a:lnTo>
                    <a:pt x="28" y="29"/>
                  </a:lnTo>
                  <a:lnTo>
                    <a:pt x="27" y="31"/>
                  </a:lnTo>
                  <a:lnTo>
                    <a:pt x="7" y="31"/>
                  </a:lnTo>
                  <a:lnTo>
                    <a:pt x="7" y="31"/>
                  </a:lnTo>
                  <a:lnTo>
                    <a:pt x="5" y="31"/>
                  </a:lnTo>
                  <a:lnTo>
                    <a:pt x="4" y="29"/>
                  </a:lnTo>
                  <a:lnTo>
                    <a:pt x="3" y="28"/>
                  </a:lnTo>
                  <a:lnTo>
                    <a:pt x="1" y="27"/>
                  </a:lnTo>
                  <a:lnTo>
                    <a:pt x="0" y="6"/>
                  </a:lnTo>
                  <a:lnTo>
                    <a:pt x="0" y="6"/>
                  </a:lnTo>
                  <a:lnTo>
                    <a:pt x="1" y="5"/>
                  </a:lnTo>
                  <a:lnTo>
                    <a:pt x="1" y="2"/>
                  </a:lnTo>
                  <a:lnTo>
                    <a:pt x="4"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0" name="Freeform 181"/>
            <p:cNvSpPr>
              <a:spLocks/>
            </p:cNvSpPr>
            <p:nvPr/>
          </p:nvSpPr>
          <p:spPr bwMode="auto">
            <a:xfrm>
              <a:off x="7637463" y="4144963"/>
              <a:ext cx="49213" cy="50800"/>
            </a:xfrm>
            <a:custGeom>
              <a:avLst/>
              <a:gdLst>
                <a:gd name="T0" fmla="*/ 4 w 31"/>
                <a:gd name="T1" fmla="*/ 1 h 32"/>
                <a:gd name="T2" fmla="*/ 24 w 31"/>
                <a:gd name="T3" fmla="*/ 0 h 32"/>
                <a:gd name="T4" fmla="*/ 24 w 31"/>
                <a:gd name="T5" fmla="*/ 0 h 32"/>
                <a:gd name="T6" fmla="*/ 25 w 31"/>
                <a:gd name="T7" fmla="*/ 1 h 32"/>
                <a:gd name="T8" fmla="*/ 27 w 31"/>
                <a:gd name="T9" fmla="*/ 1 h 32"/>
                <a:gd name="T10" fmla="*/ 28 w 31"/>
                <a:gd name="T11" fmla="*/ 4 h 32"/>
                <a:gd name="T12" fmla="*/ 29 w 31"/>
                <a:gd name="T13" fmla="*/ 5 h 32"/>
                <a:gd name="T14" fmla="*/ 31 w 31"/>
                <a:gd name="T15" fmla="*/ 26 h 32"/>
                <a:gd name="T16" fmla="*/ 31 w 31"/>
                <a:gd name="T17" fmla="*/ 26 h 32"/>
                <a:gd name="T18" fmla="*/ 29 w 31"/>
                <a:gd name="T19" fmla="*/ 27 h 32"/>
                <a:gd name="T20" fmla="*/ 29 w 31"/>
                <a:gd name="T21" fmla="*/ 30 h 32"/>
                <a:gd name="T22" fmla="*/ 27 w 31"/>
                <a:gd name="T23" fmla="*/ 31 h 32"/>
                <a:gd name="T24" fmla="*/ 25 w 31"/>
                <a:gd name="T25" fmla="*/ 31 h 32"/>
                <a:gd name="T26" fmla="*/ 6 w 31"/>
                <a:gd name="T27" fmla="*/ 32 h 32"/>
                <a:gd name="T28" fmla="*/ 6 w 31"/>
                <a:gd name="T29" fmla="*/ 32 h 32"/>
                <a:gd name="T30" fmla="*/ 4 w 31"/>
                <a:gd name="T31" fmla="*/ 32 h 32"/>
                <a:gd name="T32" fmla="*/ 2 w 31"/>
                <a:gd name="T33" fmla="*/ 31 h 32"/>
                <a:gd name="T34" fmla="*/ 1 w 31"/>
                <a:gd name="T35" fmla="*/ 30 h 32"/>
                <a:gd name="T36" fmla="*/ 1 w 31"/>
                <a:gd name="T37" fmla="*/ 27 h 32"/>
                <a:gd name="T38" fmla="*/ 0 w 31"/>
                <a:gd name="T39" fmla="*/ 7 h 32"/>
                <a:gd name="T40" fmla="*/ 0 w 31"/>
                <a:gd name="T41" fmla="*/ 7 h 32"/>
                <a:gd name="T42" fmla="*/ 0 w 31"/>
                <a:gd name="T43" fmla="*/ 5 h 32"/>
                <a:gd name="T44" fmla="*/ 1 w 31"/>
                <a:gd name="T45" fmla="*/ 4 h 32"/>
                <a:gd name="T46" fmla="*/ 2 w 31"/>
                <a:gd name="T47" fmla="*/ 3 h 32"/>
                <a:gd name="T48" fmla="*/ 4 w 31"/>
                <a:gd name="T49" fmla="*/ 1 h 32"/>
                <a:gd name="T50" fmla="*/ 4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4" y="1"/>
                  </a:moveTo>
                  <a:lnTo>
                    <a:pt x="24" y="0"/>
                  </a:lnTo>
                  <a:lnTo>
                    <a:pt x="24" y="0"/>
                  </a:lnTo>
                  <a:lnTo>
                    <a:pt x="25" y="1"/>
                  </a:lnTo>
                  <a:lnTo>
                    <a:pt x="27" y="1"/>
                  </a:lnTo>
                  <a:lnTo>
                    <a:pt x="28" y="4"/>
                  </a:lnTo>
                  <a:lnTo>
                    <a:pt x="29" y="5"/>
                  </a:lnTo>
                  <a:lnTo>
                    <a:pt x="31" y="26"/>
                  </a:lnTo>
                  <a:lnTo>
                    <a:pt x="31" y="26"/>
                  </a:lnTo>
                  <a:lnTo>
                    <a:pt x="29" y="27"/>
                  </a:lnTo>
                  <a:lnTo>
                    <a:pt x="29" y="30"/>
                  </a:lnTo>
                  <a:lnTo>
                    <a:pt x="27" y="31"/>
                  </a:lnTo>
                  <a:lnTo>
                    <a:pt x="25" y="31"/>
                  </a:lnTo>
                  <a:lnTo>
                    <a:pt x="6" y="32"/>
                  </a:lnTo>
                  <a:lnTo>
                    <a:pt x="6" y="32"/>
                  </a:lnTo>
                  <a:lnTo>
                    <a:pt x="4" y="32"/>
                  </a:lnTo>
                  <a:lnTo>
                    <a:pt x="2" y="31"/>
                  </a:lnTo>
                  <a:lnTo>
                    <a:pt x="1" y="30"/>
                  </a:lnTo>
                  <a:lnTo>
                    <a:pt x="1" y="27"/>
                  </a:lnTo>
                  <a:lnTo>
                    <a:pt x="0" y="7"/>
                  </a:lnTo>
                  <a:lnTo>
                    <a:pt x="0" y="7"/>
                  </a:lnTo>
                  <a:lnTo>
                    <a:pt x="0" y="5"/>
                  </a:lnTo>
                  <a:lnTo>
                    <a:pt x="1" y="4"/>
                  </a:lnTo>
                  <a:lnTo>
                    <a:pt x="2"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1" name="Freeform 182"/>
            <p:cNvSpPr>
              <a:spLocks/>
            </p:cNvSpPr>
            <p:nvPr/>
          </p:nvSpPr>
          <p:spPr bwMode="auto">
            <a:xfrm>
              <a:off x="7694613" y="4143375"/>
              <a:ext cx="49213" cy="49213"/>
            </a:xfrm>
            <a:custGeom>
              <a:avLst/>
              <a:gdLst>
                <a:gd name="T0" fmla="*/ 6 w 31"/>
                <a:gd name="T1" fmla="*/ 1 h 31"/>
                <a:gd name="T2" fmla="*/ 24 w 31"/>
                <a:gd name="T3" fmla="*/ 0 h 31"/>
                <a:gd name="T4" fmla="*/ 24 w 31"/>
                <a:gd name="T5" fmla="*/ 0 h 31"/>
                <a:gd name="T6" fmla="*/ 26 w 31"/>
                <a:gd name="T7" fmla="*/ 0 h 31"/>
                <a:gd name="T8" fmla="*/ 28 w 31"/>
                <a:gd name="T9" fmla="*/ 1 h 31"/>
                <a:gd name="T10" fmla="*/ 30 w 31"/>
                <a:gd name="T11" fmla="*/ 2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29 h 31"/>
                <a:gd name="T24" fmla="*/ 26 w 31"/>
                <a:gd name="T25" fmla="*/ 29 h 31"/>
                <a:gd name="T26" fmla="*/ 7 w 31"/>
                <a:gd name="T27" fmla="*/ 31 h 31"/>
                <a:gd name="T28" fmla="*/ 7 w 31"/>
                <a:gd name="T29" fmla="*/ 31 h 31"/>
                <a:gd name="T30" fmla="*/ 4 w 31"/>
                <a:gd name="T31" fmla="*/ 31 h 31"/>
                <a:gd name="T32" fmla="*/ 3 w 31"/>
                <a:gd name="T33" fmla="*/ 29 h 31"/>
                <a:gd name="T34" fmla="*/ 1 w 31"/>
                <a:gd name="T35" fmla="*/ 28 h 31"/>
                <a:gd name="T36" fmla="*/ 1 w 31"/>
                <a:gd name="T37" fmla="*/ 25 h 31"/>
                <a:gd name="T38" fmla="*/ 0 w 31"/>
                <a:gd name="T39" fmla="*/ 6 h 31"/>
                <a:gd name="T40" fmla="*/ 0 w 31"/>
                <a:gd name="T41" fmla="*/ 6 h 31"/>
                <a:gd name="T42" fmla="*/ 0 w 31"/>
                <a:gd name="T43" fmla="*/ 4 h 31"/>
                <a:gd name="T44" fmla="*/ 1 w 31"/>
                <a:gd name="T45" fmla="*/ 2 h 31"/>
                <a:gd name="T46" fmla="*/ 3 w 31"/>
                <a:gd name="T47" fmla="*/ 1 h 31"/>
                <a:gd name="T48" fmla="*/ 6 w 31"/>
                <a:gd name="T49" fmla="*/ 1 h 31"/>
                <a:gd name="T50" fmla="*/ 6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1"/>
                  </a:moveTo>
                  <a:lnTo>
                    <a:pt x="24" y="0"/>
                  </a:lnTo>
                  <a:lnTo>
                    <a:pt x="24" y="0"/>
                  </a:lnTo>
                  <a:lnTo>
                    <a:pt x="26" y="0"/>
                  </a:lnTo>
                  <a:lnTo>
                    <a:pt x="28" y="1"/>
                  </a:lnTo>
                  <a:lnTo>
                    <a:pt x="30" y="2"/>
                  </a:lnTo>
                  <a:lnTo>
                    <a:pt x="30" y="5"/>
                  </a:lnTo>
                  <a:lnTo>
                    <a:pt x="31" y="24"/>
                  </a:lnTo>
                  <a:lnTo>
                    <a:pt x="31" y="24"/>
                  </a:lnTo>
                  <a:lnTo>
                    <a:pt x="31" y="27"/>
                  </a:lnTo>
                  <a:lnTo>
                    <a:pt x="30" y="28"/>
                  </a:lnTo>
                  <a:lnTo>
                    <a:pt x="28" y="29"/>
                  </a:lnTo>
                  <a:lnTo>
                    <a:pt x="26" y="29"/>
                  </a:lnTo>
                  <a:lnTo>
                    <a:pt x="7" y="31"/>
                  </a:lnTo>
                  <a:lnTo>
                    <a:pt x="7" y="31"/>
                  </a:lnTo>
                  <a:lnTo>
                    <a:pt x="4" y="31"/>
                  </a:lnTo>
                  <a:lnTo>
                    <a:pt x="3" y="29"/>
                  </a:lnTo>
                  <a:lnTo>
                    <a:pt x="1" y="28"/>
                  </a:lnTo>
                  <a:lnTo>
                    <a:pt x="1" y="25"/>
                  </a:lnTo>
                  <a:lnTo>
                    <a:pt x="0" y="6"/>
                  </a:lnTo>
                  <a:lnTo>
                    <a:pt x="0" y="6"/>
                  </a:lnTo>
                  <a:lnTo>
                    <a:pt x="0" y="4"/>
                  </a:lnTo>
                  <a:lnTo>
                    <a:pt x="1" y="2"/>
                  </a:lnTo>
                  <a:lnTo>
                    <a:pt x="3" y="1"/>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2" name="Freeform 183"/>
            <p:cNvSpPr>
              <a:spLocks/>
            </p:cNvSpPr>
            <p:nvPr/>
          </p:nvSpPr>
          <p:spPr bwMode="auto">
            <a:xfrm>
              <a:off x="7753350" y="4138613"/>
              <a:ext cx="49213" cy="50800"/>
            </a:xfrm>
            <a:custGeom>
              <a:avLst/>
              <a:gdLst>
                <a:gd name="T0" fmla="*/ 5 w 31"/>
                <a:gd name="T1" fmla="*/ 1 h 32"/>
                <a:gd name="T2" fmla="*/ 24 w 31"/>
                <a:gd name="T3" fmla="*/ 0 h 32"/>
                <a:gd name="T4" fmla="*/ 24 w 31"/>
                <a:gd name="T5" fmla="*/ 0 h 32"/>
                <a:gd name="T6" fmla="*/ 27 w 31"/>
                <a:gd name="T7" fmla="*/ 1 h 32"/>
                <a:gd name="T8" fmla="*/ 28 w 31"/>
                <a:gd name="T9" fmla="*/ 1 h 32"/>
                <a:gd name="T10" fmla="*/ 29 w 31"/>
                <a:gd name="T11" fmla="*/ 3 h 32"/>
                <a:gd name="T12" fmla="*/ 29 w 31"/>
                <a:gd name="T13" fmla="*/ 5 h 32"/>
                <a:gd name="T14" fmla="*/ 31 w 31"/>
                <a:gd name="T15" fmla="*/ 26 h 32"/>
                <a:gd name="T16" fmla="*/ 31 w 31"/>
                <a:gd name="T17" fmla="*/ 26 h 32"/>
                <a:gd name="T18" fmla="*/ 31 w 31"/>
                <a:gd name="T19" fmla="*/ 27 h 32"/>
                <a:gd name="T20" fmla="*/ 29 w 31"/>
                <a:gd name="T21" fmla="*/ 28 h 32"/>
                <a:gd name="T22" fmla="*/ 28 w 31"/>
                <a:gd name="T23" fmla="*/ 30 h 32"/>
                <a:gd name="T24" fmla="*/ 25 w 31"/>
                <a:gd name="T25" fmla="*/ 31 h 32"/>
                <a:gd name="T26" fmla="*/ 6 w 31"/>
                <a:gd name="T27" fmla="*/ 32 h 32"/>
                <a:gd name="T28" fmla="*/ 6 w 31"/>
                <a:gd name="T29" fmla="*/ 32 h 32"/>
                <a:gd name="T30" fmla="*/ 5 w 31"/>
                <a:gd name="T31" fmla="*/ 31 h 32"/>
                <a:gd name="T32" fmla="*/ 2 w 31"/>
                <a:gd name="T33" fmla="*/ 31 h 32"/>
                <a:gd name="T34" fmla="*/ 1 w 31"/>
                <a:gd name="T35" fmla="*/ 28 h 32"/>
                <a:gd name="T36" fmla="*/ 1 w 31"/>
                <a:gd name="T37" fmla="*/ 27 h 32"/>
                <a:gd name="T38" fmla="*/ 0 w 31"/>
                <a:gd name="T39" fmla="*/ 7 h 32"/>
                <a:gd name="T40" fmla="*/ 0 w 31"/>
                <a:gd name="T41" fmla="*/ 7 h 32"/>
                <a:gd name="T42" fmla="*/ 0 w 31"/>
                <a:gd name="T43" fmla="*/ 5 h 32"/>
                <a:gd name="T44" fmla="*/ 1 w 31"/>
                <a:gd name="T45" fmla="*/ 3 h 32"/>
                <a:gd name="T46" fmla="*/ 2 w 31"/>
                <a:gd name="T47" fmla="*/ 3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1"/>
                  </a:lnTo>
                  <a:lnTo>
                    <a:pt x="28" y="1"/>
                  </a:lnTo>
                  <a:lnTo>
                    <a:pt x="29" y="3"/>
                  </a:lnTo>
                  <a:lnTo>
                    <a:pt x="29" y="5"/>
                  </a:lnTo>
                  <a:lnTo>
                    <a:pt x="31" y="26"/>
                  </a:lnTo>
                  <a:lnTo>
                    <a:pt x="31" y="26"/>
                  </a:lnTo>
                  <a:lnTo>
                    <a:pt x="31" y="27"/>
                  </a:lnTo>
                  <a:lnTo>
                    <a:pt x="29" y="28"/>
                  </a:lnTo>
                  <a:lnTo>
                    <a:pt x="28" y="30"/>
                  </a:lnTo>
                  <a:lnTo>
                    <a:pt x="25" y="31"/>
                  </a:lnTo>
                  <a:lnTo>
                    <a:pt x="6" y="32"/>
                  </a:lnTo>
                  <a:lnTo>
                    <a:pt x="6" y="32"/>
                  </a:lnTo>
                  <a:lnTo>
                    <a:pt x="5" y="31"/>
                  </a:lnTo>
                  <a:lnTo>
                    <a:pt x="2" y="31"/>
                  </a:lnTo>
                  <a:lnTo>
                    <a:pt x="1" y="28"/>
                  </a:lnTo>
                  <a:lnTo>
                    <a:pt x="1" y="27"/>
                  </a:lnTo>
                  <a:lnTo>
                    <a:pt x="0" y="7"/>
                  </a:lnTo>
                  <a:lnTo>
                    <a:pt x="0" y="7"/>
                  </a:lnTo>
                  <a:lnTo>
                    <a:pt x="0" y="5"/>
                  </a:lnTo>
                  <a:lnTo>
                    <a:pt x="1" y="3"/>
                  </a:lnTo>
                  <a:lnTo>
                    <a:pt x="2"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3" name="Freeform 184"/>
            <p:cNvSpPr>
              <a:spLocks/>
            </p:cNvSpPr>
            <p:nvPr/>
          </p:nvSpPr>
          <p:spPr bwMode="auto">
            <a:xfrm>
              <a:off x="7810500" y="4137025"/>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2 h 31"/>
                <a:gd name="T12" fmla="*/ 31 w 31"/>
                <a:gd name="T13" fmla="*/ 4 h 31"/>
                <a:gd name="T14" fmla="*/ 31 w 31"/>
                <a:gd name="T15" fmla="*/ 24 h 31"/>
                <a:gd name="T16" fmla="*/ 31 w 31"/>
                <a:gd name="T17" fmla="*/ 24 h 31"/>
                <a:gd name="T18" fmla="*/ 31 w 31"/>
                <a:gd name="T19" fmla="*/ 27 h 31"/>
                <a:gd name="T20" fmla="*/ 30 w 31"/>
                <a:gd name="T21" fmla="*/ 28 h 31"/>
                <a:gd name="T22" fmla="*/ 28 w 31"/>
                <a:gd name="T23" fmla="*/ 29 h 31"/>
                <a:gd name="T24" fmla="*/ 27 w 31"/>
                <a:gd name="T25" fmla="*/ 29 h 31"/>
                <a:gd name="T26" fmla="*/ 7 w 31"/>
                <a:gd name="T27" fmla="*/ 31 h 31"/>
                <a:gd name="T28" fmla="*/ 7 w 31"/>
                <a:gd name="T29" fmla="*/ 31 h 31"/>
                <a:gd name="T30" fmla="*/ 5 w 31"/>
                <a:gd name="T31" fmla="*/ 31 h 31"/>
                <a:gd name="T32" fmla="*/ 4 w 31"/>
                <a:gd name="T33" fmla="*/ 29 h 31"/>
                <a:gd name="T34" fmla="*/ 3 w 31"/>
                <a:gd name="T35" fmla="*/ 28 h 31"/>
                <a:gd name="T36" fmla="*/ 1 w 31"/>
                <a:gd name="T37" fmla="*/ 25 h 31"/>
                <a:gd name="T38" fmla="*/ 0 w 31"/>
                <a:gd name="T39" fmla="*/ 6 h 31"/>
                <a:gd name="T40" fmla="*/ 0 w 31"/>
                <a:gd name="T41" fmla="*/ 6 h 31"/>
                <a:gd name="T42" fmla="*/ 1 w 31"/>
                <a:gd name="T43" fmla="*/ 4 h 31"/>
                <a:gd name="T44" fmla="*/ 1 w 31"/>
                <a:gd name="T45" fmla="*/ 2 h 31"/>
                <a:gd name="T46" fmla="*/ 4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2"/>
                  </a:lnTo>
                  <a:lnTo>
                    <a:pt x="31" y="4"/>
                  </a:lnTo>
                  <a:lnTo>
                    <a:pt x="31" y="24"/>
                  </a:lnTo>
                  <a:lnTo>
                    <a:pt x="31" y="24"/>
                  </a:lnTo>
                  <a:lnTo>
                    <a:pt x="31" y="27"/>
                  </a:lnTo>
                  <a:lnTo>
                    <a:pt x="30" y="28"/>
                  </a:lnTo>
                  <a:lnTo>
                    <a:pt x="28" y="29"/>
                  </a:lnTo>
                  <a:lnTo>
                    <a:pt x="27" y="29"/>
                  </a:lnTo>
                  <a:lnTo>
                    <a:pt x="7" y="31"/>
                  </a:lnTo>
                  <a:lnTo>
                    <a:pt x="7" y="31"/>
                  </a:lnTo>
                  <a:lnTo>
                    <a:pt x="5" y="31"/>
                  </a:lnTo>
                  <a:lnTo>
                    <a:pt x="4" y="29"/>
                  </a:lnTo>
                  <a:lnTo>
                    <a:pt x="3" y="28"/>
                  </a:lnTo>
                  <a:lnTo>
                    <a:pt x="1" y="25"/>
                  </a:lnTo>
                  <a:lnTo>
                    <a:pt x="0" y="6"/>
                  </a:lnTo>
                  <a:lnTo>
                    <a:pt x="0" y="6"/>
                  </a:lnTo>
                  <a:lnTo>
                    <a:pt x="1" y="4"/>
                  </a:lnTo>
                  <a:lnTo>
                    <a:pt x="1" y="2"/>
                  </a:lnTo>
                  <a:lnTo>
                    <a:pt x="4"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4" name="Freeform 185"/>
            <p:cNvSpPr>
              <a:spLocks/>
            </p:cNvSpPr>
            <p:nvPr/>
          </p:nvSpPr>
          <p:spPr bwMode="auto">
            <a:xfrm>
              <a:off x="7870825" y="4132263"/>
              <a:ext cx="49213" cy="49213"/>
            </a:xfrm>
            <a:custGeom>
              <a:avLst/>
              <a:gdLst>
                <a:gd name="T0" fmla="*/ 4 w 31"/>
                <a:gd name="T1" fmla="*/ 1 h 31"/>
                <a:gd name="T2" fmla="*/ 24 w 31"/>
                <a:gd name="T3" fmla="*/ 0 h 31"/>
                <a:gd name="T4" fmla="*/ 24 w 31"/>
                <a:gd name="T5" fmla="*/ 0 h 31"/>
                <a:gd name="T6" fmla="*/ 25 w 31"/>
                <a:gd name="T7" fmla="*/ 0 h 31"/>
                <a:gd name="T8" fmla="*/ 27 w 31"/>
                <a:gd name="T9" fmla="*/ 1 h 31"/>
                <a:gd name="T10" fmla="*/ 28 w 31"/>
                <a:gd name="T11" fmla="*/ 3 h 31"/>
                <a:gd name="T12" fmla="*/ 30 w 31"/>
                <a:gd name="T13" fmla="*/ 5 h 31"/>
                <a:gd name="T14" fmla="*/ 31 w 31"/>
                <a:gd name="T15" fmla="*/ 24 h 31"/>
                <a:gd name="T16" fmla="*/ 31 w 31"/>
                <a:gd name="T17" fmla="*/ 24 h 31"/>
                <a:gd name="T18" fmla="*/ 30 w 31"/>
                <a:gd name="T19" fmla="*/ 27 h 31"/>
                <a:gd name="T20" fmla="*/ 30 w 31"/>
                <a:gd name="T21" fmla="*/ 28 h 31"/>
                <a:gd name="T22" fmla="*/ 27 w 31"/>
                <a:gd name="T23" fmla="*/ 30 h 31"/>
                <a:gd name="T24" fmla="*/ 25 w 31"/>
                <a:gd name="T25" fmla="*/ 31 h 31"/>
                <a:gd name="T26" fmla="*/ 7 w 31"/>
                <a:gd name="T27" fmla="*/ 31 h 31"/>
                <a:gd name="T28" fmla="*/ 7 w 31"/>
                <a:gd name="T29" fmla="*/ 31 h 31"/>
                <a:gd name="T30" fmla="*/ 4 w 31"/>
                <a:gd name="T31" fmla="*/ 31 h 31"/>
                <a:gd name="T32" fmla="*/ 3 w 31"/>
                <a:gd name="T33" fmla="*/ 30 h 31"/>
                <a:gd name="T34" fmla="*/ 1 w 31"/>
                <a:gd name="T35" fmla="*/ 28 h 31"/>
                <a:gd name="T36" fmla="*/ 1 w 31"/>
                <a:gd name="T37" fmla="*/ 27 h 31"/>
                <a:gd name="T38" fmla="*/ 0 w 31"/>
                <a:gd name="T39" fmla="*/ 7 h 31"/>
                <a:gd name="T40" fmla="*/ 0 w 31"/>
                <a:gd name="T41" fmla="*/ 7 h 31"/>
                <a:gd name="T42" fmla="*/ 0 w 31"/>
                <a:gd name="T43" fmla="*/ 5 h 31"/>
                <a:gd name="T44" fmla="*/ 1 w 31"/>
                <a:gd name="T45" fmla="*/ 3 h 31"/>
                <a:gd name="T46" fmla="*/ 3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5" y="0"/>
                  </a:lnTo>
                  <a:lnTo>
                    <a:pt x="27" y="1"/>
                  </a:lnTo>
                  <a:lnTo>
                    <a:pt x="28" y="3"/>
                  </a:lnTo>
                  <a:lnTo>
                    <a:pt x="30" y="5"/>
                  </a:lnTo>
                  <a:lnTo>
                    <a:pt x="31" y="24"/>
                  </a:lnTo>
                  <a:lnTo>
                    <a:pt x="31" y="24"/>
                  </a:lnTo>
                  <a:lnTo>
                    <a:pt x="30" y="27"/>
                  </a:lnTo>
                  <a:lnTo>
                    <a:pt x="30" y="28"/>
                  </a:lnTo>
                  <a:lnTo>
                    <a:pt x="27" y="30"/>
                  </a:lnTo>
                  <a:lnTo>
                    <a:pt x="25" y="31"/>
                  </a:lnTo>
                  <a:lnTo>
                    <a:pt x="7" y="31"/>
                  </a:lnTo>
                  <a:lnTo>
                    <a:pt x="7" y="31"/>
                  </a:lnTo>
                  <a:lnTo>
                    <a:pt x="4" y="31"/>
                  </a:lnTo>
                  <a:lnTo>
                    <a:pt x="3" y="30"/>
                  </a:lnTo>
                  <a:lnTo>
                    <a:pt x="1" y="28"/>
                  </a:lnTo>
                  <a:lnTo>
                    <a:pt x="1" y="27"/>
                  </a:lnTo>
                  <a:lnTo>
                    <a:pt x="0" y="7"/>
                  </a:lnTo>
                  <a:lnTo>
                    <a:pt x="0" y="7"/>
                  </a:lnTo>
                  <a:lnTo>
                    <a:pt x="0" y="5"/>
                  </a:lnTo>
                  <a:lnTo>
                    <a:pt x="1" y="3"/>
                  </a:lnTo>
                  <a:lnTo>
                    <a:pt x="3"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5" name="Freeform 186"/>
            <p:cNvSpPr>
              <a:spLocks/>
            </p:cNvSpPr>
            <p:nvPr/>
          </p:nvSpPr>
          <p:spPr bwMode="auto">
            <a:xfrm>
              <a:off x="7927975" y="4129088"/>
              <a:ext cx="49213" cy="50800"/>
            </a:xfrm>
            <a:custGeom>
              <a:avLst/>
              <a:gdLst>
                <a:gd name="T0" fmla="*/ 6 w 31"/>
                <a:gd name="T1" fmla="*/ 0 h 32"/>
                <a:gd name="T2" fmla="*/ 25 w 31"/>
                <a:gd name="T3" fmla="*/ 0 h 32"/>
                <a:gd name="T4" fmla="*/ 25 w 31"/>
                <a:gd name="T5" fmla="*/ 0 h 32"/>
                <a:gd name="T6" fmla="*/ 26 w 31"/>
                <a:gd name="T7" fmla="*/ 0 h 32"/>
                <a:gd name="T8" fmla="*/ 29 w 31"/>
                <a:gd name="T9" fmla="*/ 2 h 32"/>
                <a:gd name="T10" fmla="*/ 30 w 31"/>
                <a:gd name="T11" fmla="*/ 3 h 32"/>
                <a:gd name="T12" fmla="*/ 30 w 31"/>
                <a:gd name="T13" fmla="*/ 5 h 32"/>
                <a:gd name="T14" fmla="*/ 31 w 31"/>
                <a:gd name="T15" fmla="*/ 25 h 32"/>
                <a:gd name="T16" fmla="*/ 31 w 31"/>
                <a:gd name="T17" fmla="*/ 25 h 32"/>
                <a:gd name="T18" fmla="*/ 31 w 31"/>
                <a:gd name="T19" fmla="*/ 26 h 32"/>
                <a:gd name="T20" fmla="*/ 30 w 31"/>
                <a:gd name="T21" fmla="*/ 29 h 32"/>
                <a:gd name="T22" fmla="*/ 29 w 31"/>
                <a:gd name="T23" fmla="*/ 30 h 32"/>
                <a:gd name="T24" fmla="*/ 26 w 31"/>
                <a:gd name="T25" fmla="*/ 30 h 32"/>
                <a:gd name="T26" fmla="*/ 7 w 31"/>
                <a:gd name="T27" fmla="*/ 32 h 32"/>
                <a:gd name="T28" fmla="*/ 7 w 31"/>
                <a:gd name="T29" fmla="*/ 32 h 32"/>
                <a:gd name="T30" fmla="*/ 4 w 31"/>
                <a:gd name="T31" fmla="*/ 32 h 32"/>
                <a:gd name="T32" fmla="*/ 3 w 31"/>
                <a:gd name="T33" fmla="*/ 30 h 32"/>
                <a:gd name="T34" fmla="*/ 2 w 31"/>
                <a:gd name="T35" fmla="*/ 29 h 32"/>
                <a:gd name="T36" fmla="*/ 2 w 31"/>
                <a:gd name="T37" fmla="*/ 26 h 32"/>
                <a:gd name="T38" fmla="*/ 0 w 31"/>
                <a:gd name="T39" fmla="*/ 7 h 32"/>
                <a:gd name="T40" fmla="*/ 0 w 31"/>
                <a:gd name="T41" fmla="*/ 7 h 32"/>
                <a:gd name="T42" fmla="*/ 0 w 31"/>
                <a:gd name="T43" fmla="*/ 5 h 32"/>
                <a:gd name="T44" fmla="*/ 2 w 31"/>
                <a:gd name="T45" fmla="*/ 3 h 32"/>
                <a:gd name="T46" fmla="*/ 3 w 31"/>
                <a:gd name="T47" fmla="*/ 2 h 32"/>
                <a:gd name="T48" fmla="*/ 6 w 31"/>
                <a:gd name="T49" fmla="*/ 0 h 32"/>
                <a:gd name="T50" fmla="*/ 6 w 31"/>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6" y="0"/>
                  </a:moveTo>
                  <a:lnTo>
                    <a:pt x="25" y="0"/>
                  </a:lnTo>
                  <a:lnTo>
                    <a:pt x="25" y="0"/>
                  </a:lnTo>
                  <a:lnTo>
                    <a:pt x="26" y="0"/>
                  </a:lnTo>
                  <a:lnTo>
                    <a:pt x="29" y="2"/>
                  </a:lnTo>
                  <a:lnTo>
                    <a:pt x="30" y="3"/>
                  </a:lnTo>
                  <a:lnTo>
                    <a:pt x="30" y="5"/>
                  </a:lnTo>
                  <a:lnTo>
                    <a:pt x="31" y="25"/>
                  </a:lnTo>
                  <a:lnTo>
                    <a:pt x="31" y="25"/>
                  </a:lnTo>
                  <a:lnTo>
                    <a:pt x="31" y="26"/>
                  </a:lnTo>
                  <a:lnTo>
                    <a:pt x="30" y="29"/>
                  </a:lnTo>
                  <a:lnTo>
                    <a:pt x="29" y="30"/>
                  </a:lnTo>
                  <a:lnTo>
                    <a:pt x="26" y="30"/>
                  </a:lnTo>
                  <a:lnTo>
                    <a:pt x="7" y="32"/>
                  </a:lnTo>
                  <a:lnTo>
                    <a:pt x="7" y="32"/>
                  </a:lnTo>
                  <a:lnTo>
                    <a:pt x="4" y="32"/>
                  </a:lnTo>
                  <a:lnTo>
                    <a:pt x="3" y="30"/>
                  </a:lnTo>
                  <a:lnTo>
                    <a:pt x="2" y="29"/>
                  </a:lnTo>
                  <a:lnTo>
                    <a:pt x="2" y="26"/>
                  </a:lnTo>
                  <a:lnTo>
                    <a:pt x="0" y="7"/>
                  </a:lnTo>
                  <a:lnTo>
                    <a:pt x="0" y="7"/>
                  </a:lnTo>
                  <a:lnTo>
                    <a:pt x="0" y="5"/>
                  </a:lnTo>
                  <a:lnTo>
                    <a:pt x="2" y="3"/>
                  </a:lnTo>
                  <a:lnTo>
                    <a:pt x="3" y="2"/>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6" name="Freeform 187"/>
            <p:cNvSpPr>
              <a:spLocks/>
            </p:cNvSpPr>
            <p:nvPr/>
          </p:nvSpPr>
          <p:spPr bwMode="auto">
            <a:xfrm>
              <a:off x="7986713" y="4125913"/>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29 w 31"/>
                <a:gd name="T11" fmla="*/ 2 h 31"/>
                <a:gd name="T12" fmla="*/ 29 w 31"/>
                <a:gd name="T13" fmla="*/ 5 h 31"/>
                <a:gd name="T14" fmla="*/ 31 w 31"/>
                <a:gd name="T15" fmla="*/ 24 h 31"/>
                <a:gd name="T16" fmla="*/ 31 w 31"/>
                <a:gd name="T17" fmla="*/ 24 h 31"/>
                <a:gd name="T18" fmla="*/ 31 w 31"/>
                <a:gd name="T19" fmla="*/ 27 h 31"/>
                <a:gd name="T20" fmla="*/ 29 w 31"/>
                <a:gd name="T21" fmla="*/ 28 h 31"/>
                <a:gd name="T22" fmla="*/ 28 w 31"/>
                <a:gd name="T23" fmla="*/ 29 h 31"/>
                <a:gd name="T24" fmla="*/ 25 w 31"/>
                <a:gd name="T25" fmla="*/ 29 h 31"/>
                <a:gd name="T26" fmla="*/ 6 w 31"/>
                <a:gd name="T27" fmla="*/ 31 h 31"/>
                <a:gd name="T28" fmla="*/ 6 w 31"/>
                <a:gd name="T29" fmla="*/ 31 h 31"/>
                <a:gd name="T30" fmla="*/ 5 w 31"/>
                <a:gd name="T31" fmla="*/ 31 h 31"/>
                <a:gd name="T32" fmla="*/ 2 w 31"/>
                <a:gd name="T33" fmla="*/ 29 h 31"/>
                <a:gd name="T34" fmla="*/ 1 w 31"/>
                <a:gd name="T35" fmla="*/ 28 h 31"/>
                <a:gd name="T36" fmla="*/ 1 w 31"/>
                <a:gd name="T37" fmla="*/ 27 h 31"/>
                <a:gd name="T38" fmla="*/ 0 w 31"/>
                <a:gd name="T39" fmla="*/ 7 h 31"/>
                <a:gd name="T40" fmla="*/ 0 w 31"/>
                <a:gd name="T41" fmla="*/ 7 h 31"/>
                <a:gd name="T42" fmla="*/ 0 w 31"/>
                <a:gd name="T43" fmla="*/ 4 h 31"/>
                <a:gd name="T44" fmla="*/ 1 w 31"/>
                <a:gd name="T45" fmla="*/ 2 h 31"/>
                <a:gd name="T46" fmla="*/ 2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29" y="2"/>
                  </a:lnTo>
                  <a:lnTo>
                    <a:pt x="29" y="5"/>
                  </a:lnTo>
                  <a:lnTo>
                    <a:pt x="31" y="24"/>
                  </a:lnTo>
                  <a:lnTo>
                    <a:pt x="31" y="24"/>
                  </a:lnTo>
                  <a:lnTo>
                    <a:pt x="31" y="27"/>
                  </a:lnTo>
                  <a:lnTo>
                    <a:pt x="29" y="28"/>
                  </a:lnTo>
                  <a:lnTo>
                    <a:pt x="28" y="29"/>
                  </a:lnTo>
                  <a:lnTo>
                    <a:pt x="25" y="29"/>
                  </a:lnTo>
                  <a:lnTo>
                    <a:pt x="6" y="31"/>
                  </a:lnTo>
                  <a:lnTo>
                    <a:pt x="6" y="31"/>
                  </a:lnTo>
                  <a:lnTo>
                    <a:pt x="5" y="31"/>
                  </a:lnTo>
                  <a:lnTo>
                    <a:pt x="2" y="29"/>
                  </a:lnTo>
                  <a:lnTo>
                    <a:pt x="1" y="28"/>
                  </a:lnTo>
                  <a:lnTo>
                    <a:pt x="1" y="27"/>
                  </a:lnTo>
                  <a:lnTo>
                    <a:pt x="0" y="7"/>
                  </a:lnTo>
                  <a:lnTo>
                    <a:pt x="0" y="7"/>
                  </a:lnTo>
                  <a:lnTo>
                    <a:pt x="0" y="4"/>
                  </a:lnTo>
                  <a:lnTo>
                    <a:pt x="1" y="2"/>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7" name="Freeform 188"/>
            <p:cNvSpPr>
              <a:spLocks/>
            </p:cNvSpPr>
            <p:nvPr/>
          </p:nvSpPr>
          <p:spPr bwMode="auto">
            <a:xfrm>
              <a:off x="7435850" y="4213225"/>
              <a:ext cx="49213" cy="52388"/>
            </a:xfrm>
            <a:custGeom>
              <a:avLst/>
              <a:gdLst>
                <a:gd name="T0" fmla="*/ 5 w 31"/>
                <a:gd name="T1" fmla="*/ 1 h 33"/>
                <a:gd name="T2" fmla="*/ 24 w 31"/>
                <a:gd name="T3" fmla="*/ 0 h 33"/>
                <a:gd name="T4" fmla="*/ 24 w 31"/>
                <a:gd name="T5" fmla="*/ 0 h 33"/>
                <a:gd name="T6" fmla="*/ 27 w 31"/>
                <a:gd name="T7" fmla="*/ 1 h 33"/>
                <a:gd name="T8" fmla="*/ 28 w 31"/>
                <a:gd name="T9" fmla="*/ 1 h 33"/>
                <a:gd name="T10" fmla="*/ 29 w 31"/>
                <a:gd name="T11" fmla="*/ 4 h 33"/>
                <a:gd name="T12" fmla="*/ 31 w 31"/>
                <a:gd name="T13" fmla="*/ 6 h 33"/>
                <a:gd name="T14" fmla="*/ 31 w 31"/>
                <a:gd name="T15" fmla="*/ 26 h 33"/>
                <a:gd name="T16" fmla="*/ 31 w 31"/>
                <a:gd name="T17" fmla="*/ 26 h 33"/>
                <a:gd name="T18" fmla="*/ 31 w 31"/>
                <a:gd name="T19" fmla="*/ 27 h 33"/>
                <a:gd name="T20" fmla="*/ 29 w 31"/>
                <a:gd name="T21" fmla="*/ 30 h 33"/>
                <a:gd name="T22" fmla="*/ 28 w 31"/>
                <a:gd name="T23" fmla="*/ 30 h 33"/>
                <a:gd name="T24" fmla="*/ 27 w 31"/>
                <a:gd name="T25" fmla="*/ 31 h 33"/>
                <a:gd name="T26" fmla="*/ 7 w 31"/>
                <a:gd name="T27" fmla="*/ 33 h 33"/>
                <a:gd name="T28" fmla="*/ 7 w 31"/>
                <a:gd name="T29" fmla="*/ 33 h 33"/>
                <a:gd name="T30" fmla="*/ 5 w 31"/>
                <a:gd name="T31" fmla="*/ 31 h 33"/>
                <a:gd name="T32" fmla="*/ 4 w 31"/>
                <a:gd name="T33" fmla="*/ 31 h 33"/>
                <a:gd name="T34" fmla="*/ 2 w 31"/>
                <a:gd name="T35" fmla="*/ 28 h 33"/>
                <a:gd name="T36" fmla="*/ 1 w 31"/>
                <a:gd name="T37" fmla="*/ 27 h 33"/>
                <a:gd name="T38" fmla="*/ 0 w 31"/>
                <a:gd name="T39" fmla="*/ 7 h 33"/>
                <a:gd name="T40" fmla="*/ 0 w 31"/>
                <a:gd name="T41" fmla="*/ 7 h 33"/>
                <a:gd name="T42" fmla="*/ 1 w 31"/>
                <a:gd name="T43" fmla="*/ 6 h 33"/>
                <a:gd name="T44" fmla="*/ 1 w 31"/>
                <a:gd name="T45" fmla="*/ 4 h 33"/>
                <a:gd name="T46" fmla="*/ 4 w 31"/>
                <a:gd name="T47" fmla="*/ 3 h 33"/>
                <a:gd name="T48" fmla="*/ 5 w 31"/>
                <a:gd name="T49" fmla="*/ 1 h 33"/>
                <a:gd name="T50" fmla="*/ 5 w 31"/>
                <a:gd name="T5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5" y="1"/>
                  </a:moveTo>
                  <a:lnTo>
                    <a:pt x="24" y="0"/>
                  </a:lnTo>
                  <a:lnTo>
                    <a:pt x="24" y="0"/>
                  </a:lnTo>
                  <a:lnTo>
                    <a:pt x="27" y="1"/>
                  </a:lnTo>
                  <a:lnTo>
                    <a:pt x="28" y="1"/>
                  </a:lnTo>
                  <a:lnTo>
                    <a:pt x="29" y="4"/>
                  </a:lnTo>
                  <a:lnTo>
                    <a:pt x="31" y="6"/>
                  </a:lnTo>
                  <a:lnTo>
                    <a:pt x="31" y="26"/>
                  </a:lnTo>
                  <a:lnTo>
                    <a:pt x="31" y="26"/>
                  </a:lnTo>
                  <a:lnTo>
                    <a:pt x="31" y="27"/>
                  </a:lnTo>
                  <a:lnTo>
                    <a:pt x="29" y="30"/>
                  </a:lnTo>
                  <a:lnTo>
                    <a:pt x="28" y="30"/>
                  </a:lnTo>
                  <a:lnTo>
                    <a:pt x="27" y="31"/>
                  </a:lnTo>
                  <a:lnTo>
                    <a:pt x="7" y="33"/>
                  </a:lnTo>
                  <a:lnTo>
                    <a:pt x="7" y="33"/>
                  </a:lnTo>
                  <a:lnTo>
                    <a:pt x="5" y="31"/>
                  </a:lnTo>
                  <a:lnTo>
                    <a:pt x="4" y="31"/>
                  </a:lnTo>
                  <a:lnTo>
                    <a:pt x="2" y="28"/>
                  </a:lnTo>
                  <a:lnTo>
                    <a:pt x="1" y="27"/>
                  </a:lnTo>
                  <a:lnTo>
                    <a:pt x="0" y="7"/>
                  </a:lnTo>
                  <a:lnTo>
                    <a:pt x="0" y="7"/>
                  </a:lnTo>
                  <a:lnTo>
                    <a:pt x="1" y="6"/>
                  </a:lnTo>
                  <a:lnTo>
                    <a:pt x="1" y="4"/>
                  </a:lnTo>
                  <a:lnTo>
                    <a:pt x="4"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8" name="Freeform 189"/>
            <p:cNvSpPr>
              <a:spLocks/>
            </p:cNvSpPr>
            <p:nvPr/>
          </p:nvSpPr>
          <p:spPr bwMode="auto">
            <a:xfrm>
              <a:off x="7496175" y="4211638"/>
              <a:ext cx="49213" cy="49213"/>
            </a:xfrm>
            <a:custGeom>
              <a:avLst/>
              <a:gdLst>
                <a:gd name="T0" fmla="*/ 4 w 31"/>
                <a:gd name="T1" fmla="*/ 1 h 31"/>
                <a:gd name="T2" fmla="*/ 24 w 31"/>
                <a:gd name="T3" fmla="*/ 0 h 31"/>
                <a:gd name="T4" fmla="*/ 24 w 31"/>
                <a:gd name="T5" fmla="*/ 0 h 31"/>
                <a:gd name="T6" fmla="*/ 25 w 31"/>
                <a:gd name="T7" fmla="*/ 0 h 31"/>
                <a:gd name="T8" fmla="*/ 27 w 31"/>
                <a:gd name="T9" fmla="*/ 1 h 31"/>
                <a:gd name="T10" fmla="*/ 28 w 31"/>
                <a:gd name="T11" fmla="*/ 2 h 31"/>
                <a:gd name="T12" fmla="*/ 29 w 31"/>
                <a:gd name="T13" fmla="*/ 4 h 31"/>
                <a:gd name="T14" fmla="*/ 31 w 31"/>
                <a:gd name="T15" fmla="*/ 24 h 31"/>
                <a:gd name="T16" fmla="*/ 31 w 31"/>
                <a:gd name="T17" fmla="*/ 24 h 31"/>
                <a:gd name="T18" fmla="*/ 29 w 31"/>
                <a:gd name="T19" fmla="*/ 27 h 31"/>
                <a:gd name="T20" fmla="*/ 29 w 31"/>
                <a:gd name="T21" fmla="*/ 28 h 31"/>
                <a:gd name="T22" fmla="*/ 27 w 31"/>
                <a:gd name="T23" fmla="*/ 29 h 31"/>
                <a:gd name="T24" fmla="*/ 25 w 31"/>
                <a:gd name="T25" fmla="*/ 29 h 31"/>
                <a:gd name="T26" fmla="*/ 6 w 31"/>
                <a:gd name="T27" fmla="*/ 31 h 31"/>
                <a:gd name="T28" fmla="*/ 6 w 31"/>
                <a:gd name="T29" fmla="*/ 31 h 31"/>
                <a:gd name="T30" fmla="*/ 4 w 31"/>
                <a:gd name="T31" fmla="*/ 31 h 31"/>
                <a:gd name="T32" fmla="*/ 2 w 31"/>
                <a:gd name="T33" fmla="*/ 29 h 31"/>
                <a:gd name="T34" fmla="*/ 1 w 31"/>
                <a:gd name="T35" fmla="*/ 28 h 31"/>
                <a:gd name="T36" fmla="*/ 1 w 31"/>
                <a:gd name="T37" fmla="*/ 25 h 31"/>
                <a:gd name="T38" fmla="*/ 0 w 31"/>
                <a:gd name="T39" fmla="*/ 7 h 31"/>
                <a:gd name="T40" fmla="*/ 0 w 31"/>
                <a:gd name="T41" fmla="*/ 7 h 31"/>
                <a:gd name="T42" fmla="*/ 0 w 31"/>
                <a:gd name="T43" fmla="*/ 4 h 31"/>
                <a:gd name="T44" fmla="*/ 1 w 31"/>
                <a:gd name="T45" fmla="*/ 2 h 31"/>
                <a:gd name="T46" fmla="*/ 2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5" y="0"/>
                  </a:lnTo>
                  <a:lnTo>
                    <a:pt x="27" y="1"/>
                  </a:lnTo>
                  <a:lnTo>
                    <a:pt x="28" y="2"/>
                  </a:lnTo>
                  <a:lnTo>
                    <a:pt x="29" y="4"/>
                  </a:lnTo>
                  <a:lnTo>
                    <a:pt x="31" y="24"/>
                  </a:lnTo>
                  <a:lnTo>
                    <a:pt x="31" y="24"/>
                  </a:lnTo>
                  <a:lnTo>
                    <a:pt x="29" y="27"/>
                  </a:lnTo>
                  <a:lnTo>
                    <a:pt x="29" y="28"/>
                  </a:lnTo>
                  <a:lnTo>
                    <a:pt x="27" y="29"/>
                  </a:lnTo>
                  <a:lnTo>
                    <a:pt x="25" y="29"/>
                  </a:lnTo>
                  <a:lnTo>
                    <a:pt x="6" y="31"/>
                  </a:lnTo>
                  <a:lnTo>
                    <a:pt x="6" y="31"/>
                  </a:lnTo>
                  <a:lnTo>
                    <a:pt x="4" y="31"/>
                  </a:lnTo>
                  <a:lnTo>
                    <a:pt x="2" y="29"/>
                  </a:lnTo>
                  <a:lnTo>
                    <a:pt x="1" y="28"/>
                  </a:lnTo>
                  <a:lnTo>
                    <a:pt x="1" y="25"/>
                  </a:lnTo>
                  <a:lnTo>
                    <a:pt x="0" y="7"/>
                  </a:lnTo>
                  <a:lnTo>
                    <a:pt x="0" y="7"/>
                  </a:lnTo>
                  <a:lnTo>
                    <a:pt x="0" y="4"/>
                  </a:lnTo>
                  <a:lnTo>
                    <a:pt x="1" y="2"/>
                  </a:lnTo>
                  <a:lnTo>
                    <a:pt x="2"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9" name="Freeform 190"/>
            <p:cNvSpPr>
              <a:spLocks/>
            </p:cNvSpPr>
            <p:nvPr/>
          </p:nvSpPr>
          <p:spPr bwMode="auto">
            <a:xfrm>
              <a:off x="7553325" y="4206875"/>
              <a:ext cx="49213" cy="49213"/>
            </a:xfrm>
            <a:custGeom>
              <a:avLst/>
              <a:gdLst>
                <a:gd name="T0" fmla="*/ 5 w 31"/>
                <a:gd name="T1" fmla="*/ 1 h 31"/>
                <a:gd name="T2" fmla="*/ 24 w 31"/>
                <a:gd name="T3" fmla="*/ 0 h 31"/>
                <a:gd name="T4" fmla="*/ 24 w 31"/>
                <a:gd name="T5" fmla="*/ 0 h 31"/>
                <a:gd name="T6" fmla="*/ 26 w 31"/>
                <a:gd name="T7" fmla="*/ 0 h 31"/>
                <a:gd name="T8" fmla="*/ 28 w 31"/>
                <a:gd name="T9" fmla="*/ 1 h 31"/>
                <a:gd name="T10" fmla="*/ 30 w 31"/>
                <a:gd name="T11" fmla="*/ 3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30 h 31"/>
                <a:gd name="T24" fmla="*/ 26 w 31"/>
                <a:gd name="T25" fmla="*/ 31 h 31"/>
                <a:gd name="T26" fmla="*/ 7 w 31"/>
                <a:gd name="T27" fmla="*/ 31 h 31"/>
                <a:gd name="T28" fmla="*/ 7 w 31"/>
                <a:gd name="T29" fmla="*/ 31 h 31"/>
                <a:gd name="T30" fmla="*/ 4 w 31"/>
                <a:gd name="T31" fmla="*/ 31 h 31"/>
                <a:gd name="T32" fmla="*/ 3 w 31"/>
                <a:gd name="T33" fmla="*/ 30 h 31"/>
                <a:gd name="T34" fmla="*/ 1 w 31"/>
                <a:gd name="T35" fmla="*/ 28 h 31"/>
                <a:gd name="T36" fmla="*/ 1 w 31"/>
                <a:gd name="T37" fmla="*/ 27 h 31"/>
                <a:gd name="T38" fmla="*/ 0 w 31"/>
                <a:gd name="T39" fmla="*/ 7 h 31"/>
                <a:gd name="T40" fmla="*/ 0 w 31"/>
                <a:gd name="T41" fmla="*/ 7 h 31"/>
                <a:gd name="T42" fmla="*/ 0 w 31"/>
                <a:gd name="T43" fmla="*/ 5 h 31"/>
                <a:gd name="T44" fmla="*/ 1 w 31"/>
                <a:gd name="T45" fmla="*/ 3 h 31"/>
                <a:gd name="T46" fmla="*/ 3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6" y="0"/>
                  </a:lnTo>
                  <a:lnTo>
                    <a:pt x="28" y="1"/>
                  </a:lnTo>
                  <a:lnTo>
                    <a:pt x="30" y="3"/>
                  </a:lnTo>
                  <a:lnTo>
                    <a:pt x="30" y="5"/>
                  </a:lnTo>
                  <a:lnTo>
                    <a:pt x="31" y="24"/>
                  </a:lnTo>
                  <a:lnTo>
                    <a:pt x="31" y="24"/>
                  </a:lnTo>
                  <a:lnTo>
                    <a:pt x="31" y="27"/>
                  </a:lnTo>
                  <a:lnTo>
                    <a:pt x="30" y="28"/>
                  </a:lnTo>
                  <a:lnTo>
                    <a:pt x="28" y="30"/>
                  </a:lnTo>
                  <a:lnTo>
                    <a:pt x="26" y="31"/>
                  </a:lnTo>
                  <a:lnTo>
                    <a:pt x="7" y="31"/>
                  </a:lnTo>
                  <a:lnTo>
                    <a:pt x="7" y="31"/>
                  </a:lnTo>
                  <a:lnTo>
                    <a:pt x="4" y="31"/>
                  </a:lnTo>
                  <a:lnTo>
                    <a:pt x="3" y="30"/>
                  </a:lnTo>
                  <a:lnTo>
                    <a:pt x="1" y="28"/>
                  </a:lnTo>
                  <a:lnTo>
                    <a:pt x="1" y="27"/>
                  </a:lnTo>
                  <a:lnTo>
                    <a:pt x="0" y="7"/>
                  </a:lnTo>
                  <a:lnTo>
                    <a:pt x="0" y="7"/>
                  </a:lnTo>
                  <a:lnTo>
                    <a:pt x="0" y="5"/>
                  </a:lnTo>
                  <a:lnTo>
                    <a:pt x="1" y="3"/>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0" name="Freeform 191"/>
            <p:cNvSpPr>
              <a:spLocks/>
            </p:cNvSpPr>
            <p:nvPr/>
          </p:nvSpPr>
          <p:spPr bwMode="auto">
            <a:xfrm>
              <a:off x="7610475" y="4205288"/>
              <a:ext cx="50800" cy="49213"/>
            </a:xfrm>
            <a:custGeom>
              <a:avLst/>
              <a:gdLst>
                <a:gd name="T0" fmla="*/ 6 w 32"/>
                <a:gd name="T1" fmla="*/ 0 h 31"/>
                <a:gd name="T2" fmla="*/ 25 w 32"/>
                <a:gd name="T3" fmla="*/ 0 h 31"/>
                <a:gd name="T4" fmla="*/ 25 w 32"/>
                <a:gd name="T5" fmla="*/ 0 h 31"/>
                <a:gd name="T6" fmla="*/ 27 w 32"/>
                <a:gd name="T7" fmla="*/ 0 h 31"/>
                <a:gd name="T8" fmla="*/ 29 w 32"/>
                <a:gd name="T9" fmla="*/ 1 h 31"/>
                <a:gd name="T10" fmla="*/ 30 w 32"/>
                <a:gd name="T11" fmla="*/ 2 h 31"/>
                <a:gd name="T12" fmla="*/ 30 w 32"/>
                <a:gd name="T13" fmla="*/ 4 h 31"/>
                <a:gd name="T14" fmla="*/ 32 w 32"/>
                <a:gd name="T15" fmla="*/ 24 h 31"/>
                <a:gd name="T16" fmla="*/ 32 w 32"/>
                <a:gd name="T17" fmla="*/ 24 h 31"/>
                <a:gd name="T18" fmla="*/ 32 w 32"/>
                <a:gd name="T19" fmla="*/ 25 h 31"/>
                <a:gd name="T20" fmla="*/ 30 w 32"/>
                <a:gd name="T21" fmla="*/ 28 h 31"/>
                <a:gd name="T22" fmla="*/ 29 w 32"/>
                <a:gd name="T23" fmla="*/ 29 h 31"/>
                <a:gd name="T24" fmla="*/ 26 w 32"/>
                <a:gd name="T25" fmla="*/ 29 h 31"/>
                <a:gd name="T26" fmla="*/ 7 w 32"/>
                <a:gd name="T27" fmla="*/ 31 h 31"/>
                <a:gd name="T28" fmla="*/ 7 w 32"/>
                <a:gd name="T29" fmla="*/ 31 h 31"/>
                <a:gd name="T30" fmla="*/ 6 w 32"/>
                <a:gd name="T31" fmla="*/ 31 h 31"/>
                <a:gd name="T32" fmla="*/ 3 w 32"/>
                <a:gd name="T33" fmla="*/ 29 h 31"/>
                <a:gd name="T34" fmla="*/ 2 w 32"/>
                <a:gd name="T35" fmla="*/ 28 h 31"/>
                <a:gd name="T36" fmla="*/ 2 w 32"/>
                <a:gd name="T37" fmla="*/ 25 h 31"/>
                <a:gd name="T38" fmla="*/ 0 w 32"/>
                <a:gd name="T39" fmla="*/ 6 h 31"/>
                <a:gd name="T40" fmla="*/ 0 w 32"/>
                <a:gd name="T41" fmla="*/ 6 h 31"/>
                <a:gd name="T42" fmla="*/ 0 w 32"/>
                <a:gd name="T43" fmla="*/ 4 h 31"/>
                <a:gd name="T44" fmla="*/ 2 w 32"/>
                <a:gd name="T45" fmla="*/ 2 h 31"/>
                <a:gd name="T46" fmla="*/ 3 w 32"/>
                <a:gd name="T47" fmla="*/ 1 h 31"/>
                <a:gd name="T48" fmla="*/ 6 w 32"/>
                <a:gd name="T49" fmla="*/ 0 h 31"/>
                <a:gd name="T50" fmla="*/ 6 w 32"/>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31">
                  <a:moveTo>
                    <a:pt x="6" y="0"/>
                  </a:moveTo>
                  <a:lnTo>
                    <a:pt x="25" y="0"/>
                  </a:lnTo>
                  <a:lnTo>
                    <a:pt x="25" y="0"/>
                  </a:lnTo>
                  <a:lnTo>
                    <a:pt x="27" y="0"/>
                  </a:lnTo>
                  <a:lnTo>
                    <a:pt x="29" y="1"/>
                  </a:lnTo>
                  <a:lnTo>
                    <a:pt x="30" y="2"/>
                  </a:lnTo>
                  <a:lnTo>
                    <a:pt x="30" y="4"/>
                  </a:lnTo>
                  <a:lnTo>
                    <a:pt x="32" y="24"/>
                  </a:lnTo>
                  <a:lnTo>
                    <a:pt x="32" y="24"/>
                  </a:lnTo>
                  <a:lnTo>
                    <a:pt x="32" y="25"/>
                  </a:lnTo>
                  <a:lnTo>
                    <a:pt x="30" y="28"/>
                  </a:lnTo>
                  <a:lnTo>
                    <a:pt x="29" y="29"/>
                  </a:lnTo>
                  <a:lnTo>
                    <a:pt x="26" y="29"/>
                  </a:lnTo>
                  <a:lnTo>
                    <a:pt x="7" y="31"/>
                  </a:lnTo>
                  <a:lnTo>
                    <a:pt x="7" y="31"/>
                  </a:lnTo>
                  <a:lnTo>
                    <a:pt x="6" y="31"/>
                  </a:lnTo>
                  <a:lnTo>
                    <a:pt x="3" y="29"/>
                  </a:lnTo>
                  <a:lnTo>
                    <a:pt x="2" y="28"/>
                  </a:lnTo>
                  <a:lnTo>
                    <a:pt x="2" y="25"/>
                  </a:lnTo>
                  <a:lnTo>
                    <a:pt x="0" y="6"/>
                  </a:lnTo>
                  <a:lnTo>
                    <a:pt x="0" y="6"/>
                  </a:lnTo>
                  <a:lnTo>
                    <a:pt x="0" y="4"/>
                  </a:lnTo>
                  <a:lnTo>
                    <a:pt x="2" y="2"/>
                  </a:lnTo>
                  <a:lnTo>
                    <a:pt x="3" y="1"/>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1" name="Freeform 192"/>
            <p:cNvSpPr>
              <a:spLocks/>
            </p:cNvSpPr>
            <p:nvPr/>
          </p:nvSpPr>
          <p:spPr bwMode="auto">
            <a:xfrm>
              <a:off x="7669213" y="4200525"/>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3 h 31"/>
                <a:gd name="T12" fmla="*/ 31 w 31"/>
                <a:gd name="T13" fmla="*/ 5 h 31"/>
                <a:gd name="T14" fmla="*/ 31 w 31"/>
                <a:gd name="T15" fmla="*/ 24 h 31"/>
                <a:gd name="T16" fmla="*/ 31 w 31"/>
                <a:gd name="T17" fmla="*/ 24 h 31"/>
                <a:gd name="T18" fmla="*/ 31 w 31"/>
                <a:gd name="T19" fmla="*/ 27 h 31"/>
                <a:gd name="T20" fmla="*/ 30 w 31"/>
                <a:gd name="T21" fmla="*/ 28 h 31"/>
                <a:gd name="T22" fmla="*/ 28 w 31"/>
                <a:gd name="T23" fmla="*/ 30 h 31"/>
                <a:gd name="T24" fmla="*/ 27 w 31"/>
                <a:gd name="T25" fmla="*/ 30 h 31"/>
                <a:gd name="T26" fmla="*/ 7 w 31"/>
                <a:gd name="T27" fmla="*/ 31 h 31"/>
                <a:gd name="T28" fmla="*/ 7 w 31"/>
                <a:gd name="T29" fmla="*/ 31 h 31"/>
                <a:gd name="T30" fmla="*/ 5 w 31"/>
                <a:gd name="T31" fmla="*/ 31 h 31"/>
                <a:gd name="T32" fmla="*/ 4 w 31"/>
                <a:gd name="T33" fmla="*/ 30 h 31"/>
                <a:gd name="T34" fmla="*/ 3 w 31"/>
                <a:gd name="T35" fmla="*/ 28 h 31"/>
                <a:gd name="T36" fmla="*/ 1 w 31"/>
                <a:gd name="T37" fmla="*/ 27 h 31"/>
                <a:gd name="T38" fmla="*/ 0 w 31"/>
                <a:gd name="T39" fmla="*/ 7 h 31"/>
                <a:gd name="T40" fmla="*/ 0 w 31"/>
                <a:gd name="T41" fmla="*/ 7 h 31"/>
                <a:gd name="T42" fmla="*/ 1 w 31"/>
                <a:gd name="T43" fmla="*/ 4 h 31"/>
                <a:gd name="T44" fmla="*/ 1 w 31"/>
                <a:gd name="T45" fmla="*/ 3 h 31"/>
                <a:gd name="T46" fmla="*/ 4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3"/>
                  </a:lnTo>
                  <a:lnTo>
                    <a:pt x="31" y="5"/>
                  </a:lnTo>
                  <a:lnTo>
                    <a:pt x="31" y="24"/>
                  </a:lnTo>
                  <a:lnTo>
                    <a:pt x="31" y="24"/>
                  </a:lnTo>
                  <a:lnTo>
                    <a:pt x="31" y="27"/>
                  </a:lnTo>
                  <a:lnTo>
                    <a:pt x="30" y="28"/>
                  </a:lnTo>
                  <a:lnTo>
                    <a:pt x="28" y="30"/>
                  </a:lnTo>
                  <a:lnTo>
                    <a:pt x="27" y="30"/>
                  </a:lnTo>
                  <a:lnTo>
                    <a:pt x="7" y="31"/>
                  </a:lnTo>
                  <a:lnTo>
                    <a:pt x="7" y="31"/>
                  </a:lnTo>
                  <a:lnTo>
                    <a:pt x="5" y="31"/>
                  </a:lnTo>
                  <a:lnTo>
                    <a:pt x="4" y="30"/>
                  </a:lnTo>
                  <a:lnTo>
                    <a:pt x="3" y="28"/>
                  </a:lnTo>
                  <a:lnTo>
                    <a:pt x="1" y="27"/>
                  </a:lnTo>
                  <a:lnTo>
                    <a:pt x="0" y="7"/>
                  </a:lnTo>
                  <a:lnTo>
                    <a:pt x="0" y="7"/>
                  </a:lnTo>
                  <a:lnTo>
                    <a:pt x="1" y="4"/>
                  </a:lnTo>
                  <a:lnTo>
                    <a:pt x="1" y="3"/>
                  </a:lnTo>
                  <a:lnTo>
                    <a:pt x="4"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2" name="Freeform 193"/>
            <p:cNvSpPr>
              <a:spLocks/>
            </p:cNvSpPr>
            <p:nvPr/>
          </p:nvSpPr>
          <p:spPr bwMode="auto">
            <a:xfrm>
              <a:off x="7729538" y="4195763"/>
              <a:ext cx="49213" cy="52388"/>
            </a:xfrm>
            <a:custGeom>
              <a:avLst/>
              <a:gdLst>
                <a:gd name="T0" fmla="*/ 4 w 31"/>
                <a:gd name="T1" fmla="*/ 2 h 33"/>
                <a:gd name="T2" fmla="*/ 24 w 31"/>
                <a:gd name="T3" fmla="*/ 0 h 33"/>
                <a:gd name="T4" fmla="*/ 24 w 31"/>
                <a:gd name="T5" fmla="*/ 0 h 33"/>
                <a:gd name="T6" fmla="*/ 25 w 31"/>
                <a:gd name="T7" fmla="*/ 2 h 33"/>
                <a:gd name="T8" fmla="*/ 27 w 31"/>
                <a:gd name="T9" fmla="*/ 2 h 33"/>
                <a:gd name="T10" fmla="*/ 28 w 31"/>
                <a:gd name="T11" fmla="*/ 4 h 33"/>
                <a:gd name="T12" fmla="*/ 29 w 31"/>
                <a:gd name="T13" fmla="*/ 6 h 33"/>
                <a:gd name="T14" fmla="*/ 31 w 31"/>
                <a:gd name="T15" fmla="*/ 26 h 33"/>
                <a:gd name="T16" fmla="*/ 31 w 31"/>
                <a:gd name="T17" fmla="*/ 26 h 33"/>
                <a:gd name="T18" fmla="*/ 29 w 31"/>
                <a:gd name="T19" fmla="*/ 27 h 33"/>
                <a:gd name="T20" fmla="*/ 29 w 31"/>
                <a:gd name="T21" fmla="*/ 30 h 33"/>
                <a:gd name="T22" fmla="*/ 27 w 31"/>
                <a:gd name="T23" fmla="*/ 30 h 33"/>
                <a:gd name="T24" fmla="*/ 25 w 31"/>
                <a:gd name="T25" fmla="*/ 31 h 33"/>
                <a:gd name="T26" fmla="*/ 6 w 31"/>
                <a:gd name="T27" fmla="*/ 33 h 33"/>
                <a:gd name="T28" fmla="*/ 6 w 31"/>
                <a:gd name="T29" fmla="*/ 33 h 33"/>
                <a:gd name="T30" fmla="*/ 4 w 31"/>
                <a:gd name="T31" fmla="*/ 31 h 33"/>
                <a:gd name="T32" fmla="*/ 2 w 31"/>
                <a:gd name="T33" fmla="*/ 31 h 33"/>
                <a:gd name="T34" fmla="*/ 1 w 31"/>
                <a:gd name="T35" fmla="*/ 30 h 33"/>
                <a:gd name="T36" fmla="*/ 1 w 31"/>
                <a:gd name="T37" fmla="*/ 27 h 33"/>
                <a:gd name="T38" fmla="*/ 0 w 31"/>
                <a:gd name="T39" fmla="*/ 7 h 33"/>
                <a:gd name="T40" fmla="*/ 0 w 31"/>
                <a:gd name="T41" fmla="*/ 7 h 33"/>
                <a:gd name="T42" fmla="*/ 0 w 31"/>
                <a:gd name="T43" fmla="*/ 6 h 33"/>
                <a:gd name="T44" fmla="*/ 1 w 31"/>
                <a:gd name="T45" fmla="*/ 4 h 33"/>
                <a:gd name="T46" fmla="*/ 2 w 31"/>
                <a:gd name="T47" fmla="*/ 3 h 33"/>
                <a:gd name="T48" fmla="*/ 4 w 31"/>
                <a:gd name="T49" fmla="*/ 2 h 33"/>
                <a:gd name="T50" fmla="*/ 4 w 31"/>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4" y="2"/>
                  </a:moveTo>
                  <a:lnTo>
                    <a:pt x="24" y="0"/>
                  </a:lnTo>
                  <a:lnTo>
                    <a:pt x="24" y="0"/>
                  </a:lnTo>
                  <a:lnTo>
                    <a:pt x="25" y="2"/>
                  </a:lnTo>
                  <a:lnTo>
                    <a:pt x="27" y="2"/>
                  </a:lnTo>
                  <a:lnTo>
                    <a:pt x="28" y="4"/>
                  </a:lnTo>
                  <a:lnTo>
                    <a:pt x="29" y="6"/>
                  </a:lnTo>
                  <a:lnTo>
                    <a:pt x="31" y="26"/>
                  </a:lnTo>
                  <a:lnTo>
                    <a:pt x="31" y="26"/>
                  </a:lnTo>
                  <a:lnTo>
                    <a:pt x="29" y="27"/>
                  </a:lnTo>
                  <a:lnTo>
                    <a:pt x="29" y="30"/>
                  </a:lnTo>
                  <a:lnTo>
                    <a:pt x="27" y="30"/>
                  </a:lnTo>
                  <a:lnTo>
                    <a:pt x="25" y="31"/>
                  </a:lnTo>
                  <a:lnTo>
                    <a:pt x="6" y="33"/>
                  </a:lnTo>
                  <a:lnTo>
                    <a:pt x="6" y="33"/>
                  </a:lnTo>
                  <a:lnTo>
                    <a:pt x="4" y="31"/>
                  </a:lnTo>
                  <a:lnTo>
                    <a:pt x="2" y="31"/>
                  </a:lnTo>
                  <a:lnTo>
                    <a:pt x="1" y="30"/>
                  </a:lnTo>
                  <a:lnTo>
                    <a:pt x="1" y="27"/>
                  </a:lnTo>
                  <a:lnTo>
                    <a:pt x="0" y="7"/>
                  </a:lnTo>
                  <a:lnTo>
                    <a:pt x="0" y="7"/>
                  </a:lnTo>
                  <a:lnTo>
                    <a:pt x="0" y="6"/>
                  </a:lnTo>
                  <a:lnTo>
                    <a:pt x="1" y="4"/>
                  </a:lnTo>
                  <a:lnTo>
                    <a:pt x="2"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3" name="Freeform 194"/>
            <p:cNvSpPr>
              <a:spLocks/>
            </p:cNvSpPr>
            <p:nvPr/>
          </p:nvSpPr>
          <p:spPr bwMode="auto">
            <a:xfrm>
              <a:off x="7786688" y="4194175"/>
              <a:ext cx="49213" cy="49213"/>
            </a:xfrm>
            <a:custGeom>
              <a:avLst/>
              <a:gdLst>
                <a:gd name="T0" fmla="*/ 6 w 31"/>
                <a:gd name="T1" fmla="*/ 1 h 31"/>
                <a:gd name="T2" fmla="*/ 24 w 31"/>
                <a:gd name="T3" fmla="*/ 0 h 31"/>
                <a:gd name="T4" fmla="*/ 24 w 31"/>
                <a:gd name="T5" fmla="*/ 0 h 31"/>
                <a:gd name="T6" fmla="*/ 26 w 31"/>
                <a:gd name="T7" fmla="*/ 0 h 31"/>
                <a:gd name="T8" fmla="*/ 29 w 31"/>
                <a:gd name="T9" fmla="*/ 1 h 31"/>
                <a:gd name="T10" fmla="*/ 30 w 31"/>
                <a:gd name="T11" fmla="*/ 3 h 31"/>
                <a:gd name="T12" fmla="*/ 30 w 31"/>
                <a:gd name="T13" fmla="*/ 5 h 31"/>
                <a:gd name="T14" fmla="*/ 31 w 31"/>
                <a:gd name="T15" fmla="*/ 24 h 31"/>
                <a:gd name="T16" fmla="*/ 31 w 31"/>
                <a:gd name="T17" fmla="*/ 24 h 31"/>
                <a:gd name="T18" fmla="*/ 31 w 31"/>
                <a:gd name="T19" fmla="*/ 27 h 31"/>
                <a:gd name="T20" fmla="*/ 30 w 31"/>
                <a:gd name="T21" fmla="*/ 28 h 31"/>
                <a:gd name="T22" fmla="*/ 29 w 31"/>
                <a:gd name="T23" fmla="*/ 30 h 31"/>
                <a:gd name="T24" fmla="*/ 26 w 31"/>
                <a:gd name="T25" fmla="*/ 30 h 31"/>
                <a:gd name="T26" fmla="*/ 7 w 31"/>
                <a:gd name="T27" fmla="*/ 31 h 31"/>
                <a:gd name="T28" fmla="*/ 7 w 31"/>
                <a:gd name="T29" fmla="*/ 31 h 31"/>
                <a:gd name="T30" fmla="*/ 4 w 31"/>
                <a:gd name="T31" fmla="*/ 31 h 31"/>
                <a:gd name="T32" fmla="*/ 3 w 31"/>
                <a:gd name="T33" fmla="*/ 30 h 31"/>
                <a:gd name="T34" fmla="*/ 2 w 31"/>
                <a:gd name="T35" fmla="*/ 28 h 31"/>
                <a:gd name="T36" fmla="*/ 2 w 31"/>
                <a:gd name="T37" fmla="*/ 26 h 31"/>
                <a:gd name="T38" fmla="*/ 0 w 31"/>
                <a:gd name="T39" fmla="*/ 7 h 31"/>
                <a:gd name="T40" fmla="*/ 0 w 31"/>
                <a:gd name="T41" fmla="*/ 7 h 31"/>
                <a:gd name="T42" fmla="*/ 0 w 31"/>
                <a:gd name="T43" fmla="*/ 4 h 31"/>
                <a:gd name="T44" fmla="*/ 2 w 31"/>
                <a:gd name="T45" fmla="*/ 3 h 31"/>
                <a:gd name="T46" fmla="*/ 3 w 31"/>
                <a:gd name="T47" fmla="*/ 1 h 31"/>
                <a:gd name="T48" fmla="*/ 6 w 31"/>
                <a:gd name="T49" fmla="*/ 1 h 31"/>
                <a:gd name="T50" fmla="*/ 6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1"/>
                  </a:moveTo>
                  <a:lnTo>
                    <a:pt x="24" y="0"/>
                  </a:lnTo>
                  <a:lnTo>
                    <a:pt x="24" y="0"/>
                  </a:lnTo>
                  <a:lnTo>
                    <a:pt x="26" y="0"/>
                  </a:lnTo>
                  <a:lnTo>
                    <a:pt x="29" y="1"/>
                  </a:lnTo>
                  <a:lnTo>
                    <a:pt x="30" y="3"/>
                  </a:lnTo>
                  <a:lnTo>
                    <a:pt x="30" y="5"/>
                  </a:lnTo>
                  <a:lnTo>
                    <a:pt x="31" y="24"/>
                  </a:lnTo>
                  <a:lnTo>
                    <a:pt x="31" y="24"/>
                  </a:lnTo>
                  <a:lnTo>
                    <a:pt x="31" y="27"/>
                  </a:lnTo>
                  <a:lnTo>
                    <a:pt x="30" y="28"/>
                  </a:lnTo>
                  <a:lnTo>
                    <a:pt x="29" y="30"/>
                  </a:lnTo>
                  <a:lnTo>
                    <a:pt x="26" y="30"/>
                  </a:lnTo>
                  <a:lnTo>
                    <a:pt x="7" y="31"/>
                  </a:lnTo>
                  <a:lnTo>
                    <a:pt x="7" y="31"/>
                  </a:lnTo>
                  <a:lnTo>
                    <a:pt x="4" y="31"/>
                  </a:lnTo>
                  <a:lnTo>
                    <a:pt x="3" y="30"/>
                  </a:lnTo>
                  <a:lnTo>
                    <a:pt x="2" y="28"/>
                  </a:lnTo>
                  <a:lnTo>
                    <a:pt x="2" y="26"/>
                  </a:lnTo>
                  <a:lnTo>
                    <a:pt x="0" y="7"/>
                  </a:lnTo>
                  <a:lnTo>
                    <a:pt x="0" y="7"/>
                  </a:lnTo>
                  <a:lnTo>
                    <a:pt x="0" y="4"/>
                  </a:lnTo>
                  <a:lnTo>
                    <a:pt x="2" y="3"/>
                  </a:lnTo>
                  <a:lnTo>
                    <a:pt x="3" y="1"/>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4" name="Freeform 195"/>
            <p:cNvSpPr>
              <a:spLocks/>
            </p:cNvSpPr>
            <p:nvPr/>
          </p:nvSpPr>
          <p:spPr bwMode="auto">
            <a:xfrm>
              <a:off x="7845425" y="4189413"/>
              <a:ext cx="49213" cy="52388"/>
            </a:xfrm>
            <a:custGeom>
              <a:avLst/>
              <a:gdLst>
                <a:gd name="T0" fmla="*/ 5 w 31"/>
                <a:gd name="T1" fmla="*/ 2 h 33"/>
                <a:gd name="T2" fmla="*/ 24 w 31"/>
                <a:gd name="T3" fmla="*/ 0 h 33"/>
                <a:gd name="T4" fmla="*/ 24 w 31"/>
                <a:gd name="T5" fmla="*/ 0 h 33"/>
                <a:gd name="T6" fmla="*/ 27 w 31"/>
                <a:gd name="T7" fmla="*/ 0 h 33"/>
                <a:gd name="T8" fmla="*/ 28 w 31"/>
                <a:gd name="T9" fmla="*/ 2 h 33"/>
                <a:gd name="T10" fmla="*/ 29 w 31"/>
                <a:gd name="T11" fmla="*/ 3 h 33"/>
                <a:gd name="T12" fmla="*/ 29 w 31"/>
                <a:gd name="T13" fmla="*/ 6 h 33"/>
                <a:gd name="T14" fmla="*/ 31 w 31"/>
                <a:gd name="T15" fmla="*/ 26 h 33"/>
                <a:gd name="T16" fmla="*/ 31 w 31"/>
                <a:gd name="T17" fmla="*/ 26 h 33"/>
                <a:gd name="T18" fmla="*/ 31 w 31"/>
                <a:gd name="T19" fmla="*/ 27 h 33"/>
                <a:gd name="T20" fmla="*/ 29 w 31"/>
                <a:gd name="T21" fmla="*/ 29 h 33"/>
                <a:gd name="T22" fmla="*/ 28 w 31"/>
                <a:gd name="T23" fmla="*/ 30 h 33"/>
                <a:gd name="T24" fmla="*/ 25 w 31"/>
                <a:gd name="T25" fmla="*/ 31 h 33"/>
                <a:gd name="T26" fmla="*/ 6 w 31"/>
                <a:gd name="T27" fmla="*/ 33 h 33"/>
                <a:gd name="T28" fmla="*/ 6 w 31"/>
                <a:gd name="T29" fmla="*/ 33 h 33"/>
                <a:gd name="T30" fmla="*/ 5 w 31"/>
                <a:gd name="T31" fmla="*/ 31 h 33"/>
                <a:gd name="T32" fmla="*/ 2 w 31"/>
                <a:gd name="T33" fmla="*/ 31 h 33"/>
                <a:gd name="T34" fmla="*/ 1 w 31"/>
                <a:gd name="T35" fmla="*/ 29 h 33"/>
                <a:gd name="T36" fmla="*/ 1 w 31"/>
                <a:gd name="T37" fmla="*/ 27 h 33"/>
                <a:gd name="T38" fmla="*/ 0 w 31"/>
                <a:gd name="T39" fmla="*/ 7 h 33"/>
                <a:gd name="T40" fmla="*/ 0 w 31"/>
                <a:gd name="T41" fmla="*/ 7 h 33"/>
                <a:gd name="T42" fmla="*/ 0 w 31"/>
                <a:gd name="T43" fmla="*/ 6 h 33"/>
                <a:gd name="T44" fmla="*/ 1 w 31"/>
                <a:gd name="T45" fmla="*/ 3 h 33"/>
                <a:gd name="T46" fmla="*/ 2 w 31"/>
                <a:gd name="T47" fmla="*/ 2 h 33"/>
                <a:gd name="T48" fmla="*/ 5 w 31"/>
                <a:gd name="T49" fmla="*/ 2 h 33"/>
                <a:gd name="T50" fmla="*/ 5 w 31"/>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5" y="2"/>
                  </a:moveTo>
                  <a:lnTo>
                    <a:pt x="24" y="0"/>
                  </a:lnTo>
                  <a:lnTo>
                    <a:pt x="24" y="0"/>
                  </a:lnTo>
                  <a:lnTo>
                    <a:pt x="27" y="0"/>
                  </a:lnTo>
                  <a:lnTo>
                    <a:pt x="28" y="2"/>
                  </a:lnTo>
                  <a:lnTo>
                    <a:pt x="29" y="3"/>
                  </a:lnTo>
                  <a:lnTo>
                    <a:pt x="29" y="6"/>
                  </a:lnTo>
                  <a:lnTo>
                    <a:pt x="31" y="26"/>
                  </a:lnTo>
                  <a:lnTo>
                    <a:pt x="31" y="26"/>
                  </a:lnTo>
                  <a:lnTo>
                    <a:pt x="31" y="27"/>
                  </a:lnTo>
                  <a:lnTo>
                    <a:pt x="29" y="29"/>
                  </a:lnTo>
                  <a:lnTo>
                    <a:pt x="28" y="30"/>
                  </a:lnTo>
                  <a:lnTo>
                    <a:pt x="25" y="31"/>
                  </a:lnTo>
                  <a:lnTo>
                    <a:pt x="6" y="33"/>
                  </a:lnTo>
                  <a:lnTo>
                    <a:pt x="6" y="33"/>
                  </a:lnTo>
                  <a:lnTo>
                    <a:pt x="5" y="31"/>
                  </a:lnTo>
                  <a:lnTo>
                    <a:pt x="2" y="31"/>
                  </a:lnTo>
                  <a:lnTo>
                    <a:pt x="1" y="29"/>
                  </a:lnTo>
                  <a:lnTo>
                    <a:pt x="1" y="27"/>
                  </a:lnTo>
                  <a:lnTo>
                    <a:pt x="0" y="7"/>
                  </a:lnTo>
                  <a:lnTo>
                    <a:pt x="0" y="7"/>
                  </a:lnTo>
                  <a:lnTo>
                    <a:pt x="0" y="6"/>
                  </a:lnTo>
                  <a:lnTo>
                    <a:pt x="1" y="3"/>
                  </a:lnTo>
                  <a:lnTo>
                    <a:pt x="2" y="2"/>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5" name="Freeform 196"/>
            <p:cNvSpPr>
              <a:spLocks/>
            </p:cNvSpPr>
            <p:nvPr/>
          </p:nvSpPr>
          <p:spPr bwMode="auto">
            <a:xfrm>
              <a:off x="7904163" y="4187825"/>
              <a:ext cx="47625" cy="49213"/>
            </a:xfrm>
            <a:custGeom>
              <a:avLst/>
              <a:gdLst>
                <a:gd name="T0" fmla="*/ 4 w 30"/>
                <a:gd name="T1" fmla="*/ 0 h 31"/>
                <a:gd name="T2" fmla="*/ 23 w 30"/>
                <a:gd name="T3" fmla="*/ 0 h 31"/>
                <a:gd name="T4" fmla="*/ 23 w 30"/>
                <a:gd name="T5" fmla="*/ 0 h 31"/>
                <a:gd name="T6" fmla="*/ 26 w 30"/>
                <a:gd name="T7" fmla="*/ 0 h 31"/>
                <a:gd name="T8" fmla="*/ 27 w 30"/>
                <a:gd name="T9" fmla="*/ 1 h 31"/>
                <a:gd name="T10" fmla="*/ 29 w 30"/>
                <a:gd name="T11" fmla="*/ 3 h 31"/>
                <a:gd name="T12" fmla="*/ 30 w 30"/>
                <a:gd name="T13" fmla="*/ 4 h 31"/>
                <a:gd name="T14" fmla="*/ 30 w 30"/>
                <a:gd name="T15" fmla="*/ 24 h 31"/>
                <a:gd name="T16" fmla="*/ 30 w 30"/>
                <a:gd name="T17" fmla="*/ 24 h 31"/>
                <a:gd name="T18" fmla="*/ 30 w 30"/>
                <a:gd name="T19" fmla="*/ 26 h 31"/>
                <a:gd name="T20" fmla="*/ 29 w 30"/>
                <a:gd name="T21" fmla="*/ 28 h 31"/>
                <a:gd name="T22" fmla="*/ 27 w 30"/>
                <a:gd name="T23" fmla="*/ 30 h 31"/>
                <a:gd name="T24" fmla="*/ 26 w 30"/>
                <a:gd name="T25" fmla="*/ 30 h 31"/>
                <a:gd name="T26" fmla="*/ 7 w 30"/>
                <a:gd name="T27" fmla="*/ 31 h 31"/>
                <a:gd name="T28" fmla="*/ 7 w 30"/>
                <a:gd name="T29" fmla="*/ 31 h 31"/>
                <a:gd name="T30" fmla="*/ 4 w 30"/>
                <a:gd name="T31" fmla="*/ 31 h 31"/>
                <a:gd name="T32" fmla="*/ 3 w 30"/>
                <a:gd name="T33" fmla="*/ 30 h 31"/>
                <a:gd name="T34" fmla="*/ 2 w 30"/>
                <a:gd name="T35" fmla="*/ 28 h 31"/>
                <a:gd name="T36" fmla="*/ 0 w 30"/>
                <a:gd name="T37" fmla="*/ 26 h 31"/>
                <a:gd name="T38" fmla="*/ 0 w 30"/>
                <a:gd name="T39" fmla="*/ 7 h 31"/>
                <a:gd name="T40" fmla="*/ 0 w 30"/>
                <a:gd name="T41" fmla="*/ 7 h 31"/>
                <a:gd name="T42" fmla="*/ 0 w 30"/>
                <a:gd name="T43" fmla="*/ 4 h 31"/>
                <a:gd name="T44" fmla="*/ 0 w 30"/>
                <a:gd name="T45" fmla="*/ 3 h 31"/>
                <a:gd name="T46" fmla="*/ 3 w 30"/>
                <a:gd name="T47" fmla="*/ 1 h 31"/>
                <a:gd name="T48" fmla="*/ 4 w 30"/>
                <a:gd name="T49" fmla="*/ 0 h 31"/>
                <a:gd name="T50" fmla="*/ 4 w 30"/>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1">
                  <a:moveTo>
                    <a:pt x="4" y="0"/>
                  </a:moveTo>
                  <a:lnTo>
                    <a:pt x="23" y="0"/>
                  </a:lnTo>
                  <a:lnTo>
                    <a:pt x="23" y="0"/>
                  </a:lnTo>
                  <a:lnTo>
                    <a:pt x="26" y="0"/>
                  </a:lnTo>
                  <a:lnTo>
                    <a:pt x="27" y="1"/>
                  </a:lnTo>
                  <a:lnTo>
                    <a:pt x="29" y="3"/>
                  </a:lnTo>
                  <a:lnTo>
                    <a:pt x="30" y="4"/>
                  </a:lnTo>
                  <a:lnTo>
                    <a:pt x="30" y="24"/>
                  </a:lnTo>
                  <a:lnTo>
                    <a:pt x="30" y="24"/>
                  </a:lnTo>
                  <a:lnTo>
                    <a:pt x="30" y="26"/>
                  </a:lnTo>
                  <a:lnTo>
                    <a:pt x="29" y="28"/>
                  </a:lnTo>
                  <a:lnTo>
                    <a:pt x="27" y="30"/>
                  </a:lnTo>
                  <a:lnTo>
                    <a:pt x="26" y="30"/>
                  </a:lnTo>
                  <a:lnTo>
                    <a:pt x="7" y="31"/>
                  </a:lnTo>
                  <a:lnTo>
                    <a:pt x="7" y="31"/>
                  </a:lnTo>
                  <a:lnTo>
                    <a:pt x="4" y="31"/>
                  </a:lnTo>
                  <a:lnTo>
                    <a:pt x="3" y="30"/>
                  </a:lnTo>
                  <a:lnTo>
                    <a:pt x="2" y="28"/>
                  </a:lnTo>
                  <a:lnTo>
                    <a:pt x="0" y="26"/>
                  </a:lnTo>
                  <a:lnTo>
                    <a:pt x="0" y="7"/>
                  </a:lnTo>
                  <a:lnTo>
                    <a:pt x="0" y="7"/>
                  </a:lnTo>
                  <a:lnTo>
                    <a:pt x="0" y="4"/>
                  </a:lnTo>
                  <a:lnTo>
                    <a:pt x="0" y="3"/>
                  </a:lnTo>
                  <a:lnTo>
                    <a:pt x="3" y="1"/>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6" name="Freeform 197"/>
            <p:cNvSpPr>
              <a:spLocks/>
            </p:cNvSpPr>
            <p:nvPr/>
          </p:nvSpPr>
          <p:spPr bwMode="auto">
            <a:xfrm>
              <a:off x="7962900" y="4183063"/>
              <a:ext cx="49213" cy="49213"/>
            </a:xfrm>
            <a:custGeom>
              <a:avLst/>
              <a:gdLst>
                <a:gd name="T0" fmla="*/ 4 w 31"/>
                <a:gd name="T1" fmla="*/ 2 h 31"/>
                <a:gd name="T2" fmla="*/ 24 w 31"/>
                <a:gd name="T3" fmla="*/ 0 h 31"/>
                <a:gd name="T4" fmla="*/ 24 w 31"/>
                <a:gd name="T5" fmla="*/ 0 h 31"/>
                <a:gd name="T6" fmla="*/ 26 w 31"/>
                <a:gd name="T7" fmla="*/ 0 h 31"/>
                <a:gd name="T8" fmla="*/ 28 w 31"/>
                <a:gd name="T9" fmla="*/ 2 h 31"/>
                <a:gd name="T10" fmla="*/ 28 w 31"/>
                <a:gd name="T11" fmla="*/ 3 h 31"/>
                <a:gd name="T12" fmla="*/ 30 w 31"/>
                <a:gd name="T13" fmla="*/ 6 h 31"/>
                <a:gd name="T14" fmla="*/ 31 w 31"/>
                <a:gd name="T15" fmla="*/ 25 h 31"/>
                <a:gd name="T16" fmla="*/ 31 w 31"/>
                <a:gd name="T17" fmla="*/ 25 h 31"/>
                <a:gd name="T18" fmla="*/ 30 w 31"/>
                <a:gd name="T19" fmla="*/ 27 h 31"/>
                <a:gd name="T20" fmla="*/ 30 w 31"/>
                <a:gd name="T21" fmla="*/ 29 h 31"/>
                <a:gd name="T22" fmla="*/ 27 w 31"/>
                <a:gd name="T23" fmla="*/ 30 h 31"/>
                <a:gd name="T24" fmla="*/ 26 w 31"/>
                <a:gd name="T25" fmla="*/ 31 h 31"/>
                <a:gd name="T26" fmla="*/ 7 w 31"/>
                <a:gd name="T27" fmla="*/ 31 h 31"/>
                <a:gd name="T28" fmla="*/ 7 w 31"/>
                <a:gd name="T29" fmla="*/ 31 h 31"/>
                <a:gd name="T30" fmla="*/ 4 w 31"/>
                <a:gd name="T31" fmla="*/ 31 h 31"/>
                <a:gd name="T32" fmla="*/ 3 w 31"/>
                <a:gd name="T33" fmla="*/ 30 h 31"/>
                <a:gd name="T34" fmla="*/ 1 w 31"/>
                <a:gd name="T35" fmla="*/ 29 h 31"/>
                <a:gd name="T36" fmla="*/ 1 w 31"/>
                <a:gd name="T37" fmla="*/ 27 h 31"/>
                <a:gd name="T38" fmla="*/ 0 w 31"/>
                <a:gd name="T39" fmla="*/ 7 h 31"/>
                <a:gd name="T40" fmla="*/ 0 w 31"/>
                <a:gd name="T41" fmla="*/ 7 h 31"/>
                <a:gd name="T42" fmla="*/ 0 w 31"/>
                <a:gd name="T43" fmla="*/ 6 h 31"/>
                <a:gd name="T44" fmla="*/ 1 w 31"/>
                <a:gd name="T45" fmla="*/ 3 h 31"/>
                <a:gd name="T46" fmla="*/ 3 w 31"/>
                <a:gd name="T47" fmla="*/ 2 h 31"/>
                <a:gd name="T48" fmla="*/ 4 w 31"/>
                <a:gd name="T49" fmla="*/ 2 h 31"/>
                <a:gd name="T50" fmla="*/ 4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2"/>
                  </a:moveTo>
                  <a:lnTo>
                    <a:pt x="24" y="0"/>
                  </a:lnTo>
                  <a:lnTo>
                    <a:pt x="24" y="0"/>
                  </a:lnTo>
                  <a:lnTo>
                    <a:pt x="26" y="0"/>
                  </a:lnTo>
                  <a:lnTo>
                    <a:pt x="28" y="2"/>
                  </a:lnTo>
                  <a:lnTo>
                    <a:pt x="28" y="3"/>
                  </a:lnTo>
                  <a:lnTo>
                    <a:pt x="30" y="6"/>
                  </a:lnTo>
                  <a:lnTo>
                    <a:pt x="31" y="25"/>
                  </a:lnTo>
                  <a:lnTo>
                    <a:pt x="31" y="25"/>
                  </a:lnTo>
                  <a:lnTo>
                    <a:pt x="30" y="27"/>
                  </a:lnTo>
                  <a:lnTo>
                    <a:pt x="30" y="29"/>
                  </a:lnTo>
                  <a:lnTo>
                    <a:pt x="27" y="30"/>
                  </a:lnTo>
                  <a:lnTo>
                    <a:pt x="26" y="31"/>
                  </a:lnTo>
                  <a:lnTo>
                    <a:pt x="7" y="31"/>
                  </a:lnTo>
                  <a:lnTo>
                    <a:pt x="7" y="31"/>
                  </a:lnTo>
                  <a:lnTo>
                    <a:pt x="4" y="31"/>
                  </a:lnTo>
                  <a:lnTo>
                    <a:pt x="3" y="30"/>
                  </a:lnTo>
                  <a:lnTo>
                    <a:pt x="1" y="29"/>
                  </a:lnTo>
                  <a:lnTo>
                    <a:pt x="1" y="27"/>
                  </a:lnTo>
                  <a:lnTo>
                    <a:pt x="0" y="7"/>
                  </a:lnTo>
                  <a:lnTo>
                    <a:pt x="0" y="7"/>
                  </a:lnTo>
                  <a:lnTo>
                    <a:pt x="0" y="6"/>
                  </a:lnTo>
                  <a:lnTo>
                    <a:pt x="1" y="3"/>
                  </a:lnTo>
                  <a:lnTo>
                    <a:pt x="3" y="2"/>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7" name="Freeform 198"/>
            <p:cNvSpPr>
              <a:spLocks/>
            </p:cNvSpPr>
            <p:nvPr/>
          </p:nvSpPr>
          <p:spPr bwMode="auto">
            <a:xfrm>
              <a:off x="8020050" y="4179888"/>
              <a:ext cx="76200" cy="50800"/>
            </a:xfrm>
            <a:custGeom>
              <a:avLst/>
              <a:gdLst>
                <a:gd name="T0" fmla="*/ 6 w 48"/>
                <a:gd name="T1" fmla="*/ 1 h 32"/>
                <a:gd name="T2" fmla="*/ 39 w 48"/>
                <a:gd name="T3" fmla="*/ 0 h 32"/>
                <a:gd name="T4" fmla="*/ 39 w 48"/>
                <a:gd name="T5" fmla="*/ 0 h 32"/>
                <a:gd name="T6" fmla="*/ 42 w 48"/>
                <a:gd name="T7" fmla="*/ 0 h 32"/>
                <a:gd name="T8" fmla="*/ 44 w 48"/>
                <a:gd name="T9" fmla="*/ 1 h 32"/>
                <a:gd name="T10" fmla="*/ 45 w 48"/>
                <a:gd name="T11" fmla="*/ 2 h 32"/>
                <a:gd name="T12" fmla="*/ 46 w 48"/>
                <a:gd name="T13" fmla="*/ 5 h 32"/>
                <a:gd name="T14" fmla="*/ 48 w 48"/>
                <a:gd name="T15" fmla="*/ 24 h 32"/>
                <a:gd name="T16" fmla="*/ 48 w 48"/>
                <a:gd name="T17" fmla="*/ 24 h 32"/>
                <a:gd name="T18" fmla="*/ 46 w 48"/>
                <a:gd name="T19" fmla="*/ 27 h 32"/>
                <a:gd name="T20" fmla="*/ 46 w 48"/>
                <a:gd name="T21" fmla="*/ 28 h 32"/>
                <a:gd name="T22" fmla="*/ 44 w 48"/>
                <a:gd name="T23" fmla="*/ 29 h 32"/>
                <a:gd name="T24" fmla="*/ 42 w 48"/>
                <a:gd name="T25" fmla="*/ 29 h 32"/>
                <a:gd name="T26" fmla="*/ 7 w 48"/>
                <a:gd name="T27" fmla="*/ 32 h 32"/>
                <a:gd name="T28" fmla="*/ 7 w 48"/>
                <a:gd name="T29" fmla="*/ 32 h 32"/>
                <a:gd name="T30" fmla="*/ 6 w 48"/>
                <a:gd name="T31" fmla="*/ 32 h 32"/>
                <a:gd name="T32" fmla="*/ 3 w 48"/>
                <a:gd name="T33" fmla="*/ 31 h 32"/>
                <a:gd name="T34" fmla="*/ 2 w 48"/>
                <a:gd name="T35" fmla="*/ 29 h 32"/>
                <a:gd name="T36" fmla="*/ 2 w 48"/>
                <a:gd name="T37" fmla="*/ 27 h 32"/>
                <a:gd name="T38" fmla="*/ 0 w 48"/>
                <a:gd name="T39" fmla="*/ 8 h 32"/>
                <a:gd name="T40" fmla="*/ 0 w 48"/>
                <a:gd name="T41" fmla="*/ 8 h 32"/>
                <a:gd name="T42" fmla="*/ 0 w 48"/>
                <a:gd name="T43" fmla="*/ 5 h 32"/>
                <a:gd name="T44" fmla="*/ 2 w 48"/>
                <a:gd name="T45" fmla="*/ 4 h 32"/>
                <a:gd name="T46" fmla="*/ 3 w 48"/>
                <a:gd name="T47" fmla="*/ 2 h 32"/>
                <a:gd name="T48" fmla="*/ 6 w 48"/>
                <a:gd name="T49" fmla="*/ 1 h 32"/>
                <a:gd name="T50" fmla="*/ 6 w 48"/>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32">
                  <a:moveTo>
                    <a:pt x="6" y="1"/>
                  </a:moveTo>
                  <a:lnTo>
                    <a:pt x="39" y="0"/>
                  </a:lnTo>
                  <a:lnTo>
                    <a:pt x="39" y="0"/>
                  </a:lnTo>
                  <a:lnTo>
                    <a:pt x="42" y="0"/>
                  </a:lnTo>
                  <a:lnTo>
                    <a:pt x="44" y="1"/>
                  </a:lnTo>
                  <a:lnTo>
                    <a:pt x="45" y="2"/>
                  </a:lnTo>
                  <a:lnTo>
                    <a:pt x="46" y="5"/>
                  </a:lnTo>
                  <a:lnTo>
                    <a:pt x="48" y="24"/>
                  </a:lnTo>
                  <a:lnTo>
                    <a:pt x="48" y="24"/>
                  </a:lnTo>
                  <a:lnTo>
                    <a:pt x="46" y="27"/>
                  </a:lnTo>
                  <a:lnTo>
                    <a:pt x="46" y="28"/>
                  </a:lnTo>
                  <a:lnTo>
                    <a:pt x="44" y="29"/>
                  </a:lnTo>
                  <a:lnTo>
                    <a:pt x="42" y="29"/>
                  </a:lnTo>
                  <a:lnTo>
                    <a:pt x="7" y="32"/>
                  </a:lnTo>
                  <a:lnTo>
                    <a:pt x="7" y="32"/>
                  </a:lnTo>
                  <a:lnTo>
                    <a:pt x="6" y="32"/>
                  </a:lnTo>
                  <a:lnTo>
                    <a:pt x="3" y="31"/>
                  </a:lnTo>
                  <a:lnTo>
                    <a:pt x="2" y="29"/>
                  </a:lnTo>
                  <a:lnTo>
                    <a:pt x="2" y="27"/>
                  </a:lnTo>
                  <a:lnTo>
                    <a:pt x="0" y="8"/>
                  </a:lnTo>
                  <a:lnTo>
                    <a:pt x="0" y="8"/>
                  </a:lnTo>
                  <a:lnTo>
                    <a:pt x="0" y="5"/>
                  </a:lnTo>
                  <a:lnTo>
                    <a:pt x="2" y="4"/>
                  </a:lnTo>
                  <a:lnTo>
                    <a:pt x="3"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8" name="Freeform 199"/>
            <p:cNvSpPr>
              <a:spLocks/>
            </p:cNvSpPr>
            <p:nvPr/>
          </p:nvSpPr>
          <p:spPr bwMode="auto">
            <a:xfrm>
              <a:off x="7380288" y="4273550"/>
              <a:ext cx="49213" cy="50800"/>
            </a:xfrm>
            <a:custGeom>
              <a:avLst/>
              <a:gdLst>
                <a:gd name="T0" fmla="*/ 5 w 31"/>
                <a:gd name="T1" fmla="*/ 1 h 32"/>
                <a:gd name="T2" fmla="*/ 24 w 31"/>
                <a:gd name="T3" fmla="*/ 0 h 32"/>
                <a:gd name="T4" fmla="*/ 24 w 31"/>
                <a:gd name="T5" fmla="*/ 0 h 32"/>
                <a:gd name="T6" fmla="*/ 27 w 31"/>
                <a:gd name="T7" fmla="*/ 1 h 32"/>
                <a:gd name="T8" fmla="*/ 28 w 31"/>
                <a:gd name="T9" fmla="*/ 1 h 32"/>
                <a:gd name="T10" fmla="*/ 29 w 31"/>
                <a:gd name="T11" fmla="*/ 4 h 32"/>
                <a:gd name="T12" fmla="*/ 29 w 31"/>
                <a:gd name="T13" fmla="*/ 5 h 32"/>
                <a:gd name="T14" fmla="*/ 31 w 31"/>
                <a:gd name="T15" fmla="*/ 26 h 32"/>
                <a:gd name="T16" fmla="*/ 31 w 31"/>
                <a:gd name="T17" fmla="*/ 26 h 32"/>
                <a:gd name="T18" fmla="*/ 31 w 31"/>
                <a:gd name="T19" fmla="*/ 27 h 32"/>
                <a:gd name="T20" fmla="*/ 29 w 31"/>
                <a:gd name="T21" fmla="*/ 30 h 32"/>
                <a:gd name="T22" fmla="*/ 28 w 31"/>
                <a:gd name="T23" fmla="*/ 30 h 32"/>
                <a:gd name="T24" fmla="*/ 25 w 31"/>
                <a:gd name="T25" fmla="*/ 31 h 32"/>
                <a:gd name="T26" fmla="*/ 6 w 31"/>
                <a:gd name="T27" fmla="*/ 32 h 32"/>
                <a:gd name="T28" fmla="*/ 6 w 31"/>
                <a:gd name="T29" fmla="*/ 32 h 32"/>
                <a:gd name="T30" fmla="*/ 5 w 31"/>
                <a:gd name="T31" fmla="*/ 31 h 32"/>
                <a:gd name="T32" fmla="*/ 2 w 31"/>
                <a:gd name="T33" fmla="*/ 31 h 32"/>
                <a:gd name="T34" fmla="*/ 2 w 31"/>
                <a:gd name="T35" fmla="*/ 28 h 32"/>
                <a:gd name="T36" fmla="*/ 1 w 31"/>
                <a:gd name="T37" fmla="*/ 27 h 32"/>
                <a:gd name="T38" fmla="*/ 0 w 31"/>
                <a:gd name="T39" fmla="*/ 7 h 32"/>
                <a:gd name="T40" fmla="*/ 0 w 31"/>
                <a:gd name="T41" fmla="*/ 7 h 32"/>
                <a:gd name="T42" fmla="*/ 0 w 31"/>
                <a:gd name="T43" fmla="*/ 5 h 32"/>
                <a:gd name="T44" fmla="*/ 1 w 31"/>
                <a:gd name="T45" fmla="*/ 4 h 32"/>
                <a:gd name="T46" fmla="*/ 2 w 31"/>
                <a:gd name="T47" fmla="*/ 3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1"/>
                  </a:lnTo>
                  <a:lnTo>
                    <a:pt x="28" y="1"/>
                  </a:lnTo>
                  <a:lnTo>
                    <a:pt x="29" y="4"/>
                  </a:lnTo>
                  <a:lnTo>
                    <a:pt x="29" y="5"/>
                  </a:lnTo>
                  <a:lnTo>
                    <a:pt x="31" y="26"/>
                  </a:lnTo>
                  <a:lnTo>
                    <a:pt x="31" y="26"/>
                  </a:lnTo>
                  <a:lnTo>
                    <a:pt x="31" y="27"/>
                  </a:lnTo>
                  <a:lnTo>
                    <a:pt x="29" y="30"/>
                  </a:lnTo>
                  <a:lnTo>
                    <a:pt x="28" y="30"/>
                  </a:lnTo>
                  <a:lnTo>
                    <a:pt x="25" y="31"/>
                  </a:lnTo>
                  <a:lnTo>
                    <a:pt x="6" y="32"/>
                  </a:lnTo>
                  <a:lnTo>
                    <a:pt x="6" y="32"/>
                  </a:lnTo>
                  <a:lnTo>
                    <a:pt x="5" y="31"/>
                  </a:lnTo>
                  <a:lnTo>
                    <a:pt x="2" y="31"/>
                  </a:lnTo>
                  <a:lnTo>
                    <a:pt x="2" y="28"/>
                  </a:lnTo>
                  <a:lnTo>
                    <a:pt x="1" y="27"/>
                  </a:lnTo>
                  <a:lnTo>
                    <a:pt x="0" y="7"/>
                  </a:lnTo>
                  <a:lnTo>
                    <a:pt x="0" y="7"/>
                  </a:lnTo>
                  <a:lnTo>
                    <a:pt x="0" y="5"/>
                  </a:lnTo>
                  <a:lnTo>
                    <a:pt x="1" y="4"/>
                  </a:lnTo>
                  <a:lnTo>
                    <a:pt x="2"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9" name="Freeform 200"/>
            <p:cNvSpPr>
              <a:spLocks/>
            </p:cNvSpPr>
            <p:nvPr/>
          </p:nvSpPr>
          <p:spPr bwMode="auto">
            <a:xfrm>
              <a:off x="7439025" y="4271963"/>
              <a:ext cx="47625" cy="49213"/>
            </a:xfrm>
            <a:custGeom>
              <a:avLst/>
              <a:gdLst>
                <a:gd name="T0" fmla="*/ 5 w 30"/>
                <a:gd name="T1" fmla="*/ 1 h 31"/>
                <a:gd name="T2" fmla="*/ 23 w 30"/>
                <a:gd name="T3" fmla="*/ 0 h 31"/>
                <a:gd name="T4" fmla="*/ 23 w 30"/>
                <a:gd name="T5" fmla="*/ 0 h 31"/>
                <a:gd name="T6" fmla="*/ 26 w 30"/>
                <a:gd name="T7" fmla="*/ 0 h 31"/>
                <a:gd name="T8" fmla="*/ 27 w 30"/>
                <a:gd name="T9" fmla="*/ 1 h 31"/>
                <a:gd name="T10" fmla="*/ 29 w 30"/>
                <a:gd name="T11" fmla="*/ 2 h 31"/>
                <a:gd name="T12" fmla="*/ 30 w 30"/>
                <a:gd name="T13" fmla="*/ 4 h 31"/>
                <a:gd name="T14" fmla="*/ 30 w 30"/>
                <a:gd name="T15" fmla="*/ 24 h 31"/>
                <a:gd name="T16" fmla="*/ 30 w 30"/>
                <a:gd name="T17" fmla="*/ 24 h 31"/>
                <a:gd name="T18" fmla="*/ 30 w 30"/>
                <a:gd name="T19" fmla="*/ 27 h 31"/>
                <a:gd name="T20" fmla="*/ 29 w 30"/>
                <a:gd name="T21" fmla="*/ 28 h 31"/>
                <a:gd name="T22" fmla="*/ 27 w 30"/>
                <a:gd name="T23" fmla="*/ 29 h 31"/>
                <a:gd name="T24" fmla="*/ 26 w 30"/>
                <a:gd name="T25" fmla="*/ 29 h 31"/>
                <a:gd name="T26" fmla="*/ 7 w 30"/>
                <a:gd name="T27" fmla="*/ 31 h 31"/>
                <a:gd name="T28" fmla="*/ 7 w 30"/>
                <a:gd name="T29" fmla="*/ 31 h 31"/>
                <a:gd name="T30" fmla="*/ 5 w 30"/>
                <a:gd name="T31" fmla="*/ 31 h 31"/>
                <a:gd name="T32" fmla="*/ 3 w 30"/>
                <a:gd name="T33" fmla="*/ 29 h 31"/>
                <a:gd name="T34" fmla="*/ 2 w 30"/>
                <a:gd name="T35" fmla="*/ 28 h 31"/>
                <a:gd name="T36" fmla="*/ 0 w 30"/>
                <a:gd name="T37" fmla="*/ 25 h 31"/>
                <a:gd name="T38" fmla="*/ 0 w 30"/>
                <a:gd name="T39" fmla="*/ 6 h 31"/>
                <a:gd name="T40" fmla="*/ 0 w 30"/>
                <a:gd name="T41" fmla="*/ 6 h 31"/>
                <a:gd name="T42" fmla="*/ 0 w 30"/>
                <a:gd name="T43" fmla="*/ 4 h 31"/>
                <a:gd name="T44" fmla="*/ 2 w 30"/>
                <a:gd name="T45" fmla="*/ 2 h 31"/>
                <a:gd name="T46" fmla="*/ 3 w 30"/>
                <a:gd name="T47" fmla="*/ 1 h 31"/>
                <a:gd name="T48" fmla="*/ 5 w 30"/>
                <a:gd name="T49" fmla="*/ 1 h 31"/>
                <a:gd name="T50" fmla="*/ 5 w 30"/>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1">
                  <a:moveTo>
                    <a:pt x="5" y="1"/>
                  </a:moveTo>
                  <a:lnTo>
                    <a:pt x="23" y="0"/>
                  </a:lnTo>
                  <a:lnTo>
                    <a:pt x="23" y="0"/>
                  </a:lnTo>
                  <a:lnTo>
                    <a:pt x="26" y="0"/>
                  </a:lnTo>
                  <a:lnTo>
                    <a:pt x="27" y="1"/>
                  </a:lnTo>
                  <a:lnTo>
                    <a:pt x="29" y="2"/>
                  </a:lnTo>
                  <a:lnTo>
                    <a:pt x="30" y="4"/>
                  </a:lnTo>
                  <a:lnTo>
                    <a:pt x="30" y="24"/>
                  </a:lnTo>
                  <a:lnTo>
                    <a:pt x="30" y="24"/>
                  </a:lnTo>
                  <a:lnTo>
                    <a:pt x="30" y="27"/>
                  </a:lnTo>
                  <a:lnTo>
                    <a:pt x="29" y="28"/>
                  </a:lnTo>
                  <a:lnTo>
                    <a:pt x="27" y="29"/>
                  </a:lnTo>
                  <a:lnTo>
                    <a:pt x="26" y="29"/>
                  </a:lnTo>
                  <a:lnTo>
                    <a:pt x="7" y="31"/>
                  </a:lnTo>
                  <a:lnTo>
                    <a:pt x="7" y="31"/>
                  </a:lnTo>
                  <a:lnTo>
                    <a:pt x="5" y="31"/>
                  </a:lnTo>
                  <a:lnTo>
                    <a:pt x="3" y="29"/>
                  </a:lnTo>
                  <a:lnTo>
                    <a:pt x="2" y="28"/>
                  </a:lnTo>
                  <a:lnTo>
                    <a:pt x="0" y="25"/>
                  </a:lnTo>
                  <a:lnTo>
                    <a:pt x="0" y="6"/>
                  </a:lnTo>
                  <a:lnTo>
                    <a:pt x="0" y="6"/>
                  </a:lnTo>
                  <a:lnTo>
                    <a:pt x="0" y="4"/>
                  </a:lnTo>
                  <a:lnTo>
                    <a:pt x="2" y="2"/>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0" name="Freeform 201"/>
            <p:cNvSpPr>
              <a:spLocks/>
            </p:cNvSpPr>
            <p:nvPr/>
          </p:nvSpPr>
          <p:spPr bwMode="auto">
            <a:xfrm>
              <a:off x="7497763" y="4267200"/>
              <a:ext cx="49213" cy="49213"/>
            </a:xfrm>
            <a:custGeom>
              <a:avLst/>
              <a:gdLst>
                <a:gd name="T0" fmla="*/ 4 w 31"/>
                <a:gd name="T1" fmla="*/ 1 h 31"/>
                <a:gd name="T2" fmla="*/ 24 w 31"/>
                <a:gd name="T3" fmla="*/ 0 h 31"/>
                <a:gd name="T4" fmla="*/ 24 w 31"/>
                <a:gd name="T5" fmla="*/ 0 h 31"/>
                <a:gd name="T6" fmla="*/ 26 w 31"/>
                <a:gd name="T7" fmla="*/ 0 h 31"/>
                <a:gd name="T8" fmla="*/ 28 w 31"/>
                <a:gd name="T9" fmla="*/ 1 h 31"/>
                <a:gd name="T10" fmla="*/ 28 w 31"/>
                <a:gd name="T11" fmla="*/ 3 h 31"/>
                <a:gd name="T12" fmla="*/ 30 w 31"/>
                <a:gd name="T13" fmla="*/ 5 h 31"/>
                <a:gd name="T14" fmla="*/ 31 w 31"/>
                <a:gd name="T15" fmla="*/ 24 h 31"/>
                <a:gd name="T16" fmla="*/ 31 w 31"/>
                <a:gd name="T17" fmla="*/ 24 h 31"/>
                <a:gd name="T18" fmla="*/ 30 w 31"/>
                <a:gd name="T19" fmla="*/ 27 h 31"/>
                <a:gd name="T20" fmla="*/ 30 w 31"/>
                <a:gd name="T21" fmla="*/ 28 h 31"/>
                <a:gd name="T22" fmla="*/ 28 w 31"/>
                <a:gd name="T23" fmla="*/ 30 h 31"/>
                <a:gd name="T24" fmla="*/ 26 w 31"/>
                <a:gd name="T25" fmla="*/ 31 h 31"/>
                <a:gd name="T26" fmla="*/ 7 w 31"/>
                <a:gd name="T27" fmla="*/ 31 h 31"/>
                <a:gd name="T28" fmla="*/ 7 w 31"/>
                <a:gd name="T29" fmla="*/ 31 h 31"/>
                <a:gd name="T30" fmla="*/ 4 w 31"/>
                <a:gd name="T31" fmla="*/ 31 h 31"/>
                <a:gd name="T32" fmla="*/ 3 w 31"/>
                <a:gd name="T33" fmla="*/ 30 h 31"/>
                <a:gd name="T34" fmla="*/ 1 w 31"/>
                <a:gd name="T35" fmla="*/ 28 h 31"/>
                <a:gd name="T36" fmla="*/ 1 w 31"/>
                <a:gd name="T37" fmla="*/ 27 h 31"/>
                <a:gd name="T38" fmla="*/ 0 w 31"/>
                <a:gd name="T39" fmla="*/ 7 h 31"/>
                <a:gd name="T40" fmla="*/ 0 w 31"/>
                <a:gd name="T41" fmla="*/ 7 h 31"/>
                <a:gd name="T42" fmla="*/ 0 w 31"/>
                <a:gd name="T43" fmla="*/ 5 h 31"/>
                <a:gd name="T44" fmla="*/ 1 w 31"/>
                <a:gd name="T45" fmla="*/ 3 h 31"/>
                <a:gd name="T46" fmla="*/ 3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6" y="0"/>
                  </a:lnTo>
                  <a:lnTo>
                    <a:pt x="28" y="1"/>
                  </a:lnTo>
                  <a:lnTo>
                    <a:pt x="28" y="3"/>
                  </a:lnTo>
                  <a:lnTo>
                    <a:pt x="30" y="5"/>
                  </a:lnTo>
                  <a:lnTo>
                    <a:pt x="31" y="24"/>
                  </a:lnTo>
                  <a:lnTo>
                    <a:pt x="31" y="24"/>
                  </a:lnTo>
                  <a:lnTo>
                    <a:pt x="30" y="27"/>
                  </a:lnTo>
                  <a:lnTo>
                    <a:pt x="30" y="28"/>
                  </a:lnTo>
                  <a:lnTo>
                    <a:pt x="28" y="30"/>
                  </a:lnTo>
                  <a:lnTo>
                    <a:pt x="26" y="31"/>
                  </a:lnTo>
                  <a:lnTo>
                    <a:pt x="7" y="31"/>
                  </a:lnTo>
                  <a:lnTo>
                    <a:pt x="7" y="31"/>
                  </a:lnTo>
                  <a:lnTo>
                    <a:pt x="4" y="31"/>
                  </a:lnTo>
                  <a:lnTo>
                    <a:pt x="3" y="30"/>
                  </a:lnTo>
                  <a:lnTo>
                    <a:pt x="1" y="28"/>
                  </a:lnTo>
                  <a:lnTo>
                    <a:pt x="1" y="27"/>
                  </a:lnTo>
                  <a:lnTo>
                    <a:pt x="0" y="7"/>
                  </a:lnTo>
                  <a:lnTo>
                    <a:pt x="0" y="7"/>
                  </a:lnTo>
                  <a:lnTo>
                    <a:pt x="0" y="5"/>
                  </a:lnTo>
                  <a:lnTo>
                    <a:pt x="1" y="3"/>
                  </a:lnTo>
                  <a:lnTo>
                    <a:pt x="3"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1" name="Freeform 202"/>
            <p:cNvSpPr>
              <a:spLocks/>
            </p:cNvSpPr>
            <p:nvPr/>
          </p:nvSpPr>
          <p:spPr bwMode="auto">
            <a:xfrm>
              <a:off x="7554913" y="4265613"/>
              <a:ext cx="49213" cy="49213"/>
            </a:xfrm>
            <a:custGeom>
              <a:avLst/>
              <a:gdLst>
                <a:gd name="T0" fmla="*/ 6 w 31"/>
                <a:gd name="T1" fmla="*/ 0 h 31"/>
                <a:gd name="T2" fmla="*/ 25 w 31"/>
                <a:gd name="T3" fmla="*/ 0 h 31"/>
                <a:gd name="T4" fmla="*/ 25 w 31"/>
                <a:gd name="T5" fmla="*/ 0 h 31"/>
                <a:gd name="T6" fmla="*/ 26 w 31"/>
                <a:gd name="T7" fmla="*/ 0 h 31"/>
                <a:gd name="T8" fmla="*/ 29 w 31"/>
                <a:gd name="T9" fmla="*/ 1 h 31"/>
                <a:gd name="T10" fmla="*/ 30 w 31"/>
                <a:gd name="T11" fmla="*/ 2 h 31"/>
                <a:gd name="T12" fmla="*/ 30 w 31"/>
                <a:gd name="T13" fmla="*/ 4 h 31"/>
                <a:gd name="T14" fmla="*/ 31 w 31"/>
                <a:gd name="T15" fmla="*/ 24 h 31"/>
                <a:gd name="T16" fmla="*/ 31 w 31"/>
                <a:gd name="T17" fmla="*/ 24 h 31"/>
                <a:gd name="T18" fmla="*/ 31 w 31"/>
                <a:gd name="T19" fmla="*/ 25 h 31"/>
                <a:gd name="T20" fmla="*/ 30 w 31"/>
                <a:gd name="T21" fmla="*/ 28 h 31"/>
                <a:gd name="T22" fmla="*/ 29 w 31"/>
                <a:gd name="T23" fmla="*/ 29 h 31"/>
                <a:gd name="T24" fmla="*/ 26 w 31"/>
                <a:gd name="T25" fmla="*/ 29 h 31"/>
                <a:gd name="T26" fmla="*/ 7 w 31"/>
                <a:gd name="T27" fmla="*/ 31 h 31"/>
                <a:gd name="T28" fmla="*/ 7 w 31"/>
                <a:gd name="T29" fmla="*/ 31 h 31"/>
                <a:gd name="T30" fmla="*/ 6 w 31"/>
                <a:gd name="T31" fmla="*/ 31 h 31"/>
                <a:gd name="T32" fmla="*/ 3 w 31"/>
                <a:gd name="T33" fmla="*/ 29 h 31"/>
                <a:gd name="T34" fmla="*/ 2 w 31"/>
                <a:gd name="T35" fmla="*/ 28 h 31"/>
                <a:gd name="T36" fmla="*/ 2 w 31"/>
                <a:gd name="T37" fmla="*/ 25 h 31"/>
                <a:gd name="T38" fmla="*/ 0 w 31"/>
                <a:gd name="T39" fmla="*/ 6 h 31"/>
                <a:gd name="T40" fmla="*/ 0 w 31"/>
                <a:gd name="T41" fmla="*/ 6 h 31"/>
                <a:gd name="T42" fmla="*/ 0 w 31"/>
                <a:gd name="T43" fmla="*/ 4 h 31"/>
                <a:gd name="T44" fmla="*/ 2 w 31"/>
                <a:gd name="T45" fmla="*/ 2 h 31"/>
                <a:gd name="T46" fmla="*/ 3 w 31"/>
                <a:gd name="T47" fmla="*/ 1 h 31"/>
                <a:gd name="T48" fmla="*/ 6 w 31"/>
                <a:gd name="T49" fmla="*/ 0 h 31"/>
                <a:gd name="T50" fmla="*/ 6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0"/>
                  </a:moveTo>
                  <a:lnTo>
                    <a:pt x="25" y="0"/>
                  </a:lnTo>
                  <a:lnTo>
                    <a:pt x="25" y="0"/>
                  </a:lnTo>
                  <a:lnTo>
                    <a:pt x="26" y="0"/>
                  </a:lnTo>
                  <a:lnTo>
                    <a:pt x="29" y="1"/>
                  </a:lnTo>
                  <a:lnTo>
                    <a:pt x="30" y="2"/>
                  </a:lnTo>
                  <a:lnTo>
                    <a:pt x="30" y="4"/>
                  </a:lnTo>
                  <a:lnTo>
                    <a:pt x="31" y="24"/>
                  </a:lnTo>
                  <a:lnTo>
                    <a:pt x="31" y="24"/>
                  </a:lnTo>
                  <a:lnTo>
                    <a:pt x="31" y="25"/>
                  </a:lnTo>
                  <a:lnTo>
                    <a:pt x="30" y="28"/>
                  </a:lnTo>
                  <a:lnTo>
                    <a:pt x="29" y="29"/>
                  </a:lnTo>
                  <a:lnTo>
                    <a:pt x="26" y="29"/>
                  </a:lnTo>
                  <a:lnTo>
                    <a:pt x="7" y="31"/>
                  </a:lnTo>
                  <a:lnTo>
                    <a:pt x="7" y="31"/>
                  </a:lnTo>
                  <a:lnTo>
                    <a:pt x="6" y="31"/>
                  </a:lnTo>
                  <a:lnTo>
                    <a:pt x="3" y="29"/>
                  </a:lnTo>
                  <a:lnTo>
                    <a:pt x="2" y="28"/>
                  </a:lnTo>
                  <a:lnTo>
                    <a:pt x="2" y="25"/>
                  </a:lnTo>
                  <a:lnTo>
                    <a:pt x="0" y="6"/>
                  </a:lnTo>
                  <a:lnTo>
                    <a:pt x="0" y="6"/>
                  </a:lnTo>
                  <a:lnTo>
                    <a:pt x="0" y="4"/>
                  </a:lnTo>
                  <a:lnTo>
                    <a:pt x="2" y="2"/>
                  </a:lnTo>
                  <a:lnTo>
                    <a:pt x="3" y="1"/>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2" name="Freeform 203"/>
            <p:cNvSpPr>
              <a:spLocks/>
            </p:cNvSpPr>
            <p:nvPr/>
          </p:nvSpPr>
          <p:spPr bwMode="auto">
            <a:xfrm>
              <a:off x="7613650" y="4260850"/>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3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30 h 31"/>
                <a:gd name="T24" fmla="*/ 27 w 31"/>
                <a:gd name="T25" fmla="*/ 30 h 31"/>
                <a:gd name="T26" fmla="*/ 7 w 31"/>
                <a:gd name="T27" fmla="*/ 31 h 31"/>
                <a:gd name="T28" fmla="*/ 7 w 31"/>
                <a:gd name="T29" fmla="*/ 31 h 31"/>
                <a:gd name="T30" fmla="*/ 5 w 31"/>
                <a:gd name="T31" fmla="*/ 31 h 31"/>
                <a:gd name="T32" fmla="*/ 3 w 31"/>
                <a:gd name="T33" fmla="*/ 30 h 31"/>
                <a:gd name="T34" fmla="*/ 3 w 31"/>
                <a:gd name="T35" fmla="*/ 28 h 31"/>
                <a:gd name="T36" fmla="*/ 1 w 31"/>
                <a:gd name="T37" fmla="*/ 27 h 31"/>
                <a:gd name="T38" fmla="*/ 0 w 31"/>
                <a:gd name="T39" fmla="*/ 7 h 31"/>
                <a:gd name="T40" fmla="*/ 0 w 31"/>
                <a:gd name="T41" fmla="*/ 7 h 31"/>
                <a:gd name="T42" fmla="*/ 1 w 31"/>
                <a:gd name="T43" fmla="*/ 4 h 31"/>
                <a:gd name="T44" fmla="*/ 1 w 31"/>
                <a:gd name="T45" fmla="*/ 3 h 31"/>
                <a:gd name="T46" fmla="*/ 3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3"/>
                  </a:lnTo>
                  <a:lnTo>
                    <a:pt x="30" y="5"/>
                  </a:lnTo>
                  <a:lnTo>
                    <a:pt x="31" y="24"/>
                  </a:lnTo>
                  <a:lnTo>
                    <a:pt x="31" y="24"/>
                  </a:lnTo>
                  <a:lnTo>
                    <a:pt x="31" y="27"/>
                  </a:lnTo>
                  <a:lnTo>
                    <a:pt x="30" y="28"/>
                  </a:lnTo>
                  <a:lnTo>
                    <a:pt x="28" y="30"/>
                  </a:lnTo>
                  <a:lnTo>
                    <a:pt x="27" y="30"/>
                  </a:lnTo>
                  <a:lnTo>
                    <a:pt x="7" y="31"/>
                  </a:lnTo>
                  <a:lnTo>
                    <a:pt x="7" y="31"/>
                  </a:lnTo>
                  <a:lnTo>
                    <a:pt x="5" y="31"/>
                  </a:lnTo>
                  <a:lnTo>
                    <a:pt x="3" y="30"/>
                  </a:lnTo>
                  <a:lnTo>
                    <a:pt x="3" y="28"/>
                  </a:lnTo>
                  <a:lnTo>
                    <a:pt x="1" y="27"/>
                  </a:lnTo>
                  <a:lnTo>
                    <a:pt x="0" y="7"/>
                  </a:lnTo>
                  <a:lnTo>
                    <a:pt x="0" y="7"/>
                  </a:lnTo>
                  <a:lnTo>
                    <a:pt x="1" y="4"/>
                  </a:lnTo>
                  <a:lnTo>
                    <a:pt x="1" y="3"/>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3" name="Freeform 204"/>
            <p:cNvSpPr>
              <a:spLocks/>
            </p:cNvSpPr>
            <p:nvPr/>
          </p:nvSpPr>
          <p:spPr bwMode="auto">
            <a:xfrm>
              <a:off x="7673975" y="4256088"/>
              <a:ext cx="46038" cy="52388"/>
            </a:xfrm>
            <a:custGeom>
              <a:avLst/>
              <a:gdLst>
                <a:gd name="T0" fmla="*/ 4 w 29"/>
                <a:gd name="T1" fmla="*/ 1 h 33"/>
                <a:gd name="T2" fmla="*/ 23 w 29"/>
                <a:gd name="T3" fmla="*/ 0 h 33"/>
                <a:gd name="T4" fmla="*/ 23 w 29"/>
                <a:gd name="T5" fmla="*/ 0 h 33"/>
                <a:gd name="T6" fmla="*/ 25 w 29"/>
                <a:gd name="T7" fmla="*/ 1 h 33"/>
                <a:gd name="T8" fmla="*/ 27 w 29"/>
                <a:gd name="T9" fmla="*/ 1 h 33"/>
                <a:gd name="T10" fmla="*/ 28 w 29"/>
                <a:gd name="T11" fmla="*/ 4 h 33"/>
                <a:gd name="T12" fmla="*/ 29 w 29"/>
                <a:gd name="T13" fmla="*/ 6 h 33"/>
                <a:gd name="T14" fmla="*/ 29 w 29"/>
                <a:gd name="T15" fmla="*/ 26 h 33"/>
                <a:gd name="T16" fmla="*/ 29 w 29"/>
                <a:gd name="T17" fmla="*/ 26 h 33"/>
                <a:gd name="T18" fmla="*/ 29 w 29"/>
                <a:gd name="T19" fmla="*/ 27 h 33"/>
                <a:gd name="T20" fmla="*/ 28 w 29"/>
                <a:gd name="T21" fmla="*/ 30 h 33"/>
                <a:gd name="T22" fmla="*/ 27 w 29"/>
                <a:gd name="T23" fmla="*/ 30 h 33"/>
                <a:gd name="T24" fmla="*/ 25 w 29"/>
                <a:gd name="T25" fmla="*/ 31 h 33"/>
                <a:gd name="T26" fmla="*/ 6 w 29"/>
                <a:gd name="T27" fmla="*/ 33 h 33"/>
                <a:gd name="T28" fmla="*/ 6 w 29"/>
                <a:gd name="T29" fmla="*/ 33 h 33"/>
                <a:gd name="T30" fmla="*/ 4 w 29"/>
                <a:gd name="T31" fmla="*/ 31 h 33"/>
                <a:gd name="T32" fmla="*/ 2 w 29"/>
                <a:gd name="T33" fmla="*/ 31 h 33"/>
                <a:gd name="T34" fmla="*/ 1 w 29"/>
                <a:gd name="T35" fmla="*/ 30 h 33"/>
                <a:gd name="T36" fmla="*/ 0 w 29"/>
                <a:gd name="T37" fmla="*/ 27 h 33"/>
                <a:gd name="T38" fmla="*/ 0 w 29"/>
                <a:gd name="T39" fmla="*/ 7 h 33"/>
                <a:gd name="T40" fmla="*/ 0 w 29"/>
                <a:gd name="T41" fmla="*/ 7 h 33"/>
                <a:gd name="T42" fmla="*/ 0 w 29"/>
                <a:gd name="T43" fmla="*/ 6 h 33"/>
                <a:gd name="T44" fmla="*/ 1 w 29"/>
                <a:gd name="T45" fmla="*/ 4 h 33"/>
                <a:gd name="T46" fmla="*/ 2 w 29"/>
                <a:gd name="T47" fmla="*/ 3 h 33"/>
                <a:gd name="T48" fmla="*/ 4 w 29"/>
                <a:gd name="T49" fmla="*/ 1 h 33"/>
                <a:gd name="T50" fmla="*/ 4 w 29"/>
                <a:gd name="T5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3">
                  <a:moveTo>
                    <a:pt x="4" y="1"/>
                  </a:moveTo>
                  <a:lnTo>
                    <a:pt x="23" y="0"/>
                  </a:lnTo>
                  <a:lnTo>
                    <a:pt x="23" y="0"/>
                  </a:lnTo>
                  <a:lnTo>
                    <a:pt x="25" y="1"/>
                  </a:lnTo>
                  <a:lnTo>
                    <a:pt x="27" y="1"/>
                  </a:lnTo>
                  <a:lnTo>
                    <a:pt x="28" y="4"/>
                  </a:lnTo>
                  <a:lnTo>
                    <a:pt x="29" y="6"/>
                  </a:lnTo>
                  <a:lnTo>
                    <a:pt x="29" y="26"/>
                  </a:lnTo>
                  <a:lnTo>
                    <a:pt x="29" y="26"/>
                  </a:lnTo>
                  <a:lnTo>
                    <a:pt x="29" y="27"/>
                  </a:lnTo>
                  <a:lnTo>
                    <a:pt x="28" y="30"/>
                  </a:lnTo>
                  <a:lnTo>
                    <a:pt x="27" y="30"/>
                  </a:lnTo>
                  <a:lnTo>
                    <a:pt x="25" y="31"/>
                  </a:lnTo>
                  <a:lnTo>
                    <a:pt x="6" y="33"/>
                  </a:lnTo>
                  <a:lnTo>
                    <a:pt x="6" y="33"/>
                  </a:lnTo>
                  <a:lnTo>
                    <a:pt x="4" y="31"/>
                  </a:lnTo>
                  <a:lnTo>
                    <a:pt x="2" y="31"/>
                  </a:lnTo>
                  <a:lnTo>
                    <a:pt x="1" y="30"/>
                  </a:lnTo>
                  <a:lnTo>
                    <a:pt x="0" y="27"/>
                  </a:lnTo>
                  <a:lnTo>
                    <a:pt x="0" y="7"/>
                  </a:lnTo>
                  <a:lnTo>
                    <a:pt x="0" y="7"/>
                  </a:lnTo>
                  <a:lnTo>
                    <a:pt x="0" y="6"/>
                  </a:lnTo>
                  <a:lnTo>
                    <a:pt x="1" y="4"/>
                  </a:lnTo>
                  <a:lnTo>
                    <a:pt x="2"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4" name="Freeform 206"/>
            <p:cNvSpPr>
              <a:spLocks/>
            </p:cNvSpPr>
            <p:nvPr/>
          </p:nvSpPr>
          <p:spPr bwMode="auto">
            <a:xfrm>
              <a:off x="7731126" y="4254500"/>
              <a:ext cx="49213" cy="49213"/>
            </a:xfrm>
            <a:custGeom>
              <a:avLst/>
              <a:gdLst>
                <a:gd name="T0" fmla="*/ 5 w 31"/>
                <a:gd name="T1" fmla="*/ 1 h 31"/>
                <a:gd name="T2" fmla="*/ 24 w 31"/>
                <a:gd name="T3" fmla="*/ 0 h 31"/>
                <a:gd name="T4" fmla="*/ 24 w 31"/>
                <a:gd name="T5" fmla="*/ 0 h 31"/>
                <a:gd name="T6" fmla="*/ 26 w 31"/>
                <a:gd name="T7" fmla="*/ 0 h 31"/>
                <a:gd name="T8" fmla="*/ 28 w 31"/>
                <a:gd name="T9" fmla="*/ 1 h 31"/>
                <a:gd name="T10" fmla="*/ 30 w 31"/>
                <a:gd name="T11" fmla="*/ 2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29 h 31"/>
                <a:gd name="T24" fmla="*/ 26 w 31"/>
                <a:gd name="T25" fmla="*/ 29 h 31"/>
                <a:gd name="T26" fmla="*/ 7 w 31"/>
                <a:gd name="T27" fmla="*/ 31 h 31"/>
                <a:gd name="T28" fmla="*/ 7 w 31"/>
                <a:gd name="T29" fmla="*/ 31 h 31"/>
                <a:gd name="T30" fmla="*/ 4 w 31"/>
                <a:gd name="T31" fmla="*/ 31 h 31"/>
                <a:gd name="T32" fmla="*/ 3 w 31"/>
                <a:gd name="T33" fmla="*/ 29 h 31"/>
                <a:gd name="T34" fmla="*/ 1 w 31"/>
                <a:gd name="T35" fmla="*/ 28 h 31"/>
                <a:gd name="T36" fmla="*/ 1 w 31"/>
                <a:gd name="T37" fmla="*/ 25 h 31"/>
                <a:gd name="T38" fmla="*/ 0 w 31"/>
                <a:gd name="T39" fmla="*/ 7 h 31"/>
                <a:gd name="T40" fmla="*/ 0 w 31"/>
                <a:gd name="T41" fmla="*/ 7 h 31"/>
                <a:gd name="T42" fmla="*/ 0 w 31"/>
                <a:gd name="T43" fmla="*/ 4 h 31"/>
                <a:gd name="T44" fmla="*/ 1 w 31"/>
                <a:gd name="T45" fmla="*/ 2 h 31"/>
                <a:gd name="T46" fmla="*/ 3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6" y="0"/>
                  </a:lnTo>
                  <a:lnTo>
                    <a:pt x="28" y="1"/>
                  </a:lnTo>
                  <a:lnTo>
                    <a:pt x="30" y="2"/>
                  </a:lnTo>
                  <a:lnTo>
                    <a:pt x="30" y="5"/>
                  </a:lnTo>
                  <a:lnTo>
                    <a:pt x="31" y="24"/>
                  </a:lnTo>
                  <a:lnTo>
                    <a:pt x="31" y="24"/>
                  </a:lnTo>
                  <a:lnTo>
                    <a:pt x="31" y="27"/>
                  </a:lnTo>
                  <a:lnTo>
                    <a:pt x="30" y="28"/>
                  </a:lnTo>
                  <a:lnTo>
                    <a:pt x="28" y="29"/>
                  </a:lnTo>
                  <a:lnTo>
                    <a:pt x="26" y="29"/>
                  </a:lnTo>
                  <a:lnTo>
                    <a:pt x="7" y="31"/>
                  </a:lnTo>
                  <a:lnTo>
                    <a:pt x="7" y="31"/>
                  </a:lnTo>
                  <a:lnTo>
                    <a:pt x="4" y="31"/>
                  </a:lnTo>
                  <a:lnTo>
                    <a:pt x="3" y="29"/>
                  </a:lnTo>
                  <a:lnTo>
                    <a:pt x="1" y="28"/>
                  </a:lnTo>
                  <a:lnTo>
                    <a:pt x="1" y="25"/>
                  </a:lnTo>
                  <a:lnTo>
                    <a:pt x="0" y="7"/>
                  </a:lnTo>
                  <a:lnTo>
                    <a:pt x="0" y="7"/>
                  </a:lnTo>
                  <a:lnTo>
                    <a:pt x="0" y="4"/>
                  </a:lnTo>
                  <a:lnTo>
                    <a:pt x="1" y="2"/>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5" name="Freeform 207"/>
            <p:cNvSpPr>
              <a:spLocks/>
            </p:cNvSpPr>
            <p:nvPr/>
          </p:nvSpPr>
          <p:spPr bwMode="auto">
            <a:xfrm>
              <a:off x="7789863" y="4249738"/>
              <a:ext cx="49213" cy="50800"/>
            </a:xfrm>
            <a:custGeom>
              <a:avLst/>
              <a:gdLst>
                <a:gd name="T0" fmla="*/ 5 w 31"/>
                <a:gd name="T1" fmla="*/ 1 h 32"/>
                <a:gd name="T2" fmla="*/ 24 w 31"/>
                <a:gd name="T3" fmla="*/ 0 h 32"/>
                <a:gd name="T4" fmla="*/ 24 w 31"/>
                <a:gd name="T5" fmla="*/ 0 h 32"/>
                <a:gd name="T6" fmla="*/ 27 w 31"/>
                <a:gd name="T7" fmla="*/ 0 h 32"/>
                <a:gd name="T8" fmla="*/ 28 w 31"/>
                <a:gd name="T9" fmla="*/ 1 h 32"/>
                <a:gd name="T10" fmla="*/ 29 w 31"/>
                <a:gd name="T11" fmla="*/ 3 h 32"/>
                <a:gd name="T12" fmla="*/ 29 w 31"/>
                <a:gd name="T13" fmla="*/ 5 h 32"/>
                <a:gd name="T14" fmla="*/ 31 w 31"/>
                <a:gd name="T15" fmla="*/ 26 h 32"/>
                <a:gd name="T16" fmla="*/ 31 w 31"/>
                <a:gd name="T17" fmla="*/ 26 h 32"/>
                <a:gd name="T18" fmla="*/ 31 w 31"/>
                <a:gd name="T19" fmla="*/ 27 h 32"/>
                <a:gd name="T20" fmla="*/ 29 w 31"/>
                <a:gd name="T21" fmla="*/ 28 h 32"/>
                <a:gd name="T22" fmla="*/ 28 w 31"/>
                <a:gd name="T23" fmla="*/ 30 h 32"/>
                <a:gd name="T24" fmla="*/ 25 w 31"/>
                <a:gd name="T25" fmla="*/ 31 h 32"/>
                <a:gd name="T26" fmla="*/ 6 w 31"/>
                <a:gd name="T27" fmla="*/ 32 h 32"/>
                <a:gd name="T28" fmla="*/ 6 w 31"/>
                <a:gd name="T29" fmla="*/ 32 h 32"/>
                <a:gd name="T30" fmla="*/ 5 w 31"/>
                <a:gd name="T31" fmla="*/ 31 h 32"/>
                <a:gd name="T32" fmla="*/ 2 w 31"/>
                <a:gd name="T33" fmla="*/ 31 h 32"/>
                <a:gd name="T34" fmla="*/ 1 w 31"/>
                <a:gd name="T35" fmla="*/ 28 h 32"/>
                <a:gd name="T36" fmla="*/ 1 w 31"/>
                <a:gd name="T37" fmla="*/ 27 h 32"/>
                <a:gd name="T38" fmla="*/ 0 w 31"/>
                <a:gd name="T39" fmla="*/ 7 h 32"/>
                <a:gd name="T40" fmla="*/ 0 w 31"/>
                <a:gd name="T41" fmla="*/ 7 h 32"/>
                <a:gd name="T42" fmla="*/ 0 w 31"/>
                <a:gd name="T43" fmla="*/ 5 h 32"/>
                <a:gd name="T44" fmla="*/ 1 w 31"/>
                <a:gd name="T45" fmla="*/ 3 h 32"/>
                <a:gd name="T46" fmla="*/ 2 w 31"/>
                <a:gd name="T47" fmla="*/ 1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0"/>
                  </a:lnTo>
                  <a:lnTo>
                    <a:pt x="28" y="1"/>
                  </a:lnTo>
                  <a:lnTo>
                    <a:pt x="29" y="3"/>
                  </a:lnTo>
                  <a:lnTo>
                    <a:pt x="29" y="5"/>
                  </a:lnTo>
                  <a:lnTo>
                    <a:pt x="31" y="26"/>
                  </a:lnTo>
                  <a:lnTo>
                    <a:pt x="31" y="26"/>
                  </a:lnTo>
                  <a:lnTo>
                    <a:pt x="31" y="27"/>
                  </a:lnTo>
                  <a:lnTo>
                    <a:pt x="29" y="28"/>
                  </a:lnTo>
                  <a:lnTo>
                    <a:pt x="28" y="30"/>
                  </a:lnTo>
                  <a:lnTo>
                    <a:pt x="25" y="31"/>
                  </a:lnTo>
                  <a:lnTo>
                    <a:pt x="6" y="32"/>
                  </a:lnTo>
                  <a:lnTo>
                    <a:pt x="6" y="32"/>
                  </a:lnTo>
                  <a:lnTo>
                    <a:pt x="5" y="31"/>
                  </a:lnTo>
                  <a:lnTo>
                    <a:pt x="2" y="31"/>
                  </a:lnTo>
                  <a:lnTo>
                    <a:pt x="1" y="28"/>
                  </a:lnTo>
                  <a:lnTo>
                    <a:pt x="1" y="27"/>
                  </a:lnTo>
                  <a:lnTo>
                    <a:pt x="0" y="7"/>
                  </a:lnTo>
                  <a:lnTo>
                    <a:pt x="0" y="7"/>
                  </a:lnTo>
                  <a:lnTo>
                    <a:pt x="0" y="5"/>
                  </a:lnTo>
                  <a:lnTo>
                    <a:pt x="1" y="3"/>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6" name="Freeform 208"/>
            <p:cNvSpPr>
              <a:spLocks/>
            </p:cNvSpPr>
            <p:nvPr/>
          </p:nvSpPr>
          <p:spPr bwMode="auto">
            <a:xfrm>
              <a:off x="7847013" y="4248150"/>
              <a:ext cx="49213" cy="49213"/>
            </a:xfrm>
            <a:custGeom>
              <a:avLst/>
              <a:gdLst>
                <a:gd name="T0" fmla="*/ 5 w 31"/>
                <a:gd name="T1" fmla="*/ 0 h 31"/>
                <a:gd name="T2" fmla="*/ 24 w 31"/>
                <a:gd name="T3" fmla="*/ 0 h 31"/>
                <a:gd name="T4" fmla="*/ 24 w 31"/>
                <a:gd name="T5" fmla="*/ 0 h 31"/>
                <a:gd name="T6" fmla="*/ 27 w 31"/>
                <a:gd name="T7" fmla="*/ 0 h 31"/>
                <a:gd name="T8" fmla="*/ 28 w 31"/>
                <a:gd name="T9" fmla="*/ 1 h 31"/>
                <a:gd name="T10" fmla="*/ 30 w 31"/>
                <a:gd name="T11" fmla="*/ 2 h 31"/>
                <a:gd name="T12" fmla="*/ 30 w 31"/>
                <a:gd name="T13" fmla="*/ 4 h 31"/>
                <a:gd name="T14" fmla="*/ 31 w 31"/>
                <a:gd name="T15" fmla="*/ 24 h 31"/>
                <a:gd name="T16" fmla="*/ 31 w 31"/>
                <a:gd name="T17" fmla="*/ 24 h 31"/>
                <a:gd name="T18" fmla="*/ 31 w 31"/>
                <a:gd name="T19" fmla="*/ 25 h 31"/>
                <a:gd name="T20" fmla="*/ 30 w 31"/>
                <a:gd name="T21" fmla="*/ 28 h 31"/>
                <a:gd name="T22" fmla="*/ 28 w 31"/>
                <a:gd name="T23" fmla="*/ 29 h 31"/>
                <a:gd name="T24" fmla="*/ 27 w 31"/>
                <a:gd name="T25" fmla="*/ 29 h 31"/>
                <a:gd name="T26" fmla="*/ 7 w 31"/>
                <a:gd name="T27" fmla="*/ 31 h 31"/>
                <a:gd name="T28" fmla="*/ 7 w 31"/>
                <a:gd name="T29" fmla="*/ 31 h 31"/>
                <a:gd name="T30" fmla="*/ 5 w 31"/>
                <a:gd name="T31" fmla="*/ 31 h 31"/>
                <a:gd name="T32" fmla="*/ 4 w 31"/>
                <a:gd name="T33" fmla="*/ 29 h 31"/>
                <a:gd name="T34" fmla="*/ 3 w 31"/>
                <a:gd name="T35" fmla="*/ 28 h 31"/>
                <a:gd name="T36" fmla="*/ 1 w 31"/>
                <a:gd name="T37" fmla="*/ 25 h 31"/>
                <a:gd name="T38" fmla="*/ 0 w 31"/>
                <a:gd name="T39" fmla="*/ 6 h 31"/>
                <a:gd name="T40" fmla="*/ 0 w 31"/>
                <a:gd name="T41" fmla="*/ 6 h 31"/>
                <a:gd name="T42" fmla="*/ 1 w 31"/>
                <a:gd name="T43" fmla="*/ 4 h 31"/>
                <a:gd name="T44" fmla="*/ 1 w 31"/>
                <a:gd name="T45" fmla="*/ 2 h 31"/>
                <a:gd name="T46" fmla="*/ 4 w 31"/>
                <a:gd name="T47" fmla="*/ 1 h 31"/>
                <a:gd name="T48" fmla="*/ 5 w 31"/>
                <a:gd name="T49" fmla="*/ 0 h 31"/>
                <a:gd name="T50" fmla="*/ 5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0"/>
                  </a:moveTo>
                  <a:lnTo>
                    <a:pt x="24" y="0"/>
                  </a:lnTo>
                  <a:lnTo>
                    <a:pt x="24" y="0"/>
                  </a:lnTo>
                  <a:lnTo>
                    <a:pt x="27" y="0"/>
                  </a:lnTo>
                  <a:lnTo>
                    <a:pt x="28" y="1"/>
                  </a:lnTo>
                  <a:lnTo>
                    <a:pt x="30" y="2"/>
                  </a:lnTo>
                  <a:lnTo>
                    <a:pt x="30" y="4"/>
                  </a:lnTo>
                  <a:lnTo>
                    <a:pt x="31" y="24"/>
                  </a:lnTo>
                  <a:lnTo>
                    <a:pt x="31" y="24"/>
                  </a:lnTo>
                  <a:lnTo>
                    <a:pt x="31" y="25"/>
                  </a:lnTo>
                  <a:lnTo>
                    <a:pt x="30" y="28"/>
                  </a:lnTo>
                  <a:lnTo>
                    <a:pt x="28" y="29"/>
                  </a:lnTo>
                  <a:lnTo>
                    <a:pt x="27" y="29"/>
                  </a:lnTo>
                  <a:lnTo>
                    <a:pt x="7" y="31"/>
                  </a:lnTo>
                  <a:lnTo>
                    <a:pt x="7" y="31"/>
                  </a:lnTo>
                  <a:lnTo>
                    <a:pt x="5" y="31"/>
                  </a:lnTo>
                  <a:lnTo>
                    <a:pt x="4" y="29"/>
                  </a:lnTo>
                  <a:lnTo>
                    <a:pt x="3" y="28"/>
                  </a:lnTo>
                  <a:lnTo>
                    <a:pt x="1" y="25"/>
                  </a:lnTo>
                  <a:lnTo>
                    <a:pt x="0" y="6"/>
                  </a:lnTo>
                  <a:lnTo>
                    <a:pt x="0" y="6"/>
                  </a:lnTo>
                  <a:lnTo>
                    <a:pt x="1" y="4"/>
                  </a:lnTo>
                  <a:lnTo>
                    <a:pt x="1" y="2"/>
                  </a:lnTo>
                  <a:lnTo>
                    <a:pt x="4" y="1"/>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7" name="Freeform 209"/>
            <p:cNvSpPr>
              <a:spLocks/>
            </p:cNvSpPr>
            <p:nvPr/>
          </p:nvSpPr>
          <p:spPr bwMode="auto">
            <a:xfrm>
              <a:off x="7907338" y="4243388"/>
              <a:ext cx="49213" cy="49213"/>
            </a:xfrm>
            <a:custGeom>
              <a:avLst/>
              <a:gdLst>
                <a:gd name="T0" fmla="*/ 4 w 31"/>
                <a:gd name="T1" fmla="*/ 1 h 31"/>
                <a:gd name="T2" fmla="*/ 24 w 31"/>
                <a:gd name="T3" fmla="*/ 0 h 31"/>
                <a:gd name="T4" fmla="*/ 24 w 31"/>
                <a:gd name="T5" fmla="*/ 0 h 31"/>
                <a:gd name="T6" fmla="*/ 25 w 31"/>
                <a:gd name="T7" fmla="*/ 0 h 31"/>
                <a:gd name="T8" fmla="*/ 27 w 31"/>
                <a:gd name="T9" fmla="*/ 1 h 31"/>
                <a:gd name="T10" fmla="*/ 28 w 31"/>
                <a:gd name="T11" fmla="*/ 3 h 31"/>
                <a:gd name="T12" fmla="*/ 29 w 31"/>
                <a:gd name="T13" fmla="*/ 5 h 31"/>
                <a:gd name="T14" fmla="*/ 31 w 31"/>
                <a:gd name="T15" fmla="*/ 24 h 31"/>
                <a:gd name="T16" fmla="*/ 31 w 31"/>
                <a:gd name="T17" fmla="*/ 24 h 31"/>
                <a:gd name="T18" fmla="*/ 29 w 31"/>
                <a:gd name="T19" fmla="*/ 27 h 31"/>
                <a:gd name="T20" fmla="*/ 29 w 31"/>
                <a:gd name="T21" fmla="*/ 28 h 31"/>
                <a:gd name="T22" fmla="*/ 27 w 31"/>
                <a:gd name="T23" fmla="*/ 30 h 31"/>
                <a:gd name="T24" fmla="*/ 25 w 31"/>
                <a:gd name="T25" fmla="*/ 31 h 31"/>
                <a:gd name="T26" fmla="*/ 7 w 31"/>
                <a:gd name="T27" fmla="*/ 31 h 31"/>
                <a:gd name="T28" fmla="*/ 7 w 31"/>
                <a:gd name="T29" fmla="*/ 31 h 31"/>
                <a:gd name="T30" fmla="*/ 4 w 31"/>
                <a:gd name="T31" fmla="*/ 31 h 31"/>
                <a:gd name="T32" fmla="*/ 2 w 31"/>
                <a:gd name="T33" fmla="*/ 30 h 31"/>
                <a:gd name="T34" fmla="*/ 1 w 31"/>
                <a:gd name="T35" fmla="*/ 28 h 31"/>
                <a:gd name="T36" fmla="*/ 0 w 31"/>
                <a:gd name="T37" fmla="*/ 27 h 31"/>
                <a:gd name="T38" fmla="*/ 0 w 31"/>
                <a:gd name="T39" fmla="*/ 7 h 31"/>
                <a:gd name="T40" fmla="*/ 0 w 31"/>
                <a:gd name="T41" fmla="*/ 7 h 31"/>
                <a:gd name="T42" fmla="*/ 0 w 31"/>
                <a:gd name="T43" fmla="*/ 4 h 31"/>
                <a:gd name="T44" fmla="*/ 1 w 31"/>
                <a:gd name="T45" fmla="*/ 3 h 31"/>
                <a:gd name="T46" fmla="*/ 2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5" y="0"/>
                  </a:lnTo>
                  <a:lnTo>
                    <a:pt x="27" y="1"/>
                  </a:lnTo>
                  <a:lnTo>
                    <a:pt x="28" y="3"/>
                  </a:lnTo>
                  <a:lnTo>
                    <a:pt x="29" y="5"/>
                  </a:lnTo>
                  <a:lnTo>
                    <a:pt x="31" y="24"/>
                  </a:lnTo>
                  <a:lnTo>
                    <a:pt x="31" y="24"/>
                  </a:lnTo>
                  <a:lnTo>
                    <a:pt x="29" y="27"/>
                  </a:lnTo>
                  <a:lnTo>
                    <a:pt x="29" y="28"/>
                  </a:lnTo>
                  <a:lnTo>
                    <a:pt x="27" y="30"/>
                  </a:lnTo>
                  <a:lnTo>
                    <a:pt x="25" y="31"/>
                  </a:lnTo>
                  <a:lnTo>
                    <a:pt x="7" y="31"/>
                  </a:lnTo>
                  <a:lnTo>
                    <a:pt x="7" y="31"/>
                  </a:lnTo>
                  <a:lnTo>
                    <a:pt x="4" y="31"/>
                  </a:lnTo>
                  <a:lnTo>
                    <a:pt x="2" y="30"/>
                  </a:lnTo>
                  <a:lnTo>
                    <a:pt x="1" y="28"/>
                  </a:lnTo>
                  <a:lnTo>
                    <a:pt x="0" y="27"/>
                  </a:lnTo>
                  <a:lnTo>
                    <a:pt x="0" y="7"/>
                  </a:lnTo>
                  <a:lnTo>
                    <a:pt x="0" y="7"/>
                  </a:lnTo>
                  <a:lnTo>
                    <a:pt x="0" y="4"/>
                  </a:lnTo>
                  <a:lnTo>
                    <a:pt x="1" y="3"/>
                  </a:lnTo>
                  <a:lnTo>
                    <a:pt x="2"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8" name="Freeform 210"/>
            <p:cNvSpPr>
              <a:spLocks/>
            </p:cNvSpPr>
            <p:nvPr/>
          </p:nvSpPr>
          <p:spPr bwMode="auto">
            <a:xfrm>
              <a:off x="7964488" y="4238625"/>
              <a:ext cx="73025" cy="52388"/>
            </a:xfrm>
            <a:custGeom>
              <a:avLst/>
              <a:gdLst>
                <a:gd name="T0" fmla="*/ 6 w 46"/>
                <a:gd name="T1" fmla="*/ 2 h 33"/>
                <a:gd name="T2" fmla="*/ 39 w 46"/>
                <a:gd name="T3" fmla="*/ 0 h 33"/>
                <a:gd name="T4" fmla="*/ 39 w 46"/>
                <a:gd name="T5" fmla="*/ 0 h 33"/>
                <a:gd name="T6" fmla="*/ 42 w 46"/>
                <a:gd name="T7" fmla="*/ 0 h 33"/>
                <a:gd name="T8" fmla="*/ 43 w 46"/>
                <a:gd name="T9" fmla="*/ 2 h 33"/>
                <a:gd name="T10" fmla="*/ 45 w 46"/>
                <a:gd name="T11" fmla="*/ 3 h 33"/>
                <a:gd name="T12" fmla="*/ 46 w 46"/>
                <a:gd name="T13" fmla="*/ 6 h 33"/>
                <a:gd name="T14" fmla="*/ 46 w 46"/>
                <a:gd name="T15" fmla="*/ 25 h 33"/>
                <a:gd name="T16" fmla="*/ 46 w 46"/>
                <a:gd name="T17" fmla="*/ 25 h 33"/>
                <a:gd name="T18" fmla="*/ 46 w 46"/>
                <a:gd name="T19" fmla="*/ 27 h 33"/>
                <a:gd name="T20" fmla="*/ 45 w 46"/>
                <a:gd name="T21" fmla="*/ 29 h 33"/>
                <a:gd name="T22" fmla="*/ 43 w 46"/>
                <a:gd name="T23" fmla="*/ 30 h 33"/>
                <a:gd name="T24" fmla="*/ 42 w 46"/>
                <a:gd name="T25" fmla="*/ 30 h 33"/>
                <a:gd name="T26" fmla="*/ 7 w 46"/>
                <a:gd name="T27" fmla="*/ 33 h 33"/>
                <a:gd name="T28" fmla="*/ 7 w 46"/>
                <a:gd name="T29" fmla="*/ 33 h 33"/>
                <a:gd name="T30" fmla="*/ 4 w 46"/>
                <a:gd name="T31" fmla="*/ 33 h 33"/>
                <a:gd name="T32" fmla="*/ 3 w 46"/>
                <a:gd name="T33" fmla="*/ 31 h 33"/>
                <a:gd name="T34" fmla="*/ 2 w 46"/>
                <a:gd name="T35" fmla="*/ 30 h 33"/>
                <a:gd name="T36" fmla="*/ 2 w 46"/>
                <a:gd name="T37" fmla="*/ 27 h 33"/>
                <a:gd name="T38" fmla="*/ 0 w 46"/>
                <a:gd name="T39" fmla="*/ 8 h 33"/>
                <a:gd name="T40" fmla="*/ 0 w 46"/>
                <a:gd name="T41" fmla="*/ 8 h 33"/>
                <a:gd name="T42" fmla="*/ 0 w 46"/>
                <a:gd name="T43" fmla="*/ 6 h 33"/>
                <a:gd name="T44" fmla="*/ 2 w 46"/>
                <a:gd name="T45" fmla="*/ 4 h 33"/>
                <a:gd name="T46" fmla="*/ 3 w 46"/>
                <a:gd name="T47" fmla="*/ 3 h 33"/>
                <a:gd name="T48" fmla="*/ 6 w 46"/>
                <a:gd name="T49" fmla="*/ 2 h 33"/>
                <a:gd name="T50" fmla="*/ 6 w 46"/>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6" y="2"/>
                  </a:moveTo>
                  <a:lnTo>
                    <a:pt x="39" y="0"/>
                  </a:lnTo>
                  <a:lnTo>
                    <a:pt x="39" y="0"/>
                  </a:lnTo>
                  <a:lnTo>
                    <a:pt x="42" y="0"/>
                  </a:lnTo>
                  <a:lnTo>
                    <a:pt x="43" y="2"/>
                  </a:lnTo>
                  <a:lnTo>
                    <a:pt x="45" y="3"/>
                  </a:lnTo>
                  <a:lnTo>
                    <a:pt x="46" y="6"/>
                  </a:lnTo>
                  <a:lnTo>
                    <a:pt x="46" y="25"/>
                  </a:lnTo>
                  <a:lnTo>
                    <a:pt x="46" y="25"/>
                  </a:lnTo>
                  <a:lnTo>
                    <a:pt x="46" y="27"/>
                  </a:lnTo>
                  <a:lnTo>
                    <a:pt x="45" y="29"/>
                  </a:lnTo>
                  <a:lnTo>
                    <a:pt x="43" y="30"/>
                  </a:lnTo>
                  <a:lnTo>
                    <a:pt x="42" y="30"/>
                  </a:lnTo>
                  <a:lnTo>
                    <a:pt x="7" y="33"/>
                  </a:lnTo>
                  <a:lnTo>
                    <a:pt x="7" y="33"/>
                  </a:lnTo>
                  <a:lnTo>
                    <a:pt x="4" y="33"/>
                  </a:lnTo>
                  <a:lnTo>
                    <a:pt x="3" y="31"/>
                  </a:lnTo>
                  <a:lnTo>
                    <a:pt x="2" y="30"/>
                  </a:lnTo>
                  <a:lnTo>
                    <a:pt x="2" y="27"/>
                  </a:lnTo>
                  <a:lnTo>
                    <a:pt x="0" y="8"/>
                  </a:lnTo>
                  <a:lnTo>
                    <a:pt x="0" y="8"/>
                  </a:lnTo>
                  <a:lnTo>
                    <a:pt x="0" y="6"/>
                  </a:lnTo>
                  <a:lnTo>
                    <a:pt x="2" y="4"/>
                  </a:lnTo>
                  <a:lnTo>
                    <a:pt x="3" y="3"/>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9" name="Freeform 211"/>
            <p:cNvSpPr>
              <a:spLocks/>
            </p:cNvSpPr>
            <p:nvPr/>
          </p:nvSpPr>
          <p:spPr bwMode="auto">
            <a:xfrm>
              <a:off x="8050213" y="4235450"/>
              <a:ext cx="47625" cy="49213"/>
            </a:xfrm>
            <a:custGeom>
              <a:avLst/>
              <a:gdLst>
                <a:gd name="T0" fmla="*/ 6 w 30"/>
                <a:gd name="T1" fmla="*/ 1 h 31"/>
                <a:gd name="T2" fmla="*/ 23 w 30"/>
                <a:gd name="T3" fmla="*/ 0 h 31"/>
                <a:gd name="T4" fmla="*/ 23 w 30"/>
                <a:gd name="T5" fmla="*/ 0 h 31"/>
                <a:gd name="T6" fmla="*/ 27 w 30"/>
                <a:gd name="T7" fmla="*/ 1 h 31"/>
                <a:gd name="T8" fmla="*/ 29 w 30"/>
                <a:gd name="T9" fmla="*/ 5 h 31"/>
                <a:gd name="T10" fmla="*/ 30 w 30"/>
                <a:gd name="T11" fmla="*/ 25 h 31"/>
                <a:gd name="T12" fmla="*/ 30 w 30"/>
                <a:gd name="T13" fmla="*/ 25 h 31"/>
                <a:gd name="T14" fmla="*/ 29 w 30"/>
                <a:gd name="T15" fmla="*/ 28 h 31"/>
                <a:gd name="T16" fmla="*/ 26 w 30"/>
                <a:gd name="T17" fmla="*/ 31 h 31"/>
                <a:gd name="T18" fmla="*/ 7 w 30"/>
                <a:gd name="T19" fmla="*/ 31 h 31"/>
                <a:gd name="T20" fmla="*/ 7 w 30"/>
                <a:gd name="T21" fmla="*/ 31 h 31"/>
                <a:gd name="T22" fmla="*/ 3 w 30"/>
                <a:gd name="T23" fmla="*/ 29 h 31"/>
                <a:gd name="T24" fmla="*/ 2 w 30"/>
                <a:gd name="T25" fmla="*/ 27 h 31"/>
                <a:gd name="T26" fmla="*/ 0 w 30"/>
                <a:gd name="T27" fmla="*/ 6 h 31"/>
                <a:gd name="T28" fmla="*/ 0 w 30"/>
                <a:gd name="T29" fmla="*/ 6 h 31"/>
                <a:gd name="T30" fmla="*/ 2 w 30"/>
                <a:gd name="T31" fmla="*/ 2 h 31"/>
                <a:gd name="T32" fmla="*/ 6 w 30"/>
                <a:gd name="T33" fmla="*/ 1 h 31"/>
                <a:gd name="T34" fmla="*/ 6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6" y="1"/>
                  </a:moveTo>
                  <a:lnTo>
                    <a:pt x="23" y="0"/>
                  </a:lnTo>
                  <a:lnTo>
                    <a:pt x="23" y="0"/>
                  </a:lnTo>
                  <a:lnTo>
                    <a:pt x="27" y="1"/>
                  </a:lnTo>
                  <a:lnTo>
                    <a:pt x="29" y="5"/>
                  </a:lnTo>
                  <a:lnTo>
                    <a:pt x="30" y="25"/>
                  </a:lnTo>
                  <a:lnTo>
                    <a:pt x="30" y="25"/>
                  </a:lnTo>
                  <a:lnTo>
                    <a:pt x="29" y="28"/>
                  </a:lnTo>
                  <a:lnTo>
                    <a:pt x="26" y="31"/>
                  </a:lnTo>
                  <a:lnTo>
                    <a:pt x="7" y="31"/>
                  </a:lnTo>
                  <a:lnTo>
                    <a:pt x="7" y="31"/>
                  </a:lnTo>
                  <a:lnTo>
                    <a:pt x="3" y="29"/>
                  </a:lnTo>
                  <a:lnTo>
                    <a:pt x="2" y="27"/>
                  </a:lnTo>
                  <a:lnTo>
                    <a:pt x="0" y="6"/>
                  </a:lnTo>
                  <a:lnTo>
                    <a:pt x="0" y="6"/>
                  </a:lnTo>
                  <a:lnTo>
                    <a:pt x="2"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0" name="Freeform 212"/>
            <p:cNvSpPr>
              <a:spLocks/>
            </p:cNvSpPr>
            <p:nvPr/>
          </p:nvSpPr>
          <p:spPr bwMode="auto">
            <a:xfrm>
              <a:off x="7597776" y="4333875"/>
              <a:ext cx="330200" cy="180975"/>
            </a:xfrm>
            <a:custGeom>
              <a:avLst/>
              <a:gdLst>
                <a:gd name="T0" fmla="*/ 6 w 208"/>
                <a:gd name="T1" fmla="*/ 12 h 114"/>
                <a:gd name="T2" fmla="*/ 197 w 208"/>
                <a:gd name="T3" fmla="*/ 0 h 114"/>
                <a:gd name="T4" fmla="*/ 197 w 208"/>
                <a:gd name="T5" fmla="*/ 0 h 114"/>
                <a:gd name="T6" fmla="*/ 199 w 208"/>
                <a:gd name="T7" fmla="*/ 1 h 114"/>
                <a:gd name="T8" fmla="*/ 202 w 208"/>
                <a:gd name="T9" fmla="*/ 1 h 114"/>
                <a:gd name="T10" fmla="*/ 203 w 208"/>
                <a:gd name="T11" fmla="*/ 4 h 114"/>
                <a:gd name="T12" fmla="*/ 203 w 208"/>
                <a:gd name="T13" fmla="*/ 5 h 114"/>
                <a:gd name="T14" fmla="*/ 208 w 208"/>
                <a:gd name="T15" fmla="*/ 97 h 114"/>
                <a:gd name="T16" fmla="*/ 208 w 208"/>
                <a:gd name="T17" fmla="*/ 97 h 114"/>
                <a:gd name="T18" fmla="*/ 208 w 208"/>
                <a:gd name="T19" fmla="*/ 100 h 114"/>
                <a:gd name="T20" fmla="*/ 207 w 208"/>
                <a:gd name="T21" fmla="*/ 101 h 114"/>
                <a:gd name="T22" fmla="*/ 206 w 208"/>
                <a:gd name="T23" fmla="*/ 102 h 114"/>
                <a:gd name="T24" fmla="*/ 203 w 208"/>
                <a:gd name="T25" fmla="*/ 102 h 114"/>
                <a:gd name="T26" fmla="*/ 13 w 208"/>
                <a:gd name="T27" fmla="*/ 114 h 114"/>
                <a:gd name="T28" fmla="*/ 13 w 208"/>
                <a:gd name="T29" fmla="*/ 114 h 114"/>
                <a:gd name="T30" fmla="*/ 10 w 208"/>
                <a:gd name="T31" fmla="*/ 113 h 114"/>
                <a:gd name="T32" fmla="*/ 8 w 208"/>
                <a:gd name="T33" fmla="*/ 113 h 114"/>
                <a:gd name="T34" fmla="*/ 7 w 208"/>
                <a:gd name="T35" fmla="*/ 112 h 114"/>
                <a:gd name="T36" fmla="*/ 6 w 208"/>
                <a:gd name="T37" fmla="*/ 109 h 114"/>
                <a:gd name="T38" fmla="*/ 0 w 208"/>
                <a:gd name="T39" fmla="*/ 17 h 114"/>
                <a:gd name="T40" fmla="*/ 0 w 208"/>
                <a:gd name="T41" fmla="*/ 17 h 114"/>
                <a:gd name="T42" fmla="*/ 2 w 208"/>
                <a:gd name="T43" fmla="*/ 15 h 114"/>
                <a:gd name="T44" fmla="*/ 2 w 208"/>
                <a:gd name="T45" fmla="*/ 13 h 114"/>
                <a:gd name="T46" fmla="*/ 4 w 208"/>
                <a:gd name="T47" fmla="*/ 12 h 114"/>
                <a:gd name="T48" fmla="*/ 6 w 208"/>
                <a:gd name="T49" fmla="*/ 12 h 114"/>
                <a:gd name="T50" fmla="*/ 6 w 208"/>
                <a:gd name="T51" fmla="*/ 1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114">
                  <a:moveTo>
                    <a:pt x="6" y="12"/>
                  </a:moveTo>
                  <a:lnTo>
                    <a:pt x="197" y="0"/>
                  </a:lnTo>
                  <a:lnTo>
                    <a:pt x="197" y="0"/>
                  </a:lnTo>
                  <a:lnTo>
                    <a:pt x="199" y="1"/>
                  </a:lnTo>
                  <a:lnTo>
                    <a:pt x="202" y="1"/>
                  </a:lnTo>
                  <a:lnTo>
                    <a:pt x="203" y="4"/>
                  </a:lnTo>
                  <a:lnTo>
                    <a:pt x="203" y="5"/>
                  </a:lnTo>
                  <a:lnTo>
                    <a:pt x="208" y="97"/>
                  </a:lnTo>
                  <a:lnTo>
                    <a:pt x="208" y="97"/>
                  </a:lnTo>
                  <a:lnTo>
                    <a:pt x="208" y="100"/>
                  </a:lnTo>
                  <a:lnTo>
                    <a:pt x="207" y="101"/>
                  </a:lnTo>
                  <a:lnTo>
                    <a:pt x="206" y="102"/>
                  </a:lnTo>
                  <a:lnTo>
                    <a:pt x="203" y="102"/>
                  </a:lnTo>
                  <a:lnTo>
                    <a:pt x="13" y="114"/>
                  </a:lnTo>
                  <a:lnTo>
                    <a:pt x="13" y="114"/>
                  </a:lnTo>
                  <a:lnTo>
                    <a:pt x="10" y="113"/>
                  </a:lnTo>
                  <a:lnTo>
                    <a:pt x="8" y="113"/>
                  </a:lnTo>
                  <a:lnTo>
                    <a:pt x="7" y="112"/>
                  </a:lnTo>
                  <a:lnTo>
                    <a:pt x="6" y="109"/>
                  </a:lnTo>
                  <a:lnTo>
                    <a:pt x="0" y="17"/>
                  </a:lnTo>
                  <a:lnTo>
                    <a:pt x="0" y="17"/>
                  </a:lnTo>
                  <a:lnTo>
                    <a:pt x="2" y="15"/>
                  </a:lnTo>
                  <a:lnTo>
                    <a:pt x="2" y="13"/>
                  </a:lnTo>
                  <a:lnTo>
                    <a:pt x="4" y="12"/>
                  </a:lnTo>
                  <a:lnTo>
                    <a:pt x="6" y="12"/>
                  </a:lnTo>
                  <a:lnTo>
                    <a:pt x="6" y="1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1" name="Freeform 213"/>
            <p:cNvSpPr>
              <a:spLocks/>
            </p:cNvSpPr>
            <p:nvPr/>
          </p:nvSpPr>
          <p:spPr bwMode="auto">
            <a:xfrm>
              <a:off x="7608888" y="4518025"/>
              <a:ext cx="157163" cy="42863"/>
            </a:xfrm>
            <a:custGeom>
              <a:avLst/>
              <a:gdLst>
                <a:gd name="T0" fmla="*/ 1 w 99"/>
                <a:gd name="T1" fmla="*/ 5 h 27"/>
                <a:gd name="T2" fmla="*/ 96 w 99"/>
                <a:gd name="T3" fmla="*/ 0 h 27"/>
                <a:gd name="T4" fmla="*/ 96 w 99"/>
                <a:gd name="T5" fmla="*/ 0 h 27"/>
                <a:gd name="T6" fmla="*/ 97 w 99"/>
                <a:gd name="T7" fmla="*/ 1 h 27"/>
                <a:gd name="T8" fmla="*/ 99 w 99"/>
                <a:gd name="T9" fmla="*/ 20 h 27"/>
                <a:gd name="T10" fmla="*/ 99 w 99"/>
                <a:gd name="T11" fmla="*/ 20 h 27"/>
                <a:gd name="T12" fmla="*/ 97 w 99"/>
                <a:gd name="T13" fmla="*/ 21 h 27"/>
                <a:gd name="T14" fmla="*/ 3 w 99"/>
                <a:gd name="T15" fmla="*/ 27 h 27"/>
                <a:gd name="T16" fmla="*/ 3 w 99"/>
                <a:gd name="T17" fmla="*/ 27 h 27"/>
                <a:gd name="T18" fmla="*/ 1 w 99"/>
                <a:gd name="T19" fmla="*/ 25 h 27"/>
                <a:gd name="T20" fmla="*/ 0 w 99"/>
                <a:gd name="T21" fmla="*/ 7 h 27"/>
                <a:gd name="T22" fmla="*/ 0 w 99"/>
                <a:gd name="T23" fmla="*/ 7 h 27"/>
                <a:gd name="T24" fmla="*/ 1 w 99"/>
                <a:gd name="T25" fmla="*/ 5 h 27"/>
                <a:gd name="T26" fmla="*/ 1 w 99"/>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7">
                  <a:moveTo>
                    <a:pt x="1" y="5"/>
                  </a:moveTo>
                  <a:lnTo>
                    <a:pt x="96" y="0"/>
                  </a:lnTo>
                  <a:lnTo>
                    <a:pt x="96" y="0"/>
                  </a:lnTo>
                  <a:lnTo>
                    <a:pt x="97" y="1"/>
                  </a:lnTo>
                  <a:lnTo>
                    <a:pt x="99" y="20"/>
                  </a:lnTo>
                  <a:lnTo>
                    <a:pt x="99" y="20"/>
                  </a:lnTo>
                  <a:lnTo>
                    <a:pt x="97" y="21"/>
                  </a:lnTo>
                  <a:lnTo>
                    <a:pt x="3" y="27"/>
                  </a:lnTo>
                  <a:lnTo>
                    <a:pt x="3" y="27"/>
                  </a:lnTo>
                  <a:lnTo>
                    <a:pt x="1" y="25"/>
                  </a:lnTo>
                  <a:lnTo>
                    <a:pt x="0" y="7"/>
                  </a:lnTo>
                  <a:lnTo>
                    <a:pt x="0" y="7"/>
                  </a:lnTo>
                  <a:lnTo>
                    <a:pt x="1" y="5"/>
                  </a:lnTo>
                  <a:lnTo>
                    <a:pt x="1" y="5"/>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2" name="Freeform 214"/>
            <p:cNvSpPr>
              <a:spLocks/>
            </p:cNvSpPr>
            <p:nvPr/>
          </p:nvSpPr>
          <p:spPr bwMode="auto">
            <a:xfrm>
              <a:off x="7773988" y="4506913"/>
              <a:ext cx="157163" cy="42863"/>
            </a:xfrm>
            <a:custGeom>
              <a:avLst/>
              <a:gdLst>
                <a:gd name="T0" fmla="*/ 1 w 99"/>
                <a:gd name="T1" fmla="*/ 5 h 27"/>
                <a:gd name="T2" fmla="*/ 97 w 99"/>
                <a:gd name="T3" fmla="*/ 0 h 27"/>
                <a:gd name="T4" fmla="*/ 97 w 99"/>
                <a:gd name="T5" fmla="*/ 0 h 27"/>
                <a:gd name="T6" fmla="*/ 97 w 99"/>
                <a:gd name="T7" fmla="*/ 1 h 27"/>
                <a:gd name="T8" fmla="*/ 99 w 99"/>
                <a:gd name="T9" fmla="*/ 20 h 27"/>
                <a:gd name="T10" fmla="*/ 99 w 99"/>
                <a:gd name="T11" fmla="*/ 20 h 27"/>
                <a:gd name="T12" fmla="*/ 99 w 99"/>
                <a:gd name="T13" fmla="*/ 22 h 27"/>
                <a:gd name="T14" fmla="*/ 3 w 99"/>
                <a:gd name="T15" fmla="*/ 27 h 27"/>
                <a:gd name="T16" fmla="*/ 3 w 99"/>
                <a:gd name="T17" fmla="*/ 27 h 27"/>
                <a:gd name="T18" fmla="*/ 1 w 99"/>
                <a:gd name="T19" fmla="*/ 26 h 27"/>
                <a:gd name="T20" fmla="*/ 0 w 99"/>
                <a:gd name="T21" fmla="*/ 7 h 27"/>
                <a:gd name="T22" fmla="*/ 0 w 99"/>
                <a:gd name="T23" fmla="*/ 7 h 27"/>
                <a:gd name="T24" fmla="*/ 1 w 99"/>
                <a:gd name="T25" fmla="*/ 5 h 27"/>
                <a:gd name="T26" fmla="*/ 1 w 99"/>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7">
                  <a:moveTo>
                    <a:pt x="1" y="5"/>
                  </a:moveTo>
                  <a:lnTo>
                    <a:pt x="97" y="0"/>
                  </a:lnTo>
                  <a:lnTo>
                    <a:pt x="97" y="0"/>
                  </a:lnTo>
                  <a:lnTo>
                    <a:pt x="97" y="1"/>
                  </a:lnTo>
                  <a:lnTo>
                    <a:pt x="99" y="20"/>
                  </a:lnTo>
                  <a:lnTo>
                    <a:pt x="99" y="20"/>
                  </a:lnTo>
                  <a:lnTo>
                    <a:pt x="99" y="22"/>
                  </a:lnTo>
                  <a:lnTo>
                    <a:pt x="3" y="27"/>
                  </a:lnTo>
                  <a:lnTo>
                    <a:pt x="3" y="27"/>
                  </a:lnTo>
                  <a:lnTo>
                    <a:pt x="1" y="26"/>
                  </a:lnTo>
                  <a:lnTo>
                    <a:pt x="0" y="7"/>
                  </a:lnTo>
                  <a:lnTo>
                    <a:pt x="0" y="7"/>
                  </a:lnTo>
                  <a:lnTo>
                    <a:pt x="1" y="5"/>
                  </a:lnTo>
                  <a:lnTo>
                    <a:pt x="1" y="5"/>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3" name="Freeform 215"/>
            <p:cNvSpPr>
              <a:spLocks noEditPoints="1"/>
            </p:cNvSpPr>
            <p:nvPr/>
          </p:nvSpPr>
          <p:spPr bwMode="auto">
            <a:xfrm>
              <a:off x="7162801" y="3619500"/>
              <a:ext cx="1108075" cy="212725"/>
            </a:xfrm>
            <a:custGeom>
              <a:avLst/>
              <a:gdLst>
                <a:gd name="T0" fmla="*/ 698 w 698"/>
                <a:gd name="T1" fmla="*/ 0 h 134"/>
                <a:gd name="T2" fmla="*/ 0 w 698"/>
                <a:gd name="T3" fmla="*/ 41 h 134"/>
                <a:gd name="T4" fmla="*/ 0 w 698"/>
                <a:gd name="T5" fmla="*/ 41 h 134"/>
                <a:gd name="T6" fmla="*/ 660 w 698"/>
                <a:gd name="T7" fmla="*/ 134 h 134"/>
                <a:gd name="T8" fmla="*/ 698 w 698"/>
                <a:gd name="T9" fmla="*/ 0 h 134"/>
                <a:gd name="T10" fmla="*/ 698 w 698"/>
                <a:gd name="T11" fmla="*/ 0 h 134"/>
                <a:gd name="T12" fmla="*/ 698 w 698"/>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698" h="134">
                  <a:moveTo>
                    <a:pt x="698" y="0"/>
                  </a:moveTo>
                  <a:lnTo>
                    <a:pt x="0" y="41"/>
                  </a:lnTo>
                  <a:lnTo>
                    <a:pt x="0" y="41"/>
                  </a:lnTo>
                  <a:lnTo>
                    <a:pt x="660" y="134"/>
                  </a:lnTo>
                  <a:lnTo>
                    <a:pt x="698" y="0"/>
                  </a:lnTo>
                  <a:close/>
                  <a:moveTo>
                    <a:pt x="698" y="0"/>
                  </a:moveTo>
                  <a:lnTo>
                    <a:pt x="698" y="0"/>
                  </a:lnTo>
                  <a:close/>
                </a:path>
              </a:pathLst>
            </a:custGeom>
            <a:solidFill>
              <a:srgbClr val="93C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4" name="Freeform 216"/>
            <p:cNvSpPr>
              <a:spLocks/>
            </p:cNvSpPr>
            <p:nvPr/>
          </p:nvSpPr>
          <p:spPr bwMode="auto">
            <a:xfrm>
              <a:off x="7162801" y="3619500"/>
              <a:ext cx="1108075" cy="212725"/>
            </a:xfrm>
            <a:custGeom>
              <a:avLst/>
              <a:gdLst>
                <a:gd name="T0" fmla="*/ 698 w 698"/>
                <a:gd name="T1" fmla="*/ 0 h 134"/>
                <a:gd name="T2" fmla="*/ 0 w 698"/>
                <a:gd name="T3" fmla="*/ 41 h 134"/>
                <a:gd name="T4" fmla="*/ 0 w 698"/>
                <a:gd name="T5" fmla="*/ 41 h 134"/>
                <a:gd name="T6" fmla="*/ 660 w 698"/>
                <a:gd name="T7" fmla="*/ 134 h 134"/>
                <a:gd name="T8" fmla="*/ 698 w 698"/>
                <a:gd name="T9" fmla="*/ 0 h 134"/>
              </a:gdLst>
              <a:ahLst/>
              <a:cxnLst>
                <a:cxn ang="0">
                  <a:pos x="T0" y="T1"/>
                </a:cxn>
                <a:cxn ang="0">
                  <a:pos x="T2" y="T3"/>
                </a:cxn>
                <a:cxn ang="0">
                  <a:pos x="T4" y="T5"/>
                </a:cxn>
                <a:cxn ang="0">
                  <a:pos x="T6" y="T7"/>
                </a:cxn>
                <a:cxn ang="0">
                  <a:pos x="T8" y="T9"/>
                </a:cxn>
              </a:cxnLst>
              <a:rect l="0" t="0" r="r" b="b"/>
              <a:pathLst>
                <a:path w="698" h="134">
                  <a:moveTo>
                    <a:pt x="698" y="0"/>
                  </a:moveTo>
                  <a:lnTo>
                    <a:pt x="0" y="41"/>
                  </a:lnTo>
                  <a:lnTo>
                    <a:pt x="0" y="41"/>
                  </a:lnTo>
                  <a:lnTo>
                    <a:pt x="660" y="134"/>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5" name="Line 217"/>
            <p:cNvSpPr>
              <a:spLocks noChangeShapeType="1"/>
            </p:cNvSpPr>
            <p:nvPr/>
          </p:nvSpPr>
          <p:spPr bwMode="auto">
            <a:xfrm>
              <a:off x="8270876" y="36195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6" name="Freeform 218"/>
            <p:cNvSpPr>
              <a:spLocks/>
            </p:cNvSpPr>
            <p:nvPr/>
          </p:nvSpPr>
          <p:spPr bwMode="auto">
            <a:xfrm>
              <a:off x="6189663" y="3819525"/>
              <a:ext cx="158750" cy="119063"/>
            </a:xfrm>
            <a:custGeom>
              <a:avLst/>
              <a:gdLst>
                <a:gd name="T0" fmla="*/ 77 w 100"/>
                <a:gd name="T1" fmla="*/ 0 h 75"/>
                <a:gd name="T2" fmla="*/ 65 w 100"/>
                <a:gd name="T3" fmla="*/ 2 h 75"/>
                <a:gd name="T4" fmla="*/ 30 w 100"/>
                <a:gd name="T5" fmla="*/ 21 h 75"/>
                <a:gd name="T6" fmla="*/ 29 w 100"/>
                <a:gd name="T7" fmla="*/ 24 h 75"/>
                <a:gd name="T8" fmla="*/ 31 w 100"/>
                <a:gd name="T9" fmla="*/ 25 h 75"/>
                <a:gd name="T10" fmla="*/ 31 w 100"/>
                <a:gd name="T11" fmla="*/ 25 h 75"/>
                <a:gd name="T12" fmla="*/ 68 w 100"/>
                <a:gd name="T13" fmla="*/ 6 h 75"/>
                <a:gd name="T14" fmla="*/ 77 w 100"/>
                <a:gd name="T15" fmla="*/ 5 h 75"/>
                <a:gd name="T16" fmla="*/ 81 w 100"/>
                <a:gd name="T17" fmla="*/ 5 h 75"/>
                <a:gd name="T18" fmla="*/ 88 w 100"/>
                <a:gd name="T19" fmla="*/ 9 h 75"/>
                <a:gd name="T20" fmla="*/ 94 w 100"/>
                <a:gd name="T21" fmla="*/ 15 h 75"/>
                <a:gd name="T22" fmla="*/ 94 w 100"/>
                <a:gd name="T23" fmla="*/ 28 h 75"/>
                <a:gd name="T24" fmla="*/ 91 w 100"/>
                <a:gd name="T25" fmla="*/ 33 h 75"/>
                <a:gd name="T26" fmla="*/ 25 w 100"/>
                <a:gd name="T27" fmla="*/ 69 h 75"/>
                <a:gd name="T28" fmla="*/ 22 w 100"/>
                <a:gd name="T29" fmla="*/ 70 h 75"/>
                <a:gd name="T30" fmla="*/ 18 w 100"/>
                <a:gd name="T31" fmla="*/ 71 h 75"/>
                <a:gd name="T32" fmla="*/ 11 w 100"/>
                <a:gd name="T33" fmla="*/ 69 h 75"/>
                <a:gd name="T34" fmla="*/ 6 w 100"/>
                <a:gd name="T35" fmla="*/ 63 h 75"/>
                <a:gd name="T36" fmla="*/ 4 w 100"/>
                <a:gd name="T37" fmla="*/ 59 h 75"/>
                <a:gd name="T38" fmla="*/ 9 w 100"/>
                <a:gd name="T39" fmla="*/ 48 h 75"/>
                <a:gd name="T40" fmla="*/ 65 w 100"/>
                <a:gd name="T41" fmla="*/ 19 h 75"/>
                <a:gd name="T42" fmla="*/ 69 w 100"/>
                <a:gd name="T43" fmla="*/ 17 h 75"/>
                <a:gd name="T44" fmla="*/ 72 w 100"/>
                <a:gd name="T45" fmla="*/ 17 h 75"/>
                <a:gd name="T46" fmla="*/ 75 w 100"/>
                <a:gd name="T47" fmla="*/ 19 h 75"/>
                <a:gd name="T48" fmla="*/ 77 w 100"/>
                <a:gd name="T49" fmla="*/ 21 h 75"/>
                <a:gd name="T50" fmla="*/ 79 w 100"/>
                <a:gd name="T51" fmla="*/ 28 h 75"/>
                <a:gd name="T52" fmla="*/ 76 w 100"/>
                <a:gd name="T53" fmla="*/ 32 h 75"/>
                <a:gd name="T54" fmla="*/ 23 w 100"/>
                <a:gd name="T55" fmla="*/ 59 h 75"/>
                <a:gd name="T56" fmla="*/ 23 w 100"/>
                <a:gd name="T57" fmla="*/ 60 h 75"/>
                <a:gd name="T58" fmla="*/ 23 w 100"/>
                <a:gd name="T59" fmla="*/ 63 h 75"/>
                <a:gd name="T60" fmla="*/ 25 w 100"/>
                <a:gd name="T61" fmla="*/ 63 h 75"/>
                <a:gd name="T62" fmla="*/ 76 w 100"/>
                <a:gd name="T63" fmla="*/ 38 h 75"/>
                <a:gd name="T64" fmla="*/ 80 w 100"/>
                <a:gd name="T65" fmla="*/ 35 h 75"/>
                <a:gd name="T66" fmla="*/ 83 w 100"/>
                <a:gd name="T67" fmla="*/ 29 h 75"/>
                <a:gd name="T68" fmla="*/ 81 w 100"/>
                <a:gd name="T69" fmla="*/ 20 h 75"/>
                <a:gd name="T70" fmla="*/ 79 w 100"/>
                <a:gd name="T71" fmla="*/ 16 h 75"/>
                <a:gd name="T72" fmla="*/ 73 w 100"/>
                <a:gd name="T73" fmla="*/ 13 h 75"/>
                <a:gd name="T74" fmla="*/ 69 w 100"/>
                <a:gd name="T75" fmla="*/ 13 h 75"/>
                <a:gd name="T76" fmla="*/ 63 w 100"/>
                <a:gd name="T77" fmla="*/ 15 h 75"/>
                <a:gd name="T78" fmla="*/ 10 w 100"/>
                <a:gd name="T79" fmla="*/ 42 h 75"/>
                <a:gd name="T80" fmla="*/ 0 w 100"/>
                <a:gd name="T81" fmla="*/ 52 h 75"/>
                <a:gd name="T82" fmla="*/ 2 w 100"/>
                <a:gd name="T83" fmla="*/ 66 h 75"/>
                <a:gd name="T84" fmla="*/ 4 w 100"/>
                <a:gd name="T85" fmla="*/ 70 h 75"/>
                <a:gd name="T86" fmla="*/ 14 w 100"/>
                <a:gd name="T87" fmla="*/ 75 h 75"/>
                <a:gd name="T88" fmla="*/ 18 w 100"/>
                <a:gd name="T89" fmla="*/ 75 h 75"/>
                <a:gd name="T90" fmla="*/ 23 w 100"/>
                <a:gd name="T91" fmla="*/ 74 h 75"/>
                <a:gd name="T92" fmla="*/ 87 w 100"/>
                <a:gd name="T93" fmla="*/ 43 h 75"/>
                <a:gd name="T94" fmla="*/ 91 w 100"/>
                <a:gd name="T95" fmla="*/ 40 h 75"/>
                <a:gd name="T96" fmla="*/ 96 w 100"/>
                <a:gd name="T97" fmla="*/ 33 h 75"/>
                <a:gd name="T98" fmla="*/ 99 w 100"/>
                <a:gd name="T99" fmla="*/ 29 h 75"/>
                <a:gd name="T100" fmla="*/ 100 w 100"/>
                <a:gd name="T101" fmla="*/ 20 h 75"/>
                <a:gd name="T102" fmla="*/ 98 w 100"/>
                <a:gd name="T103" fmla="*/ 12 h 75"/>
                <a:gd name="T104" fmla="*/ 95 w 100"/>
                <a:gd name="T105" fmla="*/ 8 h 75"/>
                <a:gd name="T106" fmla="*/ 88 w 100"/>
                <a:gd name="T107" fmla="*/ 2 h 75"/>
                <a:gd name="T108" fmla="*/ 84 w 100"/>
                <a:gd name="T10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 h="75">
                  <a:moveTo>
                    <a:pt x="77" y="0"/>
                  </a:moveTo>
                  <a:lnTo>
                    <a:pt x="77" y="0"/>
                  </a:lnTo>
                  <a:lnTo>
                    <a:pt x="71" y="1"/>
                  </a:lnTo>
                  <a:lnTo>
                    <a:pt x="65" y="2"/>
                  </a:lnTo>
                  <a:lnTo>
                    <a:pt x="30" y="21"/>
                  </a:lnTo>
                  <a:lnTo>
                    <a:pt x="30" y="21"/>
                  </a:lnTo>
                  <a:lnTo>
                    <a:pt x="29" y="23"/>
                  </a:lnTo>
                  <a:lnTo>
                    <a:pt x="29" y="24"/>
                  </a:lnTo>
                  <a:lnTo>
                    <a:pt x="29" y="24"/>
                  </a:lnTo>
                  <a:lnTo>
                    <a:pt x="31" y="25"/>
                  </a:lnTo>
                  <a:lnTo>
                    <a:pt x="31" y="25"/>
                  </a:lnTo>
                  <a:lnTo>
                    <a:pt x="31" y="25"/>
                  </a:lnTo>
                  <a:lnTo>
                    <a:pt x="68" y="6"/>
                  </a:lnTo>
                  <a:lnTo>
                    <a:pt x="68" y="6"/>
                  </a:lnTo>
                  <a:lnTo>
                    <a:pt x="72" y="5"/>
                  </a:lnTo>
                  <a:lnTo>
                    <a:pt x="77" y="5"/>
                  </a:lnTo>
                  <a:lnTo>
                    <a:pt x="77" y="5"/>
                  </a:lnTo>
                  <a:lnTo>
                    <a:pt x="81" y="5"/>
                  </a:lnTo>
                  <a:lnTo>
                    <a:pt x="81" y="5"/>
                  </a:lnTo>
                  <a:lnTo>
                    <a:pt x="88" y="9"/>
                  </a:lnTo>
                  <a:lnTo>
                    <a:pt x="94" y="15"/>
                  </a:lnTo>
                  <a:lnTo>
                    <a:pt x="94" y="15"/>
                  </a:lnTo>
                  <a:lnTo>
                    <a:pt x="95" y="21"/>
                  </a:lnTo>
                  <a:lnTo>
                    <a:pt x="94" y="28"/>
                  </a:lnTo>
                  <a:lnTo>
                    <a:pt x="94" y="28"/>
                  </a:lnTo>
                  <a:lnTo>
                    <a:pt x="91" y="33"/>
                  </a:lnTo>
                  <a:lnTo>
                    <a:pt x="85" y="39"/>
                  </a:lnTo>
                  <a:lnTo>
                    <a:pt x="25" y="69"/>
                  </a:lnTo>
                  <a:lnTo>
                    <a:pt x="25" y="69"/>
                  </a:lnTo>
                  <a:lnTo>
                    <a:pt x="22" y="70"/>
                  </a:lnTo>
                  <a:lnTo>
                    <a:pt x="18" y="71"/>
                  </a:lnTo>
                  <a:lnTo>
                    <a:pt x="18" y="71"/>
                  </a:lnTo>
                  <a:lnTo>
                    <a:pt x="15" y="70"/>
                  </a:lnTo>
                  <a:lnTo>
                    <a:pt x="11" y="69"/>
                  </a:lnTo>
                  <a:lnTo>
                    <a:pt x="9" y="67"/>
                  </a:lnTo>
                  <a:lnTo>
                    <a:pt x="6" y="63"/>
                  </a:lnTo>
                  <a:lnTo>
                    <a:pt x="6" y="63"/>
                  </a:lnTo>
                  <a:lnTo>
                    <a:pt x="4" y="59"/>
                  </a:lnTo>
                  <a:lnTo>
                    <a:pt x="6" y="54"/>
                  </a:lnTo>
                  <a:lnTo>
                    <a:pt x="9" y="48"/>
                  </a:lnTo>
                  <a:lnTo>
                    <a:pt x="13" y="46"/>
                  </a:lnTo>
                  <a:lnTo>
                    <a:pt x="65" y="19"/>
                  </a:lnTo>
                  <a:lnTo>
                    <a:pt x="65" y="19"/>
                  </a:lnTo>
                  <a:lnTo>
                    <a:pt x="69" y="17"/>
                  </a:lnTo>
                  <a:lnTo>
                    <a:pt x="69" y="17"/>
                  </a:lnTo>
                  <a:lnTo>
                    <a:pt x="72" y="17"/>
                  </a:lnTo>
                  <a:lnTo>
                    <a:pt x="72" y="17"/>
                  </a:lnTo>
                  <a:lnTo>
                    <a:pt x="75" y="19"/>
                  </a:lnTo>
                  <a:lnTo>
                    <a:pt x="77" y="21"/>
                  </a:lnTo>
                  <a:lnTo>
                    <a:pt x="77" y="21"/>
                  </a:lnTo>
                  <a:lnTo>
                    <a:pt x="79" y="25"/>
                  </a:lnTo>
                  <a:lnTo>
                    <a:pt x="79" y="28"/>
                  </a:lnTo>
                  <a:lnTo>
                    <a:pt x="79" y="28"/>
                  </a:lnTo>
                  <a:lnTo>
                    <a:pt x="76" y="32"/>
                  </a:lnTo>
                  <a:lnTo>
                    <a:pt x="73" y="33"/>
                  </a:lnTo>
                  <a:lnTo>
                    <a:pt x="23" y="59"/>
                  </a:lnTo>
                  <a:lnTo>
                    <a:pt x="23" y="59"/>
                  </a:lnTo>
                  <a:lnTo>
                    <a:pt x="23" y="60"/>
                  </a:lnTo>
                  <a:lnTo>
                    <a:pt x="23" y="63"/>
                  </a:lnTo>
                  <a:lnTo>
                    <a:pt x="23" y="63"/>
                  </a:lnTo>
                  <a:lnTo>
                    <a:pt x="25" y="63"/>
                  </a:lnTo>
                  <a:lnTo>
                    <a:pt x="25" y="63"/>
                  </a:lnTo>
                  <a:lnTo>
                    <a:pt x="26" y="63"/>
                  </a:lnTo>
                  <a:lnTo>
                    <a:pt x="76" y="38"/>
                  </a:lnTo>
                  <a:lnTo>
                    <a:pt x="76" y="38"/>
                  </a:lnTo>
                  <a:lnTo>
                    <a:pt x="80" y="35"/>
                  </a:lnTo>
                  <a:lnTo>
                    <a:pt x="83" y="29"/>
                  </a:lnTo>
                  <a:lnTo>
                    <a:pt x="83" y="29"/>
                  </a:lnTo>
                  <a:lnTo>
                    <a:pt x="83" y="24"/>
                  </a:lnTo>
                  <a:lnTo>
                    <a:pt x="81" y="20"/>
                  </a:lnTo>
                  <a:lnTo>
                    <a:pt x="81" y="20"/>
                  </a:lnTo>
                  <a:lnTo>
                    <a:pt x="79" y="16"/>
                  </a:lnTo>
                  <a:lnTo>
                    <a:pt x="73" y="13"/>
                  </a:lnTo>
                  <a:lnTo>
                    <a:pt x="73" y="13"/>
                  </a:lnTo>
                  <a:lnTo>
                    <a:pt x="69" y="13"/>
                  </a:lnTo>
                  <a:lnTo>
                    <a:pt x="69" y="13"/>
                  </a:lnTo>
                  <a:lnTo>
                    <a:pt x="67" y="13"/>
                  </a:lnTo>
                  <a:lnTo>
                    <a:pt x="63" y="15"/>
                  </a:lnTo>
                  <a:lnTo>
                    <a:pt x="10" y="42"/>
                  </a:lnTo>
                  <a:lnTo>
                    <a:pt x="10" y="42"/>
                  </a:lnTo>
                  <a:lnTo>
                    <a:pt x="4" y="46"/>
                  </a:lnTo>
                  <a:lnTo>
                    <a:pt x="0" y="52"/>
                  </a:lnTo>
                  <a:lnTo>
                    <a:pt x="0" y="59"/>
                  </a:lnTo>
                  <a:lnTo>
                    <a:pt x="2" y="66"/>
                  </a:lnTo>
                  <a:lnTo>
                    <a:pt x="2" y="66"/>
                  </a:lnTo>
                  <a:lnTo>
                    <a:pt x="4" y="70"/>
                  </a:lnTo>
                  <a:lnTo>
                    <a:pt x="9" y="73"/>
                  </a:lnTo>
                  <a:lnTo>
                    <a:pt x="14" y="75"/>
                  </a:lnTo>
                  <a:lnTo>
                    <a:pt x="18" y="75"/>
                  </a:lnTo>
                  <a:lnTo>
                    <a:pt x="18" y="75"/>
                  </a:lnTo>
                  <a:lnTo>
                    <a:pt x="23" y="74"/>
                  </a:lnTo>
                  <a:lnTo>
                    <a:pt x="23" y="74"/>
                  </a:lnTo>
                  <a:lnTo>
                    <a:pt x="27" y="73"/>
                  </a:lnTo>
                  <a:lnTo>
                    <a:pt x="87" y="43"/>
                  </a:lnTo>
                  <a:lnTo>
                    <a:pt x="87" y="43"/>
                  </a:lnTo>
                  <a:lnTo>
                    <a:pt x="91" y="40"/>
                  </a:lnTo>
                  <a:lnTo>
                    <a:pt x="94" y="36"/>
                  </a:lnTo>
                  <a:lnTo>
                    <a:pt x="96" y="33"/>
                  </a:lnTo>
                  <a:lnTo>
                    <a:pt x="99" y="29"/>
                  </a:lnTo>
                  <a:lnTo>
                    <a:pt x="99" y="29"/>
                  </a:lnTo>
                  <a:lnTo>
                    <a:pt x="99" y="24"/>
                  </a:lnTo>
                  <a:lnTo>
                    <a:pt x="100" y="20"/>
                  </a:lnTo>
                  <a:lnTo>
                    <a:pt x="99" y="16"/>
                  </a:lnTo>
                  <a:lnTo>
                    <a:pt x="98" y="12"/>
                  </a:lnTo>
                  <a:lnTo>
                    <a:pt x="98" y="12"/>
                  </a:lnTo>
                  <a:lnTo>
                    <a:pt x="95" y="8"/>
                  </a:lnTo>
                  <a:lnTo>
                    <a:pt x="91" y="5"/>
                  </a:lnTo>
                  <a:lnTo>
                    <a:pt x="88" y="2"/>
                  </a:lnTo>
                  <a:lnTo>
                    <a:pt x="84" y="1"/>
                  </a:lnTo>
                  <a:lnTo>
                    <a:pt x="84" y="1"/>
                  </a:lnTo>
                  <a:lnTo>
                    <a:pt x="7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7" name="Freeform 219"/>
            <p:cNvSpPr>
              <a:spLocks/>
            </p:cNvSpPr>
            <p:nvPr/>
          </p:nvSpPr>
          <p:spPr bwMode="auto">
            <a:xfrm>
              <a:off x="6189663" y="3819525"/>
              <a:ext cx="158750" cy="119063"/>
            </a:xfrm>
            <a:custGeom>
              <a:avLst/>
              <a:gdLst>
                <a:gd name="T0" fmla="*/ 77 w 100"/>
                <a:gd name="T1" fmla="*/ 0 h 75"/>
                <a:gd name="T2" fmla="*/ 65 w 100"/>
                <a:gd name="T3" fmla="*/ 2 h 75"/>
                <a:gd name="T4" fmla="*/ 30 w 100"/>
                <a:gd name="T5" fmla="*/ 21 h 75"/>
                <a:gd name="T6" fmla="*/ 29 w 100"/>
                <a:gd name="T7" fmla="*/ 24 h 75"/>
                <a:gd name="T8" fmla="*/ 31 w 100"/>
                <a:gd name="T9" fmla="*/ 25 h 75"/>
                <a:gd name="T10" fmla="*/ 31 w 100"/>
                <a:gd name="T11" fmla="*/ 25 h 75"/>
                <a:gd name="T12" fmla="*/ 68 w 100"/>
                <a:gd name="T13" fmla="*/ 6 h 75"/>
                <a:gd name="T14" fmla="*/ 77 w 100"/>
                <a:gd name="T15" fmla="*/ 5 h 75"/>
                <a:gd name="T16" fmla="*/ 81 w 100"/>
                <a:gd name="T17" fmla="*/ 5 h 75"/>
                <a:gd name="T18" fmla="*/ 88 w 100"/>
                <a:gd name="T19" fmla="*/ 9 h 75"/>
                <a:gd name="T20" fmla="*/ 94 w 100"/>
                <a:gd name="T21" fmla="*/ 15 h 75"/>
                <a:gd name="T22" fmla="*/ 94 w 100"/>
                <a:gd name="T23" fmla="*/ 28 h 75"/>
                <a:gd name="T24" fmla="*/ 91 w 100"/>
                <a:gd name="T25" fmla="*/ 33 h 75"/>
                <a:gd name="T26" fmla="*/ 25 w 100"/>
                <a:gd name="T27" fmla="*/ 69 h 75"/>
                <a:gd name="T28" fmla="*/ 22 w 100"/>
                <a:gd name="T29" fmla="*/ 70 h 75"/>
                <a:gd name="T30" fmla="*/ 18 w 100"/>
                <a:gd name="T31" fmla="*/ 71 h 75"/>
                <a:gd name="T32" fmla="*/ 11 w 100"/>
                <a:gd name="T33" fmla="*/ 69 h 75"/>
                <a:gd name="T34" fmla="*/ 6 w 100"/>
                <a:gd name="T35" fmla="*/ 63 h 75"/>
                <a:gd name="T36" fmla="*/ 4 w 100"/>
                <a:gd name="T37" fmla="*/ 59 h 75"/>
                <a:gd name="T38" fmla="*/ 9 w 100"/>
                <a:gd name="T39" fmla="*/ 48 h 75"/>
                <a:gd name="T40" fmla="*/ 65 w 100"/>
                <a:gd name="T41" fmla="*/ 19 h 75"/>
                <a:gd name="T42" fmla="*/ 69 w 100"/>
                <a:gd name="T43" fmla="*/ 17 h 75"/>
                <a:gd name="T44" fmla="*/ 72 w 100"/>
                <a:gd name="T45" fmla="*/ 17 h 75"/>
                <a:gd name="T46" fmla="*/ 75 w 100"/>
                <a:gd name="T47" fmla="*/ 19 h 75"/>
                <a:gd name="T48" fmla="*/ 77 w 100"/>
                <a:gd name="T49" fmla="*/ 21 h 75"/>
                <a:gd name="T50" fmla="*/ 79 w 100"/>
                <a:gd name="T51" fmla="*/ 28 h 75"/>
                <a:gd name="T52" fmla="*/ 76 w 100"/>
                <a:gd name="T53" fmla="*/ 32 h 75"/>
                <a:gd name="T54" fmla="*/ 23 w 100"/>
                <a:gd name="T55" fmla="*/ 59 h 75"/>
                <a:gd name="T56" fmla="*/ 23 w 100"/>
                <a:gd name="T57" fmla="*/ 60 h 75"/>
                <a:gd name="T58" fmla="*/ 23 w 100"/>
                <a:gd name="T59" fmla="*/ 63 h 75"/>
                <a:gd name="T60" fmla="*/ 25 w 100"/>
                <a:gd name="T61" fmla="*/ 63 h 75"/>
                <a:gd name="T62" fmla="*/ 76 w 100"/>
                <a:gd name="T63" fmla="*/ 38 h 75"/>
                <a:gd name="T64" fmla="*/ 80 w 100"/>
                <a:gd name="T65" fmla="*/ 35 h 75"/>
                <a:gd name="T66" fmla="*/ 83 w 100"/>
                <a:gd name="T67" fmla="*/ 29 h 75"/>
                <a:gd name="T68" fmla="*/ 81 w 100"/>
                <a:gd name="T69" fmla="*/ 20 h 75"/>
                <a:gd name="T70" fmla="*/ 79 w 100"/>
                <a:gd name="T71" fmla="*/ 16 h 75"/>
                <a:gd name="T72" fmla="*/ 73 w 100"/>
                <a:gd name="T73" fmla="*/ 13 h 75"/>
                <a:gd name="T74" fmla="*/ 69 w 100"/>
                <a:gd name="T75" fmla="*/ 13 h 75"/>
                <a:gd name="T76" fmla="*/ 63 w 100"/>
                <a:gd name="T77" fmla="*/ 15 h 75"/>
                <a:gd name="T78" fmla="*/ 10 w 100"/>
                <a:gd name="T79" fmla="*/ 42 h 75"/>
                <a:gd name="T80" fmla="*/ 0 w 100"/>
                <a:gd name="T81" fmla="*/ 52 h 75"/>
                <a:gd name="T82" fmla="*/ 2 w 100"/>
                <a:gd name="T83" fmla="*/ 66 h 75"/>
                <a:gd name="T84" fmla="*/ 4 w 100"/>
                <a:gd name="T85" fmla="*/ 70 h 75"/>
                <a:gd name="T86" fmla="*/ 14 w 100"/>
                <a:gd name="T87" fmla="*/ 75 h 75"/>
                <a:gd name="T88" fmla="*/ 18 w 100"/>
                <a:gd name="T89" fmla="*/ 75 h 75"/>
                <a:gd name="T90" fmla="*/ 23 w 100"/>
                <a:gd name="T91" fmla="*/ 74 h 75"/>
                <a:gd name="T92" fmla="*/ 87 w 100"/>
                <a:gd name="T93" fmla="*/ 43 h 75"/>
                <a:gd name="T94" fmla="*/ 91 w 100"/>
                <a:gd name="T95" fmla="*/ 40 h 75"/>
                <a:gd name="T96" fmla="*/ 96 w 100"/>
                <a:gd name="T97" fmla="*/ 33 h 75"/>
                <a:gd name="T98" fmla="*/ 99 w 100"/>
                <a:gd name="T99" fmla="*/ 29 h 75"/>
                <a:gd name="T100" fmla="*/ 100 w 100"/>
                <a:gd name="T101" fmla="*/ 20 h 75"/>
                <a:gd name="T102" fmla="*/ 98 w 100"/>
                <a:gd name="T103" fmla="*/ 12 h 75"/>
                <a:gd name="T104" fmla="*/ 95 w 100"/>
                <a:gd name="T105" fmla="*/ 8 h 75"/>
                <a:gd name="T106" fmla="*/ 88 w 100"/>
                <a:gd name="T107" fmla="*/ 2 h 75"/>
                <a:gd name="T108" fmla="*/ 84 w 100"/>
                <a:gd name="T10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 h="75">
                  <a:moveTo>
                    <a:pt x="77" y="0"/>
                  </a:moveTo>
                  <a:lnTo>
                    <a:pt x="77" y="0"/>
                  </a:lnTo>
                  <a:lnTo>
                    <a:pt x="71" y="1"/>
                  </a:lnTo>
                  <a:lnTo>
                    <a:pt x="65" y="2"/>
                  </a:lnTo>
                  <a:lnTo>
                    <a:pt x="30" y="21"/>
                  </a:lnTo>
                  <a:lnTo>
                    <a:pt x="30" y="21"/>
                  </a:lnTo>
                  <a:lnTo>
                    <a:pt x="29" y="23"/>
                  </a:lnTo>
                  <a:lnTo>
                    <a:pt x="29" y="24"/>
                  </a:lnTo>
                  <a:lnTo>
                    <a:pt x="29" y="24"/>
                  </a:lnTo>
                  <a:lnTo>
                    <a:pt x="31" y="25"/>
                  </a:lnTo>
                  <a:lnTo>
                    <a:pt x="31" y="25"/>
                  </a:lnTo>
                  <a:lnTo>
                    <a:pt x="31" y="25"/>
                  </a:lnTo>
                  <a:lnTo>
                    <a:pt x="68" y="6"/>
                  </a:lnTo>
                  <a:lnTo>
                    <a:pt x="68" y="6"/>
                  </a:lnTo>
                  <a:lnTo>
                    <a:pt x="72" y="5"/>
                  </a:lnTo>
                  <a:lnTo>
                    <a:pt x="77" y="5"/>
                  </a:lnTo>
                  <a:lnTo>
                    <a:pt x="77" y="5"/>
                  </a:lnTo>
                  <a:lnTo>
                    <a:pt x="81" y="5"/>
                  </a:lnTo>
                  <a:lnTo>
                    <a:pt x="81" y="5"/>
                  </a:lnTo>
                  <a:lnTo>
                    <a:pt x="88" y="9"/>
                  </a:lnTo>
                  <a:lnTo>
                    <a:pt x="94" y="15"/>
                  </a:lnTo>
                  <a:lnTo>
                    <a:pt x="94" y="15"/>
                  </a:lnTo>
                  <a:lnTo>
                    <a:pt x="95" y="21"/>
                  </a:lnTo>
                  <a:lnTo>
                    <a:pt x="94" y="28"/>
                  </a:lnTo>
                  <a:lnTo>
                    <a:pt x="94" y="28"/>
                  </a:lnTo>
                  <a:lnTo>
                    <a:pt x="91" y="33"/>
                  </a:lnTo>
                  <a:lnTo>
                    <a:pt x="85" y="39"/>
                  </a:lnTo>
                  <a:lnTo>
                    <a:pt x="25" y="69"/>
                  </a:lnTo>
                  <a:lnTo>
                    <a:pt x="25" y="69"/>
                  </a:lnTo>
                  <a:lnTo>
                    <a:pt x="22" y="70"/>
                  </a:lnTo>
                  <a:lnTo>
                    <a:pt x="18" y="71"/>
                  </a:lnTo>
                  <a:lnTo>
                    <a:pt x="18" y="71"/>
                  </a:lnTo>
                  <a:lnTo>
                    <a:pt x="15" y="70"/>
                  </a:lnTo>
                  <a:lnTo>
                    <a:pt x="11" y="69"/>
                  </a:lnTo>
                  <a:lnTo>
                    <a:pt x="9" y="67"/>
                  </a:lnTo>
                  <a:lnTo>
                    <a:pt x="6" y="63"/>
                  </a:lnTo>
                  <a:lnTo>
                    <a:pt x="6" y="63"/>
                  </a:lnTo>
                  <a:lnTo>
                    <a:pt x="4" y="59"/>
                  </a:lnTo>
                  <a:lnTo>
                    <a:pt x="6" y="54"/>
                  </a:lnTo>
                  <a:lnTo>
                    <a:pt x="9" y="48"/>
                  </a:lnTo>
                  <a:lnTo>
                    <a:pt x="13" y="46"/>
                  </a:lnTo>
                  <a:lnTo>
                    <a:pt x="65" y="19"/>
                  </a:lnTo>
                  <a:lnTo>
                    <a:pt x="65" y="19"/>
                  </a:lnTo>
                  <a:lnTo>
                    <a:pt x="69" y="17"/>
                  </a:lnTo>
                  <a:lnTo>
                    <a:pt x="69" y="17"/>
                  </a:lnTo>
                  <a:lnTo>
                    <a:pt x="72" y="17"/>
                  </a:lnTo>
                  <a:lnTo>
                    <a:pt x="72" y="17"/>
                  </a:lnTo>
                  <a:lnTo>
                    <a:pt x="75" y="19"/>
                  </a:lnTo>
                  <a:lnTo>
                    <a:pt x="77" y="21"/>
                  </a:lnTo>
                  <a:lnTo>
                    <a:pt x="77" y="21"/>
                  </a:lnTo>
                  <a:lnTo>
                    <a:pt x="79" y="25"/>
                  </a:lnTo>
                  <a:lnTo>
                    <a:pt x="79" y="28"/>
                  </a:lnTo>
                  <a:lnTo>
                    <a:pt x="79" y="28"/>
                  </a:lnTo>
                  <a:lnTo>
                    <a:pt x="76" y="32"/>
                  </a:lnTo>
                  <a:lnTo>
                    <a:pt x="73" y="33"/>
                  </a:lnTo>
                  <a:lnTo>
                    <a:pt x="23" y="59"/>
                  </a:lnTo>
                  <a:lnTo>
                    <a:pt x="23" y="59"/>
                  </a:lnTo>
                  <a:lnTo>
                    <a:pt x="23" y="60"/>
                  </a:lnTo>
                  <a:lnTo>
                    <a:pt x="23" y="63"/>
                  </a:lnTo>
                  <a:lnTo>
                    <a:pt x="23" y="63"/>
                  </a:lnTo>
                  <a:lnTo>
                    <a:pt x="25" y="63"/>
                  </a:lnTo>
                  <a:lnTo>
                    <a:pt x="25" y="63"/>
                  </a:lnTo>
                  <a:lnTo>
                    <a:pt x="26" y="63"/>
                  </a:lnTo>
                  <a:lnTo>
                    <a:pt x="76" y="38"/>
                  </a:lnTo>
                  <a:lnTo>
                    <a:pt x="76" y="38"/>
                  </a:lnTo>
                  <a:lnTo>
                    <a:pt x="80" y="35"/>
                  </a:lnTo>
                  <a:lnTo>
                    <a:pt x="83" y="29"/>
                  </a:lnTo>
                  <a:lnTo>
                    <a:pt x="83" y="29"/>
                  </a:lnTo>
                  <a:lnTo>
                    <a:pt x="83" y="24"/>
                  </a:lnTo>
                  <a:lnTo>
                    <a:pt x="81" y="20"/>
                  </a:lnTo>
                  <a:lnTo>
                    <a:pt x="81" y="20"/>
                  </a:lnTo>
                  <a:lnTo>
                    <a:pt x="79" y="16"/>
                  </a:lnTo>
                  <a:lnTo>
                    <a:pt x="73" y="13"/>
                  </a:lnTo>
                  <a:lnTo>
                    <a:pt x="73" y="13"/>
                  </a:lnTo>
                  <a:lnTo>
                    <a:pt x="69" y="13"/>
                  </a:lnTo>
                  <a:lnTo>
                    <a:pt x="69" y="13"/>
                  </a:lnTo>
                  <a:lnTo>
                    <a:pt x="67" y="13"/>
                  </a:lnTo>
                  <a:lnTo>
                    <a:pt x="63" y="15"/>
                  </a:lnTo>
                  <a:lnTo>
                    <a:pt x="10" y="42"/>
                  </a:lnTo>
                  <a:lnTo>
                    <a:pt x="10" y="42"/>
                  </a:lnTo>
                  <a:lnTo>
                    <a:pt x="4" y="46"/>
                  </a:lnTo>
                  <a:lnTo>
                    <a:pt x="0" y="52"/>
                  </a:lnTo>
                  <a:lnTo>
                    <a:pt x="0" y="59"/>
                  </a:lnTo>
                  <a:lnTo>
                    <a:pt x="2" y="66"/>
                  </a:lnTo>
                  <a:lnTo>
                    <a:pt x="2" y="66"/>
                  </a:lnTo>
                  <a:lnTo>
                    <a:pt x="4" y="70"/>
                  </a:lnTo>
                  <a:lnTo>
                    <a:pt x="9" y="73"/>
                  </a:lnTo>
                  <a:lnTo>
                    <a:pt x="14" y="75"/>
                  </a:lnTo>
                  <a:lnTo>
                    <a:pt x="18" y="75"/>
                  </a:lnTo>
                  <a:lnTo>
                    <a:pt x="18" y="75"/>
                  </a:lnTo>
                  <a:lnTo>
                    <a:pt x="23" y="74"/>
                  </a:lnTo>
                  <a:lnTo>
                    <a:pt x="23" y="74"/>
                  </a:lnTo>
                  <a:lnTo>
                    <a:pt x="27" y="73"/>
                  </a:lnTo>
                  <a:lnTo>
                    <a:pt x="87" y="43"/>
                  </a:lnTo>
                  <a:lnTo>
                    <a:pt x="87" y="43"/>
                  </a:lnTo>
                  <a:lnTo>
                    <a:pt x="91" y="40"/>
                  </a:lnTo>
                  <a:lnTo>
                    <a:pt x="94" y="36"/>
                  </a:lnTo>
                  <a:lnTo>
                    <a:pt x="96" y="33"/>
                  </a:lnTo>
                  <a:lnTo>
                    <a:pt x="99" y="29"/>
                  </a:lnTo>
                  <a:lnTo>
                    <a:pt x="99" y="29"/>
                  </a:lnTo>
                  <a:lnTo>
                    <a:pt x="99" y="24"/>
                  </a:lnTo>
                  <a:lnTo>
                    <a:pt x="100" y="20"/>
                  </a:lnTo>
                  <a:lnTo>
                    <a:pt x="99" y="16"/>
                  </a:lnTo>
                  <a:lnTo>
                    <a:pt x="98" y="12"/>
                  </a:lnTo>
                  <a:lnTo>
                    <a:pt x="98" y="12"/>
                  </a:lnTo>
                  <a:lnTo>
                    <a:pt x="95" y="8"/>
                  </a:lnTo>
                  <a:lnTo>
                    <a:pt x="91" y="5"/>
                  </a:lnTo>
                  <a:lnTo>
                    <a:pt x="88" y="2"/>
                  </a:lnTo>
                  <a:lnTo>
                    <a:pt x="84" y="1"/>
                  </a:lnTo>
                  <a:lnTo>
                    <a:pt x="84" y="1"/>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8" name="Freeform 220"/>
            <p:cNvSpPr>
              <a:spLocks/>
            </p:cNvSpPr>
            <p:nvPr/>
          </p:nvSpPr>
          <p:spPr bwMode="auto">
            <a:xfrm>
              <a:off x="6176963" y="3709988"/>
              <a:ext cx="158750" cy="117475"/>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9" name="Freeform 221"/>
            <p:cNvSpPr>
              <a:spLocks/>
            </p:cNvSpPr>
            <p:nvPr/>
          </p:nvSpPr>
          <p:spPr bwMode="auto">
            <a:xfrm>
              <a:off x="6176963" y="3709988"/>
              <a:ext cx="158750" cy="117475"/>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0" name="Freeform 222"/>
            <p:cNvSpPr>
              <a:spLocks/>
            </p:cNvSpPr>
            <p:nvPr/>
          </p:nvSpPr>
          <p:spPr bwMode="auto">
            <a:xfrm>
              <a:off x="6137276" y="3757613"/>
              <a:ext cx="158750" cy="119063"/>
            </a:xfrm>
            <a:custGeom>
              <a:avLst/>
              <a:gdLst>
                <a:gd name="T0" fmla="*/ 83 w 100"/>
                <a:gd name="T1" fmla="*/ 1 h 75"/>
                <a:gd name="T2" fmla="*/ 74 w 100"/>
                <a:gd name="T3" fmla="*/ 0 h 75"/>
                <a:gd name="T4" fmla="*/ 66 w 100"/>
                <a:gd name="T5" fmla="*/ 2 h 75"/>
                <a:gd name="T6" fmla="*/ 29 w 100"/>
                <a:gd name="T7" fmla="*/ 21 h 75"/>
                <a:gd name="T8" fmla="*/ 28 w 100"/>
                <a:gd name="T9" fmla="*/ 24 h 75"/>
                <a:gd name="T10" fmla="*/ 29 w 100"/>
                <a:gd name="T11" fmla="*/ 25 h 75"/>
                <a:gd name="T12" fmla="*/ 67 w 100"/>
                <a:gd name="T13" fmla="*/ 6 h 75"/>
                <a:gd name="T14" fmla="*/ 74 w 100"/>
                <a:gd name="T15" fmla="*/ 4 h 75"/>
                <a:gd name="T16" fmla="*/ 82 w 100"/>
                <a:gd name="T17" fmla="*/ 5 h 75"/>
                <a:gd name="T18" fmla="*/ 93 w 100"/>
                <a:gd name="T19" fmla="*/ 13 h 75"/>
                <a:gd name="T20" fmla="*/ 94 w 100"/>
                <a:gd name="T21" fmla="*/ 20 h 75"/>
                <a:gd name="T22" fmla="*/ 94 w 100"/>
                <a:gd name="T23" fmla="*/ 27 h 75"/>
                <a:gd name="T24" fmla="*/ 85 w 100"/>
                <a:gd name="T25" fmla="*/ 37 h 75"/>
                <a:gd name="T26" fmla="*/ 25 w 100"/>
                <a:gd name="T27" fmla="*/ 68 h 75"/>
                <a:gd name="T28" fmla="*/ 15 w 100"/>
                <a:gd name="T29" fmla="*/ 70 h 75"/>
                <a:gd name="T30" fmla="*/ 6 w 100"/>
                <a:gd name="T31" fmla="*/ 63 h 75"/>
                <a:gd name="T32" fmla="*/ 4 w 100"/>
                <a:gd name="T33" fmla="*/ 58 h 75"/>
                <a:gd name="T34" fmla="*/ 8 w 100"/>
                <a:gd name="T35" fmla="*/ 48 h 75"/>
                <a:gd name="T36" fmla="*/ 64 w 100"/>
                <a:gd name="T37" fmla="*/ 17 h 75"/>
                <a:gd name="T38" fmla="*/ 69 w 100"/>
                <a:gd name="T39" fmla="*/ 17 h 75"/>
                <a:gd name="T40" fmla="*/ 71 w 100"/>
                <a:gd name="T41" fmla="*/ 17 h 75"/>
                <a:gd name="T42" fmla="*/ 77 w 100"/>
                <a:gd name="T43" fmla="*/ 21 h 75"/>
                <a:gd name="T44" fmla="*/ 78 w 100"/>
                <a:gd name="T45" fmla="*/ 24 h 75"/>
                <a:gd name="T46" fmla="*/ 78 w 100"/>
                <a:gd name="T47" fmla="*/ 28 h 75"/>
                <a:gd name="T48" fmla="*/ 73 w 100"/>
                <a:gd name="T49" fmla="*/ 33 h 75"/>
                <a:gd name="T50" fmla="*/ 24 w 100"/>
                <a:gd name="T51" fmla="*/ 59 h 75"/>
                <a:gd name="T52" fmla="*/ 23 w 100"/>
                <a:gd name="T53" fmla="*/ 62 h 75"/>
                <a:gd name="T54" fmla="*/ 24 w 100"/>
                <a:gd name="T55" fmla="*/ 63 h 75"/>
                <a:gd name="T56" fmla="*/ 75 w 100"/>
                <a:gd name="T57" fmla="*/ 37 h 75"/>
                <a:gd name="T58" fmla="*/ 79 w 100"/>
                <a:gd name="T59" fmla="*/ 33 h 75"/>
                <a:gd name="T60" fmla="*/ 82 w 100"/>
                <a:gd name="T61" fmla="*/ 29 h 75"/>
                <a:gd name="T62" fmla="*/ 81 w 100"/>
                <a:gd name="T63" fmla="*/ 18 h 75"/>
                <a:gd name="T64" fmla="*/ 78 w 100"/>
                <a:gd name="T65" fmla="*/ 14 h 75"/>
                <a:gd name="T66" fmla="*/ 73 w 100"/>
                <a:gd name="T67" fmla="*/ 13 h 75"/>
                <a:gd name="T68" fmla="*/ 63 w 100"/>
                <a:gd name="T69" fmla="*/ 13 h 75"/>
                <a:gd name="T70" fmla="*/ 9 w 100"/>
                <a:gd name="T71" fmla="*/ 41 h 75"/>
                <a:gd name="T72" fmla="*/ 1 w 100"/>
                <a:gd name="T73" fmla="*/ 52 h 75"/>
                <a:gd name="T74" fmla="*/ 1 w 100"/>
                <a:gd name="T75" fmla="*/ 66 h 75"/>
                <a:gd name="T76" fmla="*/ 5 w 100"/>
                <a:gd name="T77" fmla="*/ 70 h 75"/>
                <a:gd name="T78" fmla="*/ 17 w 100"/>
                <a:gd name="T79" fmla="*/ 75 h 75"/>
                <a:gd name="T80" fmla="*/ 23 w 100"/>
                <a:gd name="T81" fmla="*/ 74 h 75"/>
                <a:gd name="T82" fmla="*/ 86 w 100"/>
                <a:gd name="T83" fmla="*/ 41 h 75"/>
                <a:gd name="T84" fmla="*/ 90 w 100"/>
                <a:gd name="T85" fmla="*/ 39 h 75"/>
                <a:gd name="T86" fmla="*/ 97 w 100"/>
                <a:gd name="T87" fmla="*/ 32 h 75"/>
                <a:gd name="T88" fmla="*/ 98 w 100"/>
                <a:gd name="T89" fmla="*/ 28 h 75"/>
                <a:gd name="T90" fmla="*/ 100 w 100"/>
                <a:gd name="T91" fmla="*/ 20 h 75"/>
                <a:gd name="T92" fmla="*/ 97 w 100"/>
                <a:gd name="T93" fmla="*/ 12 h 75"/>
                <a:gd name="T94" fmla="*/ 94 w 100"/>
                <a:gd name="T95" fmla="*/ 8 h 75"/>
                <a:gd name="T96" fmla="*/ 87 w 100"/>
                <a:gd name="T97" fmla="*/ 2 h 75"/>
                <a:gd name="T98" fmla="*/ 83 w 100"/>
                <a:gd name="T9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75">
                  <a:moveTo>
                    <a:pt x="83" y="1"/>
                  </a:moveTo>
                  <a:lnTo>
                    <a:pt x="83" y="1"/>
                  </a:lnTo>
                  <a:lnTo>
                    <a:pt x="78" y="0"/>
                  </a:lnTo>
                  <a:lnTo>
                    <a:pt x="74" y="0"/>
                  </a:lnTo>
                  <a:lnTo>
                    <a:pt x="70" y="1"/>
                  </a:lnTo>
                  <a:lnTo>
                    <a:pt x="66" y="2"/>
                  </a:lnTo>
                  <a:lnTo>
                    <a:pt x="29" y="21"/>
                  </a:lnTo>
                  <a:lnTo>
                    <a:pt x="29" y="21"/>
                  </a:lnTo>
                  <a:lnTo>
                    <a:pt x="28" y="23"/>
                  </a:lnTo>
                  <a:lnTo>
                    <a:pt x="28" y="24"/>
                  </a:lnTo>
                  <a:lnTo>
                    <a:pt x="28" y="24"/>
                  </a:lnTo>
                  <a:lnTo>
                    <a:pt x="29" y="25"/>
                  </a:lnTo>
                  <a:lnTo>
                    <a:pt x="32" y="25"/>
                  </a:lnTo>
                  <a:lnTo>
                    <a:pt x="67" y="6"/>
                  </a:lnTo>
                  <a:lnTo>
                    <a:pt x="67" y="6"/>
                  </a:lnTo>
                  <a:lnTo>
                    <a:pt x="74" y="4"/>
                  </a:lnTo>
                  <a:lnTo>
                    <a:pt x="82" y="5"/>
                  </a:lnTo>
                  <a:lnTo>
                    <a:pt x="82" y="5"/>
                  </a:lnTo>
                  <a:lnTo>
                    <a:pt x="87" y="8"/>
                  </a:lnTo>
                  <a:lnTo>
                    <a:pt x="93" y="13"/>
                  </a:lnTo>
                  <a:lnTo>
                    <a:pt x="93" y="13"/>
                  </a:lnTo>
                  <a:lnTo>
                    <a:pt x="94" y="20"/>
                  </a:lnTo>
                  <a:lnTo>
                    <a:pt x="94" y="27"/>
                  </a:lnTo>
                  <a:lnTo>
                    <a:pt x="94" y="27"/>
                  </a:lnTo>
                  <a:lnTo>
                    <a:pt x="90" y="33"/>
                  </a:lnTo>
                  <a:lnTo>
                    <a:pt x="85" y="37"/>
                  </a:lnTo>
                  <a:lnTo>
                    <a:pt x="25" y="68"/>
                  </a:lnTo>
                  <a:lnTo>
                    <a:pt x="25" y="68"/>
                  </a:lnTo>
                  <a:lnTo>
                    <a:pt x="20" y="70"/>
                  </a:lnTo>
                  <a:lnTo>
                    <a:pt x="15" y="70"/>
                  </a:lnTo>
                  <a:lnTo>
                    <a:pt x="9" y="67"/>
                  </a:lnTo>
                  <a:lnTo>
                    <a:pt x="6" y="63"/>
                  </a:lnTo>
                  <a:lnTo>
                    <a:pt x="6" y="63"/>
                  </a:lnTo>
                  <a:lnTo>
                    <a:pt x="4" y="58"/>
                  </a:lnTo>
                  <a:lnTo>
                    <a:pt x="5" y="52"/>
                  </a:lnTo>
                  <a:lnTo>
                    <a:pt x="8" y="48"/>
                  </a:lnTo>
                  <a:lnTo>
                    <a:pt x="12" y="45"/>
                  </a:lnTo>
                  <a:lnTo>
                    <a:pt x="64" y="17"/>
                  </a:lnTo>
                  <a:lnTo>
                    <a:pt x="64" y="17"/>
                  </a:lnTo>
                  <a:lnTo>
                    <a:pt x="69" y="17"/>
                  </a:lnTo>
                  <a:lnTo>
                    <a:pt x="71" y="17"/>
                  </a:lnTo>
                  <a:lnTo>
                    <a:pt x="71" y="17"/>
                  </a:lnTo>
                  <a:lnTo>
                    <a:pt x="75" y="18"/>
                  </a:lnTo>
                  <a:lnTo>
                    <a:pt x="77" y="21"/>
                  </a:lnTo>
                  <a:lnTo>
                    <a:pt x="77" y="21"/>
                  </a:lnTo>
                  <a:lnTo>
                    <a:pt x="78" y="24"/>
                  </a:lnTo>
                  <a:lnTo>
                    <a:pt x="78" y="28"/>
                  </a:lnTo>
                  <a:lnTo>
                    <a:pt x="78" y="28"/>
                  </a:lnTo>
                  <a:lnTo>
                    <a:pt x="75" y="31"/>
                  </a:lnTo>
                  <a:lnTo>
                    <a:pt x="73" y="33"/>
                  </a:lnTo>
                  <a:lnTo>
                    <a:pt x="24" y="59"/>
                  </a:lnTo>
                  <a:lnTo>
                    <a:pt x="24" y="59"/>
                  </a:lnTo>
                  <a:lnTo>
                    <a:pt x="23" y="60"/>
                  </a:lnTo>
                  <a:lnTo>
                    <a:pt x="23" y="62"/>
                  </a:lnTo>
                  <a:lnTo>
                    <a:pt x="23" y="62"/>
                  </a:lnTo>
                  <a:lnTo>
                    <a:pt x="24" y="63"/>
                  </a:lnTo>
                  <a:lnTo>
                    <a:pt x="25" y="63"/>
                  </a:lnTo>
                  <a:lnTo>
                    <a:pt x="75" y="37"/>
                  </a:lnTo>
                  <a:lnTo>
                    <a:pt x="75" y="37"/>
                  </a:lnTo>
                  <a:lnTo>
                    <a:pt x="79" y="33"/>
                  </a:lnTo>
                  <a:lnTo>
                    <a:pt x="82" y="29"/>
                  </a:lnTo>
                  <a:lnTo>
                    <a:pt x="82" y="29"/>
                  </a:lnTo>
                  <a:lnTo>
                    <a:pt x="83" y="24"/>
                  </a:lnTo>
                  <a:lnTo>
                    <a:pt x="81" y="18"/>
                  </a:lnTo>
                  <a:lnTo>
                    <a:pt x="81" y="18"/>
                  </a:lnTo>
                  <a:lnTo>
                    <a:pt x="78" y="14"/>
                  </a:lnTo>
                  <a:lnTo>
                    <a:pt x="73" y="13"/>
                  </a:lnTo>
                  <a:lnTo>
                    <a:pt x="73" y="13"/>
                  </a:lnTo>
                  <a:lnTo>
                    <a:pt x="67" y="12"/>
                  </a:lnTo>
                  <a:lnTo>
                    <a:pt x="63" y="13"/>
                  </a:lnTo>
                  <a:lnTo>
                    <a:pt x="9" y="41"/>
                  </a:lnTo>
                  <a:lnTo>
                    <a:pt x="9" y="41"/>
                  </a:lnTo>
                  <a:lnTo>
                    <a:pt x="4" y="45"/>
                  </a:lnTo>
                  <a:lnTo>
                    <a:pt x="1" y="52"/>
                  </a:lnTo>
                  <a:lnTo>
                    <a:pt x="0" y="59"/>
                  </a:lnTo>
                  <a:lnTo>
                    <a:pt x="1" y="66"/>
                  </a:lnTo>
                  <a:lnTo>
                    <a:pt x="1" y="66"/>
                  </a:lnTo>
                  <a:lnTo>
                    <a:pt x="5" y="70"/>
                  </a:lnTo>
                  <a:lnTo>
                    <a:pt x="10" y="74"/>
                  </a:lnTo>
                  <a:lnTo>
                    <a:pt x="17" y="75"/>
                  </a:lnTo>
                  <a:lnTo>
                    <a:pt x="23" y="74"/>
                  </a:lnTo>
                  <a:lnTo>
                    <a:pt x="23" y="74"/>
                  </a:lnTo>
                  <a:lnTo>
                    <a:pt x="27" y="72"/>
                  </a:lnTo>
                  <a:lnTo>
                    <a:pt x="86" y="41"/>
                  </a:lnTo>
                  <a:lnTo>
                    <a:pt x="86" y="41"/>
                  </a:lnTo>
                  <a:lnTo>
                    <a:pt x="90" y="39"/>
                  </a:lnTo>
                  <a:lnTo>
                    <a:pt x="94" y="36"/>
                  </a:lnTo>
                  <a:lnTo>
                    <a:pt x="97" y="32"/>
                  </a:lnTo>
                  <a:lnTo>
                    <a:pt x="98" y="28"/>
                  </a:lnTo>
                  <a:lnTo>
                    <a:pt x="98" y="28"/>
                  </a:lnTo>
                  <a:lnTo>
                    <a:pt x="100" y="24"/>
                  </a:lnTo>
                  <a:lnTo>
                    <a:pt x="100" y="20"/>
                  </a:lnTo>
                  <a:lnTo>
                    <a:pt x="98" y="16"/>
                  </a:lnTo>
                  <a:lnTo>
                    <a:pt x="97" y="12"/>
                  </a:lnTo>
                  <a:lnTo>
                    <a:pt x="97" y="12"/>
                  </a:lnTo>
                  <a:lnTo>
                    <a:pt x="94" y="8"/>
                  </a:lnTo>
                  <a:lnTo>
                    <a:pt x="91" y="5"/>
                  </a:lnTo>
                  <a:lnTo>
                    <a:pt x="87" y="2"/>
                  </a:lnTo>
                  <a:lnTo>
                    <a:pt x="83" y="1"/>
                  </a:lnTo>
                  <a:lnTo>
                    <a:pt x="83" y="1"/>
                  </a:lnTo>
                  <a:close/>
                </a:path>
              </a:pathLst>
            </a:custGeom>
            <a:solidFill>
              <a:srgbClr val="EAA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1" name="Freeform 223"/>
            <p:cNvSpPr>
              <a:spLocks/>
            </p:cNvSpPr>
            <p:nvPr/>
          </p:nvSpPr>
          <p:spPr bwMode="auto">
            <a:xfrm>
              <a:off x="6124576" y="3648075"/>
              <a:ext cx="157163" cy="115888"/>
            </a:xfrm>
            <a:custGeom>
              <a:avLst/>
              <a:gdLst>
                <a:gd name="T0" fmla="*/ 85 w 99"/>
                <a:gd name="T1" fmla="*/ 0 h 73"/>
                <a:gd name="T2" fmla="*/ 75 w 99"/>
                <a:gd name="T3" fmla="*/ 0 h 73"/>
                <a:gd name="T4" fmla="*/ 67 w 99"/>
                <a:gd name="T5" fmla="*/ 1 h 73"/>
                <a:gd name="T6" fmla="*/ 31 w 99"/>
                <a:gd name="T7" fmla="*/ 19 h 73"/>
                <a:gd name="T8" fmla="*/ 29 w 99"/>
                <a:gd name="T9" fmla="*/ 23 h 73"/>
                <a:gd name="T10" fmla="*/ 31 w 99"/>
                <a:gd name="T11" fmla="*/ 24 h 73"/>
                <a:gd name="T12" fmla="*/ 68 w 99"/>
                <a:gd name="T13" fmla="*/ 5 h 73"/>
                <a:gd name="T14" fmla="*/ 75 w 99"/>
                <a:gd name="T15" fmla="*/ 4 h 73"/>
                <a:gd name="T16" fmla="*/ 83 w 99"/>
                <a:gd name="T17" fmla="*/ 5 h 73"/>
                <a:gd name="T18" fmla="*/ 94 w 99"/>
                <a:gd name="T19" fmla="*/ 13 h 73"/>
                <a:gd name="T20" fmla="*/ 95 w 99"/>
                <a:gd name="T21" fmla="*/ 20 h 73"/>
                <a:gd name="T22" fmla="*/ 94 w 99"/>
                <a:gd name="T23" fmla="*/ 27 h 73"/>
                <a:gd name="T24" fmla="*/ 85 w 99"/>
                <a:gd name="T25" fmla="*/ 38 h 73"/>
                <a:gd name="T26" fmla="*/ 24 w 99"/>
                <a:gd name="T27" fmla="*/ 67 h 73"/>
                <a:gd name="T28" fmla="*/ 13 w 99"/>
                <a:gd name="T29" fmla="*/ 67 h 73"/>
                <a:gd name="T30" fmla="*/ 5 w 99"/>
                <a:gd name="T31" fmla="*/ 60 h 73"/>
                <a:gd name="T32" fmla="*/ 4 w 99"/>
                <a:gd name="T33" fmla="*/ 56 h 73"/>
                <a:gd name="T34" fmla="*/ 8 w 99"/>
                <a:gd name="T35" fmla="*/ 46 h 73"/>
                <a:gd name="T36" fmla="*/ 66 w 99"/>
                <a:gd name="T37" fmla="*/ 17 h 73"/>
                <a:gd name="T38" fmla="*/ 68 w 99"/>
                <a:gd name="T39" fmla="*/ 16 h 73"/>
                <a:gd name="T40" fmla="*/ 72 w 99"/>
                <a:gd name="T41" fmla="*/ 16 h 73"/>
                <a:gd name="T42" fmla="*/ 78 w 99"/>
                <a:gd name="T43" fmla="*/ 21 h 73"/>
                <a:gd name="T44" fmla="*/ 79 w 99"/>
                <a:gd name="T45" fmla="*/ 24 h 73"/>
                <a:gd name="T46" fmla="*/ 78 w 99"/>
                <a:gd name="T47" fmla="*/ 28 h 73"/>
                <a:gd name="T48" fmla="*/ 74 w 99"/>
                <a:gd name="T49" fmla="*/ 33 h 73"/>
                <a:gd name="T50" fmla="*/ 24 w 99"/>
                <a:gd name="T51" fmla="*/ 58 h 73"/>
                <a:gd name="T52" fmla="*/ 23 w 99"/>
                <a:gd name="T53" fmla="*/ 60 h 73"/>
                <a:gd name="T54" fmla="*/ 24 w 99"/>
                <a:gd name="T55" fmla="*/ 62 h 73"/>
                <a:gd name="T56" fmla="*/ 75 w 99"/>
                <a:gd name="T57" fmla="*/ 38 h 73"/>
                <a:gd name="T58" fmla="*/ 81 w 99"/>
                <a:gd name="T59" fmla="*/ 33 h 73"/>
                <a:gd name="T60" fmla="*/ 83 w 99"/>
                <a:gd name="T61" fmla="*/ 29 h 73"/>
                <a:gd name="T62" fmla="*/ 82 w 99"/>
                <a:gd name="T63" fmla="*/ 19 h 73"/>
                <a:gd name="T64" fmla="*/ 79 w 99"/>
                <a:gd name="T65" fmla="*/ 15 h 73"/>
                <a:gd name="T66" fmla="*/ 74 w 99"/>
                <a:gd name="T67" fmla="*/ 12 h 73"/>
                <a:gd name="T68" fmla="*/ 63 w 99"/>
                <a:gd name="T69" fmla="*/ 13 h 73"/>
                <a:gd name="T70" fmla="*/ 10 w 99"/>
                <a:gd name="T71" fmla="*/ 39 h 73"/>
                <a:gd name="T72" fmla="*/ 1 w 99"/>
                <a:gd name="T73" fmla="*/ 50 h 73"/>
                <a:gd name="T74" fmla="*/ 1 w 99"/>
                <a:gd name="T75" fmla="*/ 63 h 73"/>
                <a:gd name="T76" fmla="*/ 5 w 99"/>
                <a:gd name="T77" fmla="*/ 69 h 73"/>
                <a:gd name="T78" fmla="*/ 16 w 99"/>
                <a:gd name="T79" fmla="*/ 73 h 73"/>
                <a:gd name="T80" fmla="*/ 23 w 99"/>
                <a:gd name="T81" fmla="*/ 73 h 73"/>
                <a:gd name="T82" fmla="*/ 87 w 99"/>
                <a:gd name="T83" fmla="*/ 42 h 73"/>
                <a:gd name="T84" fmla="*/ 91 w 99"/>
                <a:gd name="T85" fmla="*/ 39 h 73"/>
                <a:gd name="T86" fmla="*/ 97 w 99"/>
                <a:gd name="T87" fmla="*/ 32 h 73"/>
                <a:gd name="T88" fmla="*/ 98 w 99"/>
                <a:gd name="T89" fmla="*/ 28 h 73"/>
                <a:gd name="T90" fmla="*/ 99 w 99"/>
                <a:gd name="T91" fmla="*/ 20 h 73"/>
                <a:gd name="T92" fmla="*/ 98 w 99"/>
                <a:gd name="T93" fmla="*/ 12 h 73"/>
                <a:gd name="T94" fmla="*/ 95 w 99"/>
                <a:gd name="T95" fmla="*/ 8 h 73"/>
                <a:gd name="T96" fmla="*/ 89 w 99"/>
                <a:gd name="T97" fmla="*/ 2 h 73"/>
                <a:gd name="T98" fmla="*/ 85 w 99"/>
                <a:gd name="T9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73">
                  <a:moveTo>
                    <a:pt x="85" y="0"/>
                  </a:moveTo>
                  <a:lnTo>
                    <a:pt x="85" y="0"/>
                  </a:lnTo>
                  <a:lnTo>
                    <a:pt x="79" y="0"/>
                  </a:lnTo>
                  <a:lnTo>
                    <a:pt x="75" y="0"/>
                  </a:lnTo>
                  <a:lnTo>
                    <a:pt x="71" y="0"/>
                  </a:lnTo>
                  <a:lnTo>
                    <a:pt x="67" y="1"/>
                  </a:lnTo>
                  <a:lnTo>
                    <a:pt x="31" y="19"/>
                  </a:lnTo>
                  <a:lnTo>
                    <a:pt x="31" y="19"/>
                  </a:lnTo>
                  <a:lnTo>
                    <a:pt x="29" y="20"/>
                  </a:lnTo>
                  <a:lnTo>
                    <a:pt x="29" y="23"/>
                  </a:lnTo>
                  <a:lnTo>
                    <a:pt x="29" y="23"/>
                  </a:lnTo>
                  <a:lnTo>
                    <a:pt x="31" y="24"/>
                  </a:lnTo>
                  <a:lnTo>
                    <a:pt x="32" y="23"/>
                  </a:lnTo>
                  <a:lnTo>
                    <a:pt x="68" y="5"/>
                  </a:lnTo>
                  <a:lnTo>
                    <a:pt x="68" y="5"/>
                  </a:lnTo>
                  <a:lnTo>
                    <a:pt x="75" y="4"/>
                  </a:lnTo>
                  <a:lnTo>
                    <a:pt x="83" y="5"/>
                  </a:lnTo>
                  <a:lnTo>
                    <a:pt x="83" y="5"/>
                  </a:lnTo>
                  <a:lnTo>
                    <a:pt x="89" y="8"/>
                  </a:lnTo>
                  <a:lnTo>
                    <a:pt x="94" y="13"/>
                  </a:lnTo>
                  <a:lnTo>
                    <a:pt x="94" y="13"/>
                  </a:lnTo>
                  <a:lnTo>
                    <a:pt x="95" y="20"/>
                  </a:lnTo>
                  <a:lnTo>
                    <a:pt x="94" y="27"/>
                  </a:lnTo>
                  <a:lnTo>
                    <a:pt x="94" y="27"/>
                  </a:lnTo>
                  <a:lnTo>
                    <a:pt x="90" y="33"/>
                  </a:lnTo>
                  <a:lnTo>
                    <a:pt x="85" y="38"/>
                  </a:lnTo>
                  <a:lnTo>
                    <a:pt x="24" y="67"/>
                  </a:lnTo>
                  <a:lnTo>
                    <a:pt x="24" y="67"/>
                  </a:lnTo>
                  <a:lnTo>
                    <a:pt x="18" y="69"/>
                  </a:lnTo>
                  <a:lnTo>
                    <a:pt x="13" y="67"/>
                  </a:lnTo>
                  <a:lnTo>
                    <a:pt x="9" y="65"/>
                  </a:lnTo>
                  <a:lnTo>
                    <a:pt x="5" y="60"/>
                  </a:lnTo>
                  <a:lnTo>
                    <a:pt x="5" y="60"/>
                  </a:lnTo>
                  <a:lnTo>
                    <a:pt x="4" y="56"/>
                  </a:lnTo>
                  <a:lnTo>
                    <a:pt x="5" y="51"/>
                  </a:lnTo>
                  <a:lnTo>
                    <a:pt x="8" y="46"/>
                  </a:lnTo>
                  <a:lnTo>
                    <a:pt x="12" y="43"/>
                  </a:lnTo>
                  <a:lnTo>
                    <a:pt x="66" y="17"/>
                  </a:lnTo>
                  <a:lnTo>
                    <a:pt x="66" y="17"/>
                  </a:lnTo>
                  <a:lnTo>
                    <a:pt x="68" y="16"/>
                  </a:lnTo>
                  <a:lnTo>
                    <a:pt x="72" y="16"/>
                  </a:lnTo>
                  <a:lnTo>
                    <a:pt x="72" y="16"/>
                  </a:lnTo>
                  <a:lnTo>
                    <a:pt x="75" y="19"/>
                  </a:lnTo>
                  <a:lnTo>
                    <a:pt x="78" y="21"/>
                  </a:lnTo>
                  <a:lnTo>
                    <a:pt x="78" y="21"/>
                  </a:lnTo>
                  <a:lnTo>
                    <a:pt x="79" y="24"/>
                  </a:lnTo>
                  <a:lnTo>
                    <a:pt x="78" y="28"/>
                  </a:lnTo>
                  <a:lnTo>
                    <a:pt x="78" y="28"/>
                  </a:lnTo>
                  <a:lnTo>
                    <a:pt x="77" y="31"/>
                  </a:lnTo>
                  <a:lnTo>
                    <a:pt x="74" y="33"/>
                  </a:lnTo>
                  <a:lnTo>
                    <a:pt x="24" y="58"/>
                  </a:lnTo>
                  <a:lnTo>
                    <a:pt x="24" y="58"/>
                  </a:lnTo>
                  <a:lnTo>
                    <a:pt x="23" y="59"/>
                  </a:lnTo>
                  <a:lnTo>
                    <a:pt x="23" y="60"/>
                  </a:lnTo>
                  <a:lnTo>
                    <a:pt x="23" y="60"/>
                  </a:lnTo>
                  <a:lnTo>
                    <a:pt x="24" y="62"/>
                  </a:lnTo>
                  <a:lnTo>
                    <a:pt x="25" y="62"/>
                  </a:lnTo>
                  <a:lnTo>
                    <a:pt x="75" y="38"/>
                  </a:lnTo>
                  <a:lnTo>
                    <a:pt x="75" y="38"/>
                  </a:lnTo>
                  <a:lnTo>
                    <a:pt x="81" y="33"/>
                  </a:lnTo>
                  <a:lnTo>
                    <a:pt x="83" y="29"/>
                  </a:lnTo>
                  <a:lnTo>
                    <a:pt x="83" y="29"/>
                  </a:lnTo>
                  <a:lnTo>
                    <a:pt x="83" y="24"/>
                  </a:lnTo>
                  <a:lnTo>
                    <a:pt x="82" y="19"/>
                  </a:lnTo>
                  <a:lnTo>
                    <a:pt x="82" y="19"/>
                  </a:lnTo>
                  <a:lnTo>
                    <a:pt x="79" y="15"/>
                  </a:lnTo>
                  <a:lnTo>
                    <a:pt x="74" y="12"/>
                  </a:lnTo>
                  <a:lnTo>
                    <a:pt x="74" y="12"/>
                  </a:lnTo>
                  <a:lnTo>
                    <a:pt x="68" y="12"/>
                  </a:lnTo>
                  <a:lnTo>
                    <a:pt x="63" y="13"/>
                  </a:lnTo>
                  <a:lnTo>
                    <a:pt x="10" y="39"/>
                  </a:lnTo>
                  <a:lnTo>
                    <a:pt x="10" y="39"/>
                  </a:lnTo>
                  <a:lnTo>
                    <a:pt x="4" y="43"/>
                  </a:lnTo>
                  <a:lnTo>
                    <a:pt x="1" y="50"/>
                  </a:lnTo>
                  <a:lnTo>
                    <a:pt x="0" y="56"/>
                  </a:lnTo>
                  <a:lnTo>
                    <a:pt x="1" y="63"/>
                  </a:lnTo>
                  <a:lnTo>
                    <a:pt x="1" y="63"/>
                  </a:lnTo>
                  <a:lnTo>
                    <a:pt x="5" y="69"/>
                  </a:lnTo>
                  <a:lnTo>
                    <a:pt x="10" y="71"/>
                  </a:lnTo>
                  <a:lnTo>
                    <a:pt x="16" y="73"/>
                  </a:lnTo>
                  <a:lnTo>
                    <a:pt x="23" y="73"/>
                  </a:lnTo>
                  <a:lnTo>
                    <a:pt x="23" y="73"/>
                  </a:lnTo>
                  <a:lnTo>
                    <a:pt x="27" y="71"/>
                  </a:lnTo>
                  <a:lnTo>
                    <a:pt x="87" y="42"/>
                  </a:lnTo>
                  <a:lnTo>
                    <a:pt x="87" y="42"/>
                  </a:lnTo>
                  <a:lnTo>
                    <a:pt x="91" y="39"/>
                  </a:lnTo>
                  <a:lnTo>
                    <a:pt x="94" y="36"/>
                  </a:lnTo>
                  <a:lnTo>
                    <a:pt x="97" y="32"/>
                  </a:lnTo>
                  <a:lnTo>
                    <a:pt x="98" y="28"/>
                  </a:lnTo>
                  <a:lnTo>
                    <a:pt x="98" y="28"/>
                  </a:lnTo>
                  <a:lnTo>
                    <a:pt x="99" y="24"/>
                  </a:lnTo>
                  <a:lnTo>
                    <a:pt x="99" y="20"/>
                  </a:lnTo>
                  <a:lnTo>
                    <a:pt x="99" y="16"/>
                  </a:lnTo>
                  <a:lnTo>
                    <a:pt x="98" y="12"/>
                  </a:lnTo>
                  <a:lnTo>
                    <a:pt x="98" y="12"/>
                  </a:lnTo>
                  <a:lnTo>
                    <a:pt x="95" y="8"/>
                  </a:lnTo>
                  <a:lnTo>
                    <a:pt x="93" y="5"/>
                  </a:lnTo>
                  <a:lnTo>
                    <a:pt x="89" y="2"/>
                  </a:lnTo>
                  <a:lnTo>
                    <a:pt x="85" y="0"/>
                  </a:lnTo>
                  <a:lnTo>
                    <a:pt x="85" y="0"/>
                  </a:lnTo>
                  <a:close/>
                </a:path>
              </a:pathLst>
            </a:custGeom>
            <a:solidFill>
              <a:srgbClr val="DE56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2" name="Freeform 224"/>
            <p:cNvSpPr>
              <a:spLocks noEditPoints="1"/>
            </p:cNvSpPr>
            <p:nvPr/>
          </p:nvSpPr>
          <p:spPr bwMode="auto">
            <a:xfrm>
              <a:off x="5721351" y="3711575"/>
              <a:ext cx="552450" cy="996950"/>
            </a:xfrm>
            <a:custGeom>
              <a:avLst/>
              <a:gdLst>
                <a:gd name="T0" fmla="*/ 325 w 348"/>
                <a:gd name="T1" fmla="*/ 423 h 628"/>
                <a:gd name="T2" fmla="*/ 308 w 348"/>
                <a:gd name="T3" fmla="*/ 423 h 628"/>
                <a:gd name="T4" fmla="*/ 308 w 348"/>
                <a:gd name="T5" fmla="*/ 423 h 628"/>
                <a:gd name="T6" fmla="*/ 290 w 348"/>
                <a:gd name="T7" fmla="*/ 424 h 628"/>
                <a:gd name="T8" fmla="*/ 304 w 348"/>
                <a:gd name="T9" fmla="*/ 454 h 628"/>
                <a:gd name="T10" fmla="*/ 0 w 348"/>
                <a:gd name="T11" fmla="*/ 596 h 628"/>
                <a:gd name="T12" fmla="*/ 15 w 348"/>
                <a:gd name="T13" fmla="*/ 628 h 628"/>
                <a:gd name="T14" fmla="*/ 348 w 348"/>
                <a:gd name="T15" fmla="*/ 473 h 628"/>
                <a:gd name="T16" fmla="*/ 325 w 348"/>
                <a:gd name="T17" fmla="*/ 423 h 628"/>
                <a:gd name="T18" fmla="*/ 294 w 348"/>
                <a:gd name="T19" fmla="*/ 357 h 628"/>
                <a:gd name="T20" fmla="*/ 259 w 348"/>
                <a:gd name="T21" fmla="*/ 357 h 628"/>
                <a:gd name="T22" fmla="*/ 268 w 348"/>
                <a:gd name="T23" fmla="*/ 378 h 628"/>
                <a:gd name="T24" fmla="*/ 305 w 348"/>
                <a:gd name="T25" fmla="*/ 377 h 628"/>
                <a:gd name="T26" fmla="*/ 294 w 348"/>
                <a:gd name="T27" fmla="*/ 357 h 628"/>
                <a:gd name="T28" fmla="*/ 232 w 348"/>
                <a:gd name="T29" fmla="*/ 299 h 628"/>
                <a:gd name="T30" fmla="*/ 245 w 348"/>
                <a:gd name="T31" fmla="*/ 330 h 628"/>
                <a:gd name="T32" fmla="*/ 282 w 348"/>
                <a:gd name="T33" fmla="*/ 328 h 628"/>
                <a:gd name="T34" fmla="*/ 268 w 348"/>
                <a:gd name="T35" fmla="*/ 301 h 628"/>
                <a:gd name="T36" fmla="*/ 250 w 348"/>
                <a:gd name="T37" fmla="*/ 301 h 628"/>
                <a:gd name="T38" fmla="*/ 250 w 348"/>
                <a:gd name="T39" fmla="*/ 301 h 628"/>
                <a:gd name="T40" fmla="*/ 250 w 348"/>
                <a:gd name="T41" fmla="*/ 301 h 628"/>
                <a:gd name="T42" fmla="*/ 250 w 348"/>
                <a:gd name="T43" fmla="*/ 301 h 628"/>
                <a:gd name="T44" fmla="*/ 245 w 348"/>
                <a:gd name="T45" fmla="*/ 301 h 628"/>
                <a:gd name="T46" fmla="*/ 243 w 348"/>
                <a:gd name="T47" fmla="*/ 299 h 628"/>
                <a:gd name="T48" fmla="*/ 235 w 348"/>
                <a:gd name="T49" fmla="*/ 300 h 628"/>
                <a:gd name="T50" fmla="*/ 235 w 348"/>
                <a:gd name="T51" fmla="*/ 300 h 628"/>
                <a:gd name="T52" fmla="*/ 235 w 348"/>
                <a:gd name="T53" fmla="*/ 300 h 628"/>
                <a:gd name="T54" fmla="*/ 235 w 348"/>
                <a:gd name="T55" fmla="*/ 300 h 628"/>
                <a:gd name="T56" fmla="*/ 232 w 348"/>
                <a:gd name="T57" fmla="*/ 299 h 628"/>
                <a:gd name="T58" fmla="*/ 129 w 348"/>
                <a:gd name="T59" fmla="*/ 0 h 628"/>
                <a:gd name="T60" fmla="*/ 100 w 348"/>
                <a:gd name="T61" fmla="*/ 15 h 628"/>
                <a:gd name="T62" fmla="*/ 224 w 348"/>
                <a:gd name="T63" fmla="*/ 282 h 628"/>
                <a:gd name="T64" fmla="*/ 224 w 348"/>
                <a:gd name="T65" fmla="*/ 282 h 628"/>
                <a:gd name="T66" fmla="*/ 229 w 348"/>
                <a:gd name="T67" fmla="*/ 280 h 628"/>
                <a:gd name="T68" fmla="*/ 235 w 348"/>
                <a:gd name="T69" fmla="*/ 278 h 628"/>
                <a:gd name="T70" fmla="*/ 241 w 348"/>
                <a:gd name="T71" fmla="*/ 278 h 628"/>
                <a:gd name="T72" fmla="*/ 241 w 348"/>
                <a:gd name="T73" fmla="*/ 278 h 628"/>
                <a:gd name="T74" fmla="*/ 245 w 348"/>
                <a:gd name="T75" fmla="*/ 277 h 628"/>
                <a:gd name="T76" fmla="*/ 250 w 348"/>
                <a:gd name="T77" fmla="*/ 276 h 628"/>
                <a:gd name="T78" fmla="*/ 256 w 348"/>
                <a:gd name="T79" fmla="*/ 276 h 628"/>
                <a:gd name="T80" fmla="*/ 129 w 348"/>
                <a:gd name="T81"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8" h="628">
                  <a:moveTo>
                    <a:pt x="325" y="423"/>
                  </a:moveTo>
                  <a:lnTo>
                    <a:pt x="308" y="423"/>
                  </a:lnTo>
                  <a:lnTo>
                    <a:pt x="308" y="423"/>
                  </a:lnTo>
                  <a:lnTo>
                    <a:pt x="290" y="424"/>
                  </a:lnTo>
                  <a:lnTo>
                    <a:pt x="304" y="454"/>
                  </a:lnTo>
                  <a:lnTo>
                    <a:pt x="0" y="596"/>
                  </a:lnTo>
                  <a:lnTo>
                    <a:pt x="15" y="628"/>
                  </a:lnTo>
                  <a:lnTo>
                    <a:pt x="348" y="473"/>
                  </a:lnTo>
                  <a:lnTo>
                    <a:pt x="325" y="423"/>
                  </a:lnTo>
                  <a:close/>
                  <a:moveTo>
                    <a:pt x="294" y="357"/>
                  </a:moveTo>
                  <a:lnTo>
                    <a:pt x="259" y="357"/>
                  </a:lnTo>
                  <a:lnTo>
                    <a:pt x="268" y="378"/>
                  </a:lnTo>
                  <a:lnTo>
                    <a:pt x="305" y="377"/>
                  </a:lnTo>
                  <a:lnTo>
                    <a:pt x="294" y="357"/>
                  </a:lnTo>
                  <a:close/>
                  <a:moveTo>
                    <a:pt x="232" y="299"/>
                  </a:moveTo>
                  <a:lnTo>
                    <a:pt x="245" y="330"/>
                  </a:lnTo>
                  <a:lnTo>
                    <a:pt x="282" y="328"/>
                  </a:lnTo>
                  <a:lnTo>
                    <a:pt x="268" y="301"/>
                  </a:lnTo>
                  <a:lnTo>
                    <a:pt x="250" y="301"/>
                  </a:lnTo>
                  <a:lnTo>
                    <a:pt x="250" y="301"/>
                  </a:lnTo>
                  <a:lnTo>
                    <a:pt x="250" y="301"/>
                  </a:lnTo>
                  <a:lnTo>
                    <a:pt x="250" y="301"/>
                  </a:lnTo>
                  <a:lnTo>
                    <a:pt x="245" y="301"/>
                  </a:lnTo>
                  <a:lnTo>
                    <a:pt x="243" y="299"/>
                  </a:lnTo>
                  <a:lnTo>
                    <a:pt x="235" y="300"/>
                  </a:lnTo>
                  <a:lnTo>
                    <a:pt x="235" y="300"/>
                  </a:lnTo>
                  <a:lnTo>
                    <a:pt x="235" y="300"/>
                  </a:lnTo>
                  <a:lnTo>
                    <a:pt x="235" y="300"/>
                  </a:lnTo>
                  <a:lnTo>
                    <a:pt x="232" y="299"/>
                  </a:lnTo>
                  <a:close/>
                  <a:moveTo>
                    <a:pt x="129" y="0"/>
                  </a:moveTo>
                  <a:lnTo>
                    <a:pt x="100" y="15"/>
                  </a:lnTo>
                  <a:lnTo>
                    <a:pt x="224" y="282"/>
                  </a:lnTo>
                  <a:lnTo>
                    <a:pt x="224" y="282"/>
                  </a:lnTo>
                  <a:lnTo>
                    <a:pt x="229" y="280"/>
                  </a:lnTo>
                  <a:lnTo>
                    <a:pt x="235" y="278"/>
                  </a:lnTo>
                  <a:lnTo>
                    <a:pt x="241" y="278"/>
                  </a:lnTo>
                  <a:lnTo>
                    <a:pt x="241" y="278"/>
                  </a:lnTo>
                  <a:lnTo>
                    <a:pt x="245" y="277"/>
                  </a:lnTo>
                  <a:lnTo>
                    <a:pt x="250" y="276"/>
                  </a:lnTo>
                  <a:lnTo>
                    <a:pt x="256" y="276"/>
                  </a:lnTo>
                  <a:lnTo>
                    <a:pt x="129"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3" name="Freeform 225"/>
            <p:cNvSpPr>
              <a:spLocks/>
            </p:cNvSpPr>
            <p:nvPr/>
          </p:nvSpPr>
          <p:spPr bwMode="auto">
            <a:xfrm>
              <a:off x="5721351" y="4383088"/>
              <a:ext cx="552450" cy="325438"/>
            </a:xfrm>
            <a:custGeom>
              <a:avLst/>
              <a:gdLst>
                <a:gd name="T0" fmla="*/ 325 w 348"/>
                <a:gd name="T1" fmla="*/ 0 h 205"/>
                <a:gd name="T2" fmla="*/ 308 w 348"/>
                <a:gd name="T3" fmla="*/ 0 h 205"/>
                <a:gd name="T4" fmla="*/ 308 w 348"/>
                <a:gd name="T5" fmla="*/ 0 h 205"/>
                <a:gd name="T6" fmla="*/ 290 w 348"/>
                <a:gd name="T7" fmla="*/ 1 h 205"/>
                <a:gd name="T8" fmla="*/ 304 w 348"/>
                <a:gd name="T9" fmla="*/ 31 h 205"/>
                <a:gd name="T10" fmla="*/ 0 w 348"/>
                <a:gd name="T11" fmla="*/ 173 h 205"/>
                <a:gd name="T12" fmla="*/ 15 w 348"/>
                <a:gd name="T13" fmla="*/ 205 h 205"/>
                <a:gd name="T14" fmla="*/ 348 w 348"/>
                <a:gd name="T15" fmla="*/ 50 h 205"/>
                <a:gd name="T16" fmla="*/ 325 w 348"/>
                <a:gd name="T1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205">
                  <a:moveTo>
                    <a:pt x="325" y="0"/>
                  </a:moveTo>
                  <a:lnTo>
                    <a:pt x="308" y="0"/>
                  </a:lnTo>
                  <a:lnTo>
                    <a:pt x="308" y="0"/>
                  </a:lnTo>
                  <a:lnTo>
                    <a:pt x="290" y="1"/>
                  </a:lnTo>
                  <a:lnTo>
                    <a:pt x="304" y="31"/>
                  </a:lnTo>
                  <a:lnTo>
                    <a:pt x="0" y="173"/>
                  </a:lnTo>
                  <a:lnTo>
                    <a:pt x="15" y="205"/>
                  </a:lnTo>
                  <a:lnTo>
                    <a:pt x="348" y="5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4" name="Freeform 226"/>
            <p:cNvSpPr>
              <a:spLocks/>
            </p:cNvSpPr>
            <p:nvPr/>
          </p:nvSpPr>
          <p:spPr bwMode="auto">
            <a:xfrm>
              <a:off x="6132513" y="4278313"/>
              <a:ext cx="73025" cy="33338"/>
            </a:xfrm>
            <a:custGeom>
              <a:avLst/>
              <a:gdLst>
                <a:gd name="T0" fmla="*/ 35 w 46"/>
                <a:gd name="T1" fmla="*/ 0 h 21"/>
                <a:gd name="T2" fmla="*/ 0 w 46"/>
                <a:gd name="T3" fmla="*/ 0 h 21"/>
                <a:gd name="T4" fmla="*/ 9 w 46"/>
                <a:gd name="T5" fmla="*/ 21 h 21"/>
                <a:gd name="T6" fmla="*/ 46 w 46"/>
                <a:gd name="T7" fmla="*/ 20 h 21"/>
                <a:gd name="T8" fmla="*/ 35 w 46"/>
                <a:gd name="T9" fmla="*/ 0 h 21"/>
              </a:gdLst>
              <a:ahLst/>
              <a:cxnLst>
                <a:cxn ang="0">
                  <a:pos x="T0" y="T1"/>
                </a:cxn>
                <a:cxn ang="0">
                  <a:pos x="T2" y="T3"/>
                </a:cxn>
                <a:cxn ang="0">
                  <a:pos x="T4" y="T5"/>
                </a:cxn>
                <a:cxn ang="0">
                  <a:pos x="T6" y="T7"/>
                </a:cxn>
                <a:cxn ang="0">
                  <a:pos x="T8" y="T9"/>
                </a:cxn>
              </a:cxnLst>
              <a:rect l="0" t="0" r="r" b="b"/>
              <a:pathLst>
                <a:path w="46" h="21">
                  <a:moveTo>
                    <a:pt x="35" y="0"/>
                  </a:moveTo>
                  <a:lnTo>
                    <a:pt x="0" y="0"/>
                  </a:lnTo>
                  <a:lnTo>
                    <a:pt x="9" y="21"/>
                  </a:lnTo>
                  <a:lnTo>
                    <a:pt x="46" y="2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5" name="Freeform 227"/>
            <p:cNvSpPr>
              <a:spLocks/>
            </p:cNvSpPr>
            <p:nvPr/>
          </p:nvSpPr>
          <p:spPr bwMode="auto">
            <a:xfrm>
              <a:off x="6089651" y="4186238"/>
              <a:ext cx="79375" cy="49213"/>
            </a:xfrm>
            <a:custGeom>
              <a:avLst/>
              <a:gdLst>
                <a:gd name="T0" fmla="*/ 0 w 50"/>
                <a:gd name="T1" fmla="*/ 0 h 31"/>
                <a:gd name="T2" fmla="*/ 13 w 50"/>
                <a:gd name="T3" fmla="*/ 31 h 31"/>
                <a:gd name="T4" fmla="*/ 50 w 50"/>
                <a:gd name="T5" fmla="*/ 29 h 31"/>
                <a:gd name="T6" fmla="*/ 36 w 50"/>
                <a:gd name="T7" fmla="*/ 2 h 31"/>
                <a:gd name="T8" fmla="*/ 18 w 50"/>
                <a:gd name="T9" fmla="*/ 2 h 31"/>
                <a:gd name="T10" fmla="*/ 18 w 50"/>
                <a:gd name="T11" fmla="*/ 2 h 31"/>
                <a:gd name="T12" fmla="*/ 18 w 50"/>
                <a:gd name="T13" fmla="*/ 2 h 31"/>
                <a:gd name="T14" fmla="*/ 18 w 50"/>
                <a:gd name="T15" fmla="*/ 2 h 31"/>
                <a:gd name="T16" fmla="*/ 13 w 50"/>
                <a:gd name="T17" fmla="*/ 2 h 31"/>
                <a:gd name="T18" fmla="*/ 11 w 50"/>
                <a:gd name="T19" fmla="*/ 0 h 31"/>
                <a:gd name="T20" fmla="*/ 3 w 50"/>
                <a:gd name="T21" fmla="*/ 1 h 31"/>
                <a:gd name="T22" fmla="*/ 3 w 50"/>
                <a:gd name="T23" fmla="*/ 1 h 31"/>
                <a:gd name="T24" fmla="*/ 3 w 50"/>
                <a:gd name="T25" fmla="*/ 1 h 31"/>
                <a:gd name="T26" fmla="*/ 3 w 50"/>
                <a:gd name="T27" fmla="*/ 1 h 31"/>
                <a:gd name="T28" fmla="*/ 0 w 5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31">
                  <a:moveTo>
                    <a:pt x="0" y="0"/>
                  </a:moveTo>
                  <a:lnTo>
                    <a:pt x="13" y="31"/>
                  </a:lnTo>
                  <a:lnTo>
                    <a:pt x="50" y="29"/>
                  </a:lnTo>
                  <a:lnTo>
                    <a:pt x="36" y="2"/>
                  </a:lnTo>
                  <a:lnTo>
                    <a:pt x="18" y="2"/>
                  </a:lnTo>
                  <a:lnTo>
                    <a:pt x="18" y="2"/>
                  </a:lnTo>
                  <a:lnTo>
                    <a:pt x="18" y="2"/>
                  </a:lnTo>
                  <a:lnTo>
                    <a:pt x="18" y="2"/>
                  </a:lnTo>
                  <a:lnTo>
                    <a:pt x="13" y="2"/>
                  </a:lnTo>
                  <a:lnTo>
                    <a:pt x="11" y="0"/>
                  </a:lnTo>
                  <a:lnTo>
                    <a:pt x="3" y="1"/>
                  </a:lnTo>
                  <a:lnTo>
                    <a:pt x="3" y="1"/>
                  </a:lnTo>
                  <a:lnTo>
                    <a:pt x="3" y="1"/>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6" name="Freeform 228"/>
            <p:cNvSpPr>
              <a:spLocks/>
            </p:cNvSpPr>
            <p:nvPr/>
          </p:nvSpPr>
          <p:spPr bwMode="auto">
            <a:xfrm>
              <a:off x="5880101" y="3711575"/>
              <a:ext cx="247650" cy="447675"/>
            </a:xfrm>
            <a:custGeom>
              <a:avLst/>
              <a:gdLst>
                <a:gd name="T0" fmla="*/ 29 w 156"/>
                <a:gd name="T1" fmla="*/ 0 h 282"/>
                <a:gd name="T2" fmla="*/ 0 w 156"/>
                <a:gd name="T3" fmla="*/ 15 h 282"/>
                <a:gd name="T4" fmla="*/ 124 w 156"/>
                <a:gd name="T5" fmla="*/ 282 h 282"/>
                <a:gd name="T6" fmla="*/ 124 w 156"/>
                <a:gd name="T7" fmla="*/ 282 h 282"/>
                <a:gd name="T8" fmla="*/ 129 w 156"/>
                <a:gd name="T9" fmla="*/ 280 h 282"/>
                <a:gd name="T10" fmla="*/ 135 w 156"/>
                <a:gd name="T11" fmla="*/ 278 h 282"/>
                <a:gd name="T12" fmla="*/ 141 w 156"/>
                <a:gd name="T13" fmla="*/ 278 h 282"/>
                <a:gd name="T14" fmla="*/ 141 w 156"/>
                <a:gd name="T15" fmla="*/ 278 h 282"/>
                <a:gd name="T16" fmla="*/ 145 w 156"/>
                <a:gd name="T17" fmla="*/ 277 h 282"/>
                <a:gd name="T18" fmla="*/ 150 w 156"/>
                <a:gd name="T19" fmla="*/ 276 h 282"/>
                <a:gd name="T20" fmla="*/ 156 w 156"/>
                <a:gd name="T21" fmla="*/ 276 h 282"/>
                <a:gd name="T22" fmla="*/ 29 w 156"/>
                <a:gd name="T2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282">
                  <a:moveTo>
                    <a:pt x="29" y="0"/>
                  </a:moveTo>
                  <a:lnTo>
                    <a:pt x="0" y="15"/>
                  </a:lnTo>
                  <a:lnTo>
                    <a:pt x="124" y="282"/>
                  </a:lnTo>
                  <a:lnTo>
                    <a:pt x="124" y="282"/>
                  </a:lnTo>
                  <a:lnTo>
                    <a:pt x="129" y="280"/>
                  </a:lnTo>
                  <a:lnTo>
                    <a:pt x="135" y="278"/>
                  </a:lnTo>
                  <a:lnTo>
                    <a:pt x="141" y="278"/>
                  </a:lnTo>
                  <a:lnTo>
                    <a:pt x="141" y="278"/>
                  </a:lnTo>
                  <a:lnTo>
                    <a:pt x="145" y="277"/>
                  </a:lnTo>
                  <a:lnTo>
                    <a:pt x="150" y="276"/>
                  </a:lnTo>
                  <a:lnTo>
                    <a:pt x="156" y="276"/>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7" name="Freeform 229"/>
            <p:cNvSpPr>
              <a:spLocks/>
            </p:cNvSpPr>
            <p:nvPr/>
          </p:nvSpPr>
          <p:spPr bwMode="auto">
            <a:xfrm>
              <a:off x="5326063" y="3684588"/>
              <a:ext cx="877888" cy="993775"/>
            </a:xfrm>
            <a:custGeom>
              <a:avLst/>
              <a:gdLst>
                <a:gd name="T0" fmla="*/ 0 w 553"/>
                <a:gd name="T1" fmla="*/ 155 h 626"/>
                <a:gd name="T2" fmla="*/ 334 w 553"/>
                <a:gd name="T3" fmla="*/ 0 h 626"/>
                <a:gd name="T4" fmla="*/ 553 w 553"/>
                <a:gd name="T5" fmla="*/ 471 h 626"/>
                <a:gd name="T6" fmla="*/ 219 w 553"/>
                <a:gd name="T7" fmla="*/ 626 h 626"/>
                <a:gd name="T8" fmla="*/ 0 w 553"/>
                <a:gd name="T9" fmla="*/ 155 h 626"/>
              </a:gdLst>
              <a:ahLst/>
              <a:cxnLst>
                <a:cxn ang="0">
                  <a:pos x="T0" y="T1"/>
                </a:cxn>
                <a:cxn ang="0">
                  <a:pos x="T2" y="T3"/>
                </a:cxn>
                <a:cxn ang="0">
                  <a:pos x="T4" y="T5"/>
                </a:cxn>
                <a:cxn ang="0">
                  <a:pos x="T6" y="T7"/>
                </a:cxn>
                <a:cxn ang="0">
                  <a:pos x="T8" y="T9"/>
                </a:cxn>
              </a:cxnLst>
              <a:rect l="0" t="0" r="r" b="b"/>
              <a:pathLst>
                <a:path w="553" h="626">
                  <a:moveTo>
                    <a:pt x="0" y="155"/>
                  </a:moveTo>
                  <a:lnTo>
                    <a:pt x="334" y="0"/>
                  </a:lnTo>
                  <a:lnTo>
                    <a:pt x="553" y="471"/>
                  </a:lnTo>
                  <a:lnTo>
                    <a:pt x="219" y="626"/>
                  </a:lnTo>
                  <a:lnTo>
                    <a:pt x="0"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8" name="Freeform 230"/>
            <p:cNvSpPr>
              <a:spLocks/>
            </p:cNvSpPr>
            <p:nvPr/>
          </p:nvSpPr>
          <p:spPr bwMode="auto">
            <a:xfrm>
              <a:off x="5326063" y="3684588"/>
              <a:ext cx="877888" cy="993775"/>
            </a:xfrm>
            <a:custGeom>
              <a:avLst/>
              <a:gdLst>
                <a:gd name="T0" fmla="*/ 0 w 553"/>
                <a:gd name="T1" fmla="*/ 155 h 626"/>
                <a:gd name="T2" fmla="*/ 334 w 553"/>
                <a:gd name="T3" fmla="*/ 0 h 626"/>
                <a:gd name="T4" fmla="*/ 553 w 553"/>
                <a:gd name="T5" fmla="*/ 471 h 626"/>
                <a:gd name="T6" fmla="*/ 219 w 553"/>
                <a:gd name="T7" fmla="*/ 626 h 626"/>
                <a:gd name="T8" fmla="*/ 0 w 553"/>
                <a:gd name="T9" fmla="*/ 155 h 626"/>
              </a:gdLst>
              <a:ahLst/>
              <a:cxnLst>
                <a:cxn ang="0">
                  <a:pos x="T0" y="T1"/>
                </a:cxn>
                <a:cxn ang="0">
                  <a:pos x="T2" y="T3"/>
                </a:cxn>
                <a:cxn ang="0">
                  <a:pos x="T4" y="T5"/>
                </a:cxn>
                <a:cxn ang="0">
                  <a:pos x="T6" y="T7"/>
                </a:cxn>
                <a:cxn ang="0">
                  <a:pos x="T8" y="T9"/>
                </a:cxn>
              </a:cxnLst>
              <a:rect l="0" t="0" r="r" b="b"/>
              <a:pathLst>
                <a:path w="553" h="626">
                  <a:moveTo>
                    <a:pt x="0" y="155"/>
                  </a:moveTo>
                  <a:lnTo>
                    <a:pt x="334" y="0"/>
                  </a:lnTo>
                  <a:lnTo>
                    <a:pt x="553" y="471"/>
                  </a:lnTo>
                  <a:lnTo>
                    <a:pt x="219" y="626"/>
                  </a:lnTo>
                  <a:lnTo>
                    <a:pt x="0" y="1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9" name="Freeform 231"/>
            <p:cNvSpPr>
              <a:spLocks/>
            </p:cNvSpPr>
            <p:nvPr/>
          </p:nvSpPr>
          <p:spPr bwMode="auto">
            <a:xfrm>
              <a:off x="5500688" y="3827463"/>
              <a:ext cx="260350" cy="133350"/>
            </a:xfrm>
            <a:custGeom>
              <a:avLst/>
              <a:gdLst>
                <a:gd name="T0" fmla="*/ 0 w 164"/>
                <a:gd name="T1" fmla="*/ 76 h 84"/>
                <a:gd name="T2" fmla="*/ 160 w 164"/>
                <a:gd name="T3" fmla="*/ 0 h 84"/>
                <a:gd name="T4" fmla="*/ 164 w 164"/>
                <a:gd name="T5" fmla="*/ 8 h 84"/>
                <a:gd name="T6" fmla="*/ 2 w 164"/>
                <a:gd name="T7" fmla="*/ 84 h 84"/>
                <a:gd name="T8" fmla="*/ 0 w 164"/>
                <a:gd name="T9" fmla="*/ 76 h 84"/>
              </a:gdLst>
              <a:ahLst/>
              <a:cxnLst>
                <a:cxn ang="0">
                  <a:pos x="T0" y="T1"/>
                </a:cxn>
                <a:cxn ang="0">
                  <a:pos x="T2" y="T3"/>
                </a:cxn>
                <a:cxn ang="0">
                  <a:pos x="T4" y="T5"/>
                </a:cxn>
                <a:cxn ang="0">
                  <a:pos x="T6" y="T7"/>
                </a:cxn>
                <a:cxn ang="0">
                  <a:pos x="T8" y="T9"/>
                </a:cxn>
              </a:cxnLst>
              <a:rect l="0" t="0" r="r" b="b"/>
              <a:pathLst>
                <a:path w="164" h="84">
                  <a:moveTo>
                    <a:pt x="0" y="76"/>
                  </a:moveTo>
                  <a:lnTo>
                    <a:pt x="160" y="0"/>
                  </a:lnTo>
                  <a:lnTo>
                    <a:pt x="164" y="8"/>
                  </a:lnTo>
                  <a:lnTo>
                    <a:pt x="2" y="84"/>
                  </a:lnTo>
                  <a:lnTo>
                    <a:pt x="0" y="76"/>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0" name="Freeform 232"/>
            <p:cNvSpPr>
              <a:spLocks/>
            </p:cNvSpPr>
            <p:nvPr/>
          </p:nvSpPr>
          <p:spPr bwMode="auto">
            <a:xfrm>
              <a:off x="5427663" y="3819525"/>
              <a:ext cx="436563" cy="21431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1" name="Freeform 233"/>
            <p:cNvSpPr>
              <a:spLocks/>
            </p:cNvSpPr>
            <p:nvPr/>
          </p:nvSpPr>
          <p:spPr bwMode="auto">
            <a:xfrm>
              <a:off x="5438776" y="3843338"/>
              <a:ext cx="436563" cy="214313"/>
            </a:xfrm>
            <a:custGeom>
              <a:avLst/>
              <a:gdLst>
                <a:gd name="T0" fmla="*/ 0 w 275"/>
                <a:gd name="T1" fmla="*/ 126 h 135"/>
                <a:gd name="T2" fmla="*/ 272 w 275"/>
                <a:gd name="T3" fmla="*/ 0 h 135"/>
                <a:gd name="T4" fmla="*/ 275 w 275"/>
                <a:gd name="T5" fmla="*/ 8 h 135"/>
                <a:gd name="T6" fmla="*/ 4 w 275"/>
                <a:gd name="T7" fmla="*/ 135 h 135"/>
                <a:gd name="T8" fmla="*/ 0 w 275"/>
                <a:gd name="T9" fmla="*/ 126 h 135"/>
              </a:gdLst>
              <a:ahLst/>
              <a:cxnLst>
                <a:cxn ang="0">
                  <a:pos x="T0" y="T1"/>
                </a:cxn>
                <a:cxn ang="0">
                  <a:pos x="T2" y="T3"/>
                </a:cxn>
                <a:cxn ang="0">
                  <a:pos x="T4" y="T5"/>
                </a:cxn>
                <a:cxn ang="0">
                  <a:pos x="T6" y="T7"/>
                </a:cxn>
                <a:cxn ang="0">
                  <a:pos x="T8" y="T9"/>
                </a:cxn>
              </a:cxnLst>
              <a:rect l="0" t="0" r="r" b="b"/>
              <a:pathLst>
                <a:path w="275" h="135">
                  <a:moveTo>
                    <a:pt x="0" y="126"/>
                  </a:moveTo>
                  <a:lnTo>
                    <a:pt x="272" y="0"/>
                  </a:lnTo>
                  <a:lnTo>
                    <a:pt x="275" y="8"/>
                  </a:lnTo>
                  <a:lnTo>
                    <a:pt x="4" y="135"/>
                  </a:lnTo>
                  <a:lnTo>
                    <a:pt x="0" y="126"/>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2" name="Freeform 234"/>
            <p:cNvSpPr>
              <a:spLocks/>
            </p:cNvSpPr>
            <p:nvPr/>
          </p:nvSpPr>
          <p:spPr bwMode="auto">
            <a:xfrm>
              <a:off x="5448301" y="3865563"/>
              <a:ext cx="438150" cy="214313"/>
            </a:xfrm>
            <a:custGeom>
              <a:avLst/>
              <a:gdLst>
                <a:gd name="T0" fmla="*/ 0 w 276"/>
                <a:gd name="T1" fmla="*/ 127 h 135"/>
                <a:gd name="T2" fmla="*/ 273 w 276"/>
                <a:gd name="T3" fmla="*/ 0 h 135"/>
                <a:gd name="T4" fmla="*/ 276 w 276"/>
                <a:gd name="T5" fmla="*/ 9 h 135"/>
                <a:gd name="T6" fmla="*/ 4 w 276"/>
                <a:gd name="T7" fmla="*/ 135 h 135"/>
                <a:gd name="T8" fmla="*/ 0 w 276"/>
                <a:gd name="T9" fmla="*/ 127 h 135"/>
              </a:gdLst>
              <a:ahLst/>
              <a:cxnLst>
                <a:cxn ang="0">
                  <a:pos x="T0" y="T1"/>
                </a:cxn>
                <a:cxn ang="0">
                  <a:pos x="T2" y="T3"/>
                </a:cxn>
                <a:cxn ang="0">
                  <a:pos x="T4" y="T5"/>
                </a:cxn>
                <a:cxn ang="0">
                  <a:pos x="T6" y="T7"/>
                </a:cxn>
                <a:cxn ang="0">
                  <a:pos x="T8" y="T9"/>
                </a:cxn>
              </a:cxnLst>
              <a:rect l="0" t="0" r="r" b="b"/>
              <a:pathLst>
                <a:path w="276" h="135">
                  <a:moveTo>
                    <a:pt x="0" y="127"/>
                  </a:moveTo>
                  <a:lnTo>
                    <a:pt x="273" y="0"/>
                  </a:lnTo>
                  <a:lnTo>
                    <a:pt x="276" y="9"/>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3" name="Freeform 235"/>
            <p:cNvSpPr>
              <a:spLocks/>
            </p:cNvSpPr>
            <p:nvPr/>
          </p:nvSpPr>
          <p:spPr bwMode="auto">
            <a:xfrm>
              <a:off x="5459413" y="3889375"/>
              <a:ext cx="436563" cy="21431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4" name="Freeform 236"/>
            <p:cNvSpPr>
              <a:spLocks/>
            </p:cNvSpPr>
            <p:nvPr/>
          </p:nvSpPr>
          <p:spPr bwMode="auto">
            <a:xfrm>
              <a:off x="5470526" y="3911600"/>
              <a:ext cx="436563" cy="21431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5" name="Freeform 237"/>
            <p:cNvSpPr>
              <a:spLocks/>
            </p:cNvSpPr>
            <p:nvPr/>
          </p:nvSpPr>
          <p:spPr bwMode="auto">
            <a:xfrm>
              <a:off x="5481638" y="3935413"/>
              <a:ext cx="436563" cy="214313"/>
            </a:xfrm>
            <a:custGeom>
              <a:avLst/>
              <a:gdLst>
                <a:gd name="T0" fmla="*/ 0 w 275"/>
                <a:gd name="T1" fmla="*/ 127 h 135"/>
                <a:gd name="T2" fmla="*/ 272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2"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6" name="Freeform 238"/>
            <p:cNvSpPr>
              <a:spLocks/>
            </p:cNvSpPr>
            <p:nvPr/>
          </p:nvSpPr>
          <p:spPr bwMode="auto">
            <a:xfrm>
              <a:off x="5491163" y="3957638"/>
              <a:ext cx="439738" cy="214313"/>
            </a:xfrm>
            <a:custGeom>
              <a:avLst/>
              <a:gdLst>
                <a:gd name="T0" fmla="*/ 0 w 277"/>
                <a:gd name="T1" fmla="*/ 127 h 135"/>
                <a:gd name="T2" fmla="*/ 273 w 277"/>
                <a:gd name="T3" fmla="*/ 0 h 135"/>
                <a:gd name="T4" fmla="*/ 277 w 277"/>
                <a:gd name="T5" fmla="*/ 9 h 135"/>
                <a:gd name="T6" fmla="*/ 4 w 277"/>
                <a:gd name="T7" fmla="*/ 135 h 135"/>
                <a:gd name="T8" fmla="*/ 0 w 277"/>
                <a:gd name="T9" fmla="*/ 127 h 135"/>
              </a:gdLst>
              <a:ahLst/>
              <a:cxnLst>
                <a:cxn ang="0">
                  <a:pos x="T0" y="T1"/>
                </a:cxn>
                <a:cxn ang="0">
                  <a:pos x="T2" y="T3"/>
                </a:cxn>
                <a:cxn ang="0">
                  <a:pos x="T4" y="T5"/>
                </a:cxn>
                <a:cxn ang="0">
                  <a:pos x="T6" y="T7"/>
                </a:cxn>
                <a:cxn ang="0">
                  <a:pos x="T8" y="T9"/>
                </a:cxn>
              </a:cxnLst>
              <a:rect l="0" t="0" r="r" b="b"/>
              <a:pathLst>
                <a:path w="277" h="135">
                  <a:moveTo>
                    <a:pt x="0" y="127"/>
                  </a:moveTo>
                  <a:lnTo>
                    <a:pt x="273" y="0"/>
                  </a:lnTo>
                  <a:lnTo>
                    <a:pt x="277" y="9"/>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7" name="Freeform 239"/>
            <p:cNvSpPr>
              <a:spLocks/>
            </p:cNvSpPr>
            <p:nvPr/>
          </p:nvSpPr>
          <p:spPr bwMode="auto">
            <a:xfrm>
              <a:off x="5502276" y="3981450"/>
              <a:ext cx="439738" cy="214313"/>
            </a:xfrm>
            <a:custGeom>
              <a:avLst/>
              <a:gdLst>
                <a:gd name="T0" fmla="*/ 0 w 277"/>
                <a:gd name="T1" fmla="*/ 127 h 135"/>
                <a:gd name="T2" fmla="*/ 273 w 277"/>
                <a:gd name="T3" fmla="*/ 0 h 135"/>
                <a:gd name="T4" fmla="*/ 277 w 277"/>
                <a:gd name="T5" fmla="*/ 8 h 135"/>
                <a:gd name="T6" fmla="*/ 4 w 277"/>
                <a:gd name="T7" fmla="*/ 135 h 135"/>
                <a:gd name="T8" fmla="*/ 0 w 277"/>
                <a:gd name="T9" fmla="*/ 127 h 135"/>
              </a:gdLst>
              <a:ahLst/>
              <a:cxnLst>
                <a:cxn ang="0">
                  <a:pos x="T0" y="T1"/>
                </a:cxn>
                <a:cxn ang="0">
                  <a:pos x="T2" y="T3"/>
                </a:cxn>
                <a:cxn ang="0">
                  <a:pos x="T4" y="T5"/>
                </a:cxn>
                <a:cxn ang="0">
                  <a:pos x="T6" y="T7"/>
                </a:cxn>
                <a:cxn ang="0">
                  <a:pos x="T8" y="T9"/>
                </a:cxn>
              </a:cxnLst>
              <a:rect l="0" t="0" r="r" b="b"/>
              <a:pathLst>
                <a:path w="277" h="135">
                  <a:moveTo>
                    <a:pt x="0" y="127"/>
                  </a:moveTo>
                  <a:lnTo>
                    <a:pt x="273" y="0"/>
                  </a:lnTo>
                  <a:lnTo>
                    <a:pt x="277"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8" name="Freeform 240"/>
            <p:cNvSpPr>
              <a:spLocks/>
            </p:cNvSpPr>
            <p:nvPr/>
          </p:nvSpPr>
          <p:spPr bwMode="auto">
            <a:xfrm>
              <a:off x="5513388" y="4103688"/>
              <a:ext cx="222250" cy="115888"/>
            </a:xfrm>
            <a:custGeom>
              <a:avLst/>
              <a:gdLst>
                <a:gd name="T0" fmla="*/ 0 w 140"/>
                <a:gd name="T1" fmla="*/ 64 h 73"/>
                <a:gd name="T2" fmla="*/ 136 w 140"/>
                <a:gd name="T3" fmla="*/ 0 h 73"/>
                <a:gd name="T4" fmla="*/ 140 w 140"/>
                <a:gd name="T5" fmla="*/ 8 h 73"/>
                <a:gd name="T6" fmla="*/ 4 w 140"/>
                <a:gd name="T7" fmla="*/ 73 h 73"/>
                <a:gd name="T8" fmla="*/ 0 w 140"/>
                <a:gd name="T9" fmla="*/ 64 h 73"/>
              </a:gdLst>
              <a:ahLst/>
              <a:cxnLst>
                <a:cxn ang="0">
                  <a:pos x="T0" y="T1"/>
                </a:cxn>
                <a:cxn ang="0">
                  <a:pos x="T2" y="T3"/>
                </a:cxn>
                <a:cxn ang="0">
                  <a:pos x="T4" y="T5"/>
                </a:cxn>
                <a:cxn ang="0">
                  <a:pos x="T6" y="T7"/>
                </a:cxn>
                <a:cxn ang="0">
                  <a:pos x="T8" y="T9"/>
                </a:cxn>
              </a:cxnLst>
              <a:rect l="0" t="0" r="r" b="b"/>
              <a:pathLst>
                <a:path w="140" h="73">
                  <a:moveTo>
                    <a:pt x="0" y="64"/>
                  </a:moveTo>
                  <a:lnTo>
                    <a:pt x="136" y="0"/>
                  </a:lnTo>
                  <a:lnTo>
                    <a:pt x="140" y="8"/>
                  </a:lnTo>
                  <a:lnTo>
                    <a:pt x="4" y="73"/>
                  </a:lnTo>
                  <a:lnTo>
                    <a:pt x="0" y="64"/>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9" name="Freeform 241"/>
            <p:cNvSpPr>
              <a:spLocks/>
            </p:cNvSpPr>
            <p:nvPr/>
          </p:nvSpPr>
          <p:spPr bwMode="auto">
            <a:xfrm>
              <a:off x="5886451" y="4095750"/>
              <a:ext cx="123825" cy="123825"/>
            </a:xfrm>
            <a:custGeom>
              <a:avLst/>
              <a:gdLst>
                <a:gd name="T0" fmla="*/ 23 w 78"/>
                <a:gd name="T1" fmla="*/ 4 h 78"/>
                <a:gd name="T2" fmla="*/ 23 w 78"/>
                <a:gd name="T3" fmla="*/ 4 h 78"/>
                <a:gd name="T4" fmla="*/ 31 w 78"/>
                <a:gd name="T5" fmla="*/ 1 h 78"/>
                <a:gd name="T6" fmla="*/ 38 w 78"/>
                <a:gd name="T7" fmla="*/ 0 h 78"/>
                <a:gd name="T8" fmla="*/ 46 w 78"/>
                <a:gd name="T9" fmla="*/ 1 h 78"/>
                <a:gd name="T10" fmla="*/ 52 w 78"/>
                <a:gd name="T11" fmla="*/ 3 h 78"/>
                <a:gd name="T12" fmla="*/ 59 w 78"/>
                <a:gd name="T13" fmla="*/ 5 h 78"/>
                <a:gd name="T14" fmla="*/ 66 w 78"/>
                <a:gd name="T15" fmla="*/ 11 h 78"/>
                <a:gd name="T16" fmla="*/ 70 w 78"/>
                <a:gd name="T17" fmla="*/ 16 h 78"/>
                <a:gd name="T18" fmla="*/ 74 w 78"/>
                <a:gd name="T19" fmla="*/ 23 h 78"/>
                <a:gd name="T20" fmla="*/ 74 w 78"/>
                <a:gd name="T21" fmla="*/ 23 h 78"/>
                <a:gd name="T22" fmla="*/ 77 w 78"/>
                <a:gd name="T23" fmla="*/ 30 h 78"/>
                <a:gd name="T24" fmla="*/ 78 w 78"/>
                <a:gd name="T25" fmla="*/ 38 h 78"/>
                <a:gd name="T26" fmla="*/ 78 w 78"/>
                <a:gd name="T27" fmla="*/ 46 h 78"/>
                <a:gd name="T28" fmla="*/ 75 w 78"/>
                <a:gd name="T29" fmla="*/ 53 h 78"/>
                <a:gd name="T30" fmla="*/ 73 w 78"/>
                <a:gd name="T31" fmla="*/ 59 h 78"/>
                <a:gd name="T32" fmla="*/ 69 w 78"/>
                <a:gd name="T33" fmla="*/ 65 h 78"/>
                <a:gd name="T34" fmla="*/ 62 w 78"/>
                <a:gd name="T35" fmla="*/ 70 h 78"/>
                <a:gd name="T36" fmla="*/ 55 w 78"/>
                <a:gd name="T37" fmla="*/ 74 h 78"/>
                <a:gd name="T38" fmla="*/ 55 w 78"/>
                <a:gd name="T39" fmla="*/ 74 h 78"/>
                <a:gd name="T40" fmla="*/ 48 w 78"/>
                <a:gd name="T41" fmla="*/ 77 h 78"/>
                <a:gd name="T42" fmla="*/ 40 w 78"/>
                <a:gd name="T43" fmla="*/ 78 h 78"/>
                <a:gd name="T44" fmla="*/ 33 w 78"/>
                <a:gd name="T45" fmla="*/ 78 h 78"/>
                <a:gd name="T46" fmla="*/ 25 w 78"/>
                <a:gd name="T47" fmla="*/ 75 h 78"/>
                <a:gd name="T48" fmla="*/ 19 w 78"/>
                <a:gd name="T49" fmla="*/ 73 h 78"/>
                <a:gd name="T50" fmla="*/ 13 w 78"/>
                <a:gd name="T51" fmla="*/ 67 h 78"/>
                <a:gd name="T52" fmla="*/ 8 w 78"/>
                <a:gd name="T53" fmla="*/ 62 h 78"/>
                <a:gd name="T54" fmla="*/ 4 w 78"/>
                <a:gd name="T55" fmla="*/ 55 h 78"/>
                <a:gd name="T56" fmla="*/ 4 w 78"/>
                <a:gd name="T57" fmla="*/ 55 h 78"/>
                <a:gd name="T58" fmla="*/ 1 w 78"/>
                <a:gd name="T59" fmla="*/ 48 h 78"/>
                <a:gd name="T60" fmla="*/ 0 w 78"/>
                <a:gd name="T61" fmla="*/ 40 h 78"/>
                <a:gd name="T62" fmla="*/ 1 w 78"/>
                <a:gd name="T63" fmla="*/ 34 h 78"/>
                <a:gd name="T64" fmla="*/ 2 w 78"/>
                <a:gd name="T65" fmla="*/ 26 h 78"/>
                <a:gd name="T66" fmla="*/ 6 w 78"/>
                <a:gd name="T67" fmla="*/ 19 h 78"/>
                <a:gd name="T68" fmla="*/ 11 w 78"/>
                <a:gd name="T69" fmla="*/ 13 h 78"/>
                <a:gd name="T70" fmla="*/ 16 w 78"/>
                <a:gd name="T71" fmla="*/ 8 h 78"/>
                <a:gd name="T72" fmla="*/ 23 w 78"/>
                <a:gd name="T73" fmla="*/ 4 h 78"/>
                <a:gd name="T74" fmla="*/ 23 w 78"/>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3" y="4"/>
                  </a:moveTo>
                  <a:lnTo>
                    <a:pt x="23" y="4"/>
                  </a:lnTo>
                  <a:lnTo>
                    <a:pt x="31" y="1"/>
                  </a:lnTo>
                  <a:lnTo>
                    <a:pt x="38" y="0"/>
                  </a:lnTo>
                  <a:lnTo>
                    <a:pt x="46" y="1"/>
                  </a:lnTo>
                  <a:lnTo>
                    <a:pt x="52" y="3"/>
                  </a:lnTo>
                  <a:lnTo>
                    <a:pt x="59" y="5"/>
                  </a:lnTo>
                  <a:lnTo>
                    <a:pt x="66" y="11"/>
                  </a:lnTo>
                  <a:lnTo>
                    <a:pt x="70" y="16"/>
                  </a:lnTo>
                  <a:lnTo>
                    <a:pt x="74" y="23"/>
                  </a:lnTo>
                  <a:lnTo>
                    <a:pt x="74" y="23"/>
                  </a:lnTo>
                  <a:lnTo>
                    <a:pt x="77" y="30"/>
                  </a:lnTo>
                  <a:lnTo>
                    <a:pt x="78" y="38"/>
                  </a:lnTo>
                  <a:lnTo>
                    <a:pt x="78" y="46"/>
                  </a:lnTo>
                  <a:lnTo>
                    <a:pt x="75" y="53"/>
                  </a:lnTo>
                  <a:lnTo>
                    <a:pt x="73" y="59"/>
                  </a:lnTo>
                  <a:lnTo>
                    <a:pt x="69" y="65"/>
                  </a:lnTo>
                  <a:lnTo>
                    <a:pt x="62" y="70"/>
                  </a:lnTo>
                  <a:lnTo>
                    <a:pt x="55" y="74"/>
                  </a:lnTo>
                  <a:lnTo>
                    <a:pt x="55" y="74"/>
                  </a:lnTo>
                  <a:lnTo>
                    <a:pt x="48" y="77"/>
                  </a:lnTo>
                  <a:lnTo>
                    <a:pt x="40" y="78"/>
                  </a:lnTo>
                  <a:lnTo>
                    <a:pt x="33" y="78"/>
                  </a:lnTo>
                  <a:lnTo>
                    <a:pt x="25" y="75"/>
                  </a:lnTo>
                  <a:lnTo>
                    <a:pt x="19" y="73"/>
                  </a:lnTo>
                  <a:lnTo>
                    <a:pt x="13" y="67"/>
                  </a:lnTo>
                  <a:lnTo>
                    <a:pt x="8" y="62"/>
                  </a:lnTo>
                  <a:lnTo>
                    <a:pt x="4" y="55"/>
                  </a:lnTo>
                  <a:lnTo>
                    <a:pt x="4" y="55"/>
                  </a:lnTo>
                  <a:lnTo>
                    <a:pt x="1" y="48"/>
                  </a:lnTo>
                  <a:lnTo>
                    <a:pt x="0" y="40"/>
                  </a:lnTo>
                  <a:lnTo>
                    <a:pt x="1" y="34"/>
                  </a:lnTo>
                  <a:lnTo>
                    <a:pt x="2" y="26"/>
                  </a:lnTo>
                  <a:lnTo>
                    <a:pt x="6" y="19"/>
                  </a:lnTo>
                  <a:lnTo>
                    <a:pt x="11" y="13"/>
                  </a:lnTo>
                  <a:lnTo>
                    <a:pt x="16" y="8"/>
                  </a:lnTo>
                  <a:lnTo>
                    <a:pt x="23" y="4"/>
                  </a:lnTo>
                  <a:lnTo>
                    <a:pt x="23" y="4"/>
                  </a:lnTo>
                  <a:close/>
                </a:path>
              </a:pathLst>
            </a:custGeom>
            <a:solidFill>
              <a:srgbClr val="80B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0" name="Freeform 242"/>
            <p:cNvSpPr>
              <a:spLocks/>
            </p:cNvSpPr>
            <p:nvPr/>
          </p:nvSpPr>
          <p:spPr bwMode="auto">
            <a:xfrm>
              <a:off x="5911851" y="4157663"/>
              <a:ext cx="36513" cy="61913"/>
            </a:xfrm>
            <a:custGeom>
              <a:avLst/>
              <a:gdLst>
                <a:gd name="T0" fmla="*/ 17 w 23"/>
                <a:gd name="T1" fmla="*/ 39 h 39"/>
                <a:gd name="T2" fmla="*/ 17 w 23"/>
                <a:gd name="T3" fmla="*/ 39 h 39"/>
                <a:gd name="T4" fmla="*/ 8 w 23"/>
                <a:gd name="T5" fmla="*/ 36 h 39"/>
                <a:gd name="T6" fmla="*/ 0 w 23"/>
                <a:gd name="T7" fmla="*/ 31 h 39"/>
                <a:gd name="T8" fmla="*/ 23 w 23"/>
                <a:gd name="T9" fmla="*/ 0 h 39"/>
                <a:gd name="T10" fmla="*/ 17 w 23"/>
                <a:gd name="T11" fmla="*/ 39 h 39"/>
              </a:gdLst>
              <a:ahLst/>
              <a:cxnLst>
                <a:cxn ang="0">
                  <a:pos x="T0" y="T1"/>
                </a:cxn>
                <a:cxn ang="0">
                  <a:pos x="T2" y="T3"/>
                </a:cxn>
                <a:cxn ang="0">
                  <a:pos x="T4" y="T5"/>
                </a:cxn>
                <a:cxn ang="0">
                  <a:pos x="T6" y="T7"/>
                </a:cxn>
                <a:cxn ang="0">
                  <a:pos x="T8" y="T9"/>
                </a:cxn>
                <a:cxn ang="0">
                  <a:pos x="T10" y="T11"/>
                </a:cxn>
              </a:cxnLst>
              <a:rect l="0" t="0" r="r" b="b"/>
              <a:pathLst>
                <a:path w="23" h="39">
                  <a:moveTo>
                    <a:pt x="17" y="39"/>
                  </a:moveTo>
                  <a:lnTo>
                    <a:pt x="17" y="39"/>
                  </a:lnTo>
                  <a:lnTo>
                    <a:pt x="8" y="36"/>
                  </a:lnTo>
                  <a:lnTo>
                    <a:pt x="0" y="31"/>
                  </a:lnTo>
                  <a:lnTo>
                    <a:pt x="23" y="0"/>
                  </a:lnTo>
                  <a:lnTo>
                    <a:pt x="17" y="39"/>
                  </a:lnTo>
                  <a:close/>
                </a:path>
              </a:pathLst>
            </a:custGeom>
            <a:solidFill>
              <a:srgbClr val="C0F0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1" name="Freeform 243"/>
            <p:cNvSpPr>
              <a:spLocks/>
            </p:cNvSpPr>
            <p:nvPr/>
          </p:nvSpPr>
          <p:spPr bwMode="auto">
            <a:xfrm>
              <a:off x="5886451" y="4129088"/>
              <a:ext cx="61913" cy="77788"/>
            </a:xfrm>
            <a:custGeom>
              <a:avLst/>
              <a:gdLst>
                <a:gd name="T0" fmla="*/ 16 w 39"/>
                <a:gd name="T1" fmla="*/ 49 h 49"/>
                <a:gd name="T2" fmla="*/ 16 w 39"/>
                <a:gd name="T3" fmla="*/ 49 h 49"/>
                <a:gd name="T4" fmla="*/ 9 w 39"/>
                <a:gd name="T5" fmla="*/ 42 h 49"/>
                <a:gd name="T6" fmla="*/ 4 w 39"/>
                <a:gd name="T7" fmla="*/ 34 h 49"/>
                <a:gd name="T8" fmla="*/ 4 w 39"/>
                <a:gd name="T9" fmla="*/ 34 h 49"/>
                <a:gd name="T10" fmla="*/ 1 w 39"/>
                <a:gd name="T11" fmla="*/ 26 h 49"/>
                <a:gd name="T12" fmla="*/ 0 w 39"/>
                <a:gd name="T13" fmla="*/ 17 h 49"/>
                <a:gd name="T14" fmla="*/ 1 w 39"/>
                <a:gd name="T15" fmla="*/ 9 h 49"/>
                <a:gd name="T16" fmla="*/ 5 w 39"/>
                <a:gd name="T17" fmla="*/ 0 h 49"/>
                <a:gd name="T18" fmla="*/ 39 w 39"/>
                <a:gd name="T19" fmla="*/ 18 h 49"/>
                <a:gd name="T20" fmla="*/ 16 w 39"/>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9">
                  <a:moveTo>
                    <a:pt x="16" y="49"/>
                  </a:moveTo>
                  <a:lnTo>
                    <a:pt x="16" y="49"/>
                  </a:lnTo>
                  <a:lnTo>
                    <a:pt x="9" y="42"/>
                  </a:lnTo>
                  <a:lnTo>
                    <a:pt x="4" y="34"/>
                  </a:lnTo>
                  <a:lnTo>
                    <a:pt x="4" y="34"/>
                  </a:lnTo>
                  <a:lnTo>
                    <a:pt x="1" y="26"/>
                  </a:lnTo>
                  <a:lnTo>
                    <a:pt x="0" y="17"/>
                  </a:lnTo>
                  <a:lnTo>
                    <a:pt x="1" y="9"/>
                  </a:lnTo>
                  <a:lnTo>
                    <a:pt x="5" y="0"/>
                  </a:lnTo>
                  <a:lnTo>
                    <a:pt x="39" y="18"/>
                  </a:lnTo>
                  <a:lnTo>
                    <a:pt x="16" y="49"/>
                  </a:lnTo>
                  <a:close/>
                </a:path>
              </a:pathLst>
            </a:custGeom>
            <a:solidFill>
              <a:srgbClr val="AFE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2" name="Freeform 244"/>
            <p:cNvSpPr>
              <a:spLocks/>
            </p:cNvSpPr>
            <p:nvPr/>
          </p:nvSpPr>
          <p:spPr bwMode="auto">
            <a:xfrm>
              <a:off x="5894388" y="4102100"/>
              <a:ext cx="53975" cy="55563"/>
            </a:xfrm>
            <a:custGeom>
              <a:avLst/>
              <a:gdLst>
                <a:gd name="T0" fmla="*/ 0 w 34"/>
                <a:gd name="T1" fmla="*/ 17 h 35"/>
                <a:gd name="T2" fmla="*/ 0 w 34"/>
                <a:gd name="T3" fmla="*/ 17 h 35"/>
                <a:gd name="T4" fmla="*/ 3 w 34"/>
                <a:gd name="T5" fmla="*/ 12 h 35"/>
                <a:gd name="T6" fmla="*/ 7 w 34"/>
                <a:gd name="T7" fmla="*/ 7 h 35"/>
                <a:gd name="T8" fmla="*/ 12 w 34"/>
                <a:gd name="T9" fmla="*/ 3 h 35"/>
                <a:gd name="T10" fmla="*/ 18 w 34"/>
                <a:gd name="T11" fmla="*/ 0 h 35"/>
                <a:gd name="T12" fmla="*/ 34 w 34"/>
                <a:gd name="T13" fmla="*/ 35 h 35"/>
                <a:gd name="T14" fmla="*/ 0 w 34"/>
                <a:gd name="T15" fmla="*/ 17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0" y="17"/>
                  </a:moveTo>
                  <a:lnTo>
                    <a:pt x="0" y="17"/>
                  </a:lnTo>
                  <a:lnTo>
                    <a:pt x="3" y="12"/>
                  </a:lnTo>
                  <a:lnTo>
                    <a:pt x="7" y="7"/>
                  </a:lnTo>
                  <a:lnTo>
                    <a:pt x="12" y="3"/>
                  </a:lnTo>
                  <a:lnTo>
                    <a:pt x="18" y="0"/>
                  </a:lnTo>
                  <a:lnTo>
                    <a:pt x="34" y="35"/>
                  </a:lnTo>
                  <a:lnTo>
                    <a:pt x="0" y="17"/>
                  </a:lnTo>
                  <a:close/>
                </a:path>
              </a:pathLst>
            </a:custGeom>
            <a:solidFill>
              <a:srgbClr val="9ED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3" name="Freeform 245"/>
            <p:cNvSpPr>
              <a:spLocks/>
            </p:cNvSpPr>
            <p:nvPr/>
          </p:nvSpPr>
          <p:spPr bwMode="auto">
            <a:xfrm>
              <a:off x="5922963" y="4095750"/>
              <a:ext cx="46038" cy="61913"/>
            </a:xfrm>
            <a:custGeom>
              <a:avLst/>
              <a:gdLst>
                <a:gd name="T0" fmla="*/ 0 w 29"/>
                <a:gd name="T1" fmla="*/ 4 h 39"/>
                <a:gd name="T2" fmla="*/ 16 w 29"/>
                <a:gd name="T3" fmla="*/ 39 h 39"/>
                <a:gd name="T4" fmla="*/ 29 w 29"/>
                <a:gd name="T5" fmla="*/ 3 h 39"/>
                <a:gd name="T6" fmla="*/ 29 w 29"/>
                <a:gd name="T7" fmla="*/ 3 h 39"/>
                <a:gd name="T8" fmla="*/ 23 w 29"/>
                <a:gd name="T9" fmla="*/ 1 h 39"/>
                <a:gd name="T10" fmla="*/ 15 w 29"/>
                <a:gd name="T11" fmla="*/ 0 h 39"/>
                <a:gd name="T12" fmla="*/ 8 w 29"/>
                <a:gd name="T13" fmla="*/ 1 h 39"/>
                <a:gd name="T14" fmla="*/ 0 w 29"/>
                <a:gd name="T15" fmla="*/ 4 h 39"/>
                <a:gd name="T16" fmla="*/ 0 w 29"/>
                <a:gd name="T17"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9">
                  <a:moveTo>
                    <a:pt x="0" y="4"/>
                  </a:moveTo>
                  <a:lnTo>
                    <a:pt x="16" y="39"/>
                  </a:lnTo>
                  <a:lnTo>
                    <a:pt x="29" y="3"/>
                  </a:lnTo>
                  <a:lnTo>
                    <a:pt x="29" y="3"/>
                  </a:lnTo>
                  <a:lnTo>
                    <a:pt x="23" y="1"/>
                  </a:lnTo>
                  <a:lnTo>
                    <a:pt x="15" y="0"/>
                  </a:lnTo>
                  <a:lnTo>
                    <a:pt x="8" y="1"/>
                  </a:lnTo>
                  <a:lnTo>
                    <a:pt x="0" y="4"/>
                  </a:lnTo>
                  <a:lnTo>
                    <a:pt x="0" y="4"/>
                  </a:lnTo>
                  <a:close/>
                </a:path>
              </a:pathLst>
            </a:custGeom>
            <a:solidFill>
              <a:srgbClr val="8EC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4" name="Freeform 246"/>
            <p:cNvSpPr>
              <a:spLocks/>
            </p:cNvSpPr>
            <p:nvPr/>
          </p:nvSpPr>
          <p:spPr bwMode="auto">
            <a:xfrm>
              <a:off x="5603876" y="4279900"/>
              <a:ext cx="258763" cy="127000"/>
            </a:xfrm>
            <a:custGeom>
              <a:avLst/>
              <a:gdLst>
                <a:gd name="T0" fmla="*/ 0 w 163"/>
                <a:gd name="T1" fmla="*/ 74 h 80"/>
                <a:gd name="T2" fmla="*/ 162 w 163"/>
                <a:gd name="T3" fmla="*/ 0 h 80"/>
                <a:gd name="T4" fmla="*/ 163 w 163"/>
                <a:gd name="T5" fmla="*/ 4 h 80"/>
                <a:gd name="T6" fmla="*/ 1 w 163"/>
                <a:gd name="T7" fmla="*/ 80 h 80"/>
                <a:gd name="T8" fmla="*/ 0 w 163"/>
                <a:gd name="T9" fmla="*/ 74 h 80"/>
              </a:gdLst>
              <a:ahLst/>
              <a:cxnLst>
                <a:cxn ang="0">
                  <a:pos x="T0" y="T1"/>
                </a:cxn>
                <a:cxn ang="0">
                  <a:pos x="T2" y="T3"/>
                </a:cxn>
                <a:cxn ang="0">
                  <a:pos x="T4" y="T5"/>
                </a:cxn>
                <a:cxn ang="0">
                  <a:pos x="T6" y="T7"/>
                </a:cxn>
                <a:cxn ang="0">
                  <a:pos x="T8" y="T9"/>
                </a:cxn>
              </a:cxnLst>
              <a:rect l="0" t="0" r="r" b="b"/>
              <a:pathLst>
                <a:path w="163" h="80">
                  <a:moveTo>
                    <a:pt x="0" y="74"/>
                  </a:moveTo>
                  <a:lnTo>
                    <a:pt x="162" y="0"/>
                  </a:lnTo>
                  <a:lnTo>
                    <a:pt x="163" y="4"/>
                  </a:lnTo>
                  <a:lnTo>
                    <a:pt x="1" y="80"/>
                  </a:lnTo>
                  <a:lnTo>
                    <a:pt x="0" y="74"/>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5" name="Freeform 247"/>
            <p:cNvSpPr>
              <a:spLocks/>
            </p:cNvSpPr>
            <p:nvPr/>
          </p:nvSpPr>
          <p:spPr bwMode="auto">
            <a:xfrm>
              <a:off x="5538788" y="4238625"/>
              <a:ext cx="109538" cy="158750"/>
            </a:xfrm>
            <a:custGeom>
              <a:avLst/>
              <a:gdLst>
                <a:gd name="T0" fmla="*/ 0 w 69"/>
                <a:gd name="T1" fmla="*/ 14 h 100"/>
                <a:gd name="T2" fmla="*/ 28 w 69"/>
                <a:gd name="T3" fmla="*/ 0 h 100"/>
                <a:gd name="T4" fmla="*/ 69 w 69"/>
                <a:gd name="T5" fmla="*/ 88 h 100"/>
                <a:gd name="T6" fmla="*/ 41 w 69"/>
                <a:gd name="T7" fmla="*/ 100 h 100"/>
                <a:gd name="T8" fmla="*/ 0 w 69"/>
                <a:gd name="T9" fmla="*/ 14 h 100"/>
              </a:gdLst>
              <a:ahLst/>
              <a:cxnLst>
                <a:cxn ang="0">
                  <a:pos x="T0" y="T1"/>
                </a:cxn>
                <a:cxn ang="0">
                  <a:pos x="T2" y="T3"/>
                </a:cxn>
                <a:cxn ang="0">
                  <a:pos x="T4" y="T5"/>
                </a:cxn>
                <a:cxn ang="0">
                  <a:pos x="T6" y="T7"/>
                </a:cxn>
                <a:cxn ang="0">
                  <a:pos x="T8" y="T9"/>
                </a:cxn>
              </a:cxnLst>
              <a:rect l="0" t="0" r="r" b="b"/>
              <a:pathLst>
                <a:path w="69" h="100">
                  <a:moveTo>
                    <a:pt x="0" y="14"/>
                  </a:moveTo>
                  <a:lnTo>
                    <a:pt x="28" y="0"/>
                  </a:lnTo>
                  <a:lnTo>
                    <a:pt x="69" y="88"/>
                  </a:lnTo>
                  <a:lnTo>
                    <a:pt x="41" y="100"/>
                  </a:lnTo>
                  <a:lnTo>
                    <a:pt x="0" y="14"/>
                  </a:lnTo>
                  <a:close/>
                </a:path>
              </a:pathLst>
            </a:custGeom>
            <a:solidFill>
              <a:srgbClr val="AD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6" name="Freeform 248"/>
            <p:cNvSpPr>
              <a:spLocks/>
            </p:cNvSpPr>
            <p:nvPr/>
          </p:nvSpPr>
          <p:spPr bwMode="auto">
            <a:xfrm>
              <a:off x="5616576" y="4267200"/>
              <a:ext cx="85725" cy="106363"/>
            </a:xfrm>
            <a:custGeom>
              <a:avLst/>
              <a:gdLst>
                <a:gd name="T0" fmla="*/ 0 w 54"/>
                <a:gd name="T1" fmla="*/ 13 h 67"/>
                <a:gd name="T2" fmla="*/ 28 w 54"/>
                <a:gd name="T3" fmla="*/ 0 h 67"/>
                <a:gd name="T4" fmla="*/ 54 w 54"/>
                <a:gd name="T5" fmla="*/ 54 h 67"/>
                <a:gd name="T6" fmla="*/ 25 w 54"/>
                <a:gd name="T7" fmla="*/ 67 h 67"/>
                <a:gd name="T8" fmla="*/ 0 w 54"/>
                <a:gd name="T9" fmla="*/ 13 h 67"/>
              </a:gdLst>
              <a:ahLst/>
              <a:cxnLst>
                <a:cxn ang="0">
                  <a:pos x="T0" y="T1"/>
                </a:cxn>
                <a:cxn ang="0">
                  <a:pos x="T2" y="T3"/>
                </a:cxn>
                <a:cxn ang="0">
                  <a:pos x="T4" y="T5"/>
                </a:cxn>
                <a:cxn ang="0">
                  <a:pos x="T6" y="T7"/>
                </a:cxn>
                <a:cxn ang="0">
                  <a:pos x="T8" y="T9"/>
                </a:cxn>
              </a:cxnLst>
              <a:rect l="0" t="0" r="r" b="b"/>
              <a:pathLst>
                <a:path w="54" h="67">
                  <a:moveTo>
                    <a:pt x="0" y="13"/>
                  </a:moveTo>
                  <a:lnTo>
                    <a:pt x="28" y="0"/>
                  </a:lnTo>
                  <a:lnTo>
                    <a:pt x="54" y="54"/>
                  </a:lnTo>
                  <a:lnTo>
                    <a:pt x="25" y="67"/>
                  </a:lnTo>
                  <a:lnTo>
                    <a:pt x="0" y="13"/>
                  </a:lnTo>
                  <a:close/>
                </a:path>
              </a:pathLst>
            </a:custGeom>
            <a:solidFill>
              <a:srgbClr val="B918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7" name="Freeform 249"/>
            <p:cNvSpPr>
              <a:spLocks/>
            </p:cNvSpPr>
            <p:nvPr/>
          </p:nvSpPr>
          <p:spPr bwMode="auto">
            <a:xfrm>
              <a:off x="5681663" y="4271963"/>
              <a:ext cx="73025" cy="76200"/>
            </a:xfrm>
            <a:custGeom>
              <a:avLst/>
              <a:gdLst>
                <a:gd name="T0" fmla="*/ 0 w 46"/>
                <a:gd name="T1" fmla="*/ 13 h 48"/>
                <a:gd name="T2" fmla="*/ 29 w 46"/>
                <a:gd name="T3" fmla="*/ 0 h 48"/>
                <a:gd name="T4" fmla="*/ 46 w 46"/>
                <a:gd name="T5" fmla="*/ 36 h 48"/>
                <a:gd name="T6" fmla="*/ 17 w 46"/>
                <a:gd name="T7" fmla="*/ 48 h 48"/>
                <a:gd name="T8" fmla="*/ 0 w 46"/>
                <a:gd name="T9" fmla="*/ 13 h 48"/>
              </a:gdLst>
              <a:ahLst/>
              <a:cxnLst>
                <a:cxn ang="0">
                  <a:pos x="T0" y="T1"/>
                </a:cxn>
                <a:cxn ang="0">
                  <a:pos x="T2" y="T3"/>
                </a:cxn>
                <a:cxn ang="0">
                  <a:pos x="T4" y="T5"/>
                </a:cxn>
                <a:cxn ang="0">
                  <a:pos x="T6" y="T7"/>
                </a:cxn>
                <a:cxn ang="0">
                  <a:pos x="T8" y="T9"/>
                </a:cxn>
              </a:cxnLst>
              <a:rect l="0" t="0" r="r" b="b"/>
              <a:pathLst>
                <a:path w="46" h="48">
                  <a:moveTo>
                    <a:pt x="0" y="13"/>
                  </a:moveTo>
                  <a:lnTo>
                    <a:pt x="29" y="0"/>
                  </a:lnTo>
                  <a:lnTo>
                    <a:pt x="46" y="36"/>
                  </a:lnTo>
                  <a:lnTo>
                    <a:pt x="17" y="48"/>
                  </a:lnTo>
                  <a:lnTo>
                    <a:pt x="0" y="13"/>
                  </a:lnTo>
                  <a:close/>
                </a:path>
              </a:pathLst>
            </a:custGeom>
            <a:solidFill>
              <a:srgbClr val="C4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8" name="Freeform 250"/>
            <p:cNvSpPr>
              <a:spLocks/>
            </p:cNvSpPr>
            <p:nvPr/>
          </p:nvSpPr>
          <p:spPr bwMode="auto">
            <a:xfrm>
              <a:off x="5722938" y="4219575"/>
              <a:ext cx="84138" cy="104775"/>
            </a:xfrm>
            <a:custGeom>
              <a:avLst/>
              <a:gdLst>
                <a:gd name="T0" fmla="*/ 0 w 53"/>
                <a:gd name="T1" fmla="*/ 14 h 66"/>
                <a:gd name="T2" fmla="*/ 28 w 53"/>
                <a:gd name="T3" fmla="*/ 0 h 66"/>
                <a:gd name="T4" fmla="*/ 53 w 53"/>
                <a:gd name="T5" fmla="*/ 53 h 66"/>
                <a:gd name="T6" fmla="*/ 24 w 53"/>
                <a:gd name="T7" fmla="*/ 66 h 66"/>
                <a:gd name="T8" fmla="*/ 0 w 53"/>
                <a:gd name="T9" fmla="*/ 14 h 66"/>
              </a:gdLst>
              <a:ahLst/>
              <a:cxnLst>
                <a:cxn ang="0">
                  <a:pos x="T0" y="T1"/>
                </a:cxn>
                <a:cxn ang="0">
                  <a:pos x="T2" y="T3"/>
                </a:cxn>
                <a:cxn ang="0">
                  <a:pos x="T4" y="T5"/>
                </a:cxn>
                <a:cxn ang="0">
                  <a:pos x="T6" y="T7"/>
                </a:cxn>
                <a:cxn ang="0">
                  <a:pos x="T8" y="T9"/>
                </a:cxn>
              </a:cxnLst>
              <a:rect l="0" t="0" r="r" b="b"/>
              <a:pathLst>
                <a:path w="53" h="66">
                  <a:moveTo>
                    <a:pt x="0" y="14"/>
                  </a:moveTo>
                  <a:lnTo>
                    <a:pt x="28" y="0"/>
                  </a:lnTo>
                  <a:lnTo>
                    <a:pt x="53" y="53"/>
                  </a:lnTo>
                  <a:lnTo>
                    <a:pt x="24" y="66"/>
                  </a:lnTo>
                  <a:lnTo>
                    <a:pt x="0" y="14"/>
                  </a:lnTo>
                  <a:close/>
                </a:path>
              </a:pathLst>
            </a:custGeom>
            <a:solidFill>
              <a:srgbClr val="D0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9" name="Freeform 251"/>
            <p:cNvSpPr>
              <a:spLocks/>
            </p:cNvSpPr>
            <p:nvPr/>
          </p:nvSpPr>
          <p:spPr bwMode="auto">
            <a:xfrm>
              <a:off x="5788026" y="4219575"/>
              <a:ext cx="73025" cy="79375"/>
            </a:xfrm>
            <a:custGeom>
              <a:avLst/>
              <a:gdLst>
                <a:gd name="T0" fmla="*/ 0 w 46"/>
                <a:gd name="T1" fmla="*/ 14 h 50"/>
                <a:gd name="T2" fmla="*/ 28 w 46"/>
                <a:gd name="T3" fmla="*/ 0 h 50"/>
                <a:gd name="T4" fmla="*/ 46 w 46"/>
                <a:gd name="T5" fmla="*/ 38 h 50"/>
                <a:gd name="T6" fmla="*/ 17 w 46"/>
                <a:gd name="T7" fmla="*/ 50 h 50"/>
                <a:gd name="T8" fmla="*/ 0 w 46"/>
                <a:gd name="T9" fmla="*/ 14 h 50"/>
              </a:gdLst>
              <a:ahLst/>
              <a:cxnLst>
                <a:cxn ang="0">
                  <a:pos x="T0" y="T1"/>
                </a:cxn>
                <a:cxn ang="0">
                  <a:pos x="T2" y="T3"/>
                </a:cxn>
                <a:cxn ang="0">
                  <a:pos x="T4" y="T5"/>
                </a:cxn>
                <a:cxn ang="0">
                  <a:pos x="T6" y="T7"/>
                </a:cxn>
                <a:cxn ang="0">
                  <a:pos x="T8" y="T9"/>
                </a:cxn>
              </a:cxnLst>
              <a:rect l="0" t="0" r="r" b="b"/>
              <a:pathLst>
                <a:path w="46" h="50">
                  <a:moveTo>
                    <a:pt x="0" y="14"/>
                  </a:moveTo>
                  <a:lnTo>
                    <a:pt x="28" y="0"/>
                  </a:lnTo>
                  <a:lnTo>
                    <a:pt x="46" y="38"/>
                  </a:lnTo>
                  <a:lnTo>
                    <a:pt x="17" y="50"/>
                  </a:lnTo>
                  <a:lnTo>
                    <a:pt x="0" y="14"/>
                  </a:lnTo>
                  <a:close/>
                </a:path>
              </a:pathLst>
            </a:custGeom>
            <a:solidFill>
              <a:srgbClr val="DB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0" name="Freeform 252"/>
            <p:cNvSpPr>
              <a:spLocks/>
            </p:cNvSpPr>
            <p:nvPr/>
          </p:nvSpPr>
          <p:spPr bwMode="auto">
            <a:xfrm>
              <a:off x="5926138" y="4237038"/>
              <a:ext cx="26988" cy="17463"/>
            </a:xfrm>
            <a:custGeom>
              <a:avLst/>
              <a:gdLst>
                <a:gd name="T0" fmla="*/ 0 w 17"/>
                <a:gd name="T1" fmla="*/ 7 h 11"/>
                <a:gd name="T2" fmla="*/ 15 w 17"/>
                <a:gd name="T3" fmla="*/ 0 h 11"/>
                <a:gd name="T4" fmla="*/ 17 w 17"/>
                <a:gd name="T5" fmla="*/ 4 h 11"/>
                <a:gd name="T6" fmla="*/ 2 w 17"/>
                <a:gd name="T7" fmla="*/ 11 h 11"/>
                <a:gd name="T8" fmla="*/ 0 w 17"/>
                <a:gd name="T9" fmla="*/ 7 h 11"/>
              </a:gdLst>
              <a:ahLst/>
              <a:cxnLst>
                <a:cxn ang="0">
                  <a:pos x="T0" y="T1"/>
                </a:cxn>
                <a:cxn ang="0">
                  <a:pos x="T2" y="T3"/>
                </a:cxn>
                <a:cxn ang="0">
                  <a:pos x="T4" y="T5"/>
                </a:cxn>
                <a:cxn ang="0">
                  <a:pos x="T6" y="T7"/>
                </a:cxn>
                <a:cxn ang="0">
                  <a:pos x="T8" y="T9"/>
                </a:cxn>
              </a:cxnLst>
              <a:rect l="0" t="0" r="r" b="b"/>
              <a:pathLst>
                <a:path w="17" h="11">
                  <a:moveTo>
                    <a:pt x="0" y="7"/>
                  </a:moveTo>
                  <a:lnTo>
                    <a:pt x="15" y="0"/>
                  </a:lnTo>
                  <a:lnTo>
                    <a:pt x="17" y="4"/>
                  </a:lnTo>
                  <a:lnTo>
                    <a:pt x="2" y="11"/>
                  </a:lnTo>
                  <a:lnTo>
                    <a:pt x="0" y="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1" name="Freeform 253"/>
            <p:cNvSpPr>
              <a:spLocks/>
            </p:cNvSpPr>
            <p:nvPr/>
          </p:nvSpPr>
          <p:spPr bwMode="auto">
            <a:xfrm>
              <a:off x="5961063" y="4200525"/>
              <a:ext cx="71438" cy="38100"/>
            </a:xfrm>
            <a:custGeom>
              <a:avLst/>
              <a:gdLst>
                <a:gd name="T0" fmla="*/ 0 w 45"/>
                <a:gd name="T1" fmla="*/ 20 h 24"/>
                <a:gd name="T2" fmla="*/ 43 w 45"/>
                <a:gd name="T3" fmla="*/ 0 h 24"/>
                <a:gd name="T4" fmla="*/ 45 w 45"/>
                <a:gd name="T5" fmla="*/ 4 h 24"/>
                <a:gd name="T6" fmla="*/ 1 w 45"/>
                <a:gd name="T7" fmla="*/ 24 h 24"/>
                <a:gd name="T8" fmla="*/ 0 w 45"/>
                <a:gd name="T9" fmla="*/ 20 h 24"/>
              </a:gdLst>
              <a:ahLst/>
              <a:cxnLst>
                <a:cxn ang="0">
                  <a:pos x="T0" y="T1"/>
                </a:cxn>
                <a:cxn ang="0">
                  <a:pos x="T2" y="T3"/>
                </a:cxn>
                <a:cxn ang="0">
                  <a:pos x="T4" y="T5"/>
                </a:cxn>
                <a:cxn ang="0">
                  <a:pos x="T6" y="T7"/>
                </a:cxn>
                <a:cxn ang="0">
                  <a:pos x="T8" y="T9"/>
                </a:cxn>
              </a:cxnLst>
              <a:rect l="0" t="0" r="r" b="b"/>
              <a:pathLst>
                <a:path w="45" h="24">
                  <a:moveTo>
                    <a:pt x="0" y="20"/>
                  </a:moveTo>
                  <a:lnTo>
                    <a:pt x="43" y="0"/>
                  </a:lnTo>
                  <a:lnTo>
                    <a:pt x="45" y="4"/>
                  </a:lnTo>
                  <a:lnTo>
                    <a:pt x="1" y="24"/>
                  </a:lnTo>
                  <a:lnTo>
                    <a:pt x="0" y="2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2" name="Freeform 254"/>
            <p:cNvSpPr>
              <a:spLocks/>
            </p:cNvSpPr>
            <p:nvPr/>
          </p:nvSpPr>
          <p:spPr bwMode="auto">
            <a:xfrm>
              <a:off x="5616576" y="4333875"/>
              <a:ext cx="203200" cy="104775"/>
            </a:xfrm>
            <a:custGeom>
              <a:avLst/>
              <a:gdLst>
                <a:gd name="T0" fmla="*/ 0 w 128"/>
                <a:gd name="T1" fmla="*/ 58 h 66"/>
                <a:gd name="T2" fmla="*/ 125 w 128"/>
                <a:gd name="T3" fmla="*/ 0 h 66"/>
                <a:gd name="T4" fmla="*/ 128 w 128"/>
                <a:gd name="T5" fmla="*/ 8 h 66"/>
                <a:gd name="T6" fmla="*/ 4 w 128"/>
                <a:gd name="T7" fmla="*/ 66 h 66"/>
                <a:gd name="T8" fmla="*/ 0 w 128"/>
                <a:gd name="T9" fmla="*/ 58 h 66"/>
              </a:gdLst>
              <a:ahLst/>
              <a:cxnLst>
                <a:cxn ang="0">
                  <a:pos x="T0" y="T1"/>
                </a:cxn>
                <a:cxn ang="0">
                  <a:pos x="T2" y="T3"/>
                </a:cxn>
                <a:cxn ang="0">
                  <a:pos x="T4" y="T5"/>
                </a:cxn>
                <a:cxn ang="0">
                  <a:pos x="T6" y="T7"/>
                </a:cxn>
                <a:cxn ang="0">
                  <a:pos x="T8" y="T9"/>
                </a:cxn>
              </a:cxnLst>
              <a:rect l="0" t="0" r="r" b="b"/>
              <a:pathLst>
                <a:path w="128" h="66">
                  <a:moveTo>
                    <a:pt x="0" y="58"/>
                  </a:moveTo>
                  <a:lnTo>
                    <a:pt x="125" y="0"/>
                  </a:lnTo>
                  <a:lnTo>
                    <a:pt x="128"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3" name="Freeform 255"/>
            <p:cNvSpPr>
              <a:spLocks/>
            </p:cNvSpPr>
            <p:nvPr/>
          </p:nvSpPr>
          <p:spPr bwMode="auto">
            <a:xfrm>
              <a:off x="5626101" y="4357688"/>
              <a:ext cx="204788" cy="104775"/>
            </a:xfrm>
            <a:custGeom>
              <a:avLst/>
              <a:gdLst>
                <a:gd name="T0" fmla="*/ 0 w 129"/>
                <a:gd name="T1" fmla="*/ 58 h 66"/>
                <a:gd name="T2" fmla="*/ 126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6"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4" name="Freeform 256"/>
            <p:cNvSpPr>
              <a:spLocks/>
            </p:cNvSpPr>
            <p:nvPr/>
          </p:nvSpPr>
          <p:spPr bwMode="auto">
            <a:xfrm>
              <a:off x="5637213" y="4379913"/>
              <a:ext cx="203200" cy="106363"/>
            </a:xfrm>
            <a:custGeom>
              <a:avLst/>
              <a:gdLst>
                <a:gd name="T0" fmla="*/ 0 w 128"/>
                <a:gd name="T1" fmla="*/ 58 h 67"/>
                <a:gd name="T2" fmla="*/ 126 w 128"/>
                <a:gd name="T3" fmla="*/ 0 h 67"/>
                <a:gd name="T4" fmla="*/ 128 w 128"/>
                <a:gd name="T5" fmla="*/ 9 h 67"/>
                <a:gd name="T6" fmla="*/ 4 w 128"/>
                <a:gd name="T7" fmla="*/ 67 h 67"/>
                <a:gd name="T8" fmla="*/ 0 w 128"/>
                <a:gd name="T9" fmla="*/ 58 h 67"/>
              </a:gdLst>
              <a:ahLst/>
              <a:cxnLst>
                <a:cxn ang="0">
                  <a:pos x="T0" y="T1"/>
                </a:cxn>
                <a:cxn ang="0">
                  <a:pos x="T2" y="T3"/>
                </a:cxn>
                <a:cxn ang="0">
                  <a:pos x="T4" y="T5"/>
                </a:cxn>
                <a:cxn ang="0">
                  <a:pos x="T6" y="T7"/>
                </a:cxn>
                <a:cxn ang="0">
                  <a:pos x="T8" y="T9"/>
                </a:cxn>
              </a:cxnLst>
              <a:rect l="0" t="0" r="r" b="b"/>
              <a:pathLst>
                <a:path w="128" h="67">
                  <a:moveTo>
                    <a:pt x="0" y="58"/>
                  </a:moveTo>
                  <a:lnTo>
                    <a:pt x="126" y="0"/>
                  </a:lnTo>
                  <a:lnTo>
                    <a:pt x="128" y="9"/>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5" name="Freeform 257"/>
            <p:cNvSpPr>
              <a:spLocks/>
            </p:cNvSpPr>
            <p:nvPr/>
          </p:nvSpPr>
          <p:spPr bwMode="auto">
            <a:xfrm>
              <a:off x="5648326" y="4402138"/>
              <a:ext cx="203200" cy="106363"/>
            </a:xfrm>
            <a:custGeom>
              <a:avLst/>
              <a:gdLst>
                <a:gd name="T0" fmla="*/ 0 w 128"/>
                <a:gd name="T1" fmla="*/ 59 h 67"/>
                <a:gd name="T2" fmla="*/ 125 w 128"/>
                <a:gd name="T3" fmla="*/ 0 h 67"/>
                <a:gd name="T4" fmla="*/ 128 w 128"/>
                <a:gd name="T5" fmla="*/ 9 h 67"/>
                <a:gd name="T6" fmla="*/ 4 w 128"/>
                <a:gd name="T7" fmla="*/ 67 h 67"/>
                <a:gd name="T8" fmla="*/ 0 w 128"/>
                <a:gd name="T9" fmla="*/ 59 h 67"/>
              </a:gdLst>
              <a:ahLst/>
              <a:cxnLst>
                <a:cxn ang="0">
                  <a:pos x="T0" y="T1"/>
                </a:cxn>
                <a:cxn ang="0">
                  <a:pos x="T2" y="T3"/>
                </a:cxn>
                <a:cxn ang="0">
                  <a:pos x="T4" y="T5"/>
                </a:cxn>
                <a:cxn ang="0">
                  <a:pos x="T6" y="T7"/>
                </a:cxn>
                <a:cxn ang="0">
                  <a:pos x="T8" y="T9"/>
                </a:cxn>
              </a:cxnLst>
              <a:rect l="0" t="0" r="r" b="b"/>
              <a:pathLst>
                <a:path w="128" h="67">
                  <a:moveTo>
                    <a:pt x="0" y="59"/>
                  </a:moveTo>
                  <a:lnTo>
                    <a:pt x="125" y="0"/>
                  </a:lnTo>
                  <a:lnTo>
                    <a:pt x="128" y="9"/>
                  </a:lnTo>
                  <a:lnTo>
                    <a:pt x="4" y="67"/>
                  </a:lnTo>
                  <a:lnTo>
                    <a:pt x="0" y="5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6" name="Freeform 258"/>
            <p:cNvSpPr>
              <a:spLocks/>
            </p:cNvSpPr>
            <p:nvPr/>
          </p:nvSpPr>
          <p:spPr bwMode="auto">
            <a:xfrm>
              <a:off x="5659438" y="4425950"/>
              <a:ext cx="203200" cy="104775"/>
            </a:xfrm>
            <a:custGeom>
              <a:avLst/>
              <a:gdLst>
                <a:gd name="T0" fmla="*/ 0 w 128"/>
                <a:gd name="T1" fmla="*/ 58 h 66"/>
                <a:gd name="T2" fmla="*/ 125 w 128"/>
                <a:gd name="T3" fmla="*/ 0 h 66"/>
                <a:gd name="T4" fmla="*/ 128 w 128"/>
                <a:gd name="T5" fmla="*/ 8 h 66"/>
                <a:gd name="T6" fmla="*/ 4 w 128"/>
                <a:gd name="T7" fmla="*/ 66 h 66"/>
                <a:gd name="T8" fmla="*/ 0 w 128"/>
                <a:gd name="T9" fmla="*/ 58 h 66"/>
              </a:gdLst>
              <a:ahLst/>
              <a:cxnLst>
                <a:cxn ang="0">
                  <a:pos x="T0" y="T1"/>
                </a:cxn>
                <a:cxn ang="0">
                  <a:pos x="T2" y="T3"/>
                </a:cxn>
                <a:cxn ang="0">
                  <a:pos x="T4" y="T5"/>
                </a:cxn>
                <a:cxn ang="0">
                  <a:pos x="T6" y="T7"/>
                </a:cxn>
                <a:cxn ang="0">
                  <a:pos x="T8" y="T9"/>
                </a:cxn>
              </a:cxnLst>
              <a:rect l="0" t="0" r="r" b="b"/>
              <a:pathLst>
                <a:path w="128" h="66">
                  <a:moveTo>
                    <a:pt x="0" y="58"/>
                  </a:moveTo>
                  <a:lnTo>
                    <a:pt x="125" y="0"/>
                  </a:lnTo>
                  <a:lnTo>
                    <a:pt x="128"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7" name="Freeform 259"/>
            <p:cNvSpPr>
              <a:spLocks/>
            </p:cNvSpPr>
            <p:nvPr/>
          </p:nvSpPr>
          <p:spPr bwMode="auto">
            <a:xfrm>
              <a:off x="5668963" y="4449763"/>
              <a:ext cx="204788" cy="104775"/>
            </a:xfrm>
            <a:custGeom>
              <a:avLst/>
              <a:gdLst>
                <a:gd name="T0" fmla="*/ 0 w 129"/>
                <a:gd name="T1" fmla="*/ 58 h 66"/>
                <a:gd name="T2" fmla="*/ 126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6"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8" name="Freeform 260"/>
            <p:cNvSpPr>
              <a:spLocks/>
            </p:cNvSpPr>
            <p:nvPr/>
          </p:nvSpPr>
          <p:spPr bwMode="auto">
            <a:xfrm>
              <a:off x="5680076" y="4471988"/>
              <a:ext cx="206375" cy="106363"/>
            </a:xfrm>
            <a:custGeom>
              <a:avLst/>
              <a:gdLst>
                <a:gd name="T0" fmla="*/ 0 w 130"/>
                <a:gd name="T1" fmla="*/ 59 h 67"/>
                <a:gd name="T2" fmla="*/ 126 w 130"/>
                <a:gd name="T3" fmla="*/ 0 h 67"/>
                <a:gd name="T4" fmla="*/ 130 w 130"/>
                <a:gd name="T5" fmla="*/ 9 h 67"/>
                <a:gd name="T6" fmla="*/ 4 w 130"/>
                <a:gd name="T7" fmla="*/ 67 h 67"/>
                <a:gd name="T8" fmla="*/ 0 w 130"/>
                <a:gd name="T9" fmla="*/ 59 h 67"/>
              </a:gdLst>
              <a:ahLst/>
              <a:cxnLst>
                <a:cxn ang="0">
                  <a:pos x="T0" y="T1"/>
                </a:cxn>
                <a:cxn ang="0">
                  <a:pos x="T2" y="T3"/>
                </a:cxn>
                <a:cxn ang="0">
                  <a:pos x="T4" y="T5"/>
                </a:cxn>
                <a:cxn ang="0">
                  <a:pos x="T6" y="T7"/>
                </a:cxn>
                <a:cxn ang="0">
                  <a:pos x="T8" y="T9"/>
                </a:cxn>
              </a:cxnLst>
              <a:rect l="0" t="0" r="r" b="b"/>
              <a:pathLst>
                <a:path w="130" h="67">
                  <a:moveTo>
                    <a:pt x="0" y="59"/>
                  </a:moveTo>
                  <a:lnTo>
                    <a:pt x="126" y="0"/>
                  </a:lnTo>
                  <a:lnTo>
                    <a:pt x="130" y="9"/>
                  </a:lnTo>
                  <a:lnTo>
                    <a:pt x="4" y="67"/>
                  </a:lnTo>
                  <a:lnTo>
                    <a:pt x="0" y="5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9" name="Freeform 261"/>
            <p:cNvSpPr>
              <a:spLocks/>
            </p:cNvSpPr>
            <p:nvPr/>
          </p:nvSpPr>
          <p:spPr bwMode="auto">
            <a:xfrm>
              <a:off x="5691188" y="4541838"/>
              <a:ext cx="104775" cy="58738"/>
            </a:xfrm>
            <a:custGeom>
              <a:avLst/>
              <a:gdLst>
                <a:gd name="T0" fmla="*/ 0 w 66"/>
                <a:gd name="T1" fmla="*/ 29 h 37"/>
                <a:gd name="T2" fmla="*/ 62 w 66"/>
                <a:gd name="T3" fmla="*/ 0 h 37"/>
                <a:gd name="T4" fmla="*/ 66 w 66"/>
                <a:gd name="T5" fmla="*/ 8 h 37"/>
                <a:gd name="T6" fmla="*/ 4 w 66"/>
                <a:gd name="T7" fmla="*/ 37 h 37"/>
                <a:gd name="T8" fmla="*/ 0 w 66"/>
                <a:gd name="T9" fmla="*/ 29 h 37"/>
              </a:gdLst>
              <a:ahLst/>
              <a:cxnLst>
                <a:cxn ang="0">
                  <a:pos x="T0" y="T1"/>
                </a:cxn>
                <a:cxn ang="0">
                  <a:pos x="T2" y="T3"/>
                </a:cxn>
                <a:cxn ang="0">
                  <a:pos x="T4" y="T5"/>
                </a:cxn>
                <a:cxn ang="0">
                  <a:pos x="T6" y="T7"/>
                </a:cxn>
                <a:cxn ang="0">
                  <a:pos x="T8" y="T9"/>
                </a:cxn>
              </a:cxnLst>
              <a:rect l="0" t="0" r="r" b="b"/>
              <a:pathLst>
                <a:path w="66" h="37">
                  <a:moveTo>
                    <a:pt x="0" y="29"/>
                  </a:moveTo>
                  <a:lnTo>
                    <a:pt x="62" y="0"/>
                  </a:lnTo>
                  <a:lnTo>
                    <a:pt x="66" y="8"/>
                  </a:lnTo>
                  <a:lnTo>
                    <a:pt x="4" y="37"/>
                  </a:lnTo>
                  <a:lnTo>
                    <a:pt x="0" y="2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0" name="Freeform 262"/>
            <p:cNvSpPr>
              <a:spLocks/>
            </p:cNvSpPr>
            <p:nvPr/>
          </p:nvSpPr>
          <p:spPr bwMode="auto">
            <a:xfrm>
              <a:off x="5849938" y="4224338"/>
              <a:ext cx="204788" cy="106363"/>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1" name="Freeform 263"/>
            <p:cNvSpPr>
              <a:spLocks/>
            </p:cNvSpPr>
            <p:nvPr/>
          </p:nvSpPr>
          <p:spPr bwMode="auto">
            <a:xfrm>
              <a:off x="5861051" y="4248150"/>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2" name="Freeform 264"/>
            <p:cNvSpPr>
              <a:spLocks/>
            </p:cNvSpPr>
            <p:nvPr/>
          </p:nvSpPr>
          <p:spPr bwMode="auto">
            <a:xfrm>
              <a:off x="5861051" y="4248150"/>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3" name="Freeform 265"/>
            <p:cNvSpPr>
              <a:spLocks/>
            </p:cNvSpPr>
            <p:nvPr/>
          </p:nvSpPr>
          <p:spPr bwMode="auto">
            <a:xfrm>
              <a:off x="5870576" y="4271963"/>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4" name="Freeform 266"/>
            <p:cNvSpPr>
              <a:spLocks/>
            </p:cNvSpPr>
            <p:nvPr/>
          </p:nvSpPr>
          <p:spPr bwMode="auto">
            <a:xfrm>
              <a:off x="5870576" y="4271963"/>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5" name="Freeform 267"/>
            <p:cNvSpPr>
              <a:spLocks/>
            </p:cNvSpPr>
            <p:nvPr/>
          </p:nvSpPr>
          <p:spPr bwMode="auto">
            <a:xfrm>
              <a:off x="5881688" y="4294188"/>
              <a:ext cx="206375" cy="106363"/>
            </a:xfrm>
            <a:custGeom>
              <a:avLst/>
              <a:gdLst>
                <a:gd name="T0" fmla="*/ 0 w 130"/>
                <a:gd name="T1" fmla="*/ 58 h 67"/>
                <a:gd name="T2" fmla="*/ 126 w 130"/>
                <a:gd name="T3" fmla="*/ 0 h 67"/>
                <a:gd name="T4" fmla="*/ 130 w 130"/>
                <a:gd name="T5" fmla="*/ 9 h 67"/>
                <a:gd name="T6" fmla="*/ 4 w 130"/>
                <a:gd name="T7" fmla="*/ 67 h 67"/>
                <a:gd name="T8" fmla="*/ 0 w 130"/>
                <a:gd name="T9" fmla="*/ 58 h 67"/>
              </a:gdLst>
              <a:ahLst/>
              <a:cxnLst>
                <a:cxn ang="0">
                  <a:pos x="T0" y="T1"/>
                </a:cxn>
                <a:cxn ang="0">
                  <a:pos x="T2" y="T3"/>
                </a:cxn>
                <a:cxn ang="0">
                  <a:pos x="T4" y="T5"/>
                </a:cxn>
                <a:cxn ang="0">
                  <a:pos x="T6" y="T7"/>
                </a:cxn>
                <a:cxn ang="0">
                  <a:pos x="T8" y="T9"/>
                </a:cxn>
              </a:cxnLst>
              <a:rect l="0" t="0" r="r" b="b"/>
              <a:pathLst>
                <a:path w="130" h="67">
                  <a:moveTo>
                    <a:pt x="0" y="58"/>
                  </a:moveTo>
                  <a:lnTo>
                    <a:pt x="126" y="0"/>
                  </a:lnTo>
                  <a:lnTo>
                    <a:pt x="130" y="9"/>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6" name="Freeform 268"/>
            <p:cNvSpPr>
              <a:spLocks/>
            </p:cNvSpPr>
            <p:nvPr/>
          </p:nvSpPr>
          <p:spPr bwMode="auto">
            <a:xfrm>
              <a:off x="5892801" y="4316413"/>
              <a:ext cx="204788" cy="106363"/>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7" name="Freeform 269"/>
            <p:cNvSpPr>
              <a:spLocks/>
            </p:cNvSpPr>
            <p:nvPr/>
          </p:nvSpPr>
          <p:spPr bwMode="auto">
            <a:xfrm>
              <a:off x="5892801" y="4316413"/>
              <a:ext cx="204788" cy="106363"/>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8" name="Freeform 270"/>
            <p:cNvSpPr>
              <a:spLocks/>
            </p:cNvSpPr>
            <p:nvPr/>
          </p:nvSpPr>
          <p:spPr bwMode="auto">
            <a:xfrm>
              <a:off x="5903913" y="4340225"/>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9" name="Freeform 271"/>
            <p:cNvSpPr>
              <a:spLocks/>
            </p:cNvSpPr>
            <p:nvPr/>
          </p:nvSpPr>
          <p:spPr bwMode="auto">
            <a:xfrm>
              <a:off x="5903913" y="4340225"/>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0" name="Freeform 272"/>
            <p:cNvSpPr>
              <a:spLocks/>
            </p:cNvSpPr>
            <p:nvPr/>
          </p:nvSpPr>
          <p:spPr bwMode="auto">
            <a:xfrm>
              <a:off x="5913438" y="4364038"/>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1" name="Freeform 273"/>
            <p:cNvSpPr>
              <a:spLocks/>
            </p:cNvSpPr>
            <p:nvPr/>
          </p:nvSpPr>
          <p:spPr bwMode="auto">
            <a:xfrm>
              <a:off x="5913438" y="4364038"/>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2" name="Freeform 274"/>
            <p:cNvSpPr>
              <a:spLocks/>
            </p:cNvSpPr>
            <p:nvPr/>
          </p:nvSpPr>
          <p:spPr bwMode="auto">
            <a:xfrm>
              <a:off x="5924551" y="4413250"/>
              <a:ext cx="146050" cy="79375"/>
            </a:xfrm>
            <a:custGeom>
              <a:avLst/>
              <a:gdLst>
                <a:gd name="T0" fmla="*/ 0 w 92"/>
                <a:gd name="T1" fmla="*/ 42 h 50"/>
                <a:gd name="T2" fmla="*/ 88 w 92"/>
                <a:gd name="T3" fmla="*/ 0 h 50"/>
                <a:gd name="T4" fmla="*/ 92 w 92"/>
                <a:gd name="T5" fmla="*/ 9 h 50"/>
                <a:gd name="T6" fmla="*/ 4 w 92"/>
                <a:gd name="T7" fmla="*/ 50 h 50"/>
                <a:gd name="T8" fmla="*/ 0 w 92"/>
                <a:gd name="T9" fmla="*/ 42 h 50"/>
              </a:gdLst>
              <a:ahLst/>
              <a:cxnLst>
                <a:cxn ang="0">
                  <a:pos x="T0" y="T1"/>
                </a:cxn>
                <a:cxn ang="0">
                  <a:pos x="T2" y="T3"/>
                </a:cxn>
                <a:cxn ang="0">
                  <a:pos x="T4" y="T5"/>
                </a:cxn>
                <a:cxn ang="0">
                  <a:pos x="T6" y="T7"/>
                </a:cxn>
                <a:cxn ang="0">
                  <a:pos x="T8" y="T9"/>
                </a:cxn>
              </a:cxnLst>
              <a:rect l="0" t="0" r="r" b="b"/>
              <a:pathLst>
                <a:path w="92" h="50">
                  <a:moveTo>
                    <a:pt x="0" y="42"/>
                  </a:moveTo>
                  <a:lnTo>
                    <a:pt x="88" y="0"/>
                  </a:lnTo>
                  <a:lnTo>
                    <a:pt x="92" y="9"/>
                  </a:lnTo>
                  <a:lnTo>
                    <a:pt x="4" y="50"/>
                  </a:lnTo>
                  <a:lnTo>
                    <a:pt x="0" y="4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223" name="Picture 2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132263"/>
              <a:ext cx="4238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 name="Freeform 276"/>
            <p:cNvSpPr>
              <a:spLocks/>
            </p:cNvSpPr>
            <p:nvPr/>
          </p:nvSpPr>
          <p:spPr bwMode="auto">
            <a:xfrm>
              <a:off x="6076951" y="4149725"/>
              <a:ext cx="69850" cy="39688"/>
            </a:xfrm>
            <a:custGeom>
              <a:avLst/>
              <a:gdLst>
                <a:gd name="T0" fmla="*/ 32 w 44"/>
                <a:gd name="T1" fmla="*/ 0 h 25"/>
                <a:gd name="T2" fmla="*/ 26 w 44"/>
                <a:gd name="T3" fmla="*/ 0 h 25"/>
                <a:gd name="T4" fmla="*/ 26 w 44"/>
                <a:gd name="T5" fmla="*/ 0 h 25"/>
                <a:gd name="T6" fmla="*/ 21 w 44"/>
                <a:gd name="T7" fmla="*/ 1 h 25"/>
                <a:gd name="T8" fmla="*/ 17 w 44"/>
                <a:gd name="T9" fmla="*/ 2 h 25"/>
                <a:gd name="T10" fmla="*/ 11 w 44"/>
                <a:gd name="T11" fmla="*/ 2 h 25"/>
                <a:gd name="T12" fmla="*/ 11 w 44"/>
                <a:gd name="T13" fmla="*/ 2 h 25"/>
                <a:gd name="T14" fmla="*/ 5 w 44"/>
                <a:gd name="T15" fmla="*/ 4 h 25"/>
                <a:gd name="T16" fmla="*/ 0 w 44"/>
                <a:gd name="T17" fmla="*/ 6 h 25"/>
                <a:gd name="T18" fmla="*/ 8 w 44"/>
                <a:gd name="T19" fmla="*/ 23 h 25"/>
                <a:gd name="T20" fmla="*/ 8 w 44"/>
                <a:gd name="T21" fmla="*/ 23 h 25"/>
                <a:gd name="T22" fmla="*/ 11 w 44"/>
                <a:gd name="T23" fmla="*/ 24 h 25"/>
                <a:gd name="T24" fmla="*/ 11 w 44"/>
                <a:gd name="T25" fmla="*/ 24 h 25"/>
                <a:gd name="T26" fmla="*/ 11 w 44"/>
                <a:gd name="T27" fmla="*/ 24 h 25"/>
                <a:gd name="T28" fmla="*/ 19 w 44"/>
                <a:gd name="T29" fmla="*/ 23 h 25"/>
                <a:gd name="T30" fmla="*/ 19 w 44"/>
                <a:gd name="T31" fmla="*/ 23 h 25"/>
                <a:gd name="T32" fmla="*/ 21 w 44"/>
                <a:gd name="T33" fmla="*/ 25 h 25"/>
                <a:gd name="T34" fmla="*/ 26 w 44"/>
                <a:gd name="T35" fmla="*/ 25 h 25"/>
                <a:gd name="T36" fmla="*/ 26 w 44"/>
                <a:gd name="T37" fmla="*/ 25 h 25"/>
                <a:gd name="T38" fmla="*/ 26 w 44"/>
                <a:gd name="T39" fmla="*/ 25 h 25"/>
                <a:gd name="T40" fmla="*/ 44 w 44"/>
                <a:gd name="T41" fmla="*/ 25 h 25"/>
                <a:gd name="T42" fmla="*/ 32 w 44"/>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25">
                  <a:moveTo>
                    <a:pt x="32" y="0"/>
                  </a:moveTo>
                  <a:lnTo>
                    <a:pt x="26" y="0"/>
                  </a:lnTo>
                  <a:lnTo>
                    <a:pt x="26" y="0"/>
                  </a:lnTo>
                  <a:lnTo>
                    <a:pt x="21" y="1"/>
                  </a:lnTo>
                  <a:lnTo>
                    <a:pt x="17" y="2"/>
                  </a:lnTo>
                  <a:lnTo>
                    <a:pt x="11" y="2"/>
                  </a:lnTo>
                  <a:lnTo>
                    <a:pt x="11" y="2"/>
                  </a:lnTo>
                  <a:lnTo>
                    <a:pt x="5" y="4"/>
                  </a:lnTo>
                  <a:lnTo>
                    <a:pt x="0" y="6"/>
                  </a:lnTo>
                  <a:lnTo>
                    <a:pt x="8" y="23"/>
                  </a:lnTo>
                  <a:lnTo>
                    <a:pt x="8" y="23"/>
                  </a:lnTo>
                  <a:lnTo>
                    <a:pt x="11" y="24"/>
                  </a:lnTo>
                  <a:lnTo>
                    <a:pt x="11" y="24"/>
                  </a:lnTo>
                  <a:lnTo>
                    <a:pt x="11" y="24"/>
                  </a:lnTo>
                  <a:lnTo>
                    <a:pt x="19" y="23"/>
                  </a:lnTo>
                  <a:lnTo>
                    <a:pt x="19" y="23"/>
                  </a:lnTo>
                  <a:lnTo>
                    <a:pt x="21" y="25"/>
                  </a:lnTo>
                  <a:lnTo>
                    <a:pt x="26" y="25"/>
                  </a:lnTo>
                  <a:lnTo>
                    <a:pt x="26" y="25"/>
                  </a:lnTo>
                  <a:lnTo>
                    <a:pt x="26" y="25"/>
                  </a:lnTo>
                  <a:lnTo>
                    <a:pt x="44" y="25"/>
                  </a:lnTo>
                  <a:lnTo>
                    <a:pt x="32"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5" name="Freeform 277"/>
            <p:cNvSpPr>
              <a:spLocks/>
            </p:cNvSpPr>
            <p:nvPr/>
          </p:nvSpPr>
          <p:spPr bwMode="auto">
            <a:xfrm>
              <a:off x="6076951" y="4149725"/>
              <a:ext cx="69850" cy="39688"/>
            </a:xfrm>
            <a:custGeom>
              <a:avLst/>
              <a:gdLst>
                <a:gd name="T0" fmla="*/ 32 w 44"/>
                <a:gd name="T1" fmla="*/ 0 h 25"/>
                <a:gd name="T2" fmla="*/ 26 w 44"/>
                <a:gd name="T3" fmla="*/ 0 h 25"/>
                <a:gd name="T4" fmla="*/ 26 w 44"/>
                <a:gd name="T5" fmla="*/ 0 h 25"/>
                <a:gd name="T6" fmla="*/ 21 w 44"/>
                <a:gd name="T7" fmla="*/ 1 h 25"/>
                <a:gd name="T8" fmla="*/ 17 w 44"/>
                <a:gd name="T9" fmla="*/ 2 h 25"/>
                <a:gd name="T10" fmla="*/ 11 w 44"/>
                <a:gd name="T11" fmla="*/ 2 h 25"/>
                <a:gd name="T12" fmla="*/ 11 w 44"/>
                <a:gd name="T13" fmla="*/ 2 h 25"/>
                <a:gd name="T14" fmla="*/ 5 w 44"/>
                <a:gd name="T15" fmla="*/ 4 h 25"/>
                <a:gd name="T16" fmla="*/ 0 w 44"/>
                <a:gd name="T17" fmla="*/ 6 h 25"/>
                <a:gd name="T18" fmla="*/ 8 w 44"/>
                <a:gd name="T19" fmla="*/ 23 h 25"/>
                <a:gd name="T20" fmla="*/ 8 w 44"/>
                <a:gd name="T21" fmla="*/ 23 h 25"/>
                <a:gd name="T22" fmla="*/ 11 w 44"/>
                <a:gd name="T23" fmla="*/ 24 h 25"/>
                <a:gd name="T24" fmla="*/ 11 w 44"/>
                <a:gd name="T25" fmla="*/ 24 h 25"/>
                <a:gd name="T26" fmla="*/ 11 w 44"/>
                <a:gd name="T27" fmla="*/ 24 h 25"/>
                <a:gd name="T28" fmla="*/ 19 w 44"/>
                <a:gd name="T29" fmla="*/ 23 h 25"/>
                <a:gd name="T30" fmla="*/ 19 w 44"/>
                <a:gd name="T31" fmla="*/ 23 h 25"/>
                <a:gd name="T32" fmla="*/ 21 w 44"/>
                <a:gd name="T33" fmla="*/ 25 h 25"/>
                <a:gd name="T34" fmla="*/ 26 w 44"/>
                <a:gd name="T35" fmla="*/ 25 h 25"/>
                <a:gd name="T36" fmla="*/ 26 w 44"/>
                <a:gd name="T37" fmla="*/ 25 h 25"/>
                <a:gd name="T38" fmla="*/ 26 w 44"/>
                <a:gd name="T39" fmla="*/ 25 h 25"/>
                <a:gd name="T40" fmla="*/ 44 w 44"/>
                <a:gd name="T41" fmla="*/ 25 h 25"/>
                <a:gd name="T42" fmla="*/ 32 w 44"/>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25">
                  <a:moveTo>
                    <a:pt x="32" y="0"/>
                  </a:moveTo>
                  <a:lnTo>
                    <a:pt x="26" y="0"/>
                  </a:lnTo>
                  <a:lnTo>
                    <a:pt x="26" y="0"/>
                  </a:lnTo>
                  <a:lnTo>
                    <a:pt x="21" y="1"/>
                  </a:lnTo>
                  <a:lnTo>
                    <a:pt x="17" y="2"/>
                  </a:lnTo>
                  <a:lnTo>
                    <a:pt x="11" y="2"/>
                  </a:lnTo>
                  <a:lnTo>
                    <a:pt x="11" y="2"/>
                  </a:lnTo>
                  <a:lnTo>
                    <a:pt x="5" y="4"/>
                  </a:lnTo>
                  <a:lnTo>
                    <a:pt x="0" y="6"/>
                  </a:lnTo>
                  <a:lnTo>
                    <a:pt x="8" y="23"/>
                  </a:lnTo>
                  <a:lnTo>
                    <a:pt x="8" y="23"/>
                  </a:lnTo>
                  <a:lnTo>
                    <a:pt x="11" y="24"/>
                  </a:lnTo>
                  <a:lnTo>
                    <a:pt x="11" y="24"/>
                  </a:lnTo>
                  <a:lnTo>
                    <a:pt x="11" y="24"/>
                  </a:lnTo>
                  <a:lnTo>
                    <a:pt x="19" y="23"/>
                  </a:lnTo>
                  <a:lnTo>
                    <a:pt x="19" y="23"/>
                  </a:lnTo>
                  <a:lnTo>
                    <a:pt x="21" y="25"/>
                  </a:lnTo>
                  <a:lnTo>
                    <a:pt x="26" y="25"/>
                  </a:lnTo>
                  <a:lnTo>
                    <a:pt x="26" y="25"/>
                  </a:lnTo>
                  <a:lnTo>
                    <a:pt x="26" y="25"/>
                  </a:lnTo>
                  <a:lnTo>
                    <a:pt x="44" y="25"/>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6" name="Freeform 278"/>
            <p:cNvSpPr>
              <a:spLocks/>
            </p:cNvSpPr>
            <p:nvPr/>
          </p:nvSpPr>
          <p:spPr bwMode="auto">
            <a:xfrm>
              <a:off x="6059488" y="4159250"/>
              <a:ext cx="30163" cy="26988"/>
            </a:xfrm>
            <a:custGeom>
              <a:avLst/>
              <a:gdLst>
                <a:gd name="T0" fmla="*/ 11 w 19"/>
                <a:gd name="T1" fmla="*/ 0 h 17"/>
                <a:gd name="T2" fmla="*/ 11 w 19"/>
                <a:gd name="T3" fmla="*/ 0 h 17"/>
                <a:gd name="T4" fmla="*/ 8 w 19"/>
                <a:gd name="T5" fmla="*/ 2 h 17"/>
                <a:gd name="T6" fmla="*/ 8 w 19"/>
                <a:gd name="T7" fmla="*/ 4 h 17"/>
                <a:gd name="T8" fmla="*/ 1 w 19"/>
                <a:gd name="T9" fmla="*/ 4 h 17"/>
                <a:gd name="T10" fmla="*/ 1 w 19"/>
                <a:gd name="T11" fmla="*/ 4 h 17"/>
                <a:gd name="T12" fmla="*/ 0 w 19"/>
                <a:gd name="T13" fmla="*/ 6 h 17"/>
                <a:gd name="T14" fmla="*/ 0 w 19"/>
                <a:gd name="T15" fmla="*/ 7 h 17"/>
                <a:gd name="T16" fmla="*/ 0 w 19"/>
                <a:gd name="T17" fmla="*/ 7 h 17"/>
                <a:gd name="T18" fmla="*/ 0 w 19"/>
                <a:gd name="T19" fmla="*/ 8 h 17"/>
                <a:gd name="T20" fmla="*/ 1 w 19"/>
                <a:gd name="T21" fmla="*/ 10 h 17"/>
                <a:gd name="T22" fmla="*/ 1 w 19"/>
                <a:gd name="T23" fmla="*/ 10 h 17"/>
                <a:gd name="T24" fmla="*/ 1 w 19"/>
                <a:gd name="T25" fmla="*/ 10 h 17"/>
                <a:gd name="T26" fmla="*/ 8 w 19"/>
                <a:gd name="T27" fmla="*/ 10 h 17"/>
                <a:gd name="T28" fmla="*/ 8 w 19"/>
                <a:gd name="T29" fmla="*/ 10 h 17"/>
                <a:gd name="T30" fmla="*/ 10 w 19"/>
                <a:gd name="T31" fmla="*/ 13 h 17"/>
                <a:gd name="T32" fmla="*/ 12 w 19"/>
                <a:gd name="T33" fmla="*/ 14 h 17"/>
                <a:gd name="T34" fmla="*/ 15 w 19"/>
                <a:gd name="T35" fmla="*/ 17 h 17"/>
                <a:gd name="T36" fmla="*/ 19 w 19"/>
                <a:gd name="T37" fmla="*/ 17 h 17"/>
                <a:gd name="T38" fmla="*/ 11 w 19"/>
                <a:gd name="T3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7">
                  <a:moveTo>
                    <a:pt x="11" y="0"/>
                  </a:moveTo>
                  <a:lnTo>
                    <a:pt x="11" y="0"/>
                  </a:lnTo>
                  <a:lnTo>
                    <a:pt x="8" y="2"/>
                  </a:lnTo>
                  <a:lnTo>
                    <a:pt x="8" y="4"/>
                  </a:lnTo>
                  <a:lnTo>
                    <a:pt x="1" y="4"/>
                  </a:lnTo>
                  <a:lnTo>
                    <a:pt x="1" y="4"/>
                  </a:lnTo>
                  <a:lnTo>
                    <a:pt x="0" y="6"/>
                  </a:lnTo>
                  <a:lnTo>
                    <a:pt x="0" y="7"/>
                  </a:lnTo>
                  <a:lnTo>
                    <a:pt x="0" y="7"/>
                  </a:lnTo>
                  <a:lnTo>
                    <a:pt x="0" y="8"/>
                  </a:lnTo>
                  <a:lnTo>
                    <a:pt x="1" y="10"/>
                  </a:lnTo>
                  <a:lnTo>
                    <a:pt x="1" y="10"/>
                  </a:lnTo>
                  <a:lnTo>
                    <a:pt x="1" y="10"/>
                  </a:lnTo>
                  <a:lnTo>
                    <a:pt x="8" y="10"/>
                  </a:lnTo>
                  <a:lnTo>
                    <a:pt x="8" y="10"/>
                  </a:lnTo>
                  <a:lnTo>
                    <a:pt x="10" y="13"/>
                  </a:lnTo>
                  <a:lnTo>
                    <a:pt x="12" y="14"/>
                  </a:lnTo>
                  <a:lnTo>
                    <a:pt x="15" y="17"/>
                  </a:lnTo>
                  <a:lnTo>
                    <a:pt x="19" y="17"/>
                  </a:lnTo>
                  <a:lnTo>
                    <a:pt x="11"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7" name="Freeform 279"/>
            <p:cNvSpPr>
              <a:spLocks/>
            </p:cNvSpPr>
            <p:nvPr/>
          </p:nvSpPr>
          <p:spPr bwMode="auto">
            <a:xfrm>
              <a:off x="6059488" y="4159250"/>
              <a:ext cx="30163" cy="26988"/>
            </a:xfrm>
            <a:custGeom>
              <a:avLst/>
              <a:gdLst>
                <a:gd name="T0" fmla="*/ 11 w 19"/>
                <a:gd name="T1" fmla="*/ 0 h 17"/>
                <a:gd name="T2" fmla="*/ 11 w 19"/>
                <a:gd name="T3" fmla="*/ 0 h 17"/>
                <a:gd name="T4" fmla="*/ 8 w 19"/>
                <a:gd name="T5" fmla="*/ 2 h 17"/>
                <a:gd name="T6" fmla="*/ 8 w 19"/>
                <a:gd name="T7" fmla="*/ 4 h 17"/>
                <a:gd name="T8" fmla="*/ 1 w 19"/>
                <a:gd name="T9" fmla="*/ 4 h 17"/>
                <a:gd name="T10" fmla="*/ 1 w 19"/>
                <a:gd name="T11" fmla="*/ 4 h 17"/>
                <a:gd name="T12" fmla="*/ 0 w 19"/>
                <a:gd name="T13" fmla="*/ 6 h 17"/>
                <a:gd name="T14" fmla="*/ 0 w 19"/>
                <a:gd name="T15" fmla="*/ 7 h 17"/>
                <a:gd name="T16" fmla="*/ 0 w 19"/>
                <a:gd name="T17" fmla="*/ 7 h 17"/>
                <a:gd name="T18" fmla="*/ 0 w 19"/>
                <a:gd name="T19" fmla="*/ 8 h 17"/>
                <a:gd name="T20" fmla="*/ 1 w 19"/>
                <a:gd name="T21" fmla="*/ 10 h 17"/>
                <a:gd name="T22" fmla="*/ 1 w 19"/>
                <a:gd name="T23" fmla="*/ 10 h 17"/>
                <a:gd name="T24" fmla="*/ 1 w 19"/>
                <a:gd name="T25" fmla="*/ 10 h 17"/>
                <a:gd name="T26" fmla="*/ 8 w 19"/>
                <a:gd name="T27" fmla="*/ 10 h 17"/>
                <a:gd name="T28" fmla="*/ 8 w 19"/>
                <a:gd name="T29" fmla="*/ 10 h 17"/>
                <a:gd name="T30" fmla="*/ 10 w 19"/>
                <a:gd name="T31" fmla="*/ 13 h 17"/>
                <a:gd name="T32" fmla="*/ 12 w 19"/>
                <a:gd name="T33" fmla="*/ 14 h 17"/>
                <a:gd name="T34" fmla="*/ 15 w 19"/>
                <a:gd name="T35" fmla="*/ 17 h 17"/>
                <a:gd name="T36" fmla="*/ 19 w 19"/>
                <a:gd name="T37" fmla="*/ 17 h 17"/>
                <a:gd name="T38" fmla="*/ 11 w 19"/>
                <a:gd name="T3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7">
                  <a:moveTo>
                    <a:pt x="11" y="0"/>
                  </a:moveTo>
                  <a:lnTo>
                    <a:pt x="11" y="0"/>
                  </a:lnTo>
                  <a:lnTo>
                    <a:pt x="8" y="2"/>
                  </a:lnTo>
                  <a:lnTo>
                    <a:pt x="8" y="4"/>
                  </a:lnTo>
                  <a:lnTo>
                    <a:pt x="1" y="4"/>
                  </a:lnTo>
                  <a:lnTo>
                    <a:pt x="1" y="4"/>
                  </a:lnTo>
                  <a:lnTo>
                    <a:pt x="0" y="6"/>
                  </a:lnTo>
                  <a:lnTo>
                    <a:pt x="0" y="7"/>
                  </a:lnTo>
                  <a:lnTo>
                    <a:pt x="0" y="7"/>
                  </a:lnTo>
                  <a:lnTo>
                    <a:pt x="0" y="8"/>
                  </a:lnTo>
                  <a:lnTo>
                    <a:pt x="1" y="10"/>
                  </a:lnTo>
                  <a:lnTo>
                    <a:pt x="1" y="10"/>
                  </a:lnTo>
                  <a:lnTo>
                    <a:pt x="1" y="10"/>
                  </a:lnTo>
                  <a:lnTo>
                    <a:pt x="8" y="10"/>
                  </a:lnTo>
                  <a:lnTo>
                    <a:pt x="8" y="10"/>
                  </a:lnTo>
                  <a:lnTo>
                    <a:pt x="10" y="13"/>
                  </a:lnTo>
                  <a:lnTo>
                    <a:pt x="12" y="14"/>
                  </a:lnTo>
                  <a:lnTo>
                    <a:pt x="15" y="17"/>
                  </a:lnTo>
                  <a:lnTo>
                    <a:pt x="19" y="17"/>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8" name="Freeform 280"/>
            <p:cNvSpPr>
              <a:spLocks/>
            </p:cNvSpPr>
            <p:nvPr/>
          </p:nvSpPr>
          <p:spPr bwMode="auto">
            <a:xfrm>
              <a:off x="6205538" y="4303713"/>
              <a:ext cx="323850" cy="79375"/>
            </a:xfrm>
            <a:custGeom>
              <a:avLst/>
              <a:gdLst>
                <a:gd name="T0" fmla="*/ 202 w 204"/>
                <a:gd name="T1" fmla="*/ 0 h 50"/>
                <a:gd name="T2" fmla="*/ 0 w 204"/>
                <a:gd name="T3" fmla="*/ 4 h 50"/>
                <a:gd name="T4" fmla="*/ 20 w 204"/>
                <a:gd name="T5" fmla="*/ 50 h 50"/>
                <a:gd name="T6" fmla="*/ 38 w 204"/>
                <a:gd name="T7" fmla="*/ 50 h 50"/>
                <a:gd name="T8" fmla="*/ 38 w 204"/>
                <a:gd name="T9" fmla="*/ 50 h 50"/>
                <a:gd name="T10" fmla="*/ 51 w 204"/>
                <a:gd name="T11" fmla="*/ 50 h 50"/>
                <a:gd name="T12" fmla="*/ 53 w 204"/>
                <a:gd name="T13" fmla="*/ 50 h 50"/>
                <a:gd name="T14" fmla="*/ 63 w 204"/>
                <a:gd name="T15" fmla="*/ 48 h 50"/>
                <a:gd name="T16" fmla="*/ 105 w 204"/>
                <a:gd name="T17" fmla="*/ 48 h 50"/>
                <a:gd name="T18" fmla="*/ 109 w 204"/>
                <a:gd name="T19" fmla="*/ 48 h 50"/>
                <a:gd name="T20" fmla="*/ 143 w 204"/>
                <a:gd name="T21" fmla="*/ 47 h 50"/>
                <a:gd name="T22" fmla="*/ 144 w 204"/>
                <a:gd name="T23" fmla="*/ 47 h 50"/>
                <a:gd name="T24" fmla="*/ 179 w 204"/>
                <a:gd name="T25" fmla="*/ 47 h 50"/>
                <a:gd name="T26" fmla="*/ 179 w 204"/>
                <a:gd name="T27" fmla="*/ 47 h 50"/>
                <a:gd name="T28" fmla="*/ 204 w 204"/>
                <a:gd name="T29" fmla="*/ 46 h 50"/>
                <a:gd name="T30" fmla="*/ 202 w 204"/>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50">
                  <a:moveTo>
                    <a:pt x="202" y="0"/>
                  </a:moveTo>
                  <a:lnTo>
                    <a:pt x="0" y="4"/>
                  </a:lnTo>
                  <a:lnTo>
                    <a:pt x="20" y="50"/>
                  </a:lnTo>
                  <a:lnTo>
                    <a:pt x="38" y="50"/>
                  </a:lnTo>
                  <a:lnTo>
                    <a:pt x="38" y="50"/>
                  </a:lnTo>
                  <a:lnTo>
                    <a:pt x="51" y="50"/>
                  </a:lnTo>
                  <a:lnTo>
                    <a:pt x="53" y="50"/>
                  </a:lnTo>
                  <a:lnTo>
                    <a:pt x="63" y="48"/>
                  </a:lnTo>
                  <a:lnTo>
                    <a:pt x="105" y="48"/>
                  </a:lnTo>
                  <a:lnTo>
                    <a:pt x="109" y="48"/>
                  </a:lnTo>
                  <a:lnTo>
                    <a:pt x="143" y="47"/>
                  </a:lnTo>
                  <a:lnTo>
                    <a:pt x="144" y="47"/>
                  </a:lnTo>
                  <a:lnTo>
                    <a:pt x="179" y="47"/>
                  </a:lnTo>
                  <a:lnTo>
                    <a:pt x="179" y="47"/>
                  </a:lnTo>
                  <a:lnTo>
                    <a:pt x="204" y="46"/>
                  </a:lnTo>
                  <a:lnTo>
                    <a:pt x="202"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9" name="Freeform 281"/>
            <p:cNvSpPr>
              <a:spLocks/>
            </p:cNvSpPr>
            <p:nvPr/>
          </p:nvSpPr>
          <p:spPr bwMode="auto">
            <a:xfrm>
              <a:off x="6205538" y="4303713"/>
              <a:ext cx="323850" cy="79375"/>
            </a:xfrm>
            <a:custGeom>
              <a:avLst/>
              <a:gdLst>
                <a:gd name="T0" fmla="*/ 202 w 204"/>
                <a:gd name="T1" fmla="*/ 0 h 50"/>
                <a:gd name="T2" fmla="*/ 0 w 204"/>
                <a:gd name="T3" fmla="*/ 4 h 50"/>
                <a:gd name="T4" fmla="*/ 20 w 204"/>
                <a:gd name="T5" fmla="*/ 50 h 50"/>
                <a:gd name="T6" fmla="*/ 38 w 204"/>
                <a:gd name="T7" fmla="*/ 50 h 50"/>
                <a:gd name="T8" fmla="*/ 38 w 204"/>
                <a:gd name="T9" fmla="*/ 50 h 50"/>
                <a:gd name="T10" fmla="*/ 51 w 204"/>
                <a:gd name="T11" fmla="*/ 50 h 50"/>
                <a:gd name="T12" fmla="*/ 53 w 204"/>
                <a:gd name="T13" fmla="*/ 50 h 50"/>
                <a:gd name="T14" fmla="*/ 63 w 204"/>
                <a:gd name="T15" fmla="*/ 48 h 50"/>
                <a:gd name="T16" fmla="*/ 105 w 204"/>
                <a:gd name="T17" fmla="*/ 48 h 50"/>
                <a:gd name="T18" fmla="*/ 109 w 204"/>
                <a:gd name="T19" fmla="*/ 48 h 50"/>
                <a:gd name="T20" fmla="*/ 143 w 204"/>
                <a:gd name="T21" fmla="*/ 47 h 50"/>
                <a:gd name="T22" fmla="*/ 144 w 204"/>
                <a:gd name="T23" fmla="*/ 47 h 50"/>
                <a:gd name="T24" fmla="*/ 179 w 204"/>
                <a:gd name="T25" fmla="*/ 47 h 50"/>
                <a:gd name="T26" fmla="*/ 179 w 204"/>
                <a:gd name="T27" fmla="*/ 47 h 50"/>
                <a:gd name="T28" fmla="*/ 204 w 204"/>
                <a:gd name="T29" fmla="*/ 46 h 50"/>
                <a:gd name="T30" fmla="*/ 202 w 204"/>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50">
                  <a:moveTo>
                    <a:pt x="202" y="0"/>
                  </a:moveTo>
                  <a:lnTo>
                    <a:pt x="0" y="4"/>
                  </a:lnTo>
                  <a:lnTo>
                    <a:pt x="20" y="50"/>
                  </a:lnTo>
                  <a:lnTo>
                    <a:pt x="38" y="50"/>
                  </a:lnTo>
                  <a:lnTo>
                    <a:pt x="38" y="50"/>
                  </a:lnTo>
                  <a:lnTo>
                    <a:pt x="51" y="50"/>
                  </a:lnTo>
                  <a:lnTo>
                    <a:pt x="53" y="50"/>
                  </a:lnTo>
                  <a:lnTo>
                    <a:pt x="63" y="48"/>
                  </a:lnTo>
                  <a:lnTo>
                    <a:pt x="105" y="48"/>
                  </a:lnTo>
                  <a:lnTo>
                    <a:pt x="109" y="48"/>
                  </a:lnTo>
                  <a:lnTo>
                    <a:pt x="143" y="47"/>
                  </a:lnTo>
                  <a:lnTo>
                    <a:pt x="144" y="47"/>
                  </a:lnTo>
                  <a:lnTo>
                    <a:pt x="179" y="47"/>
                  </a:lnTo>
                  <a:lnTo>
                    <a:pt x="179" y="47"/>
                  </a:lnTo>
                  <a:lnTo>
                    <a:pt x="204" y="46"/>
                  </a:lnTo>
                  <a:lnTo>
                    <a:pt x="2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0" name="Freeform 282"/>
            <p:cNvSpPr>
              <a:spLocks/>
            </p:cNvSpPr>
            <p:nvPr/>
          </p:nvSpPr>
          <p:spPr bwMode="auto">
            <a:xfrm>
              <a:off x="6146801" y="4310063"/>
              <a:ext cx="90488" cy="74613"/>
            </a:xfrm>
            <a:custGeom>
              <a:avLst/>
              <a:gdLst>
                <a:gd name="T0" fmla="*/ 37 w 57"/>
                <a:gd name="T1" fmla="*/ 0 h 47"/>
                <a:gd name="T2" fmla="*/ 0 w 57"/>
                <a:gd name="T3" fmla="*/ 1 h 47"/>
                <a:gd name="T4" fmla="*/ 22 w 57"/>
                <a:gd name="T5" fmla="*/ 47 h 47"/>
                <a:gd name="T6" fmla="*/ 40 w 57"/>
                <a:gd name="T7" fmla="*/ 46 h 47"/>
                <a:gd name="T8" fmla="*/ 40 w 57"/>
                <a:gd name="T9" fmla="*/ 46 h 47"/>
                <a:gd name="T10" fmla="*/ 57 w 57"/>
                <a:gd name="T11" fmla="*/ 46 h 47"/>
                <a:gd name="T12" fmla="*/ 37 w 57"/>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7" h="47">
                  <a:moveTo>
                    <a:pt x="37" y="0"/>
                  </a:moveTo>
                  <a:lnTo>
                    <a:pt x="0" y="1"/>
                  </a:lnTo>
                  <a:lnTo>
                    <a:pt x="22" y="47"/>
                  </a:lnTo>
                  <a:lnTo>
                    <a:pt x="40" y="46"/>
                  </a:lnTo>
                  <a:lnTo>
                    <a:pt x="40" y="46"/>
                  </a:lnTo>
                  <a:lnTo>
                    <a:pt x="57" y="46"/>
                  </a:lnTo>
                  <a:lnTo>
                    <a:pt x="37"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1" name="Freeform 283"/>
            <p:cNvSpPr>
              <a:spLocks/>
            </p:cNvSpPr>
            <p:nvPr/>
          </p:nvSpPr>
          <p:spPr bwMode="auto">
            <a:xfrm>
              <a:off x="6146801" y="4310063"/>
              <a:ext cx="90488" cy="74613"/>
            </a:xfrm>
            <a:custGeom>
              <a:avLst/>
              <a:gdLst>
                <a:gd name="T0" fmla="*/ 37 w 57"/>
                <a:gd name="T1" fmla="*/ 0 h 47"/>
                <a:gd name="T2" fmla="*/ 0 w 57"/>
                <a:gd name="T3" fmla="*/ 1 h 47"/>
                <a:gd name="T4" fmla="*/ 22 w 57"/>
                <a:gd name="T5" fmla="*/ 47 h 47"/>
                <a:gd name="T6" fmla="*/ 40 w 57"/>
                <a:gd name="T7" fmla="*/ 46 h 47"/>
                <a:gd name="T8" fmla="*/ 40 w 57"/>
                <a:gd name="T9" fmla="*/ 46 h 47"/>
                <a:gd name="T10" fmla="*/ 57 w 57"/>
                <a:gd name="T11" fmla="*/ 46 h 47"/>
                <a:gd name="T12" fmla="*/ 37 w 57"/>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7" h="47">
                  <a:moveTo>
                    <a:pt x="37" y="0"/>
                  </a:moveTo>
                  <a:lnTo>
                    <a:pt x="0" y="1"/>
                  </a:lnTo>
                  <a:lnTo>
                    <a:pt x="22" y="47"/>
                  </a:lnTo>
                  <a:lnTo>
                    <a:pt x="40" y="46"/>
                  </a:lnTo>
                  <a:lnTo>
                    <a:pt x="40" y="46"/>
                  </a:lnTo>
                  <a:lnTo>
                    <a:pt x="57" y="46"/>
                  </a:lnTo>
                  <a:lnTo>
                    <a:pt x="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2" name="Freeform 284"/>
            <p:cNvSpPr>
              <a:spLocks/>
            </p:cNvSpPr>
            <p:nvPr/>
          </p:nvSpPr>
          <p:spPr bwMode="auto">
            <a:xfrm>
              <a:off x="6076951" y="4311650"/>
              <a:ext cx="104775" cy="74613"/>
            </a:xfrm>
            <a:custGeom>
              <a:avLst/>
              <a:gdLst>
                <a:gd name="T0" fmla="*/ 44 w 66"/>
                <a:gd name="T1" fmla="*/ 0 h 47"/>
                <a:gd name="T2" fmla="*/ 0 w 66"/>
                <a:gd name="T3" fmla="*/ 2 h 47"/>
                <a:gd name="T4" fmla="*/ 1 w 66"/>
                <a:gd name="T5" fmla="*/ 7 h 47"/>
                <a:gd name="T6" fmla="*/ 9 w 66"/>
                <a:gd name="T7" fmla="*/ 3 h 47"/>
                <a:gd name="T8" fmla="*/ 13 w 66"/>
                <a:gd name="T9" fmla="*/ 11 h 47"/>
                <a:gd name="T10" fmla="*/ 1 w 66"/>
                <a:gd name="T11" fmla="*/ 18 h 47"/>
                <a:gd name="T12" fmla="*/ 1 w 66"/>
                <a:gd name="T13" fmla="*/ 25 h 47"/>
                <a:gd name="T14" fmla="*/ 16 w 66"/>
                <a:gd name="T15" fmla="*/ 18 h 47"/>
                <a:gd name="T16" fmla="*/ 20 w 66"/>
                <a:gd name="T17" fmla="*/ 26 h 47"/>
                <a:gd name="T18" fmla="*/ 1 w 66"/>
                <a:gd name="T19" fmla="*/ 35 h 47"/>
                <a:gd name="T20" fmla="*/ 1 w 66"/>
                <a:gd name="T21" fmla="*/ 42 h 47"/>
                <a:gd name="T22" fmla="*/ 23 w 66"/>
                <a:gd name="T23" fmla="*/ 33 h 47"/>
                <a:gd name="T24" fmla="*/ 27 w 66"/>
                <a:gd name="T25" fmla="*/ 41 h 47"/>
                <a:gd name="T26" fmla="*/ 13 w 66"/>
                <a:gd name="T27" fmla="*/ 47 h 47"/>
                <a:gd name="T28" fmla="*/ 16 w 66"/>
                <a:gd name="T29" fmla="*/ 46 h 47"/>
                <a:gd name="T30" fmla="*/ 26 w 66"/>
                <a:gd name="T31" fmla="*/ 46 h 47"/>
                <a:gd name="T32" fmla="*/ 31 w 66"/>
                <a:gd name="T33" fmla="*/ 46 h 47"/>
                <a:gd name="T34" fmla="*/ 46 w 66"/>
                <a:gd name="T35" fmla="*/ 46 h 47"/>
                <a:gd name="T36" fmla="*/ 48 w 66"/>
                <a:gd name="T37" fmla="*/ 46 h 47"/>
                <a:gd name="T38" fmla="*/ 66 w 66"/>
                <a:gd name="T39" fmla="*/ 46 h 47"/>
                <a:gd name="T40" fmla="*/ 44 w 66"/>
                <a:gd name="T4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47">
                  <a:moveTo>
                    <a:pt x="44" y="0"/>
                  </a:moveTo>
                  <a:lnTo>
                    <a:pt x="0" y="2"/>
                  </a:lnTo>
                  <a:lnTo>
                    <a:pt x="1" y="7"/>
                  </a:lnTo>
                  <a:lnTo>
                    <a:pt x="9" y="3"/>
                  </a:lnTo>
                  <a:lnTo>
                    <a:pt x="13" y="11"/>
                  </a:lnTo>
                  <a:lnTo>
                    <a:pt x="1" y="18"/>
                  </a:lnTo>
                  <a:lnTo>
                    <a:pt x="1" y="25"/>
                  </a:lnTo>
                  <a:lnTo>
                    <a:pt x="16" y="18"/>
                  </a:lnTo>
                  <a:lnTo>
                    <a:pt x="20" y="26"/>
                  </a:lnTo>
                  <a:lnTo>
                    <a:pt x="1" y="35"/>
                  </a:lnTo>
                  <a:lnTo>
                    <a:pt x="1" y="42"/>
                  </a:lnTo>
                  <a:lnTo>
                    <a:pt x="23" y="33"/>
                  </a:lnTo>
                  <a:lnTo>
                    <a:pt x="27" y="41"/>
                  </a:lnTo>
                  <a:lnTo>
                    <a:pt x="13" y="47"/>
                  </a:lnTo>
                  <a:lnTo>
                    <a:pt x="16" y="46"/>
                  </a:lnTo>
                  <a:lnTo>
                    <a:pt x="26" y="46"/>
                  </a:lnTo>
                  <a:lnTo>
                    <a:pt x="31" y="46"/>
                  </a:lnTo>
                  <a:lnTo>
                    <a:pt x="46" y="46"/>
                  </a:lnTo>
                  <a:lnTo>
                    <a:pt x="48" y="46"/>
                  </a:lnTo>
                  <a:lnTo>
                    <a:pt x="66" y="46"/>
                  </a:lnTo>
                  <a:lnTo>
                    <a:pt x="44"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3" name="Freeform 285"/>
            <p:cNvSpPr>
              <a:spLocks/>
            </p:cNvSpPr>
            <p:nvPr/>
          </p:nvSpPr>
          <p:spPr bwMode="auto">
            <a:xfrm>
              <a:off x="6076951" y="4311650"/>
              <a:ext cx="104775" cy="74613"/>
            </a:xfrm>
            <a:custGeom>
              <a:avLst/>
              <a:gdLst>
                <a:gd name="T0" fmla="*/ 44 w 66"/>
                <a:gd name="T1" fmla="*/ 0 h 47"/>
                <a:gd name="T2" fmla="*/ 0 w 66"/>
                <a:gd name="T3" fmla="*/ 2 h 47"/>
                <a:gd name="T4" fmla="*/ 1 w 66"/>
                <a:gd name="T5" fmla="*/ 7 h 47"/>
                <a:gd name="T6" fmla="*/ 9 w 66"/>
                <a:gd name="T7" fmla="*/ 3 h 47"/>
                <a:gd name="T8" fmla="*/ 13 w 66"/>
                <a:gd name="T9" fmla="*/ 11 h 47"/>
                <a:gd name="T10" fmla="*/ 1 w 66"/>
                <a:gd name="T11" fmla="*/ 18 h 47"/>
                <a:gd name="T12" fmla="*/ 1 w 66"/>
                <a:gd name="T13" fmla="*/ 25 h 47"/>
                <a:gd name="T14" fmla="*/ 16 w 66"/>
                <a:gd name="T15" fmla="*/ 18 h 47"/>
                <a:gd name="T16" fmla="*/ 20 w 66"/>
                <a:gd name="T17" fmla="*/ 26 h 47"/>
                <a:gd name="T18" fmla="*/ 1 w 66"/>
                <a:gd name="T19" fmla="*/ 35 h 47"/>
                <a:gd name="T20" fmla="*/ 1 w 66"/>
                <a:gd name="T21" fmla="*/ 42 h 47"/>
                <a:gd name="T22" fmla="*/ 23 w 66"/>
                <a:gd name="T23" fmla="*/ 33 h 47"/>
                <a:gd name="T24" fmla="*/ 27 w 66"/>
                <a:gd name="T25" fmla="*/ 41 h 47"/>
                <a:gd name="T26" fmla="*/ 13 w 66"/>
                <a:gd name="T27" fmla="*/ 47 h 47"/>
                <a:gd name="T28" fmla="*/ 16 w 66"/>
                <a:gd name="T29" fmla="*/ 46 h 47"/>
                <a:gd name="T30" fmla="*/ 26 w 66"/>
                <a:gd name="T31" fmla="*/ 46 h 47"/>
                <a:gd name="T32" fmla="*/ 31 w 66"/>
                <a:gd name="T33" fmla="*/ 46 h 47"/>
                <a:gd name="T34" fmla="*/ 46 w 66"/>
                <a:gd name="T35" fmla="*/ 46 h 47"/>
                <a:gd name="T36" fmla="*/ 48 w 66"/>
                <a:gd name="T37" fmla="*/ 46 h 47"/>
                <a:gd name="T38" fmla="*/ 66 w 66"/>
                <a:gd name="T39" fmla="*/ 46 h 47"/>
                <a:gd name="T40" fmla="*/ 44 w 66"/>
                <a:gd name="T4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47">
                  <a:moveTo>
                    <a:pt x="44" y="0"/>
                  </a:moveTo>
                  <a:lnTo>
                    <a:pt x="0" y="2"/>
                  </a:lnTo>
                  <a:lnTo>
                    <a:pt x="1" y="7"/>
                  </a:lnTo>
                  <a:lnTo>
                    <a:pt x="9" y="3"/>
                  </a:lnTo>
                  <a:lnTo>
                    <a:pt x="13" y="11"/>
                  </a:lnTo>
                  <a:lnTo>
                    <a:pt x="1" y="18"/>
                  </a:lnTo>
                  <a:lnTo>
                    <a:pt x="1" y="25"/>
                  </a:lnTo>
                  <a:lnTo>
                    <a:pt x="16" y="18"/>
                  </a:lnTo>
                  <a:lnTo>
                    <a:pt x="20" y="26"/>
                  </a:lnTo>
                  <a:lnTo>
                    <a:pt x="1" y="35"/>
                  </a:lnTo>
                  <a:lnTo>
                    <a:pt x="1" y="42"/>
                  </a:lnTo>
                  <a:lnTo>
                    <a:pt x="23" y="33"/>
                  </a:lnTo>
                  <a:lnTo>
                    <a:pt x="27" y="41"/>
                  </a:lnTo>
                  <a:lnTo>
                    <a:pt x="13" y="47"/>
                  </a:lnTo>
                  <a:lnTo>
                    <a:pt x="16" y="46"/>
                  </a:lnTo>
                  <a:lnTo>
                    <a:pt x="26" y="46"/>
                  </a:lnTo>
                  <a:lnTo>
                    <a:pt x="31" y="46"/>
                  </a:lnTo>
                  <a:lnTo>
                    <a:pt x="46" y="46"/>
                  </a:lnTo>
                  <a:lnTo>
                    <a:pt x="48" y="46"/>
                  </a:lnTo>
                  <a:lnTo>
                    <a:pt x="66" y="46"/>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4" name="Freeform 286"/>
            <p:cNvSpPr>
              <a:spLocks/>
            </p:cNvSpPr>
            <p:nvPr/>
          </p:nvSpPr>
          <p:spPr bwMode="auto">
            <a:xfrm>
              <a:off x="6078538" y="4316413"/>
              <a:ext cx="19050" cy="23813"/>
            </a:xfrm>
            <a:custGeom>
              <a:avLst/>
              <a:gdLst>
                <a:gd name="T0" fmla="*/ 8 w 12"/>
                <a:gd name="T1" fmla="*/ 0 h 15"/>
                <a:gd name="T2" fmla="*/ 0 w 12"/>
                <a:gd name="T3" fmla="*/ 4 h 15"/>
                <a:gd name="T4" fmla="*/ 0 w 12"/>
                <a:gd name="T5" fmla="*/ 15 h 15"/>
                <a:gd name="T6" fmla="*/ 12 w 12"/>
                <a:gd name="T7" fmla="*/ 8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lnTo>
                    <a:pt x="0" y="4"/>
                  </a:lnTo>
                  <a:lnTo>
                    <a:pt x="0" y="15"/>
                  </a:lnTo>
                  <a:lnTo>
                    <a:pt x="12" y="8"/>
                  </a:lnTo>
                  <a:lnTo>
                    <a:pt x="8"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5" name="Freeform 287"/>
            <p:cNvSpPr>
              <a:spLocks/>
            </p:cNvSpPr>
            <p:nvPr/>
          </p:nvSpPr>
          <p:spPr bwMode="auto">
            <a:xfrm>
              <a:off x="6078538" y="4316413"/>
              <a:ext cx="19050" cy="23813"/>
            </a:xfrm>
            <a:custGeom>
              <a:avLst/>
              <a:gdLst>
                <a:gd name="T0" fmla="*/ 8 w 12"/>
                <a:gd name="T1" fmla="*/ 0 h 15"/>
                <a:gd name="T2" fmla="*/ 0 w 12"/>
                <a:gd name="T3" fmla="*/ 4 h 15"/>
                <a:gd name="T4" fmla="*/ 0 w 12"/>
                <a:gd name="T5" fmla="*/ 15 h 15"/>
                <a:gd name="T6" fmla="*/ 12 w 12"/>
                <a:gd name="T7" fmla="*/ 8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lnTo>
                    <a:pt x="0" y="4"/>
                  </a:lnTo>
                  <a:lnTo>
                    <a:pt x="0" y="15"/>
                  </a:lnTo>
                  <a:lnTo>
                    <a:pt x="12"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6" name="Freeform 288"/>
            <p:cNvSpPr>
              <a:spLocks/>
            </p:cNvSpPr>
            <p:nvPr/>
          </p:nvSpPr>
          <p:spPr bwMode="auto">
            <a:xfrm>
              <a:off x="6078538" y="4340225"/>
              <a:ext cx="30163" cy="26988"/>
            </a:xfrm>
            <a:custGeom>
              <a:avLst/>
              <a:gdLst>
                <a:gd name="T0" fmla="*/ 15 w 19"/>
                <a:gd name="T1" fmla="*/ 0 h 17"/>
                <a:gd name="T2" fmla="*/ 0 w 19"/>
                <a:gd name="T3" fmla="*/ 7 h 17"/>
                <a:gd name="T4" fmla="*/ 0 w 19"/>
                <a:gd name="T5" fmla="*/ 17 h 17"/>
                <a:gd name="T6" fmla="*/ 19 w 19"/>
                <a:gd name="T7" fmla="*/ 8 h 17"/>
                <a:gd name="T8" fmla="*/ 15 w 19"/>
                <a:gd name="T9" fmla="*/ 0 h 17"/>
              </a:gdLst>
              <a:ahLst/>
              <a:cxnLst>
                <a:cxn ang="0">
                  <a:pos x="T0" y="T1"/>
                </a:cxn>
                <a:cxn ang="0">
                  <a:pos x="T2" y="T3"/>
                </a:cxn>
                <a:cxn ang="0">
                  <a:pos x="T4" y="T5"/>
                </a:cxn>
                <a:cxn ang="0">
                  <a:pos x="T6" y="T7"/>
                </a:cxn>
                <a:cxn ang="0">
                  <a:pos x="T8" y="T9"/>
                </a:cxn>
              </a:cxnLst>
              <a:rect l="0" t="0" r="r" b="b"/>
              <a:pathLst>
                <a:path w="19" h="17">
                  <a:moveTo>
                    <a:pt x="15" y="0"/>
                  </a:moveTo>
                  <a:lnTo>
                    <a:pt x="0" y="7"/>
                  </a:lnTo>
                  <a:lnTo>
                    <a:pt x="0" y="17"/>
                  </a:lnTo>
                  <a:lnTo>
                    <a:pt x="19" y="8"/>
                  </a:lnTo>
                  <a:lnTo>
                    <a:pt x="15"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7" name="Freeform 289"/>
            <p:cNvSpPr>
              <a:spLocks/>
            </p:cNvSpPr>
            <p:nvPr/>
          </p:nvSpPr>
          <p:spPr bwMode="auto">
            <a:xfrm>
              <a:off x="6078538" y="4340225"/>
              <a:ext cx="30163" cy="26988"/>
            </a:xfrm>
            <a:custGeom>
              <a:avLst/>
              <a:gdLst>
                <a:gd name="T0" fmla="*/ 15 w 19"/>
                <a:gd name="T1" fmla="*/ 0 h 17"/>
                <a:gd name="T2" fmla="*/ 0 w 19"/>
                <a:gd name="T3" fmla="*/ 7 h 17"/>
                <a:gd name="T4" fmla="*/ 0 w 19"/>
                <a:gd name="T5" fmla="*/ 17 h 17"/>
                <a:gd name="T6" fmla="*/ 19 w 19"/>
                <a:gd name="T7" fmla="*/ 8 h 17"/>
                <a:gd name="T8" fmla="*/ 15 w 19"/>
                <a:gd name="T9" fmla="*/ 0 h 17"/>
              </a:gdLst>
              <a:ahLst/>
              <a:cxnLst>
                <a:cxn ang="0">
                  <a:pos x="T0" y="T1"/>
                </a:cxn>
                <a:cxn ang="0">
                  <a:pos x="T2" y="T3"/>
                </a:cxn>
                <a:cxn ang="0">
                  <a:pos x="T4" y="T5"/>
                </a:cxn>
                <a:cxn ang="0">
                  <a:pos x="T6" y="T7"/>
                </a:cxn>
                <a:cxn ang="0">
                  <a:pos x="T8" y="T9"/>
                </a:cxn>
              </a:cxnLst>
              <a:rect l="0" t="0" r="r" b="b"/>
              <a:pathLst>
                <a:path w="19" h="17">
                  <a:moveTo>
                    <a:pt x="15" y="0"/>
                  </a:moveTo>
                  <a:lnTo>
                    <a:pt x="0" y="7"/>
                  </a:lnTo>
                  <a:lnTo>
                    <a:pt x="0" y="17"/>
                  </a:lnTo>
                  <a:lnTo>
                    <a:pt x="19" y="8"/>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8" name="Freeform 290"/>
            <p:cNvSpPr>
              <a:spLocks/>
            </p:cNvSpPr>
            <p:nvPr/>
          </p:nvSpPr>
          <p:spPr bwMode="auto">
            <a:xfrm>
              <a:off x="6078538" y="4364038"/>
              <a:ext cx="41275" cy="22225"/>
            </a:xfrm>
            <a:custGeom>
              <a:avLst/>
              <a:gdLst>
                <a:gd name="T0" fmla="*/ 22 w 26"/>
                <a:gd name="T1" fmla="*/ 0 h 14"/>
                <a:gd name="T2" fmla="*/ 0 w 26"/>
                <a:gd name="T3" fmla="*/ 9 h 14"/>
                <a:gd name="T4" fmla="*/ 0 w 26"/>
                <a:gd name="T5" fmla="*/ 14 h 14"/>
                <a:gd name="T6" fmla="*/ 12 w 26"/>
                <a:gd name="T7" fmla="*/ 14 h 14"/>
                <a:gd name="T8" fmla="*/ 26 w 26"/>
                <a:gd name="T9" fmla="*/ 8 h 14"/>
                <a:gd name="T10" fmla="*/ 22 w 26"/>
                <a:gd name="T11" fmla="*/ 0 h 14"/>
              </a:gdLst>
              <a:ahLst/>
              <a:cxnLst>
                <a:cxn ang="0">
                  <a:pos x="T0" y="T1"/>
                </a:cxn>
                <a:cxn ang="0">
                  <a:pos x="T2" y="T3"/>
                </a:cxn>
                <a:cxn ang="0">
                  <a:pos x="T4" y="T5"/>
                </a:cxn>
                <a:cxn ang="0">
                  <a:pos x="T6" y="T7"/>
                </a:cxn>
                <a:cxn ang="0">
                  <a:pos x="T8" y="T9"/>
                </a:cxn>
                <a:cxn ang="0">
                  <a:pos x="T10" y="T11"/>
                </a:cxn>
              </a:cxnLst>
              <a:rect l="0" t="0" r="r" b="b"/>
              <a:pathLst>
                <a:path w="26" h="14">
                  <a:moveTo>
                    <a:pt x="22" y="0"/>
                  </a:moveTo>
                  <a:lnTo>
                    <a:pt x="0" y="9"/>
                  </a:lnTo>
                  <a:lnTo>
                    <a:pt x="0" y="14"/>
                  </a:lnTo>
                  <a:lnTo>
                    <a:pt x="12" y="14"/>
                  </a:lnTo>
                  <a:lnTo>
                    <a:pt x="26" y="8"/>
                  </a:lnTo>
                  <a:lnTo>
                    <a:pt x="22"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9" name="Freeform 291"/>
            <p:cNvSpPr>
              <a:spLocks/>
            </p:cNvSpPr>
            <p:nvPr/>
          </p:nvSpPr>
          <p:spPr bwMode="auto">
            <a:xfrm>
              <a:off x="6078538" y="4364038"/>
              <a:ext cx="41275" cy="22225"/>
            </a:xfrm>
            <a:custGeom>
              <a:avLst/>
              <a:gdLst>
                <a:gd name="T0" fmla="*/ 22 w 26"/>
                <a:gd name="T1" fmla="*/ 0 h 14"/>
                <a:gd name="T2" fmla="*/ 0 w 26"/>
                <a:gd name="T3" fmla="*/ 9 h 14"/>
                <a:gd name="T4" fmla="*/ 0 w 26"/>
                <a:gd name="T5" fmla="*/ 14 h 14"/>
                <a:gd name="T6" fmla="*/ 12 w 26"/>
                <a:gd name="T7" fmla="*/ 14 h 14"/>
                <a:gd name="T8" fmla="*/ 26 w 26"/>
                <a:gd name="T9" fmla="*/ 8 h 14"/>
                <a:gd name="T10" fmla="*/ 22 w 26"/>
                <a:gd name="T11" fmla="*/ 0 h 14"/>
              </a:gdLst>
              <a:ahLst/>
              <a:cxnLst>
                <a:cxn ang="0">
                  <a:pos x="T0" y="T1"/>
                </a:cxn>
                <a:cxn ang="0">
                  <a:pos x="T2" y="T3"/>
                </a:cxn>
                <a:cxn ang="0">
                  <a:pos x="T4" y="T5"/>
                </a:cxn>
                <a:cxn ang="0">
                  <a:pos x="T6" y="T7"/>
                </a:cxn>
                <a:cxn ang="0">
                  <a:pos x="T8" y="T9"/>
                </a:cxn>
                <a:cxn ang="0">
                  <a:pos x="T10" y="T11"/>
                </a:cxn>
              </a:cxnLst>
              <a:rect l="0" t="0" r="r" b="b"/>
              <a:pathLst>
                <a:path w="26" h="14">
                  <a:moveTo>
                    <a:pt x="22" y="0"/>
                  </a:moveTo>
                  <a:lnTo>
                    <a:pt x="0" y="9"/>
                  </a:lnTo>
                  <a:lnTo>
                    <a:pt x="0" y="14"/>
                  </a:lnTo>
                  <a:lnTo>
                    <a:pt x="12" y="14"/>
                  </a:lnTo>
                  <a:lnTo>
                    <a:pt x="26" y="8"/>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0" name="Freeform 292"/>
            <p:cNvSpPr>
              <a:spLocks/>
            </p:cNvSpPr>
            <p:nvPr/>
          </p:nvSpPr>
          <p:spPr bwMode="auto">
            <a:xfrm>
              <a:off x="6169026" y="4229100"/>
              <a:ext cx="368300" cy="49213"/>
            </a:xfrm>
            <a:custGeom>
              <a:avLst/>
              <a:gdLst>
                <a:gd name="T0" fmla="*/ 201 w 232"/>
                <a:gd name="T1" fmla="*/ 0 h 31"/>
                <a:gd name="T2" fmla="*/ 0 w 232"/>
                <a:gd name="T3" fmla="*/ 2 h 31"/>
                <a:gd name="T4" fmla="*/ 12 w 232"/>
                <a:gd name="T5" fmla="*/ 31 h 31"/>
                <a:gd name="T6" fmla="*/ 201 w 232"/>
                <a:gd name="T7" fmla="*/ 28 h 31"/>
                <a:gd name="T8" fmla="*/ 232 w 232"/>
                <a:gd name="T9" fmla="*/ 13 h 31"/>
                <a:gd name="T10" fmla="*/ 221 w 232"/>
                <a:gd name="T11" fmla="*/ 9 h 31"/>
                <a:gd name="T12" fmla="*/ 201 w 232"/>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32" h="31">
                  <a:moveTo>
                    <a:pt x="201" y="0"/>
                  </a:moveTo>
                  <a:lnTo>
                    <a:pt x="0" y="2"/>
                  </a:lnTo>
                  <a:lnTo>
                    <a:pt x="12" y="31"/>
                  </a:lnTo>
                  <a:lnTo>
                    <a:pt x="201" y="28"/>
                  </a:lnTo>
                  <a:lnTo>
                    <a:pt x="232" y="13"/>
                  </a:lnTo>
                  <a:lnTo>
                    <a:pt x="221" y="9"/>
                  </a:lnTo>
                  <a:lnTo>
                    <a:pt x="20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1" name="Freeform 293"/>
            <p:cNvSpPr>
              <a:spLocks/>
            </p:cNvSpPr>
            <p:nvPr/>
          </p:nvSpPr>
          <p:spPr bwMode="auto">
            <a:xfrm>
              <a:off x="6169026" y="4229100"/>
              <a:ext cx="368300" cy="49213"/>
            </a:xfrm>
            <a:custGeom>
              <a:avLst/>
              <a:gdLst>
                <a:gd name="T0" fmla="*/ 201 w 232"/>
                <a:gd name="T1" fmla="*/ 0 h 31"/>
                <a:gd name="T2" fmla="*/ 0 w 232"/>
                <a:gd name="T3" fmla="*/ 2 h 31"/>
                <a:gd name="T4" fmla="*/ 12 w 232"/>
                <a:gd name="T5" fmla="*/ 31 h 31"/>
                <a:gd name="T6" fmla="*/ 201 w 232"/>
                <a:gd name="T7" fmla="*/ 28 h 31"/>
                <a:gd name="T8" fmla="*/ 232 w 232"/>
                <a:gd name="T9" fmla="*/ 13 h 31"/>
                <a:gd name="T10" fmla="*/ 221 w 232"/>
                <a:gd name="T11" fmla="*/ 9 h 31"/>
                <a:gd name="T12" fmla="*/ 201 w 232"/>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32" h="31">
                  <a:moveTo>
                    <a:pt x="201" y="0"/>
                  </a:moveTo>
                  <a:lnTo>
                    <a:pt x="0" y="2"/>
                  </a:lnTo>
                  <a:lnTo>
                    <a:pt x="12" y="31"/>
                  </a:lnTo>
                  <a:lnTo>
                    <a:pt x="201" y="28"/>
                  </a:lnTo>
                  <a:lnTo>
                    <a:pt x="232" y="13"/>
                  </a:lnTo>
                  <a:lnTo>
                    <a:pt x="221" y="9"/>
                  </a:lnTo>
                  <a:lnTo>
                    <a:pt x="2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2" name="Freeform 294"/>
            <p:cNvSpPr>
              <a:spLocks/>
            </p:cNvSpPr>
            <p:nvPr/>
          </p:nvSpPr>
          <p:spPr bwMode="auto">
            <a:xfrm>
              <a:off x="6110288" y="4232275"/>
              <a:ext cx="77788" cy="46038"/>
            </a:xfrm>
            <a:custGeom>
              <a:avLst/>
              <a:gdLst>
                <a:gd name="T0" fmla="*/ 37 w 49"/>
                <a:gd name="T1" fmla="*/ 0 h 29"/>
                <a:gd name="T2" fmla="*/ 0 w 49"/>
                <a:gd name="T3" fmla="*/ 2 h 29"/>
                <a:gd name="T4" fmla="*/ 14 w 49"/>
                <a:gd name="T5" fmla="*/ 29 h 29"/>
                <a:gd name="T6" fmla="*/ 49 w 49"/>
                <a:gd name="T7" fmla="*/ 29 h 29"/>
                <a:gd name="T8" fmla="*/ 37 w 49"/>
                <a:gd name="T9" fmla="*/ 0 h 29"/>
              </a:gdLst>
              <a:ahLst/>
              <a:cxnLst>
                <a:cxn ang="0">
                  <a:pos x="T0" y="T1"/>
                </a:cxn>
                <a:cxn ang="0">
                  <a:pos x="T2" y="T3"/>
                </a:cxn>
                <a:cxn ang="0">
                  <a:pos x="T4" y="T5"/>
                </a:cxn>
                <a:cxn ang="0">
                  <a:pos x="T6" y="T7"/>
                </a:cxn>
                <a:cxn ang="0">
                  <a:pos x="T8" y="T9"/>
                </a:cxn>
              </a:cxnLst>
              <a:rect l="0" t="0" r="r" b="b"/>
              <a:pathLst>
                <a:path w="49" h="29">
                  <a:moveTo>
                    <a:pt x="37" y="0"/>
                  </a:moveTo>
                  <a:lnTo>
                    <a:pt x="0" y="2"/>
                  </a:lnTo>
                  <a:lnTo>
                    <a:pt x="14" y="29"/>
                  </a:lnTo>
                  <a:lnTo>
                    <a:pt x="49" y="29"/>
                  </a:lnTo>
                  <a:lnTo>
                    <a:pt x="37"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3" name="Freeform 295"/>
            <p:cNvSpPr>
              <a:spLocks/>
            </p:cNvSpPr>
            <p:nvPr/>
          </p:nvSpPr>
          <p:spPr bwMode="auto">
            <a:xfrm>
              <a:off x="6110288" y="4232275"/>
              <a:ext cx="77788" cy="46038"/>
            </a:xfrm>
            <a:custGeom>
              <a:avLst/>
              <a:gdLst>
                <a:gd name="T0" fmla="*/ 37 w 49"/>
                <a:gd name="T1" fmla="*/ 0 h 29"/>
                <a:gd name="T2" fmla="*/ 0 w 49"/>
                <a:gd name="T3" fmla="*/ 2 h 29"/>
                <a:gd name="T4" fmla="*/ 14 w 49"/>
                <a:gd name="T5" fmla="*/ 29 h 29"/>
                <a:gd name="T6" fmla="*/ 49 w 49"/>
                <a:gd name="T7" fmla="*/ 29 h 29"/>
                <a:gd name="T8" fmla="*/ 37 w 49"/>
                <a:gd name="T9" fmla="*/ 0 h 29"/>
              </a:gdLst>
              <a:ahLst/>
              <a:cxnLst>
                <a:cxn ang="0">
                  <a:pos x="T0" y="T1"/>
                </a:cxn>
                <a:cxn ang="0">
                  <a:pos x="T2" y="T3"/>
                </a:cxn>
                <a:cxn ang="0">
                  <a:pos x="T4" y="T5"/>
                </a:cxn>
                <a:cxn ang="0">
                  <a:pos x="T6" y="T7"/>
                </a:cxn>
                <a:cxn ang="0">
                  <a:pos x="T8" y="T9"/>
                </a:cxn>
              </a:cxnLst>
              <a:rect l="0" t="0" r="r" b="b"/>
              <a:pathLst>
                <a:path w="49" h="29">
                  <a:moveTo>
                    <a:pt x="37" y="0"/>
                  </a:moveTo>
                  <a:lnTo>
                    <a:pt x="0" y="2"/>
                  </a:lnTo>
                  <a:lnTo>
                    <a:pt x="14" y="29"/>
                  </a:lnTo>
                  <a:lnTo>
                    <a:pt x="49" y="29"/>
                  </a:lnTo>
                  <a:lnTo>
                    <a:pt x="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4" name="Freeform 296"/>
            <p:cNvSpPr>
              <a:spLocks/>
            </p:cNvSpPr>
            <p:nvPr/>
          </p:nvSpPr>
          <p:spPr bwMode="auto">
            <a:xfrm>
              <a:off x="6065838" y="4235450"/>
              <a:ext cx="66675" cy="44450"/>
            </a:xfrm>
            <a:custGeom>
              <a:avLst/>
              <a:gdLst>
                <a:gd name="T0" fmla="*/ 28 w 42"/>
                <a:gd name="T1" fmla="*/ 0 h 28"/>
                <a:gd name="T2" fmla="*/ 19 w 42"/>
                <a:gd name="T3" fmla="*/ 0 h 28"/>
                <a:gd name="T4" fmla="*/ 7 w 42"/>
                <a:gd name="T5" fmla="*/ 0 h 28"/>
                <a:gd name="T6" fmla="*/ 7 w 42"/>
                <a:gd name="T7" fmla="*/ 0 h 28"/>
                <a:gd name="T8" fmla="*/ 4 w 42"/>
                <a:gd name="T9" fmla="*/ 0 h 28"/>
                <a:gd name="T10" fmla="*/ 1 w 42"/>
                <a:gd name="T11" fmla="*/ 2 h 28"/>
                <a:gd name="T12" fmla="*/ 0 w 42"/>
                <a:gd name="T13" fmla="*/ 4 h 28"/>
                <a:gd name="T14" fmla="*/ 0 w 42"/>
                <a:gd name="T15" fmla="*/ 8 h 28"/>
                <a:gd name="T16" fmla="*/ 0 w 42"/>
                <a:gd name="T17" fmla="*/ 20 h 28"/>
                <a:gd name="T18" fmla="*/ 0 w 42"/>
                <a:gd name="T19" fmla="*/ 20 h 28"/>
                <a:gd name="T20" fmla="*/ 0 w 42"/>
                <a:gd name="T21" fmla="*/ 23 h 28"/>
                <a:gd name="T22" fmla="*/ 3 w 42"/>
                <a:gd name="T23" fmla="*/ 23 h 28"/>
                <a:gd name="T24" fmla="*/ 4 w 42"/>
                <a:gd name="T25" fmla="*/ 27 h 28"/>
                <a:gd name="T26" fmla="*/ 4 w 42"/>
                <a:gd name="T27" fmla="*/ 27 h 28"/>
                <a:gd name="T28" fmla="*/ 7 w 42"/>
                <a:gd name="T29" fmla="*/ 28 h 28"/>
                <a:gd name="T30" fmla="*/ 7 w 42"/>
                <a:gd name="T31" fmla="*/ 28 h 28"/>
                <a:gd name="T32" fmla="*/ 8 w 42"/>
                <a:gd name="T33" fmla="*/ 28 h 28"/>
                <a:gd name="T34" fmla="*/ 42 w 42"/>
                <a:gd name="T35" fmla="*/ 27 h 28"/>
                <a:gd name="T36" fmla="*/ 28 w 42"/>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28">
                  <a:moveTo>
                    <a:pt x="28" y="0"/>
                  </a:moveTo>
                  <a:lnTo>
                    <a:pt x="19" y="0"/>
                  </a:lnTo>
                  <a:lnTo>
                    <a:pt x="7" y="0"/>
                  </a:lnTo>
                  <a:lnTo>
                    <a:pt x="7" y="0"/>
                  </a:lnTo>
                  <a:lnTo>
                    <a:pt x="4" y="0"/>
                  </a:lnTo>
                  <a:lnTo>
                    <a:pt x="1" y="2"/>
                  </a:lnTo>
                  <a:lnTo>
                    <a:pt x="0" y="4"/>
                  </a:lnTo>
                  <a:lnTo>
                    <a:pt x="0" y="8"/>
                  </a:lnTo>
                  <a:lnTo>
                    <a:pt x="0" y="20"/>
                  </a:lnTo>
                  <a:lnTo>
                    <a:pt x="0" y="20"/>
                  </a:lnTo>
                  <a:lnTo>
                    <a:pt x="0" y="23"/>
                  </a:lnTo>
                  <a:lnTo>
                    <a:pt x="3" y="23"/>
                  </a:lnTo>
                  <a:lnTo>
                    <a:pt x="4" y="27"/>
                  </a:lnTo>
                  <a:lnTo>
                    <a:pt x="4" y="27"/>
                  </a:lnTo>
                  <a:lnTo>
                    <a:pt x="7" y="28"/>
                  </a:lnTo>
                  <a:lnTo>
                    <a:pt x="7" y="28"/>
                  </a:lnTo>
                  <a:lnTo>
                    <a:pt x="8" y="28"/>
                  </a:lnTo>
                  <a:lnTo>
                    <a:pt x="42" y="27"/>
                  </a:lnTo>
                  <a:lnTo>
                    <a:pt x="28"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5" name="Freeform 297"/>
            <p:cNvSpPr>
              <a:spLocks/>
            </p:cNvSpPr>
            <p:nvPr/>
          </p:nvSpPr>
          <p:spPr bwMode="auto">
            <a:xfrm>
              <a:off x="6065838" y="4235450"/>
              <a:ext cx="66675" cy="44450"/>
            </a:xfrm>
            <a:custGeom>
              <a:avLst/>
              <a:gdLst>
                <a:gd name="T0" fmla="*/ 28 w 42"/>
                <a:gd name="T1" fmla="*/ 0 h 28"/>
                <a:gd name="T2" fmla="*/ 19 w 42"/>
                <a:gd name="T3" fmla="*/ 0 h 28"/>
                <a:gd name="T4" fmla="*/ 7 w 42"/>
                <a:gd name="T5" fmla="*/ 0 h 28"/>
                <a:gd name="T6" fmla="*/ 7 w 42"/>
                <a:gd name="T7" fmla="*/ 0 h 28"/>
                <a:gd name="T8" fmla="*/ 4 w 42"/>
                <a:gd name="T9" fmla="*/ 0 h 28"/>
                <a:gd name="T10" fmla="*/ 1 w 42"/>
                <a:gd name="T11" fmla="*/ 2 h 28"/>
                <a:gd name="T12" fmla="*/ 0 w 42"/>
                <a:gd name="T13" fmla="*/ 4 h 28"/>
                <a:gd name="T14" fmla="*/ 0 w 42"/>
                <a:gd name="T15" fmla="*/ 8 h 28"/>
                <a:gd name="T16" fmla="*/ 0 w 42"/>
                <a:gd name="T17" fmla="*/ 20 h 28"/>
                <a:gd name="T18" fmla="*/ 0 w 42"/>
                <a:gd name="T19" fmla="*/ 20 h 28"/>
                <a:gd name="T20" fmla="*/ 0 w 42"/>
                <a:gd name="T21" fmla="*/ 23 h 28"/>
                <a:gd name="T22" fmla="*/ 3 w 42"/>
                <a:gd name="T23" fmla="*/ 23 h 28"/>
                <a:gd name="T24" fmla="*/ 4 w 42"/>
                <a:gd name="T25" fmla="*/ 27 h 28"/>
                <a:gd name="T26" fmla="*/ 4 w 42"/>
                <a:gd name="T27" fmla="*/ 27 h 28"/>
                <a:gd name="T28" fmla="*/ 7 w 42"/>
                <a:gd name="T29" fmla="*/ 28 h 28"/>
                <a:gd name="T30" fmla="*/ 7 w 42"/>
                <a:gd name="T31" fmla="*/ 28 h 28"/>
                <a:gd name="T32" fmla="*/ 8 w 42"/>
                <a:gd name="T33" fmla="*/ 28 h 28"/>
                <a:gd name="T34" fmla="*/ 42 w 42"/>
                <a:gd name="T35" fmla="*/ 27 h 28"/>
                <a:gd name="T36" fmla="*/ 28 w 42"/>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28">
                  <a:moveTo>
                    <a:pt x="28" y="0"/>
                  </a:moveTo>
                  <a:lnTo>
                    <a:pt x="19" y="0"/>
                  </a:lnTo>
                  <a:lnTo>
                    <a:pt x="7" y="0"/>
                  </a:lnTo>
                  <a:lnTo>
                    <a:pt x="7" y="0"/>
                  </a:lnTo>
                  <a:lnTo>
                    <a:pt x="4" y="0"/>
                  </a:lnTo>
                  <a:lnTo>
                    <a:pt x="1" y="2"/>
                  </a:lnTo>
                  <a:lnTo>
                    <a:pt x="0" y="4"/>
                  </a:lnTo>
                  <a:lnTo>
                    <a:pt x="0" y="8"/>
                  </a:lnTo>
                  <a:lnTo>
                    <a:pt x="0" y="20"/>
                  </a:lnTo>
                  <a:lnTo>
                    <a:pt x="0" y="20"/>
                  </a:lnTo>
                  <a:lnTo>
                    <a:pt x="0" y="23"/>
                  </a:lnTo>
                  <a:lnTo>
                    <a:pt x="3" y="23"/>
                  </a:lnTo>
                  <a:lnTo>
                    <a:pt x="4" y="27"/>
                  </a:lnTo>
                  <a:lnTo>
                    <a:pt x="4" y="27"/>
                  </a:lnTo>
                  <a:lnTo>
                    <a:pt x="7" y="28"/>
                  </a:lnTo>
                  <a:lnTo>
                    <a:pt x="7" y="28"/>
                  </a:lnTo>
                  <a:lnTo>
                    <a:pt x="8" y="28"/>
                  </a:lnTo>
                  <a:lnTo>
                    <a:pt x="42" y="27"/>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6" name="Freeform 298"/>
            <p:cNvSpPr>
              <a:spLocks/>
            </p:cNvSpPr>
            <p:nvPr/>
          </p:nvSpPr>
          <p:spPr bwMode="auto">
            <a:xfrm>
              <a:off x="6065838" y="4271963"/>
              <a:ext cx="6350" cy="6350"/>
            </a:xfrm>
            <a:custGeom>
              <a:avLst/>
              <a:gdLst>
                <a:gd name="T0" fmla="*/ 3 w 4"/>
                <a:gd name="T1" fmla="*/ 0 h 4"/>
                <a:gd name="T2" fmla="*/ 0 w 4"/>
                <a:gd name="T3" fmla="*/ 0 h 4"/>
                <a:gd name="T4" fmla="*/ 0 w 4"/>
                <a:gd name="T5" fmla="*/ 0 h 4"/>
                <a:gd name="T6" fmla="*/ 3 w 4"/>
                <a:gd name="T7" fmla="*/ 2 h 4"/>
                <a:gd name="T8" fmla="*/ 4 w 4"/>
                <a:gd name="T9" fmla="*/ 4 h 4"/>
                <a:gd name="T10" fmla="*/ 3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3" y="0"/>
                  </a:moveTo>
                  <a:lnTo>
                    <a:pt x="0" y="0"/>
                  </a:lnTo>
                  <a:lnTo>
                    <a:pt x="0" y="0"/>
                  </a:lnTo>
                  <a:lnTo>
                    <a:pt x="3" y="2"/>
                  </a:lnTo>
                  <a:lnTo>
                    <a:pt x="4" y="4"/>
                  </a:lnTo>
                  <a:lnTo>
                    <a:pt x="3"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7" name="Freeform 299"/>
            <p:cNvSpPr>
              <a:spLocks/>
            </p:cNvSpPr>
            <p:nvPr/>
          </p:nvSpPr>
          <p:spPr bwMode="auto">
            <a:xfrm>
              <a:off x="6065838" y="4271963"/>
              <a:ext cx="6350" cy="6350"/>
            </a:xfrm>
            <a:custGeom>
              <a:avLst/>
              <a:gdLst>
                <a:gd name="T0" fmla="*/ 3 w 4"/>
                <a:gd name="T1" fmla="*/ 0 h 4"/>
                <a:gd name="T2" fmla="*/ 0 w 4"/>
                <a:gd name="T3" fmla="*/ 0 h 4"/>
                <a:gd name="T4" fmla="*/ 0 w 4"/>
                <a:gd name="T5" fmla="*/ 0 h 4"/>
                <a:gd name="T6" fmla="*/ 3 w 4"/>
                <a:gd name="T7" fmla="*/ 2 h 4"/>
                <a:gd name="T8" fmla="*/ 4 w 4"/>
                <a:gd name="T9" fmla="*/ 4 h 4"/>
                <a:gd name="T10" fmla="*/ 3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3" y="0"/>
                  </a:moveTo>
                  <a:lnTo>
                    <a:pt x="0" y="0"/>
                  </a:lnTo>
                  <a:lnTo>
                    <a:pt x="0" y="0"/>
                  </a:lnTo>
                  <a:lnTo>
                    <a:pt x="3" y="2"/>
                  </a:lnTo>
                  <a:lnTo>
                    <a:pt x="4"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8" name="Freeform 300"/>
            <p:cNvSpPr>
              <a:spLocks/>
            </p:cNvSpPr>
            <p:nvPr/>
          </p:nvSpPr>
          <p:spPr bwMode="auto">
            <a:xfrm>
              <a:off x="6021388" y="4122738"/>
              <a:ext cx="20638" cy="6350"/>
            </a:xfrm>
            <a:custGeom>
              <a:avLst/>
              <a:gdLst>
                <a:gd name="T0" fmla="*/ 2 w 13"/>
                <a:gd name="T1" fmla="*/ 4 h 4"/>
                <a:gd name="T2" fmla="*/ 2 w 13"/>
                <a:gd name="T3" fmla="*/ 4 h 4"/>
                <a:gd name="T4" fmla="*/ 1 w 13"/>
                <a:gd name="T5" fmla="*/ 4 h 4"/>
                <a:gd name="T6" fmla="*/ 0 w 13"/>
                <a:gd name="T7" fmla="*/ 2 h 4"/>
                <a:gd name="T8" fmla="*/ 0 w 13"/>
                <a:gd name="T9" fmla="*/ 2 h 4"/>
                <a:gd name="T10" fmla="*/ 1 w 13"/>
                <a:gd name="T11" fmla="*/ 0 h 4"/>
                <a:gd name="T12" fmla="*/ 2 w 13"/>
                <a:gd name="T13" fmla="*/ 0 h 4"/>
                <a:gd name="T14" fmla="*/ 12 w 13"/>
                <a:gd name="T15" fmla="*/ 0 h 4"/>
                <a:gd name="T16" fmla="*/ 12 w 13"/>
                <a:gd name="T17" fmla="*/ 0 h 4"/>
                <a:gd name="T18" fmla="*/ 13 w 13"/>
                <a:gd name="T19" fmla="*/ 0 h 4"/>
                <a:gd name="T20" fmla="*/ 13 w 13"/>
                <a:gd name="T21" fmla="*/ 2 h 4"/>
                <a:gd name="T22" fmla="*/ 13 w 13"/>
                <a:gd name="T23" fmla="*/ 2 h 4"/>
                <a:gd name="T24" fmla="*/ 13 w 13"/>
                <a:gd name="T25" fmla="*/ 3 h 4"/>
                <a:gd name="T26" fmla="*/ 12 w 13"/>
                <a:gd name="T27" fmla="*/ 4 h 4"/>
                <a:gd name="T28" fmla="*/ 2 w 1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4">
                  <a:moveTo>
                    <a:pt x="2" y="4"/>
                  </a:moveTo>
                  <a:lnTo>
                    <a:pt x="2" y="4"/>
                  </a:lnTo>
                  <a:lnTo>
                    <a:pt x="1" y="4"/>
                  </a:lnTo>
                  <a:lnTo>
                    <a:pt x="0" y="2"/>
                  </a:lnTo>
                  <a:lnTo>
                    <a:pt x="0" y="2"/>
                  </a:lnTo>
                  <a:lnTo>
                    <a:pt x="1" y="0"/>
                  </a:lnTo>
                  <a:lnTo>
                    <a:pt x="2" y="0"/>
                  </a:lnTo>
                  <a:lnTo>
                    <a:pt x="12" y="0"/>
                  </a:lnTo>
                  <a:lnTo>
                    <a:pt x="12" y="0"/>
                  </a:lnTo>
                  <a:lnTo>
                    <a:pt x="13" y="0"/>
                  </a:lnTo>
                  <a:lnTo>
                    <a:pt x="13" y="2"/>
                  </a:lnTo>
                  <a:lnTo>
                    <a:pt x="13" y="2"/>
                  </a:lnTo>
                  <a:lnTo>
                    <a:pt x="13" y="3"/>
                  </a:lnTo>
                  <a:lnTo>
                    <a:pt x="12" y="4"/>
                  </a:lnTo>
                  <a:lnTo>
                    <a:pt x="2" y="4"/>
                  </a:lnTo>
                  <a:close/>
                </a:path>
              </a:pathLst>
            </a:custGeom>
            <a:solidFill>
              <a:srgbClr val="648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9" name="Freeform 301"/>
            <p:cNvSpPr>
              <a:spLocks/>
            </p:cNvSpPr>
            <p:nvPr/>
          </p:nvSpPr>
          <p:spPr bwMode="auto">
            <a:xfrm>
              <a:off x="6034088" y="4102100"/>
              <a:ext cx="461963" cy="41275"/>
            </a:xfrm>
            <a:custGeom>
              <a:avLst/>
              <a:gdLst>
                <a:gd name="T0" fmla="*/ 15 w 291"/>
                <a:gd name="T1" fmla="*/ 26 h 26"/>
                <a:gd name="T2" fmla="*/ 15 w 291"/>
                <a:gd name="T3" fmla="*/ 26 h 26"/>
                <a:gd name="T4" fmla="*/ 9 w 291"/>
                <a:gd name="T5" fmla="*/ 24 h 26"/>
                <a:gd name="T6" fmla="*/ 4 w 291"/>
                <a:gd name="T7" fmla="*/ 23 h 26"/>
                <a:gd name="T8" fmla="*/ 1 w 291"/>
                <a:gd name="T9" fmla="*/ 19 h 26"/>
                <a:gd name="T10" fmla="*/ 0 w 291"/>
                <a:gd name="T11" fmla="*/ 15 h 26"/>
                <a:gd name="T12" fmla="*/ 0 w 291"/>
                <a:gd name="T13" fmla="*/ 15 h 26"/>
                <a:gd name="T14" fmla="*/ 1 w 291"/>
                <a:gd name="T15" fmla="*/ 11 h 26"/>
                <a:gd name="T16" fmla="*/ 4 w 291"/>
                <a:gd name="T17" fmla="*/ 8 h 26"/>
                <a:gd name="T18" fmla="*/ 8 w 291"/>
                <a:gd name="T19" fmla="*/ 5 h 26"/>
                <a:gd name="T20" fmla="*/ 15 w 291"/>
                <a:gd name="T21" fmla="*/ 4 h 26"/>
                <a:gd name="T22" fmla="*/ 277 w 291"/>
                <a:gd name="T23" fmla="*/ 0 h 26"/>
                <a:gd name="T24" fmla="*/ 277 w 291"/>
                <a:gd name="T25" fmla="*/ 0 h 26"/>
                <a:gd name="T26" fmla="*/ 282 w 291"/>
                <a:gd name="T27" fmla="*/ 1 h 26"/>
                <a:gd name="T28" fmla="*/ 287 w 291"/>
                <a:gd name="T29" fmla="*/ 3 h 26"/>
                <a:gd name="T30" fmla="*/ 290 w 291"/>
                <a:gd name="T31" fmla="*/ 7 h 26"/>
                <a:gd name="T32" fmla="*/ 291 w 291"/>
                <a:gd name="T33" fmla="*/ 11 h 26"/>
                <a:gd name="T34" fmla="*/ 291 w 291"/>
                <a:gd name="T35" fmla="*/ 11 h 26"/>
                <a:gd name="T36" fmla="*/ 290 w 291"/>
                <a:gd name="T37" fmla="*/ 15 h 26"/>
                <a:gd name="T38" fmla="*/ 287 w 291"/>
                <a:gd name="T39" fmla="*/ 17 h 26"/>
                <a:gd name="T40" fmla="*/ 283 w 291"/>
                <a:gd name="T41" fmla="*/ 20 h 26"/>
                <a:gd name="T42" fmla="*/ 277 w 291"/>
                <a:gd name="T43" fmla="*/ 22 h 26"/>
                <a:gd name="T44" fmla="*/ 15 w 291"/>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1" h="26">
                  <a:moveTo>
                    <a:pt x="15" y="26"/>
                  </a:moveTo>
                  <a:lnTo>
                    <a:pt x="15" y="26"/>
                  </a:lnTo>
                  <a:lnTo>
                    <a:pt x="9" y="24"/>
                  </a:lnTo>
                  <a:lnTo>
                    <a:pt x="4" y="23"/>
                  </a:lnTo>
                  <a:lnTo>
                    <a:pt x="1" y="19"/>
                  </a:lnTo>
                  <a:lnTo>
                    <a:pt x="0" y="15"/>
                  </a:lnTo>
                  <a:lnTo>
                    <a:pt x="0" y="15"/>
                  </a:lnTo>
                  <a:lnTo>
                    <a:pt x="1" y="11"/>
                  </a:lnTo>
                  <a:lnTo>
                    <a:pt x="4" y="8"/>
                  </a:lnTo>
                  <a:lnTo>
                    <a:pt x="8" y="5"/>
                  </a:lnTo>
                  <a:lnTo>
                    <a:pt x="15" y="4"/>
                  </a:lnTo>
                  <a:lnTo>
                    <a:pt x="277" y="0"/>
                  </a:lnTo>
                  <a:lnTo>
                    <a:pt x="277" y="0"/>
                  </a:lnTo>
                  <a:lnTo>
                    <a:pt x="282" y="1"/>
                  </a:lnTo>
                  <a:lnTo>
                    <a:pt x="287" y="3"/>
                  </a:lnTo>
                  <a:lnTo>
                    <a:pt x="290" y="7"/>
                  </a:lnTo>
                  <a:lnTo>
                    <a:pt x="291" y="11"/>
                  </a:lnTo>
                  <a:lnTo>
                    <a:pt x="291" y="11"/>
                  </a:lnTo>
                  <a:lnTo>
                    <a:pt x="290" y="15"/>
                  </a:lnTo>
                  <a:lnTo>
                    <a:pt x="287" y="17"/>
                  </a:lnTo>
                  <a:lnTo>
                    <a:pt x="283" y="20"/>
                  </a:lnTo>
                  <a:lnTo>
                    <a:pt x="277" y="22"/>
                  </a:lnTo>
                  <a:lnTo>
                    <a:pt x="15" y="26"/>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0" name="Freeform 302"/>
            <p:cNvSpPr>
              <a:spLocks/>
            </p:cNvSpPr>
            <p:nvPr/>
          </p:nvSpPr>
          <p:spPr bwMode="auto">
            <a:xfrm>
              <a:off x="6059488" y="4097338"/>
              <a:ext cx="415925" cy="49213"/>
            </a:xfrm>
            <a:custGeom>
              <a:avLst/>
              <a:gdLst>
                <a:gd name="T0" fmla="*/ 14 w 262"/>
                <a:gd name="T1" fmla="*/ 31 h 31"/>
                <a:gd name="T2" fmla="*/ 14 w 262"/>
                <a:gd name="T3" fmla="*/ 31 h 31"/>
                <a:gd name="T4" fmla="*/ 8 w 262"/>
                <a:gd name="T5" fmla="*/ 30 h 31"/>
                <a:gd name="T6" fmla="*/ 4 w 262"/>
                <a:gd name="T7" fmla="*/ 27 h 31"/>
                <a:gd name="T8" fmla="*/ 1 w 262"/>
                <a:gd name="T9" fmla="*/ 23 h 31"/>
                <a:gd name="T10" fmla="*/ 0 w 262"/>
                <a:gd name="T11" fmla="*/ 18 h 31"/>
                <a:gd name="T12" fmla="*/ 0 w 262"/>
                <a:gd name="T13" fmla="*/ 18 h 31"/>
                <a:gd name="T14" fmla="*/ 1 w 262"/>
                <a:gd name="T15" fmla="*/ 12 h 31"/>
                <a:gd name="T16" fmla="*/ 4 w 262"/>
                <a:gd name="T17" fmla="*/ 8 h 31"/>
                <a:gd name="T18" fmla="*/ 8 w 262"/>
                <a:gd name="T19" fmla="*/ 6 h 31"/>
                <a:gd name="T20" fmla="*/ 14 w 262"/>
                <a:gd name="T21" fmla="*/ 4 h 31"/>
                <a:gd name="T22" fmla="*/ 248 w 262"/>
                <a:gd name="T23" fmla="*/ 0 h 31"/>
                <a:gd name="T24" fmla="*/ 248 w 262"/>
                <a:gd name="T25" fmla="*/ 0 h 31"/>
                <a:gd name="T26" fmla="*/ 254 w 262"/>
                <a:gd name="T27" fmla="*/ 2 h 31"/>
                <a:gd name="T28" fmla="*/ 258 w 262"/>
                <a:gd name="T29" fmla="*/ 4 h 31"/>
                <a:gd name="T30" fmla="*/ 261 w 262"/>
                <a:gd name="T31" fmla="*/ 8 h 31"/>
                <a:gd name="T32" fmla="*/ 262 w 262"/>
                <a:gd name="T33" fmla="*/ 14 h 31"/>
                <a:gd name="T34" fmla="*/ 262 w 262"/>
                <a:gd name="T35" fmla="*/ 14 h 31"/>
                <a:gd name="T36" fmla="*/ 261 w 262"/>
                <a:gd name="T37" fmla="*/ 19 h 31"/>
                <a:gd name="T38" fmla="*/ 258 w 262"/>
                <a:gd name="T39" fmla="*/ 23 h 31"/>
                <a:gd name="T40" fmla="*/ 254 w 262"/>
                <a:gd name="T41" fmla="*/ 26 h 31"/>
                <a:gd name="T42" fmla="*/ 250 w 262"/>
                <a:gd name="T43" fmla="*/ 27 h 31"/>
                <a:gd name="T44" fmla="*/ 14 w 262"/>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2" h="31">
                  <a:moveTo>
                    <a:pt x="14" y="31"/>
                  </a:moveTo>
                  <a:lnTo>
                    <a:pt x="14" y="31"/>
                  </a:lnTo>
                  <a:lnTo>
                    <a:pt x="8" y="30"/>
                  </a:lnTo>
                  <a:lnTo>
                    <a:pt x="4" y="27"/>
                  </a:lnTo>
                  <a:lnTo>
                    <a:pt x="1" y="23"/>
                  </a:lnTo>
                  <a:lnTo>
                    <a:pt x="0" y="18"/>
                  </a:lnTo>
                  <a:lnTo>
                    <a:pt x="0" y="18"/>
                  </a:lnTo>
                  <a:lnTo>
                    <a:pt x="1" y="12"/>
                  </a:lnTo>
                  <a:lnTo>
                    <a:pt x="4" y="8"/>
                  </a:lnTo>
                  <a:lnTo>
                    <a:pt x="8" y="6"/>
                  </a:lnTo>
                  <a:lnTo>
                    <a:pt x="14" y="4"/>
                  </a:lnTo>
                  <a:lnTo>
                    <a:pt x="248" y="0"/>
                  </a:lnTo>
                  <a:lnTo>
                    <a:pt x="248" y="0"/>
                  </a:lnTo>
                  <a:lnTo>
                    <a:pt x="254" y="2"/>
                  </a:lnTo>
                  <a:lnTo>
                    <a:pt x="258" y="4"/>
                  </a:lnTo>
                  <a:lnTo>
                    <a:pt x="261" y="8"/>
                  </a:lnTo>
                  <a:lnTo>
                    <a:pt x="262" y="14"/>
                  </a:lnTo>
                  <a:lnTo>
                    <a:pt x="262" y="14"/>
                  </a:lnTo>
                  <a:lnTo>
                    <a:pt x="261" y="19"/>
                  </a:lnTo>
                  <a:lnTo>
                    <a:pt x="258" y="23"/>
                  </a:lnTo>
                  <a:lnTo>
                    <a:pt x="254" y="26"/>
                  </a:lnTo>
                  <a:lnTo>
                    <a:pt x="250" y="27"/>
                  </a:lnTo>
                  <a:lnTo>
                    <a:pt x="14" y="31"/>
                  </a:lnTo>
                  <a:close/>
                </a:path>
              </a:pathLst>
            </a:custGeom>
            <a:solidFill>
              <a:srgbClr val="DE56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1" name="Freeform 303"/>
            <p:cNvSpPr>
              <a:spLocks/>
            </p:cNvSpPr>
            <p:nvPr/>
          </p:nvSpPr>
          <p:spPr bwMode="auto">
            <a:xfrm>
              <a:off x="6302376" y="4097338"/>
              <a:ext cx="153988" cy="55563"/>
            </a:xfrm>
            <a:custGeom>
              <a:avLst/>
              <a:gdLst>
                <a:gd name="T0" fmla="*/ 93 w 97"/>
                <a:gd name="T1" fmla="*/ 27 h 35"/>
                <a:gd name="T2" fmla="*/ 78 w 97"/>
                <a:gd name="T3" fmla="*/ 35 h 35"/>
                <a:gd name="T4" fmla="*/ 6 w 97"/>
                <a:gd name="T5" fmla="*/ 35 h 35"/>
                <a:gd name="T6" fmla="*/ 6 w 97"/>
                <a:gd name="T7" fmla="*/ 35 h 35"/>
                <a:gd name="T8" fmla="*/ 4 w 97"/>
                <a:gd name="T9" fmla="*/ 34 h 35"/>
                <a:gd name="T10" fmla="*/ 0 w 97"/>
                <a:gd name="T11" fmla="*/ 31 h 35"/>
                <a:gd name="T12" fmla="*/ 59 w 97"/>
                <a:gd name="T13" fmla="*/ 30 h 35"/>
                <a:gd name="T14" fmla="*/ 59 w 97"/>
                <a:gd name="T15" fmla="*/ 30 h 35"/>
                <a:gd name="T16" fmla="*/ 60 w 97"/>
                <a:gd name="T17" fmla="*/ 27 h 35"/>
                <a:gd name="T18" fmla="*/ 63 w 97"/>
                <a:gd name="T19" fmla="*/ 22 h 35"/>
                <a:gd name="T20" fmla="*/ 63 w 97"/>
                <a:gd name="T21" fmla="*/ 16 h 35"/>
                <a:gd name="T22" fmla="*/ 63 w 97"/>
                <a:gd name="T23" fmla="*/ 12 h 35"/>
                <a:gd name="T24" fmla="*/ 63 w 97"/>
                <a:gd name="T25" fmla="*/ 6 h 35"/>
                <a:gd name="T26" fmla="*/ 60 w 97"/>
                <a:gd name="T27" fmla="*/ 0 h 35"/>
                <a:gd name="T28" fmla="*/ 93 w 97"/>
                <a:gd name="T29" fmla="*/ 0 h 35"/>
                <a:gd name="T30" fmla="*/ 93 w 97"/>
                <a:gd name="T31" fmla="*/ 0 h 35"/>
                <a:gd name="T32" fmla="*/ 94 w 97"/>
                <a:gd name="T33" fmla="*/ 2 h 35"/>
                <a:gd name="T34" fmla="*/ 97 w 97"/>
                <a:gd name="T35" fmla="*/ 8 h 35"/>
                <a:gd name="T36" fmla="*/ 97 w 97"/>
                <a:gd name="T37" fmla="*/ 16 h 35"/>
                <a:gd name="T38" fmla="*/ 95 w 97"/>
                <a:gd name="T39" fmla="*/ 22 h 35"/>
                <a:gd name="T40" fmla="*/ 93 w 97"/>
                <a:gd name="T41" fmla="*/ 27 h 35"/>
                <a:gd name="T42" fmla="*/ 93 w 97"/>
                <a:gd name="T4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35">
                  <a:moveTo>
                    <a:pt x="93" y="27"/>
                  </a:moveTo>
                  <a:lnTo>
                    <a:pt x="78" y="35"/>
                  </a:lnTo>
                  <a:lnTo>
                    <a:pt x="6" y="35"/>
                  </a:lnTo>
                  <a:lnTo>
                    <a:pt x="6" y="35"/>
                  </a:lnTo>
                  <a:lnTo>
                    <a:pt x="4" y="34"/>
                  </a:lnTo>
                  <a:lnTo>
                    <a:pt x="0" y="31"/>
                  </a:lnTo>
                  <a:lnTo>
                    <a:pt x="59" y="30"/>
                  </a:lnTo>
                  <a:lnTo>
                    <a:pt x="59" y="30"/>
                  </a:lnTo>
                  <a:lnTo>
                    <a:pt x="60" y="27"/>
                  </a:lnTo>
                  <a:lnTo>
                    <a:pt x="63" y="22"/>
                  </a:lnTo>
                  <a:lnTo>
                    <a:pt x="63" y="16"/>
                  </a:lnTo>
                  <a:lnTo>
                    <a:pt x="63" y="12"/>
                  </a:lnTo>
                  <a:lnTo>
                    <a:pt x="63" y="6"/>
                  </a:lnTo>
                  <a:lnTo>
                    <a:pt x="60" y="0"/>
                  </a:lnTo>
                  <a:lnTo>
                    <a:pt x="93" y="0"/>
                  </a:lnTo>
                  <a:lnTo>
                    <a:pt x="93" y="0"/>
                  </a:lnTo>
                  <a:lnTo>
                    <a:pt x="94" y="2"/>
                  </a:lnTo>
                  <a:lnTo>
                    <a:pt x="97" y="8"/>
                  </a:lnTo>
                  <a:lnTo>
                    <a:pt x="97" y="16"/>
                  </a:lnTo>
                  <a:lnTo>
                    <a:pt x="95" y="22"/>
                  </a:lnTo>
                  <a:lnTo>
                    <a:pt x="93" y="27"/>
                  </a:lnTo>
                  <a:lnTo>
                    <a:pt x="93" y="27"/>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2" name="Freeform 304"/>
            <p:cNvSpPr>
              <a:spLocks/>
            </p:cNvSpPr>
            <p:nvPr/>
          </p:nvSpPr>
          <p:spPr bwMode="auto">
            <a:xfrm>
              <a:off x="6040438" y="4260850"/>
              <a:ext cx="452438" cy="80963"/>
            </a:xfrm>
            <a:custGeom>
              <a:avLst/>
              <a:gdLst>
                <a:gd name="T0" fmla="*/ 1 w 285"/>
                <a:gd name="T1" fmla="*/ 51 h 51"/>
                <a:gd name="T2" fmla="*/ 0 w 285"/>
                <a:gd name="T3" fmla="*/ 5 h 51"/>
                <a:gd name="T4" fmla="*/ 283 w 285"/>
                <a:gd name="T5" fmla="*/ 0 h 51"/>
                <a:gd name="T6" fmla="*/ 285 w 285"/>
                <a:gd name="T7" fmla="*/ 46 h 51"/>
                <a:gd name="T8" fmla="*/ 1 w 285"/>
                <a:gd name="T9" fmla="*/ 51 h 51"/>
              </a:gdLst>
              <a:ahLst/>
              <a:cxnLst>
                <a:cxn ang="0">
                  <a:pos x="T0" y="T1"/>
                </a:cxn>
                <a:cxn ang="0">
                  <a:pos x="T2" y="T3"/>
                </a:cxn>
                <a:cxn ang="0">
                  <a:pos x="T4" y="T5"/>
                </a:cxn>
                <a:cxn ang="0">
                  <a:pos x="T6" y="T7"/>
                </a:cxn>
                <a:cxn ang="0">
                  <a:pos x="T8" y="T9"/>
                </a:cxn>
              </a:cxnLst>
              <a:rect l="0" t="0" r="r" b="b"/>
              <a:pathLst>
                <a:path w="285" h="51">
                  <a:moveTo>
                    <a:pt x="1" y="51"/>
                  </a:moveTo>
                  <a:lnTo>
                    <a:pt x="0" y="5"/>
                  </a:lnTo>
                  <a:lnTo>
                    <a:pt x="283" y="0"/>
                  </a:lnTo>
                  <a:lnTo>
                    <a:pt x="285" y="46"/>
                  </a:lnTo>
                  <a:lnTo>
                    <a:pt x="1" y="51"/>
                  </a:lnTo>
                  <a:close/>
                </a:path>
              </a:pathLst>
            </a:custGeom>
            <a:solidFill>
              <a:srgbClr val="EAA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3" name="Freeform 305"/>
            <p:cNvSpPr>
              <a:spLocks/>
            </p:cNvSpPr>
            <p:nvPr/>
          </p:nvSpPr>
          <p:spPr bwMode="auto">
            <a:xfrm>
              <a:off x="6065838" y="4316413"/>
              <a:ext cx="401638" cy="25400"/>
            </a:xfrm>
            <a:custGeom>
              <a:avLst/>
              <a:gdLst>
                <a:gd name="T0" fmla="*/ 0 w 253"/>
                <a:gd name="T1" fmla="*/ 16 h 16"/>
                <a:gd name="T2" fmla="*/ 0 w 253"/>
                <a:gd name="T3" fmla="*/ 5 h 16"/>
                <a:gd name="T4" fmla="*/ 253 w 253"/>
                <a:gd name="T5" fmla="*/ 0 h 16"/>
                <a:gd name="T6" fmla="*/ 253 w 253"/>
                <a:gd name="T7" fmla="*/ 11 h 16"/>
                <a:gd name="T8" fmla="*/ 0 w 253"/>
                <a:gd name="T9" fmla="*/ 16 h 16"/>
              </a:gdLst>
              <a:ahLst/>
              <a:cxnLst>
                <a:cxn ang="0">
                  <a:pos x="T0" y="T1"/>
                </a:cxn>
                <a:cxn ang="0">
                  <a:pos x="T2" y="T3"/>
                </a:cxn>
                <a:cxn ang="0">
                  <a:pos x="T4" y="T5"/>
                </a:cxn>
                <a:cxn ang="0">
                  <a:pos x="T6" y="T7"/>
                </a:cxn>
                <a:cxn ang="0">
                  <a:pos x="T8" y="T9"/>
                </a:cxn>
              </a:cxnLst>
              <a:rect l="0" t="0" r="r" b="b"/>
              <a:pathLst>
                <a:path w="253" h="16">
                  <a:moveTo>
                    <a:pt x="0" y="16"/>
                  </a:moveTo>
                  <a:lnTo>
                    <a:pt x="0" y="5"/>
                  </a:lnTo>
                  <a:lnTo>
                    <a:pt x="253" y="0"/>
                  </a:lnTo>
                  <a:lnTo>
                    <a:pt x="253" y="11"/>
                  </a:lnTo>
                  <a:lnTo>
                    <a:pt x="0" y="16"/>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4" name="Freeform 306"/>
            <p:cNvSpPr>
              <a:spLocks/>
            </p:cNvSpPr>
            <p:nvPr/>
          </p:nvSpPr>
          <p:spPr bwMode="auto">
            <a:xfrm>
              <a:off x="6078538" y="4305300"/>
              <a:ext cx="11113" cy="36513"/>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5" name="Freeform 307"/>
            <p:cNvSpPr>
              <a:spLocks/>
            </p:cNvSpPr>
            <p:nvPr/>
          </p:nvSpPr>
          <p:spPr bwMode="auto">
            <a:xfrm>
              <a:off x="6107113" y="4303713"/>
              <a:ext cx="11113" cy="36513"/>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6" name="Freeform 308"/>
            <p:cNvSpPr>
              <a:spLocks/>
            </p:cNvSpPr>
            <p:nvPr/>
          </p:nvSpPr>
          <p:spPr bwMode="auto">
            <a:xfrm>
              <a:off x="6134101" y="4303713"/>
              <a:ext cx="11113" cy="36513"/>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7" name="Freeform 309"/>
            <p:cNvSpPr>
              <a:spLocks/>
            </p:cNvSpPr>
            <p:nvPr/>
          </p:nvSpPr>
          <p:spPr bwMode="auto">
            <a:xfrm>
              <a:off x="6162676" y="4303713"/>
              <a:ext cx="11113" cy="36513"/>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8" name="Freeform 310"/>
            <p:cNvSpPr>
              <a:spLocks/>
            </p:cNvSpPr>
            <p:nvPr/>
          </p:nvSpPr>
          <p:spPr bwMode="auto">
            <a:xfrm>
              <a:off x="6192838" y="4300538"/>
              <a:ext cx="7938" cy="39688"/>
            </a:xfrm>
            <a:custGeom>
              <a:avLst/>
              <a:gdLst>
                <a:gd name="T0" fmla="*/ 0 w 5"/>
                <a:gd name="T1" fmla="*/ 25 h 25"/>
                <a:gd name="T2" fmla="*/ 0 w 5"/>
                <a:gd name="T3" fmla="*/ 2 h 25"/>
                <a:gd name="T4" fmla="*/ 5 w 5"/>
                <a:gd name="T5" fmla="*/ 0 h 25"/>
                <a:gd name="T6" fmla="*/ 5 w 5"/>
                <a:gd name="T7" fmla="*/ 23 h 25"/>
                <a:gd name="T8" fmla="*/ 0 w 5"/>
                <a:gd name="T9" fmla="*/ 25 h 25"/>
              </a:gdLst>
              <a:ahLst/>
              <a:cxnLst>
                <a:cxn ang="0">
                  <a:pos x="T0" y="T1"/>
                </a:cxn>
                <a:cxn ang="0">
                  <a:pos x="T2" y="T3"/>
                </a:cxn>
                <a:cxn ang="0">
                  <a:pos x="T4" y="T5"/>
                </a:cxn>
                <a:cxn ang="0">
                  <a:pos x="T6" y="T7"/>
                </a:cxn>
                <a:cxn ang="0">
                  <a:pos x="T8" y="T9"/>
                </a:cxn>
              </a:cxnLst>
              <a:rect l="0" t="0" r="r" b="b"/>
              <a:pathLst>
                <a:path w="5" h="25">
                  <a:moveTo>
                    <a:pt x="0" y="25"/>
                  </a:moveTo>
                  <a:lnTo>
                    <a:pt x="0" y="2"/>
                  </a:lnTo>
                  <a:lnTo>
                    <a:pt x="5" y="0"/>
                  </a:lnTo>
                  <a:lnTo>
                    <a:pt x="5" y="23"/>
                  </a:lnTo>
                  <a:lnTo>
                    <a:pt x="0" y="25"/>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9" name="Rectangle 311"/>
            <p:cNvSpPr>
              <a:spLocks noChangeArrowheads="1"/>
            </p:cNvSpPr>
            <p:nvPr/>
          </p:nvSpPr>
          <p:spPr bwMode="auto">
            <a:xfrm>
              <a:off x="6219826" y="4300538"/>
              <a:ext cx="9525"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0" name="Rectangle 312"/>
            <p:cNvSpPr>
              <a:spLocks noChangeArrowheads="1"/>
            </p:cNvSpPr>
            <p:nvPr/>
          </p:nvSpPr>
          <p:spPr bwMode="auto">
            <a:xfrm>
              <a:off x="6248401" y="4300538"/>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1" name="Rectangle 313"/>
            <p:cNvSpPr>
              <a:spLocks noChangeArrowheads="1"/>
            </p:cNvSpPr>
            <p:nvPr/>
          </p:nvSpPr>
          <p:spPr bwMode="auto">
            <a:xfrm>
              <a:off x="6275388" y="4300538"/>
              <a:ext cx="9525"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2" name="Rectangle 314"/>
            <p:cNvSpPr>
              <a:spLocks noChangeArrowheads="1"/>
            </p:cNvSpPr>
            <p:nvPr/>
          </p:nvSpPr>
          <p:spPr bwMode="auto">
            <a:xfrm>
              <a:off x="6303963" y="4298950"/>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3" name="Rectangle 315"/>
            <p:cNvSpPr>
              <a:spLocks noChangeArrowheads="1"/>
            </p:cNvSpPr>
            <p:nvPr/>
          </p:nvSpPr>
          <p:spPr bwMode="auto">
            <a:xfrm>
              <a:off x="6332538" y="4298950"/>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4" name="Rectangle 316"/>
            <p:cNvSpPr>
              <a:spLocks noChangeArrowheads="1"/>
            </p:cNvSpPr>
            <p:nvPr/>
          </p:nvSpPr>
          <p:spPr bwMode="auto">
            <a:xfrm>
              <a:off x="6359526" y="4298950"/>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5" name="Freeform 317"/>
            <p:cNvSpPr>
              <a:spLocks/>
            </p:cNvSpPr>
            <p:nvPr/>
          </p:nvSpPr>
          <p:spPr bwMode="auto">
            <a:xfrm>
              <a:off x="6388101" y="4297363"/>
              <a:ext cx="9525" cy="38100"/>
            </a:xfrm>
            <a:custGeom>
              <a:avLst/>
              <a:gdLst>
                <a:gd name="T0" fmla="*/ 1 w 6"/>
                <a:gd name="T1" fmla="*/ 24 h 24"/>
                <a:gd name="T2" fmla="*/ 0 w 6"/>
                <a:gd name="T3" fmla="*/ 1 h 24"/>
                <a:gd name="T4" fmla="*/ 5 w 6"/>
                <a:gd name="T5" fmla="*/ 0 h 24"/>
                <a:gd name="T6" fmla="*/ 6 w 6"/>
                <a:gd name="T7" fmla="*/ 23 h 24"/>
                <a:gd name="T8" fmla="*/ 1 w 6"/>
                <a:gd name="T9" fmla="*/ 24 h 24"/>
              </a:gdLst>
              <a:ahLst/>
              <a:cxnLst>
                <a:cxn ang="0">
                  <a:pos x="T0" y="T1"/>
                </a:cxn>
                <a:cxn ang="0">
                  <a:pos x="T2" y="T3"/>
                </a:cxn>
                <a:cxn ang="0">
                  <a:pos x="T4" y="T5"/>
                </a:cxn>
                <a:cxn ang="0">
                  <a:pos x="T6" y="T7"/>
                </a:cxn>
                <a:cxn ang="0">
                  <a:pos x="T8" y="T9"/>
                </a:cxn>
              </a:cxnLst>
              <a:rect l="0" t="0" r="r" b="b"/>
              <a:pathLst>
                <a:path w="6" h="24">
                  <a:moveTo>
                    <a:pt x="1" y="24"/>
                  </a:moveTo>
                  <a:lnTo>
                    <a:pt x="0" y="1"/>
                  </a:lnTo>
                  <a:lnTo>
                    <a:pt x="5" y="0"/>
                  </a:lnTo>
                  <a:lnTo>
                    <a:pt x="6" y="23"/>
                  </a:lnTo>
                  <a:lnTo>
                    <a:pt x="1" y="24"/>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6" name="Freeform 318"/>
            <p:cNvSpPr>
              <a:spLocks/>
            </p:cNvSpPr>
            <p:nvPr/>
          </p:nvSpPr>
          <p:spPr bwMode="auto">
            <a:xfrm>
              <a:off x="6415088" y="4297363"/>
              <a:ext cx="11113" cy="36513"/>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7" name="Freeform 319"/>
            <p:cNvSpPr>
              <a:spLocks/>
            </p:cNvSpPr>
            <p:nvPr/>
          </p:nvSpPr>
          <p:spPr bwMode="auto">
            <a:xfrm>
              <a:off x="6443663" y="4297363"/>
              <a:ext cx="9525" cy="36513"/>
            </a:xfrm>
            <a:custGeom>
              <a:avLst/>
              <a:gdLst>
                <a:gd name="T0" fmla="*/ 1 w 6"/>
                <a:gd name="T1" fmla="*/ 23 h 23"/>
                <a:gd name="T2" fmla="*/ 0 w 6"/>
                <a:gd name="T3" fmla="*/ 0 h 23"/>
                <a:gd name="T4" fmla="*/ 5 w 6"/>
                <a:gd name="T5" fmla="*/ 0 h 23"/>
                <a:gd name="T6" fmla="*/ 6 w 6"/>
                <a:gd name="T7" fmla="*/ 23 h 23"/>
                <a:gd name="T8" fmla="*/ 1 w 6"/>
                <a:gd name="T9" fmla="*/ 23 h 23"/>
              </a:gdLst>
              <a:ahLst/>
              <a:cxnLst>
                <a:cxn ang="0">
                  <a:pos x="T0" y="T1"/>
                </a:cxn>
                <a:cxn ang="0">
                  <a:pos x="T2" y="T3"/>
                </a:cxn>
                <a:cxn ang="0">
                  <a:pos x="T4" y="T5"/>
                </a:cxn>
                <a:cxn ang="0">
                  <a:pos x="T6" y="T7"/>
                </a:cxn>
                <a:cxn ang="0">
                  <a:pos x="T8" y="T9"/>
                </a:cxn>
              </a:cxnLst>
              <a:rect l="0" t="0" r="r" b="b"/>
              <a:pathLst>
                <a:path w="6" h="23">
                  <a:moveTo>
                    <a:pt x="1" y="23"/>
                  </a:moveTo>
                  <a:lnTo>
                    <a:pt x="0" y="0"/>
                  </a:lnTo>
                  <a:lnTo>
                    <a:pt x="5" y="0"/>
                  </a:lnTo>
                  <a:lnTo>
                    <a:pt x="6"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8" name="Freeform 320"/>
            <p:cNvSpPr>
              <a:spLocks/>
            </p:cNvSpPr>
            <p:nvPr/>
          </p:nvSpPr>
          <p:spPr bwMode="auto">
            <a:xfrm>
              <a:off x="6027738" y="4183063"/>
              <a:ext cx="473075" cy="52388"/>
            </a:xfrm>
            <a:custGeom>
              <a:avLst/>
              <a:gdLst>
                <a:gd name="T0" fmla="*/ 267 w 298"/>
                <a:gd name="T1" fmla="*/ 27 h 33"/>
                <a:gd name="T2" fmla="*/ 298 w 298"/>
                <a:gd name="T3" fmla="*/ 14 h 33"/>
                <a:gd name="T4" fmla="*/ 266 w 298"/>
                <a:gd name="T5" fmla="*/ 0 h 33"/>
                <a:gd name="T6" fmla="*/ 8 w 298"/>
                <a:gd name="T7" fmla="*/ 6 h 33"/>
                <a:gd name="T8" fmla="*/ 8 w 298"/>
                <a:gd name="T9" fmla="*/ 6 h 33"/>
                <a:gd name="T10" fmla="*/ 5 w 298"/>
                <a:gd name="T11" fmla="*/ 6 h 33"/>
                <a:gd name="T12" fmla="*/ 3 w 298"/>
                <a:gd name="T13" fmla="*/ 7 h 33"/>
                <a:gd name="T14" fmla="*/ 1 w 298"/>
                <a:gd name="T15" fmla="*/ 10 h 33"/>
                <a:gd name="T16" fmla="*/ 0 w 298"/>
                <a:gd name="T17" fmla="*/ 14 h 33"/>
                <a:gd name="T18" fmla="*/ 0 w 298"/>
                <a:gd name="T19" fmla="*/ 26 h 33"/>
                <a:gd name="T20" fmla="*/ 0 w 298"/>
                <a:gd name="T21" fmla="*/ 26 h 33"/>
                <a:gd name="T22" fmla="*/ 1 w 298"/>
                <a:gd name="T23" fmla="*/ 29 h 33"/>
                <a:gd name="T24" fmla="*/ 3 w 298"/>
                <a:gd name="T25" fmla="*/ 31 h 33"/>
                <a:gd name="T26" fmla="*/ 5 w 298"/>
                <a:gd name="T27" fmla="*/ 33 h 33"/>
                <a:gd name="T28" fmla="*/ 8 w 298"/>
                <a:gd name="T29" fmla="*/ 33 h 33"/>
                <a:gd name="T30" fmla="*/ 267 w 298"/>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8" h="33">
                  <a:moveTo>
                    <a:pt x="267" y="27"/>
                  </a:moveTo>
                  <a:lnTo>
                    <a:pt x="298" y="14"/>
                  </a:lnTo>
                  <a:lnTo>
                    <a:pt x="266" y="0"/>
                  </a:lnTo>
                  <a:lnTo>
                    <a:pt x="8" y="6"/>
                  </a:lnTo>
                  <a:lnTo>
                    <a:pt x="8" y="6"/>
                  </a:lnTo>
                  <a:lnTo>
                    <a:pt x="5" y="6"/>
                  </a:lnTo>
                  <a:lnTo>
                    <a:pt x="3" y="7"/>
                  </a:lnTo>
                  <a:lnTo>
                    <a:pt x="1" y="10"/>
                  </a:lnTo>
                  <a:lnTo>
                    <a:pt x="0" y="14"/>
                  </a:lnTo>
                  <a:lnTo>
                    <a:pt x="0" y="26"/>
                  </a:lnTo>
                  <a:lnTo>
                    <a:pt x="0" y="26"/>
                  </a:lnTo>
                  <a:lnTo>
                    <a:pt x="1" y="29"/>
                  </a:lnTo>
                  <a:lnTo>
                    <a:pt x="3" y="31"/>
                  </a:lnTo>
                  <a:lnTo>
                    <a:pt x="5" y="33"/>
                  </a:lnTo>
                  <a:lnTo>
                    <a:pt x="8" y="33"/>
                  </a:lnTo>
                  <a:lnTo>
                    <a:pt x="267" y="27"/>
                  </a:lnTo>
                  <a:close/>
                </a:path>
              </a:pathLst>
            </a:custGeom>
            <a:solidFill>
              <a:srgbClr val="D85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9" name="Freeform 321"/>
            <p:cNvSpPr>
              <a:spLocks/>
            </p:cNvSpPr>
            <p:nvPr/>
          </p:nvSpPr>
          <p:spPr bwMode="auto">
            <a:xfrm>
              <a:off x="6027738" y="4205288"/>
              <a:ext cx="473075" cy="30163"/>
            </a:xfrm>
            <a:custGeom>
              <a:avLst/>
              <a:gdLst>
                <a:gd name="T0" fmla="*/ 267 w 298"/>
                <a:gd name="T1" fmla="*/ 13 h 19"/>
                <a:gd name="T2" fmla="*/ 298 w 298"/>
                <a:gd name="T3" fmla="*/ 0 h 19"/>
                <a:gd name="T4" fmla="*/ 264 w 298"/>
                <a:gd name="T5" fmla="*/ 0 h 19"/>
                <a:gd name="T6" fmla="*/ 0 w 298"/>
                <a:gd name="T7" fmla="*/ 5 h 19"/>
                <a:gd name="T8" fmla="*/ 0 w 298"/>
                <a:gd name="T9" fmla="*/ 12 h 19"/>
                <a:gd name="T10" fmla="*/ 0 w 298"/>
                <a:gd name="T11" fmla="*/ 12 h 19"/>
                <a:gd name="T12" fmla="*/ 1 w 298"/>
                <a:gd name="T13" fmla="*/ 15 h 19"/>
                <a:gd name="T14" fmla="*/ 3 w 298"/>
                <a:gd name="T15" fmla="*/ 17 h 19"/>
                <a:gd name="T16" fmla="*/ 5 w 298"/>
                <a:gd name="T17" fmla="*/ 19 h 19"/>
                <a:gd name="T18" fmla="*/ 8 w 298"/>
                <a:gd name="T19" fmla="*/ 19 h 19"/>
                <a:gd name="T20" fmla="*/ 267 w 298"/>
                <a:gd name="T21"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19">
                  <a:moveTo>
                    <a:pt x="267" y="13"/>
                  </a:moveTo>
                  <a:lnTo>
                    <a:pt x="298" y="0"/>
                  </a:lnTo>
                  <a:lnTo>
                    <a:pt x="264" y="0"/>
                  </a:lnTo>
                  <a:lnTo>
                    <a:pt x="0" y="5"/>
                  </a:lnTo>
                  <a:lnTo>
                    <a:pt x="0" y="12"/>
                  </a:lnTo>
                  <a:lnTo>
                    <a:pt x="0" y="12"/>
                  </a:lnTo>
                  <a:lnTo>
                    <a:pt x="1" y="15"/>
                  </a:lnTo>
                  <a:lnTo>
                    <a:pt x="3" y="17"/>
                  </a:lnTo>
                  <a:lnTo>
                    <a:pt x="5" y="19"/>
                  </a:lnTo>
                  <a:lnTo>
                    <a:pt x="8" y="19"/>
                  </a:lnTo>
                  <a:lnTo>
                    <a:pt x="267" y="13"/>
                  </a:lnTo>
                  <a:close/>
                </a:path>
              </a:pathLst>
            </a:custGeom>
            <a:solidFill>
              <a:srgbClr val="A9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0" name="Freeform 322"/>
            <p:cNvSpPr>
              <a:spLocks/>
            </p:cNvSpPr>
            <p:nvPr/>
          </p:nvSpPr>
          <p:spPr bwMode="auto">
            <a:xfrm>
              <a:off x="6054726" y="4183063"/>
              <a:ext cx="446088" cy="52388"/>
            </a:xfrm>
            <a:custGeom>
              <a:avLst/>
              <a:gdLst>
                <a:gd name="T0" fmla="*/ 250 w 281"/>
                <a:gd name="T1" fmla="*/ 27 h 33"/>
                <a:gd name="T2" fmla="*/ 281 w 281"/>
                <a:gd name="T3" fmla="*/ 14 h 33"/>
                <a:gd name="T4" fmla="*/ 249 w 281"/>
                <a:gd name="T5" fmla="*/ 0 h 33"/>
                <a:gd name="T6" fmla="*/ 2 w 281"/>
                <a:gd name="T7" fmla="*/ 6 h 33"/>
                <a:gd name="T8" fmla="*/ 2 w 281"/>
                <a:gd name="T9" fmla="*/ 6 h 33"/>
                <a:gd name="T10" fmla="*/ 0 w 281"/>
                <a:gd name="T11" fmla="*/ 19 h 33"/>
                <a:gd name="T12" fmla="*/ 2 w 281"/>
                <a:gd name="T13" fmla="*/ 33 h 33"/>
                <a:gd name="T14" fmla="*/ 250 w 28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33">
                  <a:moveTo>
                    <a:pt x="250" y="27"/>
                  </a:moveTo>
                  <a:lnTo>
                    <a:pt x="281" y="14"/>
                  </a:lnTo>
                  <a:lnTo>
                    <a:pt x="249" y="0"/>
                  </a:lnTo>
                  <a:lnTo>
                    <a:pt x="2" y="6"/>
                  </a:lnTo>
                  <a:lnTo>
                    <a:pt x="2" y="6"/>
                  </a:lnTo>
                  <a:lnTo>
                    <a:pt x="0" y="19"/>
                  </a:lnTo>
                  <a:lnTo>
                    <a:pt x="2" y="33"/>
                  </a:lnTo>
                  <a:lnTo>
                    <a:pt x="25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1" name="Freeform 323"/>
            <p:cNvSpPr>
              <a:spLocks/>
            </p:cNvSpPr>
            <p:nvPr/>
          </p:nvSpPr>
          <p:spPr bwMode="auto">
            <a:xfrm>
              <a:off x="6054726" y="4205288"/>
              <a:ext cx="446088" cy="30163"/>
            </a:xfrm>
            <a:custGeom>
              <a:avLst/>
              <a:gdLst>
                <a:gd name="T0" fmla="*/ 250 w 281"/>
                <a:gd name="T1" fmla="*/ 13 h 19"/>
                <a:gd name="T2" fmla="*/ 281 w 281"/>
                <a:gd name="T3" fmla="*/ 0 h 19"/>
                <a:gd name="T4" fmla="*/ 247 w 281"/>
                <a:gd name="T5" fmla="*/ 0 h 19"/>
                <a:gd name="T6" fmla="*/ 0 w 281"/>
                <a:gd name="T7" fmla="*/ 5 h 19"/>
                <a:gd name="T8" fmla="*/ 0 w 281"/>
                <a:gd name="T9" fmla="*/ 5 h 19"/>
                <a:gd name="T10" fmla="*/ 2 w 281"/>
                <a:gd name="T11" fmla="*/ 19 h 19"/>
                <a:gd name="T12" fmla="*/ 250 w 28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81" h="19">
                  <a:moveTo>
                    <a:pt x="250" y="13"/>
                  </a:moveTo>
                  <a:lnTo>
                    <a:pt x="281" y="0"/>
                  </a:lnTo>
                  <a:lnTo>
                    <a:pt x="247" y="0"/>
                  </a:lnTo>
                  <a:lnTo>
                    <a:pt x="0" y="5"/>
                  </a:lnTo>
                  <a:lnTo>
                    <a:pt x="0" y="5"/>
                  </a:lnTo>
                  <a:lnTo>
                    <a:pt x="2" y="19"/>
                  </a:lnTo>
                  <a:lnTo>
                    <a:pt x="250" y="13"/>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2" name="Freeform 324"/>
            <p:cNvSpPr>
              <a:spLocks/>
            </p:cNvSpPr>
            <p:nvPr/>
          </p:nvSpPr>
          <p:spPr bwMode="auto">
            <a:xfrm>
              <a:off x="6070601" y="4183063"/>
              <a:ext cx="430213" cy="52388"/>
            </a:xfrm>
            <a:custGeom>
              <a:avLst/>
              <a:gdLst>
                <a:gd name="T0" fmla="*/ 240 w 271"/>
                <a:gd name="T1" fmla="*/ 27 h 33"/>
                <a:gd name="T2" fmla="*/ 271 w 271"/>
                <a:gd name="T3" fmla="*/ 14 h 33"/>
                <a:gd name="T4" fmla="*/ 239 w 271"/>
                <a:gd name="T5" fmla="*/ 0 h 33"/>
                <a:gd name="T6" fmla="*/ 1 w 271"/>
                <a:gd name="T7" fmla="*/ 4 h 33"/>
                <a:gd name="T8" fmla="*/ 1 w 271"/>
                <a:gd name="T9" fmla="*/ 4 h 33"/>
                <a:gd name="T10" fmla="*/ 0 w 271"/>
                <a:gd name="T11" fmla="*/ 19 h 33"/>
                <a:gd name="T12" fmla="*/ 1 w 271"/>
                <a:gd name="T13" fmla="*/ 33 h 33"/>
                <a:gd name="T14" fmla="*/ 240 w 27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33">
                  <a:moveTo>
                    <a:pt x="240" y="27"/>
                  </a:moveTo>
                  <a:lnTo>
                    <a:pt x="271" y="14"/>
                  </a:lnTo>
                  <a:lnTo>
                    <a:pt x="239" y="0"/>
                  </a:lnTo>
                  <a:lnTo>
                    <a:pt x="1" y="4"/>
                  </a:lnTo>
                  <a:lnTo>
                    <a:pt x="1" y="4"/>
                  </a:lnTo>
                  <a:lnTo>
                    <a:pt x="0" y="19"/>
                  </a:lnTo>
                  <a:lnTo>
                    <a:pt x="1" y="33"/>
                  </a:lnTo>
                  <a:lnTo>
                    <a:pt x="240" y="27"/>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3" name="Freeform 325"/>
            <p:cNvSpPr>
              <a:spLocks/>
            </p:cNvSpPr>
            <p:nvPr/>
          </p:nvSpPr>
          <p:spPr bwMode="auto">
            <a:xfrm>
              <a:off x="6070601" y="4205288"/>
              <a:ext cx="430213" cy="30163"/>
            </a:xfrm>
            <a:custGeom>
              <a:avLst/>
              <a:gdLst>
                <a:gd name="T0" fmla="*/ 240 w 271"/>
                <a:gd name="T1" fmla="*/ 13 h 19"/>
                <a:gd name="T2" fmla="*/ 271 w 271"/>
                <a:gd name="T3" fmla="*/ 0 h 19"/>
                <a:gd name="T4" fmla="*/ 237 w 271"/>
                <a:gd name="T5" fmla="*/ 0 h 19"/>
                <a:gd name="T6" fmla="*/ 0 w 271"/>
                <a:gd name="T7" fmla="*/ 5 h 19"/>
                <a:gd name="T8" fmla="*/ 0 w 271"/>
                <a:gd name="T9" fmla="*/ 5 h 19"/>
                <a:gd name="T10" fmla="*/ 1 w 271"/>
                <a:gd name="T11" fmla="*/ 19 h 19"/>
                <a:gd name="T12" fmla="*/ 240 w 27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71" h="19">
                  <a:moveTo>
                    <a:pt x="240" y="13"/>
                  </a:moveTo>
                  <a:lnTo>
                    <a:pt x="271" y="0"/>
                  </a:lnTo>
                  <a:lnTo>
                    <a:pt x="237" y="0"/>
                  </a:lnTo>
                  <a:lnTo>
                    <a:pt x="0" y="5"/>
                  </a:lnTo>
                  <a:lnTo>
                    <a:pt x="0" y="5"/>
                  </a:lnTo>
                  <a:lnTo>
                    <a:pt x="1" y="19"/>
                  </a:lnTo>
                  <a:lnTo>
                    <a:pt x="240" y="13"/>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4" name="Freeform 326"/>
            <p:cNvSpPr>
              <a:spLocks/>
            </p:cNvSpPr>
            <p:nvPr/>
          </p:nvSpPr>
          <p:spPr bwMode="auto">
            <a:xfrm>
              <a:off x="6446838" y="4183063"/>
              <a:ext cx="53975" cy="42863"/>
            </a:xfrm>
            <a:custGeom>
              <a:avLst/>
              <a:gdLst>
                <a:gd name="T0" fmla="*/ 3 w 34"/>
                <a:gd name="T1" fmla="*/ 27 h 27"/>
                <a:gd name="T2" fmla="*/ 34 w 34"/>
                <a:gd name="T3" fmla="*/ 14 h 27"/>
                <a:gd name="T4" fmla="*/ 2 w 34"/>
                <a:gd name="T5" fmla="*/ 0 h 27"/>
                <a:gd name="T6" fmla="*/ 2 w 34"/>
                <a:gd name="T7" fmla="*/ 0 h 27"/>
                <a:gd name="T8" fmla="*/ 0 w 34"/>
                <a:gd name="T9" fmla="*/ 14 h 27"/>
                <a:gd name="T10" fmla="*/ 0 w 34"/>
                <a:gd name="T11" fmla="*/ 14 h 27"/>
                <a:gd name="T12" fmla="*/ 3 w 34"/>
                <a:gd name="T13" fmla="*/ 27 h 27"/>
                <a:gd name="T14" fmla="*/ 3 w 3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7">
                  <a:moveTo>
                    <a:pt x="3" y="27"/>
                  </a:moveTo>
                  <a:lnTo>
                    <a:pt x="34" y="14"/>
                  </a:lnTo>
                  <a:lnTo>
                    <a:pt x="2" y="0"/>
                  </a:lnTo>
                  <a:lnTo>
                    <a:pt x="2" y="0"/>
                  </a:lnTo>
                  <a:lnTo>
                    <a:pt x="0" y="14"/>
                  </a:lnTo>
                  <a:lnTo>
                    <a:pt x="0" y="14"/>
                  </a:lnTo>
                  <a:lnTo>
                    <a:pt x="3" y="27"/>
                  </a:lnTo>
                  <a:lnTo>
                    <a:pt x="3" y="27"/>
                  </a:lnTo>
                  <a:close/>
                </a:path>
              </a:pathLst>
            </a:custGeom>
            <a:solidFill>
              <a:srgbClr val="DFA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5" name="Freeform 327"/>
            <p:cNvSpPr>
              <a:spLocks/>
            </p:cNvSpPr>
            <p:nvPr/>
          </p:nvSpPr>
          <p:spPr bwMode="auto">
            <a:xfrm>
              <a:off x="6446838" y="4205288"/>
              <a:ext cx="53975" cy="20638"/>
            </a:xfrm>
            <a:custGeom>
              <a:avLst/>
              <a:gdLst>
                <a:gd name="T0" fmla="*/ 3 w 34"/>
                <a:gd name="T1" fmla="*/ 13 h 13"/>
                <a:gd name="T2" fmla="*/ 34 w 34"/>
                <a:gd name="T3" fmla="*/ 0 h 13"/>
                <a:gd name="T4" fmla="*/ 0 w 34"/>
                <a:gd name="T5" fmla="*/ 0 h 13"/>
                <a:gd name="T6" fmla="*/ 0 w 34"/>
                <a:gd name="T7" fmla="*/ 0 h 13"/>
                <a:gd name="T8" fmla="*/ 3 w 34"/>
                <a:gd name="T9" fmla="*/ 13 h 13"/>
                <a:gd name="T10" fmla="*/ 3 w 34"/>
                <a:gd name="T11" fmla="*/ 13 h 13"/>
              </a:gdLst>
              <a:ahLst/>
              <a:cxnLst>
                <a:cxn ang="0">
                  <a:pos x="T0" y="T1"/>
                </a:cxn>
                <a:cxn ang="0">
                  <a:pos x="T2" y="T3"/>
                </a:cxn>
                <a:cxn ang="0">
                  <a:pos x="T4" y="T5"/>
                </a:cxn>
                <a:cxn ang="0">
                  <a:pos x="T6" y="T7"/>
                </a:cxn>
                <a:cxn ang="0">
                  <a:pos x="T8" y="T9"/>
                </a:cxn>
                <a:cxn ang="0">
                  <a:pos x="T10" y="T11"/>
                </a:cxn>
              </a:cxnLst>
              <a:rect l="0" t="0" r="r" b="b"/>
              <a:pathLst>
                <a:path w="34" h="13">
                  <a:moveTo>
                    <a:pt x="3" y="13"/>
                  </a:moveTo>
                  <a:lnTo>
                    <a:pt x="34" y="0"/>
                  </a:lnTo>
                  <a:lnTo>
                    <a:pt x="0" y="0"/>
                  </a:lnTo>
                  <a:lnTo>
                    <a:pt x="0" y="0"/>
                  </a:lnTo>
                  <a:lnTo>
                    <a:pt x="3" y="13"/>
                  </a:lnTo>
                  <a:lnTo>
                    <a:pt x="3" y="13"/>
                  </a:lnTo>
                  <a:close/>
                </a:path>
              </a:pathLst>
            </a:custGeom>
            <a:solidFill>
              <a:srgbClr val="B68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6" name="Freeform 328"/>
            <p:cNvSpPr>
              <a:spLocks/>
            </p:cNvSpPr>
            <p:nvPr/>
          </p:nvSpPr>
          <p:spPr bwMode="auto">
            <a:xfrm>
              <a:off x="6483351" y="4195763"/>
              <a:ext cx="17463" cy="15875"/>
            </a:xfrm>
            <a:custGeom>
              <a:avLst/>
              <a:gdLst>
                <a:gd name="T0" fmla="*/ 0 w 11"/>
                <a:gd name="T1" fmla="*/ 10 h 10"/>
                <a:gd name="T2" fmla="*/ 11 w 11"/>
                <a:gd name="T3" fmla="*/ 6 h 10"/>
                <a:gd name="T4" fmla="*/ 0 w 11"/>
                <a:gd name="T5" fmla="*/ 0 h 10"/>
                <a:gd name="T6" fmla="*/ 0 w 11"/>
                <a:gd name="T7" fmla="*/ 0 h 10"/>
                <a:gd name="T8" fmla="*/ 0 w 11"/>
                <a:gd name="T9" fmla="*/ 6 h 10"/>
                <a:gd name="T10" fmla="*/ 0 w 11"/>
                <a:gd name="T11" fmla="*/ 6 h 10"/>
                <a:gd name="T12" fmla="*/ 0 w 11"/>
                <a:gd name="T13" fmla="*/ 10 h 10"/>
                <a:gd name="T14" fmla="*/ 0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0" y="10"/>
                  </a:moveTo>
                  <a:lnTo>
                    <a:pt x="11" y="6"/>
                  </a:lnTo>
                  <a:lnTo>
                    <a:pt x="0" y="0"/>
                  </a:lnTo>
                  <a:lnTo>
                    <a:pt x="0" y="0"/>
                  </a:lnTo>
                  <a:lnTo>
                    <a:pt x="0" y="6"/>
                  </a:lnTo>
                  <a:lnTo>
                    <a:pt x="0" y="6"/>
                  </a:lnTo>
                  <a:lnTo>
                    <a:pt x="0" y="10"/>
                  </a:lnTo>
                  <a:lnTo>
                    <a:pt x="0" y="1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7" name="Freeform 329"/>
            <p:cNvSpPr>
              <a:spLocks/>
            </p:cNvSpPr>
            <p:nvPr/>
          </p:nvSpPr>
          <p:spPr bwMode="auto">
            <a:xfrm>
              <a:off x="5397501" y="3694113"/>
              <a:ext cx="77788" cy="201613"/>
            </a:xfrm>
            <a:custGeom>
              <a:avLst/>
              <a:gdLst>
                <a:gd name="T0" fmla="*/ 17 w 49"/>
                <a:gd name="T1" fmla="*/ 0 h 127"/>
                <a:gd name="T2" fmla="*/ 17 w 49"/>
                <a:gd name="T3" fmla="*/ 0 h 127"/>
                <a:gd name="T4" fmla="*/ 17 w 49"/>
                <a:gd name="T5" fmla="*/ 2 h 127"/>
                <a:gd name="T6" fmla="*/ 17 w 49"/>
                <a:gd name="T7" fmla="*/ 14 h 127"/>
                <a:gd name="T8" fmla="*/ 17 w 49"/>
                <a:gd name="T9" fmla="*/ 14 h 127"/>
                <a:gd name="T10" fmla="*/ 16 w 49"/>
                <a:gd name="T11" fmla="*/ 15 h 127"/>
                <a:gd name="T12" fmla="*/ 16 w 49"/>
                <a:gd name="T13" fmla="*/ 17 h 127"/>
                <a:gd name="T14" fmla="*/ 16 w 49"/>
                <a:gd name="T15" fmla="*/ 26 h 127"/>
                <a:gd name="T16" fmla="*/ 15 w 49"/>
                <a:gd name="T17" fmla="*/ 26 h 127"/>
                <a:gd name="T18" fmla="*/ 15 w 49"/>
                <a:gd name="T19" fmla="*/ 26 h 127"/>
                <a:gd name="T20" fmla="*/ 12 w 49"/>
                <a:gd name="T21" fmla="*/ 27 h 127"/>
                <a:gd name="T22" fmla="*/ 9 w 49"/>
                <a:gd name="T23" fmla="*/ 30 h 127"/>
                <a:gd name="T24" fmla="*/ 7 w 49"/>
                <a:gd name="T25" fmla="*/ 33 h 127"/>
                <a:gd name="T26" fmla="*/ 5 w 49"/>
                <a:gd name="T27" fmla="*/ 38 h 127"/>
                <a:gd name="T28" fmla="*/ 5 w 49"/>
                <a:gd name="T29" fmla="*/ 38 h 127"/>
                <a:gd name="T30" fmla="*/ 5 w 49"/>
                <a:gd name="T31" fmla="*/ 38 h 127"/>
                <a:gd name="T32" fmla="*/ 1 w 49"/>
                <a:gd name="T33" fmla="*/ 40 h 127"/>
                <a:gd name="T34" fmla="*/ 0 w 49"/>
                <a:gd name="T35" fmla="*/ 42 h 127"/>
                <a:gd name="T36" fmla="*/ 0 w 49"/>
                <a:gd name="T37" fmla="*/ 45 h 127"/>
                <a:gd name="T38" fmla="*/ 3 w 49"/>
                <a:gd name="T39" fmla="*/ 117 h 127"/>
                <a:gd name="T40" fmla="*/ 3 w 49"/>
                <a:gd name="T41" fmla="*/ 127 h 127"/>
                <a:gd name="T42" fmla="*/ 49 w 49"/>
                <a:gd name="T43" fmla="*/ 104 h 127"/>
                <a:gd name="T44" fmla="*/ 49 w 49"/>
                <a:gd name="T45" fmla="*/ 79 h 127"/>
                <a:gd name="T46" fmla="*/ 47 w 49"/>
                <a:gd name="T47" fmla="*/ 44 h 127"/>
                <a:gd name="T48" fmla="*/ 47 w 49"/>
                <a:gd name="T49" fmla="*/ 41 h 127"/>
                <a:gd name="T50" fmla="*/ 47 w 49"/>
                <a:gd name="T51" fmla="*/ 41 h 127"/>
                <a:gd name="T52" fmla="*/ 46 w 49"/>
                <a:gd name="T53" fmla="*/ 38 h 127"/>
                <a:gd name="T54" fmla="*/ 43 w 49"/>
                <a:gd name="T55" fmla="*/ 37 h 127"/>
                <a:gd name="T56" fmla="*/ 43 w 49"/>
                <a:gd name="T57" fmla="*/ 37 h 127"/>
                <a:gd name="T58" fmla="*/ 43 w 49"/>
                <a:gd name="T59" fmla="*/ 37 h 127"/>
                <a:gd name="T60" fmla="*/ 43 w 49"/>
                <a:gd name="T61" fmla="*/ 37 h 127"/>
                <a:gd name="T62" fmla="*/ 43 w 49"/>
                <a:gd name="T63" fmla="*/ 37 h 127"/>
                <a:gd name="T64" fmla="*/ 42 w 49"/>
                <a:gd name="T65" fmla="*/ 33 h 127"/>
                <a:gd name="T66" fmla="*/ 38 w 49"/>
                <a:gd name="T67" fmla="*/ 29 h 127"/>
                <a:gd name="T68" fmla="*/ 35 w 49"/>
                <a:gd name="T69" fmla="*/ 26 h 127"/>
                <a:gd name="T70" fmla="*/ 32 w 49"/>
                <a:gd name="T71" fmla="*/ 26 h 127"/>
                <a:gd name="T72" fmla="*/ 32 w 49"/>
                <a:gd name="T73" fmla="*/ 26 h 127"/>
                <a:gd name="T74" fmla="*/ 32 w 49"/>
                <a:gd name="T75" fmla="*/ 26 h 127"/>
                <a:gd name="T76" fmla="*/ 31 w 49"/>
                <a:gd name="T77" fmla="*/ 26 h 127"/>
                <a:gd name="T78" fmla="*/ 31 w 49"/>
                <a:gd name="T79" fmla="*/ 17 h 127"/>
                <a:gd name="T80" fmla="*/ 31 w 49"/>
                <a:gd name="T81" fmla="*/ 17 h 127"/>
                <a:gd name="T82" fmla="*/ 31 w 49"/>
                <a:gd name="T83" fmla="*/ 15 h 127"/>
                <a:gd name="T84" fmla="*/ 28 w 49"/>
                <a:gd name="T85" fmla="*/ 14 h 127"/>
                <a:gd name="T86" fmla="*/ 28 w 49"/>
                <a:gd name="T87" fmla="*/ 10 h 127"/>
                <a:gd name="T88" fmla="*/ 28 w 49"/>
                <a:gd name="T89" fmla="*/ 10 h 127"/>
                <a:gd name="T90" fmla="*/ 27 w 49"/>
                <a:gd name="T91" fmla="*/ 7 h 127"/>
                <a:gd name="T92" fmla="*/ 19 w 49"/>
                <a:gd name="T93" fmla="*/ 2 h 127"/>
                <a:gd name="T94" fmla="*/ 19 w 49"/>
                <a:gd name="T95" fmla="*/ 2 h 127"/>
                <a:gd name="T96" fmla="*/ 17 w 49"/>
                <a:gd name="T9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7">
                  <a:moveTo>
                    <a:pt x="17" y="0"/>
                  </a:moveTo>
                  <a:lnTo>
                    <a:pt x="17" y="0"/>
                  </a:lnTo>
                  <a:lnTo>
                    <a:pt x="17" y="2"/>
                  </a:lnTo>
                  <a:lnTo>
                    <a:pt x="17" y="14"/>
                  </a:lnTo>
                  <a:lnTo>
                    <a:pt x="17" y="14"/>
                  </a:lnTo>
                  <a:lnTo>
                    <a:pt x="16" y="15"/>
                  </a:lnTo>
                  <a:lnTo>
                    <a:pt x="16" y="17"/>
                  </a:lnTo>
                  <a:lnTo>
                    <a:pt x="16" y="26"/>
                  </a:lnTo>
                  <a:lnTo>
                    <a:pt x="15" y="26"/>
                  </a:lnTo>
                  <a:lnTo>
                    <a:pt x="15" y="26"/>
                  </a:lnTo>
                  <a:lnTo>
                    <a:pt x="12" y="27"/>
                  </a:lnTo>
                  <a:lnTo>
                    <a:pt x="9" y="30"/>
                  </a:lnTo>
                  <a:lnTo>
                    <a:pt x="7" y="33"/>
                  </a:lnTo>
                  <a:lnTo>
                    <a:pt x="5" y="38"/>
                  </a:lnTo>
                  <a:lnTo>
                    <a:pt x="5" y="38"/>
                  </a:lnTo>
                  <a:lnTo>
                    <a:pt x="5" y="38"/>
                  </a:lnTo>
                  <a:lnTo>
                    <a:pt x="1" y="40"/>
                  </a:lnTo>
                  <a:lnTo>
                    <a:pt x="0" y="42"/>
                  </a:lnTo>
                  <a:lnTo>
                    <a:pt x="0" y="45"/>
                  </a:lnTo>
                  <a:lnTo>
                    <a:pt x="3" y="117"/>
                  </a:lnTo>
                  <a:lnTo>
                    <a:pt x="3" y="127"/>
                  </a:lnTo>
                  <a:lnTo>
                    <a:pt x="49" y="104"/>
                  </a:lnTo>
                  <a:lnTo>
                    <a:pt x="49" y="79"/>
                  </a:lnTo>
                  <a:lnTo>
                    <a:pt x="47" y="44"/>
                  </a:lnTo>
                  <a:lnTo>
                    <a:pt x="47" y="41"/>
                  </a:lnTo>
                  <a:lnTo>
                    <a:pt x="47" y="41"/>
                  </a:lnTo>
                  <a:lnTo>
                    <a:pt x="46" y="38"/>
                  </a:lnTo>
                  <a:lnTo>
                    <a:pt x="43" y="37"/>
                  </a:lnTo>
                  <a:lnTo>
                    <a:pt x="43" y="37"/>
                  </a:lnTo>
                  <a:lnTo>
                    <a:pt x="43" y="37"/>
                  </a:lnTo>
                  <a:lnTo>
                    <a:pt x="43" y="37"/>
                  </a:lnTo>
                  <a:lnTo>
                    <a:pt x="43" y="37"/>
                  </a:lnTo>
                  <a:lnTo>
                    <a:pt x="42" y="33"/>
                  </a:lnTo>
                  <a:lnTo>
                    <a:pt x="38" y="29"/>
                  </a:lnTo>
                  <a:lnTo>
                    <a:pt x="35" y="26"/>
                  </a:lnTo>
                  <a:lnTo>
                    <a:pt x="32" y="26"/>
                  </a:lnTo>
                  <a:lnTo>
                    <a:pt x="32" y="26"/>
                  </a:lnTo>
                  <a:lnTo>
                    <a:pt x="32" y="26"/>
                  </a:lnTo>
                  <a:lnTo>
                    <a:pt x="31" y="26"/>
                  </a:lnTo>
                  <a:lnTo>
                    <a:pt x="31" y="17"/>
                  </a:lnTo>
                  <a:lnTo>
                    <a:pt x="31" y="17"/>
                  </a:lnTo>
                  <a:lnTo>
                    <a:pt x="31" y="15"/>
                  </a:lnTo>
                  <a:lnTo>
                    <a:pt x="28" y="14"/>
                  </a:lnTo>
                  <a:lnTo>
                    <a:pt x="28" y="10"/>
                  </a:lnTo>
                  <a:lnTo>
                    <a:pt x="28" y="10"/>
                  </a:lnTo>
                  <a:lnTo>
                    <a:pt x="27" y="7"/>
                  </a:lnTo>
                  <a:lnTo>
                    <a:pt x="19" y="2"/>
                  </a:lnTo>
                  <a:lnTo>
                    <a:pt x="19" y="2"/>
                  </a:lnTo>
                  <a:lnTo>
                    <a:pt x="1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8" name="Freeform 330"/>
            <p:cNvSpPr>
              <a:spLocks/>
            </p:cNvSpPr>
            <p:nvPr/>
          </p:nvSpPr>
          <p:spPr bwMode="auto">
            <a:xfrm>
              <a:off x="5397501" y="3694113"/>
              <a:ext cx="77788" cy="201613"/>
            </a:xfrm>
            <a:custGeom>
              <a:avLst/>
              <a:gdLst>
                <a:gd name="T0" fmla="*/ 17 w 49"/>
                <a:gd name="T1" fmla="*/ 0 h 127"/>
                <a:gd name="T2" fmla="*/ 17 w 49"/>
                <a:gd name="T3" fmla="*/ 0 h 127"/>
                <a:gd name="T4" fmla="*/ 17 w 49"/>
                <a:gd name="T5" fmla="*/ 2 h 127"/>
                <a:gd name="T6" fmla="*/ 17 w 49"/>
                <a:gd name="T7" fmla="*/ 14 h 127"/>
                <a:gd name="T8" fmla="*/ 17 w 49"/>
                <a:gd name="T9" fmla="*/ 14 h 127"/>
                <a:gd name="T10" fmla="*/ 16 w 49"/>
                <a:gd name="T11" fmla="*/ 15 h 127"/>
                <a:gd name="T12" fmla="*/ 16 w 49"/>
                <a:gd name="T13" fmla="*/ 17 h 127"/>
                <a:gd name="T14" fmla="*/ 16 w 49"/>
                <a:gd name="T15" fmla="*/ 26 h 127"/>
                <a:gd name="T16" fmla="*/ 15 w 49"/>
                <a:gd name="T17" fmla="*/ 26 h 127"/>
                <a:gd name="T18" fmla="*/ 15 w 49"/>
                <a:gd name="T19" fmla="*/ 26 h 127"/>
                <a:gd name="T20" fmla="*/ 12 w 49"/>
                <a:gd name="T21" fmla="*/ 27 h 127"/>
                <a:gd name="T22" fmla="*/ 9 w 49"/>
                <a:gd name="T23" fmla="*/ 30 h 127"/>
                <a:gd name="T24" fmla="*/ 7 w 49"/>
                <a:gd name="T25" fmla="*/ 33 h 127"/>
                <a:gd name="T26" fmla="*/ 5 w 49"/>
                <a:gd name="T27" fmla="*/ 38 h 127"/>
                <a:gd name="T28" fmla="*/ 5 w 49"/>
                <a:gd name="T29" fmla="*/ 38 h 127"/>
                <a:gd name="T30" fmla="*/ 5 w 49"/>
                <a:gd name="T31" fmla="*/ 38 h 127"/>
                <a:gd name="T32" fmla="*/ 1 w 49"/>
                <a:gd name="T33" fmla="*/ 40 h 127"/>
                <a:gd name="T34" fmla="*/ 0 w 49"/>
                <a:gd name="T35" fmla="*/ 42 h 127"/>
                <a:gd name="T36" fmla="*/ 0 w 49"/>
                <a:gd name="T37" fmla="*/ 45 h 127"/>
                <a:gd name="T38" fmla="*/ 3 w 49"/>
                <a:gd name="T39" fmla="*/ 117 h 127"/>
                <a:gd name="T40" fmla="*/ 3 w 49"/>
                <a:gd name="T41" fmla="*/ 127 h 127"/>
                <a:gd name="T42" fmla="*/ 49 w 49"/>
                <a:gd name="T43" fmla="*/ 104 h 127"/>
                <a:gd name="T44" fmla="*/ 49 w 49"/>
                <a:gd name="T45" fmla="*/ 79 h 127"/>
                <a:gd name="T46" fmla="*/ 47 w 49"/>
                <a:gd name="T47" fmla="*/ 44 h 127"/>
                <a:gd name="T48" fmla="*/ 47 w 49"/>
                <a:gd name="T49" fmla="*/ 41 h 127"/>
                <a:gd name="T50" fmla="*/ 47 w 49"/>
                <a:gd name="T51" fmla="*/ 41 h 127"/>
                <a:gd name="T52" fmla="*/ 46 w 49"/>
                <a:gd name="T53" fmla="*/ 38 h 127"/>
                <a:gd name="T54" fmla="*/ 43 w 49"/>
                <a:gd name="T55" fmla="*/ 37 h 127"/>
                <a:gd name="T56" fmla="*/ 43 w 49"/>
                <a:gd name="T57" fmla="*/ 37 h 127"/>
                <a:gd name="T58" fmla="*/ 43 w 49"/>
                <a:gd name="T59" fmla="*/ 37 h 127"/>
                <a:gd name="T60" fmla="*/ 43 w 49"/>
                <a:gd name="T61" fmla="*/ 37 h 127"/>
                <a:gd name="T62" fmla="*/ 43 w 49"/>
                <a:gd name="T63" fmla="*/ 37 h 127"/>
                <a:gd name="T64" fmla="*/ 42 w 49"/>
                <a:gd name="T65" fmla="*/ 33 h 127"/>
                <a:gd name="T66" fmla="*/ 38 w 49"/>
                <a:gd name="T67" fmla="*/ 29 h 127"/>
                <a:gd name="T68" fmla="*/ 35 w 49"/>
                <a:gd name="T69" fmla="*/ 26 h 127"/>
                <a:gd name="T70" fmla="*/ 32 w 49"/>
                <a:gd name="T71" fmla="*/ 26 h 127"/>
                <a:gd name="T72" fmla="*/ 32 w 49"/>
                <a:gd name="T73" fmla="*/ 26 h 127"/>
                <a:gd name="T74" fmla="*/ 32 w 49"/>
                <a:gd name="T75" fmla="*/ 26 h 127"/>
                <a:gd name="T76" fmla="*/ 31 w 49"/>
                <a:gd name="T77" fmla="*/ 26 h 127"/>
                <a:gd name="T78" fmla="*/ 31 w 49"/>
                <a:gd name="T79" fmla="*/ 17 h 127"/>
                <a:gd name="T80" fmla="*/ 31 w 49"/>
                <a:gd name="T81" fmla="*/ 17 h 127"/>
                <a:gd name="T82" fmla="*/ 31 w 49"/>
                <a:gd name="T83" fmla="*/ 15 h 127"/>
                <a:gd name="T84" fmla="*/ 28 w 49"/>
                <a:gd name="T85" fmla="*/ 14 h 127"/>
                <a:gd name="T86" fmla="*/ 28 w 49"/>
                <a:gd name="T87" fmla="*/ 10 h 127"/>
                <a:gd name="T88" fmla="*/ 28 w 49"/>
                <a:gd name="T89" fmla="*/ 10 h 127"/>
                <a:gd name="T90" fmla="*/ 27 w 49"/>
                <a:gd name="T91" fmla="*/ 7 h 127"/>
                <a:gd name="T92" fmla="*/ 19 w 49"/>
                <a:gd name="T93" fmla="*/ 2 h 127"/>
                <a:gd name="T94" fmla="*/ 19 w 49"/>
                <a:gd name="T95" fmla="*/ 2 h 127"/>
                <a:gd name="T96" fmla="*/ 17 w 49"/>
                <a:gd name="T9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7">
                  <a:moveTo>
                    <a:pt x="17" y="0"/>
                  </a:moveTo>
                  <a:lnTo>
                    <a:pt x="17" y="0"/>
                  </a:lnTo>
                  <a:lnTo>
                    <a:pt x="17" y="2"/>
                  </a:lnTo>
                  <a:lnTo>
                    <a:pt x="17" y="14"/>
                  </a:lnTo>
                  <a:lnTo>
                    <a:pt x="17" y="14"/>
                  </a:lnTo>
                  <a:lnTo>
                    <a:pt x="16" y="15"/>
                  </a:lnTo>
                  <a:lnTo>
                    <a:pt x="16" y="17"/>
                  </a:lnTo>
                  <a:lnTo>
                    <a:pt x="16" y="26"/>
                  </a:lnTo>
                  <a:lnTo>
                    <a:pt x="15" y="26"/>
                  </a:lnTo>
                  <a:lnTo>
                    <a:pt x="15" y="26"/>
                  </a:lnTo>
                  <a:lnTo>
                    <a:pt x="12" y="27"/>
                  </a:lnTo>
                  <a:lnTo>
                    <a:pt x="9" y="30"/>
                  </a:lnTo>
                  <a:lnTo>
                    <a:pt x="7" y="33"/>
                  </a:lnTo>
                  <a:lnTo>
                    <a:pt x="5" y="38"/>
                  </a:lnTo>
                  <a:lnTo>
                    <a:pt x="5" y="38"/>
                  </a:lnTo>
                  <a:lnTo>
                    <a:pt x="5" y="38"/>
                  </a:lnTo>
                  <a:lnTo>
                    <a:pt x="1" y="40"/>
                  </a:lnTo>
                  <a:lnTo>
                    <a:pt x="0" y="42"/>
                  </a:lnTo>
                  <a:lnTo>
                    <a:pt x="0" y="45"/>
                  </a:lnTo>
                  <a:lnTo>
                    <a:pt x="3" y="117"/>
                  </a:lnTo>
                  <a:lnTo>
                    <a:pt x="3" y="127"/>
                  </a:lnTo>
                  <a:lnTo>
                    <a:pt x="49" y="104"/>
                  </a:lnTo>
                  <a:lnTo>
                    <a:pt x="49" y="79"/>
                  </a:lnTo>
                  <a:lnTo>
                    <a:pt x="47" y="44"/>
                  </a:lnTo>
                  <a:lnTo>
                    <a:pt x="47" y="41"/>
                  </a:lnTo>
                  <a:lnTo>
                    <a:pt x="47" y="41"/>
                  </a:lnTo>
                  <a:lnTo>
                    <a:pt x="46" y="38"/>
                  </a:lnTo>
                  <a:lnTo>
                    <a:pt x="43" y="37"/>
                  </a:lnTo>
                  <a:lnTo>
                    <a:pt x="43" y="37"/>
                  </a:lnTo>
                  <a:lnTo>
                    <a:pt x="43" y="37"/>
                  </a:lnTo>
                  <a:lnTo>
                    <a:pt x="43" y="37"/>
                  </a:lnTo>
                  <a:lnTo>
                    <a:pt x="43" y="37"/>
                  </a:lnTo>
                  <a:lnTo>
                    <a:pt x="42" y="33"/>
                  </a:lnTo>
                  <a:lnTo>
                    <a:pt x="38" y="29"/>
                  </a:lnTo>
                  <a:lnTo>
                    <a:pt x="35" y="26"/>
                  </a:lnTo>
                  <a:lnTo>
                    <a:pt x="32" y="26"/>
                  </a:lnTo>
                  <a:lnTo>
                    <a:pt x="32" y="26"/>
                  </a:lnTo>
                  <a:lnTo>
                    <a:pt x="32" y="26"/>
                  </a:lnTo>
                  <a:lnTo>
                    <a:pt x="31" y="26"/>
                  </a:lnTo>
                  <a:lnTo>
                    <a:pt x="31" y="17"/>
                  </a:lnTo>
                  <a:lnTo>
                    <a:pt x="31" y="17"/>
                  </a:lnTo>
                  <a:lnTo>
                    <a:pt x="31" y="15"/>
                  </a:lnTo>
                  <a:lnTo>
                    <a:pt x="28" y="14"/>
                  </a:lnTo>
                  <a:lnTo>
                    <a:pt x="28" y="10"/>
                  </a:lnTo>
                  <a:lnTo>
                    <a:pt x="28" y="10"/>
                  </a:lnTo>
                  <a:lnTo>
                    <a:pt x="27" y="7"/>
                  </a:lnTo>
                  <a:lnTo>
                    <a:pt x="19" y="2"/>
                  </a:lnTo>
                  <a:lnTo>
                    <a:pt x="19" y="2"/>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9" name="Freeform 331"/>
            <p:cNvSpPr>
              <a:spLocks/>
            </p:cNvSpPr>
            <p:nvPr/>
          </p:nvSpPr>
          <p:spPr bwMode="auto">
            <a:xfrm>
              <a:off x="5402263" y="3859213"/>
              <a:ext cx="74613" cy="101600"/>
            </a:xfrm>
            <a:custGeom>
              <a:avLst/>
              <a:gdLst>
                <a:gd name="T0" fmla="*/ 46 w 47"/>
                <a:gd name="T1" fmla="*/ 0 h 64"/>
                <a:gd name="T2" fmla="*/ 0 w 47"/>
                <a:gd name="T3" fmla="*/ 23 h 64"/>
                <a:gd name="T4" fmla="*/ 0 w 47"/>
                <a:gd name="T5" fmla="*/ 53 h 64"/>
                <a:gd name="T6" fmla="*/ 0 w 47"/>
                <a:gd name="T7" fmla="*/ 53 h 64"/>
                <a:gd name="T8" fmla="*/ 1 w 47"/>
                <a:gd name="T9" fmla="*/ 56 h 64"/>
                <a:gd name="T10" fmla="*/ 5 w 47"/>
                <a:gd name="T11" fmla="*/ 57 h 64"/>
                <a:gd name="T12" fmla="*/ 5 w 47"/>
                <a:gd name="T13" fmla="*/ 57 h 64"/>
                <a:gd name="T14" fmla="*/ 5 w 47"/>
                <a:gd name="T15" fmla="*/ 57 h 64"/>
                <a:gd name="T16" fmla="*/ 5 w 47"/>
                <a:gd name="T17" fmla="*/ 57 h 64"/>
                <a:gd name="T18" fmla="*/ 5 w 47"/>
                <a:gd name="T19" fmla="*/ 57 h 64"/>
                <a:gd name="T20" fmla="*/ 5 w 47"/>
                <a:gd name="T21" fmla="*/ 60 h 64"/>
                <a:gd name="T22" fmla="*/ 6 w 47"/>
                <a:gd name="T23" fmla="*/ 61 h 64"/>
                <a:gd name="T24" fmla="*/ 9 w 47"/>
                <a:gd name="T25" fmla="*/ 62 h 64"/>
                <a:gd name="T26" fmla="*/ 12 w 47"/>
                <a:gd name="T27" fmla="*/ 64 h 64"/>
                <a:gd name="T28" fmla="*/ 12 w 47"/>
                <a:gd name="T29" fmla="*/ 64 h 64"/>
                <a:gd name="T30" fmla="*/ 12 w 47"/>
                <a:gd name="T31" fmla="*/ 64 h 64"/>
                <a:gd name="T32" fmla="*/ 36 w 47"/>
                <a:gd name="T33" fmla="*/ 62 h 64"/>
                <a:gd name="T34" fmla="*/ 36 w 47"/>
                <a:gd name="T35" fmla="*/ 62 h 64"/>
                <a:gd name="T36" fmla="*/ 39 w 47"/>
                <a:gd name="T37" fmla="*/ 62 h 64"/>
                <a:gd name="T38" fmla="*/ 40 w 47"/>
                <a:gd name="T39" fmla="*/ 61 h 64"/>
                <a:gd name="T40" fmla="*/ 41 w 47"/>
                <a:gd name="T41" fmla="*/ 58 h 64"/>
                <a:gd name="T42" fmla="*/ 43 w 47"/>
                <a:gd name="T43" fmla="*/ 57 h 64"/>
                <a:gd name="T44" fmla="*/ 43 w 47"/>
                <a:gd name="T45" fmla="*/ 57 h 64"/>
                <a:gd name="T46" fmla="*/ 43 w 47"/>
                <a:gd name="T47" fmla="*/ 57 h 64"/>
                <a:gd name="T48" fmla="*/ 43 w 47"/>
                <a:gd name="T49" fmla="*/ 57 h 64"/>
                <a:gd name="T50" fmla="*/ 46 w 47"/>
                <a:gd name="T51" fmla="*/ 54 h 64"/>
                <a:gd name="T52" fmla="*/ 47 w 47"/>
                <a:gd name="T53" fmla="*/ 52 h 64"/>
                <a:gd name="T54" fmla="*/ 46 w 47"/>
                <a:gd name="T5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64">
                  <a:moveTo>
                    <a:pt x="46" y="0"/>
                  </a:moveTo>
                  <a:lnTo>
                    <a:pt x="0" y="23"/>
                  </a:lnTo>
                  <a:lnTo>
                    <a:pt x="0" y="53"/>
                  </a:lnTo>
                  <a:lnTo>
                    <a:pt x="0" y="53"/>
                  </a:lnTo>
                  <a:lnTo>
                    <a:pt x="1" y="56"/>
                  </a:lnTo>
                  <a:lnTo>
                    <a:pt x="5" y="57"/>
                  </a:lnTo>
                  <a:lnTo>
                    <a:pt x="5" y="57"/>
                  </a:lnTo>
                  <a:lnTo>
                    <a:pt x="5" y="57"/>
                  </a:lnTo>
                  <a:lnTo>
                    <a:pt x="5" y="57"/>
                  </a:lnTo>
                  <a:lnTo>
                    <a:pt x="5" y="57"/>
                  </a:lnTo>
                  <a:lnTo>
                    <a:pt x="5" y="60"/>
                  </a:lnTo>
                  <a:lnTo>
                    <a:pt x="6" y="61"/>
                  </a:lnTo>
                  <a:lnTo>
                    <a:pt x="9" y="62"/>
                  </a:lnTo>
                  <a:lnTo>
                    <a:pt x="12" y="64"/>
                  </a:lnTo>
                  <a:lnTo>
                    <a:pt x="12" y="64"/>
                  </a:lnTo>
                  <a:lnTo>
                    <a:pt x="12" y="64"/>
                  </a:lnTo>
                  <a:lnTo>
                    <a:pt x="36" y="62"/>
                  </a:lnTo>
                  <a:lnTo>
                    <a:pt x="36" y="62"/>
                  </a:lnTo>
                  <a:lnTo>
                    <a:pt x="39" y="62"/>
                  </a:lnTo>
                  <a:lnTo>
                    <a:pt x="40" y="61"/>
                  </a:lnTo>
                  <a:lnTo>
                    <a:pt x="41" y="58"/>
                  </a:lnTo>
                  <a:lnTo>
                    <a:pt x="43" y="57"/>
                  </a:lnTo>
                  <a:lnTo>
                    <a:pt x="43" y="57"/>
                  </a:lnTo>
                  <a:lnTo>
                    <a:pt x="43" y="57"/>
                  </a:lnTo>
                  <a:lnTo>
                    <a:pt x="43" y="57"/>
                  </a:lnTo>
                  <a:lnTo>
                    <a:pt x="46" y="54"/>
                  </a:lnTo>
                  <a:lnTo>
                    <a:pt x="47" y="52"/>
                  </a:lnTo>
                  <a:lnTo>
                    <a:pt x="46"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0" name="Freeform 332"/>
            <p:cNvSpPr>
              <a:spLocks/>
            </p:cNvSpPr>
            <p:nvPr/>
          </p:nvSpPr>
          <p:spPr bwMode="auto">
            <a:xfrm>
              <a:off x="5402263" y="3859213"/>
              <a:ext cx="74613" cy="101600"/>
            </a:xfrm>
            <a:custGeom>
              <a:avLst/>
              <a:gdLst>
                <a:gd name="T0" fmla="*/ 46 w 47"/>
                <a:gd name="T1" fmla="*/ 0 h 64"/>
                <a:gd name="T2" fmla="*/ 0 w 47"/>
                <a:gd name="T3" fmla="*/ 23 h 64"/>
                <a:gd name="T4" fmla="*/ 0 w 47"/>
                <a:gd name="T5" fmla="*/ 53 h 64"/>
                <a:gd name="T6" fmla="*/ 0 w 47"/>
                <a:gd name="T7" fmla="*/ 53 h 64"/>
                <a:gd name="T8" fmla="*/ 1 w 47"/>
                <a:gd name="T9" fmla="*/ 56 h 64"/>
                <a:gd name="T10" fmla="*/ 5 w 47"/>
                <a:gd name="T11" fmla="*/ 57 h 64"/>
                <a:gd name="T12" fmla="*/ 5 w 47"/>
                <a:gd name="T13" fmla="*/ 57 h 64"/>
                <a:gd name="T14" fmla="*/ 5 w 47"/>
                <a:gd name="T15" fmla="*/ 57 h 64"/>
                <a:gd name="T16" fmla="*/ 5 w 47"/>
                <a:gd name="T17" fmla="*/ 57 h 64"/>
                <a:gd name="T18" fmla="*/ 5 w 47"/>
                <a:gd name="T19" fmla="*/ 57 h 64"/>
                <a:gd name="T20" fmla="*/ 5 w 47"/>
                <a:gd name="T21" fmla="*/ 60 h 64"/>
                <a:gd name="T22" fmla="*/ 6 w 47"/>
                <a:gd name="T23" fmla="*/ 61 h 64"/>
                <a:gd name="T24" fmla="*/ 9 w 47"/>
                <a:gd name="T25" fmla="*/ 62 h 64"/>
                <a:gd name="T26" fmla="*/ 12 w 47"/>
                <a:gd name="T27" fmla="*/ 64 h 64"/>
                <a:gd name="T28" fmla="*/ 12 w 47"/>
                <a:gd name="T29" fmla="*/ 64 h 64"/>
                <a:gd name="T30" fmla="*/ 12 w 47"/>
                <a:gd name="T31" fmla="*/ 64 h 64"/>
                <a:gd name="T32" fmla="*/ 36 w 47"/>
                <a:gd name="T33" fmla="*/ 62 h 64"/>
                <a:gd name="T34" fmla="*/ 36 w 47"/>
                <a:gd name="T35" fmla="*/ 62 h 64"/>
                <a:gd name="T36" fmla="*/ 39 w 47"/>
                <a:gd name="T37" fmla="*/ 62 h 64"/>
                <a:gd name="T38" fmla="*/ 40 w 47"/>
                <a:gd name="T39" fmla="*/ 61 h 64"/>
                <a:gd name="T40" fmla="*/ 41 w 47"/>
                <a:gd name="T41" fmla="*/ 58 h 64"/>
                <a:gd name="T42" fmla="*/ 43 w 47"/>
                <a:gd name="T43" fmla="*/ 57 h 64"/>
                <a:gd name="T44" fmla="*/ 43 w 47"/>
                <a:gd name="T45" fmla="*/ 57 h 64"/>
                <a:gd name="T46" fmla="*/ 43 w 47"/>
                <a:gd name="T47" fmla="*/ 57 h 64"/>
                <a:gd name="T48" fmla="*/ 43 w 47"/>
                <a:gd name="T49" fmla="*/ 57 h 64"/>
                <a:gd name="T50" fmla="*/ 46 w 47"/>
                <a:gd name="T51" fmla="*/ 54 h 64"/>
                <a:gd name="T52" fmla="*/ 47 w 47"/>
                <a:gd name="T53" fmla="*/ 52 h 64"/>
                <a:gd name="T54" fmla="*/ 46 w 47"/>
                <a:gd name="T5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64">
                  <a:moveTo>
                    <a:pt x="46" y="0"/>
                  </a:moveTo>
                  <a:lnTo>
                    <a:pt x="0" y="23"/>
                  </a:lnTo>
                  <a:lnTo>
                    <a:pt x="0" y="53"/>
                  </a:lnTo>
                  <a:lnTo>
                    <a:pt x="0" y="53"/>
                  </a:lnTo>
                  <a:lnTo>
                    <a:pt x="1" y="56"/>
                  </a:lnTo>
                  <a:lnTo>
                    <a:pt x="5" y="57"/>
                  </a:lnTo>
                  <a:lnTo>
                    <a:pt x="5" y="57"/>
                  </a:lnTo>
                  <a:lnTo>
                    <a:pt x="5" y="57"/>
                  </a:lnTo>
                  <a:lnTo>
                    <a:pt x="5" y="57"/>
                  </a:lnTo>
                  <a:lnTo>
                    <a:pt x="5" y="57"/>
                  </a:lnTo>
                  <a:lnTo>
                    <a:pt x="5" y="60"/>
                  </a:lnTo>
                  <a:lnTo>
                    <a:pt x="6" y="61"/>
                  </a:lnTo>
                  <a:lnTo>
                    <a:pt x="9" y="62"/>
                  </a:lnTo>
                  <a:lnTo>
                    <a:pt x="12" y="64"/>
                  </a:lnTo>
                  <a:lnTo>
                    <a:pt x="12" y="64"/>
                  </a:lnTo>
                  <a:lnTo>
                    <a:pt x="12" y="64"/>
                  </a:lnTo>
                  <a:lnTo>
                    <a:pt x="36" y="62"/>
                  </a:lnTo>
                  <a:lnTo>
                    <a:pt x="36" y="62"/>
                  </a:lnTo>
                  <a:lnTo>
                    <a:pt x="39" y="62"/>
                  </a:lnTo>
                  <a:lnTo>
                    <a:pt x="40" y="61"/>
                  </a:lnTo>
                  <a:lnTo>
                    <a:pt x="41" y="58"/>
                  </a:lnTo>
                  <a:lnTo>
                    <a:pt x="43" y="57"/>
                  </a:lnTo>
                  <a:lnTo>
                    <a:pt x="43" y="57"/>
                  </a:lnTo>
                  <a:lnTo>
                    <a:pt x="43" y="57"/>
                  </a:lnTo>
                  <a:lnTo>
                    <a:pt x="43" y="57"/>
                  </a:lnTo>
                  <a:lnTo>
                    <a:pt x="46" y="54"/>
                  </a:lnTo>
                  <a:lnTo>
                    <a:pt x="47" y="52"/>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1" name="Freeform 333"/>
            <p:cNvSpPr>
              <a:spLocks/>
            </p:cNvSpPr>
            <p:nvPr/>
          </p:nvSpPr>
          <p:spPr bwMode="auto">
            <a:xfrm>
              <a:off x="5403851" y="3565525"/>
              <a:ext cx="74613" cy="88900"/>
            </a:xfrm>
            <a:custGeom>
              <a:avLst/>
              <a:gdLst>
                <a:gd name="T0" fmla="*/ 39 w 47"/>
                <a:gd name="T1" fmla="*/ 0 h 56"/>
                <a:gd name="T2" fmla="*/ 39 w 47"/>
                <a:gd name="T3" fmla="*/ 0 h 56"/>
                <a:gd name="T4" fmla="*/ 39 w 47"/>
                <a:gd name="T5" fmla="*/ 0 h 56"/>
                <a:gd name="T6" fmla="*/ 8 w 47"/>
                <a:gd name="T7" fmla="*/ 0 h 56"/>
                <a:gd name="T8" fmla="*/ 8 w 47"/>
                <a:gd name="T9" fmla="*/ 0 h 56"/>
                <a:gd name="T10" fmla="*/ 5 w 47"/>
                <a:gd name="T11" fmla="*/ 2 h 56"/>
                <a:gd name="T12" fmla="*/ 4 w 47"/>
                <a:gd name="T13" fmla="*/ 4 h 56"/>
                <a:gd name="T14" fmla="*/ 4 w 47"/>
                <a:gd name="T15" fmla="*/ 4 h 56"/>
                <a:gd name="T16" fmla="*/ 4 w 47"/>
                <a:gd name="T17" fmla="*/ 4 h 56"/>
                <a:gd name="T18" fmla="*/ 4 w 47"/>
                <a:gd name="T19" fmla="*/ 4 h 56"/>
                <a:gd name="T20" fmla="*/ 1 w 47"/>
                <a:gd name="T21" fmla="*/ 6 h 56"/>
                <a:gd name="T22" fmla="*/ 0 w 47"/>
                <a:gd name="T23" fmla="*/ 9 h 56"/>
                <a:gd name="T24" fmla="*/ 1 w 47"/>
                <a:gd name="T25" fmla="*/ 52 h 56"/>
                <a:gd name="T26" fmla="*/ 1 w 47"/>
                <a:gd name="T27" fmla="*/ 52 h 56"/>
                <a:gd name="T28" fmla="*/ 1 w 47"/>
                <a:gd name="T29" fmla="*/ 54 h 56"/>
                <a:gd name="T30" fmla="*/ 5 w 47"/>
                <a:gd name="T31" fmla="*/ 56 h 56"/>
                <a:gd name="T32" fmla="*/ 5 w 47"/>
                <a:gd name="T33" fmla="*/ 56 h 56"/>
                <a:gd name="T34" fmla="*/ 5 w 47"/>
                <a:gd name="T35" fmla="*/ 56 h 56"/>
                <a:gd name="T36" fmla="*/ 43 w 47"/>
                <a:gd name="T37" fmla="*/ 54 h 56"/>
                <a:gd name="T38" fmla="*/ 43 w 47"/>
                <a:gd name="T39" fmla="*/ 54 h 56"/>
                <a:gd name="T40" fmla="*/ 47 w 47"/>
                <a:gd name="T41" fmla="*/ 53 h 56"/>
                <a:gd name="T42" fmla="*/ 47 w 47"/>
                <a:gd name="T43" fmla="*/ 50 h 56"/>
                <a:gd name="T44" fmla="*/ 47 w 47"/>
                <a:gd name="T45" fmla="*/ 9 h 56"/>
                <a:gd name="T46" fmla="*/ 47 w 47"/>
                <a:gd name="T47" fmla="*/ 9 h 56"/>
                <a:gd name="T48" fmla="*/ 46 w 47"/>
                <a:gd name="T49" fmla="*/ 4 h 56"/>
                <a:gd name="T50" fmla="*/ 42 w 47"/>
                <a:gd name="T51" fmla="*/ 3 h 56"/>
                <a:gd name="T52" fmla="*/ 42 w 47"/>
                <a:gd name="T53" fmla="*/ 3 h 56"/>
                <a:gd name="T54" fmla="*/ 42 w 47"/>
                <a:gd name="T55" fmla="*/ 3 h 56"/>
                <a:gd name="T56" fmla="*/ 42 w 47"/>
                <a:gd name="T57" fmla="*/ 3 h 56"/>
                <a:gd name="T58" fmla="*/ 42 w 47"/>
                <a:gd name="T59" fmla="*/ 3 h 56"/>
                <a:gd name="T60" fmla="*/ 42 w 47"/>
                <a:gd name="T61" fmla="*/ 3 h 56"/>
                <a:gd name="T62" fmla="*/ 40 w 47"/>
                <a:gd name="T63" fmla="*/ 0 h 56"/>
                <a:gd name="T64" fmla="*/ 39 w 47"/>
                <a:gd name="T6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56">
                  <a:moveTo>
                    <a:pt x="39" y="0"/>
                  </a:moveTo>
                  <a:lnTo>
                    <a:pt x="39" y="0"/>
                  </a:lnTo>
                  <a:lnTo>
                    <a:pt x="39" y="0"/>
                  </a:lnTo>
                  <a:lnTo>
                    <a:pt x="8" y="0"/>
                  </a:lnTo>
                  <a:lnTo>
                    <a:pt x="8" y="0"/>
                  </a:lnTo>
                  <a:lnTo>
                    <a:pt x="5" y="2"/>
                  </a:lnTo>
                  <a:lnTo>
                    <a:pt x="4" y="4"/>
                  </a:lnTo>
                  <a:lnTo>
                    <a:pt x="4" y="4"/>
                  </a:lnTo>
                  <a:lnTo>
                    <a:pt x="4" y="4"/>
                  </a:lnTo>
                  <a:lnTo>
                    <a:pt x="4" y="4"/>
                  </a:lnTo>
                  <a:lnTo>
                    <a:pt x="1" y="6"/>
                  </a:lnTo>
                  <a:lnTo>
                    <a:pt x="0" y="9"/>
                  </a:lnTo>
                  <a:lnTo>
                    <a:pt x="1" y="52"/>
                  </a:lnTo>
                  <a:lnTo>
                    <a:pt x="1" y="52"/>
                  </a:lnTo>
                  <a:lnTo>
                    <a:pt x="1" y="54"/>
                  </a:lnTo>
                  <a:lnTo>
                    <a:pt x="5" y="56"/>
                  </a:lnTo>
                  <a:lnTo>
                    <a:pt x="5" y="56"/>
                  </a:lnTo>
                  <a:lnTo>
                    <a:pt x="5" y="56"/>
                  </a:lnTo>
                  <a:lnTo>
                    <a:pt x="43" y="54"/>
                  </a:lnTo>
                  <a:lnTo>
                    <a:pt x="43" y="54"/>
                  </a:lnTo>
                  <a:lnTo>
                    <a:pt x="47" y="53"/>
                  </a:lnTo>
                  <a:lnTo>
                    <a:pt x="47" y="50"/>
                  </a:lnTo>
                  <a:lnTo>
                    <a:pt x="47" y="9"/>
                  </a:lnTo>
                  <a:lnTo>
                    <a:pt x="47" y="9"/>
                  </a:lnTo>
                  <a:lnTo>
                    <a:pt x="46" y="4"/>
                  </a:lnTo>
                  <a:lnTo>
                    <a:pt x="42" y="3"/>
                  </a:lnTo>
                  <a:lnTo>
                    <a:pt x="42" y="3"/>
                  </a:lnTo>
                  <a:lnTo>
                    <a:pt x="42" y="3"/>
                  </a:lnTo>
                  <a:lnTo>
                    <a:pt x="42" y="3"/>
                  </a:lnTo>
                  <a:lnTo>
                    <a:pt x="42" y="3"/>
                  </a:lnTo>
                  <a:lnTo>
                    <a:pt x="42" y="3"/>
                  </a:lnTo>
                  <a:lnTo>
                    <a:pt x="40" y="0"/>
                  </a:lnTo>
                  <a:lnTo>
                    <a:pt x="39"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2" name="Freeform 334"/>
            <p:cNvSpPr>
              <a:spLocks/>
            </p:cNvSpPr>
            <p:nvPr/>
          </p:nvSpPr>
          <p:spPr bwMode="auto">
            <a:xfrm>
              <a:off x="5403851" y="3565525"/>
              <a:ext cx="74613" cy="88900"/>
            </a:xfrm>
            <a:custGeom>
              <a:avLst/>
              <a:gdLst>
                <a:gd name="T0" fmla="*/ 39 w 47"/>
                <a:gd name="T1" fmla="*/ 0 h 56"/>
                <a:gd name="T2" fmla="*/ 39 w 47"/>
                <a:gd name="T3" fmla="*/ 0 h 56"/>
                <a:gd name="T4" fmla="*/ 39 w 47"/>
                <a:gd name="T5" fmla="*/ 0 h 56"/>
                <a:gd name="T6" fmla="*/ 8 w 47"/>
                <a:gd name="T7" fmla="*/ 0 h 56"/>
                <a:gd name="T8" fmla="*/ 8 w 47"/>
                <a:gd name="T9" fmla="*/ 0 h 56"/>
                <a:gd name="T10" fmla="*/ 5 w 47"/>
                <a:gd name="T11" fmla="*/ 2 h 56"/>
                <a:gd name="T12" fmla="*/ 4 w 47"/>
                <a:gd name="T13" fmla="*/ 4 h 56"/>
                <a:gd name="T14" fmla="*/ 4 w 47"/>
                <a:gd name="T15" fmla="*/ 4 h 56"/>
                <a:gd name="T16" fmla="*/ 4 w 47"/>
                <a:gd name="T17" fmla="*/ 4 h 56"/>
                <a:gd name="T18" fmla="*/ 4 w 47"/>
                <a:gd name="T19" fmla="*/ 4 h 56"/>
                <a:gd name="T20" fmla="*/ 1 w 47"/>
                <a:gd name="T21" fmla="*/ 6 h 56"/>
                <a:gd name="T22" fmla="*/ 0 w 47"/>
                <a:gd name="T23" fmla="*/ 9 h 56"/>
                <a:gd name="T24" fmla="*/ 1 w 47"/>
                <a:gd name="T25" fmla="*/ 52 h 56"/>
                <a:gd name="T26" fmla="*/ 1 w 47"/>
                <a:gd name="T27" fmla="*/ 52 h 56"/>
                <a:gd name="T28" fmla="*/ 1 w 47"/>
                <a:gd name="T29" fmla="*/ 54 h 56"/>
                <a:gd name="T30" fmla="*/ 5 w 47"/>
                <a:gd name="T31" fmla="*/ 56 h 56"/>
                <a:gd name="T32" fmla="*/ 5 w 47"/>
                <a:gd name="T33" fmla="*/ 56 h 56"/>
                <a:gd name="T34" fmla="*/ 5 w 47"/>
                <a:gd name="T35" fmla="*/ 56 h 56"/>
                <a:gd name="T36" fmla="*/ 43 w 47"/>
                <a:gd name="T37" fmla="*/ 54 h 56"/>
                <a:gd name="T38" fmla="*/ 43 w 47"/>
                <a:gd name="T39" fmla="*/ 54 h 56"/>
                <a:gd name="T40" fmla="*/ 47 w 47"/>
                <a:gd name="T41" fmla="*/ 53 h 56"/>
                <a:gd name="T42" fmla="*/ 47 w 47"/>
                <a:gd name="T43" fmla="*/ 50 h 56"/>
                <a:gd name="T44" fmla="*/ 47 w 47"/>
                <a:gd name="T45" fmla="*/ 9 h 56"/>
                <a:gd name="T46" fmla="*/ 47 w 47"/>
                <a:gd name="T47" fmla="*/ 9 h 56"/>
                <a:gd name="T48" fmla="*/ 46 w 47"/>
                <a:gd name="T49" fmla="*/ 4 h 56"/>
                <a:gd name="T50" fmla="*/ 42 w 47"/>
                <a:gd name="T51" fmla="*/ 3 h 56"/>
                <a:gd name="T52" fmla="*/ 42 w 47"/>
                <a:gd name="T53" fmla="*/ 3 h 56"/>
                <a:gd name="T54" fmla="*/ 42 w 47"/>
                <a:gd name="T55" fmla="*/ 3 h 56"/>
                <a:gd name="T56" fmla="*/ 42 w 47"/>
                <a:gd name="T57" fmla="*/ 3 h 56"/>
                <a:gd name="T58" fmla="*/ 42 w 47"/>
                <a:gd name="T59" fmla="*/ 3 h 56"/>
                <a:gd name="T60" fmla="*/ 42 w 47"/>
                <a:gd name="T61" fmla="*/ 3 h 56"/>
                <a:gd name="T62" fmla="*/ 40 w 47"/>
                <a:gd name="T63" fmla="*/ 0 h 56"/>
                <a:gd name="T64" fmla="*/ 39 w 47"/>
                <a:gd name="T6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56">
                  <a:moveTo>
                    <a:pt x="39" y="0"/>
                  </a:moveTo>
                  <a:lnTo>
                    <a:pt x="39" y="0"/>
                  </a:lnTo>
                  <a:lnTo>
                    <a:pt x="39" y="0"/>
                  </a:lnTo>
                  <a:lnTo>
                    <a:pt x="8" y="0"/>
                  </a:lnTo>
                  <a:lnTo>
                    <a:pt x="8" y="0"/>
                  </a:lnTo>
                  <a:lnTo>
                    <a:pt x="5" y="2"/>
                  </a:lnTo>
                  <a:lnTo>
                    <a:pt x="4" y="4"/>
                  </a:lnTo>
                  <a:lnTo>
                    <a:pt x="4" y="4"/>
                  </a:lnTo>
                  <a:lnTo>
                    <a:pt x="4" y="4"/>
                  </a:lnTo>
                  <a:lnTo>
                    <a:pt x="4" y="4"/>
                  </a:lnTo>
                  <a:lnTo>
                    <a:pt x="1" y="6"/>
                  </a:lnTo>
                  <a:lnTo>
                    <a:pt x="0" y="9"/>
                  </a:lnTo>
                  <a:lnTo>
                    <a:pt x="1" y="52"/>
                  </a:lnTo>
                  <a:lnTo>
                    <a:pt x="1" y="52"/>
                  </a:lnTo>
                  <a:lnTo>
                    <a:pt x="1" y="54"/>
                  </a:lnTo>
                  <a:lnTo>
                    <a:pt x="5" y="56"/>
                  </a:lnTo>
                  <a:lnTo>
                    <a:pt x="5" y="56"/>
                  </a:lnTo>
                  <a:lnTo>
                    <a:pt x="5" y="56"/>
                  </a:lnTo>
                  <a:lnTo>
                    <a:pt x="43" y="54"/>
                  </a:lnTo>
                  <a:lnTo>
                    <a:pt x="43" y="54"/>
                  </a:lnTo>
                  <a:lnTo>
                    <a:pt x="47" y="53"/>
                  </a:lnTo>
                  <a:lnTo>
                    <a:pt x="47" y="50"/>
                  </a:lnTo>
                  <a:lnTo>
                    <a:pt x="47" y="9"/>
                  </a:lnTo>
                  <a:lnTo>
                    <a:pt x="47" y="9"/>
                  </a:lnTo>
                  <a:lnTo>
                    <a:pt x="46" y="4"/>
                  </a:lnTo>
                  <a:lnTo>
                    <a:pt x="42" y="3"/>
                  </a:lnTo>
                  <a:lnTo>
                    <a:pt x="42" y="3"/>
                  </a:lnTo>
                  <a:lnTo>
                    <a:pt x="42" y="3"/>
                  </a:lnTo>
                  <a:lnTo>
                    <a:pt x="42" y="3"/>
                  </a:lnTo>
                  <a:lnTo>
                    <a:pt x="42" y="3"/>
                  </a:lnTo>
                  <a:lnTo>
                    <a:pt x="42" y="3"/>
                  </a:lnTo>
                  <a:lnTo>
                    <a:pt x="40"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3" name="Freeform 335"/>
            <p:cNvSpPr>
              <a:spLocks/>
            </p:cNvSpPr>
            <p:nvPr/>
          </p:nvSpPr>
          <p:spPr bwMode="auto">
            <a:xfrm>
              <a:off x="5403851" y="3671888"/>
              <a:ext cx="19050" cy="57150"/>
            </a:xfrm>
            <a:custGeom>
              <a:avLst/>
              <a:gdLst>
                <a:gd name="T0" fmla="*/ 11 w 12"/>
                <a:gd name="T1" fmla="*/ 9 h 36"/>
                <a:gd name="T2" fmla="*/ 12 w 12"/>
                <a:gd name="T3" fmla="*/ 36 h 36"/>
                <a:gd name="T4" fmla="*/ 12 w 12"/>
                <a:gd name="T5" fmla="*/ 36 h 36"/>
                <a:gd name="T6" fmla="*/ 11 w 12"/>
                <a:gd name="T7" fmla="*/ 36 h 36"/>
                <a:gd name="T8" fmla="*/ 9 w 12"/>
                <a:gd name="T9" fmla="*/ 36 h 36"/>
                <a:gd name="T10" fmla="*/ 3 w 12"/>
                <a:gd name="T11" fmla="*/ 31 h 36"/>
                <a:gd name="T12" fmla="*/ 3 w 12"/>
                <a:gd name="T13" fmla="*/ 31 h 36"/>
                <a:gd name="T14" fmla="*/ 0 w 12"/>
                <a:gd name="T15" fmla="*/ 27 h 36"/>
                <a:gd name="T16" fmla="*/ 0 w 12"/>
                <a:gd name="T17" fmla="*/ 1 h 36"/>
                <a:gd name="T18" fmla="*/ 0 w 12"/>
                <a:gd name="T19" fmla="*/ 1 h 36"/>
                <a:gd name="T20" fmla="*/ 0 w 12"/>
                <a:gd name="T21" fmla="*/ 0 h 36"/>
                <a:gd name="T22" fmla="*/ 1 w 12"/>
                <a:gd name="T23" fmla="*/ 0 h 36"/>
                <a:gd name="T24" fmla="*/ 9 w 12"/>
                <a:gd name="T25" fmla="*/ 6 h 36"/>
                <a:gd name="T26" fmla="*/ 9 w 12"/>
                <a:gd name="T27" fmla="*/ 6 h 36"/>
                <a:gd name="T28" fmla="*/ 11 w 12"/>
                <a:gd name="T29" fmla="*/ 9 h 36"/>
                <a:gd name="T30" fmla="*/ 11 w 12"/>
                <a:gd name="T31"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6">
                  <a:moveTo>
                    <a:pt x="11" y="9"/>
                  </a:moveTo>
                  <a:lnTo>
                    <a:pt x="12" y="36"/>
                  </a:lnTo>
                  <a:lnTo>
                    <a:pt x="12" y="36"/>
                  </a:lnTo>
                  <a:lnTo>
                    <a:pt x="11" y="36"/>
                  </a:lnTo>
                  <a:lnTo>
                    <a:pt x="9" y="36"/>
                  </a:lnTo>
                  <a:lnTo>
                    <a:pt x="3" y="31"/>
                  </a:lnTo>
                  <a:lnTo>
                    <a:pt x="3" y="31"/>
                  </a:lnTo>
                  <a:lnTo>
                    <a:pt x="0" y="27"/>
                  </a:lnTo>
                  <a:lnTo>
                    <a:pt x="0" y="1"/>
                  </a:lnTo>
                  <a:lnTo>
                    <a:pt x="0" y="1"/>
                  </a:lnTo>
                  <a:lnTo>
                    <a:pt x="0" y="0"/>
                  </a:lnTo>
                  <a:lnTo>
                    <a:pt x="1" y="0"/>
                  </a:lnTo>
                  <a:lnTo>
                    <a:pt x="9" y="6"/>
                  </a:lnTo>
                  <a:lnTo>
                    <a:pt x="9" y="6"/>
                  </a:lnTo>
                  <a:lnTo>
                    <a:pt x="11" y="9"/>
                  </a:lnTo>
                  <a:lnTo>
                    <a:pt x="11" y="9"/>
                  </a:lnTo>
                  <a:close/>
                </a:path>
              </a:pathLst>
            </a:custGeom>
            <a:solidFill>
              <a:srgbClr val="E65E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4" name="Freeform 336"/>
            <p:cNvSpPr>
              <a:spLocks/>
            </p:cNvSpPr>
            <p:nvPr/>
          </p:nvSpPr>
          <p:spPr bwMode="auto">
            <a:xfrm>
              <a:off x="5402263" y="3692525"/>
              <a:ext cx="25400" cy="66675"/>
            </a:xfrm>
            <a:custGeom>
              <a:avLst/>
              <a:gdLst>
                <a:gd name="T0" fmla="*/ 14 w 16"/>
                <a:gd name="T1" fmla="*/ 3 h 42"/>
                <a:gd name="T2" fmla="*/ 16 w 16"/>
                <a:gd name="T3" fmla="*/ 39 h 42"/>
                <a:gd name="T4" fmla="*/ 16 w 16"/>
                <a:gd name="T5" fmla="*/ 39 h 42"/>
                <a:gd name="T6" fmla="*/ 14 w 16"/>
                <a:gd name="T7" fmla="*/ 41 h 42"/>
                <a:gd name="T8" fmla="*/ 13 w 16"/>
                <a:gd name="T9" fmla="*/ 42 h 42"/>
                <a:gd name="T10" fmla="*/ 2 w 16"/>
                <a:gd name="T11" fmla="*/ 42 h 42"/>
                <a:gd name="T12" fmla="*/ 2 w 16"/>
                <a:gd name="T13" fmla="*/ 42 h 42"/>
                <a:gd name="T14" fmla="*/ 1 w 16"/>
                <a:gd name="T15" fmla="*/ 42 h 42"/>
                <a:gd name="T16" fmla="*/ 0 w 16"/>
                <a:gd name="T17" fmla="*/ 39 h 42"/>
                <a:gd name="T18" fmla="*/ 0 w 16"/>
                <a:gd name="T19" fmla="*/ 3 h 42"/>
                <a:gd name="T20" fmla="*/ 0 w 16"/>
                <a:gd name="T21" fmla="*/ 3 h 42"/>
                <a:gd name="T22" fmla="*/ 0 w 16"/>
                <a:gd name="T23" fmla="*/ 1 h 42"/>
                <a:gd name="T24" fmla="*/ 1 w 16"/>
                <a:gd name="T25" fmla="*/ 0 h 42"/>
                <a:gd name="T26" fmla="*/ 12 w 16"/>
                <a:gd name="T27" fmla="*/ 0 h 42"/>
                <a:gd name="T28" fmla="*/ 12 w 16"/>
                <a:gd name="T29" fmla="*/ 0 h 42"/>
                <a:gd name="T30" fmla="*/ 14 w 16"/>
                <a:gd name="T31" fmla="*/ 0 h 42"/>
                <a:gd name="T32" fmla="*/ 14 w 16"/>
                <a:gd name="T33" fmla="*/ 3 h 42"/>
                <a:gd name="T34" fmla="*/ 14 w 16"/>
                <a:gd name="T3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42">
                  <a:moveTo>
                    <a:pt x="14" y="3"/>
                  </a:moveTo>
                  <a:lnTo>
                    <a:pt x="16" y="39"/>
                  </a:lnTo>
                  <a:lnTo>
                    <a:pt x="16" y="39"/>
                  </a:lnTo>
                  <a:lnTo>
                    <a:pt x="14" y="41"/>
                  </a:lnTo>
                  <a:lnTo>
                    <a:pt x="13" y="42"/>
                  </a:lnTo>
                  <a:lnTo>
                    <a:pt x="2" y="42"/>
                  </a:lnTo>
                  <a:lnTo>
                    <a:pt x="2" y="42"/>
                  </a:lnTo>
                  <a:lnTo>
                    <a:pt x="1" y="42"/>
                  </a:lnTo>
                  <a:lnTo>
                    <a:pt x="0" y="39"/>
                  </a:lnTo>
                  <a:lnTo>
                    <a:pt x="0" y="3"/>
                  </a:lnTo>
                  <a:lnTo>
                    <a:pt x="0" y="3"/>
                  </a:lnTo>
                  <a:lnTo>
                    <a:pt x="0" y="1"/>
                  </a:lnTo>
                  <a:lnTo>
                    <a:pt x="1" y="0"/>
                  </a:lnTo>
                  <a:lnTo>
                    <a:pt x="12" y="0"/>
                  </a:lnTo>
                  <a:lnTo>
                    <a:pt x="12" y="0"/>
                  </a:lnTo>
                  <a:lnTo>
                    <a:pt x="14" y="0"/>
                  </a:lnTo>
                  <a:lnTo>
                    <a:pt x="14" y="3"/>
                  </a:lnTo>
                  <a:lnTo>
                    <a:pt x="1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5" name="Freeform 337"/>
            <p:cNvSpPr>
              <a:spLocks/>
            </p:cNvSpPr>
            <p:nvPr/>
          </p:nvSpPr>
          <p:spPr bwMode="auto">
            <a:xfrm>
              <a:off x="5384801" y="3709988"/>
              <a:ext cx="63500" cy="225425"/>
            </a:xfrm>
            <a:custGeom>
              <a:avLst/>
              <a:gdLst>
                <a:gd name="T0" fmla="*/ 38 w 40"/>
                <a:gd name="T1" fmla="*/ 12 h 142"/>
                <a:gd name="T2" fmla="*/ 40 w 40"/>
                <a:gd name="T3" fmla="*/ 135 h 142"/>
                <a:gd name="T4" fmla="*/ 40 w 40"/>
                <a:gd name="T5" fmla="*/ 135 h 142"/>
                <a:gd name="T6" fmla="*/ 39 w 40"/>
                <a:gd name="T7" fmla="*/ 138 h 142"/>
                <a:gd name="T8" fmla="*/ 38 w 40"/>
                <a:gd name="T9" fmla="*/ 140 h 142"/>
                <a:gd name="T10" fmla="*/ 36 w 40"/>
                <a:gd name="T11" fmla="*/ 142 h 142"/>
                <a:gd name="T12" fmla="*/ 34 w 40"/>
                <a:gd name="T13" fmla="*/ 142 h 142"/>
                <a:gd name="T14" fmla="*/ 9 w 40"/>
                <a:gd name="T15" fmla="*/ 142 h 142"/>
                <a:gd name="T16" fmla="*/ 9 w 40"/>
                <a:gd name="T17" fmla="*/ 142 h 142"/>
                <a:gd name="T18" fmla="*/ 7 w 40"/>
                <a:gd name="T19" fmla="*/ 142 h 142"/>
                <a:gd name="T20" fmla="*/ 5 w 40"/>
                <a:gd name="T21" fmla="*/ 140 h 142"/>
                <a:gd name="T22" fmla="*/ 3 w 40"/>
                <a:gd name="T23" fmla="*/ 139 h 142"/>
                <a:gd name="T24" fmla="*/ 3 w 40"/>
                <a:gd name="T25" fmla="*/ 136 h 142"/>
                <a:gd name="T26" fmla="*/ 0 w 40"/>
                <a:gd name="T27" fmla="*/ 13 h 142"/>
                <a:gd name="T28" fmla="*/ 0 w 40"/>
                <a:gd name="T29" fmla="*/ 13 h 142"/>
                <a:gd name="T30" fmla="*/ 1 w 40"/>
                <a:gd name="T31" fmla="*/ 8 h 142"/>
                <a:gd name="T32" fmla="*/ 4 w 40"/>
                <a:gd name="T33" fmla="*/ 4 h 142"/>
                <a:gd name="T34" fmla="*/ 7 w 40"/>
                <a:gd name="T35" fmla="*/ 1 h 142"/>
                <a:gd name="T36" fmla="*/ 9 w 40"/>
                <a:gd name="T37" fmla="*/ 1 h 142"/>
                <a:gd name="T38" fmla="*/ 27 w 40"/>
                <a:gd name="T39" fmla="*/ 0 h 142"/>
                <a:gd name="T40" fmla="*/ 27 w 40"/>
                <a:gd name="T41" fmla="*/ 0 h 142"/>
                <a:gd name="T42" fmla="*/ 30 w 40"/>
                <a:gd name="T43" fmla="*/ 1 h 142"/>
                <a:gd name="T44" fmla="*/ 32 w 40"/>
                <a:gd name="T45" fmla="*/ 4 h 142"/>
                <a:gd name="T46" fmla="*/ 36 w 40"/>
                <a:gd name="T47" fmla="*/ 7 h 142"/>
                <a:gd name="T48" fmla="*/ 38 w 40"/>
                <a:gd name="T49" fmla="*/ 12 h 142"/>
                <a:gd name="T50" fmla="*/ 38 w 40"/>
                <a:gd name="T51" fmla="*/ 1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142">
                  <a:moveTo>
                    <a:pt x="38" y="12"/>
                  </a:moveTo>
                  <a:lnTo>
                    <a:pt x="40" y="135"/>
                  </a:lnTo>
                  <a:lnTo>
                    <a:pt x="40" y="135"/>
                  </a:lnTo>
                  <a:lnTo>
                    <a:pt x="39" y="138"/>
                  </a:lnTo>
                  <a:lnTo>
                    <a:pt x="38" y="140"/>
                  </a:lnTo>
                  <a:lnTo>
                    <a:pt x="36" y="142"/>
                  </a:lnTo>
                  <a:lnTo>
                    <a:pt x="34" y="142"/>
                  </a:lnTo>
                  <a:lnTo>
                    <a:pt x="9" y="142"/>
                  </a:lnTo>
                  <a:lnTo>
                    <a:pt x="9" y="142"/>
                  </a:lnTo>
                  <a:lnTo>
                    <a:pt x="7" y="142"/>
                  </a:lnTo>
                  <a:lnTo>
                    <a:pt x="5" y="140"/>
                  </a:lnTo>
                  <a:lnTo>
                    <a:pt x="3" y="139"/>
                  </a:lnTo>
                  <a:lnTo>
                    <a:pt x="3" y="136"/>
                  </a:lnTo>
                  <a:lnTo>
                    <a:pt x="0" y="13"/>
                  </a:lnTo>
                  <a:lnTo>
                    <a:pt x="0" y="13"/>
                  </a:lnTo>
                  <a:lnTo>
                    <a:pt x="1" y="8"/>
                  </a:lnTo>
                  <a:lnTo>
                    <a:pt x="4" y="4"/>
                  </a:lnTo>
                  <a:lnTo>
                    <a:pt x="7" y="1"/>
                  </a:lnTo>
                  <a:lnTo>
                    <a:pt x="9" y="1"/>
                  </a:lnTo>
                  <a:lnTo>
                    <a:pt x="27" y="0"/>
                  </a:lnTo>
                  <a:lnTo>
                    <a:pt x="27" y="0"/>
                  </a:lnTo>
                  <a:lnTo>
                    <a:pt x="30" y="1"/>
                  </a:lnTo>
                  <a:lnTo>
                    <a:pt x="32" y="4"/>
                  </a:lnTo>
                  <a:lnTo>
                    <a:pt x="36" y="7"/>
                  </a:lnTo>
                  <a:lnTo>
                    <a:pt x="38" y="12"/>
                  </a:lnTo>
                  <a:lnTo>
                    <a:pt x="3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6" name="Freeform 338"/>
            <p:cNvSpPr>
              <a:spLocks/>
            </p:cNvSpPr>
            <p:nvPr/>
          </p:nvSpPr>
          <p:spPr bwMode="auto">
            <a:xfrm>
              <a:off x="5375276" y="3729038"/>
              <a:ext cx="79375" cy="196850"/>
            </a:xfrm>
            <a:custGeom>
              <a:avLst/>
              <a:gdLst>
                <a:gd name="T0" fmla="*/ 48 w 50"/>
                <a:gd name="T1" fmla="*/ 4 h 124"/>
                <a:gd name="T2" fmla="*/ 50 w 50"/>
                <a:gd name="T3" fmla="*/ 119 h 124"/>
                <a:gd name="T4" fmla="*/ 50 w 50"/>
                <a:gd name="T5" fmla="*/ 119 h 124"/>
                <a:gd name="T6" fmla="*/ 49 w 50"/>
                <a:gd name="T7" fmla="*/ 122 h 124"/>
                <a:gd name="T8" fmla="*/ 46 w 50"/>
                <a:gd name="T9" fmla="*/ 123 h 124"/>
                <a:gd name="T10" fmla="*/ 9 w 50"/>
                <a:gd name="T11" fmla="*/ 124 h 124"/>
                <a:gd name="T12" fmla="*/ 9 w 50"/>
                <a:gd name="T13" fmla="*/ 124 h 124"/>
                <a:gd name="T14" fmla="*/ 4 w 50"/>
                <a:gd name="T15" fmla="*/ 123 h 124"/>
                <a:gd name="T16" fmla="*/ 3 w 50"/>
                <a:gd name="T17" fmla="*/ 120 h 124"/>
                <a:gd name="T18" fmla="*/ 0 w 50"/>
                <a:gd name="T19" fmla="*/ 5 h 124"/>
                <a:gd name="T20" fmla="*/ 0 w 50"/>
                <a:gd name="T21" fmla="*/ 5 h 124"/>
                <a:gd name="T22" fmla="*/ 2 w 50"/>
                <a:gd name="T23" fmla="*/ 3 h 124"/>
                <a:gd name="T24" fmla="*/ 6 w 50"/>
                <a:gd name="T25" fmla="*/ 1 h 124"/>
                <a:gd name="T26" fmla="*/ 44 w 50"/>
                <a:gd name="T27" fmla="*/ 0 h 124"/>
                <a:gd name="T28" fmla="*/ 44 w 50"/>
                <a:gd name="T29" fmla="*/ 0 h 124"/>
                <a:gd name="T30" fmla="*/ 46 w 50"/>
                <a:gd name="T31" fmla="*/ 1 h 124"/>
                <a:gd name="T32" fmla="*/ 48 w 50"/>
                <a:gd name="T33" fmla="*/ 4 h 124"/>
                <a:gd name="T34" fmla="*/ 48 w 50"/>
                <a:gd name="T35"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124">
                  <a:moveTo>
                    <a:pt x="48" y="4"/>
                  </a:moveTo>
                  <a:lnTo>
                    <a:pt x="50" y="119"/>
                  </a:lnTo>
                  <a:lnTo>
                    <a:pt x="50" y="119"/>
                  </a:lnTo>
                  <a:lnTo>
                    <a:pt x="49" y="122"/>
                  </a:lnTo>
                  <a:lnTo>
                    <a:pt x="46" y="123"/>
                  </a:lnTo>
                  <a:lnTo>
                    <a:pt x="9" y="124"/>
                  </a:lnTo>
                  <a:lnTo>
                    <a:pt x="9" y="124"/>
                  </a:lnTo>
                  <a:lnTo>
                    <a:pt x="4" y="123"/>
                  </a:lnTo>
                  <a:lnTo>
                    <a:pt x="3" y="120"/>
                  </a:lnTo>
                  <a:lnTo>
                    <a:pt x="0" y="5"/>
                  </a:lnTo>
                  <a:lnTo>
                    <a:pt x="0" y="5"/>
                  </a:lnTo>
                  <a:lnTo>
                    <a:pt x="2" y="3"/>
                  </a:lnTo>
                  <a:lnTo>
                    <a:pt x="6" y="1"/>
                  </a:lnTo>
                  <a:lnTo>
                    <a:pt x="44" y="0"/>
                  </a:lnTo>
                  <a:lnTo>
                    <a:pt x="44" y="0"/>
                  </a:lnTo>
                  <a:lnTo>
                    <a:pt x="46" y="1"/>
                  </a:lnTo>
                  <a:lnTo>
                    <a:pt x="48" y="4"/>
                  </a:lnTo>
                  <a:lnTo>
                    <a:pt x="48"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7" name="Freeform 339"/>
            <p:cNvSpPr>
              <a:spLocks/>
            </p:cNvSpPr>
            <p:nvPr/>
          </p:nvSpPr>
          <p:spPr bwMode="auto">
            <a:xfrm>
              <a:off x="5375276" y="3740150"/>
              <a:ext cx="79375" cy="174625"/>
            </a:xfrm>
            <a:custGeom>
              <a:avLst/>
              <a:gdLst>
                <a:gd name="T0" fmla="*/ 48 w 50"/>
                <a:gd name="T1" fmla="*/ 0 h 110"/>
                <a:gd name="T2" fmla="*/ 50 w 50"/>
                <a:gd name="T3" fmla="*/ 109 h 110"/>
                <a:gd name="T4" fmla="*/ 3 w 50"/>
                <a:gd name="T5" fmla="*/ 110 h 110"/>
                <a:gd name="T6" fmla="*/ 0 w 50"/>
                <a:gd name="T7" fmla="*/ 1 h 110"/>
                <a:gd name="T8" fmla="*/ 48 w 50"/>
                <a:gd name="T9" fmla="*/ 0 h 110"/>
              </a:gdLst>
              <a:ahLst/>
              <a:cxnLst>
                <a:cxn ang="0">
                  <a:pos x="T0" y="T1"/>
                </a:cxn>
                <a:cxn ang="0">
                  <a:pos x="T2" y="T3"/>
                </a:cxn>
                <a:cxn ang="0">
                  <a:pos x="T4" y="T5"/>
                </a:cxn>
                <a:cxn ang="0">
                  <a:pos x="T6" y="T7"/>
                </a:cxn>
                <a:cxn ang="0">
                  <a:pos x="T8" y="T9"/>
                </a:cxn>
              </a:cxnLst>
              <a:rect l="0" t="0" r="r" b="b"/>
              <a:pathLst>
                <a:path w="50" h="110">
                  <a:moveTo>
                    <a:pt x="48" y="0"/>
                  </a:moveTo>
                  <a:lnTo>
                    <a:pt x="50" y="109"/>
                  </a:lnTo>
                  <a:lnTo>
                    <a:pt x="3" y="110"/>
                  </a:lnTo>
                  <a:lnTo>
                    <a:pt x="0" y="1"/>
                  </a:lnTo>
                  <a:lnTo>
                    <a:pt x="48" y="0"/>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8" name="Freeform 340"/>
            <p:cNvSpPr>
              <a:spLocks/>
            </p:cNvSpPr>
            <p:nvPr/>
          </p:nvSpPr>
          <p:spPr bwMode="auto">
            <a:xfrm>
              <a:off x="5372101" y="3556000"/>
              <a:ext cx="76200" cy="82550"/>
            </a:xfrm>
            <a:custGeom>
              <a:avLst/>
              <a:gdLst>
                <a:gd name="T0" fmla="*/ 47 w 48"/>
                <a:gd name="T1" fmla="*/ 4 h 52"/>
                <a:gd name="T2" fmla="*/ 48 w 48"/>
                <a:gd name="T3" fmla="*/ 47 h 52"/>
                <a:gd name="T4" fmla="*/ 48 w 48"/>
                <a:gd name="T5" fmla="*/ 47 h 52"/>
                <a:gd name="T6" fmla="*/ 47 w 48"/>
                <a:gd name="T7" fmla="*/ 50 h 52"/>
                <a:gd name="T8" fmla="*/ 44 w 48"/>
                <a:gd name="T9" fmla="*/ 51 h 52"/>
                <a:gd name="T10" fmla="*/ 6 w 48"/>
                <a:gd name="T11" fmla="*/ 52 h 52"/>
                <a:gd name="T12" fmla="*/ 6 w 48"/>
                <a:gd name="T13" fmla="*/ 52 h 52"/>
                <a:gd name="T14" fmla="*/ 2 w 48"/>
                <a:gd name="T15" fmla="*/ 51 h 52"/>
                <a:gd name="T16" fmla="*/ 1 w 48"/>
                <a:gd name="T17" fmla="*/ 47 h 52"/>
                <a:gd name="T18" fmla="*/ 0 w 48"/>
                <a:gd name="T19" fmla="*/ 5 h 52"/>
                <a:gd name="T20" fmla="*/ 0 w 48"/>
                <a:gd name="T21" fmla="*/ 5 h 52"/>
                <a:gd name="T22" fmla="*/ 1 w 48"/>
                <a:gd name="T23" fmla="*/ 2 h 52"/>
                <a:gd name="T24" fmla="*/ 5 w 48"/>
                <a:gd name="T25" fmla="*/ 1 h 52"/>
                <a:gd name="T26" fmla="*/ 43 w 48"/>
                <a:gd name="T27" fmla="*/ 0 h 52"/>
                <a:gd name="T28" fmla="*/ 43 w 48"/>
                <a:gd name="T29" fmla="*/ 0 h 52"/>
                <a:gd name="T30" fmla="*/ 46 w 48"/>
                <a:gd name="T31" fmla="*/ 1 h 52"/>
                <a:gd name="T32" fmla="*/ 47 w 48"/>
                <a:gd name="T33" fmla="*/ 4 h 52"/>
                <a:gd name="T34" fmla="*/ 47 w 48"/>
                <a:gd name="T35"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52">
                  <a:moveTo>
                    <a:pt x="47" y="4"/>
                  </a:moveTo>
                  <a:lnTo>
                    <a:pt x="48" y="47"/>
                  </a:lnTo>
                  <a:lnTo>
                    <a:pt x="48" y="47"/>
                  </a:lnTo>
                  <a:lnTo>
                    <a:pt x="47" y="50"/>
                  </a:lnTo>
                  <a:lnTo>
                    <a:pt x="44" y="51"/>
                  </a:lnTo>
                  <a:lnTo>
                    <a:pt x="6" y="52"/>
                  </a:lnTo>
                  <a:lnTo>
                    <a:pt x="6" y="52"/>
                  </a:lnTo>
                  <a:lnTo>
                    <a:pt x="2" y="51"/>
                  </a:lnTo>
                  <a:lnTo>
                    <a:pt x="1" y="47"/>
                  </a:lnTo>
                  <a:lnTo>
                    <a:pt x="0" y="5"/>
                  </a:lnTo>
                  <a:lnTo>
                    <a:pt x="0" y="5"/>
                  </a:lnTo>
                  <a:lnTo>
                    <a:pt x="1" y="2"/>
                  </a:lnTo>
                  <a:lnTo>
                    <a:pt x="5" y="1"/>
                  </a:lnTo>
                  <a:lnTo>
                    <a:pt x="43" y="0"/>
                  </a:lnTo>
                  <a:lnTo>
                    <a:pt x="43" y="0"/>
                  </a:lnTo>
                  <a:lnTo>
                    <a:pt x="46" y="1"/>
                  </a:lnTo>
                  <a:lnTo>
                    <a:pt x="47" y="4"/>
                  </a:lnTo>
                  <a:lnTo>
                    <a:pt x="47"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9" name="Freeform 341"/>
            <p:cNvSpPr>
              <a:spLocks/>
            </p:cNvSpPr>
            <p:nvPr/>
          </p:nvSpPr>
          <p:spPr bwMode="auto">
            <a:xfrm>
              <a:off x="5380038" y="3549650"/>
              <a:ext cx="61913" cy="76200"/>
            </a:xfrm>
            <a:custGeom>
              <a:avLst/>
              <a:gdLst>
                <a:gd name="T0" fmla="*/ 39 w 39"/>
                <a:gd name="T1" fmla="*/ 44 h 48"/>
                <a:gd name="T2" fmla="*/ 38 w 39"/>
                <a:gd name="T3" fmla="*/ 4 h 48"/>
                <a:gd name="T4" fmla="*/ 38 w 39"/>
                <a:gd name="T5" fmla="*/ 4 h 48"/>
                <a:gd name="T6" fmla="*/ 37 w 39"/>
                <a:gd name="T7" fmla="*/ 1 h 48"/>
                <a:gd name="T8" fmla="*/ 34 w 39"/>
                <a:gd name="T9" fmla="*/ 0 h 48"/>
                <a:gd name="T10" fmla="*/ 3 w 39"/>
                <a:gd name="T11" fmla="*/ 1 h 48"/>
                <a:gd name="T12" fmla="*/ 3 w 39"/>
                <a:gd name="T13" fmla="*/ 1 h 48"/>
                <a:gd name="T14" fmla="*/ 1 w 39"/>
                <a:gd name="T15" fmla="*/ 2 h 48"/>
                <a:gd name="T16" fmla="*/ 0 w 39"/>
                <a:gd name="T17" fmla="*/ 4 h 48"/>
                <a:gd name="T18" fmla="*/ 1 w 39"/>
                <a:gd name="T19" fmla="*/ 46 h 48"/>
                <a:gd name="T20" fmla="*/ 1 w 39"/>
                <a:gd name="T21" fmla="*/ 46 h 48"/>
                <a:gd name="T22" fmla="*/ 1 w 39"/>
                <a:gd name="T23" fmla="*/ 47 h 48"/>
                <a:gd name="T24" fmla="*/ 4 w 39"/>
                <a:gd name="T25" fmla="*/ 48 h 48"/>
                <a:gd name="T26" fmla="*/ 35 w 39"/>
                <a:gd name="T27" fmla="*/ 48 h 48"/>
                <a:gd name="T28" fmla="*/ 35 w 39"/>
                <a:gd name="T29" fmla="*/ 48 h 48"/>
                <a:gd name="T30" fmla="*/ 38 w 39"/>
                <a:gd name="T31" fmla="*/ 47 h 48"/>
                <a:gd name="T32" fmla="*/ 39 w 39"/>
                <a:gd name="T33" fmla="*/ 44 h 48"/>
                <a:gd name="T34" fmla="*/ 39 w 39"/>
                <a:gd name="T35"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8">
                  <a:moveTo>
                    <a:pt x="39" y="44"/>
                  </a:moveTo>
                  <a:lnTo>
                    <a:pt x="38" y="4"/>
                  </a:lnTo>
                  <a:lnTo>
                    <a:pt x="38" y="4"/>
                  </a:lnTo>
                  <a:lnTo>
                    <a:pt x="37" y="1"/>
                  </a:lnTo>
                  <a:lnTo>
                    <a:pt x="34" y="0"/>
                  </a:lnTo>
                  <a:lnTo>
                    <a:pt x="3" y="1"/>
                  </a:lnTo>
                  <a:lnTo>
                    <a:pt x="3" y="1"/>
                  </a:lnTo>
                  <a:lnTo>
                    <a:pt x="1" y="2"/>
                  </a:lnTo>
                  <a:lnTo>
                    <a:pt x="0" y="4"/>
                  </a:lnTo>
                  <a:lnTo>
                    <a:pt x="1" y="46"/>
                  </a:lnTo>
                  <a:lnTo>
                    <a:pt x="1" y="46"/>
                  </a:lnTo>
                  <a:lnTo>
                    <a:pt x="1" y="47"/>
                  </a:lnTo>
                  <a:lnTo>
                    <a:pt x="4" y="48"/>
                  </a:lnTo>
                  <a:lnTo>
                    <a:pt x="35" y="48"/>
                  </a:lnTo>
                  <a:lnTo>
                    <a:pt x="35" y="48"/>
                  </a:lnTo>
                  <a:lnTo>
                    <a:pt x="38" y="47"/>
                  </a:lnTo>
                  <a:lnTo>
                    <a:pt x="39" y="44"/>
                  </a:lnTo>
                  <a:lnTo>
                    <a:pt x="39" y="44"/>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0" name="Freeform 342"/>
            <p:cNvSpPr>
              <a:spLocks noEditPoints="1"/>
            </p:cNvSpPr>
            <p:nvPr/>
          </p:nvSpPr>
          <p:spPr bwMode="auto">
            <a:xfrm>
              <a:off x="5761038" y="1504950"/>
              <a:ext cx="1154113" cy="1035050"/>
            </a:xfrm>
            <a:custGeom>
              <a:avLst/>
              <a:gdLst>
                <a:gd name="T0" fmla="*/ 131 w 727"/>
                <a:gd name="T1" fmla="*/ 464 h 652"/>
                <a:gd name="T2" fmla="*/ 247 w 727"/>
                <a:gd name="T3" fmla="*/ 457 h 652"/>
                <a:gd name="T4" fmla="*/ 131 w 727"/>
                <a:gd name="T5" fmla="*/ 472 h 652"/>
                <a:gd name="T6" fmla="*/ 469 w 727"/>
                <a:gd name="T7" fmla="*/ 449 h 652"/>
                <a:gd name="T8" fmla="*/ 628 w 727"/>
                <a:gd name="T9" fmla="*/ 436 h 652"/>
                <a:gd name="T10" fmla="*/ 509 w 727"/>
                <a:gd name="T11" fmla="*/ 449 h 652"/>
                <a:gd name="T12" fmla="*/ 500 w 727"/>
                <a:gd name="T13" fmla="*/ 445 h 652"/>
                <a:gd name="T14" fmla="*/ 489 w 727"/>
                <a:gd name="T15" fmla="*/ 444 h 652"/>
                <a:gd name="T16" fmla="*/ 486 w 727"/>
                <a:gd name="T17" fmla="*/ 445 h 652"/>
                <a:gd name="T18" fmla="*/ 469 w 727"/>
                <a:gd name="T19" fmla="*/ 449 h 652"/>
                <a:gd name="T20" fmla="*/ 666 w 727"/>
                <a:gd name="T21" fmla="*/ 0 h 652"/>
                <a:gd name="T22" fmla="*/ 44 w 727"/>
                <a:gd name="T23" fmla="*/ 36 h 652"/>
                <a:gd name="T24" fmla="*/ 37 w 727"/>
                <a:gd name="T25" fmla="*/ 38 h 652"/>
                <a:gd name="T26" fmla="*/ 30 w 727"/>
                <a:gd name="T27" fmla="*/ 46 h 652"/>
                <a:gd name="T28" fmla="*/ 53 w 727"/>
                <a:gd name="T29" fmla="*/ 455 h 652"/>
                <a:gd name="T30" fmla="*/ 54 w 727"/>
                <a:gd name="T31" fmla="*/ 460 h 652"/>
                <a:gd name="T32" fmla="*/ 63 w 727"/>
                <a:gd name="T33" fmla="*/ 467 h 652"/>
                <a:gd name="T34" fmla="*/ 68 w 727"/>
                <a:gd name="T35" fmla="*/ 468 h 652"/>
                <a:gd name="T36" fmla="*/ 99 w 727"/>
                <a:gd name="T37" fmla="*/ 467 h 652"/>
                <a:gd name="T38" fmla="*/ 56 w 727"/>
                <a:gd name="T39" fmla="*/ 476 h 652"/>
                <a:gd name="T40" fmla="*/ 3 w 727"/>
                <a:gd name="T41" fmla="*/ 633 h 652"/>
                <a:gd name="T42" fmla="*/ 0 w 727"/>
                <a:gd name="T43" fmla="*/ 641 h 652"/>
                <a:gd name="T44" fmla="*/ 2 w 727"/>
                <a:gd name="T45" fmla="*/ 646 h 652"/>
                <a:gd name="T46" fmla="*/ 7 w 727"/>
                <a:gd name="T47" fmla="*/ 650 h 652"/>
                <a:gd name="T48" fmla="*/ 18 w 727"/>
                <a:gd name="T49" fmla="*/ 652 h 652"/>
                <a:gd name="T50" fmla="*/ 21 w 727"/>
                <a:gd name="T51" fmla="*/ 652 h 652"/>
                <a:gd name="T52" fmla="*/ 87 w 727"/>
                <a:gd name="T53" fmla="*/ 522 h 652"/>
                <a:gd name="T54" fmla="*/ 705 w 727"/>
                <a:gd name="T55" fmla="*/ 438 h 652"/>
                <a:gd name="T56" fmla="*/ 661 w 727"/>
                <a:gd name="T57" fmla="*/ 433 h 652"/>
                <a:gd name="T58" fmla="*/ 662 w 727"/>
                <a:gd name="T59" fmla="*/ 433 h 652"/>
                <a:gd name="T60" fmla="*/ 690 w 727"/>
                <a:gd name="T61" fmla="*/ 432 h 652"/>
                <a:gd name="T62" fmla="*/ 700 w 727"/>
                <a:gd name="T63" fmla="*/ 426 h 652"/>
                <a:gd name="T64" fmla="*/ 704 w 727"/>
                <a:gd name="T65" fmla="*/ 416 h 652"/>
                <a:gd name="T66" fmla="*/ 679 w 727"/>
                <a:gd name="T67" fmla="*/ 13 h 652"/>
                <a:gd name="T68" fmla="*/ 675 w 727"/>
                <a:gd name="T69" fmla="*/ 4 h 652"/>
                <a:gd name="T70" fmla="*/ 666 w 727"/>
                <a:gd name="T71"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7" h="652">
                  <a:moveTo>
                    <a:pt x="131" y="472"/>
                  </a:moveTo>
                  <a:lnTo>
                    <a:pt x="131" y="464"/>
                  </a:lnTo>
                  <a:lnTo>
                    <a:pt x="247" y="457"/>
                  </a:lnTo>
                  <a:lnTo>
                    <a:pt x="247" y="457"/>
                  </a:lnTo>
                  <a:lnTo>
                    <a:pt x="252" y="465"/>
                  </a:lnTo>
                  <a:lnTo>
                    <a:pt x="131" y="472"/>
                  </a:lnTo>
                  <a:close/>
                  <a:moveTo>
                    <a:pt x="469" y="449"/>
                  </a:moveTo>
                  <a:lnTo>
                    <a:pt x="469" y="449"/>
                  </a:lnTo>
                  <a:lnTo>
                    <a:pt x="472" y="444"/>
                  </a:lnTo>
                  <a:lnTo>
                    <a:pt x="628" y="436"/>
                  </a:lnTo>
                  <a:lnTo>
                    <a:pt x="628" y="443"/>
                  </a:lnTo>
                  <a:lnTo>
                    <a:pt x="509" y="449"/>
                  </a:lnTo>
                  <a:lnTo>
                    <a:pt x="509" y="449"/>
                  </a:lnTo>
                  <a:lnTo>
                    <a:pt x="500" y="445"/>
                  </a:lnTo>
                  <a:lnTo>
                    <a:pt x="489" y="444"/>
                  </a:lnTo>
                  <a:lnTo>
                    <a:pt x="489" y="444"/>
                  </a:lnTo>
                  <a:lnTo>
                    <a:pt x="486" y="445"/>
                  </a:lnTo>
                  <a:lnTo>
                    <a:pt x="486" y="445"/>
                  </a:lnTo>
                  <a:lnTo>
                    <a:pt x="477" y="447"/>
                  </a:lnTo>
                  <a:lnTo>
                    <a:pt x="469" y="449"/>
                  </a:lnTo>
                  <a:close/>
                  <a:moveTo>
                    <a:pt x="666" y="0"/>
                  </a:moveTo>
                  <a:lnTo>
                    <a:pt x="666" y="0"/>
                  </a:lnTo>
                  <a:lnTo>
                    <a:pt x="665" y="0"/>
                  </a:lnTo>
                  <a:lnTo>
                    <a:pt x="44" y="36"/>
                  </a:lnTo>
                  <a:lnTo>
                    <a:pt x="44" y="36"/>
                  </a:lnTo>
                  <a:lnTo>
                    <a:pt x="37" y="38"/>
                  </a:lnTo>
                  <a:lnTo>
                    <a:pt x="33" y="42"/>
                  </a:lnTo>
                  <a:lnTo>
                    <a:pt x="30" y="46"/>
                  </a:lnTo>
                  <a:lnTo>
                    <a:pt x="29" y="51"/>
                  </a:lnTo>
                  <a:lnTo>
                    <a:pt x="53" y="455"/>
                  </a:lnTo>
                  <a:lnTo>
                    <a:pt x="53" y="455"/>
                  </a:lnTo>
                  <a:lnTo>
                    <a:pt x="54" y="460"/>
                  </a:lnTo>
                  <a:lnTo>
                    <a:pt x="58" y="464"/>
                  </a:lnTo>
                  <a:lnTo>
                    <a:pt x="63" y="467"/>
                  </a:lnTo>
                  <a:lnTo>
                    <a:pt x="68" y="468"/>
                  </a:lnTo>
                  <a:lnTo>
                    <a:pt x="68" y="468"/>
                  </a:lnTo>
                  <a:lnTo>
                    <a:pt x="69" y="468"/>
                  </a:lnTo>
                  <a:lnTo>
                    <a:pt x="99" y="467"/>
                  </a:lnTo>
                  <a:lnTo>
                    <a:pt x="99" y="474"/>
                  </a:lnTo>
                  <a:lnTo>
                    <a:pt x="56" y="476"/>
                  </a:lnTo>
                  <a:lnTo>
                    <a:pt x="3" y="633"/>
                  </a:lnTo>
                  <a:lnTo>
                    <a:pt x="3" y="633"/>
                  </a:lnTo>
                  <a:lnTo>
                    <a:pt x="2" y="637"/>
                  </a:lnTo>
                  <a:lnTo>
                    <a:pt x="0" y="641"/>
                  </a:lnTo>
                  <a:lnTo>
                    <a:pt x="0" y="644"/>
                  </a:lnTo>
                  <a:lnTo>
                    <a:pt x="2" y="646"/>
                  </a:lnTo>
                  <a:lnTo>
                    <a:pt x="4" y="649"/>
                  </a:lnTo>
                  <a:lnTo>
                    <a:pt x="7" y="650"/>
                  </a:lnTo>
                  <a:lnTo>
                    <a:pt x="13" y="652"/>
                  </a:lnTo>
                  <a:lnTo>
                    <a:pt x="18" y="652"/>
                  </a:lnTo>
                  <a:lnTo>
                    <a:pt x="18" y="652"/>
                  </a:lnTo>
                  <a:lnTo>
                    <a:pt x="21" y="652"/>
                  </a:lnTo>
                  <a:lnTo>
                    <a:pt x="44" y="650"/>
                  </a:lnTo>
                  <a:lnTo>
                    <a:pt x="87" y="522"/>
                  </a:lnTo>
                  <a:lnTo>
                    <a:pt x="727" y="484"/>
                  </a:lnTo>
                  <a:lnTo>
                    <a:pt x="705" y="438"/>
                  </a:lnTo>
                  <a:lnTo>
                    <a:pt x="661" y="441"/>
                  </a:lnTo>
                  <a:lnTo>
                    <a:pt x="661" y="433"/>
                  </a:lnTo>
                  <a:lnTo>
                    <a:pt x="662" y="433"/>
                  </a:lnTo>
                  <a:lnTo>
                    <a:pt x="662" y="433"/>
                  </a:lnTo>
                  <a:lnTo>
                    <a:pt x="690" y="432"/>
                  </a:lnTo>
                  <a:lnTo>
                    <a:pt x="690" y="432"/>
                  </a:lnTo>
                  <a:lnTo>
                    <a:pt x="696" y="430"/>
                  </a:lnTo>
                  <a:lnTo>
                    <a:pt x="700" y="426"/>
                  </a:lnTo>
                  <a:lnTo>
                    <a:pt x="704" y="422"/>
                  </a:lnTo>
                  <a:lnTo>
                    <a:pt x="704" y="416"/>
                  </a:lnTo>
                  <a:lnTo>
                    <a:pt x="679" y="13"/>
                  </a:lnTo>
                  <a:lnTo>
                    <a:pt x="679" y="13"/>
                  </a:lnTo>
                  <a:lnTo>
                    <a:pt x="678" y="8"/>
                  </a:lnTo>
                  <a:lnTo>
                    <a:pt x="675" y="4"/>
                  </a:lnTo>
                  <a:lnTo>
                    <a:pt x="671" y="0"/>
                  </a:lnTo>
                  <a:lnTo>
                    <a:pt x="666"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1" name="Freeform 343"/>
            <p:cNvSpPr>
              <a:spLocks/>
            </p:cNvSpPr>
            <p:nvPr/>
          </p:nvSpPr>
          <p:spPr bwMode="auto">
            <a:xfrm>
              <a:off x="5969001" y="2230438"/>
              <a:ext cx="192088" cy="23813"/>
            </a:xfrm>
            <a:custGeom>
              <a:avLst/>
              <a:gdLst>
                <a:gd name="T0" fmla="*/ 0 w 121"/>
                <a:gd name="T1" fmla="*/ 15 h 15"/>
                <a:gd name="T2" fmla="*/ 0 w 121"/>
                <a:gd name="T3" fmla="*/ 7 h 15"/>
                <a:gd name="T4" fmla="*/ 116 w 121"/>
                <a:gd name="T5" fmla="*/ 0 h 15"/>
                <a:gd name="T6" fmla="*/ 116 w 121"/>
                <a:gd name="T7" fmla="*/ 0 h 15"/>
                <a:gd name="T8" fmla="*/ 121 w 121"/>
                <a:gd name="T9" fmla="*/ 8 h 15"/>
                <a:gd name="T10" fmla="*/ 0 w 121"/>
                <a:gd name="T11" fmla="*/ 15 h 15"/>
              </a:gdLst>
              <a:ahLst/>
              <a:cxnLst>
                <a:cxn ang="0">
                  <a:pos x="T0" y="T1"/>
                </a:cxn>
                <a:cxn ang="0">
                  <a:pos x="T2" y="T3"/>
                </a:cxn>
                <a:cxn ang="0">
                  <a:pos x="T4" y="T5"/>
                </a:cxn>
                <a:cxn ang="0">
                  <a:pos x="T6" y="T7"/>
                </a:cxn>
                <a:cxn ang="0">
                  <a:pos x="T8" y="T9"/>
                </a:cxn>
                <a:cxn ang="0">
                  <a:pos x="T10" y="T11"/>
                </a:cxn>
              </a:cxnLst>
              <a:rect l="0" t="0" r="r" b="b"/>
              <a:pathLst>
                <a:path w="121" h="15">
                  <a:moveTo>
                    <a:pt x="0" y="15"/>
                  </a:moveTo>
                  <a:lnTo>
                    <a:pt x="0" y="7"/>
                  </a:lnTo>
                  <a:lnTo>
                    <a:pt x="116" y="0"/>
                  </a:lnTo>
                  <a:lnTo>
                    <a:pt x="116" y="0"/>
                  </a:lnTo>
                  <a:lnTo>
                    <a:pt x="121" y="8"/>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2" name="Freeform 344"/>
            <p:cNvSpPr>
              <a:spLocks/>
            </p:cNvSpPr>
            <p:nvPr/>
          </p:nvSpPr>
          <p:spPr bwMode="auto">
            <a:xfrm>
              <a:off x="6505576" y="2197100"/>
              <a:ext cx="252413" cy="20638"/>
            </a:xfrm>
            <a:custGeom>
              <a:avLst/>
              <a:gdLst>
                <a:gd name="T0" fmla="*/ 0 w 159"/>
                <a:gd name="T1" fmla="*/ 13 h 13"/>
                <a:gd name="T2" fmla="*/ 0 w 159"/>
                <a:gd name="T3" fmla="*/ 13 h 13"/>
                <a:gd name="T4" fmla="*/ 3 w 159"/>
                <a:gd name="T5" fmla="*/ 8 h 13"/>
                <a:gd name="T6" fmla="*/ 159 w 159"/>
                <a:gd name="T7" fmla="*/ 0 h 13"/>
                <a:gd name="T8" fmla="*/ 159 w 159"/>
                <a:gd name="T9" fmla="*/ 7 h 13"/>
                <a:gd name="T10" fmla="*/ 40 w 159"/>
                <a:gd name="T11" fmla="*/ 13 h 13"/>
                <a:gd name="T12" fmla="*/ 40 w 159"/>
                <a:gd name="T13" fmla="*/ 13 h 13"/>
                <a:gd name="T14" fmla="*/ 31 w 159"/>
                <a:gd name="T15" fmla="*/ 9 h 13"/>
                <a:gd name="T16" fmla="*/ 20 w 159"/>
                <a:gd name="T17" fmla="*/ 8 h 13"/>
                <a:gd name="T18" fmla="*/ 20 w 159"/>
                <a:gd name="T19" fmla="*/ 8 h 13"/>
                <a:gd name="T20" fmla="*/ 17 w 159"/>
                <a:gd name="T21" fmla="*/ 9 h 13"/>
                <a:gd name="T22" fmla="*/ 17 w 159"/>
                <a:gd name="T23" fmla="*/ 9 h 13"/>
                <a:gd name="T24" fmla="*/ 8 w 159"/>
                <a:gd name="T25" fmla="*/ 11 h 13"/>
                <a:gd name="T26" fmla="*/ 0 w 159"/>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3">
                  <a:moveTo>
                    <a:pt x="0" y="13"/>
                  </a:moveTo>
                  <a:lnTo>
                    <a:pt x="0" y="13"/>
                  </a:lnTo>
                  <a:lnTo>
                    <a:pt x="3" y="8"/>
                  </a:lnTo>
                  <a:lnTo>
                    <a:pt x="159" y="0"/>
                  </a:lnTo>
                  <a:lnTo>
                    <a:pt x="159" y="7"/>
                  </a:lnTo>
                  <a:lnTo>
                    <a:pt x="40" y="13"/>
                  </a:lnTo>
                  <a:lnTo>
                    <a:pt x="40" y="13"/>
                  </a:lnTo>
                  <a:lnTo>
                    <a:pt x="31" y="9"/>
                  </a:lnTo>
                  <a:lnTo>
                    <a:pt x="20" y="8"/>
                  </a:lnTo>
                  <a:lnTo>
                    <a:pt x="20" y="8"/>
                  </a:lnTo>
                  <a:lnTo>
                    <a:pt x="17" y="9"/>
                  </a:lnTo>
                  <a:lnTo>
                    <a:pt x="17" y="9"/>
                  </a:lnTo>
                  <a:lnTo>
                    <a:pt x="8" y="11"/>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3" name="Freeform 345"/>
            <p:cNvSpPr>
              <a:spLocks/>
            </p:cNvSpPr>
            <p:nvPr/>
          </p:nvSpPr>
          <p:spPr bwMode="auto">
            <a:xfrm>
              <a:off x="5761038" y="1504950"/>
              <a:ext cx="1154113" cy="1035050"/>
            </a:xfrm>
            <a:custGeom>
              <a:avLst/>
              <a:gdLst>
                <a:gd name="T0" fmla="*/ 666 w 727"/>
                <a:gd name="T1" fmla="*/ 0 h 652"/>
                <a:gd name="T2" fmla="*/ 666 w 727"/>
                <a:gd name="T3" fmla="*/ 0 h 652"/>
                <a:gd name="T4" fmla="*/ 665 w 727"/>
                <a:gd name="T5" fmla="*/ 0 h 652"/>
                <a:gd name="T6" fmla="*/ 44 w 727"/>
                <a:gd name="T7" fmla="*/ 36 h 652"/>
                <a:gd name="T8" fmla="*/ 44 w 727"/>
                <a:gd name="T9" fmla="*/ 36 h 652"/>
                <a:gd name="T10" fmla="*/ 37 w 727"/>
                <a:gd name="T11" fmla="*/ 38 h 652"/>
                <a:gd name="T12" fmla="*/ 33 w 727"/>
                <a:gd name="T13" fmla="*/ 42 h 652"/>
                <a:gd name="T14" fmla="*/ 30 w 727"/>
                <a:gd name="T15" fmla="*/ 46 h 652"/>
                <a:gd name="T16" fmla="*/ 29 w 727"/>
                <a:gd name="T17" fmla="*/ 51 h 652"/>
                <a:gd name="T18" fmla="*/ 53 w 727"/>
                <a:gd name="T19" fmla="*/ 455 h 652"/>
                <a:gd name="T20" fmla="*/ 53 w 727"/>
                <a:gd name="T21" fmla="*/ 455 h 652"/>
                <a:gd name="T22" fmla="*/ 54 w 727"/>
                <a:gd name="T23" fmla="*/ 460 h 652"/>
                <a:gd name="T24" fmla="*/ 58 w 727"/>
                <a:gd name="T25" fmla="*/ 464 h 652"/>
                <a:gd name="T26" fmla="*/ 63 w 727"/>
                <a:gd name="T27" fmla="*/ 467 h 652"/>
                <a:gd name="T28" fmla="*/ 68 w 727"/>
                <a:gd name="T29" fmla="*/ 468 h 652"/>
                <a:gd name="T30" fmla="*/ 68 w 727"/>
                <a:gd name="T31" fmla="*/ 468 h 652"/>
                <a:gd name="T32" fmla="*/ 69 w 727"/>
                <a:gd name="T33" fmla="*/ 468 h 652"/>
                <a:gd name="T34" fmla="*/ 99 w 727"/>
                <a:gd name="T35" fmla="*/ 467 h 652"/>
                <a:gd name="T36" fmla="*/ 99 w 727"/>
                <a:gd name="T37" fmla="*/ 474 h 652"/>
                <a:gd name="T38" fmla="*/ 56 w 727"/>
                <a:gd name="T39" fmla="*/ 476 h 652"/>
                <a:gd name="T40" fmla="*/ 3 w 727"/>
                <a:gd name="T41" fmla="*/ 633 h 652"/>
                <a:gd name="T42" fmla="*/ 3 w 727"/>
                <a:gd name="T43" fmla="*/ 633 h 652"/>
                <a:gd name="T44" fmla="*/ 2 w 727"/>
                <a:gd name="T45" fmla="*/ 637 h 652"/>
                <a:gd name="T46" fmla="*/ 0 w 727"/>
                <a:gd name="T47" fmla="*/ 641 h 652"/>
                <a:gd name="T48" fmla="*/ 0 w 727"/>
                <a:gd name="T49" fmla="*/ 644 h 652"/>
                <a:gd name="T50" fmla="*/ 2 w 727"/>
                <a:gd name="T51" fmla="*/ 646 h 652"/>
                <a:gd name="T52" fmla="*/ 4 w 727"/>
                <a:gd name="T53" fmla="*/ 649 h 652"/>
                <a:gd name="T54" fmla="*/ 7 w 727"/>
                <a:gd name="T55" fmla="*/ 650 h 652"/>
                <a:gd name="T56" fmla="*/ 13 w 727"/>
                <a:gd name="T57" fmla="*/ 652 h 652"/>
                <a:gd name="T58" fmla="*/ 18 w 727"/>
                <a:gd name="T59" fmla="*/ 652 h 652"/>
                <a:gd name="T60" fmla="*/ 18 w 727"/>
                <a:gd name="T61" fmla="*/ 652 h 652"/>
                <a:gd name="T62" fmla="*/ 21 w 727"/>
                <a:gd name="T63" fmla="*/ 652 h 652"/>
                <a:gd name="T64" fmla="*/ 44 w 727"/>
                <a:gd name="T65" fmla="*/ 650 h 652"/>
                <a:gd name="T66" fmla="*/ 87 w 727"/>
                <a:gd name="T67" fmla="*/ 522 h 652"/>
                <a:gd name="T68" fmla="*/ 727 w 727"/>
                <a:gd name="T69" fmla="*/ 484 h 652"/>
                <a:gd name="T70" fmla="*/ 705 w 727"/>
                <a:gd name="T71" fmla="*/ 438 h 652"/>
                <a:gd name="T72" fmla="*/ 661 w 727"/>
                <a:gd name="T73" fmla="*/ 441 h 652"/>
                <a:gd name="T74" fmla="*/ 661 w 727"/>
                <a:gd name="T75" fmla="*/ 433 h 652"/>
                <a:gd name="T76" fmla="*/ 662 w 727"/>
                <a:gd name="T77" fmla="*/ 433 h 652"/>
                <a:gd name="T78" fmla="*/ 662 w 727"/>
                <a:gd name="T79" fmla="*/ 433 h 652"/>
                <a:gd name="T80" fmla="*/ 690 w 727"/>
                <a:gd name="T81" fmla="*/ 432 h 652"/>
                <a:gd name="T82" fmla="*/ 690 w 727"/>
                <a:gd name="T83" fmla="*/ 432 h 652"/>
                <a:gd name="T84" fmla="*/ 696 w 727"/>
                <a:gd name="T85" fmla="*/ 430 h 652"/>
                <a:gd name="T86" fmla="*/ 700 w 727"/>
                <a:gd name="T87" fmla="*/ 426 h 652"/>
                <a:gd name="T88" fmla="*/ 704 w 727"/>
                <a:gd name="T89" fmla="*/ 422 h 652"/>
                <a:gd name="T90" fmla="*/ 704 w 727"/>
                <a:gd name="T91" fmla="*/ 416 h 652"/>
                <a:gd name="T92" fmla="*/ 679 w 727"/>
                <a:gd name="T93" fmla="*/ 13 h 652"/>
                <a:gd name="T94" fmla="*/ 679 w 727"/>
                <a:gd name="T95" fmla="*/ 13 h 652"/>
                <a:gd name="T96" fmla="*/ 678 w 727"/>
                <a:gd name="T97" fmla="*/ 8 h 652"/>
                <a:gd name="T98" fmla="*/ 675 w 727"/>
                <a:gd name="T99" fmla="*/ 4 h 652"/>
                <a:gd name="T100" fmla="*/ 671 w 727"/>
                <a:gd name="T101" fmla="*/ 0 h 652"/>
                <a:gd name="T102" fmla="*/ 666 w 727"/>
                <a:gd name="T103"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7" h="652">
                  <a:moveTo>
                    <a:pt x="666" y="0"/>
                  </a:moveTo>
                  <a:lnTo>
                    <a:pt x="666" y="0"/>
                  </a:lnTo>
                  <a:lnTo>
                    <a:pt x="665" y="0"/>
                  </a:lnTo>
                  <a:lnTo>
                    <a:pt x="44" y="36"/>
                  </a:lnTo>
                  <a:lnTo>
                    <a:pt x="44" y="36"/>
                  </a:lnTo>
                  <a:lnTo>
                    <a:pt x="37" y="38"/>
                  </a:lnTo>
                  <a:lnTo>
                    <a:pt x="33" y="42"/>
                  </a:lnTo>
                  <a:lnTo>
                    <a:pt x="30" y="46"/>
                  </a:lnTo>
                  <a:lnTo>
                    <a:pt x="29" y="51"/>
                  </a:lnTo>
                  <a:lnTo>
                    <a:pt x="53" y="455"/>
                  </a:lnTo>
                  <a:lnTo>
                    <a:pt x="53" y="455"/>
                  </a:lnTo>
                  <a:lnTo>
                    <a:pt x="54" y="460"/>
                  </a:lnTo>
                  <a:lnTo>
                    <a:pt x="58" y="464"/>
                  </a:lnTo>
                  <a:lnTo>
                    <a:pt x="63" y="467"/>
                  </a:lnTo>
                  <a:lnTo>
                    <a:pt x="68" y="468"/>
                  </a:lnTo>
                  <a:lnTo>
                    <a:pt x="68" y="468"/>
                  </a:lnTo>
                  <a:lnTo>
                    <a:pt x="69" y="468"/>
                  </a:lnTo>
                  <a:lnTo>
                    <a:pt x="99" y="467"/>
                  </a:lnTo>
                  <a:lnTo>
                    <a:pt x="99" y="474"/>
                  </a:lnTo>
                  <a:lnTo>
                    <a:pt x="56" y="476"/>
                  </a:lnTo>
                  <a:lnTo>
                    <a:pt x="3" y="633"/>
                  </a:lnTo>
                  <a:lnTo>
                    <a:pt x="3" y="633"/>
                  </a:lnTo>
                  <a:lnTo>
                    <a:pt x="2" y="637"/>
                  </a:lnTo>
                  <a:lnTo>
                    <a:pt x="0" y="641"/>
                  </a:lnTo>
                  <a:lnTo>
                    <a:pt x="0" y="644"/>
                  </a:lnTo>
                  <a:lnTo>
                    <a:pt x="2" y="646"/>
                  </a:lnTo>
                  <a:lnTo>
                    <a:pt x="4" y="649"/>
                  </a:lnTo>
                  <a:lnTo>
                    <a:pt x="7" y="650"/>
                  </a:lnTo>
                  <a:lnTo>
                    <a:pt x="13" y="652"/>
                  </a:lnTo>
                  <a:lnTo>
                    <a:pt x="18" y="652"/>
                  </a:lnTo>
                  <a:lnTo>
                    <a:pt x="18" y="652"/>
                  </a:lnTo>
                  <a:lnTo>
                    <a:pt x="21" y="652"/>
                  </a:lnTo>
                  <a:lnTo>
                    <a:pt x="44" y="650"/>
                  </a:lnTo>
                  <a:lnTo>
                    <a:pt x="87" y="522"/>
                  </a:lnTo>
                  <a:lnTo>
                    <a:pt x="727" y="484"/>
                  </a:lnTo>
                  <a:lnTo>
                    <a:pt x="705" y="438"/>
                  </a:lnTo>
                  <a:lnTo>
                    <a:pt x="661" y="441"/>
                  </a:lnTo>
                  <a:lnTo>
                    <a:pt x="661" y="433"/>
                  </a:lnTo>
                  <a:lnTo>
                    <a:pt x="662" y="433"/>
                  </a:lnTo>
                  <a:lnTo>
                    <a:pt x="662" y="433"/>
                  </a:lnTo>
                  <a:lnTo>
                    <a:pt x="690" y="432"/>
                  </a:lnTo>
                  <a:lnTo>
                    <a:pt x="690" y="432"/>
                  </a:lnTo>
                  <a:lnTo>
                    <a:pt x="696" y="430"/>
                  </a:lnTo>
                  <a:lnTo>
                    <a:pt x="700" y="426"/>
                  </a:lnTo>
                  <a:lnTo>
                    <a:pt x="704" y="422"/>
                  </a:lnTo>
                  <a:lnTo>
                    <a:pt x="704" y="416"/>
                  </a:lnTo>
                  <a:lnTo>
                    <a:pt x="679" y="13"/>
                  </a:lnTo>
                  <a:lnTo>
                    <a:pt x="679" y="13"/>
                  </a:lnTo>
                  <a:lnTo>
                    <a:pt x="678" y="8"/>
                  </a:lnTo>
                  <a:lnTo>
                    <a:pt x="675" y="4"/>
                  </a:lnTo>
                  <a:lnTo>
                    <a:pt x="671" y="0"/>
                  </a:lnTo>
                  <a:lnTo>
                    <a:pt x="6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4" name="Freeform 346"/>
            <p:cNvSpPr>
              <a:spLocks/>
            </p:cNvSpPr>
            <p:nvPr/>
          </p:nvSpPr>
          <p:spPr bwMode="auto">
            <a:xfrm>
              <a:off x="5856288" y="1577975"/>
              <a:ext cx="1071563" cy="742950"/>
            </a:xfrm>
            <a:custGeom>
              <a:avLst/>
              <a:gdLst>
                <a:gd name="T0" fmla="*/ 661 w 675"/>
                <a:gd name="T1" fmla="*/ 432 h 468"/>
                <a:gd name="T2" fmla="*/ 39 w 675"/>
                <a:gd name="T3" fmla="*/ 468 h 468"/>
                <a:gd name="T4" fmla="*/ 39 w 675"/>
                <a:gd name="T5" fmla="*/ 468 h 468"/>
                <a:gd name="T6" fmla="*/ 34 w 675"/>
                <a:gd name="T7" fmla="*/ 467 h 468"/>
                <a:gd name="T8" fmla="*/ 30 w 675"/>
                <a:gd name="T9" fmla="*/ 464 h 468"/>
                <a:gd name="T10" fmla="*/ 25 w 675"/>
                <a:gd name="T11" fmla="*/ 460 h 468"/>
                <a:gd name="T12" fmla="*/ 24 w 675"/>
                <a:gd name="T13" fmla="*/ 455 h 468"/>
                <a:gd name="T14" fmla="*/ 0 w 675"/>
                <a:gd name="T15" fmla="*/ 51 h 468"/>
                <a:gd name="T16" fmla="*/ 0 w 675"/>
                <a:gd name="T17" fmla="*/ 51 h 468"/>
                <a:gd name="T18" fmla="*/ 1 w 675"/>
                <a:gd name="T19" fmla="*/ 46 h 468"/>
                <a:gd name="T20" fmla="*/ 4 w 675"/>
                <a:gd name="T21" fmla="*/ 40 h 468"/>
                <a:gd name="T22" fmla="*/ 8 w 675"/>
                <a:gd name="T23" fmla="*/ 37 h 468"/>
                <a:gd name="T24" fmla="*/ 13 w 675"/>
                <a:gd name="T25" fmla="*/ 36 h 468"/>
                <a:gd name="T26" fmla="*/ 636 w 675"/>
                <a:gd name="T27" fmla="*/ 0 h 468"/>
                <a:gd name="T28" fmla="*/ 636 w 675"/>
                <a:gd name="T29" fmla="*/ 0 h 468"/>
                <a:gd name="T30" fmla="*/ 641 w 675"/>
                <a:gd name="T31" fmla="*/ 0 h 468"/>
                <a:gd name="T32" fmla="*/ 646 w 675"/>
                <a:gd name="T33" fmla="*/ 2 h 468"/>
                <a:gd name="T34" fmla="*/ 649 w 675"/>
                <a:gd name="T35" fmla="*/ 8 h 468"/>
                <a:gd name="T36" fmla="*/ 651 w 675"/>
                <a:gd name="T37" fmla="*/ 13 h 468"/>
                <a:gd name="T38" fmla="*/ 675 w 675"/>
                <a:gd name="T39" fmla="*/ 415 h 468"/>
                <a:gd name="T40" fmla="*/ 675 w 675"/>
                <a:gd name="T41" fmla="*/ 415 h 468"/>
                <a:gd name="T42" fmla="*/ 673 w 675"/>
                <a:gd name="T43" fmla="*/ 422 h 468"/>
                <a:gd name="T44" fmla="*/ 671 w 675"/>
                <a:gd name="T45" fmla="*/ 426 h 468"/>
                <a:gd name="T46" fmla="*/ 667 w 675"/>
                <a:gd name="T47" fmla="*/ 430 h 468"/>
                <a:gd name="T48" fmla="*/ 661 w 675"/>
                <a:gd name="T49" fmla="*/ 432 h 468"/>
                <a:gd name="T50" fmla="*/ 661 w 675"/>
                <a:gd name="T51" fmla="*/ 43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5" h="468">
                  <a:moveTo>
                    <a:pt x="661" y="432"/>
                  </a:moveTo>
                  <a:lnTo>
                    <a:pt x="39" y="468"/>
                  </a:lnTo>
                  <a:lnTo>
                    <a:pt x="39" y="468"/>
                  </a:lnTo>
                  <a:lnTo>
                    <a:pt x="34" y="467"/>
                  </a:lnTo>
                  <a:lnTo>
                    <a:pt x="30" y="464"/>
                  </a:lnTo>
                  <a:lnTo>
                    <a:pt x="25" y="460"/>
                  </a:lnTo>
                  <a:lnTo>
                    <a:pt x="24" y="455"/>
                  </a:lnTo>
                  <a:lnTo>
                    <a:pt x="0" y="51"/>
                  </a:lnTo>
                  <a:lnTo>
                    <a:pt x="0" y="51"/>
                  </a:lnTo>
                  <a:lnTo>
                    <a:pt x="1" y="46"/>
                  </a:lnTo>
                  <a:lnTo>
                    <a:pt x="4" y="40"/>
                  </a:lnTo>
                  <a:lnTo>
                    <a:pt x="8" y="37"/>
                  </a:lnTo>
                  <a:lnTo>
                    <a:pt x="13" y="36"/>
                  </a:lnTo>
                  <a:lnTo>
                    <a:pt x="636" y="0"/>
                  </a:lnTo>
                  <a:lnTo>
                    <a:pt x="636" y="0"/>
                  </a:lnTo>
                  <a:lnTo>
                    <a:pt x="641" y="0"/>
                  </a:lnTo>
                  <a:lnTo>
                    <a:pt x="646" y="2"/>
                  </a:lnTo>
                  <a:lnTo>
                    <a:pt x="649" y="8"/>
                  </a:lnTo>
                  <a:lnTo>
                    <a:pt x="651" y="13"/>
                  </a:lnTo>
                  <a:lnTo>
                    <a:pt x="675" y="415"/>
                  </a:lnTo>
                  <a:lnTo>
                    <a:pt x="675" y="415"/>
                  </a:lnTo>
                  <a:lnTo>
                    <a:pt x="673" y="422"/>
                  </a:lnTo>
                  <a:lnTo>
                    <a:pt x="671" y="426"/>
                  </a:lnTo>
                  <a:lnTo>
                    <a:pt x="667" y="430"/>
                  </a:lnTo>
                  <a:lnTo>
                    <a:pt x="661" y="432"/>
                  </a:lnTo>
                  <a:lnTo>
                    <a:pt x="661" y="432"/>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5" name="Freeform 347"/>
            <p:cNvSpPr>
              <a:spLocks/>
            </p:cNvSpPr>
            <p:nvPr/>
          </p:nvSpPr>
          <p:spPr bwMode="auto">
            <a:xfrm>
              <a:off x="6800851" y="2227263"/>
              <a:ext cx="60325" cy="42863"/>
            </a:xfrm>
            <a:custGeom>
              <a:avLst/>
              <a:gdLst>
                <a:gd name="T0" fmla="*/ 38 w 38"/>
                <a:gd name="T1" fmla="*/ 24 h 27"/>
                <a:gd name="T2" fmla="*/ 2 w 38"/>
                <a:gd name="T3" fmla="*/ 27 h 27"/>
                <a:gd name="T4" fmla="*/ 0 w 38"/>
                <a:gd name="T5" fmla="*/ 5 h 27"/>
                <a:gd name="T6" fmla="*/ 0 w 38"/>
                <a:gd name="T7" fmla="*/ 5 h 27"/>
                <a:gd name="T8" fmla="*/ 2 w 38"/>
                <a:gd name="T9" fmla="*/ 2 h 27"/>
                <a:gd name="T10" fmla="*/ 4 w 38"/>
                <a:gd name="T11" fmla="*/ 2 h 27"/>
                <a:gd name="T12" fmla="*/ 33 w 38"/>
                <a:gd name="T13" fmla="*/ 0 h 27"/>
                <a:gd name="T14" fmla="*/ 33 w 38"/>
                <a:gd name="T15" fmla="*/ 0 h 27"/>
                <a:gd name="T16" fmla="*/ 35 w 38"/>
                <a:gd name="T17" fmla="*/ 1 h 27"/>
                <a:gd name="T18" fmla="*/ 37 w 38"/>
                <a:gd name="T19" fmla="*/ 4 h 27"/>
                <a:gd name="T20" fmla="*/ 38 w 38"/>
                <a:gd name="T21"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7">
                  <a:moveTo>
                    <a:pt x="38" y="24"/>
                  </a:moveTo>
                  <a:lnTo>
                    <a:pt x="2" y="27"/>
                  </a:lnTo>
                  <a:lnTo>
                    <a:pt x="0" y="5"/>
                  </a:lnTo>
                  <a:lnTo>
                    <a:pt x="0" y="5"/>
                  </a:lnTo>
                  <a:lnTo>
                    <a:pt x="2" y="2"/>
                  </a:lnTo>
                  <a:lnTo>
                    <a:pt x="4" y="2"/>
                  </a:lnTo>
                  <a:lnTo>
                    <a:pt x="33" y="0"/>
                  </a:lnTo>
                  <a:lnTo>
                    <a:pt x="33" y="0"/>
                  </a:lnTo>
                  <a:lnTo>
                    <a:pt x="35" y="1"/>
                  </a:lnTo>
                  <a:lnTo>
                    <a:pt x="37" y="4"/>
                  </a:lnTo>
                  <a:lnTo>
                    <a:pt x="38" y="24"/>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6" name="Freeform 348"/>
            <p:cNvSpPr>
              <a:spLocks/>
            </p:cNvSpPr>
            <p:nvPr/>
          </p:nvSpPr>
          <p:spPr bwMode="auto">
            <a:xfrm>
              <a:off x="5961063" y="2278063"/>
              <a:ext cx="60325" cy="41275"/>
            </a:xfrm>
            <a:custGeom>
              <a:avLst/>
              <a:gdLst>
                <a:gd name="T0" fmla="*/ 38 w 38"/>
                <a:gd name="T1" fmla="*/ 23 h 26"/>
                <a:gd name="T2" fmla="*/ 1 w 38"/>
                <a:gd name="T3" fmla="*/ 26 h 26"/>
                <a:gd name="T4" fmla="*/ 0 w 38"/>
                <a:gd name="T5" fmla="*/ 4 h 26"/>
                <a:gd name="T6" fmla="*/ 0 w 38"/>
                <a:gd name="T7" fmla="*/ 4 h 26"/>
                <a:gd name="T8" fmla="*/ 1 w 38"/>
                <a:gd name="T9" fmla="*/ 3 h 26"/>
                <a:gd name="T10" fmla="*/ 4 w 38"/>
                <a:gd name="T11" fmla="*/ 1 h 26"/>
                <a:gd name="T12" fmla="*/ 32 w 38"/>
                <a:gd name="T13" fmla="*/ 0 h 26"/>
                <a:gd name="T14" fmla="*/ 32 w 38"/>
                <a:gd name="T15" fmla="*/ 0 h 26"/>
                <a:gd name="T16" fmla="*/ 35 w 38"/>
                <a:gd name="T17" fmla="*/ 0 h 26"/>
                <a:gd name="T18" fmla="*/ 36 w 38"/>
                <a:gd name="T19" fmla="*/ 3 h 26"/>
                <a:gd name="T20" fmla="*/ 38 w 38"/>
                <a:gd name="T2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6">
                  <a:moveTo>
                    <a:pt x="38" y="23"/>
                  </a:moveTo>
                  <a:lnTo>
                    <a:pt x="1" y="26"/>
                  </a:lnTo>
                  <a:lnTo>
                    <a:pt x="0" y="4"/>
                  </a:lnTo>
                  <a:lnTo>
                    <a:pt x="0" y="4"/>
                  </a:lnTo>
                  <a:lnTo>
                    <a:pt x="1" y="3"/>
                  </a:lnTo>
                  <a:lnTo>
                    <a:pt x="4" y="1"/>
                  </a:lnTo>
                  <a:lnTo>
                    <a:pt x="32" y="0"/>
                  </a:lnTo>
                  <a:lnTo>
                    <a:pt x="32" y="0"/>
                  </a:lnTo>
                  <a:lnTo>
                    <a:pt x="35" y="0"/>
                  </a:lnTo>
                  <a:lnTo>
                    <a:pt x="36" y="3"/>
                  </a:lnTo>
                  <a:lnTo>
                    <a:pt x="38" y="23"/>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7" name="Freeform 349"/>
            <p:cNvSpPr>
              <a:spLocks/>
            </p:cNvSpPr>
            <p:nvPr/>
          </p:nvSpPr>
          <p:spPr bwMode="auto">
            <a:xfrm>
              <a:off x="5810251" y="2273300"/>
              <a:ext cx="1233488" cy="339725"/>
            </a:xfrm>
            <a:custGeom>
              <a:avLst/>
              <a:gdLst>
                <a:gd name="T0" fmla="*/ 761 w 777"/>
                <a:gd name="T1" fmla="*/ 170 h 214"/>
                <a:gd name="T2" fmla="*/ 21 w 777"/>
                <a:gd name="T3" fmla="*/ 214 h 214"/>
                <a:gd name="T4" fmla="*/ 21 w 777"/>
                <a:gd name="T5" fmla="*/ 214 h 214"/>
                <a:gd name="T6" fmla="*/ 14 w 777"/>
                <a:gd name="T7" fmla="*/ 214 h 214"/>
                <a:gd name="T8" fmla="*/ 9 w 777"/>
                <a:gd name="T9" fmla="*/ 214 h 214"/>
                <a:gd name="T10" fmla="*/ 5 w 777"/>
                <a:gd name="T11" fmla="*/ 211 h 214"/>
                <a:gd name="T12" fmla="*/ 2 w 777"/>
                <a:gd name="T13" fmla="*/ 210 h 214"/>
                <a:gd name="T14" fmla="*/ 0 w 777"/>
                <a:gd name="T15" fmla="*/ 207 h 214"/>
                <a:gd name="T16" fmla="*/ 0 w 777"/>
                <a:gd name="T17" fmla="*/ 203 h 214"/>
                <a:gd name="T18" fmla="*/ 0 w 777"/>
                <a:gd name="T19" fmla="*/ 199 h 214"/>
                <a:gd name="T20" fmla="*/ 3 w 777"/>
                <a:gd name="T21" fmla="*/ 195 h 214"/>
                <a:gd name="T22" fmla="*/ 56 w 777"/>
                <a:gd name="T23" fmla="*/ 38 h 214"/>
                <a:gd name="T24" fmla="*/ 705 w 777"/>
                <a:gd name="T25" fmla="*/ 0 h 214"/>
                <a:gd name="T26" fmla="*/ 769 w 777"/>
                <a:gd name="T27" fmla="*/ 139 h 214"/>
                <a:gd name="T28" fmla="*/ 769 w 777"/>
                <a:gd name="T29" fmla="*/ 139 h 214"/>
                <a:gd name="T30" fmla="*/ 773 w 777"/>
                <a:gd name="T31" fmla="*/ 146 h 214"/>
                <a:gd name="T32" fmla="*/ 775 w 777"/>
                <a:gd name="T33" fmla="*/ 153 h 214"/>
                <a:gd name="T34" fmla="*/ 777 w 777"/>
                <a:gd name="T35" fmla="*/ 157 h 214"/>
                <a:gd name="T36" fmla="*/ 777 w 777"/>
                <a:gd name="T37" fmla="*/ 161 h 214"/>
                <a:gd name="T38" fmla="*/ 775 w 777"/>
                <a:gd name="T39" fmla="*/ 165 h 214"/>
                <a:gd name="T40" fmla="*/ 773 w 777"/>
                <a:gd name="T41" fmla="*/ 168 h 214"/>
                <a:gd name="T42" fmla="*/ 767 w 777"/>
                <a:gd name="T43" fmla="*/ 169 h 214"/>
                <a:gd name="T44" fmla="*/ 761 w 777"/>
                <a:gd name="T45" fmla="*/ 17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7" h="214">
                  <a:moveTo>
                    <a:pt x="761" y="170"/>
                  </a:moveTo>
                  <a:lnTo>
                    <a:pt x="21" y="214"/>
                  </a:lnTo>
                  <a:lnTo>
                    <a:pt x="21" y="214"/>
                  </a:lnTo>
                  <a:lnTo>
                    <a:pt x="14" y="214"/>
                  </a:lnTo>
                  <a:lnTo>
                    <a:pt x="9" y="214"/>
                  </a:lnTo>
                  <a:lnTo>
                    <a:pt x="5" y="211"/>
                  </a:lnTo>
                  <a:lnTo>
                    <a:pt x="2" y="210"/>
                  </a:lnTo>
                  <a:lnTo>
                    <a:pt x="0" y="207"/>
                  </a:lnTo>
                  <a:lnTo>
                    <a:pt x="0" y="203"/>
                  </a:lnTo>
                  <a:lnTo>
                    <a:pt x="0" y="199"/>
                  </a:lnTo>
                  <a:lnTo>
                    <a:pt x="3" y="195"/>
                  </a:lnTo>
                  <a:lnTo>
                    <a:pt x="56" y="38"/>
                  </a:lnTo>
                  <a:lnTo>
                    <a:pt x="705" y="0"/>
                  </a:lnTo>
                  <a:lnTo>
                    <a:pt x="769" y="139"/>
                  </a:lnTo>
                  <a:lnTo>
                    <a:pt x="769" y="139"/>
                  </a:lnTo>
                  <a:lnTo>
                    <a:pt x="773" y="146"/>
                  </a:lnTo>
                  <a:lnTo>
                    <a:pt x="775" y="153"/>
                  </a:lnTo>
                  <a:lnTo>
                    <a:pt x="777" y="157"/>
                  </a:lnTo>
                  <a:lnTo>
                    <a:pt x="777" y="161"/>
                  </a:lnTo>
                  <a:lnTo>
                    <a:pt x="775" y="165"/>
                  </a:lnTo>
                  <a:lnTo>
                    <a:pt x="773" y="168"/>
                  </a:lnTo>
                  <a:lnTo>
                    <a:pt x="767" y="169"/>
                  </a:lnTo>
                  <a:lnTo>
                    <a:pt x="761" y="170"/>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8" name="Freeform 350"/>
            <p:cNvSpPr>
              <a:spLocks/>
            </p:cNvSpPr>
            <p:nvPr/>
          </p:nvSpPr>
          <p:spPr bwMode="auto">
            <a:xfrm>
              <a:off x="5810251" y="2273300"/>
              <a:ext cx="1233488" cy="339725"/>
            </a:xfrm>
            <a:custGeom>
              <a:avLst/>
              <a:gdLst>
                <a:gd name="T0" fmla="*/ 761 w 777"/>
                <a:gd name="T1" fmla="*/ 170 h 214"/>
                <a:gd name="T2" fmla="*/ 21 w 777"/>
                <a:gd name="T3" fmla="*/ 214 h 214"/>
                <a:gd name="T4" fmla="*/ 21 w 777"/>
                <a:gd name="T5" fmla="*/ 214 h 214"/>
                <a:gd name="T6" fmla="*/ 14 w 777"/>
                <a:gd name="T7" fmla="*/ 214 h 214"/>
                <a:gd name="T8" fmla="*/ 9 w 777"/>
                <a:gd name="T9" fmla="*/ 214 h 214"/>
                <a:gd name="T10" fmla="*/ 5 w 777"/>
                <a:gd name="T11" fmla="*/ 211 h 214"/>
                <a:gd name="T12" fmla="*/ 2 w 777"/>
                <a:gd name="T13" fmla="*/ 210 h 214"/>
                <a:gd name="T14" fmla="*/ 0 w 777"/>
                <a:gd name="T15" fmla="*/ 207 h 214"/>
                <a:gd name="T16" fmla="*/ 0 w 777"/>
                <a:gd name="T17" fmla="*/ 203 h 214"/>
                <a:gd name="T18" fmla="*/ 0 w 777"/>
                <a:gd name="T19" fmla="*/ 199 h 214"/>
                <a:gd name="T20" fmla="*/ 3 w 777"/>
                <a:gd name="T21" fmla="*/ 195 h 214"/>
                <a:gd name="T22" fmla="*/ 56 w 777"/>
                <a:gd name="T23" fmla="*/ 38 h 214"/>
                <a:gd name="T24" fmla="*/ 705 w 777"/>
                <a:gd name="T25" fmla="*/ 0 h 214"/>
                <a:gd name="T26" fmla="*/ 769 w 777"/>
                <a:gd name="T27" fmla="*/ 139 h 214"/>
                <a:gd name="T28" fmla="*/ 769 w 777"/>
                <a:gd name="T29" fmla="*/ 139 h 214"/>
                <a:gd name="T30" fmla="*/ 773 w 777"/>
                <a:gd name="T31" fmla="*/ 146 h 214"/>
                <a:gd name="T32" fmla="*/ 775 w 777"/>
                <a:gd name="T33" fmla="*/ 153 h 214"/>
                <a:gd name="T34" fmla="*/ 777 w 777"/>
                <a:gd name="T35" fmla="*/ 157 h 214"/>
                <a:gd name="T36" fmla="*/ 777 w 777"/>
                <a:gd name="T37" fmla="*/ 161 h 214"/>
                <a:gd name="T38" fmla="*/ 775 w 777"/>
                <a:gd name="T39" fmla="*/ 165 h 214"/>
                <a:gd name="T40" fmla="*/ 773 w 777"/>
                <a:gd name="T41" fmla="*/ 168 h 214"/>
                <a:gd name="T42" fmla="*/ 767 w 777"/>
                <a:gd name="T43" fmla="*/ 169 h 214"/>
                <a:gd name="T44" fmla="*/ 761 w 777"/>
                <a:gd name="T45" fmla="*/ 17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7" h="214">
                  <a:moveTo>
                    <a:pt x="761" y="170"/>
                  </a:moveTo>
                  <a:lnTo>
                    <a:pt x="21" y="214"/>
                  </a:lnTo>
                  <a:lnTo>
                    <a:pt x="21" y="214"/>
                  </a:lnTo>
                  <a:lnTo>
                    <a:pt x="14" y="214"/>
                  </a:lnTo>
                  <a:lnTo>
                    <a:pt x="9" y="214"/>
                  </a:lnTo>
                  <a:lnTo>
                    <a:pt x="5" y="211"/>
                  </a:lnTo>
                  <a:lnTo>
                    <a:pt x="2" y="210"/>
                  </a:lnTo>
                  <a:lnTo>
                    <a:pt x="0" y="207"/>
                  </a:lnTo>
                  <a:lnTo>
                    <a:pt x="0" y="203"/>
                  </a:lnTo>
                  <a:lnTo>
                    <a:pt x="0" y="199"/>
                  </a:lnTo>
                  <a:lnTo>
                    <a:pt x="3" y="195"/>
                  </a:lnTo>
                  <a:lnTo>
                    <a:pt x="56" y="38"/>
                  </a:lnTo>
                  <a:lnTo>
                    <a:pt x="705" y="0"/>
                  </a:lnTo>
                  <a:lnTo>
                    <a:pt x="769" y="139"/>
                  </a:lnTo>
                  <a:lnTo>
                    <a:pt x="769" y="139"/>
                  </a:lnTo>
                  <a:lnTo>
                    <a:pt x="773" y="146"/>
                  </a:lnTo>
                  <a:lnTo>
                    <a:pt x="775" y="153"/>
                  </a:lnTo>
                  <a:lnTo>
                    <a:pt x="777" y="157"/>
                  </a:lnTo>
                  <a:lnTo>
                    <a:pt x="777" y="161"/>
                  </a:lnTo>
                  <a:lnTo>
                    <a:pt x="775" y="165"/>
                  </a:lnTo>
                  <a:lnTo>
                    <a:pt x="773" y="168"/>
                  </a:lnTo>
                  <a:lnTo>
                    <a:pt x="767" y="169"/>
                  </a:lnTo>
                  <a:lnTo>
                    <a:pt x="761"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9" name="Freeform 351"/>
            <p:cNvSpPr>
              <a:spLocks/>
            </p:cNvSpPr>
            <p:nvPr/>
          </p:nvSpPr>
          <p:spPr bwMode="auto">
            <a:xfrm>
              <a:off x="5875338" y="2295525"/>
              <a:ext cx="1106488" cy="268288"/>
            </a:xfrm>
            <a:custGeom>
              <a:avLst/>
              <a:gdLst>
                <a:gd name="T0" fmla="*/ 0 w 697"/>
                <a:gd name="T1" fmla="*/ 169 h 169"/>
                <a:gd name="T2" fmla="*/ 36 w 697"/>
                <a:gd name="T3" fmla="*/ 36 h 169"/>
                <a:gd name="T4" fmla="*/ 643 w 697"/>
                <a:gd name="T5" fmla="*/ 0 h 169"/>
                <a:gd name="T6" fmla="*/ 697 w 697"/>
                <a:gd name="T7" fmla="*/ 128 h 169"/>
                <a:gd name="T8" fmla="*/ 0 w 697"/>
                <a:gd name="T9" fmla="*/ 169 h 169"/>
              </a:gdLst>
              <a:ahLst/>
              <a:cxnLst>
                <a:cxn ang="0">
                  <a:pos x="T0" y="T1"/>
                </a:cxn>
                <a:cxn ang="0">
                  <a:pos x="T2" y="T3"/>
                </a:cxn>
                <a:cxn ang="0">
                  <a:pos x="T4" y="T5"/>
                </a:cxn>
                <a:cxn ang="0">
                  <a:pos x="T6" y="T7"/>
                </a:cxn>
                <a:cxn ang="0">
                  <a:pos x="T8" y="T9"/>
                </a:cxn>
              </a:cxnLst>
              <a:rect l="0" t="0" r="r" b="b"/>
              <a:pathLst>
                <a:path w="697" h="169">
                  <a:moveTo>
                    <a:pt x="0" y="169"/>
                  </a:moveTo>
                  <a:lnTo>
                    <a:pt x="36" y="36"/>
                  </a:lnTo>
                  <a:lnTo>
                    <a:pt x="643" y="0"/>
                  </a:lnTo>
                  <a:lnTo>
                    <a:pt x="697" y="128"/>
                  </a:lnTo>
                  <a:lnTo>
                    <a:pt x="0" y="169"/>
                  </a:lnTo>
                  <a:close/>
                </a:path>
              </a:pathLst>
            </a:custGeom>
            <a:solidFill>
              <a:srgbClr val="80BD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0" name="Freeform 352"/>
            <p:cNvSpPr>
              <a:spLocks/>
            </p:cNvSpPr>
            <p:nvPr/>
          </p:nvSpPr>
          <p:spPr bwMode="auto">
            <a:xfrm>
              <a:off x="5875338" y="2295525"/>
              <a:ext cx="1106488" cy="268288"/>
            </a:xfrm>
            <a:custGeom>
              <a:avLst/>
              <a:gdLst>
                <a:gd name="T0" fmla="*/ 0 w 697"/>
                <a:gd name="T1" fmla="*/ 169 h 169"/>
                <a:gd name="T2" fmla="*/ 36 w 697"/>
                <a:gd name="T3" fmla="*/ 36 h 169"/>
                <a:gd name="T4" fmla="*/ 643 w 697"/>
                <a:gd name="T5" fmla="*/ 0 h 169"/>
                <a:gd name="T6" fmla="*/ 697 w 697"/>
                <a:gd name="T7" fmla="*/ 128 h 169"/>
                <a:gd name="T8" fmla="*/ 0 w 697"/>
                <a:gd name="T9" fmla="*/ 169 h 169"/>
              </a:gdLst>
              <a:ahLst/>
              <a:cxnLst>
                <a:cxn ang="0">
                  <a:pos x="T0" y="T1"/>
                </a:cxn>
                <a:cxn ang="0">
                  <a:pos x="T2" y="T3"/>
                </a:cxn>
                <a:cxn ang="0">
                  <a:pos x="T4" y="T5"/>
                </a:cxn>
                <a:cxn ang="0">
                  <a:pos x="T6" y="T7"/>
                </a:cxn>
                <a:cxn ang="0">
                  <a:pos x="T8" y="T9"/>
                </a:cxn>
              </a:cxnLst>
              <a:rect l="0" t="0" r="r" b="b"/>
              <a:pathLst>
                <a:path w="697" h="169">
                  <a:moveTo>
                    <a:pt x="0" y="169"/>
                  </a:moveTo>
                  <a:lnTo>
                    <a:pt x="36" y="36"/>
                  </a:lnTo>
                  <a:lnTo>
                    <a:pt x="643" y="0"/>
                  </a:lnTo>
                  <a:lnTo>
                    <a:pt x="697" y="128"/>
                  </a:lnTo>
                  <a:lnTo>
                    <a:pt x="0" y="1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1" name="Freeform 353"/>
            <p:cNvSpPr>
              <a:spLocks/>
            </p:cNvSpPr>
            <p:nvPr/>
          </p:nvSpPr>
          <p:spPr bwMode="auto">
            <a:xfrm>
              <a:off x="5827713" y="2528888"/>
              <a:ext cx="1200150" cy="79375"/>
            </a:xfrm>
            <a:custGeom>
              <a:avLst/>
              <a:gdLst>
                <a:gd name="T0" fmla="*/ 754 w 756"/>
                <a:gd name="T1" fmla="*/ 7 h 50"/>
                <a:gd name="T2" fmla="*/ 3 w 756"/>
                <a:gd name="T3" fmla="*/ 50 h 50"/>
                <a:gd name="T4" fmla="*/ 3 w 756"/>
                <a:gd name="T5" fmla="*/ 50 h 50"/>
                <a:gd name="T6" fmla="*/ 2 w 756"/>
                <a:gd name="T7" fmla="*/ 50 h 50"/>
                <a:gd name="T8" fmla="*/ 0 w 756"/>
                <a:gd name="T9" fmla="*/ 47 h 50"/>
                <a:gd name="T10" fmla="*/ 0 w 756"/>
                <a:gd name="T11" fmla="*/ 47 h 50"/>
                <a:gd name="T12" fmla="*/ 0 w 756"/>
                <a:gd name="T13" fmla="*/ 46 h 50"/>
                <a:gd name="T14" fmla="*/ 3 w 756"/>
                <a:gd name="T15" fmla="*/ 45 h 50"/>
                <a:gd name="T16" fmla="*/ 754 w 756"/>
                <a:gd name="T17" fmla="*/ 0 h 50"/>
                <a:gd name="T18" fmla="*/ 754 w 756"/>
                <a:gd name="T19" fmla="*/ 0 h 50"/>
                <a:gd name="T20" fmla="*/ 755 w 756"/>
                <a:gd name="T21" fmla="*/ 1 h 50"/>
                <a:gd name="T22" fmla="*/ 756 w 756"/>
                <a:gd name="T23" fmla="*/ 3 h 50"/>
                <a:gd name="T24" fmla="*/ 756 w 756"/>
                <a:gd name="T25" fmla="*/ 3 h 50"/>
                <a:gd name="T26" fmla="*/ 756 w 756"/>
                <a:gd name="T27" fmla="*/ 5 h 50"/>
                <a:gd name="T28" fmla="*/ 754 w 756"/>
                <a:gd name="T29" fmla="*/ 7 h 50"/>
                <a:gd name="T30" fmla="*/ 754 w 756"/>
                <a:gd name="T31"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6" h="50">
                  <a:moveTo>
                    <a:pt x="754" y="7"/>
                  </a:moveTo>
                  <a:lnTo>
                    <a:pt x="3" y="50"/>
                  </a:lnTo>
                  <a:lnTo>
                    <a:pt x="3" y="50"/>
                  </a:lnTo>
                  <a:lnTo>
                    <a:pt x="2" y="50"/>
                  </a:lnTo>
                  <a:lnTo>
                    <a:pt x="0" y="47"/>
                  </a:lnTo>
                  <a:lnTo>
                    <a:pt x="0" y="47"/>
                  </a:lnTo>
                  <a:lnTo>
                    <a:pt x="0" y="46"/>
                  </a:lnTo>
                  <a:lnTo>
                    <a:pt x="3" y="45"/>
                  </a:lnTo>
                  <a:lnTo>
                    <a:pt x="754" y="0"/>
                  </a:lnTo>
                  <a:lnTo>
                    <a:pt x="754" y="0"/>
                  </a:lnTo>
                  <a:lnTo>
                    <a:pt x="755" y="1"/>
                  </a:lnTo>
                  <a:lnTo>
                    <a:pt x="756" y="3"/>
                  </a:lnTo>
                  <a:lnTo>
                    <a:pt x="756" y="3"/>
                  </a:lnTo>
                  <a:lnTo>
                    <a:pt x="756" y="5"/>
                  </a:lnTo>
                  <a:lnTo>
                    <a:pt x="754" y="7"/>
                  </a:lnTo>
                  <a:lnTo>
                    <a:pt x="754" y="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2" name="Freeform 354"/>
            <p:cNvSpPr>
              <a:spLocks/>
            </p:cNvSpPr>
            <p:nvPr/>
          </p:nvSpPr>
          <p:spPr bwMode="auto">
            <a:xfrm>
              <a:off x="6805613" y="2236788"/>
              <a:ext cx="53975" cy="60325"/>
            </a:xfrm>
            <a:custGeom>
              <a:avLst/>
              <a:gdLst>
                <a:gd name="T0" fmla="*/ 31 w 34"/>
                <a:gd name="T1" fmla="*/ 37 h 38"/>
                <a:gd name="T2" fmla="*/ 5 w 34"/>
                <a:gd name="T3" fmla="*/ 38 h 38"/>
                <a:gd name="T4" fmla="*/ 5 w 34"/>
                <a:gd name="T5" fmla="*/ 38 h 38"/>
                <a:gd name="T6" fmla="*/ 3 w 34"/>
                <a:gd name="T7" fmla="*/ 38 h 38"/>
                <a:gd name="T8" fmla="*/ 1 w 34"/>
                <a:gd name="T9" fmla="*/ 36 h 38"/>
                <a:gd name="T10" fmla="*/ 0 w 34"/>
                <a:gd name="T11" fmla="*/ 4 h 38"/>
                <a:gd name="T12" fmla="*/ 0 w 34"/>
                <a:gd name="T13" fmla="*/ 4 h 38"/>
                <a:gd name="T14" fmla="*/ 1 w 34"/>
                <a:gd name="T15" fmla="*/ 3 h 38"/>
                <a:gd name="T16" fmla="*/ 3 w 34"/>
                <a:gd name="T17" fmla="*/ 2 h 38"/>
                <a:gd name="T18" fmla="*/ 28 w 34"/>
                <a:gd name="T19" fmla="*/ 0 h 38"/>
                <a:gd name="T20" fmla="*/ 28 w 34"/>
                <a:gd name="T21" fmla="*/ 0 h 38"/>
                <a:gd name="T22" fmla="*/ 31 w 34"/>
                <a:gd name="T23" fmla="*/ 2 h 38"/>
                <a:gd name="T24" fmla="*/ 32 w 34"/>
                <a:gd name="T25" fmla="*/ 3 h 38"/>
                <a:gd name="T26" fmla="*/ 34 w 34"/>
                <a:gd name="T27" fmla="*/ 34 h 38"/>
                <a:gd name="T28" fmla="*/ 34 w 34"/>
                <a:gd name="T29" fmla="*/ 34 h 38"/>
                <a:gd name="T30" fmla="*/ 32 w 34"/>
                <a:gd name="T31" fmla="*/ 36 h 38"/>
                <a:gd name="T32" fmla="*/ 31 w 34"/>
                <a:gd name="T33" fmla="*/ 37 h 38"/>
                <a:gd name="T34" fmla="*/ 31 w 34"/>
                <a:gd name="T3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8">
                  <a:moveTo>
                    <a:pt x="31" y="37"/>
                  </a:moveTo>
                  <a:lnTo>
                    <a:pt x="5" y="38"/>
                  </a:lnTo>
                  <a:lnTo>
                    <a:pt x="5" y="38"/>
                  </a:lnTo>
                  <a:lnTo>
                    <a:pt x="3" y="38"/>
                  </a:lnTo>
                  <a:lnTo>
                    <a:pt x="1" y="36"/>
                  </a:lnTo>
                  <a:lnTo>
                    <a:pt x="0" y="4"/>
                  </a:lnTo>
                  <a:lnTo>
                    <a:pt x="0" y="4"/>
                  </a:lnTo>
                  <a:lnTo>
                    <a:pt x="1" y="3"/>
                  </a:lnTo>
                  <a:lnTo>
                    <a:pt x="3" y="2"/>
                  </a:lnTo>
                  <a:lnTo>
                    <a:pt x="28" y="0"/>
                  </a:lnTo>
                  <a:lnTo>
                    <a:pt x="28" y="0"/>
                  </a:lnTo>
                  <a:lnTo>
                    <a:pt x="31" y="2"/>
                  </a:lnTo>
                  <a:lnTo>
                    <a:pt x="32" y="3"/>
                  </a:lnTo>
                  <a:lnTo>
                    <a:pt x="34" y="34"/>
                  </a:lnTo>
                  <a:lnTo>
                    <a:pt x="34" y="34"/>
                  </a:lnTo>
                  <a:lnTo>
                    <a:pt x="32" y="36"/>
                  </a:lnTo>
                  <a:lnTo>
                    <a:pt x="31" y="37"/>
                  </a:lnTo>
                  <a:lnTo>
                    <a:pt x="31" y="3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3" name="Freeform 355"/>
            <p:cNvSpPr>
              <a:spLocks/>
            </p:cNvSpPr>
            <p:nvPr/>
          </p:nvSpPr>
          <p:spPr bwMode="auto">
            <a:xfrm>
              <a:off x="5965826" y="2286000"/>
              <a:ext cx="52388" cy="60325"/>
            </a:xfrm>
            <a:custGeom>
              <a:avLst/>
              <a:gdLst>
                <a:gd name="T0" fmla="*/ 31 w 33"/>
                <a:gd name="T1" fmla="*/ 37 h 38"/>
                <a:gd name="T2" fmla="*/ 5 w 33"/>
                <a:gd name="T3" fmla="*/ 38 h 38"/>
                <a:gd name="T4" fmla="*/ 5 w 33"/>
                <a:gd name="T5" fmla="*/ 38 h 38"/>
                <a:gd name="T6" fmla="*/ 2 w 33"/>
                <a:gd name="T7" fmla="*/ 38 h 38"/>
                <a:gd name="T8" fmla="*/ 1 w 33"/>
                <a:gd name="T9" fmla="*/ 36 h 38"/>
                <a:gd name="T10" fmla="*/ 0 w 33"/>
                <a:gd name="T11" fmla="*/ 6 h 38"/>
                <a:gd name="T12" fmla="*/ 0 w 33"/>
                <a:gd name="T13" fmla="*/ 6 h 38"/>
                <a:gd name="T14" fmla="*/ 1 w 33"/>
                <a:gd name="T15" fmla="*/ 3 h 38"/>
                <a:gd name="T16" fmla="*/ 2 w 33"/>
                <a:gd name="T17" fmla="*/ 2 h 38"/>
                <a:gd name="T18" fmla="*/ 28 w 33"/>
                <a:gd name="T19" fmla="*/ 0 h 38"/>
                <a:gd name="T20" fmla="*/ 28 w 33"/>
                <a:gd name="T21" fmla="*/ 0 h 38"/>
                <a:gd name="T22" fmla="*/ 31 w 33"/>
                <a:gd name="T23" fmla="*/ 2 h 38"/>
                <a:gd name="T24" fmla="*/ 32 w 33"/>
                <a:gd name="T25" fmla="*/ 3 h 38"/>
                <a:gd name="T26" fmla="*/ 33 w 33"/>
                <a:gd name="T27" fmla="*/ 34 h 38"/>
                <a:gd name="T28" fmla="*/ 33 w 33"/>
                <a:gd name="T29" fmla="*/ 34 h 38"/>
                <a:gd name="T30" fmla="*/ 32 w 33"/>
                <a:gd name="T31" fmla="*/ 36 h 38"/>
                <a:gd name="T32" fmla="*/ 31 w 33"/>
                <a:gd name="T33" fmla="*/ 37 h 38"/>
                <a:gd name="T34" fmla="*/ 31 w 33"/>
                <a:gd name="T3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38">
                  <a:moveTo>
                    <a:pt x="31" y="37"/>
                  </a:moveTo>
                  <a:lnTo>
                    <a:pt x="5" y="38"/>
                  </a:lnTo>
                  <a:lnTo>
                    <a:pt x="5" y="38"/>
                  </a:lnTo>
                  <a:lnTo>
                    <a:pt x="2" y="38"/>
                  </a:lnTo>
                  <a:lnTo>
                    <a:pt x="1" y="36"/>
                  </a:lnTo>
                  <a:lnTo>
                    <a:pt x="0" y="6"/>
                  </a:lnTo>
                  <a:lnTo>
                    <a:pt x="0" y="6"/>
                  </a:lnTo>
                  <a:lnTo>
                    <a:pt x="1" y="3"/>
                  </a:lnTo>
                  <a:lnTo>
                    <a:pt x="2" y="2"/>
                  </a:lnTo>
                  <a:lnTo>
                    <a:pt x="28" y="0"/>
                  </a:lnTo>
                  <a:lnTo>
                    <a:pt x="28" y="0"/>
                  </a:lnTo>
                  <a:lnTo>
                    <a:pt x="31" y="2"/>
                  </a:lnTo>
                  <a:lnTo>
                    <a:pt x="32" y="3"/>
                  </a:lnTo>
                  <a:lnTo>
                    <a:pt x="33" y="34"/>
                  </a:lnTo>
                  <a:lnTo>
                    <a:pt x="33" y="34"/>
                  </a:lnTo>
                  <a:lnTo>
                    <a:pt x="32" y="36"/>
                  </a:lnTo>
                  <a:lnTo>
                    <a:pt x="31" y="37"/>
                  </a:lnTo>
                  <a:lnTo>
                    <a:pt x="31" y="3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4" name="Freeform 356"/>
            <p:cNvSpPr>
              <a:spLocks/>
            </p:cNvSpPr>
            <p:nvPr/>
          </p:nvSpPr>
          <p:spPr bwMode="auto">
            <a:xfrm>
              <a:off x="5949951" y="2187575"/>
              <a:ext cx="47625" cy="39688"/>
            </a:xfrm>
            <a:custGeom>
              <a:avLst/>
              <a:gdLst>
                <a:gd name="T0" fmla="*/ 26 w 30"/>
                <a:gd name="T1" fmla="*/ 23 h 25"/>
                <a:gd name="T2" fmla="*/ 6 w 30"/>
                <a:gd name="T3" fmla="*/ 25 h 25"/>
                <a:gd name="T4" fmla="*/ 6 w 30"/>
                <a:gd name="T5" fmla="*/ 25 h 25"/>
                <a:gd name="T6" fmla="*/ 3 w 30"/>
                <a:gd name="T7" fmla="*/ 23 h 25"/>
                <a:gd name="T8" fmla="*/ 2 w 30"/>
                <a:gd name="T9" fmla="*/ 21 h 25"/>
                <a:gd name="T10" fmla="*/ 0 w 30"/>
                <a:gd name="T11" fmla="*/ 6 h 25"/>
                <a:gd name="T12" fmla="*/ 0 w 30"/>
                <a:gd name="T13" fmla="*/ 6 h 25"/>
                <a:gd name="T14" fmla="*/ 2 w 30"/>
                <a:gd name="T15" fmla="*/ 3 h 25"/>
                <a:gd name="T16" fmla="*/ 4 w 30"/>
                <a:gd name="T17" fmla="*/ 2 h 25"/>
                <a:gd name="T18" fmla="*/ 25 w 30"/>
                <a:gd name="T19" fmla="*/ 0 h 25"/>
                <a:gd name="T20" fmla="*/ 25 w 30"/>
                <a:gd name="T21" fmla="*/ 0 h 25"/>
                <a:gd name="T22" fmla="*/ 27 w 30"/>
                <a:gd name="T23" fmla="*/ 2 h 25"/>
                <a:gd name="T24" fmla="*/ 29 w 30"/>
                <a:gd name="T25" fmla="*/ 4 h 25"/>
                <a:gd name="T26" fmla="*/ 30 w 30"/>
                <a:gd name="T27" fmla="*/ 19 h 25"/>
                <a:gd name="T28" fmla="*/ 30 w 30"/>
                <a:gd name="T29" fmla="*/ 19 h 25"/>
                <a:gd name="T30" fmla="*/ 29 w 30"/>
                <a:gd name="T31" fmla="*/ 22 h 25"/>
                <a:gd name="T32" fmla="*/ 26 w 30"/>
                <a:gd name="T33" fmla="*/ 23 h 25"/>
                <a:gd name="T34" fmla="*/ 26 w 30"/>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5">
                  <a:moveTo>
                    <a:pt x="26" y="23"/>
                  </a:moveTo>
                  <a:lnTo>
                    <a:pt x="6" y="25"/>
                  </a:lnTo>
                  <a:lnTo>
                    <a:pt x="6" y="25"/>
                  </a:lnTo>
                  <a:lnTo>
                    <a:pt x="3" y="23"/>
                  </a:lnTo>
                  <a:lnTo>
                    <a:pt x="2" y="21"/>
                  </a:lnTo>
                  <a:lnTo>
                    <a:pt x="0" y="6"/>
                  </a:lnTo>
                  <a:lnTo>
                    <a:pt x="0" y="6"/>
                  </a:lnTo>
                  <a:lnTo>
                    <a:pt x="2" y="3"/>
                  </a:lnTo>
                  <a:lnTo>
                    <a:pt x="4" y="2"/>
                  </a:lnTo>
                  <a:lnTo>
                    <a:pt x="25" y="0"/>
                  </a:lnTo>
                  <a:lnTo>
                    <a:pt x="25" y="0"/>
                  </a:lnTo>
                  <a:lnTo>
                    <a:pt x="27" y="2"/>
                  </a:lnTo>
                  <a:lnTo>
                    <a:pt x="29" y="4"/>
                  </a:lnTo>
                  <a:lnTo>
                    <a:pt x="30" y="19"/>
                  </a:lnTo>
                  <a:lnTo>
                    <a:pt x="30" y="19"/>
                  </a:lnTo>
                  <a:lnTo>
                    <a:pt x="29" y="22"/>
                  </a:lnTo>
                  <a:lnTo>
                    <a:pt x="26" y="23"/>
                  </a:lnTo>
                  <a:lnTo>
                    <a:pt x="26"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5" name="Freeform 357"/>
            <p:cNvSpPr>
              <a:spLocks/>
            </p:cNvSpPr>
            <p:nvPr/>
          </p:nvSpPr>
          <p:spPr bwMode="auto">
            <a:xfrm>
              <a:off x="5948363" y="2132013"/>
              <a:ext cx="47625" cy="49213"/>
            </a:xfrm>
            <a:custGeom>
              <a:avLst/>
              <a:gdLst>
                <a:gd name="T0" fmla="*/ 24 w 30"/>
                <a:gd name="T1" fmla="*/ 30 h 31"/>
                <a:gd name="T2" fmla="*/ 7 w 30"/>
                <a:gd name="T3" fmla="*/ 31 h 31"/>
                <a:gd name="T4" fmla="*/ 7 w 30"/>
                <a:gd name="T5" fmla="*/ 31 h 31"/>
                <a:gd name="T6" fmla="*/ 3 w 30"/>
                <a:gd name="T7" fmla="*/ 30 h 31"/>
                <a:gd name="T8" fmla="*/ 1 w 30"/>
                <a:gd name="T9" fmla="*/ 26 h 31"/>
                <a:gd name="T10" fmla="*/ 0 w 30"/>
                <a:gd name="T11" fmla="*/ 6 h 31"/>
                <a:gd name="T12" fmla="*/ 0 w 30"/>
                <a:gd name="T13" fmla="*/ 6 h 31"/>
                <a:gd name="T14" fmla="*/ 1 w 30"/>
                <a:gd name="T15" fmla="*/ 3 h 31"/>
                <a:gd name="T16" fmla="*/ 4 w 30"/>
                <a:gd name="T17" fmla="*/ 0 h 31"/>
                <a:gd name="T18" fmla="*/ 23 w 30"/>
                <a:gd name="T19" fmla="*/ 0 h 31"/>
                <a:gd name="T20" fmla="*/ 23 w 30"/>
                <a:gd name="T21" fmla="*/ 0 h 31"/>
                <a:gd name="T22" fmla="*/ 26 w 30"/>
                <a:gd name="T23" fmla="*/ 2 h 31"/>
                <a:gd name="T24" fmla="*/ 28 w 30"/>
                <a:gd name="T25" fmla="*/ 4 h 31"/>
                <a:gd name="T26" fmla="*/ 30 w 30"/>
                <a:gd name="T27" fmla="*/ 25 h 31"/>
                <a:gd name="T28" fmla="*/ 30 w 30"/>
                <a:gd name="T29" fmla="*/ 25 h 31"/>
                <a:gd name="T30" fmla="*/ 28 w 30"/>
                <a:gd name="T31" fmla="*/ 29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3" y="30"/>
                  </a:lnTo>
                  <a:lnTo>
                    <a:pt x="1" y="26"/>
                  </a:lnTo>
                  <a:lnTo>
                    <a:pt x="0" y="6"/>
                  </a:lnTo>
                  <a:lnTo>
                    <a:pt x="0" y="6"/>
                  </a:lnTo>
                  <a:lnTo>
                    <a:pt x="1" y="3"/>
                  </a:lnTo>
                  <a:lnTo>
                    <a:pt x="4" y="0"/>
                  </a:lnTo>
                  <a:lnTo>
                    <a:pt x="23" y="0"/>
                  </a:lnTo>
                  <a:lnTo>
                    <a:pt x="23" y="0"/>
                  </a:lnTo>
                  <a:lnTo>
                    <a:pt x="26" y="2"/>
                  </a:lnTo>
                  <a:lnTo>
                    <a:pt x="28" y="4"/>
                  </a:lnTo>
                  <a:lnTo>
                    <a:pt x="30" y="25"/>
                  </a:lnTo>
                  <a:lnTo>
                    <a:pt x="30" y="25"/>
                  </a:lnTo>
                  <a:lnTo>
                    <a:pt x="28" y="29"/>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6" name="Freeform 358"/>
            <p:cNvSpPr>
              <a:spLocks/>
            </p:cNvSpPr>
            <p:nvPr/>
          </p:nvSpPr>
          <p:spPr bwMode="auto">
            <a:xfrm>
              <a:off x="5943601" y="2074863"/>
              <a:ext cx="47625" cy="50800"/>
            </a:xfrm>
            <a:custGeom>
              <a:avLst/>
              <a:gdLst>
                <a:gd name="T0" fmla="*/ 24 w 30"/>
                <a:gd name="T1" fmla="*/ 31 h 32"/>
                <a:gd name="T2" fmla="*/ 7 w 30"/>
                <a:gd name="T3" fmla="*/ 32 h 32"/>
                <a:gd name="T4" fmla="*/ 7 w 30"/>
                <a:gd name="T5" fmla="*/ 32 h 32"/>
                <a:gd name="T6" fmla="*/ 4 w 30"/>
                <a:gd name="T7" fmla="*/ 31 h 32"/>
                <a:gd name="T8" fmla="*/ 3 w 30"/>
                <a:gd name="T9" fmla="*/ 31 h 32"/>
                <a:gd name="T10" fmla="*/ 2 w 30"/>
                <a:gd name="T11" fmla="*/ 27 h 32"/>
                <a:gd name="T12" fmla="*/ 0 w 30"/>
                <a:gd name="T13" fmla="*/ 7 h 32"/>
                <a:gd name="T14" fmla="*/ 0 w 30"/>
                <a:gd name="T15" fmla="*/ 7 h 32"/>
                <a:gd name="T16" fmla="*/ 2 w 30"/>
                <a:gd name="T17" fmla="*/ 3 h 32"/>
                <a:gd name="T18" fmla="*/ 6 w 30"/>
                <a:gd name="T19" fmla="*/ 1 h 32"/>
                <a:gd name="T20" fmla="*/ 23 w 30"/>
                <a:gd name="T21" fmla="*/ 0 h 32"/>
                <a:gd name="T22" fmla="*/ 23 w 30"/>
                <a:gd name="T23" fmla="*/ 0 h 32"/>
                <a:gd name="T24" fmla="*/ 27 w 30"/>
                <a:gd name="T25" fmla="*/ 1 h 32"/>
                <a:gd name="T26" fmla="*/ 29 w 30"/>
                <a:gd name="T27" fmla="*/ 5 h 32"/>
                <a:gd name="T28" fmla="*/ 30 w 30"/>
                <a:gd name="T29" fmla="*/ 25 h 32"/>
                <a:gd name="T30" fmla="*/ 30 w 30"/>
                <a:gd name="T31" fmla="*/ 25 h 32"/>
                <a:gd name="T32" fmla="*/ 29 w 30"/>
                <a:gd name="T33" fmla="*/ 28 h 32"/>
                <a:gd name="T34" fmla="*/ 24 w 30"/>
                <a:gd name="T35" fmla="*/ 31 h 32"/>
                <a:gd name="T36" fmla="*/ 24 w 30"/>
                <a:gd name="T3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2">
                  <a:moveTo>
                    <a:pt x="24" y="31"/>
                  </a:moveTo>
                  <a:lnTo>
                    <a:pt x="7" y="32"/>
                  </a:lnTo>
                  <a:lnTo>
                    <a:pt x="7" y="32"/>
                  </a:lnTo>
                  <a:lnTo>
                    <a:pt x="4" y="31"/>
                  </a:lnTo>
                  <a:lnTo>
                    <a:pt x="3" y="31"/>
                  </a:lnTo>
                  <a:lnTo>
                    <a:pt x="2" y="27"/>
                  </a:lnTo>
                  <a:lnTo>
                    <a:pt x="0" y="7"/>
                  </a:lnTo>
                  <a:lnTo>
                    <a:pt x="0" y="7"/>
                  </a:lnTo>
                  <a:lnTo>
                    <a:pt x="2" y="3"/>
                  </a:lnTo>
                  <a:lnTo>
                    <a:pt x="6" y="1"/>
                  </a:lnTo>
                  <a:lnTo>
                    <a:pt x="23" y="0"/>
                  </a:lnTo>
                  <a:lnTo>
                    <a:pt x="23" y="0"/>
                  </a:lnTo>
                  <a:lnTo>
                    <a:pt x="27" y="1"/>
                  </a:lnTo>
                  <a:lnTo>
                    <a:pt x="29" y="5"/>
                  </a:lnTo>
                  <a:lnTo>
                    <a:pt x="30" y="25"/>
                  </a:lnTo>
                  <a:lnTo>
                    <a:pt x="30" y="25"/>
                  </a:lnTo>
                  <a:lnTo>
                    <a:pt x="29"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7" name="Freeform 359"/>
            <p:cNvSpPr>
              <a:spLocks/>
            </p:cNvSpPr>
            <p:nvPr/>
          </p:nvSpPr>
          <p:spPr bwMode="auto">
            <a:xfrm>
              <a:off x="5942013" y="2019300"/>
              <a:ext cx="44450" cy="49213"/>
            </a:xfrm>
            <a:custGeom>
              <a:avLst/>
              <a:gdLst>
                <a:gd name="T0" fmla="*/ 24 w 28"/>
                <a:gd name="T1" fmla="*/ 29 h 31"/>
                <a:gd name="T2" fmla="*/ 5 w 28"/>
                <a:gd name="T3" fmla="*/ 31 h 31"/>
                <a:gd name="T4" fmla="*/ 5 w 28"/>
                <a:gd name="T5" fmla="*/ 31 h 31"/>
                <a:gd name="T6" fmla="*/ 3 w 28"/>
                <a:gd name="T7" fmla="*/ 29 h 31"/>
                <a:gd name="T8" fmla="*/ 0 w 28"/>
                <a:gd name="T9" fmla="*/ 27 h 31"/>
                <a:gd name="T10" fmla="*/ 0 w 28"/>
                <a:gd name="T11" fmla="*/ 6 h 31"/>
                <a:gd name="T12" fmla="*/ 0 w 28"/>
                <a:gd name="T13" fmla="*/ 6 h 31"/>
                <a:gd name="T14" fmla="*/ 0 w 28"/>
                <a:gd name="T15" fmla="*/ 2 h 31"/>
                <a:gd name="T16" fmla="*/ 4 w 28"/>
                <a:gd name="T17" fmla="*/ 1 h 31"/>
                <a:gd name="T18" fmla="*/ 23 w 28"/>
                <a:gd name="T19" fmla="*/ 0 h 31"/>
                <a:gd name="T20" fmla="*/ 23 w 28"/>
                <a:gd name="T21" fmla="*/ 0 h 31"/>
                <a:gd name="T22" fmla="*/ 25 w 28"/>
                <a:gd name="T23" fmla="*/ 1 h 31"/>
                <a:gd name="T24" fmla="*/ 28 w 28"/>
                <a:gd name="T25" fmla="*/ 4 h 31"/>
                <a:gd name="T26" fmla="*/ 28 w 28"/>
                <a:gd name="T27" fmla="*/ 24 h 31"/>
                <a:gd name="T28" fmla="*/ 28 w 28"/>
                <a:gd name="T29" fmla="*/ 24 h 31"/>
                <a:gd name="T30" fmla="*/ 27 w 28"/>
                <a:gd name="T31" fmla="*/ 28 h 31"/>
                <a:gd name="T32" fmla="*/ 24 w 28"/>
                <a:gd name="T33" fmla="*/ 29 h 31"/>
                <a:gd name="T34" fmla="*/ 24 w 28"/>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29"/>
                  </a:moveTo>
                  <a:lnTo>
                    <a:pt x="5" y="31"/>
                  </a:lnTo>
                  <a:lnTo>
                    <a:pt x="5" y="31"/>
                  </a:lnTo>
                  <a:lnTo>
                    <a:pt x="3" y="29"/>
                  </a:lnTo>
                  <a:lnTo>
                    <a:pt x="0" y="27"/>
                  </a:lnTo>
                  <a:lnTo>
                    <a:pt x="0" y="6"/>
                  </a:lnTo>
                  <a:lnTo>
                    <a:pt x="0" y="6"/>
                  </a:lnTo>
                  <a:lnTo>
                    <a:pt x="0" y="2"/>
                  </a:lnTo>
                  <a:lnTo>
                    <a:pt x="4" y="1"/>
                  </a:lnTo>
                  <a:lnTo>
                    <a:pt x="23" y="0"/>
                  </a:lnTo>
                  <a:lnTo>
                    <a:pt x="23" y="0"/>
                  </a:lnTo>
                  <a:lnTo>
                    <a:pt x="25" y="1"/>
                  </a:lnTo>
                  <a:lnTo>
                    <a:pt x="28" y="4"/>
                  </a:lnTo>
                  <a:lnTo>
                    <a:pt x="28" y="24"/>
                  </a:lnTo>
                  <a:lnTo>
                    <a:pt x="28" y="24"/>
                  </a:lnTo>
                  <a:lnTo>
                    <a:pt x="27"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8" name="Freeform 360"/>
            <p:cNvSpPr>
              <a:spLocks/>
            </p:cNvSpPr>
            <p:nvPr/>
          </p:nvSpPr>
          <p:spPr bwMode="auto">
            <a:xfrm>
              <a:off x="5937251" y="1963738"/>
              <a:ext cx="47625" cy="49213"/>
            </a:xfrm>
            <a:custGeom>
              <a:avLst/>
              <a:gdLst>
                <a:gd name="T0" fmla="*/ 24 w 30"/>
                <a:gd name="T1" fmla="*/ 29 h 31"/>
                <a:gd name="T2" fmla="*/ 7 w 30"/>
                <a:gd name="T3" fmla="*/ 31 h 31"/>
                <a:gd name="T4" fmla="*/ 7 w 30"/>
                <a:gd name="T5" fmla="*/ 31 h 31"/>
                <a:gd name="T6" fmla="*/ 3 w 30"/>
                <a:gd name="T7" fmla="*/ 29 h 31"/>
                <a:gd name="T8" fmla="*/ 1 w 30"/>
                <a:gd name="T9" fmla="*/ 25 h 31"/>
                <a:gd name="T10" fmla="*/ 0 w 30"/>
                <a:gd name="T11" fmla="*/ 5 h 31"/>
                <a:gd name="T12" fmla="*/ 0 w 30"/>
                <a:gd name="T13" fmla="*/ 5 h 31"/>
                <a:gd name="T14" fmla="*/ 1 w 30"/>
                <a:gd name="T15" fmla="*/ 2 h 31"/>
                <a:gd name="T16" fmla="*/ 4 w 30"/>
                <a:gd name="T17" fmla="*/ 0 h 31"/>
                <a:gd name="T18" fmla="*/ 23 w 30"/>
                <a:gd name="T19" fmla="*/ 0 h 31"/>
                <a:gd name="T20" fmla="*/ 23 w 30"/>
                <a:gd name="T21" fmla="*/ 0 h 31"/>
                <a:gd name="T22" fmla="*/ 27 w 30"/>
                <a:gd name="T23" fmla="*/ 0 h 31"/>
                <a:gd name="T24" fmla="*/ 28 w 30"/>
                <a:gd name="T25" fmla="*/ 4 h 31"/>
                <a:gd name="T26" fmla="*/ 30 w 30"/>
                <a:gd name="T27" fmla="*/ 24 h 31"/>
                <a:gd name="T28" fmla="*/ 30 w 30"/>
                <a:gd name="T29" fmla="*/ 24 h 31"/>
                <a:gd name="T30" fmla="*/ 28 w 30"/>
                <a:gd name="T31" fmla="*/ 28 h 31"/>
                <a:gd name="T32" fmla="*/ 24 w 30"/>
                <a:gd name="T33" fmla="*/ 29 h 31"/>
                <a:gd name="T34" fmla="*/ 24 w 30"/>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29"/>
                  </a:moveTo>
                  <a:lnTo>
                    <a:pt x="7" y="31"/>
                  </a:lnTo>
                  <a:lnTo>
                    <a:pt x="7" y="31"/>
                  </a:lnTo>
                  <a:lnTo>
                    <a:pt x="3" y="29"/>
                  </a:lnTo>
                  <a:lnTo>
                    <a:pt x="1" y="25"/>
                  </a:lnTo>
                  <a:lnTo>
                    <a:pt x="0" y="5"/>
                  </a:lnTo>
                  <a:lnTo>
                    <a:pt x="0" y="5"/>
                  </a:lnTo>
                  <a:lnTo>
                    <a:pt x="1" y="2"/>
                  </a:lnTo>
                  <a:lnTo>
                    <a:pt x="4" y="0"/>
                  </a:lnTo>
                  <a:lnTo>
                    <a:pt x="23" y="0"/>
                  </a:lnTo>
                  <a:lnTo>
                    <a:pt x="23" y="0"/>
                  </a:lnTo>
                  <a:lnTo>
                    <a:pt x="27" y="0"/>
                  </a:lnTo>
                  <a:lnTo>
                    <a:pt x="28" y="4"/>
                  </a:lnTo>
                  <a:lnTo>
                    <a:pt x="30" y="24"/>
                  </a:lnTo>
                  <a:lnTo>
                    <a:pt x="30" y="24"/>
                  </a:lnTo>
                  <a:lnTo>
                    <a:pt x="28"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9" name="Freeform 361"/>
            <p:cNvSpPr>
              <a:spLocks/>
            </p:cNvSpPr>
            <p:nvPr/>
          </p:nvSpPr>
          <p:spPr bwMode="auto">
            <a:xfrm>
              <a:off x="5932488" y="1905000"/>
              <a:ext cx="47625" cy="49213"/>
            </a:xfrm>
            <a:custGeom>
              <a:avLst/>
              <a:gdLst>
                <a:gd name="T0" fmla="*/ 26 w 30"/>
                <a:gd name="T1" fmla="*/ 31 h 31"/>
                <a:gd name="T2" fmla="*/ 7 w 30"/>
                <a:gd name="T3" fmla="*/ 31 h 31"/>
                <a:gd name="T4" fmla="*/ 7 w 30"/>
                <a:gd name="T5" fmla="*/ 31 h 31"/>
                <a:gd name="T6" fmla="*/ 4 w 30"/>
                <a:gd name="T7" fmla="*/ 31 h 31"/>
                <a:gd name="T8" fmla="*/ 2 w 30"/>
                <a:gd name="T9" fmla="*/ 27 h 31"/>
                <a:gd name="T10" fmla="*/ 0 w 30"/>
                <a:gd name="T11" fmla="*/ 7 h 31"/>
                <a:gd name="T12" fmla="*/ 0 w 30"/>
                <a:gd name="T13" fmla="*/ 7 h 31"/>
                <a:gd name="T14" fmla="*/ 2 w 30"/>
                <a:gd name="T15" fmla="*/ 3 h 31"/>
                <a:gd name="T16" fmla="*/ 6 w 30"/>
                <a:gd name="T17" fmla="*/ 2 h 31"/>
                <a:gd name="T18" fmla="*/ 23 w 30"/>
                <a:gd name="T19" fmla="*/ 0 h 31"/>
                <a:gd name="T20" fmla="*/ 23 w 30"/>
                <a:gd name="T21" fmla="*/ 0 h 31"/>
                <a:gd name="T22" fmla="*/ 27 w 30"/>
                <a:gd name="T23" fmla="*/ 2 h 31"/>
                <a:gd name="T24" fmla="*/ 29 w 30"/>
                <a:gd name="T25" fmla="*/ 6 h 31"/>
                <a:gd name="T26" fmla="*/ 30 w 30"/>
                <a:gd name="T27" fmla="*/ 26 h 31"/>
                <a:gd name="T28" fmla="*/ 30 w 30"/>
                <a:gd name="T29" fmla="*/ 26 h 31"/>
                <a:gd name="T30" fmla="*/ 29 w 30"/>
                <a:gd name="T31" fmla="*/ 29 h 31"/>
                <a:gd name="T32" fmla="*/ 26 w 30"/>
                <a:gd name="T33" fmla="*/ 31 h 31"/>
                <a:gd name="T34" fmla="*/ 26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1"/>
                  </a:moveTo>
                  <a:lnTo>
                    <a:pt x="7" y="31"/>
                  </a:lnTo>
                  <a:lnTo>
                    <a:pt x="7" y="31"/>
                  </a:lnTo>
                  <a:lnTo>
                    <a:pt x="4" y="31"/>
                  </a:lnTo>
                  <a:lnTo>
                    <a:pt x="2" y="27"/>
                  </a:lnTo>
                  <a:lnTo>
                    <a:pt x="0" y="7"/>
                  </a:lnTo>
                  <a:lnTo>
                    <a:pt x="0" y="7"/>
                  </a:lnTo>
                  <a:lnTo>
                    <a:pt x="2" y="3"/>
                  </a:lnTo>
                  <a:lnTo>
                    <a:pt x="6" y="2"/>
                  </a:lnTo>
                  <a:lnTo>
                    <a:pt x="23" y="0"/>
                  </a:lnTo>
                  <a:lnTo>
                    <a:pt x="23" y="0"/>
                  </a:lnTo>
                  <a:lnTo>
                    <a:pt x="27" y="2"/>
                  </a:lnTo>
                  <a:lnTo>
                    <a:pt x="29" y="6"/>
                  </a:lnTo>
                  <a:lnTo>
                    <a:pt x="30" y="26"/>
                  </a:lnTo>
                  <a:lnTo>
                    <a:pt x="30" y="26"/>
                  </a:lnTo>
                  <a:lnTo>
                    <a:pt x="29" y="29"/>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0" name="Freeform 362"/>
            <p:cNvSpPr>
              <a:spLocks/>
            </p:cNvSpPr>
            <p:nvPr/>
          </p:nvSpPr>
          <p:spPr bwMode="auto">
            <a:xfrm>
              <a:off x="6005513" y="2184400"/>
              <a:ext cx="47625" cy="38100"/>
            </a:xfrm>
            <a:custGeom>
              <a:avLst/>
              <a:gdLst>
                <a:gd name="T0" fmla="*/ 26 w 30"/>
                <a:gd name="T1" fmla="*/ 24 h 24"/>
                <a:gd name="T2" fmla="*/ 6 w 30"/>
                <a:gd name="T3" fmla="*/ 24 h 24"/>
                <a:gd name="T4" fmla="*/ 6 w 30"/>
                <a:gd name="T5" fmla="*/ 24 h 24"/>
                <a:gd name="T6" fmla="*/ 3 w 30"/>
                <a:gd name="T7" fmla="*/ 24 h 24"/>
                <a:gd name="T8" fmla="*/ 2 w 30"/>
                <a:gd name="T9" fmla="*/ 21 h 24"/>
                <a:gd name="T10" fmla="*/ 0 w 30"/>
                <a:gd name="T11" fmla="*/ 6 h 24"/>
                <a:gd name="T12" fmla="*/ 0 w 30"/>
                <a:gd name="T13" fmla="*/ 6 h 24"/>
                <a:gd name="T14" fmla="*/ 2 w 30"/>
                <a:gd name="T15" fmla="*/ 2 h 24"/>
                <a:gd name="T16" fmla="*/ 4 w 30"/>
                <a:gd name="T17" fmla="*/ 1 h 24"/>
                <a:gd name="T18" fmla="*/ 25 w 30"/>
                <a:gd name="T19" fmla="*/ 0 h 24"/>
                <a:gd name="T20" fmla="*/ 25 w 30"/>
                <a:gd name="T21" fmla="*/ 0 h 24"/>
                <a:gd name="T22" fmla="*/ 27 w 30"/>
                <a:gd name="T23" fmla="*/ 1 h 24"/>
                <a:gd name="T24" fmla="*/ 29 w 30"/>
                <a:gd name="T25" fmla="*/ 4 h 24"/>
                <a:gd name="T26" fmla="*/ 30 w 30"/>
                <a:gd name="T27" fmla="*/ 19 h 24"/>
                <a:gd name="T28" fmla="*/ 30 w 30"/>
                <a:gd name="T29" fmla="*/ 19 h 24"/>
                <a:gd name="T30" fmla="*/ 29 w 30"/>
                <a:gd name="T31" fmla="*/ 23 h 24"/>
                <a:gd name="T32" fmla="*/ 26 w 30"/>
                <a:gd name="T33" fmla="*/ 24 h 24"/>
                <a:gd name="T34" fmla="*/ 26 w 30"/>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26" y="24"/>
                  </a:moveTo>
                  <a:lnTo>
                    <a:pt x="6" y="24"/>
                  </a:lnTo>
                  <a:lnTo>
                    <a:pt x="6" y="24"/>
                  </a:lnTo>
                  <a:lnTo>
                    <a:pt x="3" y="24"/>
                  </a:lnTo>
                  <a:lnTo>
                    <a:pt x="2" y="21"/>
                  </a:lnTo>
                  <a:lnTo>
                    <a:pt x="0" y="6"/>
                  </a:lnTo>
                  <a:lnTo>
                    <a:pt x="0" y="6"/>
                  </a:lnTo>
                  <a:lnTo>
                    <a:pt x="2" y="2"/>
                  </a:lnTo>
                  <a:lnTo>
                    <a:pt x="4" y="1"/>
                  </a:lnTo>
                  <a:lnTo>
                    <a:pt x="25" y="0"/>
                  </a:lnTo>
                  <a:lnTo>
                    <a:pt x="25" y="0"/>
                  </a:lnTo>
                  <a:lnTo>
                    <a:pt x="27" y="1"/>
                  </a:lnTo>
                  <a:lnTo>
                    <a:pt x="29" y="4"/>
                  </a:lnTo>
                  <a:lnTo>
                    <a:pt x="30" y="19"/>
                  </a:lnTo>
                  <a:lnTo>
                    <a:pt x="30" y="19"/>
                  </a:lnTo>
                  <a:lnTo>
                    <a:pt x="29" y="23"/>
                  </a:lnTo>
                  <a:lnTo>
                    <a:pt x="26" y="24"/>
                  </a:lnTo>
                  <a:lnTo>
                    <a:pt x="26"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1" name="Freeform 363"/>
            <p:cNvSpPr>
              <a:spLocks/>
            </p:cNvSpPr>
            <p:nvPr/>
          </p:nvSpPr>
          <p:spPr bwMode="auto">
            <a:xfrm>
              <a:off x="6003926" y="2125663"/>
              <a:ext cx="98425" cy="52388"/>
            </a:xfrm>
            <a:custGeom>
              <a:avLst/>
              <a:gdLst>
                <a:gd name="T0" fmla="*/ 57 w 62"/>
                <a:gd name="T1" fmla="*/ 30 h 33"/>
                <a:gd name="T2" fmla="*/ 7 w 62"/>
                <a:gd name="T3" fmla="*/ 33 h 33"/>
                <a:gd name="T4" fmla="*/ 7 w 62"/>
                <a:gd name="T5" fmla="*/ 33 h 33"/>
                <a:gd name="T6" fmla="*/ 4 w 62"/>
                <a:gd name="T7" fmla="*/ 33 h 33"/>
                <a:gd name="T8" fmla="*/ 3 w 62"/>
                <a:gd name="T9" fmla="*/ 31 h 33"/>
                <a:gd name="T10" fmla="*/ 1 w 62"/>
                <a:gd name="T11" fmla="*/ 30 h 33"/>
                <a:gd name="T12" fmla="*/ 1 w 62"/>
                <a:gd name="T13" fmla="*/ 29 h 33"/>
                <a:gd name="T14" fmla="*/ 0 w 62"/>
                <a:gd name="T15" fmla="*/ 8 h 33"/>
                <a:gd name="T16" fmla="*/ 0 w 62"/>
                <a:gd name="T17" fmla="*/ 8 h 33"/>
                <a:gd name="T18" fmla="*/ 0 w 62"/>
                <a:gd name="T19" fmla="*/ 7 h 33"/>
                <a:gd name="T20" fmla="*/ 1 w 62"/>
                <a:gd name="T21" fmla="*/ 4 h 33"/>
                <a:gd name="T22" fmla="*/ 3 w 62"/>
                <a:gd name="T23" fmla="*/ 3 h 33"/>
                <a:gd name="T24" fmla="*/ 5 w 62"/>
                <a:gd name="T25" fmla="*/ 3 h 33"/>
                <a:gd name="T26" fmla="*/ 55 w 62"/>
                <a:gd name="T27" fmla="*/ 0 h 33"/>
                <a:gd name="T28" fmla="*/ 55 w 62"/>
                <a:gd name="T29" fmla="*/ 0 h 33"/>
                <a:gd name="T30" fmla="*/ 58 w 62"/>
                <a:gd name="T31" fmla="*/ 0 h 33"/>
                <a:gd name="T32" fmla="*/ 59 w 62"/>
                <a:gd name="T33" fmla="*/ 2 h 33"/>
                <a:gd name="T34" fmla="*/ 61 w 62"/>
                <a:gd name="T35" fmla="*/ 3 h 33"/>
                <a:gd name="T36" fmla="*/ 61 w 62"/>
                <a:gd name="T37" fmla="*/ 4 h 33"/>
                <a:gd name="T38" fmla="*/ 62 w 62"/>
                <a:gd name="T39" fmla="*/ 25 h 33"/>
                <a:gd name="T40" fmla="*/ 62 w 62"/>
                <a:gd name="T41" fmla="*/ 25 h 33"/>
                <a:gd name="T42" fmla="*/ 62 w 62"/>
                <a:gd name="T43" fmla="*/ 26 h 33"/>
                <a:gd name="T44" fmla="*/ 61 w 62"/>
                <a:gd name="T45" fmla="*/ 29 h 33"/>
                <a:gd name="T46" fmla="*/ 59 w 62"/>
                <a:gd name="T47" fmla="*/ 30 h 33"/>
                <a:gd name="T48" fmla="*/ 57 w 62"/>
                <a:gd name="T49" fmla="*/ 30 h 33"/>
                <a:gd name="T50" fmla="*/ 57 w 62"/>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3">
                  <a:moveTo>
                    <a:pt x="57" y="30"/>
                  </a:moveTo>
                  <a:lnTo>
                    <a:pt x="7" y="33"/>
                  </a:lnTo>
                  <a:lnTo>
                    <a:pt x="7" y="33"/>
                  </a:lnTo>
                  <a:lnTo>
                    <a:pt x="4" y="33"/>
                  </a:lnTo>
                  <a:lnTo>
                    <a:pt x="3" y="31"/>
                  </a:lnTo>
                  <a:lnTo>
                    <a:pt x="1" y="30"/>
                  </a:lnTo>
                  <a:lnTo>
                    <a:pt x="1" y="29"/>
                  </a:lnTo>
                  <a:lnTo>
                    <a:pt x="0" y="8"/>
                  </a:lnTo>
                  <a:lnTo>
                    <a:pt x="0" y="8"/>
                  </a:lnTo>
                  <a:lnTo>
                    <a:pt x="0" y="7"/>
                  </a:lnTo>
                  <a:lnTo>
                    <a:pt x="1" y="4"/>
                  </a:lnTo>
                  <a:lnTo>
                    <a:pt x="3" y="3"/>
                  </a:lnTo>
                  <a:lnTo>
                    <a:pt x="5" y="3"/>
                  </a:lnTo>
                  <a:lnTo>
                    <a:pt x="55" y="0"/>
                  </a:lnTo>
                  <a:lnTo>
                    <a:pt x="55" y="0"/>
                  </a:lnTo>
                  <a:lnTo>
                    <a:pt x="58" y="0"/>
                  </a:lnTo>
                  <a:lnTo>
                    <a:pt x="59" y="2"/>
                  </a:lnTo>
                  <a:lnTo>
                    <a:pt x="61" y="3"/>
                  </a:lnTo>
                  <a:lnTo>
                    <a:pt x="61" y="4"/>
                  </a:lnTo>
                  <a:lnTo>
                    <a:pt x="62" y="25"/>
                  </a:lnTo>
                  <a:lnTo>
                    <a:pt x="62" y="25"/>
                  </a:lnTo>
                  <a:lnTo>
                    <a:pt x="62" y="26"/>
                  </a:lnTo>
                  <a:lnTo>
                    <a:pt x="61" y="29"/>
                  </a:lnTo>
                  <a:lnTo>
                    <a:pt x="59" y="30"/>
                  </a:lnTo>
                  <a:lnTo>
                    <a:pt x="57" y="30"/>
                  </a:lnTo>
                  <a:lnTo>
                    <a:pt x="5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2" name="Freeform 364"/>
            <p:cNvSpPr>
              <a:spLocks/>
            </p:cNvSpPr>
            <p:nvPr/>
          </p:nvSpPr>
          <p:spPr bwMode="auto">
            <a:xfrm>
              <a:off x="5999163" y="2070100"/>
              <a:ext cx="61913" cy="52388"/>
            </a:xfrm>
            <a:custGeom>
              <a:avLst/>
              <a:gdLst>
                <a:gd name="T0" fmla="*/ 35 w 39"/>
                <a:gd name="T1" fmla="*/ 31 h 33"/>
                <a:gd name="T2" fmla="*/ 7 w 39"/>
                <a:gd name="T3" fmla="*/ 33 h 33"/>
                <a:gd name="T4" fmla="*/ 7 w 39"/>
                <a:gd name="T5" fmla="*/ 33 h 33"/>
                <a:gd name="T6" fmla="*/ 6 w 39"/>
                <a:gd name="T7" fmla="*/ 33 h 33"/>
                <a:gd name="T8" fmla="*/ 4 w 39"/>
                <a:gd name="T9" fmla="*/ 31 h 33"/>
                <a:gd name="T10" fmla="*/ 3 w 39"/>
                <a:gd name="T11" fmla="*/ 30 h 33"/>
                <a:gd name="T12" fmla="*/ 2 w 39"/>
                <a:gd name="T13" fmla="*/ 27 h 33"/>
                <a:gd name="T14" fmla="*/ 0 w 39"/>
                <a:gd name="T15" fmla="*/ 8 h 33"/>
                <a:gd name="T16" fmla="*/ 0 w 39"/>
                <a:gd name="T17" fmla="*/ 8 h 33"/>
                <a:gd name="T18" fmla="*/ 2 w 39"/>
                <a:gd name="T19" fmla="*/ 6 h 33"/>
                <a:gd name="T20" fmla="*/ 2 w 39"/>
                <a:gd name="T21" fmla="*/ 4 h 33"/>
                <a:gd name="T22" fmla="*/ 4 w 39"/>
                <a:gd name="T23" fmla="*/ 3 h 33"/>
                <a:gd name="T24" fmla="*/ 6 w 39"/>
                <a:gd name="T25" fmla="*/ 3 h 33"/>
                <a:gd name="T26" fmla="*/ 33 w 39"/>
                <a:gd name="T27" fmla="*/ 0 h 33"/>
                <a:gd name="T28" fmla="*/ 33 w 39"/>
                <a:gd name="T29" fmla="*/ 0 h 33"/>
                <a:gd name="T30" fmla="*/ 35 w 39"/>
                <a:gd name="T31" fmla="*/ 1 h 33"/>
                <a:gd name="T32" fmla="*/ 37 w 39"/>
                <a:gd name="T33" fmla="*/ 1 h 33"/>
                <a:gd name="T34" fmla="*/ 38 w 39"/>
                <a:gd name="T35" fmla="*/ 4 h 33"/>
                <a:gd name="T36" fmla="*/ 39 w 39"/>
                <a:gd name="T37" fmla="*/ 6 h 33"/>
                <a:gd name="T38" fmla="*/ 39 w 39"/>
                <a:gd name="T39" fmla="*/ 26 h 33"/>
                <a:gd name="T40" fmla="*/ 39 w 39"/>
                <a:gd name="T41" fmla="*/ 26 h 33"/>
                <a:gd name="T42" fmla="*/ 39 w 39"/>
                <a:gd name="T43" fmla="*/ 27 h 33"/>
                <a:gd name="T44" fmla="*/ 38 w 39"/>
                <a:gd name="T45" fmla="*/ 28 h 33"/>
                <a:gd name="T46" fmla="*/ 37 w 39"/>
                <a:gd name="T47" fmla="*/ 30 h 33"/>
                <a:gd name="T48" fmla="*/ 35 w 39"/>
                <a:gd name="T49" fmla="*/ 31 h 33"/>
                <a:gd name="T50" fmla="*/ 35 w 39"/>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33">
                  <a:moveTo>
                    <a:pt x="35" y="31"/>
                  </a:moveTo>
                  <a:lnTo>
                    <a:pt x="7" y="33"/>
                  </a:lnTo>
                  <a:lnTo>
                    <a:pt x="7" y="33"/>
                  </a:lnTo>
                  <a:lnTo>
                    <a:pt x="6" y="33"/>
                  </a:lnTo>
                  <a:lnTo>
                    <a:pt x="4" y="31"/>
                  </a:lnTo>
                  <a:lnTo>
                    <a:pt x="3" y="30"/>
                  </a:lnTo>
                  <a:lnTo>
                    <a:pt x="2" y="27"/>
                  </a:lnTo>
                  <a:lnTo>
                    <a:pt x="0" y="8"/>
                  </a:lnTo>
                  <a:lnTo>
                    <a:pt x="0" y="8"/>
                  </a:lnTo>
                  <a:lnTo>
                    <a:pt x="2" y="6"/>
                  </a:lnTo>
                  <a:lnTo>
                    <a:pt x="2" y="4"/>
                  </a:lnTo>
                  <a:lnTo>
                    <a:pt x="4" y="3"/>
                  </a:lnTo>
                  <a:lnTo>
                    <a:pt x="6" y="3"/>
                  </a:lnTo>
                  <a:lnTo>
                    <a:pt x="33" y="0"/>
                  </a:lnTo>
                  <a:lnTo>
                    <a:pt x="33" y="0"/>
                  </a:lnTo>
                  <a:lnTo>
                    <a:pt x="35" y="1"/>
                  </a:lnTo>
                  <a:lnTo>
                    <a:pt x="37" y="1"/>
                  </a:lnTo>
                  <a:lnTo>
                    <a:pt x="38" y="4"/>
                  </a:lnTo>
                  <a:lnTo>
                    <a:pt x="39" y="6"/>
                  </a:lnTo>
                  <a:lnTo>
                    <a:pt x="39" y="26"/>
                  </a:lnTo>
                  <a:lnTo>
                    <a:pt x="39" y="26"/>
                  </a:lnTo>
                  <a:lnTo>
                    <a:pt x="39" y="27"/>
                  </a:lnTo>
                  <a:lnTo>
                    <a:pt x="38" y="28"/>
                  </a:lnTo>
                  <a:lnTo>
                    <a:pt x="37" y="30"/>
                  </a:lnTo>
                  <a:lnTo>
                    <a:pt x="35" y="31"/>
                  </a:lnTo>
                  <a:lnTo>
                    <a:pt x="3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3" name="Freeform 365"/>
            <p:cNvSpPr>
              <a:spLocks/>
            </p:cNvSpPr>
            <p:nvPr/>
          </p:nvSpPr>
          <p:spPr bwMode="auto">
            <a:xfrm>
              <a:off x="5997576" y="2012950"/>
              <a:ext cx="104775" cy="52388"/>
            </a:xfrm>
            <a:custGeom>
              <a:avLst/>
              <a:gdLst>
                <a:gd name="T0" fmla="*/ 61 w 66"/>
                <a:gd name="T1" fmla="*/ 29 h 33"/>
                <a:gd name="T2" fmla="*/ 7 w 66"/>
                <a:gd name="T3" fmla="*/ 33 h 33"/>
                <a:gd name="T4" fmla="*/ 7 w 66"/>
                <a:gd name="T5" fmla="*/ 33 h 33"/>
                <a:gd name="T6" fmla="*/ 4 w 66"/>
                <a:gd name="T7" fmla="*/ 32 h 33"/>
                <a:gd name="T8" fmla="*/ 3 w 66"/>
                <a:gd name="T9" fmla="*/ 32 h 33"/>
                <a:gd name="T10" fmla="*/ 1 w 66"/>
                <a:gd name="T11" fmla="*/ 29 h 33"/>
                <a:gd name="T12" fmla="*/ 1 w 66"/>
                <a:gd name="T13" fmla="*/ 28 h 33"/>
                <a:gd name="T14" fmla="*/ 0 w 66"/>
                <a:gd name="T15" fmla="*/ 8 h 33"/>
                <a:gd name="T16" fmla="*/ 0 w 66"/>
                <a:gd name="T17" fmla="*/ 8 h 33"/>
                <a:gd name="T18" fmla="*/ 0 w 66"/>
                <a:gd name="T19" fmla="*/ 6 h 33"/>
                <a:gd name="T20" fmla="*/ 1 w 66"/>
                <a:gd name="T21" fmla="*/ 4 h 33"/>
                <a:gd name="T22" fmla="*/ 3 w 66"/>
                <a:gd name="T23" fmla="*/ 4 h 33"/>
                <a:gd name="T24" fmla="*/ 5 w 66"/>
                <a:gd name="T25" fmla="*/ 2 h 33"/>
                <a:gd name="T26" fmla="*/ 59 w 66"/>
                <a:gd name="T27" fmla="*/ 0 h 33"/>
                <a:gd name="T28" fmla="*/ 59 w 66"/>
                <a:gd name="T29" fmla="*/ 0 h 33"/>
                <a:gd name="T30" fmla="*/ 61 w 66"/>
                <a:gd name="T31" fmla="*/ 0 h 33"/>
                <a:gd name="T32" fmla="*/ 63 w 66"/>
                <a:gd name="T33" fmla="*/ 1 h 33"/>
                <a:gd name="T34" fmla="*/ 65 w 66"/>
                <a:gd name="T35" fmla="*/ 2 h 33"/>
                <a:gd name="T36" fmla="*/ 65 w 66"/>
                <a:gd name="T37" fmla="*/ 5 h 33"/>
                <a:gd name="T38" fmla="*/ 66 w 66"/>
                <a:gd name="T39" fmla="*/ 24 h 33"/>
                <a:gd name="T40" fmla="*/ 66 w 66"/>
                <a:gd name="T41" fmla="*/ 24 h 33"/>
                <a:gd name="T42" fmla="*/ 66 w 66"/>
                <a:gd name="T43" fmla="*/ 27 h 33"/>
                <a:gd name="T44" fmla="*/ 65 w 66"/>
                <a:gd name="T45" fmla="*/ 28 h 33"/>
                <a:gd name="T46" fmla="*/ 63 w 66"/>
                <a:gd name="T47" fmla="*/ 29 h 33"/>
                <a:gd name="T48" fmla="*/ 61 w 66"/>
                <a:gd name="T49" fmla="*/ 29 h 33"/>
                <a:gd name="T50" fmla="*/ 61 w 66"/>
                <a:gd name="T51"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3">
                  <a:moveTo>
                    <a:pt x="61" y="29"/>
                  </a:moveTo>
                  <a:lnTo>
                    <a:pt x="7" y="33"/>
                  </a:lnTo>
                  <a:lnTo>
                    <a:pt x="7" y="33"/>
                  </a:lnTo>
                  <a:lnTo>
                    <a:pt x="4" y="32"/>
                  </a:lnTo>
                  <a:lnTo>
                    <a:pt x="3" y="32"/>
                  </a:lnTo>
                  <a:lnTo>
                    <a:pt x="1" y="29"/>
                  </a:lnTo>
                  <a:lnTo>
                    <a:pt x="1" y="28"/>
                  </a:lnTo>
                  <a:lnTo>
                    <a:pt x="0" y="8"/>
                  </a:lnTo>
                  <a:lnTo>
                    <a:pt x="0" y="8"/>
                  </a:lnTo>
                  <a:lnTo>
                    <a:pt x="0" y="6"/>
                  </a:lnTo>
                  <a:lnTo>
                    <a:pt x="1" y="4"/>
                  </a:lnTo>
                  <a:lnTo>
                    <a:pt x="3" y="4"/>
                  </a:lnTo>
                  <a:lnTo>
                    <a:pt x="5" y="2"/>
                  </a:lnTo>
                  <a:lnTo>
                    <a:pt x="59" y="0"/>
                  </a:lnTo>
                  <a:lnTo>
                    <a:pt x="59" y="0"/>
                  </a:lnTo>
                  <a:lnTo>
                    <a:pt x="61" y="0"/>
                  </a:lnTo>
                  <a:lnTo>
                    <a:pt x="63" y="1"/>
                  </a:lnTo>
                  <a:lnTo>
                    <a:pt x="65" y="2"/>
                  </a:lnTo>
                  <a:lnTo>
                    <a:pt x="65" y="5"/>
                  </a:lnTo>
                  <a:lnTo>
                    <a:pt x="66" y="24"/>
                  </a:lnTo>
                  <a:lnTo>
                    <a:pt x="66" y="24"/>
                  </a:lnTo>
                  <a:lnTo>
                    <a:pt x="66" y="27"/>
                  </a:lnTo>
                  <a:lnTo>
                    <a:pt x="65" y="28"/>
                  </a:lnTo>
                  <a:lnTo>
                    <a:pt x="63" y="29"/>
                  </a:lnTo>
                  <a:lnTo>
                    <a:pt x="61" y="29"/>
                  </a:lnTo>
                  <a:lnTo>
                    <a:pt x="61"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4" name="Freeform 366"/>
            <p:cNvSpPr>
              <a:spLocks/>
            </p:cNvSpPr>
            <p:nvPr/>
          </p:nvSpPr>
          <p:spPr bwMode="auto">
            <a:xfrm>
              <a:off x="5992813" y="1958975"/>
              <a:ext cx="47625" cy="49213"/>
            </a:xfrm>
            <a:custGeom>
              <a:avLst/>
              <a:gdLst>
                <a:gd name="T0" fmla="*/ 26 w 30"/>
                <a:gd name="T1" fmla="*/ 30 h 31"/>
                <a:gd name="T2" fmla="*/ 7 w 30"/>
                <a:gd name="T3" fmla="*/ 31 h 31"/>
                <a:gd name="T4" fmla="*/ 7 w 30"/>
                <a:gd name="T5" fmla="*/ 31 h 31"/>
                <a:gd name="T6" fmla="*/ 3 w 30"/>
                <a:gd name="T7" fmla="*/ 30 h 31"/>
                <a:gd name="T8" fmla="*/ 2 w 30"/>
                <a:gd name="T9" fmla="*/ 27 h 31"/>
                <a:gd name="T10" fmla="*/ 0 w 30"/>
                <a:gd name="T11" fmla="*/ 7 h 31"/>
                <a:gd name="T12" fmla="*/ 0 w 30"/>
                <a:gd name="T13" fmla="*/ 7 h 31"/>
                <a:gd name="T14" fmla="*/ 2 w 30"/>
                <a:gd name="T15" fmla="*/ 3 h 31"/>
                <a:gd name="T16" fmla="*/ 6 w 30"/>
                <a:gd name="T17" fmla="*/ 1 h 31"/>
                <a:gd name="T18" fmla="*/ 23 w 30"/>
                <a:gd name="T19" fmla="*/ 0 h 31"/>
                <a:gd name="T20" fmla="*/ 23 w 30"/>
                <a:gd name="T21" fmla="*/ 0 h 31"/>
                <a:gd name="T22" fmla="*/ 27 w 30"/>
                <a:gd name="T23" fmla="*/ 1 h 31"/>
                <a:gd name="T24" fmla="*/ 29 w 30"/>
                <a:gd name="T25" fmla="*/ 5 h 31"/>
                <a:gd name="T26" fmla="*/ 30 w 30"/>
                <a:gd name="T27" fmla="*/ 24 h 31"/>
                <a:gd name="T28" fmla="*/ 30 w 30"/>
                <a:gd name="T29" fmla="*/ 24 h 31"/>
                <a:gd name="T30" fmla="*/ 29 w 30"/>
                <a:gd name="T31" fmla="*/ 28 h 31"/>
                <a:gd name="T32" fmla="*/ 26 w 30"/>
                <a:gd name="T33" fmla="*/ 30 h 31"/>
                <a:gd name="T34" fmla="*/ 26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0"/>
                  </a:moveTo>
                  <a:lnTo>
                    <a:pt x="7" y="31"/>
                  </a:lnTo>
                  <a:lnTo>
                    <a:pt x="7" y="31"/>
                  </a:lnTo>
                  <a:lnTo>
                    <a:pt x="3" y="30"/>
                  </a:lnTo>
                  <a:lnTo>
                    <a:pt x="2" y="27"/>
                  </a:lnTo>
                  <a:lnTo>
                    <a:pt x="0" y="7"/>
                  </a:lnTo>
                  <a:lnTo>
                    <a:pt x="0" y="7"/>
                  </a:lnTo>
                  <a:lnTo>
                    <a:pt x="2" y="3"/>
                  </a:lnTo>
                  <a:lnTo>
                    <a:pt x="6" y="1"/>
                  </a:lnTo>
                  <a:lnTo>
                    <a:pt x="23" y="0"/>
                  </a:lnTo>
                  <a:lnTo>
                    <a:pt x="23" y="0"/>
                  </a:lnTo>
                  <a:lnTo>
                    <a:pt x="27" y="1"/>
                  </a:lnTo>
                  <a:lnTo>
                    <a:pt x="29" y="5"/>
                  </a:lnTo>
                  <a:lnTo>
                    <a:pt x="30" y="24"/>
                  </a:lnTo>
                  <a:lnTo>
                    <a:pt x="30" y="24"/>
                  </a:lnTo>
                  <a:lnTo>
                    <a:pt x="29" y="28"/>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5" name="Freeform 367"/>
            <p:cNvSpPr>
              <a:spLocks/>
            </p:cNvSpPr>
            <p:nvPr/>
          </p:nvSpPr>
          <p:spPr bwMode="auto">
            <a:xfrm>
              <a:off x="5991226" y="1903413"/>
              <a:ext cx="47625" cy="49213"/>
            </a:xfrm>
            <a:custGeom>
              <a:avLst/>
              <a:gdLst>
                <a:gd name="T0" fmla="*/ 24 w 30"/>
                <a:gd name="T1" fmla="*/ 30 h 31"/>
                <a:gd name="T2" fmla="*/ 7 w 30"/>
                <a:gd name="T3" fmla="*/ 31 h 31"/>
                <a:gd name="T4" fmla="*/ 7 w 30"/>
                <a:gd name="T5" fmla="*/ 31 h 31"/>
                <a:gd name="T6" fmla="*/ 3 w 30"/>
                <a:gd name="T7" fmla="*/ 30 h 31"/>
                <a:gd name="T8" fmla="*/ 1 w 30"/>
                <a:gd name="T9" fmla="*/ 25 h 31"/>
                <a:gd name="T10" fmla="*/ 0 w 30"/>
                <a:gd name="T11" fmla="*/ 5 h 31"/>
                <a:gd name="T12" fmla="*/ 0 w 30"/>
                <a:gd name="T13" fmla="*/ 5 h 31"/>
                <a:gd name="T14" fmla="*/ 1 w 30"/>
                <a:gd name="T15" fmla="*/ 3 h 31"/>
                <a:gd name="T16" fmla="*/ 4 w 30"/>
                <a:gd name="T17" fmla="*/ 0 h 31"/>
                <a:gd name="T18" fmla="*/ 23 w 30"/>
                <a:gd name="T19" fmla="*/ 0 h 31"/>
                <a:gd name="T20" fmla="*/ 23 w 30"/>
                <a:gd name="T21" fmla="*/ 0 h 31"/>
                <a:gd name="T22" fmla="*/ 26 w 30"/>
                <a:gd name="T23" fmla="*/ 1 h 31"/>
                <a:gd name="T24" fmla="*/ 28 w 30"/>
                <a:gd name="T25" fmla="*/ 4 h 31"/>
                <a:gd name="T26" fmla="*/ 30 w 30"/>
                <a:gd name="T27" fmla="*/ 24 h 31"/>
                <a:gd name="T28" fmla="*/ 30 w 30"/>
                <a:gd name="T29" fmla="*/ 24 h 31"/>
                <a:gd name="T30" fmla="*/ 28 w 30"/>
                <a:gd name="T31" fmla="*/ 28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3" y="30"/>
                  </a:lnTo>
                  <a:lnTo>
                    <a:pt x="1" y="25"/>
                  </a:lnTo>
                  <a:lnTo>
                    <a:pt x="0" y="5"/>
                  </a:lnTo>
                  <a:lnTo>
                    <a:pt x="0" y="5"/>
                  </a:lnTo>
                  <a:lnTo>
                    <a:pt x="1" y="3"/>
                  </a:lnTo>
                  <a:lnTo>
                    <a:pt x="4" y="0"/>
                  </a:lnTo>
                  <a:lnTo>
                    <a:pt x="23" y="0"/>
                  </a:lnTo>
                  <a:lnTo>
                    <a:pt x="23" y="0"/>
                  </a:lnTo>
                  <a:lnTo>
                    <a:pt x="26" y="1"/>
                  </a:lnTo>
                  <a:lnTo>
                    <a:pt x="28" y="4"/>
                  </a:lnTo>
                  <a:lnTo>
                    <a:pt x="30" y="24"/>
                  </a:lnTo>
                  <a:lnTo>
                    <a:pt x="30" y="24"/>
                  </a:lnTo>
                  <a:lnTo>
                    <a:pt x="28" y="28"/>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6" name="Freeform 368"/>
            <p:cNvSpPr>
              <a:spLocks/>
            </p:cNvSpPr>
            <p:nvPr/>
          </p:nvSpPr>
          <p:spPr bwMode="auto">
            <a:xfrm>
              <a:off x="6064251" y="2181225"/>
              <a:ext cx="39688" cy="39688"/>
            </a:xfrm>
            <a:custGeom>
              <a:avLst/>
              <a:gdLst>
                <a:gd name="T0" fmla="*/ 21 w 25"/>
                <a:gd name="T1" fmla="*/ 23 h 25"/>
                <a:gd name="T2" fmla="*/ 5 w 25"/>
                <a:gd name="T3" fmla="*/ 25 h 25"/>
                <a:gd name="T4" fmla="*/ 5 w 25"/>
                <a:gd name="T5" fmla="*/ 25 h 25"/>
                <a:gd name="T6" fmla="*/ 1 w 25"/>
                <a:gd name="T7" fmla="*/ 23 h 25"/>
                <a:gd name="T8" fmla="*/ 0 w 25"/>
                <a:gd name="T9" fmla="*/ 21 h 25"/>
                <a:gd name="T10" fmla="*/ 0 w 25"/>
                <a:gd name="T11" fmla="*/ 6 h 25"/>
                <a:gd name="T12" fmla="*/ 0 w 25"/>
                <a:gd name="T13" fmla="*/ 6 h 25"/>
                <a:gd name="T14" fmla="*/ 0 w 25"/>
                <a:gd name="T15" fmla="*/ 3 h 25"/>
                <a:gd name="T16" fmla="*/ 4 w 25"/>
                <a:gd name="T17" fmla="*/ 2 h 25"/>
                <a:gd name="T18" fmla="*/ 20 w 25"/>
                <a:gd name="T19" fmla="*/ 0 h 25"/>
                <a:gd name="T20" fmla="*/ 20 w 25"/>
                <a:gd name="T21" fmla="*/ 0 h 25"/>
                <a:gd name="T22" fmla="*/ 24 w 25"/>
                <a:gd name="T23" fmla="*/ 2 h 25"/>
                <a:gd name="T24" fmla="*/ 25 w 25"/>
                <a:gd name="T25" fmla="*/ 4 h 25"/>
                <a:gd name="T26" fmla="*/ 25 w 25"/>
                <a:gd name="T27" fmla="*/ 19 h 25"/>
                <a:gd name="T28" fmla="*/ 25 w 25"/>
                <a:gd name="T29" fmla="*/ 19 h 25"/>
                <a:gd name="T30" fmla="*/ 25 w 25"/>
                <a:gd name="T31" fmla="*/ 22 h 25"/>
                <a:gd name="T32" fmla="*/ 21 w 25"/>
                <a:gd name="T33" fmla="*/ 23 h 25"/>
                <a:gd name="T34" fmla="*/ 21 w 25"/>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5">
                  <a:moveTo>
                    <a:pt x="21" y="23"/>
                  </a:moveTo>
                  <a:lnTo>
                    <a:pt x="5" y="25"/>
                  </a:lnTo>
                  <a:lnTo>
                    <a:pt x="5" y="25"/>
                  </a:lnTo>
                  <a:lnTo>
                    <a:pt x="1" y="23"/>
                  </a:lnTo>
                  <a:lnTo>
                    <a:pt x="0" y="21"/>
                  </a:lnTo>
                  <a:lnTo>
                    <a:pt x="0" y="6"/>
                  </a:lnTo>
                  <a:lnTo>
                    <a:pt x="0" y="6"/>
                  </a:lnTo>
                  <a:lnTo>
                    <a:pt x="0" y="3"/>
                  </a:lnTo>
                  <a:lnTo>
                    <a:pt x="4" y="2"/>
                  </a:lnTo>
                  <a:lnTo>
                    <a:pt x="20" y="0"/>
                  </a:lnTo>
                  <a:lnTo>
                    <a:pt x="20" y="0"/>
                  </a:lnTo>
                  <a:lnTo>
                    <a:pt x="24" y="2"/>
                  </a:lnTo>
                  <a:lnTo>
                    <a:pt x="25" y="4"/>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7" name="Freeform 369"/>
            <p:cNvSpPr>
              <a:spLocks/>
            </p:cNvSpPr>
            <p:nvPr/>
          </p:nvSpPr>
          <p:spPr bwMode="auto">
            <a:xfrm>
              <a:off x="6115051" y="2179638"/>
              <a:ext cx="42863" cy="36513"/>
            </a:xfrm>
            <a:custGeom>
              <a:avLst/>
              <a:gdLst>
                <a:gd name="T0" fmla="*/ 23 w 27"/>
                <a:gd name="T1" fmla="*/ 23 h 23"/>
                <a:gd name="T2" fmla="*/ 6 w 27"/>
                <a:gd name="T3" fmla="*/ 23 h 23"/>
                <a:gd name="T4" fmla="*/ 6 w 27"/>
                <a:gd name="T5" fmla="*/ 23 h 23"/>
                <a:gd name="T6" fmla="*/ 3 w 27"/>
                <a:gd name="T7" fmla="*/ 23 h 23"/>
                <a:gd name="T8" fmla="*/ 2 w 27"/>
                <a:gd name="T9" fmla="*/ 20 h 23"/>
                <a:gd name="T10" fmla="*/ 0 w 27"/>
                <a:gd name="T11" fmla="*/ 5 h 23"/>
                <a:gd name="T12" fmla="*/ 0 w 27"/>
                <a:gd name="T13" fmla="*/ 5 h 23"/>
                <a:gd name="T14" fmla="*/ 2 w 27"/>
                <a:gd name="T15" fmla="*/ 1 h 23"/>
                <a:gd name="T16" fmla="*/ 4 w 27"/>
                <a:gd name="T17" fmla="*/ 0 h 23"/>
                <a:gd name="T18" fmla="*/ 22 w 27"/>
                <a:gd name="T19" fmla="*/ 0 h 23"/>
                <a:gd name="T20" fmla="*/ 22 w 27"/>
                <a:gd name="T21" fmla="*/ 0 h 23"/>
                <a:gd name="T22" fmla="*/ 24 w 27"/>
                <a:gd name="T23" fmla="*/ 0 h 23"/>
                <a:gd name="T24" fmla="*/ 26 w 27"/>
                <a:gd name="T25" fmla="*/ 3 h 23"/>
                <a:gd name="T26" fmla="*/ 27 w 27"/>
                <a:gd name="T27" fmla="*/ 18 h 23"/>
                <a:gd name="T28" fmla="*/ 27 w 27"/>
                <a:gd name="T29" fmla="*/ 18 h 23"/>
                <a:gd name="T30" fmla="*/ 26 w 27"/>
                <a:gd name="T31" fmla="*/ 22 h 23"/>
                <a:gd name="T32" fmla="*/ 23 w 27"/>
                <a:gd name="T33" fmla="*/ 23 h 23"/>
                <a:gd name="T34" fmla="*/ 23 w 2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3">
                  <a:moveTo>
                    <a:pt x="23" y="23"/>
                  </a:moveTo>
                  <a:lnTo>
                    <a:pt x="6" y="23"/>
                  </a:lnTo>
                  <a:lnTo>
                    <a:pt x="6" y="23"/>
                  </a:lnTo>
                  <a:lnTo>
                    <a:pt x="3" y="23"/>
                  </a:lnTo>
                  <a:lnTo>
                    <a:pt x="2" y="20"/>
                  </a:lnTo>
                  <a:lnTo>
                    <a:pt x="0" y="5"/>
                  </a:lnTo>
                  <a:lnTo>
                    <a:pt x="0" y="5"/>
                  </a:lnTo>
                  <a:lnTo>
                    <a:pt x="2" y="1"/>
                  </a:lnTo>
                  <a:lnTo>
                    <a:pt x="4" y="0"/>
                  </a:lnTo>
                  <a:lnTo>
                    <a:pt x="22" y="0"/>
                  </a:lnTo>
                  <a:lnTo>
                    <a:pt x="22" y="0"/>
                  </a:lnTo>
                  <a:lnTo>
                    <a:pt x="24" y="0"/>
                  </a:lnTo>
                  <a:lnTo>
                    <a:pt x="26" y="3"/>
                  </a:lnTo>
                  <a:lnTo>
                    <a:pt x="27" y="18"/>
                  </a:lnTo>
                  <a:lnTo>
                    <a:pt x="27" y="18"/>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8" name="Freeform 370"/>
            <p:cNvSpPr>
              <a:spLocks/>
            </p:cNvSpPr>
            <p:nvPr/>
          </p:nvSpPr>
          <p:spPr bwMode="auto">
            <a:xfrm>
              <a:off x="6169026" y="2174875"/>
              <a:ext cx="42863" cy="39688"/>
            </a:xfrm>
            <a:custGeom>
              <a:avLst/>
              <a:gdLst>
                <a:gd name="T0" fmla="*/ 23 w 27"/>
                <a:gd name="T1" fmla="*/ 23 h 25"/>
                <a:gd name="T2" fmla="*/ 5 w 27"/>
                <a:gd name="T3" fmla="*/ 25 h 25"/>
                <a:gd name="T4" fmla="*/ 5 w 27"/>
                <a:gd name="T5" fmla="*/ 25 h 25"/>
                <a:gd name="T6" fmla="*/ 3 w 27"/>
                <a:gd name="T7" fmla="*/ 23 h 25"/>
                <a:gd name="T8" fmla="*/ 1 w 27"/>
                <a:gd name="T9" fmla="*/ 21 h 25"/>
                <a:gd name="T10" fmla="*/ 0 w 27"/>
                <a:gd name="T11" fmla="*/ 6 h 25"/>
                <a:gd name="T12" fmla="*/ 0 w 27"/>
                <a:gd name="T13" fmla="*/ 6 h 25"/>
                <a:gd name="T14" fmla="*/ 1 w 27"/>
                <a:gd name="T15" fmla="*/ 3 h 25"/>
                <a:gd name="T16" fmla="*/ 4 w 27"/>
                <a:gd name="T17" fmla="*/ 2 h 25"/>
                <a:gd name="T18" fmla="*/ 22 w 27"/>
                <a:gd name="T19" fmla="*/ 0 h 25"/>
                <a:gd name="T20" fmla="*/ 22 w 27"/>
                <a:gd name="T21" fmla="*/ 0 h 25"/>
                <a:gd name="T22" fmla="*/ 24 w 27"/>
                <a:gd name="T23" fmla="*/ 2 h 25"/>
                <a:gd name="T24" fmla="*/ 26 w 27"/>
                <a:gd name="T25" fmla="*/ 4 h 25"/>
                <a:gd name="T26" fmla="*/ 27 w 27"/>
                <a:gd name="T27" fmla="*/ 19 h 25"/>
                <a:gd name="T28" fmla="*/ 27 w 27"/>
                <a:gd name="T29" fmla="*/ 19 h 25"/>
                <a:gd name="T30" fmla="*/ 26 w 27"/>
                <a:gd name="T31" fmla="*/ 22 h 25"/>
                <a:gd name="T32" fmla="*/ 23 w 27"/>
                <a:gd name="T33" fmla="*/ 23 h 25"/>
                <a:gd name="T34" fmla="*/ 23 w 27"/>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23" y="23"/>
                  </a:moveTo>
                  <a:lnTo>
                    <a:pt x="5" y="25"/>
                  </a:lnTo>
                  <a:lnTo>
                    <a:pt x="5" y="25"/>
                  </a:lnTo>
                  <a:lnTo>
                    <a:pt x="3" y="23"/>
                  </a:lnTo>
                  <a:lnTo>
                    <a:pt x="1" y="21"/>
                  </a:lnTo>
                  <a:lnTo>
                    <a:pt x="0" y="6"/>
                  </a:lnTo>
                  <a:lnTo>
                    <a:pt x="0" y="6"/>
                  </a:lnTo>
                  <a:lnTo>
                    <a:pt x="1" y="3"/>
                  </a:lnTo>
                  <a:lnTo>
                    <a:pt x="4" y="2"/>
                  </a:lnTo>
                  <a:lnTo>
                    <a:pt x="22" y="0"/>
                  </a:lnTo>
                  <a:lnTo>
                    <a:pt x="22" y="0"/>
                  </a:lnTo>
                  <a:lnTo>
                    <a:pt x="24" y="2"/>
                  </a:lnTo>
                  <a:lnTo>
                    <a:pt x="26" y="4"/>
                  </a:lnTo>
                  <a:lnTo>
                    <a:pt x="27" y="19"/>
                  </a:lnTo>
                  <a:lnTo>
                    <a:pt x="27" y="19"/>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9" name="Freeform 371"/>
            <p:cNvSpPr>
              <a:spLocks/>
            </p:cNvSpPr>
            <p:nvPr/>
          </p:nvSpPr>
          <p:spPr bwMode="auto">
            <a:xfrm>
              <a:off x="6223001" y="2173288"/>
              <a:ext cx="39688" cy="38100"/>
            </a:xfrm>
            <a:custGeom>
              <a:avLst/>
              <a:gdLst>
                <a:gd name="T0" fmla="*/ 21 w 25"/>
                <a:gd name="T1" fmla="*/ 23 h 24"/>
                <a:gd name="T2" fmla="*/ 5 w 25"/>
                <a:gd name="T3" fmla="*/ 24 h 24"/>
                <a:gd name="T4" fmla="*/ 5 w 25"/>
                <a:gd name="T5" fmla="*/ 24 h 24"/>
                <a:gd name="T6" fmla="*/ 1 w 25"/>
                <a:gd name="T7" fmla="*/ 23 h 24"/>
                <a:gd name="T8" fmla="*/ 0 w 25"/>
                <a:gd name="T9" fmla="*/ 20 h 24"/>
                <a:gd name="T10" fmla="*/ 0 w 25"/>
                <a:gd name="T11" fmla="*/ 5 h 24"/>
                <a:gd name="T12" fmla="*/ 0 w 25"/>
                <a:gd name="T13" fmla="*/ 5 h 24"/>
                <a:gd name="T14" fmla="*/ 0 w 25"/>
                <a:gd name="T15" fmla="*/ 1 h 24"/>
                <a:gd name="T16" fmla="*/ 4 w 25"/>
                <a:gd name="T17" fmla="*/ 0 h 24"/>
                <a:gd name="T18" fmla="*/ 20 w 25"/>
                <a:gd name="T19" fmla="*/ 0 h 24"/>
                <a:gd name="T20" fmla="*/ 20 w 25"/>
                <a:gd name="T21" fmla="*/ 0 h 24"/>
                <a:gd name="T22" fmla="*/ 24 w 25"/>
                <a:gd name="T23" fmla="*/ 0 h 24"/>
                <a:gd name="T24" fmla="*/ 25 w 25"/>
                <a:gd name="T25" fmla="*/ 3 h 24"/>
                <a:gd name="T26" fmla="*/ 25 w 25"/>
                <a:gd name="T27" fmla="*/ 19 h 24"/>
                <a:gd name="T28" fmla="*/ 25 w 25"/>
                <a:gd name="T29" fmla="*/ 19 h 24"/>
                <a:gd name="T30" fmla="*/ 25 w 25"/>
                <a:gd name="T31" fmla="*/ 22 h 24"/>
                <a:gd name="T32" fmla="*/ 21 w 25"/>
                <a:gd name="T33" fmla="*/ 23 h 24"/>
                <a:gd name="T34" fmla="*/ 21 w 25"/>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1" y="23"/>
                  </a:moveTo>
                  <a:lnTo>
                    <a:pt x="5" y="24"/>
                  </a:lnTo>
                  <a:lnTo>
                    <a:pt x="5" y="24"/>
                  </a:lnTo>
                  <a:lnTo>
                    <a:pt x="1" y="23"/>
                  </a:lnTo>
                  <a:lnTo>
                    <a:pt x="0" y="20"/>
                  </a:lnTo>
                  <a:lnTo>
                    <a:pt x="0" y="5"/>
                  </a:lnTo>
                  <a:lnTo>
                    <a:pt x="0" y="5"/>
                  </a:lnTo>
                  <a:lnTo>
                    <a:pt x="0" y="1"/>
                  </a:lnTo>
                  <a:lnTo>
                    <a:pt x="4" y="0"/>
                  </a:lnTo>
                  <a:lnTo>
                    <a:pt x="20" y="0"/>
                  </a:lnTo>
                  <a:lnTo>
                    <a:pt x="20" y="0"/>
                  </a:lnTo>
                  <a:lnTo>
                    <a:pt x="24" y="0"/>
                  </a:lnTo>
                  <a:lnTo>
                    <a:pt x="25" y="3"/>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0" name="Freeform 372"/>
            <p:cNvSpPr>
              <a:spLocks/>
            </p:cNvSpPr>
            <p:nvPr/>
          </p:nvSpPr>
          <p:spPr bwMode="auto">
            <a:xfrm>
              <a:off x="6273801" y="2168525"/>
              <a:ext cx="42863" cy="39688"/>
            </a:xfrm>
            <a:custGeom>
              <a:avLst/>
              <a:gdLst>
                <a:gd name="T0" fmla="*/ 23 w 27"/>
                <a:gd name="T1" fmla="*/ 23 h 25"/>
                <a:gd name="T2" fmla="*/ 5 w 27"/>
                <a:gd name="T3" fmla="*/ 25 h 25"/>
                <a:gd name="T4" fmla="*/ 5 w 27"/>
                <a:gd name="T5" fmla="*/ 25 h 25"/>
                <a:gd name="T6" fmla="*/ 3 w 27"/>
                <a:gd name="T7" fmla="*/ 23 h 25"/>
                <a:gd name="T8" fmla="*/ 1 w 27"/>
                <a:gd name="T9" fmla="*/ 20 h 25"/>
                <a:gd name="T10" fmla="*/ 0 w 27"/>
                <a:gd name="T11" fmla="*/ 6 h 25"/>
                <a:gd name="T12" fmla="*/ 0 w 27"/>
                <a:gd name="T13" fmla="*/ 6 h 25"/>
                <a:gd name="T14" fmla="*/ 1 w 27"/>
                <a:gd name="T15" fmla="*/ 3 h 25"/>
                <a:gd name="T16" fmla="*/ 4 w 27"/>
                <a:gd name="T17" fmla="*/ 2 h 25"/>
                <a:gd name="T18" fmla="*/ 22 w 27"/>
                <a:gd name="T19" fmla="*/ 0 h 25"/>
                <a:gd name="T20" fmla="*/ 22 w 27"/>
                <a:gd name="T21" fmla="*/ 0 h 25"/>
                <a:gd name="T22" fmla="*/ 24 w 27"/>
                <a:gd name="T23" fmla="*/ 2 h 25"/>
                <a:gd name="T24" fmla="*/ 26 w 27"/>
                <a:gd name="T25" fmla="*/ 4 h 25"/>
                <a:gd name="T26" fmla="*/ 27 w 27"/>
                <a:gd name="T27" fmla="*/ 19 h 25"/>
                <a:gd name="T28" fmla="*/ 27 w 27"/>
                <a:gd name="T29" fmla="*/ 19 h 25"/>
                <a:gd name="T30" fmla="*/ 26 w 27"/>
                <a:gd name="T31" fmla="*/ 22 h 25"/>
                <a:gd name="T32" fmla="*/ 23 w 27"/>
                <a:gd name="T33" fmla="*/ 23 h 25"/>
                <a:gd name="T34" fmla="*/ 23 w 27"/>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23" y="23"/>
                  </a:moveTo>
                  <a:lnTo>
                    <a:pt x="5" y="25"/>
                  </a:lnTo>
                  <a:lnTo>
                    <a:pt x="5" y="25"/>
                  </a:lnTo>
                  <a:lnTo>
                    <a:pt x="3" y="23"/>
                  </a:lnTo>
                  <a:lnTo>
                    <a:pt x="1" y="20"/>
                  </a:lnTo>
                  <a:lnTo>
                    <a:pt x="0" y="6"/>
                  </a:lnTo>
                  <a:lnTo>
                    <a:pt x="0" y="6"/>
                  </a:lnTo>
                  <a:lnTo>
                    <a:pt x="1" y="3"/>
                  </a:lnTo>
                  <a:lnTo>
                    <a:pt x="4" y="2"/>
                  </a:lnTo>
                  <a:lnTo>
                    <a:pt x="22" y="0"/>
                  </a:lnTo>
                  <a:lnTo>
                    <a:pt x="22" y="0"/>
                  </a:lnTo>
                  <a:lnTo>
                    <a:pt x="24" y="2"/>
                  </a:lnTo>
                  <a:lnTo>
                    <a:pt x="26" y="4"/>
                  </a:lnTo>
                  <a:lnTo>
                    <a:pt x="27" y="19"/>
                  </a:lnTo>
                  <a:lnTo>
                    <a:pt x="27" y="19"/>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1" name="Freeform 373"/>
            <p:cNvSpPr>
              <a:spLocks/>
            </p:cNvSpPr>
            <p:nvPr/>
          </p:nvSpPr>
          <p:spPr bwMode="auto">
            <a:xfrm>
              <a:off x="6327776" y="2166938"/>
              <a:ext cx="42863" cy="38100"/>
            </a:xfrm>
            <a:custGeom>
              <a:avLst/>
              <a:gdLst>
                <a:gd name="T0" fmla="*/ 23 w 27"/>
                <a:gd name="T1" fmla="*/ 23 h 24"/>
                <a:gd name="T2" fmla="*/ 5 w 27"/>
                <a:gd name="T3" fmla="*/ 24 h 24"/>
                <a:gd name="T4" fmla="*/ 5 w 27"/>
                <a:gd name="T5" fmla="*/ 24 h 24"/>
                <a:gd name="T6" fmla="*/ 3 w 27"/>
                <a:gd name="T7" fmla="*/ 23 h 24"/>
                <a:gd name="T8" fmla="*/ 1 w 27"/>
                <a:gd name="T9" fmla="*/ 20 h 24"/>
                <a:gd name="T10" fmla="*/ 0 w 27"/>
                <a:gd name="T11" fmla="*/ 5 h 24"/>
                <a:gd name="T12" fmla="*/ 0 w 27"/>
                <a:gd name="T13" fmla="*/ 5 h 24"/>
                <a:gd name="T14" fmla="*/ 1 w 27"/>
                <a:gd name="T15" fmla="*/ 1 h 24"/>
                <a:gd name="T16" fmla="*/ 4 w 27"/>
                <a:gd name="T17" fmla="*/ 0 h 24"/>
                <a:gd name="T18" fmla="*/ 21 w 27"/>
                <a:gd name="T19" fmla="*/ 0 h 24"/>
                <a:gd name="T20" fmla="*/ 21 w 27"/>
                <a:gd name="T21" fmla="*/ 0 h 24"/>
                <a:gd name="T22" fmla="*/ 24 w 27"/>
                <a:gd name="T23" fmla="*/ 0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3" y="23"/>
                  </a:lnTo>
                  <a:lnTo>
                    <a:pt x="1" y="20"/>
                  </a:lnTo>
                  <a:lnTo>
                    <a:pt x="0" y="5"/>
                  </a:lnTo>
                  <a:lnTo>
                    <a:pt x="0" y="5"/>
                  </a:lnTo>
                  <a:lnTo>
                    <a:pt x="1" y="1"/>
                  </a:lnTo>
                  <a:lnTo>
                    <a:pt x="4" y="0"/>
                  </a:lnTo>
                  <a:lnTo>
                    <a:pt x="21" y="0"/>
                  </a:lnTo>
                  <a:lnTo>
                    <a:pt x="21" y="0"/>
                  </a:lnTo>
                  <a:lnTo>
                    <a:pt x="24" y="0"/>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2" name="Freeform 374"/>
            <p:cNvSpPr>
              <a:spLocks/>
            </p:cNvSpPr>
            <p:nvPr/>
          </p:nvSpPr>
          <p:spPr bwMode="auto">
            <a:xfrm>
              <a:off x="6381751" y="2162175"/>
              <a:ext cx="39688" cy="38100"/>
            </a:xfrm>
            <a:custGeom>
              <a:avLst/>
              <a:gdLst>
                <a:gd name="T0" fmla="*/ 21 w 25"/>
                <a:gd name="T1" fmla="*/ 23 h 24"/>
                <a:gd name="T2" fmla="*/ 5 w 25"/>
                <a:gd name="T3" fmla="*/ 24 h 24"/>
                <a:gd name="T4" fmla="*/ 5 w 25"/>
                <a:gd name="T5" fmla="*/ 24 h 24"/>
                <a:gd name="T6" fmla="*/ 1 w 25"/>
                <a:gd name="T7" fmla="*/ 23 h 24"/>
                <a:gd name="T8" fmla="*/ 0 w 25"/>
                <a:gd name="T9" fmla="*/ 20 h 24"/>
                <a:gd name="T10" fmla="*/ 0 w 25"/>
                <a:gd name="T11" fmla="*/ 6 h 24"/>
                <a:gd name="T12" fmla="*/ 0 w 25"/>
                <a:gd name="T13" fmla="*/ 6 h 24"/>
                <a:gd name="T14" fmla="*/ 0 w 25"/>
                <a:gd name="T15" fmla="*/ 3 h 24"/>
                <a:gd name="T16" fmla="*/ 4 w 25"/>
                <a:gd name="T17" fmla="*/ 2 h 24"/>
                <a:gd name="T18" fmla="*/ 20 w 25"/>
                <a:gd name="T19" fmla="*/ 0 h 24"/>
                <a:gd name="T20" fmla="*/ 20 w 25"/>
                <a:gd name="T21" fmla="*/ 0 h 24"/>
                <a:gd name="T22" fmla="*/ 24 w 25"/>
                <a:gd name="T23" fmla="*/ 2 h 24"/>
                <a:gd name="T24" fmla="*/ 25 w 25"/>
                <a:gd name="T25" fmla="*/ 4 h 24"/>
                <a:gd name="T26" fmla="*/ 25 w 25"/>
                <a:gd name="T27" fmla="*/ 19 h 24"/>
                <a:gd name="T28" fmla="*/ 25 w 25"/>
                <a:gd name="T29" fmla="*/ 19 h 24"/>
                <a:gd name="T30" fmla="*/ 25 w 25"/>
                <a:gd name="T31" fmla="*/ 22 h 24"/>
                <a:gd name="T32" fmla="*/ 21 w 25"/>
                <a:gd name="T33" fmla="*/ 23 h 24"/>
                <a:gd name="T34" fmla="*/ 21 w 25"/>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1" y="23"/>
                  </a:moveTo>
                  <a:lnTo>
                    <a:pt x="5" y="24"/>
                  </a:lnTo>
                  <a:lnTo>
                    <a:pt x="5" y="24"/>
                  </a:lnTo>
                  <a:lnTo>
                    <a:pt x="1" y="23"/>
                  </a:lnTo>
                  <a:lnTo>
                    <a:pt x="0" y="20"/>
                  </a:lnTo>
                  <a:lnTo>
                    <a:pt x="0" y="6"/>
                  </a:lnTo>
                  <a:lnTo>
                    <a:pt x="0" y="6"/>
                  </a:lnTo>
                  <a:lnTo>
                    <a:pt x="0" y="3"/>
                  </a:lnTo>
                  <a:lnTo>
                    <a:pt x="4" y="2"/>
                  </a:lnTo>
                  <a:lnTo>
                    <a:pt x="20" y="0"/>
                  </a:lnTo>
                  <a:lnTo>
                    <a:pt x="20" y="0"/>
                  </a:lnTo>
                  <a:lnTo>
                    <a:pt x="24" y="2"/>
                  </a:lnTo>
                  <a:lnTo>
                    <a:pt x="25" y="4"/>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3" name="Freeform 375"/>
            <p:cNvSpPr>
              <a:spLocks/>
            </p:cNvSpPr>
            <p:nvPr/>
          </p:nvSpPr>
          <p:spPr bwMode="auto">
            <a:xfrm>
              <a:off x="6432551" y="2160588"/>
              <a:ext cx="42863" cy="38100"/>
            </a:xfrm>
            <a:custGeom>
              <a:avLst/>
              <a:gdLst>
                <a:gd name="T0" fmla="*/ 23 w 27"/>
                <a:gd name="T1" fmla="*/ 23 h 24"/>
                <a:gd name="T2" fmla="*/ 5 w 27"/>
                <a:gd name="T3" fmla="*/ 24 h 24"/>
                <a:gd name="T4" fmla="*/ 5 w 27"/>
                <a:gd name="T5" fmla="*/ 24 h 24"/>
                <a:gd name="T6" fmla="*/ 3 w 27"/>
                <a:gd name="T7" fmla="*/ 23 h 24"/>
                <a:gd name="T8" fmla="*/ 1 w 27"/>
                <a:gd name="T9" fmla="*/ 20 h 24"/>
                <a:gd name="T10" fmla="*/ 0 w 27"/>
                <a:gd name="T11" fmla="*/ 5 h 24"/>
                <a:gd name="T12" fmla="*/ 0 w 27"/>
                <a:gd name="T13" fmla="*/ 5 h 24"/>
                <a:gd name="T14" fmla="*/ 1 w 27"/>
                <a:gd name="T15" fmla="*/ 3 h 24"/>
                <a:gd name="T16" fmla="*/ 4 w 27"/>
                <a:gd name="T17" fmla="*/ 1 h 24"/>
                <a:gd name="T18" fmla="*/ 22 w 27"/>
                <a:gd name="T19" fmla="*/ 0 h 24"/>
                <a:gd name="T20" fmla="*/ 22 w 27"/>
                <a:gd name="T21" fmla="*/ 0 h 24"/>
                <a:gd name="T22" fmla="*/ 24 w 27"/>
                <a:gd name="T23" fmla="*/ 1 h 24"/>
                <a:gd name="T24" fmla="*/ 26 w 27"/>
                <a:gd name="T25" fmla="*/ 4 h 24"/>
                <a:gd name="T26" fmla="*/ 27 w 27"/>
                <a:gd name="T27" fmla="*/ 19 h 24"/>
                <a:gd name="T28" fmla="*/ 27 w 27"/>
                <a:gd name="T29" fmla="*/ 19 h 24"/>
                <a:gd name="T30" fmla="*/ 26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3" y="23"/>
                  </a:lnTo>
                  <a:lnTo>
                    <a:pt x="1" y="20"/>
                  </a:lnTo>
                  <a:lnTo>
                    <a:pt x="0" y="5"/>
                  </a:lnTo>
                  <a:lnTo>
                    <a:pt x="0" y="5"/>
                  </a:lnTo>
                  <a:lnTo>
                    <a:pt x="1" y="3"/>
                  </a:lnTo>
                  <a:lnTo>
                    <a:pt x="4" y="1"/>
                  </a:lnTo>
                  <a:lnTo>
                    <a:pt x="22" y="0"/>
                  </a:lnTo>
                  <a:lnTo>
                    <a:pt x="22" y="0"/>
                  </a:lnTo>
                  <a:lnTo>
                    <a:pt x="24" y="1"/>
                  </a:lnTo>
                  <a:lnTo>
                    <a:pt x="26" y="4"/>
                  </a:lnTo>
                  <a:lnTo>
                    <a:pt x="27" y="19"/>
                  </a:lnTo>
                  <a:lnTo>
                    <a:pt x="27" y="19"/>
                  </a:lnTo>
                  <a:lnTo>
                    <a:pt x="26"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4" name="Freeform 376"/>
            <p:cNvSpPr>
              <a:spLocks/>
            </p:cNvSpPr>
            <p:nvPr/>
          </p:nvSpPr>
          <p:spPr bwMode="auto">
            <a:xfrm>
              <a:off x="6486526" y="2155825"/>
              <a:ext cx="42863" cy="3810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6 h 24"/>
                <a:gd name="T12" fmla="*/ 0 w 27"/>
                <a:gd name="T13" fmla="*/ 6 h 24"/>
                <a:gd name="T14" fmla="*/ 1 w 27"/>
                <a:gd name="T15" fmla="*/ 3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2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6"/>
                  </a:lnTo>
                  <a:lnTo>
                    <a:pt x="0" y="6"/>
                  </a:lnTo>
                  <a:lnTo>
                    <a:pt x="1" y="3"/>
                  </a:lnTo>
                  <a:lnTo>
                    <a:pt x="4" y="1"/>
                  </a:lnTo>
                  <a:lnTo>
                    <a:pt x="21" y="0"/>
                  </a:lnTo>
                  <a:lnTo>
                    <a:pt x="21" y="0"/>
                  </a:lnTo>
                  <a:lnTo>
                    <a:pt x="24" y="1"/>
                  </a:lnTo>
                  <a:lnTo>
                    <a:pt x="25" y="4"/>
                  </a:lnTo>
                  <a:lnTo>
                    <a:pt x="27" y="19"/>
                  </a:lnTo>
                  <a:lnTo>
                    <a:pt x="27" y="19"/>
                  </a:lnTo>
                  <a:lnTo>
                    <a:pt x="25"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5" name="Freeform 377"/>
            <p:cNvSpPr>
              <a:spLocks/>
            </p:cNvSpPr>
            <p:nvPr/>
          </p:nvSpPr>
          <p:spPr bwMode="auto">
            <a:xfrm>
              <a:off x="6538913" y="2154238"/>
              <a:ext cx="41275" cy="38100"/>
            </a:xfrm>
            <a:custGeom>
              <a:avLst/>
              <a:gdLst>
                <a:gd name="T0" fmla="*/ 22 w 26"/>
                <a:gd name="T1" fmla="*/ 23 h 24"/>
                <a:gd name="T2" fmla="*/ 6 w 26"/>
                <a:gd name="T3" fmla="*/ 24 h 24"/>
                <a:gd name="T4" fmla="*/ 6 w 26"/>
                <a:gd name="T5" fmla="*/ 24 h 24"/>
                <a:gd name="T6" fmla="*/ 2 w 26"/>
                <a:gd name="T7" fmla="*/ 23 h 24"/>
                <a:gd name="T8" fmla="*/ 0 w 26"/>
                <a:gd name="T9" fmla="*/ 20 h 24"/>
                <a:gd name="T10" fmla="*/ 0 w 26"/>
                <a:gd name="T11" fmla="*/ 5 h 24"/>
                <a:gd name="T12" fmla="*/ 0 w 26"/>
                <a:gd name="T13" fmla="*/ 5 h 24"/>
                <a:gd name="T14" fmla="*/ 0 w 26"/>
                <a:gd name="T15" fmla="*/ 2 h 24"/>
                <a:gd name="T16" fmla="*/ 5 w 26"/>
                <a:gd name="T17" fmla="*/ 1 h 24"/>
                <a:gd name="T18" fmla="*/ 21 w 26"/>
                <a:gd name="T19" fmla="*/ 0 h 24"/>
                <a:gd name="T20" fmla="*/ 21 w 26"/>
                <a:gd name="T21" fmla="*/ 0 h 24"/>
                <a:gd name="T22" fmla="*/ 25 w 26"/>
                <a:gd name="T23" fmla="*/ 1 h 24"/>
                <a:gd name="T24" fmla="*/ 26 w 26"/>
                <a:gd name="T25" fmla="*/ 4 h 24"/>
                <a:gd name="T26" fmla="*/ 26 w 26"/>
                <a:gd name="T27" fmla="*/ 19 h 24"/>
                <a:gd name="T28" fmla="*/ 26 w 26"/>
                <a:gd name="T29" fmla="*/ 19 h 24"/>
                <a:gd name="T30" fmla="*/ 26 w 26"/>
                <a:gd name="T31" fmla="*/ 21 h 24"/>
                <a:gd name="T32" fmla="*/ 22 w 26"/>
                <a:gd name="T33" fmla="*/ 23 h 24"/>
                <a:gd name="T34" fmla="*/ 22 w 26"/>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4">
                  <a:moveTo>
                    <a:pt x="22" y="23"/>
                  </a:moveTo>
                  <a:lnTo>
                    <a:pt x="6" y="24"/>
                  </a:lnTo>
                  <a:lnTo>
                    <a:pt x="6" y="24"/>
                  </a:lnTo>
                  <a:lnTo>
                    <a:pt x="2" y="23"/>
                  </a:lnTo>
                  <a:lnTo>
                    <a:pt x="0" y="20"/>
                  </a:lnTo>
                  <a:lnTo>
                    <a:pt x="0" y="5"/>
                  </a:lnTo>
                  <a:lnTo>
                    <a:pt x="0" y="5"/>
                  </a:lnTo>
                  <a:lnTo>
                    <a:pt x="0" y="2"/>
                  </a:lnTo>
                  <a:lnTo>
                    <a:pt x="5" y="1"/>
                  </a:lnTo>
                  <a:lnTo>
                    <a:pt x="21" y="0"/>
                  </a:lnTo>
                  <a:lnTo>
                    <a:pt x="21" y="0"/>
                  </a:lnTo>
                  <a:lnTo>
                    <a:pt x="25" y="1"/>
                  </a:lnTo>
                  <a:lnTo>
                    <a:pt x="26" y="4"/>
                  </a:lnTo>
                  <a:lnTo>
                    <a:pt x="26" y="19"/>
                  </a:lnTo>
                  <a:lnTo>
                    <a:pt x="26" y="19"/>
                  </a:lnTo>
                  <a:lnTo>
                    <a:pt x="26" y="21"/>
                  </a:lnTo>
                  <a:lnTo>
                    <a:pt x="22" y="23"/>
                  </a:lnTo>
                  <a:lnTo>
                    <a:pt x="22"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6" name="Freeform 378"/>
            <p:cNvSpPr>
              <a:spLocks/>
            </p:cNvSpPr>
            <p:nvPr/>
          </p:nvSpPr>
          <p:spPr bwMode="auto">
            <a:xfrm>
              <a:off x="6591301" y="2149475"/>
              <a:ext cx="42863" cy="38100"/>
            </a:xfrm>
            <a:custGeom>
              <a:avLst/>
              <a:gdLst>
                <a:gd name="T0" fmla="*/ 23 w 27"/>
                <a:gd name="T1" fmla="*/ 24 h 24"/>
                <a:gd name="T2" fmla="*/ 5 w 27"/>
                <a:gd name="T3" fmla="*/ 24 h 24"/>
                <a:gd name="T4" fmla="*/ 5 w 27"/>
                <a:gd name="T5" fmla="*/ 24 h 24"/>
                <a:gd name="T6" fmla="*/ 3 w 27"/>
                <a:gd name="T7" fmla="*/ 24 h 24"/>
                <a:gd name="T8" fmla="*/ 1 w 27"/>
                <a:gd name="T9" fmla="*/ 20 h 24"/>
                <a:gd name="T10" fmla="*/ 0 w 27"/>
                <a:gd name="T11" fmla="*/ 5 h 24"/>
                <a:gd name="T12" fmla="*/ 0 w 27"/>
                <a:gd name="T13" fmla="*/ 5 h 24"/>
                <a:gd name="T14" fmla="*/ 1 w 27"/>
                <a:gd name="T15" fmla="*/ 3 h 24"/>
                <a:gd name="T16" fmla="*/ 4 w 27"/>
                <a:gd name="T17" fmla="*/ 1 h 24"/>
                <a:gd name="T18" fmla="*/ 21 w 27"/>
                <a:gd name="T19" fmla="*/ 0 h 24"/>
                <a:gd name="T20" fmla="*/ 21 w 27"/>
                <a:gd name="T21" fmla="*/ 0 h 24"/>
                <a:gd name="T22" fmla="*/ 24 w 27"/>
                <a:gd name="T23" fmla="*/ 1 h 24"/>
                <a:gd name="T24" fmla="*/ 26 w 27"/>
                <a:gd name="T25" fmla="*/ 4 h 24"/>
                <a:gd name="T26" fmla="*/ 27 w 27"/>
                <a:gd name="T27" fmla="*/ 19 h 24"/>
                <a:gd name="T28" fmla="*/ 27 w 27"/>
                <a:gd name="T29" fmla="*/ 19 h 24"/>
                <a:gd name="T30" fmla="*/ 26 w 27"/>
                <a:gd name="T31" fmla="*/ 23 h 24"/>
                <a:gd name="T32" fmla="*/ 23 w 27"/>
                <a:gd name="T33" fmla="*/ 24 h 24"/>
                <a:gd name="T34" fmla="*/ 23 w 27"/>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4"/>
                  </a:moveTo>
                  <a:lnTo>
                    <a:pt x="5" y="24"/>
                  </a:lnTo>
                  <a:lnTo>
                    <a:pt x="5" y="24"/>
                  </a:lnTo>
                  <a:lnTo>
                    <a:pt x="3" y="24"/>
                  </a:lnTo>
                  <a:lnTo>
                    <a:pt x="1" y="20"/>
                  </a:lnTo>
                  <a:lnTo>
                    <a:pt x="0" y="5"/>
                  </a:lnTo>
                  <a:lnTo>
                    <a:pt x="0" y="5"/>
                  </a:lnTo>
                  <a:lnTo>
                    <a:pt x="1" y="3"/>
                  </a:lnTo>
                  <a:lnTo>
                    <a:pt x="4" y="1"/>
                  </a:lnTo>
                  <a:lnTo>
                    <a:pt x="21" y="0"/>
                  </a:lnTo>
                  <a:lnTo>
                    <a:pt x="21" y="0"/>
                  </a:lnTo>
                  <a:lnTo>
                    <a:pt x="24" y="1"/>
                  </a:lnTo>
                  <a:lnTo>
                    <a:pt x="26" y="4"/>
                  </a:lnTo>
                  <a:lnTo>
                    <a:pt x="27" y="19"/>
                  </a:lnTo>
                  <a:lnTo>
                    <a:pt x="27" y="19"/>
                  </a:lnTo>
                  <a:lnTo>
                    <a:pt x="26" y="23"/>
                  </a:lnTo>
                  <a:lnTo>
                    <a:pt x="23" y="24"/>
                  </a:lnTo>
                  <a:lnTo>
                    <a:pt x="23"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7" name="Freeform 379"/>
            <p:cNvSpPr>
              <a:spLocks/>
            </p:cNvSpPr>
            <p:nvPr/>
          </p:nvSpPr>
          <p:spPr bwMode="auto">
            <a:xfrm>
              <a:off x="6645276" y="2147888"/>
              <a:ext cx="42863" cy="3810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5 h 24"/>
                <a:gd name="T12" fmla="*/ 0 w 27"/>
                <a:gd name="T13" fmla="*/ 5 h 24"/>
                <a:gd name="T14" fmla="*/ 1 w 27"/>
                <a:gd name="T15" fmla="*/ 2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5"/>
                  </a:lnTo>
                  <a:lnTo>
                    <a:pt x="0" y="5"/>
                  </a:lnTo>
                  <a:lnTo>
                    <a:pt x="1" y="2"/>
                  </a:lnTo>
                  <a:lnTo>
                    <a:pt x="4" y="1"/>
                  </a:lnTo>
                  <a:lnTo>
                    <a:pt x="21" y="0"/>
                  </a:lnTo>
                  <a:lnTo>
                    <a:pt x="21" y="0"/>
                  </a:lnTo>
                  <a:lnTo>
                    <a:pt x="24" y="1"/>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8" name="Freeform 380"/>
            <p:cNvSpPr>
              <a:spLocks/>
            </p:cNvSpPr>
            <p:nvPr/>
          </p:nvSpPr>
          <p:spPr bwMode="auto">
            <a:xfrm>
              <a:off x="6697663" y="2143125"/>
              <a:ext cx="41275" cy="38100"/>
            </a:xfrm>
            <a:custGeom>
              <a:avLst/>
              <a:gdLst>
                <a:gd name="T0" fmla="*/ 22 w 26"/>
                <a:gd name="T1" fmla="*/ 24 h 24"/>
                <a:gd name="T2" fmla="*/ 6 w 26"/>
                <a:gd name="T3" fmla="*/ 24 h 24"/>
                <a:gd name="T4" fmla="*/ 6 w 26"/>
                <a:gd name="T5" fmla="*/ 24 h 24"/>
                <a:gd name="T6" fmla="*/ 2 w 26"/>
                <a:gd name="T7" fmla="*/ 24 h 24"/>
                <a:gd name="T8" fmla="*/ 0 w 26"/>
                <a:gd name="T9" fmla="*/ 22 h 24"/>
                <a:gd name="T10" fmla="*/ 0 w 26"/>
                <a:gd name="T11" fmla="*/ 5 h 24"/>
                <a:gd name="T12" fmla="*/ 0 w 26"/>
                <a:gd name="T13" fmla="*/ 5 h 24"/>
                <a:gd name="T14" fmla="*/ 0 w 26"/>
                <a:gd name="T15" fmla="*/ 3 h 24"/>
                <a:gd name="T16" fmla="*/ 4 w 26"/>
                <a:gd name="T17" fmla="*/ 1 h 24"/>
                <a:gd name="T18" fmla="*/ 21 w 26"/>
                <a:gd name="T19" fmla="*/ 0 h 24"/>
                <a:gd name="T20" fmla="*/ 21 w 26"/>
                <a:gd name="T21" fmla="*/ 0 h 24"/>
                <a:gd name="T22" fmla="*/ 25 w 26"/>
                <a:gd name="T23" fmla="*/ 1 h 24"/>
                <a:gd name="T24" fmla="*/ 26 w 26"/>
                <a:gd name="T25" fmla="*/ 4 h 24"/>
                <a:gd name="T26" fmla="*/ 26 w 26"/>
                <a:gd name="T27" fmla="*/ 19 h 24"/>
                <a:gd name="T28" fmla="*/ 26 w 26"/>
                <a:gd name="T29" fmla="*/ 19 h 24"/>
                <a:gd name="T30" fmla="*/ 26 w 26"/>
                <a:gd name="T31" fmla="*/ 23 h 24"/>
                <a:gd name="T32" fmla="*/ 22 w 26"/>
                <a:gd name="T33" fmla="*/ 24 h 24"/>
                <a:gd name="T34" fmla="*/ 22 w 26"/>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4">
                  <a:moveTo>
                    <a:pt x="22" y="24"/>
                  </a:moveTo>
                  <a:lnTo>
                    <a:pt x="6" y="24"/>
                  </a:lnTo>
                  <a:lnTo>
                    <a:pt x="6" y="24"/>
                  </a:lnTo>
                  <a:lnTo>
                    <a:pt x="2" y="24"/>
                  </a:lnTo>
                  <a:lnTo>
                    <a:pt x="0" y="22"/>
                  </a:lnTo>
                  <a:lnTo>
                    <a:pt x="0" y="5"/>
                  </a:lnTo>
                  <a:lnTo>
                    <a:pt x="0" y="5"/>
                  </a:lnTo>
                  <a:lnTo>
                    <a:pt x="0" y="3"/>
                  </a:lnTo>
                  <a:lnTo>
                    <a:pt x="4" y="1"/>
                  </a:lnTo>
                  <a:lnTo>
                    <a:pt x="21" y="0"/>
                  </a:lnTo>
                  <a:lnTo>
                    <a:pt x="21" y="0"/>
                  </a:lnTo>
                  <a:lnTo>
                    <a:pt x="25" y="1"/>
                  </a:lnTo>
                  <a:lnTo>
                    <a:pt x="26" y="4"/>
                  </a:lnTo>
                  <a:lnTo>
                    <a:pt x="26" y="19"/>
                  </a:lnTo>
                  <a:lnTo>
                    <a:pt x="26" y="19"/>
                  </a:lnTo>
                  <a:lnTo>
                    <a:pt x="26" y="23"/>
                  </a:lnTo>
                  <a:lnTo>
                    <a:pt x="22" y="24"/>
                  </a:lnTo>
                  <a:lnTo>
                    <a:pt x="22"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9" name="Freeform 381"/>
            <p:cNvSpPr>
              <a:spLocks/>
            </p:cNvSpPr>
            <p:nvPr/>
          </p:nvSpPr>
          <p:spPr bwMode="auto">
            <a:xfrm>
              <a:off x="6750051" y="2141538"/>
              <a:ext cx="42863" cy="3810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5 h 24"/>
                <a:gd name="T12" fmla="*/ 0 w 27"/>
                <a:gd name="T13" fmla="*/ 5 h 24"/>
                <a:gd name="T14" fmla="*/ 1 w 27"/>
                <a:gd name="T15" fmla="*/ 2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5"/>
                  </a:lnTo>
                  <a:lnTo>
                    <a:pt x="0" y="5"/>
                  </a:lnTo>
                  <a:lnTo>
                    <a:pt x="1" y="2"/>
                  </a:lnTo>
                  <a:lnTo>
                    <a:pt x="4" y="1"/>
                  </a:lnTo>
                  <a:lnTo>
                    <a:pt x="21" y="0"/>
                  </a:lnTo>
                  <a:lnTo>
                    <a:pt x="21" y="0"/>
                  </a:lnTo>
                  <a:lnTo>
                    <a:pt x="24" y="1"/>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0" name="Freeform 382"/>
            <p:cNvSpPr>
              <a:spLocks/>
            </p:cNvSpPr>
            <p:nvPr/>
          </p:nvSpPr>
          <p:spPr bwMode="auto">
            <a:xfrm>
              <a:off x="6805613" y="2136775"/>
              <a:ext cx="47625" cy="38100"/>
            </a:xfrm>
            <a:custGeom>
              <a:avLst/>
              <a:gdLst>
                <a:gd name="T0" fmla="*/ 26 w 30"/>
                <a:gd name="T1" fmla="*/ 24 h 24"/>
                <a:gd name="T2" fmla="*/ 5 w 30"/>
                <a:gd name="T3" fmla="*/ 24 h 24"/>
                <a:gd name="T4" fmla="*/ 5 w 30"/>
                <a:gd name="T5" fmla="*/ 24 h 24"/>
                <a:gd name="T6" fmla="*/ 3 w 30"/>
                <a:gd name="T7" fmla="*/ 24 h 24"/>
                <a:gd name="T8" fmla="*/ 1 w 30"/>
                <a:gd name="T9" fmla="*/ 22 h 24"/>
                <a:gd name="T10" fmla="*/ 0 w 30"/>
                <a:gd name="T11" fmla="*/ 7 h 24"/>
                <a:gd name="T12" fmla="*/ 0 w 30"/>
                <a:gd name="T13" fmla="*/ 7 h 24"/>
                <a:gd name="T14" fmla="*/ 1 w 30"/>
                <a:gd name="T15" fmla="*/ 3 h 24"/>
                <a:gd name="T16" fmla="*/ 4 w 30"/>
                <a:gd name="T17" fmla="*/ 1 h 24"/>
                <a:gd name="T18" fmla="*/ 24 w 30"/>
                <a:gd name="T19" fmla="*/ 0 h 24"/>
                <a:gd name="T20" fmla="*/ 24 w 30"/>
                <a:gd name="T21" fmla="*/ 0 h 24"/>
                <a:gd name="T22" fmla="*/ 27 w 30"/>
                <a:gd name="T23" fmla="*/ 1 h 24"/>
                <a:gd name="T24" fmla="*/ 28 w 30"/>
                <a:gd name="T25" fmla="*/ 4 h 24"/>
                <a:gd name="T26" fmla="*/ 30 w 30"/>
                <a:gd name="T27" fmla="*/ 19 h 24"/>
                <a:gd name="T28" fmla="*/ 30 w 30"/>
                <a:gd name="T29" fmla="*/ 19 h 24"/>
                <a:gd name="T30" fmla="*/ 28 w 30"/>
                <a:gd name="T31" fmla="*/ 23 h 24"/>
                <a:gd name="T32" fmla="*/ 26 w 30"/>
                <a:gd name="T33" fmla="*/ 24 h 24"/>
                <a:gd name="T34" fmla="*/ 26 w 30"/>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26" y="24"/>
                  </a:moveTo>
                  <a:lnTo>
                    <a:pt x="5" y="24"/>
                  </a:lnTo>
                  <a:lnTo>
                    <a:pt x="5" y="24"/>
                  </a:lnTo>
                  <a:lnTo>
                    <a:pt x="3" y="24"/>
                  </a:lnTo>
                  <a:lnTo>
                    <a:pt x="1" y="22"/>
                  </a:lnTo>
                  <a:lnTo>
                    <a:pt x="0" y="7"/>
                  </a:lnTo>
                  <a:lnTo>
                    <a:pt x="0" y="7"/>
                  </a:lnTo>
                  <a:lnTo>
                    <a:pt x="1" y="3"/>
                  </a:lnTo>
                  <a:lnTo>
                    <a:pt x="4" y="1"/>
                  </a:lnTo>
                  <a:lnTo>
                    <a:pt x="24" y="0"/>
                  </a:lnTo>
                  <a:lnTo>
                    <a:pt x="24" y="0"/>
                  </a:lnTo>
                  <a:lnTo>
                    <a:pt x="27" y="1"/>
                  </a:lnTo>
                  <a:lnTo>
                    <a:pt x="28" y="4"/>
                  </a:lnTo>
                  <a:lnTo>
                    <a:pt x="30" y="19"/>
                  </a:lnTo>
                  <a:lnTo>
                    <a:pt x="30" y="19"/>
                  </a:lnTo>
                  <a:lnTo>
                    <a:pt x="28" y="23"/>
                  </a:lnTo>
                  <a:lnTo>
                    <a:pt x="26" y="24"/>
                  </a:lnTo>
                  <a:lnTo>
                    <a:pt x="26"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1" name="Freeform 383"/>
            <p:cNvSpPr>
              <a:spLocks/>
            </p:cNvSpPr>
            <p:nvPr/>
          </p:nvSpPr>
          <p:spPr bwMode="auto">
            <a:xfrm>
              <a:off x="6113463" y="2122488"/>
              <a:ext cx="44450" cy="49213"/>
            </a:xfrm>
            <a:custGeom>
              <a:avLst/>
              <a:gdLst>
                <a:gd name="T0" fmla="*/ 24 w 28"/>
                <a:gd name="T1" fmla="*/ 31 h 31"/>
                <a:gd name="T2" fmla="*/ 7 w 28"/>
                <a:gd name="T3" fmla="*/ 31 h 31"/>
                <a:gd name="T4" fmla="*/ 7 w 28"/>
                <a:gd name="T5" fmla="*/ 31 h 31"/>
                <a:gd name="T6" fmla="*/ 3 w 28"/>
                <a:gd name="T7" fmla="*/ 29 h 31"/>
                <a:gd name="T8" fmla="*/ 1 w 28"/>
                <a:gd name="T9" fmla="*/ 27 h 31"/>
                <a:gd name="T10" fmla="*/ 0 w 28"/>
                <a:gd name="T11" fmla="*/ 6 h 31"/>
                <a:gd name="T12" fmla="*/ 0 w 28"/>
                <a:gd name="T13" fmla="*/ 6 h 31"/>
                <a:gd name="T14" fmla="*/ 1 w 28"/>
                <a:gd name="T15" fmla="*/ 2 h 31"/>
                <a:gd name="T16" fmla="*/ 4 w 28"/>
                <a:gd name="T17" fmla="*/ 1 h 31"/>
                <a:gd name="T18" fmla="*/ 23 w 28"/>
                <a:gd name="T19" fmla="*/ 0 h 31"/>
                <a:gd name="T20" fmla="*/ 23 w 28"/>
                <a:gd name="T21" fmla="*/ 0 h 31"/>
                <a:gd name="T22" fmla="*/ 25 w 28"/>
                <a:gd name="T23" fmla="*/ 1 h 31"/>
                <a:gd name="T24" fmla="*/ 27 w 28"/>
                <a:gd name="T25" fmla="*/ 5 h 31"/>
                <a:gd name="T26" fmla="*/ 28 w 28"/>
                <a:gd name="T27" fmla="*/ 25 h 31"/>
                <a:gd name="T28" fmla="*/ 28 w 28"/>
                <a:gd name="T29" fmla="*/ 25 h 31"/>
                <a:gd name="T30" fmla="*/ 27 w 28"/>
                <a:gd name="T31" fmla="*/ 28 h 31"/>
                <a:gd name="T32" fmla="*/ 24 w 28"/>
                <a:gd name="T33" fmla="*/ 31 h 31"/>
                <a:gd name="T34" fmla="*/ 24 w 28"/>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31"/>
                  </a:moveTo>
                  <a:lnTo>
                    <a:pt x="7" y="31"/>
                  </a:lnTo>
                  <a:lnTo>
                    <a:pt x="7" y="31"/>
                  </a:lnTo>
                  <a:lnTo>
                    <a:pt x="3" y="29"/>
                  </a:lnTo>
                  <a:lnTo>
                    <a:pt x="1" y="27"/>
                  </a:lnTo>
                  <a:lnTo>
                    <a:pt x="0" y="6"/>
                  </a:lnTo>
                  <a:lnTo>
                    <a:pt x="0" y="6"/>
                  </a:lnTo>
                  <a:lnTo>
                    <a:pt x="1" y="2"/>
                  </a:lnTo>
                  <a:lnTo>
                    <a:pt x="4" y="1"/>
                  </a:lnTo>
                  <a:lnTo>
                    <a:pt x="23" y="0"/>
                  </a:lnTo>
                  <a:lnTo>
                    <a:pt x="23" y="0"/>
                  </a:lnTo>
                  <a:lnTo>
                    <a:pt x="25" y="1"/>
                  </a:lnTo>
                  <a:lnTo>
                    <a:pt x="27" y="5"/>
                  </a:lnTo>
                  <a:lnTo>
                    <a:pt x="28" y="25"/>
                  </a:lnTo>
                  <a:lnTo>
                    <a:pt x="28" y="25"/>
                  </a:lnTo>
                  <a:lnTo>
                    <a:pt x="27"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2" name="Freeform 384"/>
            <p:cNvSpPr>
              <a:spLocks/>
            </p:cNvSpPr>
            <p:nvPr/>
          </p:nvSpPr>
          <p:spPr bwMode="auto">
            <a:xfrm>
              <a:off x="6170613" y="2119313"/>
              <a:ext cx="46038" cy="49213"/>
            </a:xfrm>
            <a:custGeom>
              <a:avLst/>
              <a:gdLst>
                <a:gd name="T0" fmla="*/ 25 w 29"/>
                <a:gd name="T1" fmla="*/ 30 h 31"/>
                <a:gd name="T2" fmla="*/ 6 w 29"/>
                <a:gd name="T3" fmla="*/ 31 h 31"/>
                <a:gd name="T4" fmla="*/ 6 w 29"/>
                <a:gd name="T5" fmla="*/ 31 h 31"/>
                <a:gd name="T6" fmla="*/ 3 w 29"/>
                <a:gd name="T7" fmla="*/ 30 h 31"/>
                <a:gd name="T8" fmla="*/ 0 w 29"/>
                <a:gd name="T9" fmla="*/ 26 h 31"/>
                <a:gd name="T10" fmla="*/ 0 w 29"/>
                <a:gd name="T11" fmla="*/ 6 h 31"/>
                <a:gd name="T12" fmla="*/ 0 w 29"/>
                <a:gd name="T13" fmla="*/ 6 h 31"/>
                <a:gd name="T14" fmla="*/ 2 w 29"/>
                <a:gd name="T15" fmla="*/ 3 h 31"/>
                <a:gd name="T16" fmla="*/ 4 w 29"/>
                <a:gd name="T17" fmla="*/ 0 h 31"/>
                <a:gd name="T18" fmla="*/ 22 w 29"/>
                <a:gd name="T19" fmla="*/ 0 h 31"/>
                <a:gd name="T20" fmla="*/ 22 w 29"/>
                <a:gd name="T21" fmla="*/ 0 h 31"/>
                <a:gd name="T22" fmla="*/ 26 w 29"/>
                <a:gd name="T23" fmla="*/ 0 h 31"/>
                <a:gd name="T24" fmla="*/ 27 w 29"/>
                <a:gd name="T25" fmla="*/ 4 h 31"/>
                <a:gd name="T26" fmla="*/ 29 w 29"/>
                <a:gd name="T27" fmla="*/ 24 h 31"/>
                <a:gd name="T28" fmla="*/ 29 w 29"/>
                <a:gd name="T29" fmla="*/ 24 h 31"/>
                <a:gd name="T30" fmla="*/ 27 w 29"/>
                <a:gd name="T31" fmla="*/ 29 h 31"/>
                <a:gd name="T32" fmla="*/ 25 w 29"/>
                <a:gd name="T33" fmla="*/ 30 h 31"/>
                <a:gd name="T34" fmla="*/ 25 w 29"/>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5" y="30"/>
                  </a:moveTo>
                  <a:lnTo>
                    <a:pt x="6" y="31"/>
                  </a:lnTo>
                  <a:lnTo>
                    <a:pt x="6" y="31"/>
                  </a:lnTo>
                  <a:lnTo>
                    <a:pt x="3" y="30"/>
                  </a:lnTo>
                  <a:lnTo>
                    <a:pt x="0" y="26"/>
                  </a:lnTo>
                  <a:lnTo>
                    <a:pt x="0" y="6"/>
                  </a:lnTo>
                  <a:lnTo>
                    <a:pt x="0" y="6"/>
                  </a:lnTo>
                  <a:lnTo>
                    <a:pt x="2" y="3"/>
                  </a:lnTo>
                  <a:lnTo>
                    <a:pt x="4" y="0"/>
                  </a:lnTo>
                  <a:lnTo>
                    <a:pt x="22" y="0"/>
                  </a:lnTo>
                  <a:lnTo>
                    <a:pt x="22" y="0"/>
                  </a:lnTo>
                  <a:lnTo>
                    <a:pt x="26" y="0"/>
                  </a:lnTo>
                  <a:lnTo>
                    <a:pt x="27" y="4"/>
                  </a:lnTo>
                  <a:lnTo>
                    <a:pt x="29" y="24"/>
                  </a:lnTo>
                  <a:lnTo>
                    <a:pt x="29" y="24"/>
                  </a:lnTo>
                  <a:lnTo>
                    <a:pt x="27"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3" name="Freeform 385"/>
            <p:cNvSpPr>
              <a:spLocks/>
            </p:cNvSpPr>
            <p:nvPr/>
          </p:nvSpPr>
          <p:spPr bwMode="auto">
            <a:xfrm>
              <a:off x="6226176" y="2114550"/>
              <a:ext cx="47625" cy="50800"/>
            </a:xfrm>
            <a:custGeom>
              <a:avLst/>
              <a:gdLst>
                <a:gd name="T0" fmla="*/ 25 w 30"/>
                <a:gd name="T1" fmla="*/ 30 h 32"/>
                <a:gd name="T2" fmla="*/ 7 w 30"/>
                <a:gd name="T3" fmla="*/ 32 h 32"/>
                <a:gd name="T4" fmla="*/ 7 w 30"/>
                <a:gd name="T5" fmla="*/ 32 h 32"/>
                <a:gd name="T6" fmla="*/ 3 w 30"/>
                <a:gd name="T7" fmla="*/ 30 h 32"/>
                <a:gd name="T8" fmla="*/ 2 w 30"/>
                <a:gd name="T9" fmla="*/ 27 h 32"/>
                <a:gd name="T10" fmla="*/ 0 w 30"/>
                <a:gd name="T11" fmla="*/ 7 h 32"/>
                <a:gd name="T12" fmla="*/ 0 w 30"/>
                <a:gd name="T13" fmla="*/ 7 h 32"/>
                <a:gd name="T14" fmla="*/ 2 w 30"/>
                <a:gd name="T15" fmla="*/ 3 h 32"/>
                <a:gd name="T16" fmla="*/ 6 w 30"/>
                <a:gd name="T17" fmla="*/ 2 h 32"/>
                <a:gd name="T18" fmla="*/ 23 w 30"/>
                <a:gd name="T19" fmla="*/ 0 h 32"/>
                <a:gd name="T20" fmla="*/ 23 w 30"/>
                <a:gd name="T21" fmla="*/ 0 h 32"/>
                <a:gd name="T22" fmla="*/ 27 w 30"/>
                <a:gd name="T23" fmla="*/ 2 h 32"/>
                <a:gd name="T24" fmla="*/ 29 w 30"/>
                <a:gd name="T25" fmla="*/ 5 h 32"/>
                <a:gd name="T26" fmla="*/ 30 w 30"/>
                <a:gd name="T27" fmla="*/ 25 h 32"/>
                <a:gd name="T28" fmla="*/ 30 w 30"/>
                <a:gd name="T29" fmla="*/ 25 h 32"/>
                <a:gd name="T30" fmla="*/ 29 w 30"/>
                <a:gd name="T31" fmla="*/ 29 h 32"/>
                <a:gd name="T32" fmla="*/ 25 w 30"/>
                <a:gd name="T33" fmla="*/ 30 h 32"/>
                <a:gd name="T34" fmla="*/ 25 w 30"/>
                <a:gd name="T35"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5" y="30"/>
                  </a:moveTo>
                  <a:lnTo>
                    <a:pt x="7" y="32"/>
                  </a:lnTo>
                  <a:lnTo>
                    <a:pt x="7" y="32"/>
                  </a:lnTo>
                  <a:lnTo>
                    <a:pt x="3" y="30"/>
                  </a:lnTo>
                  <a:lnTo>
                    <a:pt x="2" y="27"/>
                  </a:lnTo>
                  <a:lnTo>
                    <a:pt x="0" y="7"/>
                  </a:lnTo>
                  <a:lnTo>
                    <a:pt x="0" y="7"/>
                  </a:lnTo>
                  <a:lnTo>
                    <a:pt x="2" y="3"/>
                  </a:lnTo>
                  <a:lnTo>
                    <a:pt x="6" y="2"/>
                  </a:lnTo>
                  <a:lnTo>
                    <a:pt x="23" y="0"/>
                  </a:lnTo>
                  <a:lnTo>
                    <a:pt x="23" y="0"/>
                  </a:lnTo>
                  <a:lnTo>
                    <a:pt x="27" y="2"/>
                  </a:lnTo>
                  <a:lnTo>
                    <a:pt x="29" y="5"/>
                  </a:lnTo>
                  <a:lnTo>
                    <a:pt x="30" y="25"/>
                  </a:lnTo>
                  <a:lnTo>
                    <a:pt x="30" y="25"/>
                  </a:lnTo>
                  <a:lnTo>
                    <a:pt x="29"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4" name="Freeform 386"/>
            <p:cNvSpPr>
              <a:spLocks/>
            </p:cNvSpPr>
            <p:nvPr/>
          </p:nvSpPr>
          <p:spPr bwMode="auto">
            <a:xfrm>
              <a:off x="6284913" y="2111375"/>
              <a:ext cx="47625" cy="50800"/>
            </a:xfrm>
            <a:custGeom>
              <a:avLst/>
              <a:gdLst>
                <a:gd name="T0" fmla="*/ 24 w 30"/>
                <a:gd name="T1" fmla="*/ 31 h 32"/>
                <a:gd name="T2" fmla="*/ 7 w 30"/>
                <a:gd name="T3" fmla="*/ 32 h 32"/>
                <a:gd name="T4" fmla="*/ 7 w 30"/>
                <a:gd name="T5" fmla="*/ 32 h 32"/>
                <a:gd name="T6" fmla="*/ 3 w 30"/>
                <a:gd name="T7" fmla="*/ 31 h 32"/>
                <a:gd name="T8" fmla="*/ 1 w 30"/>
                <a:gd name="T9" fmla="*/ 27 h 32"/>
                <a:gd name="T10" fmla="*/ 0 w 30"/>
                <a:gd name="T11" fmla="*/ 7 h 32"/>
                <a:gd name="T12" fmla="*/ 0 w 30"/>
                <a:gd name="T13" fmla="*/ 7 h 32"/>
                <a:gd name="T14" fmla="*/ 1 w 30"/>
                <a:gd name="T15" fmla="*/ 2 h 32"/>
                <a:gd name="T16" fmla="*/ 5 w 30"/>
                <a:gd name="T17" fmla="*/ 1 h 32"/>
                <a:gd name="T18" fmla="*/ 23 w 30"/>
                <a:gd name="T19" fmla="*/ 0 h 32"/>
                <a:gd name="T20" fmla="*/ 23 w 30"/>
                <a:gd name="T21" fmla="*/ 0 h 32"/>
                <a:gd name="T22" fmla="*/ 25 w 30"/>
                <a:gd name="T23" fmla="*/ 1 h 32"/>
                <a:gd name="T24" fmla="*/ 28 w 30"/>
                <a:gd name="T25" fmla="*/ 5 h 32"/>
                <a:gd name="T26" fmla="*/ 30 w 30"/>
                <a:gd name="T27" fmla="*/ 25 h 32"/>
                <a:gd name="T28" fmla="*/ 30 w 30"/>
                <a:gd name="T29" fmla="*/ 25 h 32"/>
                <a:gd name="T30" fmla="*/ 28 w 30"/>
                <a:gd name="T31" fmla="*/ 29 h 32"/>
                <a:gd name="T32" fmla="*/ 24 w 30"/>
                <a:gd name="T33" fmla="*/ 31 h 32"/>
                <a:gd name="T34" fmla="*/ 24 w 30"/>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4" y="31"/>
                  </a:moveTo>
                  <a:lnTo>
                    <a:pt x="7" y="32"/>
                  </a:lnTo>
                  <a:lnTo>
                    <a:pt x="7" y="32"/>
                  </a:lnTo>
                  <a:lnTo>
                    <a:pt x="3" y="31"/>
                  </a:lnTo>
                  <a:lnTo>
                    <a:pt x="1" y="27"/>
                  </a:lnTo>
                  <a:lnTo>
                    <a:pt x="0" y="7"/>
                  </a:lnTo>
                  <a:lnTo>
                    <a:pt x="0" y="7"/>
                  </a:lnTo>
                  <a:lnTo>
                    <a:pt x="1" y="2"/>
                  </a:lnTo>
                  <a:lnTo>
                    <a:pt x="5" y="1"/>
                  </a:lnTo>
                  <a:lnTo>
                    <a:pt x="23" y="0"/>
                  </a:lnTo>
                  <a:lnTo>
                    <a:pt x="23" y="0"/>
                  </a:lnTo>
                  <a:lnTo>
                    <a:pt x="25" y="1"/>
                  </a:lnTo>
                  <a:lnTo>
                    <a:pt x="28" y="5"/>
                  </a:lnTo>
                  <a:lnTo>
                    <a:pt x="30" y="25"/>
                  </a:lnTo>
                  <a:lnTo>
                    <a:pt x="30" y="25"/>
                  </a:lnTo>
                  <a:lnTo>
                    <a:pt x="28" y="29"/>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5" name="Freeform 387"/>
            <p:cNvSpPr>
              <a:spLocks/>
            </p:cNvSpPr>
            <p:nvPr/>
          </p:nvSpPr>
          <p:spPr bwMode="auto">
            <a:xfrm>
              <a:off x="6342063" y="2108200"/>
              <a:ext cx="46038" cy="49213"/>
            </a:xfrm>
            <a:custGeom>
              <a:avLst/>
              <a:gdLst>
                <a:gd name="T0" fmla="*/ 25 w 29"/>
                <a:gd name="T1" fmla="*/ 30 h 31"/>
                <a:gd name="T2" fmla="*/ 7 w 29"/>
                <a:gd name="T3" fmla="*/ 31 h 31"/>
                <a:gd name="T4" fmla="*/ 7 w 29"/>
                <a:gd name="T5" fmla="*/ 31 h 31"/>
                <a:gd name="T6" fmla="*/ 3 w 29"/>
                <a:gd name="T7" fmla="*/ 30 h 31"/>
                <a:gd name="T8" fmla="*/ 2 w 29"/>
                <a:gd name="T9" fmla="*/ 27 h 31"/>
                <a:gd name="T10" fmla="*/ 0 w 29"/>
                <a:gd name="T11" fmla="*/ 6 h 31"/>
                <a:gd name="T12" fmla="*/ 0 w 29"/>
                <a:gd name="T13" fmla="*/ 6 h 31"/>
                <a:gd name="T14" fmla="*/ 2 w 29"/>
                <a:gd name="T15" fmla="*/ 3 h 31"/>
                <a:gd name="T16" fmla="*/ 4 w 29"/>
                <a:gd name="T17" fmla="*/ 2 h 31"/>
                <a:gd name="T18" fmla="*/ 23 w 29"/>
                <a:gd name="T19" fmla="*/ 0 h 31"/>
                <a:gd name="T20" fmla="*/ 23 w 29"/>
                <a:gd name="T21" fmla="*/ 0 h 31"/>
                <a:gd name="T22" fmla="*/ 26 w 29"/>
                <a:gd name="T23" fmla="*/ 2 h 31"/>
                <a:gd name="T24" fmla="*/ 27 w 29"/>
                <a:gd name="T25" fmla="*/ 4 h 31"/>
                <a:gd name="T26" fmla="*/ 29 w 29"/>
                <a:gd name="T27" fmla="*/ 25 h 31"/>
                <a:gd name="T28" fmla="*/ 29 w 29"/>
                <a:gd name="T29" fmla="*/ 25 h 31"/>
                <a:gd name="T30" fmla="*/ 27 w 29"/>
                <a:gd name="T31" fmla="*/ 29 h 31"/>
                <a:gd name="T32" fmla="*/ 25 w 29"/>
                <a:gd name="T33" fmla="*/ 30 h 31"/>
                <a:gd name="T34" fmla="*/ 25 w 29"/>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5" y="30"/>
                  </a:moveTo>
                  <a:lnTo>
                    <a:pt x="7" y="31"/>
                  </a:lnTo>
                  <a:lnTo>
                    <a:pt x="7" y="31"/>
                  </a:lnTo>
                  <a:lnTo>
                    <a:pt x="3" y="30"/>
                  </a:lnTo>
                  <a:lnTo>
                    <a:pt x="2" y="27"/>
                  </a:lnTo>
                  <a:lnTo>
                    <a:pt x="0" y="6"/>
                  </a:lnTo>
                  <a:lnTo>
                    <a:pt x="0" y="6"/>
                  </a:lnTo>
                  <a:lnTo>
                    <a:pt x="2" y="3"/>
                  </a:lnTo>
                  <a:lnTo>
                    <a:pt x="4" y="2"/>
                  </a:lnTo>
                  <a:lnTo>
                    <a:pt x="23" y="0"/>
                  </a:lnTo>
                  <a:lnTo>
                    <a:pt x="23" y="0"/>
                  </a:lnTo>
                  <a:lnTo>
                    <a:pt x="26" y="2"/>
                  </a:lnTo>
                  <a:lnTo>
                    <a:pt x="27" y="4"/>
                  </a:lnTo>
                  <a:lnTo>
                    <a:pt x="29" y="25"/>
                  </a:lnTo>
                  <a:lnTo>
                    <a:pt x="29" y="25"/>
                  </a:lnTo>
                  <a:lnTo>
                    <a:pt x="27"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6" name="Freeform 388"/>
            <p:cNvSpPr>
              <a:spLocks/>
            </p:cNvSpPr>
            <p:nvPr/>
          </p:nvSpPr>
          <p:spPr bwMode="auto">
            <a:xfrm>
              <a:off x="6400801" y="2105025"/>
              <a:ext cx="44450" cy="49213"/>
            </a:xfrm>
            <a:custGeom>
              <a:avLst/>
              <a:gdLst>
                <a:gd name="T0" fmla="*/ 24 w 28"/>
                <a:gd name="T1" fmla="*/ 31 h 31"/>
                <a:gd name="T2" fmla="*/ 5 w 28"/>
                <a:gd name="T3" fmla="*/ 31 h 31"/>
                <a:gd name="T4" fmla="*/ 5 w 28"/>
                <a:gd name="T5" fmla="*/ 31 h 31"/>
                <a:gd name="T6" fmla="*/ 2 w 28"/>
                <a:gd name="T7" fmla="*/ 31 h 31"/>
                <a:gd name="T8" fmla="*/ 1 w 28"/>
                <a:gd name="T9" fmla="*/ 27 h 31"/>
                <a:gd name="T10" fmla="*/ 0 w 28"/>
                <a:gd name="T11" fmla="*/ 6 h 31"/>
                <a:gd name="T12" fmla="*/ 0 w 28"/>
                <a:gd name="T13" fmla="*/ 6 h 31"/>
                <a:gd name="T14" fmla="*/ 1 w 28"/>
                <a:gd name="T15" fmla="*/ 2 h 31"/>
                <a:gd name="T16" fmla="*/ 4 w 28"/>
                <a:gd name="T17" fmla="*/ 1 h 31"/>
                <a:gd name="T18" fmla="*/ 21 w 28"/>
                <a:gd name="T19" fmla="*/ 0 h 31"/>
                <a:gd name="T20" fmla="*/ 21 w 28"/>
                <a:gd name="T21" fmla="*/ 0 h 31"/>
                <a:gd name="T22" fmla="*/ 25 w 28"/>
                <a:gd name="T23" fmla="*/ 1 h 31"/>
                <a:gd name="T24" fmla="*/ 27 w 28"/>
                <a:gd name="T25" fmla="*/ 5 h 31"/>
                <a:gd name="T26" fmla="*/ 28 w 28"/>
                <a:gd name="T27" fmla="*/ 25 h 31"/>
                <a:gd name="T28" fmla="*/ 28 w 28"/>
                <a:gd name="T29" fmla="*/ 25 h 31"/>
                <a:gd name="T30" fmla="*/ 27 w 28"/>
                <a:gd name="T31" fmla="*/ 28 h 31"/>
                <a:gd name="T32" fmla="*/ 24 w 28"/>
                <a:gd name="T33" fmla="*/ 31 h 31"/>
                <a:gd name="T34" fmla="*/ 24 w 28"/>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31"/>
                  </a:moveTo>
                  <a:lnTo>
                    <a:pt x="5" y="31"/>
                  </a:lnTo>
                  <a:lnTo>
                    <a:pt x="5" y="31"/>
                  </a:lnTo>
                  <a:lnTo>
                    <a:pt x="2" y="31"/>
                  </a:lnTo>
                  <a:lnTo>
                    <a:pt x="1" y="27"/>
                  </a:lnTo>
                  <a:lnTo>
                    <a:pt x="0" y="6"/>
                  </a:lnTo>
                  <a:lnTo>
                    <a:pt x="0" y="6"/>
                  </a:lnTo>
                  <a:lnTo>
                    <a:pt x="1" y="2"/>
                  </a:lnTo>
                  <a:lnTo>
                    <a:pt x="4" y="1"/>
                  </a:lnTo>
                  <a:lnTo>
                    <a:pt x="21" y="0"/>
                  </a:lnTo>
                  <a:lnTo>
                    <a:pt x="21" y="0"/>
                  </a:lnTo>
                  <a:lnTo>
                    <a:pt x="25" y="1"/>
                  </a:lnTo>
                  <a:lnTo>
                    <a:pt x="27" y="5"/>
                  </a:lnTo>
                  <a:lnTo>
                    <a:pt x="28" y="25"/>
                  </a:lnTo>
                  <a:lnTo>
                    <a:pt x="28" y="25"/>
                  </a:lnTo>
                  <a:lnTo>
                    <a:pt x="27"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7" name="Freeform 389"/>
            <p:cNvSpPr>
              <a:spLocks/>
            </p:cNvSpPr>
            <p:nvPr/>
          </p:nvSpPr>
          <p:spPr bwMode="auto">
            <a:xfrm>
              <a:off x="6456363" y="2101850"/>
              <a:ext cx="47625" cy="49213"/>
            </a:xfrm>
            <a:custGeom>
              <a:avLst/>
              <a:gdLst>
                <a:gd name="T0" fmla="*/ 24 w 30"/>
                <a:gd name="T1" fmla="*/ 30 h 31"/>
                <a:gd name="T2" fmla="*/ 7 w 30"/>
                <a:gd name="T3" fmla="*/ 31 h 31"/>
                <a:gd name="T4" fmla="*/ 7 w 30"/>
                <a:gd name="T5" fmla="*/ 31 h 31"/>
                <a:gd name="T6" fmla="*/ 4 w 30"/>
                <a:gd name="T7" fmla="*/ 30 h 31"/>
                <a:gd name="T8" fmla="*/ 1 w 30"/>
                <a:gd name="T9" fmla="*/ 26 h 31"/>
                <a:gd name="T10" fmla="*/ 0 w 30"/>
                <a:gd name="T11" fmla="*/ 6 h 31"/>
                <a:gd name="T12" fmla="*/ 0 w 30"/>
                <a:gd name="T13" fmla="*/ 6 h 31"/>
                <a:gd name="T14" fmla="*/ 1 w 30"/>
                <a:gd name="T15" fmla="*/ 3 h 31"/>
                <a:gd name="T16" fmla="*/ 5 w 30"/>
                <a:gd name="T17" fmla="*/ 0 h 31"/>
                <a:gd name="T18" fmla="*/ 23 w 30"/>
                <a:gd name="T19" fmla="*/ 0 h 31"/>
                <a:gd name="T20" fmla="*/ 23 w 30"/>
                <a:gd name="T21" fmla="*/ 0 h 31"/>
                <a:gd name="T22" fmla="*/ 27 w 30"/>
                <a:gd name="T23" fmla="*/ 2 h 31"/>
                <a:gd name="T24" fmla="*/ 28 w 30"/>
                <a:gd name="T25" fmla="*/ 4 h 31"/>
                <a:gd name="T26" fmla="*/ 30 w 30"/>
                <a:gd name="T27" fmla="*/ 25 h 31"/>
                <a:gd name="T28" fmla="*/ 30 w 30"/>
                <a:gd name="T29" fmla="*/ 25 h 31"/>
                <a:gd name="T30" fmla="*/ 28 w 30"/>
                <a:gd name="T31" fmla="*/ 29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4" y="30"/>
                  </a:lnTo>
                  <a:lnTo>
                    <a:pt x="1" y="26"/>
                  </a:lnTo>
                  <a:lnTo>
                    <a:pt x="0" y="6"/>
                  </a:lnTo>
                  <a:lnTo>
                    <a:pt x="0" y="6"/>
                  </a:lnTo>
                  <a:lnTo>
                    <a:pt x="1" y="3"/>
                  </a:lnTo>
                  <a:lnTo>
                    <a:pt x="5" y="0"/>
                  </a:lnTo>
                  <a:lnTo>
                    <a:pt x="23" y="0"/>
                  </a:lnTo>
                  <a:lnTo>
                    <a:pt x="23" y="0"/>
                  </a:lnTo>
                  <a:lnTo>
                    <a:pt x="27" y="2"/>
                  </a:lnTo>
                  <a:lnTo>
                    <a:pt x="28" y="4"/>
                  </a:lnTo>
                  <a:lnTo>
                    <a:pt x="30" y="25"/>
                  </a:lnTo>
                  <a:lnTo>
                    <a:pt x="30" y="25"/>
                  </a:lnTo>
                  <a:lnTo>
                    <a:pt x="28" y="29"/>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8" name="Freeform 390"/>
            <p:cNvSpPr>
              <a:spLocks/>
            </p:cNvSpPr>
            <p:nvPr/>
          </p:nvSpPr>
          <p:spPr bwMode="auto">
            <a:xfrm>
              <a:off x="6513513" y="2098675"/>
              <a:ext cx="47625" cy="49213"/>
            </a:xfrm>
            <a:custGeom>
              <a:avLst/>
              <a:gdLst>
                <a:gd name="T0" fmla="*/ 25 w 30"/>
                <a:gd name="T1" fmla="*/ 29 h 31"/>
                <a:gd name="T2" fmla="*/ 7 w 30"/>
                <a:gd name="T3" fmla="*/ 31 h 31"/>
                <a:gd name="T4" fmla="*/ 7 w 30"/>
                <a:gd name="T5" fmla="*/ 31 h 31"/>
                <a:gd name="T6" fmla="*/ 3 w 30"/>
                <a:gd name="T7" fmla="*/ 29 h 31"/>
                <a:gd name="T8" fmla="*/ 2 w 30"/>
                <a:gd name="T9" fmla="*/ 27 h 31"/>
                <a:gd name="T10" fmla="*/ 0 w 30"/>
                <a:gd name="T11" fmla="*/ 6 h 31"/>
                <a:gd name="T12" fmla="*/ 0 w 30"/>
                <a:gd name="T13" fmla="*/ 6 h 31"/>
                <a:gd name="T14" fmla="*/ 2 w 30"/>
                <a:gd name="T15" fmla="*/ 2 h 31"/>
                <a:gd name="T16" fmla="*/ 6 w 30"/>
                <a:gd name="T17" fmla="*/ 1 h 31"/>
                <a:gd name="T18" fmla="*/ 23 w 30"/>
                <a:gd name="T19" fmla="*/ 0 h 31"/>
                <a:gd name="T20" fmla="*/ 23 w 30"/>
                <a:gd name="T21" fmla="*/ 0 h 31"/>
                <a:gd name="T22" fmla="*/ 27 w 30"/>
                <a:gd name="T23" fmla="*/ 1 h 31"/>
                <a:gd name="T24" fmla="*/ 29 w 30"/>
                <a:gd name="T25" fmla="*/ 4 h 31"/>
                <a:gd name="T26" fmla="*/ 30 w 30"/>
                <a:gd name="T27" fmla="*/ 25 h 31"/>
                <a:gd name="T28" fmla="*/ 30 w 30"/>
                <a:gd name="T29" fmla="*/ 25 h 31"/>
                <a:gd name="T30" fmla="*/ 29 w 30"/>
                <a:gd name="T31" fmla="*/ 28 h 31"/>
                <a:gd name="T32" fmla="*/ 25 w 30"/>
                <a:gd name="T33" fmla="*/ 29 h 31"/>
                <a:gd name="T34" fmla="*/ 25 w 30"/>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5" y="29"/>
                  </a:moveTo>
                  <a:lnTo>
                    <a:pt x="7" y="31"/>
                  </a:lnTo>
                  <a:lnTo>
                    <a:pt x="7" y="31"/>
                  </a:lnTo>
                  <a:lnTo>
                    <a:pt x="3" y="29"/>
                  </a:lnTo>
                  <a:lnTo>
                    <a:pt x="2" y="27"/>
                  </a:lnTo>
                  <a:lnTo>
                    <a:pt x="0" y="6"/>
                  </a:lnTo>
                  <a:lnTo>
                    <a:pt x="0" y="6"/>
                  </a:lnTo>
                  <a:lnTo>
                    <a:pt x="2" y="2"/>
                  </a:lnTo>
                  <a:lnTo>
                    <a:pt x="6" y="1"/>
                  </a:lnTo>
                  <a:lnTo>
                    <a:pt x="23" y="0"/>
                  </a:lnTo>
                  <a:lnTo>
                    <a:pt x="23" y="0"/>
                  </a:lnTo>
                  <a:lnTo>
                    <a:pt x="27" y="1"/>
                  </a:lnTo>
                  <a:lnTo>
                    <a:pt x="29" y="4"/>
                  </a:lnTo>
                  <a:lnTo>
                    <a:pt x="30" y="25"/>
                  </a:lnTo>
                  <a:lnTo>
                    <a:pt x="30" y="25"/>
                  </a:lnTo>
                  <a:lnTo>
                    <a:pt x="29" y="28"/>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9" name="Freeform 391"/>
            <p:cNvSpPr>
              <a:spLocks/>
            </p:cNvSpPr>
            <p:nvPr/>
          </p:nvSpPr>
          <p:spPr bwMode="auto">
            <a:xfrm>
              <a:off x="6572251" y="2093913"/>
              <a:ext cx="44450" cy="50800"/>
            </a:xfrm>
            <a:custGeom>
              <a:avLst/>
              <a:gdLst>
                <a:gd name="T0" fmla="*/ 24 w 28"/>
                <a:gd name="T1" fmla="*/ 31 h 32"/>
                <a:gd name="T2" fmla="*/ 6 w 28"/>
                <a:gd name="T3" fmla="*/ 32 h 32"/>
                <a:gd name="T4" fmla="*/ 6 w 28"/>
                <a:gd name="T5" fmla="*/ 32 h 32"/>
                <a:gd name="T6" fmla="*/ 2 w 28"/>
                <a:gd name="T7" fmla="*/ 31 h 32"/>
                <a:gd name="T8" fmla="*/ 1 w 28"/>
                <a:gd name="T9" fmla="*/ 27 h 32"/>
                <a:gd name="T10" fmla="*/ 0 w 28"/>
                <a:gd name="T11" fmla="*/ 7 h 32"/>
                <a:gd name="T12" fmla="*/ 0 w 28"/>
                <a:gd name="T13" fmla="*/ 7 h 32"/>
                <a:gd name="T14" fmla="*/ 1 w 28"/>
                <a:gd name="T15" fmla="*/ 3 h 32"/>
                <a:gd name="T16" fmla="*/ 4 w 28"/>
                <a:gd name="T17" fmla="*/ 1 h 32"/>
                <a:gd name="T18" fmla="*/ 23 w 28"/>
                <a:gd name="T19" fmla="*/ 0 h 32"/>
                <a:gd name="T20" fmla="*/ 23 w 28"/>
                <a:gd name="T21" fmla="*/ 0 h 32"/>
                <a:gd name="T22" fmla="*/ 25 w 28"/>
                <a:gd name="T23" fmla="*/ 1 h 32"/>
                <a:gd name="T24" fmla="*/ 28 w 28"/>
                <a:gd name="T25" fmla="*/ 5 h 32"/>
                <a:gd name="T26" fmla="*/ 28 w 28"/>
                <a:gd name="T27" fmla="*/ 26 h 32"/>
                <a:gd name="T28" fmla="*/ 28 w 28"/>
                <a:gd name="T29" fmla="*/ 26 h 32"/>
                <a:gd name="T30" fmla="*/ 27 w 28"/>
                <a:gd name="T31" fmla="*/ 30 h 32"/>
                <a:gd name="T32" fmla="*/ 24 w 28"/>
                <a:gd name="T33" fmla="*/ 31 h 32"/>
                <a:gd name="T34" fmla="*/ 24 w 28"/>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2">
                  <a:moveTo>
                    <a:pt x="24" y="31"/>
                  </a:moveTo>
                  <a:lnTo>
                    <a:pt x="6" y="32"/>
                  </a:lnTo>
                  <a:lnTo>
                    <a:pt x="6" y="32"/>
                  </a:lnTo>
                  <a:lnTo>
                    <a:pt x="2" y="31"/>
                  </a:lnTo>
                  <a:lnTo>
                    <a:pt x="1" y="27"/>
                  </a:lnTo>
                  <a:lnTo>
                    <a:pt x="0" y="7"/>
                  </a:lnTo>
                  <a:lnTo>
                    <a:pt x="0" y="7"/>
                  </a:lnTo>
                  <a:lnTo>
                    <a:pt x="1" y="3"/>
                  </a:lnTo>
                  <a:lnTo>
                    <a:pt x="4" y="1"/>
                  </a:lnTo>
                  <a:lnTo>
                    <a:pt x="23" y="0"/>
                  </a:lnTo>
                  <a:lnTo>
                    <a:pt x="23" y="0"/>
                  </a:lnTo>
                  <a:lnTo>
                    <a:pt x="25" y="1"/>
                  </a:lnTo>
                  <a:lnTo>
                    <a:pt x="28" y="5"/>
                  </a:lnTo>
                  <a:lnTo>
                    <a:pt x="28" y="26"/>
                  </a:lnTo>
                  <a:lnTo>
                    <a:pt x="28" y="26"/>
                  </a:lnTo>
                  <a:lnTo>
                    <a:pt x="27" y="30"/>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0" name="Freeform 392"/>
            <p:cNvSpPr>
              <a:spLocks/>
            </p:cNvSpPr>
            <p:nvPr/>
          </p:nvSpPr>
          <p:spPr bwMode="auto">
            <a:xfrm>
              <a:off x="6629401" y="2092325"/>
              <a:ext cx="46038" cy="49213"/>
            </a:xfrm>
            <a:custGeom>
              <a:avLst/>
              <a:gdLst>
                <a:gd name="T0" fmla="*/ 24 w 29"/>
                <a:gd name="T1" fmla="*/ 29 h 31"/>
                <a:gd name="T2" fmla="*/ 6 w 29"/>
                <a:gd name="T3" fmla="*/ 31 h 31"/>
                <a:gd name="T4" fmla="*/ 6 w 29"/>
                <a:gd name="T5" fmla="*/ 31 h 31"/>
                <a:gd name="T6" fmla="*/ 3 w 29"/>
                <a:gd name="T7" fmla="*/ 29 h 31"/>
                <a:gd name="T8" fmla="*/ 2 w 29"/>
                <a:gd name="T9" fmla="*/ 27 h 31"/>
                <a:gd name="T10" fmla="*/ 0 w 29"/>
                <a:gd name="T11" fmla="*/ 6 h 31"/>
                <a:gd name="T12" fmla="*/ 0 w 29"/>
                <a:gd name="T13" fmla="*/ 6 h 31"/>
                <a:gd name="T14" fmla="*/ 2 w 29"/>
                <a:gd name="T15" fmla="*/ 2 h 31"/>
                <a:gd name="T16" fmla="*/ 4 w 29"/>
                <a:gd name="T17" fmla="*/ 1 h 31"/>
                <a:gd name="T18" fmla="*/ 22 w 29"/>
                <a:gd name="T19" fmla="*/ 0 h 31"/>
                <a:gd name="T20" fmla="*/ 22 w 29"/>
                <a:gd name="T21" fmla="*/ 0 h 31"/>
                <a:gd name="T22" fmla="*/ 26 w 29"/>
                <a:gd name="T23" fmla="*/ 1 h 31"/>
                <a:gd name="T24" fmla="*/ 27 w 29"/>
                <a:gd name="T25" fmla="*/ 4 h 31"/>
                <a:gd name="T26" fmla="*/ 29 w 29"/>
                <a:gd name="T27" fmla="*/ 24 h 31"/>
                <a:gd name="T28" fmla="*/ 29 w 29"/>
                <a:gd name="T29" fmla="*/ 24 h 31"/>
                <a:gd name="T30" fmla="*/ 27 w 29"/>
                <a:gd name="T31" fmla="*/ 28 h 31"/>
                <a:gd name="T32" fmla="*/ 24 w 29"/>
                <a:gd name="T33" fmla="*/ 29 h 31"/>
                <a:gd name="T34" fmla="*/ 24 w 29"/>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4" y="29"/>
                  </a:moveTo>
                  <a:lnTo>
                    <a:pt x="6" y="31"/>
                  </a:lnTo>
                  <a:lnTo>
                    <a:pt x="6" y="31"/>
                  </a:lnTo>
                  <a:lnTo>
                    <a:pt x="3" y="29"/>
                  </a:lnTo>
                  <a:lnTo>
                    <a:pt x="2" y="27"/>
                  </a:lnTo>
                  <a:lnTo>
                    <a:pt x="0" y="6"/>
                  </a:lnTo>
                  <a:lnTo>
                    <a:pt x="0" y="6"/>
                  </a:lnTo>
                  <a:lnTo>
                    <a:pt x="2" y="2"/>
                  </a:lnTo>
                  <a:lnTo>
                    <a:pt x="4" y="1"/>
                  </a:lnTo>
                  <a:lnTo>
                    <a:pt x="22" y="0"/>
                  </a:lnTo>
                  <a:lnTo>
                    <a:pt x="22" y="0"/>
                  </a:lnTo>
                  <a:lnTo>
                    <a:pt x="26" y="1"/>
                  </a:lnTo>
                  <a:lnTo>
                    <a:pt x="27" y="4"/>
                  </a:lnTo>
                  <a:lnTo>
                    <a:pt x="29" y="24"/>
                  </a:lnTo>
                  <a:lnTo>
                    <a:pt x="29" y="24"/>
                  </a:lnTo>
                  <a:lnTo>
                    <a:pt x="27"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1" name="Freeform 393"/>
            <p:cNvSpPr>
              <a:spLocks/>
            </p:cNvSpPr>
            <p:nvPr/>
          </p:nvSpPr>
          <p:spPr bwMode="auto">
            <a:xfrm>
              <a:off x="6684963" y="2087563"/>
              <a:ext cx="47625" cy="50800"/>
            </a:xfrm>
            <a:custGeom>
              <a:avLst/>
              <a:gdLst>
                <a:gd name="T0" fmla="*/ 25 w 30"/>
                <a:gd name="T1" fmla="*/ 31 h 32"/>
                <a:gd name="T2" fmla="*/ 7 w 30"/>
                <a:gd name="T3" fmla="*/ 32 h 32"/>
                <a:gd name="T4" fmla="*/ 7 w 30"/>
                <a:gd name="T5" fmla="*/ 32 h 32"/>
                <a:gd name="T6" fmla="*/ 4 w 30"/>
                <a:gd name="T7" fmla="*/ 31 h 32"/>
                <a:gd name="T8" fmla="*/ 2 w 30"/>
                <a:gd name="T9" fmla="*/ 27 h 32"/>
                <a:gd name="T10" fmla="*/ 0 w 30"/>
                <a:gd name="T11" fmla="*/ 7 h 32"/>
                <a:gd name="T12" fmla="*/ 0 w 30"/>
                <a:gd name="T13" fmla="*/ 7 h 32"/>
                <a:gd name="T14" fmla="*/ 2 w 30"/>
                <a:gd name="T15" fmla="*/ 3 h 32"/>
                <a:gd name="T16" fmla="*/ 6 w 30"/>
                <a:gd name="T17" fmla="*/ 1 h 32"/>
                <a:gd name="T18" fmla="*/ 23 w 30"/>
                <a:gd name="T19" fmla="*/ 0 h 32"/>
                <a:gd name="T20" fmla="*/ 23 w 30"/>
                <a:gd name="T21" fmla="*/ 0 h 32"/>
                <a:gd name="T22" fmla="*/ 27 w 30"/>
                <a:gd name="T23" fmla="*/ 1 h 32"/>
                <a:gd name="T24" fmla="*/ 29 w 30"/>
                <a:gd name="T25" fmla="*/ 5 h 32"/>
                <a:gd name="T26" fmla="*/ 30 w 30"/>
                <a:gd name="T27" fmla="*/ 26 h 32"/>
                <a:gd name="T28" fmla="*/ 30 w 30"/>
                <a:gd name="T29" fmla="*/ 26 h 32"/>
                <a:gd name="T30" fmla="*/ 29 w 30"/>
                <a:gd name="T31" fmla="*/ 30 h 32"/>
                <a:gd name="T32" fmla="*/ 25 w 30"/>
                <a:gd name="T33" fmla="*/ 31 h 32"/>
                <a:gd name="T34" fmla="*/ 25 w 30"/>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5" y="31"/>
                  </a:moveTo>
                  <a:lnTo>
                    <a:pt x="7" y="32"/>
                  </a:lnTo>
                  <a:lnTo>
                    <a:pt x="7" y="32"/>
                  </a:lnTo>
                  <a:lnTo>
                    <a:pt x="4" y="31"/>
                  </a:lnTo>
                  <a:lnTo>
                    <a:pt x="2" y="27"/>
                  </a:lnTo>
                  <a:lnTo>
                    <a:pt x="0" y="7"/>
                  </a:lnTo>
                  <a:lnTo>
                    <a:pt x="0" y="7"/>
                  </a:lnTo>
                  <a:lnTo>
                    <a:pt x="2" y="3"/>
                  </a:lnTo>
                  <a:lnTo>
                    <a:pt x="6" y="1"/>
                  </a:lnTo>
                  <a:lnTo>
                    <a:pt x="23" y="0"/>
                  </a:lnTo>
                  <a:lnTo>
                    <a:pt x="23" y="0"/>
                  </a:lnTo>
                  <a:lnTo>
                    <a:pt x="27" y="1"/>
                  </a:lnTo>
                  <a:lnTo>
                    <a:pt x="29" y="5"/>
                  </a:lnTo>
                  <a:lnTo>
                    <a:pt x="30" y="26"/>
                  </a:lnTo>
                  <a:lnTo>
                    <a:pt x="30" y="26"/>
                  </a:lnTo>
                  <a:lnTo>
                    <a:pt x="29"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2" name="Freeform 394"/>
            <p:cNvSpPr>
              <a:spLocks/>
            </p:cNvSpPr>
            <p:nvPr/>
          </p:nvSpPr>
          <p:spPr bwMode="auto">
            <a:xfrm>
              <a:off x="6743701" y="2085975"/>
              <a:ext cx="46038" cy="49213"/>
            </a:xfrm>
            <a:custGeom>
              <a:avLst/>
              <a:gdLst>
                <a:gd name="T0" fmla="*/ 24 w 29"/>
                <a:gd name="T1" fmla="*/ 29 h 31"/>
                <a:gd name="T2" fmla="*/ 6 w 29"/>
                <a:gd name="T3" fmla="*/ 31 h 31"/>
                <a:gd name="T4" fmla="*/ 6 w 29"/>
                <a:gd name="T5" fmla="*/ 31 h 31"/>
                <a:gd name="T6" fmla="*/ 2 w 29"/>
                <a:gd name="T7" fmla="*/ 29 h 31"/>
                <a:gd name="T8" fmla="*/ 1 w 29"/>
                <a:gd name="T9" fmla="*/ 25 h 31"/>
                <a:gd name="T10" fmla="*/ 0 w 29"/>
                <a:gd name="T11" fmla="*/ 5 h 31"/>
                <a:gd name="T12" fmla="*/ 0 w 29"/>
                <a:gd name="T13" fmla="*/ 5 h 31"/>
                <a:gd name="T14" fmla="*/ 1 w 29"/>
                <a:gd name="T15" fmla="*/ 2 h 31"/>
                <a:gd name="T16" fmla="*/ 5 w 29"/>
                <a:gd name="T17" fmla="*/ 0 h 31"/>
                <a:gd name="T18" fmla="*/ 23 w 29"/>
                <a:gd name="T19" fmla="*/ 0 h 31"/>
                <a:gd name="T20" fmla="*/ 23 w 29"/>
                <a:gd name="T21" fmla="*/ 0 h 31"/>
                <a:gd name="T22" fmla="*/ 27 w 29"/>
                <a:gd name="T23" fmla="*/ 1 h 31"/>
                <a:gd name="T24" fmla="*/ 28 w 29"/>
                <a:gd name="T25" fmla="*/ 4 h 31"/>
                <a:gd name="T26" fmla="*/ 29 w 29"/>
                <a:gd name="T27" fmla="*/ 24 h 31"/>
                <a:gd name="T28" fmla="*/ 29 w 29"/>
                <a:gd name="T29" fmla="*/ 24 h 31"/>
                <a:gd name="T30" fmla="*/ 28 w 29"/>
                <a:gd name="T31" fmla="*/ 28 h 31"/>
                <a:gd name="T32" fmla="*/ 24 w 29"/>
                <a:gd name="T33" fmla="*/ 29 h 31"/>
                <a:gd name="T34" fmla="*/ 24 w 29"/>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4" y="29"/>
                  </a:moveTo>
                  <a:lnTo>
                    <a:pt x="6" y="31"/>
                  </a:lnTo>
                  <a:lnTo>
                    <a:pt x="6" y="31"/>
                  </a:lnTo>
                  <a:lnTo>
                    <a:pt x="2" y="29"/>
                  </a:lnTo>
                  <a:lnTo>
                    <a:pt x="1" y="25"/>
                  </a:lnTo>
                  <a:lnTo>
                    <a:pt x="0" y="5"/>
                  </a:lnTo>
                  <a:lnTo>
                    <a:pt x="0" y="5"/>
                  </a:lnTo>
                  <a:lnTo>
                    <a:pt x="1" y="2"/>
                  </a:lnTo>
                  <a:lnTo>
                    <a:pt x="5" y="0"/>
                  </a:lnTo>
                  <a:lnTo>
                    <a:pt x="23" y="0"/>
                  </a:lnTo>
                  <a:lnTo>
                    <a:pt x="23" y="0"/>
                  </a:lnTo>
                  <a:lnTo>
                    <a:pt x="27" y="1"/>
                  </a:lnTo>
                  <a:lnTo>
                    <a:pt x="28" y="4"/>
                  </a:lnTo>
                  <a:lnTo>
                    <a:pt x="29" y="24"/>
                  </a:lnTo>
                  <a:lnTo>
                    <a:pt x="29" y="24"/>
                  </a:lnTo>
                  <a:lnTo>
                    <a:pt x="28"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3" name="Freeform 395"/>
            <p:cNvSpPr>
              <a:spLocks/>
            </p:cNvSpPr>
            <p:nvPr/>
          </p:nvSpPr>
          <p:spPr bwMode="auto">
            <a:xfrm>
              <a:off x="6800851" y="2081213"/>
              <a:ext cx="47625" cy="49213"/>
            </a:xfrm>
            <a:custGeom>
              <a:avLst/>
              <a:gdLst>
                <a:gd name="T0" fmla="*/ 26 w 30"/>
                <a:gd name="T1" fmla="*/ 31 h 31"/>
                <a:gd name="T2" fmla="*/ 7 w 30"/>
                <a:gd name="T3" fmla="*/ 31 h 31"/>
                <a:gd name="T4" fmla="*/ 7 w 30"/>
                <a:gd name="T5" fmla="*/ 31 h 31"/>
                <a:gd name="T6" fmla="*/ 4 w 30"/>
                <a:gd name="T7" fmla="*/ 30 h 31"/>
                <a:gd name="T8" fmla="*/ 2 w 30"/>
                <a:gd name="T9" fmla="*/ 27 h 31"/>
                <a:gd name="T10" fmla="*/ 0 w 30"/>
                <a:gd name="T11" fmla="*/ 7 h 31"/>
                <a:gd name="T12" fmla="*/ 0 w 30"/>
                <a:gd name="T13" fmla="*/ 7 h 31"/>
                <a:gd name="T14" fmla="*/ 2 w 30"/>
                <a:gd name="T15" fmla="*/ 3 h 31"/>
                <a:gd name="T16" fmla="*/ 6 w 30"/>
                <a:gd name="T17" fmla="*/ 1 h 31"/>
                <a:gd name="T18" fmla="*/ 24 w 30"/>
                <a:gd name="T19" fmla="*/ 0 h 31"/>
                <a:gd name="T20" fmla="*/ 24 w 30"/>
                <a:gd name="T21" fmla="*/ 0 h 31"/>
                <a:gd name="T22" fmla="*/ 27 w 30"/>
                <a:gd name="T23" fmla="*/ 1 h 31"/>
                <a:gd name="T24" fmla="*/ 29 w 30"/>
                <a:gd name="T25" fmla="*/ 5 h 31"/>
                <a:gd name="T26" fmla="*/ 30 w 30"/>
                <a:gd name="T27" fmla="*/ 26 h 31"/>
                <a:gd name="T28" fmla="*/ 30 w 30"/>
                <a:gd name="T29" fmla="*/ 26 h 31"/>
                <a:gd name="T30" fmla="*/ 29 w 30"/>
                <a:gd name="T31" fmla="*/ 28 h 31"/>
                <a:gd name="T32" fmla="*/ 26 w 30"/>
                <a:gd name="T33" fmla="*/ 31 h 31"/>
                <a:gd name="T34" fmla="*/ 26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1"/>
                  </a:moveTo>
                  <a:lnTo>
                    <a:pt x="7" y="31"/>
                  </a:lnTo>
                  <a:lnTo>
                    <a:pt x="7" y="31"/>
                  </a:lnTo>
                  <a:lnTo>
                    <a:pt x="4" y="30"/>
                  </a:lnTo>
                  <a:lnTo>
                    <a:pt x="2" y="27"/>
                  </a:lnTo>
                  <a:lnTo>
                    <a:pt x="0" y="7"/>
                  </a:lnTo>
                  <a:lnTo>
                    <a:pt x="0" y="7"/>
                  </a:lnTo>
                  <a:lnTo>
                    <a:pt x="2" y="3"/>
                  </a:lnTo>
                  <a:lnTo>
                    <a:pt x="6" y="1"/>
                  </a:lnTo>
                  <a:lnTo>
                    <a:pt x="24" y="0"/>
                  </a:lnTo>
                  <a:lnTo>
                    <a:pt x="24" y="0"/>
                  </a:lnTo>
                  <a:lnTo>
                    <a:pt x="27" y="1"/>
                  </a:lnTo>
                  <a:lnTo>
                    <a:pt x="29" y="5"/>
                  </a:lnTo>
                  <a:lnTo>
                    <a:pt x="30" y="26"/>
                  </a:lnTo>
                  <a:lnTo>
                    <a:pt x="30" y="26"/>
                  </a:lnTo>
                  <a:lnTo>
                    <a:pt x="29" y="28"/>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4" name="Freeform 396"/>
            <p:cNvSpPr>
              <a:spLocks/>
            </p:cNvSpPr>
            <p:nvPr/>
          </p:nvSpPr>
          <p:spPr bwMode="auto">
            <a:xfrm>
              <a:off x="6767513" y="2025650"/>
              <a:ext cx="79375" cy="50800"/>
            </a:xfrm>
            <a:custGeom>
              <a:avLst/>
              <a:gdLst>
                <a:gd name="T0" fmla="*/ 44 w 50"/>
                <a:gd name="T1" fmla="*/ 29 h 32"/>
                <a:gd name="T2" fmla="*/ 6 w 50"/>
                <a:gd name="T3" fmla="*/ 32 h 32"/>
                <a:gd name="T4" fmla="*/ 6 w 50"/>
                <a:gd name="T5" fmla="*/ 32 h 32"/>
                <a:gd name="T6" fmla="*/ 5 w 50"/>
                <a:gd name="T7" fmla="*/ 32 h 32"/>
                <a:gd name="T8" fmla="*/ 2 w 50"/>
                <a:gd name="T9" fmla="*/ 31 h 32"/>
                <a:gd name="T10" fmla="*/ 1 w 50"/>
                <a:gd name="T11" fmla="*/ 29 h 32"/>
                <a:gd name="T12" fmla="*/ 1 w 50"/>
                <a:gd name="T13" fmla="*/ 27 h 32"/>
                <a:gd name="T14" fmla="*/ 0 w 50"/>
                <a:gd name="T15" fmla="*/ 8 h 32"/>
                <a:gd name="T16" fmla="*/ 0 w 50"/>
                <a:gd name="T17" fmla="*/ 8 h 32"/>
                <a:gd name="T18" fmla="*/ 0 w 50"/>
                <a:gd name="T19" fmla="*/ 5 h 32"/>
                <a:gd name="T20" fmla="*/ 1 w 50"/>
                <a:gd name="T21" fmla="*/ 4 h 32"/>
                <a:gd name="T22" fmla="*/ 2 w 50"/>
                <a:gd name="T23" fmla="*/ 2 h 32"/>
                <a:gd name="T24" fmla="*/ 5 w 50"/>
                <a:gd name="T25" fmla="*/ 1 h 32"/>
                <a:gd name="T26" fmla="*/ 43 w 50"/>
                <a:gd name="T27" fmla="*/ 0 h 32"/>
                <a:gd name="T28" fmla="*/ 43 w 50"/>
                <a:gd name="T29" fmla="*/ 0 h 32"/>
                <a:gd name="T30" fmla="*/ 44 w 50"/>
                <a:gd name="T31" fmla="*/ 0 h 32"/>
                <a:gd name="T32" fmla="*/ 47 w 50"/>
                <a:gd name="T33" fmla="*/ 1 h 32"/>
                <a:gd name="T34" fmla="*/ 48 w 50"/>
                <a:gd name="T35" fmla="*/ 2 h 32"/>
                <a:gd name="T36" fmla="*/ 48 w 50"/>
                <a:gd name="T37" fmla="*/ 4 h 32"/>
                <a:gd name="T38" fmla="*/ 50 w 50"/>
                <a:gd name="T39" fmla="*/ 24 h 32"/>
                <a:gd name="T40" fmla="*/ 50 w 50"/>
                <a:gd name="T41" fmla="*/ 24 h 32"/>
                <a:gd name="T42" fmla="*/ 50 w 50"/>
                <a:gd name="T43" fmla="*/ 25 h 32"/>
                <a:gd name="T44" fmla="*/ 48 w 50"/>
                <a:gd name="T45" fmla="*/ 28 h 32"/>
                <a:gd name="T46" fmla="*/ 47 w 50"/>
                <a:gd name="T47" fmla="*/ 29 h 32"/>
                <a:gd name="T48" fmla="*/ 44 w 50"/>
                <a:gd name="T49" fmla="*/ 29 h 32"/>
                <a:gd name="T50" fmla="*/ 44 w 50"/>
                <a:gd name="T5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32">
                  <a:moveTo>
                    <a:pt x="44" y="29"/>
                  </a:moveTo>
                  <a:lnTo>
                    <a:pt x="6" y="32"/>
                  </a:lnTo>
                  <a:lnTo>
                    <a:pt x="6" y="32"/>
                  </a:lnTo>
                  <a:lnTo>
                    <a:pt x="5" y="32"/>
                  </a:lnTo>
                  <a:lnTo>
                    <a:pt x="2" y="31"/>
                  </a:lnTo>
                  <a:lnTo>
                    <a:pt x="1" y="29"/>
                  </a:lnTo>
                  <a:lnTo>
                    <a:pt x="1" y="27"/>
                  </a:lnTo>
                  <a:lnTo>
                    <a:pt x="0" y="8"/>
                  </a:lnTo>
                  <a:lnTo>
                    <a:pt x="0" y="8"/>
                  </a:lnTo>
                  <a:lnTo>
                    <a:pt x="0" y="5"/>
                  </a:lnTo>
                  <a:lnTo>
                    <a:pt x="1" y="4"/>
                  </a:lnTo>
                  <a:lnTo>
                    <a:pt x="2" y="2"/>
                  </a:lnTo>
                  <a:lnTo>
                    <a:pt x="5" y="1"/>
                  </a:lnTo>
                  <a:lnTo>
                    <a:pt x="43" y="0"/>
                  </a:lnTo>
                  <a:lnTo>
                    <a:pt x="43" y="0"/>
                  </a:lnTo>
                  <a:lnTo>
                    <a:pt x="44" y="0"/>
                  </a:lnTo>
                  <a:lnTo>
                    <a:pt x="47" y="1"/>
                  </a:lnTo>
                  <a:lnTo>
                    <a:pt x="48" y="2"/>
                  </a:lnTo>
                  <a:lnTo>
                    <a:pt x="48" y="4"/>
                  </a:lnTo>
                  <a:lnTo>
                    <a:pt x="50" y="24"/>
                  </a:lnTo>
                  <a:lnTo>
                    <a:pt x="50" y="24"/>
                  </a:lnTo>
                  <a:lnTo>
                    <a:pt x="50" y="25"/>
                  </a:lnTo>
                  <a:lnTo>
                    <a:pt x="48" y="28"/>
                  </a:lnTo>
                  <a:lnTo>
                    <a:pt x="47" y="29"/>
                  </a:lnTo>
                  <a:lnTo>
                    <a:pt x="44" y="29"/>
                  </a:lnTo>
                  <a:lnTo>
                    <a:pt x="4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5" name="Freeform 397"/>
            <p:cNvSpPr>
              <a:spLocks/>
            </p:cNvSpPr>
            <p:nvPr/>
          </p:nvSpPr>
          <p:spPr bwMode="auto">
            <a:xfrm>
              <a:off x="6751638" y="1966913"/>
              <a:ext cx="90488" cy="53975"/>
            </a:xfrm>
            <a:custGeom>
              <a:avLst/>
              <a:gdLst>
                <a:gd name="T0" fmla="*/ 51 w 57"/>
                <a:gd name="T1" fmla="*/ 31 h 34"/>
                <a:gd name="T2" fmla="*/ 7 w 57"/>
                <a:gd name="T3" fmla="*/ 34 h 34"/>
                <a:gd name="T4" fmla="*/ 7 w 57"/>
                <a:gd name="T5" fmla="*/ 34 h 34"/>
                <a:gd name="T6" fmla="*/ 6 w 57"/>
                <a:gd name="T7" fmla="*/ 34 h 34"/>
                <a:gd name="T8" fmla="*/ 4 w 57"/>
                <a:gd name="T9" fmla="*/ 33 h 34"/>
                <a:gd name="T10" fmla="*/ 3 w 57"/>
                <a:gd name="T11" fmla="*/ 31 h 34"/>
                <a:gd name="T12" fmla="*/ 1 w 57"/>
                <a:gd name="T13" fmla="*/ 29 h 34"/>
                <a:gd name="T14" fmla="*/ 0 w 57"/>
                <a:gd name="T15" fmla="*/ 10 h 34"/>
                <a:gd name="T16" fmla="*/ 0 w 57"/>
                <a:gd name="T17" fmla="*/ 10 h 34"/>
                <a:gd name="T18" fmla="*/ 1 w 57"/>
                <a:gd name="T19" fmla="*/ 7 h 34"/>
                <a:gd name="T20" fmla="*/ 1 w 57"/>
                <a:gd name="T21" fmla="*/ 6 h 34"/>
                <a:gd name="T22" fmla="*/ 4 w 57"/>
                <a:gd name="T23" fmla="*/ 4 h 34"/>
                <a:gd name="T24" fmla="*/ 6 w 57"/>
                <a:gd name="T25" fmla="*/ 3 h 34"/>
                <a:gd name="T26" fmla="*/ 50 w 57"/>
                <a:gd name="T27" fmla="*/ 0 h 34"/>
                <a:gd name="T28" fmla="*/ 50 w 57"/>
                <a:gd name="T29" fmla="*/ 0 h 34"/>
                <a:gd name="T30" fmla="*/ 53 w 57"/>
                <a:gd name="T31" fmla="*/ 2 h 34"/>
                <a:gd name="T32" fmla="*/ 54 w 57"/>
                <a:gd name="T33" fmla="*/ 2 h 34"/>
                <a:gd name="T34" fmla="*/ 55 w 57"/>
                <a:gd name="T35" fmla="*/ 4 h 34"/>
                <a:gd name="T36" fmla="*/ 55 w 57"/>
                <a:gd name="T37" fmla="*/ 6 h 34"/>
                <a:gd name="T38" fmla="*/ 57 w 57"/>
                <a:gd name="T39" fmla="*/ 26 h 34"/>
                <a:gd name="T40" fmla="*/ 57 w 57"/>
                <a:gd name="T41" fmla="*/ 26 h 34"/>
                <a:gd name="T42" fmla="*/ 57 w 57"/>
                <a:gd name="T43" fmla="*/ 27 h 34"/>
                <a:gd name="T44" fmla="*/ 55 w 57"/>
                <a:gd name="T45" fmla="*/ 29 h 34"/>
                <a:gd name="T46" fmla="*/ 54 w 57"/>
                <a:gd name="T47" fmla="*/ 30 h 34"/>
                <a:gd name="T48" fmla="*/ 51 w 57"/>
                <a:gd name="T49" fmla="*/ 31 h 34"/>
                <a:gd name="T50" fmla="*/ 51 w 57"/>
                <a:gd name="T51" fmla="*/ 3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34">
                  <a:moveTo>
                    <a:pt x="51" y="31"/>
                  </a:moveTo>
                  <a:lnTo>
                    <a:pt x="7" y="34"/>
                  </a:lnTo>
                  <a:lnTo>
                    <a:pt x="7" y="34"/>
                  </a:lnTo>
                  <a:lnTo>
                    <a:pt x="6" y="34"/>
                  </a:lnTo>
                  <a:lnTo>
                    <a:pt x="4" y="33"/>
                  </a:lnTo>
                  <a:lnTo>
                    <a:pt x="3" y="31"/>
                  </a:lnTo>
                  <a:lnTo>
                    <a:pt x="1" y="29"/>
                  </a:lnTo>
                  <a:lnTo>
                    <a:pt x="0" y="10"/>
                  </a:lnTo>
                  <a:lnTo>
                    <a:pt x="0" y="10"/>
                  </a:lnTo>
                  <a:lnTo>
                    <a:pt x="1" y="7"/>
                  </a:lnTo>
                  <a:lnTo>
                    <a:pt x="1" y="6"/>
                  </a:lnTo>
                  <a:lnTo>
                    <a:pt x="4" y="4"/>
                  </a:lnTo>
                  <a:lnTo>
                    <a:pt x="6" y="3"/>
                  </a:lnTo>
                  <a:lnTo>
                    <a:pt x="50" y="0"/>
                  </a:lnTo>
                  <a:lnTo>
                    <a:pt x="50" y="0"/>
                  </a:lnTo>
                  <a:lnTo>
                    <a:pt x="53" y="2"/>
                  </a:lnTo>
                  <a:lnTo>
                    <a:pt x="54" y="2"/>
                  </a:lnTo>
                  <a:lnTo>
                    <a:pt x="55" y="4"/>
                  </a:lnTo>
                  <a:lnTo>
                    <a:pt x="55" y="6"/>
                  </a:lnTo>
                  <a:lnTo>
                    <a:pt x="57" y="26"/>
                  </a:lnTo>
                  <a:lnTo>
                    <a:pt x="57" y="26"/>
                  </a:lnTo>
                  <a:lnTo>
                    <a:pt x="57" y="27"/>
                  </a:lnTo>
                  <a:lnTo>
                    <a:pt x="55" y="29"/>
                  </a:lnTo>
                  <a:lnTo>
                    <a:pt x="54" y="30"/>
                  </a:lnTo>
                  <a:lnTo>
                    <a:pt x="51" y="31"/>
                  </a:lnTo>
                  <a:lnTo>
                    <a:pt x="51"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6" name="Freeform 398"/>
            <p:cNvSpPr>
              <a:spLocks/>
            </p:cNvSpPr>
            <p:nvPr/>
          </p:nvSpPr>
          <p:spPr bwMode="auto">
            <a:xfrm>
              <a:off x="6718301" y="1911350"/>
              <a:ext cx="120650" cy="53975"/>
            </a:xfrm>
            <a:custGeom>
              <a:avLst/>
              <a:gdLst>
                <a:gd name="T0" fmla="*/ 71 w 76"/>
                <a:gd name="T1" fmla="*/ 30 h 34"/>
                <a:gd name="T2" fmla="*/ 8 w 76"/>
                <a:gd name="T3" fmla="*/ 34 h 34"/>
                <a:gd name="T4" fmla="*/ 8 w 76"/>
                <a:gd name="T5" fmla="*/ 34 h 34"/>
                <a:gd name="T6" fmla="*/ 5 w 76"/>
                <a:gd name="T7" fmla="*/ 34 h 34"/>
                <a:gd name="T8" fmla="*/ 4 w 76"/>
                <a:gd name="T9" fmla="*/ 33 h 34"/>
                <a:gd name="T10" fmla="*/ 2 w 76"/>
                <a:gd name="T11" fmla="*/ 31 h 34"/>
                <a:gd name="T12" fmla="*/ 1 w 76"/>
                <a:gd name="T13" fmla="*/ 29 h 34"/>
                <a:gd name="T14" fmla="*/ 0 w 76"/>
                <a:gd name="T15" fmla="*/ 10 h 34"/>
                <a:gd name="T16" fmla="*/ 0 w 76"/>
                <a:gd name="T17" fmla="*/ 10 h 34"/>
                <a:gd name="T18" fmla="*/ 1 w 76"/>
                <a:gd name="T19" fmla="*/ 7 h 34"/>
                <a:gd name="T20" fmla="*/ 1 w 76"/>
                <a:gd name="T21" fmla="*/ 6 h 34"/>
                <a:gd name="T22" fmla="*/ 4 w 76"/>
                <a:gd name="T23" fmla="*/ 4 h 34"/>
                <a:gd name="T24" fmla="*/ 5 w 76"/>
                <a:gd name="T25" fmla="*/ 4 h 34"/>
                <a:gd name="T26" fmla="*/ 70 w 76"/>
                <a:gd name="T27" fmla="*/ 0 h 34"/>
                <a:gd name="T28" fmla="*/ 70 w 76"/>
                <a:gd name="T29" fmla="*/ 0 h 34"/>
                <a:gd name="T30" fmla="*/ 71 w 76"/>
                <a:gd name="T31" fmla="*/ 0 h 34"/>
                <a:gd name="T32" fmla="*/ 72 w 76"/>
                <a:gd name="T33" fmla="*/ 2 h 34"/>
                <a:gd name="T34" fmla="*/ 74 w 76"/>
                <a:gd name="T35" fmla="*/ 3 h 34"/>
                <a:gd name="T36" fmla="*/ 75 w 76"/>
                <a:gd name="T37" fmla="*/ 6 h 34"/>
                <a:gd name="T38" fmla="*/ 76 w 76"/>
                <a:gd name="T39" fmla="*/ 25 h 34"/>
                <a:gd name="T40" fmla="*/ 76 w 76"/>
                <a:gd name="T41" fmla="*/ 25 h 34"/>
                <a:gd name="T42" fmla="*/ 75 w 76"/>
                <a:gd name="T43" fmla="*/ 27 h 34"/>
                <a:gd name="T44" fmla="*/ 75 w 76"/>
                <a:gd name="T45" fmla="*/ 29 h 34"/>
                <a:gd name="T46" fmla="*/ 72 w 76"/>
                <a:gd name="T47" fmla="*/ 30 h 34"/>
                <a:gd name="T48" fmla="*/ 71 w 76"/>
                <a:gd name="T49" fmla="*/ 30 h 34"/>
                <a:gd name="T50" fmla="*/ 71 w 76"/>
                <a:gd name="T51"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34">
                  <a:moveTo>
                    <a:pt x="71" y="30"/>
                  </a:moveTo>
                  <a:lnTo>
                    <a:pt x="8" y="34"/>
                  </a:lnTo>
                  <a:lnTo>
                    <a:pt x="8" y="34"/>
                  </a:lnTo>
                  <a:lnTo>
                    <a:pt x="5" y="34"/>
                  </a:lnTo>
                  <a:lnTo>
                    <a:pt x="4" y="33"/>
                  </a:lnTo>
                  <a:lnTo>
                    <a:pt x="2" y="31"/>
                  </a:lnTo>
                  <a:lnTo>
                    <a:pt x="1" y="29"/>
                  </a:lnTo>
                  <a:lnTo>
                    <a:pt x="0" y="10"/>
                  </a:lnTo>
                  <a:lnTo>
                    <a:pt x="0" y="10"/>
                  </a:lnTo>
                  <a:lnTo>
                    <a:pt x="1" y="7"/>
                  </a:lnTo>
                  <a:lnTo>
                    <a:pt x="1" y="6"/>
                  </a:lnTo>
                  <a:lnTo>
                    <a:pt x="4" y="4"/>
                  </a:lnTo>
                  <a:lnTo>
                    <a:pt x="5" y="4"/>
                  </a:lnTo>
                  <a:lnTo>
                    <a:pt x="70" y="0"/>
                  </a:lnTo>
                  <a:lnTo>
                    <a:pt x="70" y="0"/>
                  </a:lnTo>
                  <a:lnTo>
                    <a:pt x="71" y="0"/>
                  </a:lnTo>
                  <a:lnTo>
                    <a:pt x="72" y="2"/>
                  </a:lnTo>
                  <a:lnTo>
                    <a:pt x="74" y="3"/>
                  </a:lnTo>
                  <a:lnTo>
                    <a:pt x="75" y="6"/>
                  </a:lnTo>
                  <a:lnTo>
                    <a:pt x="76" y="25"/>
                  </a:lnTo>
                  <a:lnTo>
                    <a:pt x="76" y="25"/>
                  </a:lnTo>
                  <a:lnTo>
                    <a:pt x="75" y="27"/>
                  </a:lnTo>
                  <a:lnTo>
                    <a:pt x="75" y="29"/>
                  </a:lnTo>
                  <a:lnTo>
                    <a:pt x="72" y="30"/>
                  </a:lnTo>
                  <a:lnTo>
                    <a:pt x="71" y="30"/>
                  </a:lnTo>
                  <a:lnTo>
                    <a:pt x="71"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7" name="Freeform 399"/>
            <p:cNvSpPr>
              <a:spLocks/>
            </p:cNvSpPr>
            <p:nvPr/>
          </p:nvSpPr>
          <p:spPr bwMode="auto">
            <a:xfrm>
              <a:off x="6775451" y="1855788"/>
              <a:ext cx="60325" cy="49213"/>
            </a:xfrm>
            <a:custGeom>
              <a:avLst/>
              <a:gdLst>
                <a:gd name="T0" fmla="*/ 32 w 38"/>
                <a:gd name="T1" fmla="*/ 30 h 31"/>
                <a:gd name="T2" fmla="*/ 7 w 38"/>
                <a:gd name="T3" fmla="*/ 31 h 31"/>
                <a:gd name="T4" fmla="*/ 7 w 38"/>
                <a:gd name="T5" fmla="*/ 31 h 31"/>
                <a:gd name="T6" fmla="*/ 4 w 38"/>
                <a:gd name="T7" fmla="*/ 31 h 31"/>
                <a:gd name="T8" fmla="*/ 3 w 38"/>
                <a:gd name="T9" fmla="*/ 30 h 31"/>
                <a:gd name="T10" fmla="*/ 1 w 38"/>
                <a:gd name="T11" fmla="*/ 28 h 31"/>
                <a:gd name="T12" fmla="*/ 0 w 38"/>
                <a:gd name="T13" fmla="*/ 26 h 31"/>
                <a:gd name="T14" fmla="*/ 0 w 38"/>
                <a:gd name="T15" fmla="*/ 7 h 31"/>
                <a:gd name="T16" fmla="*/ 0 w 38"/>
                <a:gd name="T17" fmla="*/ 7 h 31"/>
                <a:gd name="T18" fmla="*/ 0 w 38"/>
                <a:gd name="T19" fmla="*/ 4 h 31"/>
                <a:gd name="T20" fmla="*/ 1 w 38"/>
                <a:gd name="T21" fmla="*/ 3 h 31"/>
                <a:gd name="T22" fmla="*/ 3 w 38"/>
                <a:gd name="T23" fmla="*/ 1 h 31"/>
                <a:gd name="T24" fmla="*/ 4 w 38"/>
                <a:gd name="T25" fmla="*/ 1 h 31"/>
                <a:gd name="T26" fmla="*/ 31 w 38"/>
                <a:gd name="T27" fmla="*/ 0 h 31"/>
                <a:gd name="T28" fmla="*/ 31 w 38"/>
                <a:gd name="T29" fmla="*/ 0 h 31"/>
                <a:gd name="T30" fmla="*/ 34 w 38"/>
                <a:gd name="T31" fmla="*/ 0 h 31"/>
                <a:gd name="T32" fmla="*/ 35 w 38"/>
                <a:gd name="T33" fmla="*/ 1 h 31"/>
                <a:gd name="T34" fmla="*/ 36 w 38"/>
                <a:gd name="T35" fmla="*/ 3 h 31"/>
                <a:gd name="T36" fmla="*/ 36 w 38"/>
                <a:gd name="T37" fmla="*/ 4 h 31"/>
                <a:gd name="T38" fmla="*/ 38 w 38"/>
                <a:gd name="T39" fmla="*/ 24 h 31"/>
                <a:gd name="T40" fmla="*/ 38 w 38"/>
                <a:gd name="T41" fmla="*/ 24 h 31"/>
                <a:gd name="T42" fmla="*/ 38 w 38"/>
                <a:gd name="T43" fmla="*/ 26 h 31"/>
                <a:gd name="T44" fmla="*/ 36 w 38"/>
                <a:gd name="T45" fmla="*/ 28 h 31"/>
                <a:gd name="T46" fmla="*/ 35 w 38"/>
                <a:gd name="T47" fmla="*/ 30 h 31"/>
                <a:gd name="T48" fmla="*/ 32 w 38"/>
                <a:gd name="T49" fmla="*/ 30 h 31"/>
                <a:gd name="T50" fmla="*/ 32 w 38"/>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31">
                  <a:moveTo>
                    <a:pt x="32" y="30"/>
                  </a:moveTo>
                  <a:lnTo>
                    <a:pt x="7" y="31"/>
                  </a:lnTo>
                  <a:lnTo>
                    <a:pt x="7" y="31"/>
                  </a:lnTo>
                  <a:lnTo>
                    <a:pt x="4" y="31"/>
                  </a:lnTo>
                  <a:lnTo>
                    <a:pt x="3" y="30"/>
                  </a:lnTo>
                  <a:lnTo>
                    <a:pt x="1" y="28"/>
                  </a:lnTo>
                  <a:lnTo>
                    <a:pt x="0" y="26"/>
                  </a:lnTo>
                  <a:lnTo>
                    <a:pt x="0" y="7"/>
                  </a:lnTo>
                  <a:lnTo>
                    <a:pt x="0" y="7"/>
                  </a:lnTo>
                  <a:lnTo>
                    <a:pt x="0" y="4"/>
                  </a:lnTo>
                  <a:lnTo>
                    <a:pt x="1" y="3"/>
                  </a:lnTo>
                  <a:lnTo>
                    <a:pt x="3" y="1"/>
                  </a:lnTo>
                  <a:lnTo>
                    <a:pt x="4" y="1"/>
                  </a:lnTo>
                  <a:lnTo>
                    <a:pt x="31" y="0"/>
                  </a:lnTo>
                  <a:lnTo>
                    <a:pt x="31" y="0"/>
                  </a:lnTo>
                  <a:lnTo>
                    <a:pt x="34" y="0"/>
                  </a:lnTo>
                  <a:lnTo>
                    <a:pt x="35" y="1"/>
                  </a:lnTo>
                  <a:lnTo>
                    <a:pt x="36" y="3"/>
                  </a:lnTo>
                  <a:lnTo>
                    <a:pt x="36" y="4"/>
                  </a:lnTo>
                  <a:lnTo>
                    <a:pt x="38" y="24"/>
                  </a:lnTo>
                  <a:lnTo>
                    <a:pt x="38" y="24"/>
                  </a:lnTo>
                  <a:lnTo>
                    <a:pt x="38" y="26"/>
                  </a:lnTo>
                  <a:lnTo>
                    <a:pt x="36" y="28"/>
                  </a:lnTo>
                  <a:lnTo>
                    <a:pt x="35" y="30"/>
                  </a:lnTo>
                  <a:lnTo>
                    <a:pt x="32" y="30"/>
                  </a:lnTo>
                  <a:lnTo>
                    <a:pt x="32"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8" name="Freeform 400"/>
            <p:cNvSpPr>
              <a:spLocks/>
            </p:cNvSpPr>
            <p:nvPr/>
          </p:nvSpPr>
          <p:spPr bwMode="auto">
            <a:xfrm>
              <a:off x="6713538" y="2028825"/>
              <a:ext cx="49213" cy="50800"/>
            </a:xfrm>
            <a:custGeom>
              <a:avLst/>
              <a:gdLst>
                <a:gd name="T0" fmla="*/ 25 w 31"/>
                <a:gd name="T1" fmla="*/ 30 h 32"/>
                <a:gd name="T2" fmla="*/ 7 w 31"/>
                <a:gd name="T3" fmla="*/ 32 h 32"/>
                <a:gd name="T4" fmla="*/ 7 w 31"/>
                <a:gd name="T5" fmla="*/ 32 h 32"/>
                <a:gd name="T6" fmla="*/ 4 w 31"/>
                <a:gd name="T7" fmla="*/ 32 h 32"/>
                <a:gd name="T8" fmla="*/ 3 w 31"/>
                <a:gd name="T9" fmla="*/ 30 h 32"/>
                <a:gd name="T10" fmla="*/ 1 w 31"/>
                <a:gd name="T11" fmla="*/ 29 h 32"/>
                <a:gd name="T12" fmla="*/ 1 w 31"/>
                <a:gd name="T13" fmla="*/ 27 h 32"/>
                <a:gd name="T14" fmla="*/ 0 w 31"/>
                <a:gd name="T15" fmla="*/ 7 h 32"/>
                <a:gd name="T16" fmla="*/ 0 w 31"/>
                <a:gd name="T17" fmla="*/ 7 h 32"/>
                <a:gd name="T18" fmla="*/ 0 w 31"/>
                <a:gd name="T19" fmla="*/ 5 h 32"/>
                <a:gd name="T20" fmla="*/ 1 w 31"/>
                <a:gd name="T21" fmla="*/ 3 h 32"/>
                <a:gd name="T22" fmla="*/ 3 w 31"/>
                <a:gd name="T23" fmla="*/ 2 h 32"/>
                <a:gd name="T24" fmla="*/ 4 w 31"/>
                <a:gd name="T25" fmla="*/ 2 h 32"/>
                <a:gd name="T26" fmla="*/ 24 w 31"/>
                <a:gd name="T27" fmla="*/ 0 h 32"/>
                <a:gd name="T28" fmla="*/ 24 w 31"/>
                <a:gd name="T29" fmla="*/ 0 h 32"/>
                <a:gd name="T30" fmla="*/ 25 w 31"/>
                <a:gd name="T31" fmla="*/ 0 h 32"/>
                <a:gd name="T32" fmla="*/ 27 w 31"/>
                <a:gd name="T33" fmla="*/ 2 h 32"/>
                <a:gd name="T34" fmla="*/ 28 w 31"/>
                <a:gd name="T35" fmla="*/ 3 h 32"/>
                <a:gd name="T36" fmla="*/ 30 w 31"/>
                <a:gd name="T37" fmla="*/ 6 h 32"/>
                <a:gd name="T38" fmla="*/ 31 w 31"/>
                <a:gd name="T39" fmla="*/ 25 h 32"/>
                <a:gd name="T40" fmla="*/ 31 w 31"/>
                <a:gd name="T41" fmla="*/ 25 h 32"/>
                <a:gd name="T42" fmla="*/ 30 w 31"/>
                <a:gd name="T43" fmla="*/ 27 h 32"/>
                <a:gd name="T44" fmla="*/ 30 w 31"/>
                <a:gd name="T45" fmla="*/ 29 h 32"/>
                <a:gd name="T46" fmla="*/ 27 w 31"/>
                <a:gd name="T47" fmla="*/ 30 h 32"/>
                <a:gd name="T48" fmla="*/ 25 w 31"/>
                <a:gd name="T49" fmla="*/ 30 h 32"/>
                <a:gd name="T50" fmla="*/ 25 w 31"/>
                <a:gd name="T5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0"/>
                  </a:moveTo>
                  <a:lnTo>
                    <a:pt x="7" y="32"/>
                  </a:lnTo>
                  <a:lnTo>
                    <a:pt x="7" y="32"/>
                  </a:lnTo>
                  <a:lnTo>
                    <a:pt x="4" y="32"/>
                  </a:lnTo>
                  <a:lnTo>
                    <a:pt x="3" y="30"/>
                  </a:lnTo>
                  <a:lnTo>
                    <a:pt x="1" y="29"/>
                  </a:lnTo>
                  <a:lnTo>
                    <a:pt x="1" y="27"/>
                  </a:lnTo>
                  <a:lnTo>
                    <a:pt x="0" y="7"/>
                  </a:lnTo>
                  <a:lnTo>
                    <a:pt x="0" y="7"/>
                  </a:lnTo>
                  <a:lnTo>
                    <a:pt x="0" y="5"/>
                  </a:lnTo>
                  <a:lnTo>
                    <a:pt x="1" y="3"/>
                  </a:lnTo>
                  <a:lnTo>
                    <a:pt x="3" y="2"/>
                  </a:lnTo>
                  <a:lnTo>
                    <a:pt x="4" y="2"/>
                  </a:lnTo>
                  <a:lnTo>
                    <a:pt x="24" y="0"/>
                  </a:lnTo>
                  <a:lnTo>
                    <a:pt x="24" y="0"/>
                  </a:lnTo>
                  <a:lnTo>
                    <a:pt x="25" y="0"/>
                  </a:lnTo>
                  <a:lnTo>
                    <a:pt x="27" y="2"/>
                  </a:lnTo>
                  <a:lnTo>
                    <a:pt x="28" y="3"/>
                  </a:lnTo>
                  <a:lnTo>
                    <a:pt x="30" y="6"/>
                  </a:lnTo>
                  <a:lnTo>
                    <a:pt x="31" y="25"/>
                  </a:lnTo>
                  <a:lnTo>
                    <a:pt x="31" y="25"/>
                  </a:lnTo>
                  <a:lnTo>
                    <a:pt x="30" y="27"/>
                  </a:lnTo>
                  <a:lnTo>
                    <a:pt x="30" y="29"/>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9" name="Freeform 401"/>
            <p:cNvSpPr>
              <a:spLocks/>
            </p:cNvSpPr>
            <p:nvPr/>
          </p:nvSpPr>
          <p:spPr bwMode="auto">
            <a:xfrm>
              <a:off x="6653213" y="2033588"/>
              <a:ext cx="49213" cy="49213"/>
            </a:xfrm>
            <a:custGeom>
              <a:avLst/>
              <a:gdLst>
                <a:gd name="T0" fmla="*/ 27 w 31"/>
                <a:gd name="T1" fmla="*/ 30 h 31"/>
                <a:gd name="T2" fmla="*/ 7 w 31"/>
                <a:gd name="T3" fmla="*/ 31 h 31"/>
                <a:gd name="T4" fmla="*/ 7 w 31"/>
                <a:gd name="T5" fmla="*/ 31 h 31"/>
                <a:gd name="T6" fmla="*/ 5 w 31"/>
                <a:gd name="T7" fmla="*/ 31 h 31"/>
                <a:gd name="T8" fmla="*/ 4 w 31"/>
                <a:gd name="T9" fmla="*/ 30 h 31"/>
                <a:gd name="T10" fmla="*/ 3 w 31"/>
                <a:gd name="T11" fmla="*/ 29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2 h 31"/>
                <a:gd name="T24" fmla="*/ 5 w 31"/>
                <a:gd name="T25" fmla="*/ 0 h 31"/>
                <a:gd name="T26" fmla="*/ 24 w 31"/>
                <a:gd name="T27" fmla="*/ 0 h 31"/>
                <a:gd name="T28" fmla="*/ 24 w 31"/>
                <a:gd name="T29" fmla="*/ 0 h 31"/>
                <a:gd name="T30" fmla="*/ 27 w 31"/>
                <a:gd name="T31" fmla="*/ 0 h 31"/>
                <a:gd name="T32" fmla="*/ 28 w 31"/>
                <a:gd name="T33" fmla="*/ 2 h 31"/>
                <a:gd name="T34" fmla="*/ 30 w 31"/>
                <a:gd name="T35" fmla="*/ 3 h 31"/>
                <a:gd name="T36" fmla="*/ 31 w 31"/>
                <a:gd name="T37" fmla="*/ 4 h 31"/>
                <a:gd name="T38" fmla="*/ 31 w 31"/>
                <a:gd name="T39" fmla="*/ 24 h 31"/>
                <a:gd name="T40" fmla="*/ 31 w 31"/>
                <a:gd name="T41" fmla="*/ 24 h 31"/>
                <a:gd name="T42" fmla="*/ 31 w 31"/>
                <a:gd name="T43" fmla="*/ 26 h 31"/>
                <a:gd name="T44" fmla="*/ 30 w 31"/>
                <a:gd name="T45" fmla="*/ 29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4" y="30"/>
                  </a:lnTo>
                  <a:lnTo>
                    <a:pt x="3" y="29"/>
                  </a:lnTo>
                  <a:lnTo>
                    <a:pt x="1" y="26"/>
                  </a:lnTo>
                  <a:lnTo>
                    <a:pt x="0" y="7"/>
                  </a:lnTo>
                  <a:lnTo>
                    <a:pt x="0" y="7"/>
                  </a:lnTo>
                  <a:lnTo>
                    <a:pt x="1" y="4"/>
                  </a:lnTo>
                  <a:lnTo>
                    <a:pt x="1" y="3"/>
                  </a:lnTo>
                  <a:lnTo>
                    <a:pt x="4" y="2"/>
                  </a:lnTo>
                  <a:lnTo>
                    <a:pt x="5" y="0"/>
                  </a:lnTo>
                  <a:lnTo>
                    <a:pt x="24" y="0"/>
                  </a:lnTo>
                  <a:lnTo>
                    <a:pt x="24" y="0"/>
                  </a:lnTo>
                  <a:lnTo>
                    <a:pt x="27" y="0"/>
                  </a:lnTo>
                  <a:lnTo>
                    <a:pt x="28" y="2"/>
                  </a:lnTo>
                  <a:lnTo>
                    <a:pt x="30" y="3"/>
                  </a:lnTo>
                  <a:lnTo>
                    <a:pt x="31" y="4"/>
                  </a:lnTo>
                  <a:lnTo>
                    <a:pt x="31" y="24"/>
                  </a:lnTo>
                  <a:lnTo>
                    <a:pt x="31" y="24"/>
                  </a:lnTo>
                  <a:lnTo>
                    <a:pt x="31" y="26"/>
                  </a:lnTo>
                  <a:lnTo>
                    <a:pt x="30" y="29"/>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0" name="Freeform 402"/>
            <p:cNvSpPr>
              <a:spLocks/>
            </p:cNvSpPr>
            <p:nvPr/>
          </p:nvSpPr>
          <p:spPr bwMode="auto">
            <a:xfrm>
              <a:off x="6596063" y="2036763"/>
              <a:ext cx="49213" cy="50800"/>
            </a:xfrm>
            <a:custGeom>
              <a:avLst/>
              <a:gdLst>
                <a:gd name="T0" fmla="*/ 25 w 31"/>
                <a:gd name="T1" fmla="*/ 31 h 32"/>
                <a:gd name="T2" fmla="*/ 6 w 31"/>
                <a:gd name="T3" fmla="*/ 32 h 32"/>
                <a:gd name="T4" fmla="*/ 6 w 31"/>
                <a:gd name="T5" fmla="*/ 32 h 32"/>
                <a:gd name="T6" fmla="*/ 5 w 31"/>
                <a:gd name="T7" fmla="*/ 31 h 32"/>
                <a:gd name="T8" fmla="*/ 2 w 31"/>
                <a:gd name="T9" fmla="*/ 31 h 32"/>
                <a:gd name="T10" fmla="*/ 1 w 31"/>
                <a:gd name="T11" fmla="*/ 28 h 32"/>
                <a:gd name="T12" fmla="*/ 1 w 31"/>
                <a:gd name="T13" fmla="*/ 27 h 32"/>
                <a:gd name="T14" fmla="*/ 0 w 31"/>
                <a:gd name="T15" fmla="*/ 6 h 32"/>
                <a:gd name="T16" fmla="*/ 0 w 31"/>
                <a:gd name="T17" fmla="*/ 6 h 32"/>
                <a:gd name="T18" fmla="*/ 0 w 31"/>
                <a:gd name="T19" fmla="*/ 5 h 32"/>
                <a:gd name="T20" fmla="*/ 1 w 31"/>
                <a:gd name="T21" fmla="*/ 2 h 32"/>
                <a:gd name="T22" fmla="*/ 2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2 h 32"/>
                <a:gd name="T36" fmla="*/ 29 w 31"/>
                <a:gd name="T37" fmla="*/ 5 h 32"/>
                <a:gd name="T38" fmla="*/ 31 w 31"/>
                <a:gd name="T39" fmla="*/ 25 h 32"/>
                <a:gd name="T40" fmla="*/ 31 w 31"/>
                <a:gd name="T41" fmla="*/ 25 h 32"/>
                <a:gd name="T42" fmla="*/ 31 w 31"/>
                <a:gd name="T43" fmla="*/ 27 h 32"/>
                <a:gd name="T44" fmla="*/ 29 w 31"/>
                <a:gd name="T45" fmla="*/ 28 h 32"/>
                <a:gd name="T46" fmla="*/ 28 w 31"/>
                <a:gd name="T47" fmla="*/ 29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5" y="31"/>
                  </a:lnTo>
                  <a:lnTo>
                    <a:pt x="2" y="31"/>
                  </a:lnTo>
                  <a:lnTo>
                    <a:pt x="1" y="28"/>
                  </a:lnTo>
                  <a:lnTo>
                    <a:pt x="1" y="27"/>
                  </a:lnTo>
                  <a:lnTo>
                    <a:pt x="0" y="6"/>
                  </a:lnTo>
                  <a:lnTo>
                    <a:pt x="0" y="6"/>
                  </a:lnTo>
                  <a:lnTo>
                    <a:pt x="0" y="5"/>
                  </a:lnTo>
                  <a:lnTo>
                    <a:pt x="1" y="2"/>
                  </a:lnTo>
                  <a:lnTo>
                    <a:pt x="2" y="1"/>
                  </a:lnTo>
                  <a:lnTo>
                    <a:pt x="5" y="1"/>
                  </a:lnTo>
                  <a:lnTo>
                    <a:pt x="24" y="0"/>
                  </a:lnTo>
                  <a:lnTo>
                    <a:pt x="24" y="0"/>
                  </a:lnTo>
                  <a:lnTo>
                    <a:pt x="27" y="0"/>
                  </a:lnTo>
                  <a:lnTo>
                    <a:pt x="28" y="1"/>
                  </a:lnTo>
                  <a:lnTo>
                    <a:pt x="29" y="2"/>
                  </a:lnTo>
                  <a:lnTo>
                    <a:pt x="29" y="5"/>
                  </a:lnTo>
                  <a:lnTo>
                    <a:pt x="31" y="25"/>
                  </a:lnTo>
                  <a:lnTo>
                    <a:pt x="31" y="25"/>
                  </a:lnTo>
                  <a:lnTo>
                    <a:pt x="31" y="27"/>
                  </a:lnTo>
                  <a:lnTo>
                    <a:pt x="29" y="28"/>
                  </a:lnTo>
                  <a:lnTo>
                    <a:pt x="28" y="29"/>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1" name="Freeform 403"/>
            <p:cNvSpPr>
              <a:spLocks/>
            </p:cNvSpPr>
            <p:nvPr/>
          </p:nvSpPr>
          <p:spPr bwMode="auto">
            <a:xfrm>
              <a:off x="6537326" y="2039938"/>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9 h 31"/>
                <a:gd name="T12" fmla="*/ 1 w 31"/>
                <a:gd name="T13" fmla="*/ 26 h 31"/>
                <a:gd name="T14" fmla="*/ 0 w 31"/>
                <a:gd name="T15" fmla="*/ 7 h 31"/>
                <a:gd name="T16" fmla="*/ 0 w 31"/>
                <a:gd name="T17" fmla="*/ 7 h 31"/>
                <a:gd name="T18" fmla="*/ 0 w 31"/>
                <a:gd name="T19" fmla="*/ 4 h 31"/>
                <a:gd name="T20" fmla="*/ 1 w 31"/>
                <a:gd name="T21" fmla="*/ 3 h 31"/>
                <a:gd name="T22" fmla="*/ 3 w 31"/>
                <a:gd name="T23" fmla="*/ 2 h 31"/>
                <a:gd name="T24" fmla="*/ 6 w 31"/>
                <a:gd name="T25" fmla="*/ 2 h 31"/>
                <a:gd name="T26" fmla="*/ 24 w 31"/>
                <a:gd name="T27" fmla="*/ 0 h 31"/>
                <a:gd name="T28" fmla="*/ 24 w 31"/>
                <a:gd name="T29" fmla="*/ 0 h 31"/>
                <a:gd name="T30" fmla="*/ 26 w 31"/>
                <a:gd name="T31" fmla="*/ 0 h 31"/>
                <a:gd name="T32" fmla="*/ 28 w 31"/>
                <a:gd name="T33" fmla="*/ 2 h 31"/>
                <a:gd name="T34" fmla="*/ 30 w 31"/>
                <a:gd name="T35" fmla="*/ 3 h 31"/>
                <a:gd name="T36" fmla="*/ 30 w 31"/>
                <a:gd name="T37" fmla="*/ 6 h 31"/>
                <a:gd name="T38" fmla="*/ 31 w 31"/>
                <a:gd name="T39" fmla="*/ 25 h 31"/>
                <a:gd name="T40" fmla="*/ 31 w 31"/>
                <a:gd name="T41" fmla="*/ 25 h 31"/>
                <a:gd name="T42" fmla="*/ 31 w 31"/>
                <a:gd name="T43" fmla="*/ 27 h 31"/>
                <a:gd name="T44" fmla="*/ 30 w 31"/>
                <a:gd name="T45" fmla="*/ 29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9"/>
                  </a:lnTo>
                  <a:lnTo>
                    <a:pt x="1" y="26"/>
                  </a:lnTo>
                  <a:lnTo>
                    <a:pt x="0" y="7"/>
                  </a:lnTo>
                  <a:lnTo>
                    <a:pt x="0" y="7"/>
                  </a:lnTo>
                  <a:lnTo>
                    <a:pt x="0" y="4"/>
                  </a:lnTo>
                  <a:lnTo>
                    <a:pt x="1" y="3"/>
                  </a:lnTo>
                  <a:lnTo>
                    <a:pt x="3" y="2"/>
                  </a:lnTo>
                  <a:lnTo>
                    <a:pt x="6" y="2"/>
                  </a:lnTo>
                  <a:lnTo>
                    <a:pt x="24" y="0"/>
                  </a:lnTo>
                  <a:lnTo>
                    <a:pt x="24" y="0"/>
                  </a:lnTo>
                  <a:lnTo>
                    <a:pt x="26" y="0"/>
                  </a:lnTo>
                  <a:lnTo>
                    <a:pt x="28" y="2"/>
                  </a:lnTo>
                  <a:lnTo>
                    <a:pt x="30" y="3"/>
                  </a:lnTo>
                  <a:lnTo>
                    <a:pt x="30" y="6"/>
                  </a:lnTo>
                  <a:lnTo>
                    <a:pt x="31" y="25"/>
                  </a:lnTo>
                  <a:lnTo>
                    <a:pt x="31" y="25"/>
                  </a:lnTo>
                  <a:lnTo>
                    <a:pt x="31" y="27"/>
                  </a:lnTo>
                  <a:lnTo>
                    <a:pt x="30" y="29"/>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2" name="Freeform 404"/>
            <p:cNvSpPr>
              <a:spLocks/>
            </p:cNvSpPr>
            <p:nvPr/>
          </p:nvSpPr>
          <p:spPr bwMode="auto">
            <a:xfrm>
              <a:off x="6480176" y="2043113"/>
              <a:ext cx="49213" cy="50800"/>
            </a:xfrm>
            <a:custGeom>
              <a:avLst/>
              <a:gdLst>
                <a:gd name="T0" fmla="*/ 25 w 31"/>
                <a:gd name="T1" fmla="*/ 31 h 32"/>
                <a:gd name="T2" fmla="*/ 6 w 31"/>
                <a:gd name="T3" fmla="*/ 32 h 32"/>
                <a:gd name="T4" fmla="*/ 6 w 31"/>
                <a:gd name="T5" fmla="*/ 32 h 32"/>
                <a:gd name="T6" fmla="*/ 4 w 31"/>
                <a:gd name="T7" fmla="*/ 32 h 32"/>
                <a:gd name="T8" fmla="*/ 2 w 31"/>
                <a:gd name="T9" fmla="*/ 31 h 32"/>
                <a:gd name="T10" fmla="*/ 1 w 31"/>
                <a:gd name="T11" fmla="*/ 29 h 32"/>
                <a:gd name="T12" fmla="*/ 1 w 31"/>
                <a:gd name="T13" fmla="*/ 27 h 32"/>
                <a:gd name="T14" fmla="*/ 0 w 31"/>
                <a:gd name="T15" fmla="*/ 6 h 32"/>
                <a:gd name="T16" fmla="*/ 0 w 31"/>
                <a:gd name="T17" fmla="*/ 6 h 32"/>
                <a:gd name="T18" fmla="*/ 0 w 31"/>
                <a:gd name="T19" fmla="*/ 5 h 32"/>
                <a:gd name="T20" fmla="*/ 1 w 31"/>
                <a:gd name="T21" fmla="*/ 4 h 32"/>
                <a:gd name="T22" fmla="*/ 2 w 31"/>
                <a:gd name="T23" fmla="*/ 2 h 32"/>
                <a:gd name="T24" fmla="*/ 4 w 31"/>
                <a:gd name="T25" fmla="*/ 1 h 32"/>
                <a:gd name="T26" fmla="*/ 24 w 31"/>
                <a:gd name="T27" fmla="*/ 0 h 32"/>
                <a:gd name="T28" fmla="*/ 24 w 31"/>
                <a:gd name="T29" fmla="*/ 0 h 32"/>
                <a:gd name="T30" fmla="*/ 25 w 31"/>
                <a:gd name="T31" fmla="*/ 1 h 32"/>
                <a:gd name="T32" fmla="*/ 27 w 31"/>
                <a:gd name="T33" fmla="*/ 1 h 32"/>
                <a:gd name="T34" fmla="*/ 28 w 31"/>
                <a:gd name="T35" fmla="*/ 4 h 32"/>
                <a:gd name="T36" fmla="*/ 29 w 31"/>
                <a:gd name="T37" fmla="*/ 5 h 32"/>
                <a:gd name="T38" fmla="*/ 31 w 31"/>
                <a:gd name="T39" fmla="*/ 25 h 32"/>
                <a:gd name="T40" fmla="*/ 31 w 31"/>
                <a:gd name="T41" fmla="*/ 25 h 32"/>
                <a:gd name="T42" fmla="*/ 29 w 31"/>
                <a:gd name="T43" fmla="*/ 27 h 32"/>
                <a:gd name="T44" fmla="*/ 29 w 31"/>
                <a:gd name="T45" fmla="*/ 29 h 32"/>
                <a:gd name="T46" fmla="*/ 27 w 31"/>
                <a:gd name="T47" fmla="*/ 31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4" y="32"/>
                  </a:lnTo>
                  <a:lnTo>
                    <a:pt x="2" y="31"/>
                  </a:lnTo>
                  <a:lnTo>
                    <a:pt x="1" y="29"/>
                  </a:lnTo>
                  <a:lnTo>
                    <a:pt x="1" y="27"/>
                  </a:lnTo>
                  <a:lnTo>
                    <a:pt x="0" y="6"/>
                  </a:lnTo>
                  <a:lnTo>
                    <a:pt x="0" y="6"/>
                  </a:lnTo>
                  <a:lnTo>
                    <a:pt x="0" y="5"/>
                  </a:lnTo>
                  <a:lnTo>
                    <a:pt x="1" y="4"/>
                  </a:lnTo>
                  <a:lnTo>
                    <a:pt x="2" y="2"/>
                  </a:lnTo>
                  <a:lnTo>
                    <a:pt x="4" y="1"/>
                  </a:lnTo>
                  <a:lnTo>
                    <a:pt x="24" y="0"/>
                  </a:lnTo>
                  <a:lnTo>
                    <a:pt x="24" y="0"/>
                  </a:lnTo>
                  <a:lnTo>
                    <a:pt x="25" y="1"/>
                  </a:lnTo>
                  <a:lnTo>
                    <a:pt x="27" y="1"/>
                  </a:lnTo>
                  <a:lnTo>
                    <a:pt x="28" y="4"/>
                  </a:lnTo>
                  <a:lnTo>
                    <a:pt x="29" y="5"/>
                  </a:lnTo>
                  <a:lnTo>
                    <a:pt x="31" y="25"/>
                  </a:lnTo>
                  <a:lnTo>
                    <a:pt x="31" y="25"/>
                  </a:lnTo>
                  <a:lnTo>
                    <a:pt x="29" y="27"/>
                  </a:lnTo>
                  <a:lnTo>
                    <a:pt x="29" y="29"/>
                  </a:lnTo>
                  <a:lnTo>
                    <a:pt x="27" y="31"/>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3" name="Freeform 405"/>
            <p:cNvSpPr>
              <a:spLocks/>
            </p:cNvSpPr>
            <p:nvPr/>
          </p:nvSpPr>
          <p:spPr bwMode="auto">
            <a:xfrm>
              <a:off x="6419851" y="2046288"/>
              <a:ext cx="49213" cy="49213"/>
            </a:xfrm>
            <a:custGeom>
              <a:avLst/>
              <a:gdLst>
                <a:gd name="T0" fmla="*/ 27 w 31"/>
                <a:gd name="T1" fmla="*/ 31 h 31"/>
                <a:gd name="T2" fmla="*/ 7 w 31"/>
                <a:gd name="T3" fmla="*/ 31 h 31"/>
                <a:gd name="T4" fmla="*/ 7 w 31"/>
                <a:gd name="T5" fmla="*/ 31 h 31"/>
                <a:gd name="T6" fmla="*/ 5 w 31"/>
                <a:gd name="T7" fmla="*/ 31 h 31"/>
                <a:gd name="T8" fmla="*/ 4 w 31"/>
                <a:gd name="T9" fmla="*/ 30 h 31"/>
                <a:gd name="T10" fmla="*/ 3 w 31"/>
                <a:gd name="T11" fmla="*/ 29 h 31"/>
                <a:gd name="T12" fmla="*/ 1 w 31"/>
                <a:gd name="T13" fmla="*/ 27 h 31"/>
                <a:gd name="T14" fmla="*/ 0 w 31"/>
                <a:gd name="T15" fmla="*/ 7 h 31"/>
                <a:gd name="T16" fmla="*/ 0 w 31"/>
                <a:gd name="T17" fmla="*/ 7 h 31"/>
                <a:gd name="T18" fmla="*/ 1 w 31"/>
                <a:gd name="T19" fmla="*/ 6 h 31"/>
                <a:gd name="T20" fmla="*/ 1 w 31"/>
                <a:gd name="T21" fmla="*/ 3 h 31"/>
                <a:gd name="T22" fmla="*/ 4 w 31"/>
                <a:gd name="T23" fmla="*/ 2 h 31"/>
                <a:gd name="T24" fmla="*/ 5 w 31"/>
                <a:gd name="T25" fmla="*/ 2 h 31"/>
                <a:gd name="T26" fmla="*/ 24 w 31"/>
                <a:gd name="T27" fmla="*/ 0 h 31"/>
                <a:gd name="T28" fmla="*/ 24 w 31"/>
                <a:gd name="T29" fmla="*/ 0 h 31"/>
                <a:gd name="T30" fmla="*/ 27 w 31"/>
                <a:gd name="T31" fmla="*/ 0 h 31"/>
                <a:gd name="T32" fmla="*/ 28 w 31"/>
                <a:gd name="T33" fmla="*/ 2 h 31"/>
                <a:gd name="T34" fmla="*/ 30 w 31"/>
                <a:gd name="T35" fmla="*/ 3 h 31"/>
                <a:gd name="T36" fmla="*/ 30 w 31"/>
                <a:gd name="T37" fmla="*/ 6 h 31"/>
                <a:gd name="T38" fmla="*/ 31 w 31"/>
                <a:gd name="T39" fmla="*/ 25 h 31"/>
                <a:gd name="T40" fmla="*/ 31 w 31"/>
                <a:gd name="T41" fmla="*/ 25 h 31"/>
                <a:gd name="T42" fmla="*/ 31 w 31"/>
                <a:gd name="T43" fmla="*/ 27 h 31"/>
                <a:gd name="T44" fmla="*/ 30 w 31"/>
                <a:gd name="T45" fmla="*/ 29 h 31"/>
                <a:gd name="T46" fmla="*/ 28 w 31"/>
                <a:gd name="T47" fmla="*/ 30 h 31"/>
                <a:gd name="T48" fmla="*/ 27 w 31"/>
                <a:gd name="T49" fmla="*/ 31 h 31"/>
                <a:gd name="T50" fmla="*/ 27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1"/>
                  </a:moveTo>
                  <a:lnTo>
                    <a:pt x="7" y="31"/>
                  </a:lnTo>
                  <a:lnTo>
                    <a:pt x="7" y="31"/>
                  </a:lnTo>
                  <a:lnTo>
                    <a:pt x="5" y="31"/>
                  </a:lnTo>
                  <a:lnTo>
                    <a:pt x="4" y="30"/>
                  </a:lnTo>
                  <a:lnTo>
                    <a:pt x="3" y="29"/>
                  </a:lnTo>
                  <a:lnTo>
                    <a:pt x="1" y="27"/>
                  </a:lnTo>
                  <a:lnTo>
                    <a:pt x="0" y="7"/>
                  </a:lnTo>
                  <a:lnTo>
                    <a:pt x="0" y="7"/>
                  </a:lnTo>
                  <a:lnTo>
                    <a:pt x="1" y="6"/>
                  </a:lnTo>
                  <a:lnTo>
                    <a:pt x="1" y="3"/>
                  </a:lnTo>
                  <a:lnTo>
                    <a:pt x="4" y="2"/>
                  </a:lnTo>
                  <a:lnTo>
                    <a:pt x="5" y="2"/>
                  </a:lnTo>
                  <a:lnTo>
                    <a:pt x="24" y="0"/>
                  </a:lnTo>
                  <a:lnTo>
                    <a:pt x="24" y="0"/>
                  </a:lnTo>
                  <a:lnTo>
                    <a:pt x="27" y="0"/>
                  </a:lnTo>
                  <a:lnTo>
                    <a:pt x="28" y="2"/>
                  </a:lnTo>
                  <a:lnTo>
                    <a:pt x="30" y="3"/>
                  </a:lnTo>
                  <a:lnTo>
                    <a:pt x="30" y="6"/>
                  </a:lnTo>
                  <a:lnTo>
                    <a:pt x="31" y="25"/>
                  </a:lnTo>
                  <a:lnTo>
                    <a:pt x="31" y="25"/>
                  </a:lnTo>
                  <a:lnTo>
                    <a:pt x="31" y="27"/>
                  </a:lnTo>
                  <a:lnTo>
                    <a:pt x="30" y="29"/>
                  </a:lnTo>
                  <a:lnTo>
                    <a:pt x="28"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4" name="Freeform 407"/>
            <p:cNvSpPr>
              <a:spLocks/>
            </p:cNvSpPr>
            <p:nvPr/>
          </p:nvSpPr>
          <p:spPr bwMode="auto">
            <a:xfrm>
              <a:off x="6361113" y="2051050"/>
              <a:ext cx="49213" cy="49213"/>
            </a:xfrm>
            <a:custGeom>
              <a:avLst/>
              <a:gdLst>
                <a:gd name="T0" fmla="*/ 26 w 31"/>
                <a:gd name="T1" fmla="*/ 30 h 31"/>
                <a:gd name="T2" fmla="*/ 7 w 31"/>
                <a:gd name="T3" fmla="*/ 31 h 31"/>
                <a:gd name="T4" fmla="*/ 7 w 31"/>
                <a:gd name="T5" fmla="*/ 31 h 31"/>
                <a:gd name="T6" fmla="*/ 6 w 31"/>
                <a:gd name="T7" fmla="*/ 31 h 31"/>
                <a:gd name="T8" fmla="*/ 3 w 31"/>
                <a:gd name="T9" fmla="*/ 30 h 31"/>
                <a:gd name="T10" fmla="*/ 2 w 31"/>
                <a:gd name="T11" fmla="*/ 28 h 31"/>
                <a:gd name="T12" fmla="*/ 2 w 31"/>
                <a:gd name="T13" fmla="*/ 26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6" y="31"/>
                  </a:lnTo>
                  <a:lnTo>
                    <a:pt x="3" y="30"/>
                  </a:lnTo>
                  <a:lnTo>
                    <a:pt x="2" y="28"/>
                  </a:lnTo>
                  <a:lnTo>
                    <a:pt x="2" y="26"/>
                  </a:lnTo>
                  <a:lnTo>
                    <a:pt x="0" y="7"/>
                  </a:lnTo>
                  <a:lnTo>
                    <a:pt x="0" y="7"/>
                  </a:lnTo>
                  <a:lnTo>
                    <a:pt x="0" y="4"/>
                  </a:lnTo>
                  <a:lnTo>
                    <a:pt x="2" y="3"/>
                  </a:lnTo>
                  <a:lnTo>
                    <a:pt x="3" y="1"/>
                  </a:lnTo>
                  <a:lnTo>
                    <a:pt x="6" y="1"/>
                  </a:lnTo>
                  <a:lnTo>
                    <a:pt x="25" y="0"/>
                  </a:lnTo>
                  <a:lnTo>
                    <a:pt x="25" y="0"/>
                  </a:lnTo>
                  <a:lnTo>
                    <a:pt x="27" y="0"/>
                  </a:lnTo>
                  <a:lnTo>
                    <a:pt x="29" y="1"/>
                  </a:lnTo>
                  <a:lnTo>
                    <a:pt x="30" y="3"/>
                  </a:lnTo>
                  <a:lnTo>
                    <a:pt x="30" y="4"/>
                  </a:lnTo>
                  <a:lnTo>
                    <a:pt x="31" y="24"/>
                  </a:lnTo>
                  <a:lnTo>
                    <a:pt x="31" y="24"/>
                  </a:lnTo>
                  <a:lnTo>
                    <a:pt x="31" y="27"/>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5" name="Freeform 408"/>
            <p:cNvSpPr>
              <a:spLocks/>
            </p:cNvSpPr>
            <p:nvPr/>
          </p:nvSpPr>
          <p:spPr bwMode="auto">
            <a:xfrm>
              <a:off x="6303963" y="2052638"/>
              <a:ext cx="49213" cy="52388"/>
            </a:xfrm>
            <a:custGeom>
              <a:avLst/>
              <a:gdLst>
                <a:gd name="T0" fmla="*/ 26 w 31"/>
                <a:gd name="T1" fmla="*/ 31 h 33"/>
                <a:gd name="T2" fmla="*/ 7 w 31"/>
                <a:gd name="T3" fmla="*/ 33 h 33"/>
                <a:gd name="T4" fmla="*/ 7 w 31"/>
                <a:gd name="T5" fmla="*/ 33 h 33"/>
                <a:gd name="T6" fmla="*/ 4 w 31"/>
                <a:gd name="T7" fmla="*/ 31 h 33"/>
                <a:gd name="T8" fmla="*/ 3 w 31"/>
                <a:gd name="T9" fmla="*/ 31 h 33"/>
                <a:gd name="T10" fmla="*/ 1 w 31"/>
                <a:gd name="T11" fmla="*/ 29 h 33"/>
                <a:gd name="T12" fmla="*/ 1 w 31"/>
                <a:gd name="T13" fmla="*/ 27 h 33"/>
                <a:gd name="T14" fmla="*/ 0 w 31"/>
                <a:gd name="T15" fmla="*/ 7 h 33"/>
                <a:gd name="T16" fmla="*/ 0 w 31"/>
                <a:gd name="T17" fmla="*/ 7 h 33"/>
                <a:gd name="T18" fmla="*/ 0 w 31"/>
                <a:gd name="T19" fmla="*/ 6 h 33"/>
                <a:gd name="T20" fmla="*/ 1 w 31"/>
                <a:gd name="T21" fmla="*/ 3 h 33"/>
                <a:gd name="T22" fmla="*/ 3 w 31"/>
                <a:gd name="T23" fmla="*/ 3 h 33"/>
                <a:gd name="T24" fmla="*/ 5 w 31"/>
                <a:gd name="T25" fmla="*/ 2 h 33"/>
                <a:gd name="T26" fmla="*/ 24 w 31"/>
                <a:gd name="T27" fmla="*/ 0 h 33"/>
                <a:gd name="T28" fmla="*/ 24 w 31"/>
                <a:gd name="T29" fmla="*/ 0 h 33"/>
                <a:gd name="T30" fmla="*/ 26 w 31"/>
                <a:gd name="T31" fmla="*/ 2 h 33"/>
                <a:gd name="T32" fmla="*/ 28 w 31"/>
                <a:gd name="T33" fmla="*/ 2 h 33"/>
                <a:gd name="T34" fmla="*/ 30 w 31"/>
                <a:gd name="T35" fmla="*/ 3 h 33"/>
                <a:gd name="T36" fmla="*/ 30 w 31"/>
                <a:gd name="T37" fmla="*/ 6 h 33"/>
                <a:gd name="T38" fmla="*/ 31 w 31"/>
                <a:gd name="T39" fmla="*/ 26 h 33"/>
                <a:gd name="T40" fmla="*/ 31 w 31"/>
                <a:gd name="T41" fmla="*/ 26 h 33"/>
                <a:gd name="T42" fmla="*/ 31 w 31"/>
                <a:gd name="T43" fmla="*/ 27 h 33"/>
                <a:gd name="T44" fmla="*/ 30 w 31"/>
                <a:gd name="T45" fmla="*/ 29 h 33"/>
                <a:gd name="T46" fmla="*/ 28 w 31"/>
                <a:gd name="T47" fmla="*/ 30 h 33"/>
                <a:gd name="T48" fmla="*/ 26 w 31"/>
                <a:gd name="T49" fmla="*/ 31 h 33"/>
                <a:gd name="T50" fmla="*/ 26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6" y="31"/>
                  </a:moveTo>
                  <a:lnTo>
                    <a:pt x="7" y="33"/>
                  </a:lnTo>
                  <a:lnTo>
                    <a:pt x="7" y="33"/>
                  </a:lnTo>
                  <a:lnTo>
                    <a:pt x="4" y="31"/>
                  </a:lnTo>
                  <a:lnTo>
                    <a:pt x="3" y="31"/>
                  </a:lnTo>
                  <a:lnTo>
                    <a:pt x="1" y="29"/>
                  </a:lnTo>
                  <a:lnTo>
                    <a:pt x="1" y="27"/>
                  </a:lnTo>
                  <a:lnTo>
                    <a:pt x="0" y="7"/>
                  </a:lnTo>
                  <a:lnTo>
                    <a:pt x="0" y="7"/>
                  </a:lnTo>
                  <a:lnTo>
                    <a:pt x="0" y="6"/>
                  </a:lnTo>
                  <a:lnTo>
                    <a:pt x="1" y="3"/>
                  </a:lnTo>
                  <a:lnTo>
                    <a:pt x="3" y="3"/>
                  </a:lnTo>
                  <a:lnTo>
                    <a:pt x="5" y="2"/>
                  </a:lnTo>
                  <a:lnTo>
                    <a:pt x="24" y="0"/>
                  </a:lnTo>
                  <a:lnTo>
                    <a:pt x="24" y="0"/>
                  </a:lnTo>
                  <a:lnTo>
                    <a:pt x="26" y="2"/>
                  </a:lnTo>
                  <a:lnTo>
                    <a:pt x="28" y="2"/>
                  </a:lnTo>
                  <a:lnTo>
                    <a:pt x="30" y="3"/>
                  </a:lnTo>
                  <a:lnTo>
                    <a:pt x="30" y="6"/>
                  </a:lnTo>
                  <a:lnTo>
                    <a:pt x="31" y="26"/>
                  </a:lnTo>
                  <a:lnTo>
                    <a:pt x="31" y="26"/>
                  </a:lnTo>
                  <a:lnTo>
                    <a:pt x="31" y="27"/>
                  </a:lnTo>
                  <a:lnTo>
                    <a:pt x="30" y="29"/>
                  </a:lnTo>
                  <a:lnTo>
                    <a:pt x="28"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6" name="Freeform 409"/>
            <p:cNvSpPr>
              <a:spLocks/>
            </p:cNvSpPr>
            <p:nvPr/>
          </p:nvSpPr>
          <p:spPr bwMode="auto">
            <a:xfrm>
              <a:off x="6246813" y="2057400"/>
              <a:ext cx="49213" cy="49213"/>
            </a:xfrm>
            <a:custGeom>
              <a:avLst/>
              <a:gdLst>
                <a:gd name="T0" fmla="*/ 25 w 31"/>
                <a:gd name="T1" fmla="*/ 30 h 31"/>
                <a:gd name="T2" fmla="*/ 6 w 31"/>
                <a:gd name="T3" fmla="*/ 31 h 31"/>
                <a:gd name="T4" fmla="*/ 6 w 31"/>
                <a:gd name="T5" fmla="*/ 31 h 31"/>
                <a:gd name="T6" fmla="*/ 4 w 31"/>
                <a:gd name="T7" fmla="*/ 31 h 31"/>
                <a:gd name="T8" fmla="*/ 2 w 31"/>
                <a:gd name="T9" fmla="*/ 30 h 31"/>
                <a:gd name="T10" fmla="*/ 1 w 31"/>
                <a:gd name="T11" fmla="*/ 28 h 31"/>
                <a:gd name="T12" fmla="*/ 0 w 31"/>
                <a:gd name="T13" fmla="*/ 27 h 31"/>
                <a:gd name="T14" fmla="*/ 0 w 31"/>
                <a:gd name="T15" fmla="*/ 7 h 31"/>
                <a:gd name="T16" fmla="*/ 0 w 31"/>
                <a:gd name="T17" fmla="*/ 7 h 31"/>
                <a:gd name="T18" fmla="*/ 0 w 31"/>
                <a:gd name="T19" fmla="*/ 4 h 31"/>
                <a:gd name="T20" fmla="*/ 1 w 31"/>
                <a:gd name="T21" fmla="*/ 3 h 31"/>
                <a:gd name="T22" fmla="*/ 2 w 31"/>
                <a:gd name="T23" fmla="*/ 1 h 31"/>
                <a:gd name="T24" fmla="*/ 4 w 31"/>
                <a:gd name="T25" fmla="*/ 1 h 31"/>
                <a:gd name="T26" fmla="*/ 24 w 31"/>
                <a:gd name="T27" fmla="*/ 0 h 31"/>
                <a:gd name="T28" fmla="*/ 24 w 31"/>
                <a:gd name="T29" fmla="*/ 0 h 31"/>
                <a:gd name="T30" fmla="*/ 25 w 31"/>
                <a:gd name="T31" fmla="*/ 0 h 31"/>
                <a:gd name="T32" fmla="*/ 27 w 31"/>
                <a:gd name="T33" fmla="*/ 1 h 31"/>
                <a:gd name="T34" fmla="*/ 28 w 31"/>
                <a:gd name="T35" fmla="*/ 3 h 31"/>
                <a:gd name="T36" fmla="*/ 29 w 31"/>
                <a:gd name="T37" fmla="*/ 5 h 31"/>
                <a:gd name="T38" fmla="*/ 31 w 31"/>
                <a:gd name="T39" fmla="*/ 24 h 31"/>
                <a:gd name="T40" fmla="*/ 31 w 31"/>
                <a:gd name="T41" fmla="*/ 24 h 31"/>
                <a:gd name="T42" fmla="*/ 29 w 31"/>
                <a:gd name="T43" fmla="*/ 27 h 31"/>
                <a:gd name="T44" fmla="*/ 29 w 31"/>
                <a:gd name="T45" fmla="*/ 28 h 31"/>
                <a:gd name="T46" fmla="*/ 27 w 31"/>
                <a:gd name="T47" fmla="*/ 30 h 31"/>
                <a:gd name="T48" fmla="*/ 25 w 31"/>
                <a:gd name="T49" fmla="*/ 30 h 31"/>
                <a:gd name="T50" fmla="*/ 25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0"/>
                  </a:moveTo>
                  <a:lnTo>
                    <a:pt x="6" y="31"/>
                  </a:lnTo>
                  <a:lnTo>
                    <a:pt x="6" y="31"/>
                  </a:lnTo>
                  <a:lnTo>
                    <a:pt x="4" y="31"/>
                  </a:lnTo>
                  <a:lnTo>
                    <a:pt x="2" y="30"/>
                  </a:lnTo>
                  <a:lnTo>
                    <a:pt x="1" y="28"/>
                  </a:lnTo>
                  <a:lnTo>
                    <a:pt x="0" y="27"/>
                  </a:lnTo>
                  <a:lnTo>
                    <a:pt x="0" y="7"/>
                  </a:lnTo>
                  <a:lnTo>
                    <a:pt x="0" y="7"/>
                  </a:lnTo>
                  <a:lnTo>
                    <a:pt x="0" y="4"/>
                  </a:lnTo>
                  <a:lnTo>
                    <a:pt x="1" y="3"/>
                  </a:lnTo>
                  <a:lnTo>
                    <a:pt x="2" y="1"/>
                  </a:lnTo>
                  <a:lnTo>
                    <a:pt x="4" y="1"/>
                  </a:lnTo>
                  <a:lnTo>
                    <a:pt x="24" y="0"/>
                  </a:lnTo>
                  <a:lnTo>
                    <a:pt x="24" y="0"/>
                  </a:lnTo>
                  <a:lnTo>
                    <a:pt x="25" y="0"/>
                  </a:lnTo>
                  <a:lnTo>
                    <a:pt x="27" y="1"/>
                  </a:lnTo>
                  <a:lnTo>
                    <a:pt x="28" y="3"/>
                  </a:lnTo>
                  <a:lnTo>
                    <a:pt x="29" y="5"/>
                  </a:lnTo>
                  <a:lnTo>
                    <a:pt x="31" y="24"/>
                  </a:lnTo>
                  <a:lnTo>
                    <a:pt x="31" y="24"/>
                  </a:lnTo>
                  <a:lnTo>
                    <a:pt x="29" y="27"/>
                  </a:lnTo>
                  <a:lnTo>
                    <a:pt x="29" y="28"/>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7" name="Freeform 410"/>
            <p:cNvSpPr>
              <a:spLocks/>
            </p:cNvSpPr>
            <p:nvPr/>
          </p:nvSpPr>
          <p:spPr bwMode="auto">
            <a:xfrm>
              <a:off x="6186488" y="2062163"/>
              <a:ext cx="49213" cy="49213"/>
            </a:xfrm>
            <a:custGeom>
              <a:avLst/>
              <a:gdLst>
                <a:gd name="T0" fmla="*/ 27 w 31"/>
                <a:gd name="T1" fmla="*/ 29 h 31"/>
                <a:gd name="T2" fmla="*/ 6 w 31"/>
                <a:gd name="T3" fmla="*/ 31 h 31"/>
                <a:gd name="T4" fmla="*/ 6 w 31"/>
                <a:gd name="T5" fmla="*/ 31 h 31"/>
                <a:gd name="T6" fmla="*/ 5 w 31"/>
                <a:gd name="T7" fmla="*/ 31 h 31"/>
                <a:gd name="T8" fmla="*/ 4 w 31"/>
                <a:gd name="T9" fmla="*/ 29 h 31"/>
                <a:gd name="T10" fmla="*/ 2 w 31"/>
                <a:gd name="T11" fmla="*/ 28 h 31"/>
                <a:gd name="T12" fmla="*/ 1 w 31"/>
                <a:gd name="T13" fmla="*/ 25 h 31"/>
                <a:gd name="T14" fmla="*/ 0 w 31"/>
                <a:gd name="T15" fmla="*/ 6 h 31"/>
                <a:gd name="T16" fmla="*/ 0 w 31"/>
                <a:gd name="T17" fmla="*/ 6 h 31"/>
                <a:gd name="T18" fmla="*/ 1 w 31"/>
                <a:gd name="T19" fmla="*/ 4 h 31"/>
                <a:gd name="T20" fmla="*/ 1 w 31"/>
                <a:gd name="T21" fmla="*/ 2 h 31"/>
                <a:gd name="T22" fmla="*/ 4 w 31"/>
                <a:gd name="T23" fmla="*/ 1 h 31"/>
                <a:gd name="T24" fmla="*/ 5 w 31"/>
                <a:gd name="T25" fmla="*/ 0 h 31"/>
                <a:gd name="T26" fmla="*/ 24 w 31"/>
                <a:gd name="T27" fmla="*/ 0 h 31"/>
                <a:gd name="T28" fmla="*/ 24 w 31"/>
                <a:gd name="T29" fmla="*/ 0 h 31"/>
                <a:gd name="T30" fmla="*/ 27 w 31"/>
                <a:gd name="T31" fmla="*/ 0 h 31"/>
                <a:gd name="T32" fmla="*/ 28 w 31"/>
                <a:gd name="T33" fmla="*/ 1 h 31"/>
                <a:gd name="T34" fmla="*/ 29 w 31"/>
                <a:gd name="T35" fmla="*/ 2 h 31"/>
                <a:gd name="T36" fmla="*/ 29 w 31"/>
                <a:gd name="T37" fmla="*/ 4 h 31"/>
                <a:gd name="T38" fmla="*/ 31 w 31"/>
                <a:gd name="T39" fmla="*/ 24 h 31"/>
                <a:gd name="T40" fmla="*/ 31 w 31"/>
                <a:gd name="T41" fmla="*/ 24 h 31"/>
                <a:gd name="T42" fmla="*/ 31 w 31"/>
                <a:gd name="T43" fmla="*/ 25 h 31"/>
                <a:gd name="T44" fmla="*/ 29 w 31"/>
                <a:gd name="T45" fmla="*/ 28 h 31"/>
                <a:gd name="T46" fmla="*/ 28 w 31"/>
                <a:gd name="T47" fmla="*/ 29 h 31"/>
                <a:gd name="T48" fmla="*/ 27 w 31"/>
                <a:gd name="T49" fmla="*/ 29 h 31"/>
                <a:gd name="T50" fmla="*/ 27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29"/>
                  </a:moveTo>
                  <a:lnTo>
                    <a:pt x="6" y="31"/>
                  </a:lnTo>
                  <a:lnTo>
                    <a:pt x="6" y="31"/>
                  </a:lnTo>
                  <a:lnTo>
                    <a:pt x="5" y="31"/>
                  </a:lnTo>
                  <a:lnTo>
                    <a:pt x="4" y="29"/>
                  </a:lnTo>
                  <a:lnTo>
                    <a:pt x="2" y="28"/>
                  </a:lnTo>
                  <a:lnTo>
                    <a:pt x="1" y="25"/>
                  </a:lnTo>
                  <a:lnTo>
                    <a:pt x="0" y="6"/>
                  </a:lnTo>
                  <a:lnTo>
                    <a:pt x="0" y="6"/>
                  </a:lnTo>
                  <a:lnTo>
                    <a:pt x="1" y="4"/>
                  </a:lnTo>
                  <a:lnTo>
                    <a:pt x="1" y="2"/>
                  </a:lnTo>
                  <a:lnTo>
                    <a:pt x="4" y="1"/>
                  </a:lnTo>
                  <a:lnTo>
                    <a:pt x="5" y="0"/>
                  </a:lnTo>
                  <a:lnTo>
                    <a:pt x="24" y="0"/>
                  </a:lnTo>
                  <a:lnTo>
                    <a:pt x="24" y="0"/>
                  </a:lnTo>
                  <a:lnTo>
                    <a:pt x="27" y="0"/>
                  </a:lnTo>
                  <a:lnTo>
                    <a:pt x="28" y="1"/>
                  </a:lnTo>
                  <a:lnTo>
                    <a:pt x="29" y="2"/>
                  </a:lnTo>
                  <a:lnTo>
                    <a:pt x="29" y="4"/>
                  </a:lnTo>
                  <a:lnTo>
                    <a:pt x="31" y="24"/>
                  </a:lnTo>
                  <a:lnTo>
                    <a:pt x="31" y="24"/>
                  </a:lnTo>
                  <a:lnTo>
                    <a:pt x="31" y="25"/>
                  </a:lnTo>
                  <a:lnTo>
                    <a:pt x="29" y="28"/>
                  </a:lnTo>
                  <a:lnTo>
                    <a:pt x="28" y="29"/>
                  </a:lnTo>
                  <a:lnTo>
                    <a:pt x="27" y="29"/>
                  </a:lnTo>
                  <a:lnTo>
                    <a:pt x="27"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8" name="Freeform 411"/>
            <p:cNvSpPr>
              <a:spLocks/>
            </p:cNvSpPr>
            <p:nvPr/>
          </p:nvSpPr>
          <p:spPr bwMode="auto">
            <a:xfrm>
              <a:off x="6127750" y="2063750"/>
              <a:ext cx="49213" cy="49213"/>
            </a:xfrm>
            <a:custGeom>
              <a:avLst/>
              <a:gdLst>
                <a:gd name="T0" fmla="*/ 26 w 31"/>
                <a:gd name="T1" fmla="*/ 31 h 31"/>
                <a:gd name="T2" fmla="*/ 7 w 31"/>
                <a:gd name="T3" fmla="*/ 31 h 31"/>
                <a:gd name="T4" fmla="*/ 7 w 31"/>
                <a:gd name="T5" fmla="*/ 31 h 31"/>
                <a:gd name="T6" fmla="*/ 6 w 31"/>
                <a:gd name="T7" fmla="*/ 31 h 31"/>
                <a:gd name="T8" fmla="*/ 3 w 31"/>
                <a:gd name="T9" fmla="*/ 30 h 31"/>
                <a:gd name="T10" fmla="*/ 2 w 31"/>
                <a:gd name="T11" fmla="*/ 28 h 31"/>
                <a:gd name="T12" fmla="*/ 2 w 31"/>
                <a:gd name="T13" fmla="*/ 27 h 31"/>
                <a:gd name="T14" fmla="*/ 0 w 31"/>
                <a:gd name="T15" fmla="*/ 7 h 31"/>
                <a:gd name="T16" fmla="*/ 0 w 31"/>
                <a:gd name="T17" fmla="*/ 7 h 31"/>
                <a:gd name="T18" fmla="*/ 0 w 31"/>
                <a:gd name="T19" fmla="*/ 5 h 31"/>
                <a:gd name="T20" fmla="*/ 2 w 31"/>
                <a:gd name="T21" fmla="*/ 3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1 h 31"/>
                <a:gd name="T50" fmla="*/ 26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1"/>
                  </a:moveTo>
                  <a:lnTo>
                    <a:pt x="7" y="31"/>
                  </a:lnTo>
                  <a:lnTo>
                    <a:pt x="7" y="31"/>
                  </a:lnTo>
                  <a:lnTo>
                    <a:pt x="6" y="31"/>
                  </a:lnTo>
                  <a:lnTo>
                    <a:pt x="3" y="30"/>
                  </a:lnTo>
                  <a:lnTo>
                    <a:pt x="2" y="28"/>
                  </a:lnTo>
                  <a:lnTo>
                    <a:pt x="2" y="27"/>
                  </a:lnTo>
                  <a:lnTo>
                    <a:pt x="0" y="7"/>
                  </a:lnTo>
                  <a:lnTo>
                    <a:pt x="0" y="7"/>
                  </a:lnTo>
                  <a:lnTo>
                    <a:pt x="0" y="5"/>
                  </a:lnTo>
                  <a:lnTo>
                    <a:pt x="2" y="3"/>
                  </a:lnTo>
                  <a:lnTo>
                    <a:pt x="3" y="1"/>
                  </a:lnTo>
                  <a:lnTo>
                    <a:pt x="6" y="1"/>
                  </a:lnTo>
                  <a:lnTo>
                    <a:pt x="25" y="0"/>
                  </a:lnTo>
                  <a:lnTo>
                    <a:pt x="25" y="0"/>
                  </a:lnTo>
                  <a:lnTo>
                    <a:pt x="27" y="0"/>
                  </a:lnTo>
                  <a:lnTo>
                    <a:pt x="29" y="1"/>
                  </a:lnTo>
                  <a:lnTo>
                    <a:pt x="30" y="3"/>
                  </a:lnTo>
                  <a:lnTo>
                    <a:pt x="30" y="5"/>
                  </a:lnTo>
                  <a:lnTo>
                    <a:pt x="31" y="24"/>
                  </a:lnTo>
                  <a:lnTo>
                    <a:pt x="31" y="24"/>
                  </a:lnTo>
                  <a:lnTo>
                    <a:pt x="31" y="27"/>
                  </a:lnTo>
                  <a:lnTo>
                    <a:pt x="30" y="28"/>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9" name="Freeform 412"/>
            <p:cNvSpPr>
              <a:spLocks/>
            </p:cNvSpPr>
            <p:nvPr/>
          </p:nvSpPr>
          <p:spPr bwMode="auto">
            <a:xfrm>
              <a:off x="6070600" y="2068513"/>
              <a:ext cx="49213" cy="49213"/>
            </a:xfrm>
            <a:custGeom>
              <a:avLst/>
              <a:gdLst>
                <a:gd name="T0" fmla="*/ 25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5 h 31"/>
                <a:gd name="T14" fmla="*/ 0 w 31"/>
                <a:gd name="T15" fmla="*/ 7 h 31"/>
                <a:gd name="T16" fmla="*/ 0 w 31"/>
                <a:gd name="T17" fmla="*/ 7 h 31"/>
                <a:gd name="T18" fmla="*/ 0 w 31"/>
                <a:gd name="T19" fmla="*/ 4 h 31"/>
                <a:gd name="T20" fmla="*/ 1 w 31"/>
                <a:gd name="T21" fmla="*/ 2 h 31"/>
                <a:gd name="T22" fmla="*/ 3 w 31"/>
                <a:gd name="T23" fmla="*/ 1 h 31"/>
                <a:gd name="T24" fmla="*/ 5 w 31"/>
                <a:gd name="T25" fmla="*/ 1 h 31"/>
                <a:gd name="T26" fmla="*/ 24 w 31"/>
                <a:gd name="T27" fmla="*/ 0 h 31"/>
                <a:gd name="T28" fmla="*/ 24 w 31"/>
                <a:gd name="T29" fmla="*/ 0 h 31"/>
                <a:gd name="T30" fmla="*/ 25 w 31"/>
                <a:gd name="T31" fmla="*/ 0 h 31"/>
                <a:gd name="T32" fmla="*/ 28 w 31"/>
                <a:gd name="T33" fmla="*/ 1 h 31"/>
                <a:gd name="T34" fmla="*/ 30 w 31"/>
                <a:gd name="T35" fmla="*/ 2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7" y="31"/>
                  </a:lnTo>
                  <a:lnTo>
                    <a:pt x="7" y="31"/>
                  </a:lnTo>
                  <a:lnTo>
                    <a:pt x="4" y="31"/>
                  </a:lnTo>
                  <a:lnTo>
                    <a:pt x="3" y="29"/>
                  </a:lnTo>
                  <a:lnTo>
                    <a:pt x="1" y="28"/>
                  </a:lnTo>
                  <a:lnTo>
                    <a:pt x="1" y="25"/>
                  </a:lnTo>
                  <a:lnTo>
                    <a:pt x="0" y="7"/>
                  </a:lnTo>
                  <a:lnTo>
                    <a:pt x="0" y="7"/>
                  </a:lnTo>
                  <a:lnTo>
                    <a:pt x="0" y="4"/>
                  </a:lnTo>
                  <a:lnTo>
                    <a:pt x="1" y="2"/>
                  </a:lnTo>
                  <a:lnTo>
                    <a:pt x="3" y="1"/>
                  </a:lnTo>
                  <a:lnTo>
                    <a:pt x="5" y="1"/>
                  </a:lnTo>
                  <a:lnTo>
                    <a:pt x="24" y="0"/>
                  </a:lnTo>
                  <a:lnTo>
                    <a:pt x="24" y="0"/>
                  </a:lnTo>
                  <a:lnTo>
                    <a:pt x="25" y="0"/>
                  </a:lnTo>
                  <a:lnTo>
                    <a:pt x="28" y="1"/>
                  </a:lnTo>
                  <a:lnTo>
                    <a:pt x="30" y="2"/>
                  </a:lnTo>
                  <a:lnTo>
                    <a:pt x="30" y="4"/>
                  </a:lnTo>
                  <a:lnTo>
                    <a:pt x="31" y="24"/>
                  </a:lnTo>
                  <a:lnTo>
                    <a:pt x="31" y="24"/>
                  </a:lnTo>
                  <a:lnTo>
                    <a:pt x="31" y="27"/>
                  </a:lnTo>
                  <a:lnTo>
                    <a:pt x="30"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0" name="Freeform 413"/>
            <p:cNvSpPr>
              <a:spLocks/>
            </p:cNvSpPr>
            <p:nvPr/>
          </p:nvSpPr>
          <p:spPr bwMode="auto">
            <a:xfrm>
              <a:off x="6694488" y="1973263"/>
              <a:ext cx="49213" cy="49213"/>
            </a:xfrm>
            <a:custGeom>
              <a:avLst/>
              <a:gdLst>
                <a:gd name="T0" fmla="*/ 25 w 31"/>
                <a:gd name="T1" fmla="*/ 31 h 31"/>
                <a:gd name="T2" fmla="*/ 6 w 31"/>
                <a:gd name="T3" fmla="*/ 31 h 31"/>
                <a:gd name="T4" fmla="*/ 6 w 31"/>
                <a:gd name="T5" fmla="*/ 31 h 31"/>
                <a:gd name="T6" fmla="*/ 4 w 31"/>
                <a:gd name="T7" fmla="*/ 31 h 31"/>
                <a:gd name="T8" fmla="*/ 2 w 31"/>
                <a:gd name="T9" fmla="*/ 30 h 31"/>
                <a:gd name="T10" fmla="*/ 1 w 31"/>
                <a:gd name="T11" fmla="*/ 29 h 31"/>
                <a:gd name="T12" fmla="*/ 0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4 w 31"/>
                <a:gd name="T25" fmla="*/ 2 h 31"/>
                <a:gd name="T26" fmla="*/ 23 w 31"/>
                <a:gd name="T27" fmla="*/ 0 h 31"/>
                <a:gd name="T28" fmla="*/ 23 w 31"/>
                <a:gd name="T29" fmla="*/ 0 h 31"/>
                <a:gd name="T30" fmla="*/ 25 w 31"/>
                <a:gd name="T31" fmla="*/ 0 h 31"/>
                <a:gd name="T32" fmla="*/ 27 w 31"/>
                <a:gd name="T33" fmla="*/ 2 h 31"/>
                <a:gd name="T34" fmla="*/ 28 w 31"/>
                <a:gd name="T35" fmla="*/ 3 h 31"/>
                <a:gd name="T36" fmla="*/ 29 w 31"/>
                <a:gd name="T37" fmla="*/ 6 h 31"/>
                <a:gd name="T38" fmla="*/ 31 w 31"/>
                <a:gd name="T39" fmla="*/ 25 h 31"/>
                <a:gd name="T40" fmla="*/ 31 w 31"/>
                <a:gd name="T41" fmla="*/ 25 h 31"/>
                <a:gd name="T42" fmla="*/ 29 w 31"/>
                <a:gd name="T43" fmla="*/ 27 h 31"/>
                <a:gd name="T44" fmla="*/ 29 w 31"/>
                <a:gd name="T45" fmla="*/ 29 h 31"/>
                <a:gd name="T46" fmla="*/ 27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4" y="31"/>
                  </a:lnTo>
                  <a:lnTo>
                    <a:pt x="2" y="30"/>
                  </a:lnTo>
                  <a:lnTo>
                    <a:pt x="1" y="29"/>
                  </a:lnTo>
                  <a:lnTo>
                    <a:pt x="0" y="27"/>
                  </a:lnTo>
                  <a:lnTo>
                    <a:pt x="0" y="7"/>
                  </a:lnTo>
                  <a:lnTo>
                    <a:pt x="0" y="7"/>
                  </a:lnTo>
                  <a:lnTo>
                    <a:pt x="0" y="6"/>
                  </a:lnTo>
                  <a:lnTo>
                    <a:pt x="1" y="3"/>
                  </a:lnTo>
                  <a:lnTo>
                    <a:pt x="2" y="2"/>
                  </a:lnTo>
                  <a:lnTo>
                    <a:pt x="4" y="2"/>
                  </a:lnTo>
                  <a:lnTo>
                    <a:pt x="23" y="0"/>
                  </a:lnTo>
                  <a:lnTo>
                    <a:pt x="23" y="0"/>
                  </a:lnTo>
                  <a:lnTo>
                    <a:pt x="25" y="0"/>
                  </a:lnTo>
                  <a:lnTo>
                    <a:pt x="27" y="2"/>
                  </a:lnTo>
                  <a:lnTo>
                    <a:pt x="28" y="3"/>
                  </a:lnTo>
                  <a:lnTo>
                    <a:pt x="29" y="6"/>
                  </a:lnTo>
                  <a:lnTo>
                    <a:pt x="31" y="25"/>
                  </a:lnTo>
                  <a:lnTo>
                    <a:pt x="31" y="25"/>
                  </a:lnTo>
                  <a:lnTo>
                    <a:pt x="29" y="27"/>
                  </a:lnTo>
                  <a:lnTo>
                    <a:pt x="29" y="29"/>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1" name="Freeform 414"/>
            <p:cNvSpPr>
              <a:spLocks/>
            </p:cNvSpPr>
            <p:nvPr/>
          </p:nvSpPr>
          <p:spPr bwMode="auto">
            <a:xfrm>
              <a:off x="6634163" y="1978025"/>
              <a:ext cx="49213" cy="49213"/>
            </a:xfrm>
            <a:custGeom>
              <a:avLst/>
              <a:gdLst>
                <a:gd name="T0" fmla="*/ 27 w 31"/>
                <a:gd name="T1" fmla="*/ 30 h 31"/>
                <a:gd name="T2" fmla="*/ 7 w 31"/>
                <a:gd name="T3" fmla="*/ 31 h 31"/>
                <a:gd name="T4" fmla="*/ 7 w 31"/>
                <a:gd name="T5" fmla="*/ 31 h 31"/>
                <a:gd name="T6" fmla="*/ 5 w 31"/>
                <a:gd name="T7" fmla="*/ 31 h 31"/>
                <a:gd name="T8" fmla="*/ 3 w 31"/>
                <a:gd name="T9" fmla="*/ 30 h 31"/>
                <a:gd name="T10" fmla="*/ 3 w 31"/>
                <a:gd name="T11" fmla="*/ 28 h 31"/>
                <a:gd name="T12" fmla="*/ 1 w 31"/>
                <a:gd name="T13" fmla="*/ 26 h 31"/>
                <a:gd name="T14" fmla="*/ 0 w 31"/>
                <a:gd name="T15" fmla="*/ 7 h 31"/>
                <a:gd name="T16" fmla="*/ 0 w 31"/>
                <a:gd name="T17" fmla="*/ 7 h 31"/>
                <a:gd name="T18" fmla="*/ 1 w 31"/>
                <a:gd name="T19" fmla="*/ 4 h 31"/>
                <a:gd name="T20" fmla="*/ 1 w 31"/>
                <a:gd name="T21" fmla="*/ 3 h 31"/>
                <a:gd name="T22" fmla="*/ 3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3" y="30"/>
                  </a:lnTo>
                  <a:lnTo>
                    <a:pt x="3" y="28"/>
                  </a:lnTo>
                  <a:lnTo>
                    <a:pt x="1" y="26"/>
                  </a:lnTo>
                  <a:lnTo>
                    <a:pt x="0" y="7"/>
                  </a:lnTo>
                  <a:lnTo>
                    <a:pt x="0" y="7"/>
                  </a:lnTo>
                  <a:lnTo>
                    <a:pt x="1" y="4"/>
                  </a:lnTo>
                  <a:lnTo>
                    <a:pt x="1" y="3"/>
                  </a:lnTo>
                  <a:lnTo>
                    <a:pt x="3" y="1"/>
                  </a:lnTo>
                  <a:lnTo>
                    <a:pt x="5" y="1"/>
                  </a:lnTo>
                  <a:lnTo>
                    <a:pt x="24" y="0"/>
                  </a:lnTo>
                  <a:lnTo>
                    <a:pt x="24" y="0"/>
                  </a:lnTo>
                  <a:lnTo>
                    <a:pt x="27" y="0"/>
                  </a:lnTo>
                  <a:lnTo>
                    <a:pt x="28" y="1"/>
                  </a:lnTo>
                  <a:lnTo>
                    <a:pt x="30" y="3"/>
                  </a:lnTo>
                  <a:lnTo>
                    <a:pt x="30" y="4"/>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2" name="Freeform 415"/>
            <p:cNvSpPr>
              <a:spLocks/>
            </p:cNvSpPr>
            <p:nvPr/>
          </p:nvSpPr>
          <p:spPr bwMode="auto">
            <a:xfrm>
              <a:off x="6575425" y="1979613"/>
              <a:ext cx="49213" cy="52388"/>
            </a:xfrm>
            <a:custGeom>
              <a:avLst/>
              <a:gdLst>
                <a:gd name="T0" fmla="*/ 26 w 31"/>
                <a:gd name="T1" fmla="*/ 31 h 33"/>
                <a:gd name="T2" fmla="*/ 7 w 31"/>
                <a:gd name="T3" fmla="*/ 33 h 33"/>
                <a:gd name="T4" fmla="*/ 7 w 31"/>
                <a:gd name="T5" fmla="*/ 33 h 33"/>
                <a:gd name="T6" fmla="*/ 6 w 31"/>
                <a:gd name="T7" fmla="*/ 31 h 33"/>
                <a:gd name="T8" fmla="*/ 3 w 31"/>
                <a:gd name="T9" fmla="*/ 31 h 33"/>
                <a:gd name="T10" fmla="*/ 2 w 31"/>
                <a:gd name="T11" fmla="*/ 29 h 33"/>
                <a:gd name="T12" fmla="*/ 2 w 31"/>
                <a:gd name="T13" fmla="*/ 27 h 33"/>
                <a:gd name="T14" fmla="*/ 0 w 31"/>
                <a:gd name="T15" fmla="*/ 7 h 33"/>
                <a:gd name="T16" fmla="*/ 0 w 31"/>
                <a:gd name="T17" fmla="*/ 7 h 33"/>
                <a:gd name="T18" fmla="*/ 0 w 31"/>
                <a:gd name="T19" fmla="*/ 6 h 33"/>
                <a:gd name="T20" fmla="*/ 2 w 31"/>
                <a:gd name="T21" fmla="*/ 3 h 33"/>
                <a:gd name="T22" fmla="*/ 3 w 31"/>
                <a:gd name="T23" fmla="*/ 3 h 33"/>
                <a:gd name="T24" fmla="*/ 6 w 31"/>
                <a:gd name="T25" fmla="*/ 2 h 33"/>
                <a:gd name="T26" fmla="*/ 25 w 31"/>
                <a:gd name="T27" fmla="*/ 0 h 33"/>
                <a:gd name="T28" fmla="*/ 25 w 31"/>
                <a:gd name="T29" fmla="*/ 0 h 33"/>
                <a:gd name="T30" fmla="*/ 26 w 31"/>
                <a:gd name="T31" fmla="*/ 2 h 33"/>
                <a:gd name="T32" fmla="*/ 29 w 31"/>
                <a:gd name="T33" fmla="*/ 2 h 33"/>
                <a:gd name="T34" fmla="*/ 30 w 31"/>
                <a:gd name="T35" fmla="*/ 4 h 33"/>
                <a:gd name="T36" fmla="*/ 30 w 31"/>
                <a:gd name="T37" fmla="*/ 6 h 33"/>
                <a:gd name="T38" fmla="*/ 31 w 31"/>
                <a:gd name="T39" fmla="*/ 26 h 33"/>
                <a:gd name="T40" fmla="*/ 31 w 31"/>
                <a:gd name="T41" fmla="*/ 26 h 33"/>
                <a:gd name="T42" fmla="*/ 31 w 31"/>
                <a:gd name="T43" fmla="*/ 27 h 33"/>
                <a:gd name="T44" fmla="*/ 30 w 31"/>
                <a:gd name="T45" fmla="*/ 29 h 33"/>
                <a:gd name="T46" fmla="*/ 29 w 31"/>
                <a:gd name="T47" fmla="*/ 30 h 33"/>
                <a:gd name="T48" fmla="*/ 26 w 31"/>
                <a:gd name="T49" fmla="*/ 31 h 33"/>
                <a:gd name="T50" fmla="*/ 26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6" y="31"/>
                  </a:moveTo>
                  <a:lnTo>
                    <a:pt x="7" y="33"/>
                  </a:lnTo>
                  <a:lnTo>
                    <a:pt x="7" y="33"/>
                  </a:lnTo>
                  <a:lnTo>
                    <a:pt x="6" y="31"/>
                  </a:lnTo>
                  <a:lnTo>
                    <a:pt x="3" y="31"/>
                  </a:lnTo>
                  <a:lnTo>
                    <a:pt x="2" y="29"/>
                  </a:lnTo>
                  <a:lnTo>
                    <a:pt x="2" y="27"/>
                  </a:lnTo>
                  <a:lnTo>
                    <a:pt x="0" y="7"/>
                  </a:lnTo>
                  <a:lnTo>
                    <a:pt x="0" y="7"/>
                  </a:lnTo>
                  <a:lnTo>
                    <a:pt x="0" y="6"/>
                  </a:lnTo>
                  <a:lnTo>
                    <a:pt x="2" y="3"/>
                  </a:lnTo>
                  <a:lnTo>
                    <a:pt x="3" y="3"/>
                  </a:lnTo>
                  <a:lnTo>
                    <a:pt x="6" y="2"/>
                  </a:lnTo>
                  <a:lnTo>
                    <a:pt x="25" y="0"/>
                  </a:lnTo>
                  <a:lnTo>
                    <a:pt x="25" y="0"/>
                  </a:lnTo>
                  <a:lnTo>
                    <a:pt x="26" y="2"/>
                  </a:lnTo>
                  <a:lnTo>
                    <a:pt x="29" y="2"/>
                  </a:lnTo>
                  <a:lnTo>
                    <a:pt x="30" y="4"/>
                  </a:lnTo>
                  <a:lnTo>
                    <a:pt x="30" y="6"/>
                  </a:lnTo>
                  <a:lnTo>
                    <a:pt x="31" y="26"/>
                  </a:lnTo>
                  <a:lnTo>
                    <a:pt x="31" y="26"/>
                  </a:lnTo>
                  <a:lnTo>
                    <a:pt x="31" y="27"/>
                  </a:lnTo>
                  <a:lnTo>
                    <a:pt x="30" y="29"/>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3" name="Freeform 416"/>
            <p:cNvSpPr>
              <a:spLocks/>
            </p:cNvSpPr>
            <p:nvPr/>
          </p:nvSpPr>
          <p:spPr bwMode="auto">
            <a:xfrm>
              <a:off x="6518275" y="1984375"/>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8 h 31"/>
                <a:gd name="T12" fmla="*/ 1 w 31"/>
                <a:gd name="T13" fmla="*/ 27 h 31"/>
                <a:gd name="T14" fmla="*/ 0 w 31"/>
                <a:gd name="T15" fmla="*/ 7 h 31"/>
                <a:gd name="T16" fmla="*/ 0 w 31"/>
                <a:gd name="T17" fmla="*/ 7 h 31"/>
                <a:gd name="T18" fmla="*/ 0 w 31"/>
                <a:gd name="T19" fmla="*/ 4 h 31"/>
                <a:gd name="T20" fmla="*/ 1 w 31"/>
                <a:gd name="T21" fmla="*/ 3 h 31"/>
                <a:gd name="T22" fmla="*/ 3 w 31"/>
                <a:gd name="T23" fmla="*/ 1 h 31"/>
                <a:gd name="T24" fmla="*/ 4 w 31"/>
                <a:gd name="T25" fmla="*/ 1 h 31"/>
                <a:gd name="T26" fmla="*/ 24 w 31"/>
                <a:gd name="T27" fmla="*/ 0 h 31"/>
                <a:gd name="T28" fmla="*/ 24 w 31"/>
                <a:gd name="T29" fmla="*/ 0 h 31"/>
                <a:gd name="T30" fmla="*/ 26 w 31"/>
                <a:gd name="T31" fmla="*/ 0 h 31"/>
                <a:gd name="T32" fmla="*/ 28 w 31"/>
                <a:gd name="T33" fmla="*/ 1 h 31"/>
                <a:gd name="T34" fmla="*/ 28 w 31"/>
                <a:gd name="T35" fmla="*/ 3 h 31"/>
                <a:gd name="T36" fmla="*/ 30 w 31"/>
                <a:gd name="T37" fmla="*/ 6 h 31"/>
                <a:gd name="T38" fmla="*/ 31 w 31"/>
                <a:gd name="T39" fmla="*/ 24 h 31"/>
                <a:gd name="T40" fmla="*/ 31 w 31"/>
                <a:gd name="T41" fmla="*/ 24 h 31"/>
                <a:gd name="T42" fmla="*/ 31 w 31"/>
                <a:gd name="T43" fmla="*/ 27 h 31"/>
                <a:gd name="T44" fmla="*/ 30 w 31"/>
                <a:gd name="T45" fmla="*/ 28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8"/>
                  </a:lnTo>
                  <a:lnTo>
                    <a:pt x="1" y="27"/>
                  </a:lnTo>
                  <a:lnTo>
                    <a:pt x="0" y="7"/>
                  </a:lnTo>
                  <a:lnTo>
                    <a:pt x="0" y="7"/>
                  </a:lnTo>
                  <a:lnTo>
                    <a:pt x="0" y="4"/>
                  </a:lnTo>
                  <a:lnTo>
                    <a:pt x="1" y="3"/>
                  </a:lnTo>
                  <a:lnTo>
                    <a:pt x="3" y="1"/>
                  </a:lnTo>
                  <a:lnTo>
                    <a:pt x="4" y="1"/>
                  </a:lnTo>
                  <a:lnTo>
                    <a:pt x="24" y="0"/>
                  </a:lnTo>
                  <a:lnTo>
                    <a:pt x="24" y="0"/>
                  </a:lnTo>
                  <a:lnTo>
                    <a:pt x="26" y="0"/>
                  </a:lnTo>
                  <a:lnTo>
                    <a:pt x="28" y="1"/>
                  </a:lnTo>
                  <a:lnTo>
                    <a:pt x="28" y="3"/>
                  </a:lnTo>
                  <a:lnTo>
                    <a:pt x="30" y="6"/>
                  </a:lnTo>
                  <a:lnTo>
                    <a:pt x="31" y="24"/>
                  </a:lnTo>
                  <a:lnTo>
                    <a:pt x="31" y="24"/>
                  </a:lnTo>
                  <a:lnTo>
                    <a:pt x="31" y="27"/>
                  </a:lnTo>
                  <a:lnTo>
                    <a:pt x="30" y="28"/>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4" name="Freeform 417"/>
            <p:cNvSpPr>
              <a:spLocks/>
            </p:cNvSpPr>
            <p:nvPr/>
          </p:nvSpPr>
          <p:spPr bwMode="auto">
            <a:xfrm>
              <a:off x="6461125" y="1989138"/>
              <a:ext cx="46038" cy="49213"/>
            </a:xfrm>
            <a:custGeom>
              <a:avLst/>
              <a:gdLst>
                <a:gd name="T0" fmla="*/ 25 w 29"/>
                <a:gd name="T1" fmla="*/ 30 h 31"/>
                <a:gd name="T2" fmla="*/ 6 w 29"/>
                <a:gd name="T3" fmla="*/ 31 h 31"/>
                <a:gd name="T4" fmla="*/ 6 w 29"/>
                <a:gd name="T5" fmla="*/ 31 h 31"/>
                <a:gd name="T6" fmla="*/ 4 w 29"/>
                <a:gd name="T7" fmla="*/ 31 h 31"/>
                <a:gd name="T8" fmla="*/ 2 w 29"/>
                <a:gd name="T9" fmla="*/ 30 h 31"/>
                <a:gd name="T10" fmla="*/ 1 w 29"/>
                <a:gd name="T11" fmla="*/ 28 h 31"/>
                <a:gd name="T12" fmla="*/ 0 w 29"/>
                <a:gd name="T13" fmla="*/ 25 h 31"/>
                <a:gd name="T14" fmla="*/ 0 w 29"/>
                <a:gd name="T15" fmla="*/ 7 h 31"/>
                <a:gd name="T16" fmla="*/ 0 w 29"/>
                <a:gd name="T17" fmla="*/ 7 h 31"/>
                <a:gd name="T18" fmla="*/ 0 w 29"/>
                <a:gd name="T19" fmla="*/ 4 h 31"/>
                <a:gd name="T20" fmla="*/ 1 w 29"/>
                <a:gd name="T21" fmla="*/ 3 h 31"/>
                <a:gd name="T22" fmla="*/ 2 w 29"/>
                <a:gd name="T23" fmla="*/ 1 h 31"/>
                <a:gd name="T24" fmla="*/ 4 w 29"/>
                <a:gd name="T25" fmla="*/ 0 h 31"/>
                <a:gd name="T26" fmla="*/ 22 w 29"/>
                <a:gd name="T27" fmla="*/ 0 h 31"/>
                <a:gd name="T28" fmla="*/ 22 w 29"/>
                <a:gd name="T29" fmla="*/ 0 h 31"/>
                <a:gd name="T30" fmla="*/ 25 w 29"/>
                <a:gd name="T31" fmla="*/ 0 h 31"/>
                <a:gd name="T32" fmla="*/ 27 w 29"/>
                <a:gd name="T33" fmla="*/ 1 h 31"/>
                <a:gd name="T34" fmla="*/ 28 w 29"/>
                <a:gd name="T35" fmla="*/ 3 h 31"/>
                <a:gd name="T36" fmla="*/ 29 w 29"/>
                <a:gd name="T37" fmla="*/ 4 h 31"/>
                <a:gd name="T38" fmla="*/ 29 w 29"/>
                <a:gd name="T39" fmla="*/ 24 h 31"/>
                <a:gd name="T40" fmla="*/ 29 w 29"/>
                <a:gd name="T41" fmla="*/ 24 h 31"/>
                <a:gd name="T42" fmla="*/ 29 w 29"/>
                <a:gd name="T43" fmla="*/ 25 h 31"/>
                <a:gd name="T44" fmla="*/ 28 w 29"/>
                <a:gd name="T45" fmla="*/ 28 h 31"/>
                <a:gd name="T46" fmla="*/ 27 w 29"/>
                <a:gd name="T47" fmla="*/ 30 h 31"/>
                <a:gd name="T48" fmla="*/ 25 w 29"/>
                <a:gd name="T49" fmla="*/ 30 h 31"/>
                <a:gd name="T50" fmla="*/ 25 w 29"/>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1">
                  <a:moveTo>
                    <a:pt x="25" y="30"/>
                  </a:moveTo>
                  <a:lnTo>
                    <a:pt x="6" y="31"/>
                  </a:lnTo>
                  <a:lnTo>
                    <a:pt x="6" y="31"/>
                  </a:lnTo>
                  <a:lnTo>
                    <a:pt x="4" y="31"/>
                  </a:lnTo>
                  <a:lnTo>
                    <a:pt x="2" y="30"/>
                  </a:lnTo>
                  <a:lnTo>
                    <a:pt x="1" y="28"/>
                  </a:lnTo>
                  <a:lnTo>
                    <a:pt x="0" y="25"/>
                  </a:lnTo>
                  <a:lnTo>
                    <a:pt x="0" y="7"/>
                  </a:lnTo>
                  <a:lnTo>
                    <a:pt x="0" y="7"/>
                  </a:lnTo>
                  <a:lnTo>
                    <a:pt x="0" y="4"/>
                  </a:lnTo>
                  <a:lnTo>
                    <a:pt x="1" y="3"/>
                  </a:lnTo>
                  <a:lnTo>
                    <a:pt x="2" y="1"/>
                  </a:lnTo>
                  <a:lnTo>
                    <a:pt x="4" y="0"/>
                  </a:lnTo>
                  <a:lnTo>
                    <a:pt x="22" y="0"/>
                  </a:lnTo>
                  <a:lnTo>
                    <a:pt x="22" y="0"/>
                  </a:lnTo>
                  <a:lnTo>
                    <a:pt x="25" y="0"/>
                  </a:lnTo>
                  <a:lnTo>
                    <a:pt x="27" y="1"/>
                  </a:lnTo>
                  <a:lnTo>
                    <a:pt x="28" y="3"/>
                  </a:lnTo>
                  <a:lnTo>
                    <a:pt x="29" y="4"/>
                  </a:lnTo>
                  <a:lnTo>
                    <a:pt x="29" y="24"/>
                  </a:lnTo>
                  <a:lnTo>
                    <a:pt x="29" y="24"/>
                  </a:lnTo>
                  <a:lnTo>
                    <a:pt x="29" y="25"/>
                  </a:lnTo>
                  <a:lnTo>
                    <a:pt x="28" y="28"/>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5" name="Freeform 418"/>
            <p:cNvSpPr>
              <a:spLocks/>
            </p:cNvSpPr>
            <p:nvPr/>
          </p:nvSpPr>
          <p:spPr bwMode="auto">
            <a:xfrm>
              <a:off x="6400800" y="1990725"/>
              <a:ext cx="49213" cy="49213"/>
            </a:xfrm>
            <a:custGeom>
              <a:avLst/>
              <a:gdLst>
                <a:gd name="T0" fmla="*/ 25 w 31"/>
                <a:gd name="T1" fmla="*/ 31 h 31"/>
                <a:gd name="T2" fmla="*/ 6 w 31"/>
                <a:gd name="T3" fmla="*/ 31 h 31"/>
                <a:gd name="T4" fmla="*/ 6 w 31"/>
                <a:gd name="T5" fmla="*/ 31 h 31"/>
                <a:gd name="T6" fmla="*/ 5 w 31"/>
                <a:gd name="T7" fmla="*/ 31 h 31"/>
                <a:gd name="T8" fmla="*/ 2 w 31"/>
                <a:gd name="T9" fmla="*/ 30 h 31"/>
                <a:gd name="T10" fmla="*/ 2 w 31"/>
                <a:gd name="T11" fmla="*/ 29 h 31"/>
                <a:gd name="T12" fmla="*/ 1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5 w 31"/>
                <a:gd name="T25" fmla="*/ 2 h 31"/>
                <a:gd name="T26" fmla="*/ 24 w 31"/>
                <a:gd name="T27" fmla="*/ 0 h 31"/>
                <a:gd name="T28" fmla="*/ 24 w 31"/>
                <a:gd name="T29" fmla="*/ 0 h 31"/>
                <a:gd name="T30" fmla="*/ 27 w 31"/>
                <a:gd name="T31" fmla="*/ 0 h 31"/>
                <a:gd name="T32" fmla="*/ 28 w 31"/>
                <a:gd name="T33" fmla="*/ 2 h 31"/>
                <a:gd name="T34" fmla="*/ 29 w 31"/>
                <a:gd name="T35" fmla="*/ 3 h 31"/>
                <a:gd name="T36" fmla="*/ 29 w 31"/>
                <a:gd name="T37" fmla="*/ 6 h 31"/>
                <a:gd name="T38" fmla="*/ 31 w 31"/>
                <a:gd name="T39" fmla="*/ 24 h 31"/>
                <a:gd name="T40" fmla="*/ 31 w 31"/>
                <a:gd name="T41" fmla="*/ 24 h 31"/>
                <a:gd name="T42" fmla="*/ 31 w 31"/>
                <a:gd name="T43" fmla="*/ 27 h 31"/>
                <a:gd name="T44" fmla="*/ 29 w 31"/>
                <a:gd name="T45" fmla="*/ 29 h 31"/>
                <a:gd name="T46" fmla="*/ 28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5" y="31"/>
                  </a:lnTo>
                  <a:lnTo>
                    <a:pt x="2" y="30"/>
                  </a:lnTo>
                  <a:lnTo>
                    <a:pt x="2" y="29"/>
                  </a:lnTo>
                  <a:lnTo>
                    <a:pt x="1" y="27"/>
                  </a:lnTo>
                  <a:lnTo>
                    <a:pt x="0" y="7"/>
                  </a:lnTo>
                  <a:lnTo>
                    <a:pt x="0" y="7"/>
                  </a:lnTo>
                  <a:lnTo>
                    <a:pt x="0" y="6"/>
                  </a:lnTo>
                  <a:lnTo>
                    <a:pt x="1" y="3"/>
                  </a:lnTo>
                  <a:lnTo>
                    <a:pt x="2" y="2"/>
                  </a:lnTo>
                  <a:lnTo>
                    <a:pt x="5" y="2"/>
                  </a:lnTo>
                  <a:lnTo>
                    <a:pt x="24" y="0"/>
                  </a:lnTo>
                  <a:lnTo>
                    <a:pt x="24" y="0"/>
                  </a:lnTo>
                  <a:lnTo>
                    <a:pt x="27" y="0"/>
                  </a:lnTo>
                  <a:lnTo>
                    <a:pt x="28" y="2"/>
                  </a:lnTo>
                  <a:lnTo>
                    <a:pt x="29" y="3"/>
                  </a:lnTo>
                  <a:lnTo>
                    <a:pt x="29" y="6"/>
                  </a:lnTo>
                  <a:lnTo>
                    <a:pt x="31" y="24"/>
                  </a:lnTo>
                  <a:lnTo>
                    <a:pt x="31" y="24"/>
                  </a:lnTo>
                  <a:lnTo>
                    <a:pt x="31" y="27"/>
                  </a:lnTo>
                  <a:lnTo>
                    <a:pt x="29" y="29"/>
                  </a:lnTo>
                  <a:lnTo>
                    <a:pt x="28"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6" name="Freeform 419"/>
            <p:cNvSpPr>
              <a:spLocks/>
            </p:cNvSpPr>
            <p:nvPr/>
          </p:nvSpPr>
          <p:spPr bwMode="auto">
            <a:xfrm>
              <a:off x="6342063" y="1995488"/>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2 w 31"/>
                <a:gd name="T11" fmla="*/ 28 h 31"/>
                <a:gd name="T12" fmla="*/ 2 w 31"/>
                <a:gd name="T13" fmla="*/ 26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1 h 31"/>
                <a:gd name="T26" fmla="*/ 25 w 31"/>
                <a:gd name="T27" fmla="*/ 0 h 31"/>
                <a:gd name="T28" fmla="*/ 25 w 31"/>
                <a:gd name="T29" fmla="*/ 0 h 31"/>
                <a:gd name="T30" fmla="*/ 26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2" y="28"/>
                  </a:lnTo>
                  <a:lnTo>
                    <a:pt x="2" y="26"/>
                  </a:lnTo>
                  <a:lnTo>
                    <a:pt x="0" y="7"/>
                  </a:lnTo>
                  <a:lnTo>
                    <a:pt x="0" y="7"/>
                  </a:lnTo>
                  <a:lnTo>
                    <a:pt x="0" y="4"/>
                  </a:lnTo>
                  <a:lnTo>
                    <a:pt x="2" y="3"/>
                  </a:lnTo>
                  <a:lnTo>
                    <a:pt x="3" y="1"/>
                  </a:lnTo>
                  <a:lnTo>
                    <a:pt x="6" y="1"/>
                  </a:lnTo>
                  <a:lnTo>
                    <a:pt x="25" y="0"/>
                  </a:lnTo>
                  <a:lnTo>
                    <a:pt x="25" y="0"/>
                  </a:lnTo>
                  <a:lnTo>
                    <a:pt x="26" y="0"/>
                  </a:lnTo>
                  <a:lnTo>
                    <a:pt x="29" y="1"/>
                  </a:lnTo>
                  <a:lnTo>
                    <a:pt x="30" y="3"/>
                  </a:lnTo>
                  <a:lnTo>
                    <a:pt x="30" y="4"/>
                  </a:lnTo>
                  <a:lnTo>
                    <a:pt x="31" y="24"/>
                  </a:lnTo>
                  <a:lnTo>
                    <a:pt x="31" y="24"/>
                  </a:lnTo>
                  <a:lnTo>
                    <a:pt x="31" y="27"/>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7" name="Freeform 420"/>
            <p:cNvSpPr>
              <a:spLocks/>
            </p:cNvSpPr>
            <p:nvPr/>
          </p:nvSpPr>
          <p:spPr bwMode="auto">
            <a:xfrm>
              <a:off x="6284913" y="1997075"/>
              <a:ext cx="49213" cy="52388"/>
            </a:xfrm>
            <a:custGeom>
              <a:avLst/>
              <a:gdLst>
                <a:gd name="T0" fmla="*/ 25 w 31"/>
                <a:gd name="T1" fmla="*/ 31 h 33"/>
                <a:gd name="T2" fmla="*/ 7 w 31"/>
                <a:gd name="T3" fmla="*/ 33 h 33"/>
                <a:gd name="T4" fmla="*/ 7 w 31"/>
                <a:gd name="T5" fmla="*/ 33 h 33"/>
                <a:gd name="T6" fmla="*/ 4 w 31"/>
                <a:gd name="T7" fmla="*/ 31 h 33"/>
                <a:gd name="T8" fmla="*/ 3 w 31"/>
                <a:gd name="T9" fmla="*/ 31 h 33"/>
                <a:gd name="T10" fmla="*/ 1 w 31"/>
                <a:gd name="T11" fmla="*/ 29 h 33"/>
                <a:gd name="T12" fmla="*/ 1 w 31"/>
                <a:gd name="T13" fmla="*/ 27 h 33"/>
                <a:gd name="T14" fmla="*/ 0 w 31"/>
                <a:gd name="T15" fmla="*/ 7 h 33"/>
                <a:gd name="T16" fmla="*/ 0 w 31"/>
                <a:gd name="T17" fmla="*/ 7 h 33"/>
                <a:gd name="T18" fmla="*/ 0 w 31"/>
                <a:gd name="T19" fmla="*/ 6 h 33"/>
                <a:gd name="T20" fmla="*/ 1 w 31"/>
                <a:gd name="T21" fmla="*/ 4 h 33"/>
                <a:gd name="T22" fmla="*/ 3 w 31"/>
                <a:gd name="T23" fmla="*/ 3 h 33"/>
                <a:gd name="T24" fmla="*/ 4 w 31"/>
                <a:gd name="T25" fmla="*/ 2 h 33"/>
                <a:gd name="T26" fmla="*/ 24 w 31"/>
                <a:gd name="T27" fmla="*/ 0 h 33"/>
                <a:gd name="T28" fmla="*/ 24 w 31"/>
                <a:gd name="T29" fmla="*/ 0 h 33"/>
                <a:gd name="T30" fmla="*/ 25 w 31"/>
                <a:gd name="T31" fmla="*/ 2 h 33"/>
                <a:gd name="T32" fmla="*/ 28 w 31"/>
                <a:gd name="T33" fmla="*/ 2 h 33"/>
                <a:gd name="T34" fmla="*/ 28 w 31"/>
                <a:gd name="T35" fmla="*/ 4 h 33"/>
                <a:gd name="T36" fmla="*/ 30 w 31"/>
                <a:gd name="T37" fmla="*/ 6 h 33"/>
                <a:gd name="T38" fmla="*/ 31 w 31"/>
                <a:gd name="T39" fmla="*/ 26 h 33"/>
                <a:gd name="T40" fmla="*/ 31 w 31"/>
                <a:gd name="T41" fmla="*/ 26 h 33"/>
                <a:gd name="T42" fmla="*/ 30 w 31"/>
                <a:gd name="T43" fmla="*/ 27 h 33"/>
                <a:gd name="T44" fmla="*/ 30 w 31"/>
                <a:gd name="T45" fmla="*/ 30 h 33"/>
                <a:gd name="T46" fmla="*/ 27 w 31"/>
                <a:gd name="T47" fmla="*/ 30 h 33"/>
                <a:gd name="T48" fmla="*/ 25 w 31"/>
                <a:gd name="T49" fmla="*/ 31 h 33"/>
                <a:gd name="T50" fmla="*/ 25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5" y="31"/>
                  </a:moveTo>
                  <a:lnTo>
                    <a:pt x="7" y="33"/>
                  </a:lnTo>
                  <a:lnTo>
                    <a:pt x="7" y="33"/>
                  </a:lnTo>
                  <a:lnTo>
                    <a:pt x="4" y="31"/>
                  </a:lnTo>
                  <a:lnTo>
                    <a:pt x="3" y="31"/>
                  </a:lnTo>
                  <a:lnTo>
                    <a:pt x="1" y="29"/>
                  </a:lnTo>
                  <a:lnTo>
                    <a:pt x="1" y="27"/>
                  </a:lnTo>
                  <a:lnTo>
                    <a:pt x="0" y="7"/>
                  </a:lnTo>
                  <a:lnTo>
                    <a:pt x="0" y="7"/>
                  </a:lnTo>
                  <a:lnTo>
                    <a:pt x="0" y="6"/>
                  </a:lnTo>
                  <a:lnTo>
                    <a:pt x="1" y="4"/>
                  </a:lnTo>
                  <a:lnTo>
                    <a:pt x="3" y="3"/>
                  </a:lnTo>
                  <a:lnTo>
                    <a:pt x="4" y="2"/>
                  </a:lnTo>
                  <a:lnTo>
                    <a:pt x="24" y="0"/>
                  </a:lnTo>
                  <a:lnTo>
                    <a:pt x="24" y="0"/>
                  </a:lnTo>
                  <a:lnTo>
                    <a:pt x="25" y="2"/>
                  </a:lnTo>
                  <a:lnTo>
                    <a:pt x="28" y="2"/>
                  </a:lnTo>
                  <a:lnTo>
                    <a:pt x="28" y="4"/>
                  </a:lnTo>
                  <a:lnTo>
                    <a:pt x="30" y="6"/>
                  </a:lnTo>
                  <a:lnTo>
                    <a:pt x="31" y="26"/>
                  </a:lnTo>
                  <a:lnTo>
                    <a:pt x="31" y="26"/>
                  </a:lnTo>
                  <a:lnTo>
                    <a:pt x="30" y="27"/>
                  </a:lnTo>
                  <a:lnTo>
                    <a:pt x="30" y="30"/>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8" name="Freeform 421"/>
            <p:cNvSpPr>
              <a:spLocks/>
            </p:cNvSpPr>
            <p:nvPr/>
          </p:nvSpPr>
          <p:spPr bwMode="auto">
            <a:xfrm>
              <a:off x="6224588" y="2001838"/>
              <a:ext cx="49213" cy="49213"/>
            </a:xfrm>
            <a:custGeom>
              <a:avLst/>
              <a:gdLst>
                <a:gd name="T0" fmla="*/ 27 w 31"/>
                <a:gd name="T1" fmla="*/ 30 h 31"/>
                <a:gd name="T2" fmla="*/ 8 w 31"/>
                <a:gd name="T3" fmla="*/ 31 h 31"/>
                <a:gd name="T4" fmla="*/ 8 w 31"/>
                <a:gd name="T5" fmla="*/ 31 h 31"/>
                <a:gd name="T6" fmla="*/ 5 w 31"/>
                <a:gd name="T7" fmla="*/ 31 h 31"/>
                <a:gd name="T8" fmla="*/ 4 w 31"/>
                <a:gd name="T9" fmla="*/ 30 h 31"/>
                <a:gd name="T10" fmla="*/ 3 w 31"/>
                <a:gd name="T11" fmla="*/ 28 h 31"/>
                <a:gd name="T12" fmla="*/ 1 w 31"/>
                <a:gd name="T13" fmla="*/ 27 h 31"/>
                <a:gd name="T14" fmla="*/ 0 w 31"/>
                <a:gd name="T15" fmla="*/ 7 h 31"/>
                <a:gd name="T16" fmla="*/ 0 w 31"/>
                <a:gd name="T17" fmla="*/ 7 h 31"/>
                <a:gd name="T18" fmla="*/ 1 w 31"/>
                <a:gd name="T19" fmla="*/ 4 h 31"/>
                <a:gd name="T20" fmla="*/ 1 w 31"/>
                <a:gd name="T21" fmla="*/ 3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1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8" y="31"/>
                  </a:lnTo>
                  <a:lnTo>
                    <a:pt x="8" y="31"/>
                  </a:lnTo>
                  <a:lnTo>
                    <a:pt x="5" y="31"/>
                  </a:lnTo>
                  <a:lnTo>
                    <a:pt x="4" y="30"/>
                  </a:lnTo>
                  <a:lnTo>
                    <a:pt x="3" y="28"/>
                  </a:lnTo>
                  <a:lnTo>
                    <a:pt x="1" y="27"/>
                  </a:lnTo>
                  <a:lnTo>
                    <a:pt x="0" y="7"/>
                  </a:lnTo>
                  <a:lnTo>
                    <a:pt x="0" y="7"/>
                  </a:lnTo>
                  <a:lnTo>
                    <a:pt x="1" y="4"/>
                  </a:lnTo>
                  <a:lnTo>
                    <a:pt x="1" y="3"/>
                  </a:lnTo>
                  <a:lnTo>
                    <a:pt x="4" y="1"/>
                  </a:lnTo>
                  <a:lnTo>
                    <a:pt x="5" y="1"/>
                  </a:lnTo>
                  <a:lnTo>
                    <a:pt x="24" y="0"/>
                  </a:lnTo>
                  <a:lnTo>
                    <a:pt x="24" y="0"/>
                  </a:lnTo>
                  <a:lnTo>
                    <a:pt x="27" y="0"/>
                  </a:lnTo>
                  <a:lnTo>
                    <a:pt x="28" y="1"/>
                  </a:lnTo>
                  <a:lnTo>
                    <a:pt x="30" y="3"/>
                  </a:lnTo>
                  <a:lnTo>
                    <a:pt x="31" y="5"/>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9" name="Freeform 422"/>
            <p:cNvSpPr>
              <a:spLocks/>
            </p:cNvSpPr>
            <p:nvPr/>
          </p:nvSpPr>
          <p:spPr bwMode="auto">
            <a:xfrm>
              <a:off x="6167438" y="2006600"/>
              <a:ext cx="49213" cy="49213"/>
            </a:xfrm>
            <a:custGeom>
              <a:avLst/>
              <a:gdLst>
                <a:gd name="T0" fmla="*/ 25 w 31"/>
                <a:gd name="T1" fmla="*/ 29 h 31"/>
                <a:gd name="T2" fmla="*/ 6 w 31"/>
                <a:gd name="T3" fmla="*/ 31 h 31"/>
                <a:gd name="T4" fmla="*/ 6 w 31"/>
                <a:gd name="T5" fmla="*/ 31 h 31"/>
                <a:gd name="T6" fmla="*/ 5 w 31"/>
                <a:gd name="T7" fmla="*/ 31 h 31"/>
                <a:gd name="T8" fmla="*/ 2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2 w 31"/>
                <a:gd name="T23" fmla="*/ 1 h 31"/>
                <a:gd name="T24" fmla="*/ 5 w 31"/>
                <a:gd name="T25" fmla="*/ 0 h 31"/>
                <a:gd name="T26" fmla="*/ 24 w 31"/>
                <a:gd name="T27" fmla="*/ 0 h 31"/>
                <a:gd name="T28" fmla="*/ 24 w 31"/>
                <a:gd name="T29" fmla="*/ 0 h 31"/>
                <a:gd name="T30" fmla="*/ 27 w 31"/>
                <a:gd name="T31" fmla="*/ 0 h 31"/>
                <a:gd name="T32" fmla="*/ 28 w 31"/>
                <a:gd name="T33" fmla="*/ 1 h 31"/>
                <a:gd name="T34" fmla="*/ 29 w 31"/>
                <a:gd name="T35" fmla="*/ 2 h 31"/>
                <a:gd name="T36" fmla="*/ 29 w 31"/>
                <a:gd name="T37" fmla="*/ 4 h 31"/>
                <a:gd name="T38" fmla="*/ 31 w 31"/>
                <a:gd name="T39" fmla="*/ 24 h 31"/>
                <a:gd name="T40" fmla="*/ 31 w 31"/>
                <a:gd name="T41" fmla="*/ 24 h 31"/>
                <a:gd name="T42" fmla="*/ 31 w 31"/>
                <a:gd name="T43" fmla="*/ 25 h 31"/>
                <a:gd name="T44" fmla="*/ 29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6" y="31"/>
                  </a:lnTo>
                  <a:lnTo>
                    <a:pt x="6" y="31"/>
                  </a:lnTo>
                  <a:lnTo>
                    <a:pt x="5" y="31"/>
                  </a:lnTo>
                  <a:lnTo>
                    <a:pt x="2" y="29"/>
                  </a:lnTo>
                  <a:lnTo>
                    <a:pt x="1" y="28"/>
                  </a:lnTo>
                  <a:lnTo>
                    <a:pt x="1" y="25"/>
                  </a:lnTo>
                  <a:lnTo>
                    <a:pt x="0" y="6"/>
                  </a:lnTo>
                  <a:lnTo>
                    <a:pt x="0" y="6"/>
                  </a:lnTo>
                  <a:lnTo>
                    <a:pt x="0" y="4"/>
                  </a:lnTo>
                  <a:lnTo>
                    <a:pt x="1" y="2"/>
                  </a:lnTo>
                  <a:lnTo>
                    <a:pt x="2" y="1"/>
                  </a:lnTo>
                  <a:lnTo>
                    <a:pt x="5" y="0"/>
                  </a:lnTo>
                  <a:lnTo>
                    <a:pt x="24" y="0"/>
                  </a:lnTo>
                  <a:lnTo>
                    <a:pt x="24" y="0"/>
                  </a:lnTo>
                  <a:lnTo>
                    <a:pt x="27" y="0"/>
                  </a:lnTo>
                  <a:lnTo>
                    <a:pt x="28" y="1"/>
                  </a:lnTo>
                  <a:lnTo>
                    <a:pt x="29" y="2"/>
                  </a:lnTo>
                  <a:lnTo>
                    <a:pt x="29" y="4"/>
                  </a:lnTo>
                  <a:lnTo>
                    <a:pt x="31" y="24"/>
                  </a:lnTo>
                  <a:lnTo>
                    <a:pt x="31" y="24"/>
                  </a:lnTo>
                  <a:lnTo>
                    <a:pt x="31" y="25"/>
                  </a:lnTo>
                  <a:lnTo>
                    <a:pt x="29"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0" name="Freeform 423"/>
            <p:cNvSpPr>
              <a:spLocks/>
            </p:cNvSpPr>
            <p:nvPr/>
          </p:nvSpPr>
          <p:spPr bwMode="auto">
            <a:xfrm>
              <a:off x="6108700" y="2008188"/>
              <a:ext cx="49213" cy="50800"/>
            </a:xfrm>
            <a:custGeom>
              <a:avLst/>
              <a:gdLst>
                <a:gd name="T0" fmla="*/ 26 w 31"/>
                <a:gd name="T1" fmla="*/ 31 h 32"/>
                <a:gd name="T2" fmla="*/ 7 w 31"/>
                <a:gd name="T3" fmla="*/ 32 h 32"/>
                <a:gd name="T4" fmla="*/ 7 w 31"/>
                <a:gd name="T5" fmla="*/ 32 h 32"/>
                <a:gd name="T6" fmla="*/ 4 w 31"/>
                <a:gd name="T7" fmla="*/ 31 h 32"/>
                <a:gd name="T8" fmla="*/ 3 w 31"/>
                <a:gd name="T9" fmla="*/ 31 h 32"/>
                <a:gd name="T10" fmla="*/ 1 w 31"/>
                <a:gd name="T11" fmla="*/ 28 h 32"/>
                <a:gd name="T12" fmla="*/ 1 w 31"/>
                <a:gd name="T13" fmla="*/ 27 h 32"/>
                <a:gd name="T14" fmla="*/ 0 w 31"/>
                <a:gd name="T15" fmla="*/ 7 h 32"/>
                <a:gd name="T16" fmla="*/ 0 w 31"/>
                <a:gd name="T17" fmla="*/ 7 h 32"/>
                <a:gd name="T18" fmla="*/ 0 w 31"/>
                <a:gd name="T19" fmla="*/ 5 h 32"/>
                <a:gd name="T20" fmla="*/ 1 w 31"/>
                <a:gd name="T21" fmla="*/ 3 h 32"/>
                <a:gd name="T22" fmla="*/ 3 w 31"/>
                <a:gd name="T23" fmla="*/ 1 h 32"/>
                <a:gd name="T24" fmla="*/ 6 w 31"/>
                <a:gd name="T25" fmla="*/ 1 h 32"/>
                <a:gd name="T26" fmla="*/ 24 w 31"/>
                <a:gd name="T27" fmla="*/ 0 h 32"/>
                <a:gd name="T28" fmla="*/ 24 w 31"/>
                <a:gd name="T29" fmla="*/ 0 h 32"/>
                <a:gd name="T30" fmla="*/ 26 w 31"/>
                <a:gd name="T31" fmla="*/ 0 h 32"/>
                <a:gd name="T32" fmla="*/ 28 w 31"/>
                <a:gd name="T33" fmla="*/ 1 h 32"/>
                <a:gd name="T34" fmla="*/ 30 w 31"/>
                <a:gd name="T35" fmla="*/ 3 h 32"/>
                <a:gd name="T36" fmla="*/ 30 w 31"/>
                <a:gd name="T37" fmla="*/ 5 h 32"/>
                <a:gd name="T38" fmla="*/ 31 w 31"/>
                <a:gd name="T39" fmla="*/ 26 h 32"/>
                <a:gd name="T40" fmla="*/ 31 w 31"/>
                <a:gd name="T41" fmla="*/ 26 h 32"/>
                <a:gd name="T42" fmla="*/ 31 w 31"/>
                <a:gd name="T43" fmla="*/ 27 h 32"/>
                <a:gd name="T44" fmla="*/ 30 w 31"/>
                <a:gd name="T45" fmla="*/ 28 h 32"/>
                <a:gd name="T46" fmla="*/ 28 w 31"/>
                <a:gd name="T47" fmla="*/ 30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1"/>
                  </a:lnTo>
                  <a:lnTo>
                    <a:pt x="3" y="31"/>
                  </a:lnTo>
                  <a:lnTo>
                    <a:pt x="1" y="28"/>
                  </a:lnTo>
                  <a:lnTo>
                    <a:pt x="1" y="27"/>
                  </a:lnTo>
                  <a:lnTo>
                    <a:pt x="0" y="7"/>
                  </a:lnTo>
                  <a:lnTo>
                    <a:pt x="0" y="7"/>
                  </a:lnTo>
                  <a:lnTo>
                    <a:pt x="0" y="5"/>
                  </a:lnTo>
                  <a:lnTo>
                    <a:pt x="1" y="3"/>
                  </a:lnTo>
                  <a:lnTo>
                    <a:pt x="3" y="1"/>
                  </a:lnTo>
                  <a:lnTo>
                    <a:pt x="6" y="1"/>
                  </a:lnTo>
                  <a:lnTo>
                    <a:pt x="24" y="0"/>
                  </a:lnTo>
                  <a:lnTo>
                    <a:pt x="24" y="0"/>
                  </a:lnTo>
                  <a:lnTo>
                    <a:pt x="26" y="0"/>
                  </a:lnTo>
                  <a:lnTo>
                    <a:pt x="28" y="1"/>
                  </a:lnTo>
                  <a:lnTo>
                    <a:pt x="30" y="3"/>
                  </a:lnTo>
                  <a:lnTo>
                    <a:pt x="30" y="5"/>
                  </a:lnTo>
                  <a:lnTo>
                    <a:pt x="31" y="26"/>
                  </a:lnTo>
                  <a:lnTo>
                    <a:pt x="31" y="26"/>
                  </a:lnTo>
                  <a:lnTo>
                    <a:pt x="31" y="27"/>
                  </a:lnTo>
                  <a:lnTo>
                    <a:pt x="30" y="28"/>
                  </a:lnTo>
                  <a:lnTo>
                    <a:pt x="28"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1" name="Freeform 424"/>
            <p:cNvSpPr>
              <a:spLocks/>
            </p:cNvSpPr>
            <p:nvPr/>
          </p:nvSpPr>
          <p:spPr bwMode="auto">
            <a:xfrm>
              <a:off x="6659563" y="1920875"/>
              <a:ext cx="49213" cy="49213"/>
            </a:xfrm>
            <a:custGeom>
              <a:avLst/>
              <a:gdLst>
                <a:gd name="T0" fmla="*/ 26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3 w 31"/>
                <a:gd name="T23" fmla="*/ 1 h 31"/>
                <a:gd name="T24" fmla="*/ 4 w 31"/>
                <a:gd name="T25" fmla="*/ 0 h 31"/>
                <a:gd name="T26" fmla="*/ 24 w 31"/>
                <a:gd name="T27" fmla="*/ 0 h 31"/>
                <a:gd name="T28" fmla="*/ 24 w 31"/>
                <a:gd name="T29" fmla="*/ 0 h 31"/>
                <a:gd name="T30" fmla="*/ 26 w 31"/>
                <a:gd name="T31" fmla="*/ 0 h 31"/>
                <a:gd name="T32" fmla="*/ 27 w 31"/>
                <a:gd name="T33" fmla="*/ 1 h 31"/>
                <a:gd name="T34" fmla="*/ 28 w 31"/>
                <a:gd name="T35" fmla="*/ 2 h 31"/>
                <a:gd name="T36" fmla="*/ 30 w 31"/>
                <a:gd name="T37" fmla="*/ 4 h 31"/>
                <a:gd name="T38" fmla="*/ 31 w 31"/>
                <a:gd name="T39" fmla="*/ 24 h 31"/>
                <a:gd name="T40" fmla="*/ 31 w 31"/>
                <a:gd name="T41" fmla="*/ 24 h 31"/>
                <a:gd name="T42" fmla="*/ 30 w 31"/>
                <a:gd name="T43" fmla="*/ 25 h 31"/>
                <a:gd name="T44" fmla="*/ 30 w 31"/>
                <a:gd name="T45" fmla="*/ 28 h 31"/>
                <a:gd name="T46" fmla="*/ 27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4" y="31"/>
                  </a:lnTo>
                  <a:lnTo>
                    <a:pt x="3" y="29"/>
                  </a:lnTo>
                  <a:lnTo>
                    <a:pt x="1" y="28"/>
                  </a:lnTo>
                  <a:lnTo>
                    <a:pt x="1" y="25"/>
                  </a:lnTo>
                  <a:lnTo>
                    <a:pt x="0" y="6"/>
                  </a:lnTo>
                  <a:lnTo>
                    <a:pt x="0" y="6"/>
                  </a:lnTo>
                  <a:lnTo>
                    <a:pt x="0" y="4"/>
                  </a:lnTo>
                  <a:lnTo>
                    <a:pt x="1" y="2"/>
                  </a:lnTo>
                  <a:lnTo>
                    <a:pt x="3" y="1"/>
                  </a:lnTo>
                  <a:lnTo>
                    <a:pt x="4" y="0"/>
                  </a:lnTo>
                  <a:lnTo>
                    <a:pt x="24" y="0"/>
                  </a:lnTo>
                  <a:lnTo>
                    <a:pt x="24" y="0"/>
                  </a:lnTo>
                  <a:lnTo>
                    <a:pt x="26" y="0"/>
                  </a:lnTo>
                  <a:lnTo>
                    <a:pt x="27" y="1"/>
                  </a:lnTo>
                  <a:lnTo>
                    <a:pt x="28" y="2"/>
                  </a:lnTo>
                  <a:lnTo>
                    <a:pt x="30" y="4"/>
                  </a:lnTo>
                  <a:lnTo>
                    <a:pt x="31" y="24"/>
                  </a:lnTo>
                  <a:lnTo>
                    <a:pt x="31" y="24"/>
                  </a:lnTo>
                  <a:lnTo>
                    <a:pt x="30" y="25"/>
                  </a:lnTo>
                  <a:lnTo>
                    <a:pt x="30" y="28"/>
                  </a:lnTo>
                  <a:lnTo>
                    <a:pt x="27"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2" name="Freeform 425"/>
            <p:cNvSpPr>
              <a:spLocks/>
            </p:cNvSpPr>
            <p:nvPr/>
          </p:nvSpPr>
          <p:spPr bwMode="auto">
            <a:xfrm>
              <a:off x="6599238" y="1922463"/>
              <a:ext cx="49213" cy="50800"/>
            </a:xfrm>
            <a:custGeom>
              <a:avLst/>
              <a:gdLst>
                <a:gd name="T0" fmla="*/ 27 w 31"/>
                <a:gd name="T1" fmla="*/ 31 h 32"/>
                <a:gd name="T2" fmla="*/ 8 w 31"/>
                <a:gd name="T3" fmla="*/ 32 h 32"/>
                <a:gd name="T4" fmla="*/ 8 w 31"/>
                <a:gd name="T5" fmla="*/ 32 h 32"/>
                <a:gd name="T6" fmla="*/ 6 w 31"/>
                <a:gd name="T7" fmla="*/ 31 h 32"/>
                <a:gd name="T8" fmla="*/ 4 w 31"/>
                <a:gd name="T9" fmla="*/ 31 h 32"/>
                <a:gd name="T10" fmla="*/ 3 w 31"/>
                <a:gd name="T11" fmla="*/ 28 h 32"/>
                <a:gd name="T12" fmla="*/ 2 w 31"/>
                <a:gd name="T13" fmla="*/ 27 h 32"/>
                <a:gd name="T14" fmla="*/ 0 w 31"/>
                <a:gd name="T15" fmla="*/ 7 h 32"/>
                <a:gd name="T16" fmla="*/ 0 w 31"/>
                <a:gd name="T17" fmla="*/ 7 h 32"/>
                <a:gd name="T18" fmla="*/ 2 w 31"/>
                <a:gd name="T19" fmla="*/ 5 h 32"/>
                <a:gd name="T20" fmla="*/ 2 w 31"/>
                <a:gd name="T21" fmla="*/ 3 h 32"/>
                <a:gd name="T22" fmla="*/ 4 w 31"/>
                <a:gd name="T23" fmla="*/ 1 h 32"/>
                <a:gd name="T24" fmla="*/ 6 w 31"/>
                <a:gd name="T25" fmla="*/ 1 h 32"/>
                <a:gd name="T26" fmla="*/ 25 w 31"/>
                <a:gd name="T27" fmla="*/ 0 h 32"/>
                <a:gd name="T28" fmla="*/ 25 w 31"/>
                <a:gd name="T29" fmla="*/ 0 h 32"/>
                <a:gd name="T30" fmla="*/ 27 w 31"/>
                <a:gd name="T31" fmla="*/ 0 h 32"/>
                <a:gd name="T32" fmla="*/ 29 w 31"/>
                <a:gd name="T33" fmla="*/ 1 h 32"/>
                <a:gd name="T34" fmla="*/ 30 w 31"/>
                <a:gd name="T35" fmla="*/ 3 h 32"/>
                <a:gd name="T36" fmla="*/ 31 w 31"/>
                <a:gd name="T37" fmla="*/ 5 h 32"/>
                <a:gd name="T38" fmla="*/ 31 w 31"/>
                <a:gd name="T39" fmla="*/ 24 h 32"/>
                <a:gd name="T40" fmla="*/ 31 w 31"/>
                <a:gd name="T41" fmla="*/ 24 h 32"/>
                <a:gd name="T42" fmla="*/ 31 w 31"/>
                <a:gd name="T43" fmla="*/ 27 h 32"/>
                <a:gd name="T44" fmla="*/ 30 w 31"/>
                <a:gd name="T45" fmla="*/ 28 h 32"/>
                <a:gd name="T46" fmla="*/ 29 w 31"/>
                <a:gd name="T47" fmla="*/ 30 h 32"/>
                <a:gd name="T48" fmla="*/ 27 w 31"/>
                <a:gd name="T49" fmla="*/ 31 h 32"/>
                <a:gd name="T50" fmla="*/ 27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7" y="31"/>
                  </a:moveTo>
                  <a:lnTo>
                    <a:pt x="8" y="32"/>
                  </a:lnTo>
                  <a:lnTo>
                    <a:pt x="8" y="32"/>
                  </a:lnTo>
                  <a:lnTo>
                    <a:pt x="6" y="31"/>
                  </a:lnTo>
                  <a:lnTo>
                    <a:pt x="4" y="31"/>
                  </a:lnTo>
                  <a:lnTo>
                    <a:pt x="3" y="28"/>
                  </a:lnTo>
                  <a:lnTo>
                    <a:pt x="2" y="27"/>
                  </a:lnTo>
                  <a:lnTo>
                    <a:pt x="0" y="7"/>
                  </a:lnTo>
                  <a:lnTo>
                    <a:pt x="0" y="7"/>
                  </a:lnTo>
                  <a:lnTo>
                    <a:pt x="2" y="5"/>
                  </a:lnTo>
                  <a:lnTo>
                    <a:pt x="2" y="3"/>
                  </a:lnTo>
                  <a:lnTo>
                    <a:pt x="4" y="1"/>
                  </a:lnTo>
                  <a:lnTo>
                    <a:pt x="6" y="1"/>
                  </a:lnTo>
                  <a:lnTo>
                    <a:pt x="25" y="0"/>
                  </a:lnTo>
                  <a:lnTo>
                    <a:pt x="25" y="0"/>
                  </a:lnTo>
                  <a:lnTo>
                    <a:pt x="27" y="0"/>
                  </a:lnTo>
                  <a:lnTo>
                    <a:pt x="29" y="1"/>
                  </a:lnTo>
                  <a:lnTo>
                    <a:pt x="30" y="3"/>
                  </a:lnTo>
                  <a:lnTo>
                    <a:pt x="31" y="5"/>
                  </a:lnTo>
                  <a:lnTo>
                    <a:pt x="31" y="24"/>
                  </a:lnTo>
                  <a:lnTo>
                    <a:pt x="31" y="24"/>
                  </a:lnTo>
                  <a:lnTo>
                    <a:pt x="31" y="27"/>
                  </a:lnTo>
                  <a:lnTo>
                    <a:pt x="30" y="28"/>
                  </a:lnTo>
                  <a:lnTo>
                    <a:pt x="29"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3" name="Freeform 426"/>
            <p:cNvSpPr>
              <a:spLocks/>
            </p:cNvSpPr>
            <p:nvPr/>
          </p:nvSpPr>
          <p:spPr bwMode="auto">
            <a:xfrm>
              <a:off x="6542088" y="1927225"/>
              <a:ext cx="49213" cy="49213"/>
            </a:xfrm>
            <a:custGeom>
              <a:avLst/>
              <a:gdLst>
                <a:gd name="T0" fmla="*/ 25 w 31"/>
                <a:gd name="T1" fmla="*/ 29 h 31"/>
                <a:gd name="T2" fmla="*/ 7 w 31"/>
                <a:gd name="T3" fmla="*/ 31 h 31"/>
                <a:gd name="T4" fmla="*/ 7 w 31"/>
                <a:gd name="T5" fmla="*/ 31 h 31"/>
                <a:gd name="T6" fmla="*/ 5 w 31"/>
                <a:gd name="T7" fmla="*/ 31 h 31"/>
                <a:gd name="T8" fmla="*/ 3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3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2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7" y="31"/>
                  </a:lnTo>
                  <a:lnTo>
                    <a:pt x="7" y="31"/>
                  </a:lnTo>
                  <a:lnTo>
                    <a:pt x="5" y="31"/>
                  </a:lnTo>
                  <a:lnTo>
                    <a:pt x="3" y="29"/>
                  </a:lnTo>
                  <a:lnTo>
                    <a:pt x="1" y="28"/>
                  </a:lnTo>
                  <a:lnTo>
                    <a:pt x="1" y="25"/>
                  </a:lnTo>
                  <a:lnTo>
                    <a:pt x="0" y="6"/>
                  </a:lnTo>
                  <a:lnTo>
                    <a:pt x="0" y="6"/>
                  </a:lnTo>
                  <a:lnTo>
                    <a:pt x="0" y="4"/>
                  </a:lnTo>
                  <a:lnTo>
                    <a:pt x="1" y="2"/>
                  </a:lnTo>
                  <a:lnTo>
                    <a:pt x="3" y="1"/>
                  </a:lnTo>
                  <a:lnTo>
                    <a:pt x="5" y="1"/>
                  </a:lnTo>
                  <a:lnTo>
                    <a:pt x="24" y="0"/>
                  </a:lnTo>
                  <a:lnTo>
                    <a:pt x="24" y="0"/>
                  </a:lnTo>
                  <a:lnTo>
                    <a:pt x="27" y="0"/>
                  </a:lnTo>
                  <a:lnTo>
                    <a:pt x="28" y="1"/>
                  </a:lnTo>
                  <a:lnTo>
                    <a:pt x="30" y="2"/>
                  </a:lnTo>
                  <a:lnTo>
                    <a:pt x="30" y="4"/>
                  </a:lnTo>
                  <a:lnTo>
                    <a:pt x="31" y="24"/>
                  </a:lnTo>
                  <a:lnTo>
                    <a:pt x="31" y="24"/>
                  </a:lnTo>
                  <a:lnTo>
                    <a:pt x="31" y="27"/>
                  </a:lnTo>
                  <a:lnTo>
                    <a:pt x="30"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4" name="Freeform 427"/>
            <p:cNvSpPr>
              <a:spLocks/>
            </p:cNvSpPr>
            <p:nvPr/>
          </p:nvSpPr>
          <p:spPr bwMode="auto">
            <a:xfrm>
              <a:off x="6483350" y="1928813"/>
              <a:ext cx="49213" cy="50800"/>
            </a:xfrm>
            <a:custGeom>
              <a:avLst/>
              <a:gdLst>
                <a:gd name="T0" fmla="*/ 26 w 31"/>
                <a:gd name="T1" fmla="*/ 31 h 32"/>
                <a:gd name="T2" fmla="*/ 7 w 31"/>
                <a:gd name="T3" fmla="*/ 32 h 32"/>
                <a:gd name="T4" fmla="*/ 7 w 31"/>
                <a:gd name="T5" fmla="*/ 32 h 32"/>
                <a:gd name="T6" fmla="*/ 4 w 31"/>
                <a:gd name="T7" fmla="*/ 32 h 32"/>
                <a:gd name="T8" fmla="*/ 3 w 31"/>
                <a:gd name="T9" fmla="*/ 31 h 32"/>
                <a:gd name="T10" fmla="*/ 2 w 31"/>
                <a:gd name="T11" fmla="*/ 30 h 32"/>
                <a:gd name="T12" fmla="*/ 2 w 31"/>
                <a:gd name="T13" fmla="*/ 27 h 32"/>
                <a:gd name="T14" fmla="*/ 0 w 31"/>
                <a:gd name="T15" fmla="*/ 7 h 32"/>
                <a:gd name="T16" fmla="*/ 0 w 31"/>
                <a:gd name="T17" fmla="*/ 7 h 32"/>
                <a:gd name="T18" fmla="*/ 0 w 31"/>
                <a:gd name="T19" fmla="*/ 5 h 32"/>
                <a:gd name="T20" fmla="*/ 2 w 31"/>
                <a:gd name="T21" fmla="*/ 4 h 32"/>
                <a:gd name="T22" fmla="*/ 3 w 31"/>
                <a:gd name="T23" fmla="*/ 3 h 32"/>
                <a:gd name="T24" fmla="*/ 6 w 31"/>
                <a:gd name="T25" fmla="*/ 1 h 32"/>
                <a:gd name="T26" fmla="*/ 25 w 31"/>
                <a:gd name="T27" fmla="*/ 0 h 32"/>
                <a:gd name="T28" fmla="*/ 25 w 31"/>
                <a:gd name="T29" fmla="*/ 0 h 32"/>
                <a:gd name="T30" fmla="*/ 26 w 31"/>
                <a:gd name="T31" fmla="*/ 1 h 32"/>
                <a:gd name="T32" fmla="*/ 29 w 31"/>
                <a:gd name="T33" fmla="*/ 1 h 32"/>
                <a:gd name="T34" fmla="*/ 30 w 31"/>
                <a:gd name="T35" fmla="*/ 4 h 32"/>
                <a:gd name="T36" fmla="*/ 30 w 31"/>
                <a:gd name="T37" fmla="*/ 5 h 32"/>
                <a:gd name="T38" fmla="*/ 31 w 31"/>
                <a:gd name="T39" fmla="*/ 26 h 32"/>
                <a:gd name="T40" fmla="*/ 31 w 31"/>
                <a:gd name="T41" fmla="*/ 26 h 32"/>
                <a:gd name="T42" fmla="*/ 31 w 31"/>
                <a:gd name="T43" fmla="*/ 27 h 32"/>
                <a:gd name="T44" fmla="*/ 30 w 31"/>
                <a:gd name="T45" fmla="*/ 30 h 32"/>
                <a:gd name="T46" fmla="*/ 29 w 31"/>
                <a:gd name="T47" fmla="*/ 30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2"/>
                  </a:lnTo>
                  <a:lnTo>
                    <a:pt x="3" y="31"/>
                  </a:lnTo>
                  <a:lnTo>
                    <a:pt x="2" y="30"/>
                  </a:lnTo>
                  <a:lnTo>
                    <a:pt x="2" y="27"/>
                  </a:lnTo>
                  <a:lnTo>
                    <a:pt x="0" y="7"/>
                  </a:lnTo>
                  <a:lnTo>
                    <a:pt x="0" y="7"/>
                  </a:lnTo>
                  <a:lnTo>
                    <a:pt x="0" y="5"/>
                  </a:lnTo>
                  <a:lnTo>
                    <a:pt x="2" y="4"/>
                  </a:lnTo>
                  <a:lnTo>
                    <a:pt x="3" y="3"/>
                  </a:lnTo>
                  <a:lnTo>
                    <a:pt x="6" y="1"/>
                  </a:lnTo>
                  <a:lnTo>
                    <a:pt x="25" y="0"/>
                  </a:lnTo>
                  <a:lnTo>
                    <a:pt x="25" y="0"/>
                  </a:lnTo>
                  <a:lnTo>
                    <a:pt x="26" y="1"/>
                  </a:lnTo>
                  <a:lnTo>
                    <a:pt x="29" y="1"/>
                  </a:lnTo>
                  <a:lnTo>
                    <a:pt x="30" y="4"/>
                  </a:lnTo>
                  <a:lnTo>
                    <a:pt x="30" y="5"/>
                  </a:lnTo>
                  <a:lnTo>
                    <a:pt x="31" y="26"/>
                  </a:lnTo>
                  <a:lnTo>
                    <a:pt x="31" y="26"/>
                  </a:lnTo>
                  <a:lnTo>
                    <a:pt x="31" y="27"/>
                  </a:lnTo>
                  <a:lnTo>
                    <a:pt x="30" y="30"/>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5" name="Freeform 428"/>
            <p:cNvSpPr>
              <a:spLocks/>
            </p:cNvSpPr>
            <p:nvPr/>
          </p:nvSpPr>
          <p:spPr bwMode="auto">
            <a:xfrm>
              <a:off x="6426200" y="1933575"/>
              <a:ext cx="49213" cy="49213"/>
            </a:xfrm>
            <a:custGeom>
              <a:avLst/>
              <a:gdLst>
                <a:gd name="T0" fmla="*/ 26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7 h 31"/>
                <a:gd name="T14" fmla="*/ 0 w 31"/>
                <a:gd name="T15" fmla="*/ 6 h 31"/>
                <a:gd name="T16" fmla="*/ 0 w 31"/>
                <a:gd name="T17" fmla="*/ 6 h 31"/>
                <a:gd name="T18" fmla="*/ 0 w 31"/>
                <a:gd name="T19" fmla="*/ 4 h 31"/>
                <a:gd name="T20" fmla="*/ 1 w 31"/>
                <a:gd name="T21" fmla="*/ 2 h 31"/>
                <a:gd name="T22" fmla="*/ 3 w 31"/>
                <a:gd name="T23" fmla="*/ 1 h 31"/>
                <a:gd name="T24" fmla="*/ 4 w 31"/>
                <a:gd name="T25" fmla="*/ 1 h 31"/>
                <a:gd name="T26" fmla="*/ 24 w 31"/>
                <a:gd name="T27" fmla="*/ 0 h 31"/>
                <a:gd name="T28" fmla="*/ 24 w 31"/>
                <a:gd name="T29" fmla="*/ 0 h 31"/>
                <a:gd name="T30" fmla="*/ 26 w 31"/>
                <a:gd name="T31" fmla="*/ 0 h 31"/>
                <a:gd name="T32" fmla="*/ 27 w 31"/>
                <a:gd name="T33" fmla="*/ 1 h 31"/>
                <a:gd name="T34" fmla="*/ 28 w 31"/>
                <a:gd name="T35" fmla="*/ 2 h 31"/>
                <a:gd name="T36" fmla="*/ 30 w 31"/>
                <a:gd name="T37" fmla="*/ 5 h 31"/>
                <a:gd name="T38" fmla="*/ 31 w 31"/>
                <a:gd name="T39" fmla="*/ 24 h 31"/>
                <a:gd name="T40" fmla="*/ 31 w 31"/>
                <a:gd name="T41" fmla="*/ 24 h 31"/>
                <a:gd name="T42" fmla="*/ 30 w 31"/>
                <a:gd name="T43" fmla="*/ 27 h 31"/>
                <a:gd name="T44" fmla="*/ 30 w 31"/>
                <a:gd name="T45" fmla="*/ 28 h 31"/>
                <a:gd name="T46" fmla="*/ 27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4" y="31"/>
                  </a:lnTo>
                  <a:lnTo>
                    <a:pt x="3" y="29"/>
                  </a:lnTo>
                  <a:lnTo>
                    <a:pt x="1" y="28"/>
                  </a:lnTo>
                  <a:lnTo>
                    <a:pt x="1" y="27"/>
                  </a:lnTo>
                  <a:lnTo>
                    <a:pt x="0" y="6"/>
                  </a:lnTo>
                  <a:lnTo>
                    <a:pt x="0" y="6"/>
                  </a:lnTo>
                  <a:lnTo>
                    <a:pt x="0" y="4"/>
                  </a:lnTo>
                  <a:lnTo>
                    <a:pt x="1" y="2"/>
                  </a:lnTo>
                  <a:lnTo>
                    <a:pt x="3" y="1"/>
                  </a:lnTo>
                  <a:lnTo>
                    <a:pt x="4" y="1"/>
                  </a:lnTo>
                  <a:lnTo>
                    <a:pt x="24" y="0"/>
                  </a:lnTo>
                  <a:lnTo>
                    <a:pt x="24" y="0"/>
                  </a:lnTo>
                  <a:lnTo>
                    <a:pt x="26" y="0"/>
                  </a:lnTo>
                  <a:lnTo>
                    <a:pt x="27" y="1"/>
                  </a:lnTo>
                  <a:lnTo>
                    <a:pt x="28" y="2"/>
                  </a:lnTo>
                  <a:lnTo>
                    <a:pt x="30" y="5"/>
                  </a:lnTo>
                  <a:lnTo>
                    <a:pt x="31" y="24"/>
                  </a:lnTo>
                  <a:lnTo>
                    <a:pt x="31" y="24"/>
                  </a:lnTo>
                  <a:lnTo>
                    <a:pt x="30" y="27"/>
                  </a:lnTo>
                  <a:lnTo>
                    <a:pt x="30" y="28"/>
                  </a:lnTo>
                  <a:lnTo>
                    <a:pt x="27"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6" name="Freeform 429"/>
            <p:cNvSpPr>
              <a:spLocks/>
            </p:cNvSpPr>
            <p:nvPr/>
          </p:nvSpPr>
          <p:spPr bwMode="auto">
            <a:xfrm>
              <a:off x="6365875" y="1936750"/>
              <a:ext cx="49213" cy="49213"/>
            </a:xfrm>
            <a:custGeom>
              <a:avLst/>
              <a:gdLst>
                <a:gd name="T0" fmla="*/ 27 w 31"/>
                <a:gd name="T1" fmla="*/ 30 h 31"/>
                <a:gd name="T2" fmla="*/ 7 w 31"/>
                <a:gd name="T3" fmla="*/ 31 h 31"/>
                <a:gd name="T4" fmla="*/ 7 w 31"/>
                <a:gd name="T5" fmla="*/ 31 h 31"/>
                <a:gd name="T6" fmla="*/ 6 w 31"/>
                <a:gd name="T7" fmla="*/ 31 h 31"/>
                <a:gd name="T8" fmla="*/ 4 w 31"/>
                <a:gd name="T9" fmla="*/ 30 h 31"/>
                <a:gd name="T10" fmla="*/ 3 w 31"/>
                <a:gd name="T11" fmla="*/ 29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2 h 31"/>
                <a:gd name="T24" fmla="*/ 6 w 31"/>
                <a:gd name="T25" fmla="*/ 0 h 31"/>
                <a:gd name="T26" fmla="*/ 24 w 31"/>
                <a:gd name="T27" fmla="*/ 0 h 31"/>
                <a:gd name="T28" fmla="*/ 24 w 31"/>
                <a:gd name="T29" fmla="*/ 0 h 31"/>
                <a:gd name="T30" fmla="*/ 27 w 31"/>
                <a:gd name="T31" fmla="*/ 0 h 31"/>
                <a:gd name="T32" fmla="*/ 28 w 31"/>
                <a:gd name="T33" fmla="*/ 2 h 31"/>
                <a:gd name="T34" fmla="*/ 30 w 31"/>
                <a:gd name="T35" fmla="*/ 3 h 31"/>
                <a:gd name="T36" fmla="*/ 31 w 31"/>
                <a:gd name="T37" fmla="*/ 4 h 31"/>
                <a:gd name="T38" fmla="*/ 31 w 31"/>
                <a:gd name="T39" fmla="*/ 25 h 31"/>
                <a:gd name="T40" fmla="*/ 31 w 31"/>
                <a:gd name="T41" fmla="*/ 25 h 31"/>
                <a:gd name="T42" fmla="*/ 31 w 31"/>
                <a:gd name="T43" fmla="*/ 26 h 31"/>
                <a:gd name="T44" fmla="*/ 30 w 31"/>
                <a:gd name="T45" fmla="*/ 29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6" y="31"/>
                  </a:lnTo>
                  <a:lnTo>
                    <a:pt x="4" y="30"/>
                  </a:lnTo>
                  <a:lnTo>
                    <a:pt x="3" y="29"/>
                  </a:lnTo>
                  <a:lnTo>
                    <a:pt x="1" y="26"/>
                  </a:lnTo>
                  <a:lnTo>
                    <a:pt x="0" y="7"/>
                  </a:lnTo>
                  <a:lnTo>
                    <a:pt x="0" y="7"/>
                  </a:lnTo>
                  <a:lnTo>
                    <a:pt x="1" y="4"/>
                  </a:lnTo>
                  <a:lnTo>
                    <a:pt x="1" y="3"/>
                  </a:lnTo>
                  <a:lnTo>
                    <a:pt x="4" y="2"/>
                  </a:lnTo>
                  <a:lnTo>
                    <a:pt x="6" y="0"/>
                  </a:lnTo>
                  <a:lnTo>
                    <a:pt x="24" y="0"/>
                  </a:lnTo>
                  <a:lnTo>
                    <a:pt x="24" y="0"/>
                  </a:lnTo>
                  <a:lnTo>
                    <a:pt x="27" y="0"/>
                  </a:lnTo>
                  <a:lnTo>
                    <a:pt x="28" y="2"/>
                  </a:lnTo>
                  <a:lnTo>
                    <a:pt x="30" y="3"/>
                  </a:lnTo>
                  <a:lnTo>
                    <a:pt x="31" y="4"/>
                  </a:lnTo>
                  <a:lnTo>
                    <a:pt x="31" y="25"/>
                  </a:lnTo>
                  <a:lnTo>
                    <a:pt x="31" y="25"/>
                  </a:lnTo>
                  <a:lnTo>
                    <a:pt x="31" y="26"/>
                  </a:lnTo>
                  <a:lnTo>
                    <a:pt x="30" y="29"/>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7" name="Freeform 430"/>
            <p:cNvSpPr>
              <a:spLocks/>
            </p:cNvSpPr>
            <p:nvPr/>
          </p:nvSpPr>
          <p:spPr bwMode="auto">
            <a:xfrm>
              <a:off x="6308725" y="1939925"/>
              <a:ext cx="49213" cy="50800"/>
            </a:xfrm>
            <a:custGeom>
              <a:avLst/>
              <a:gdLst>
                <a:gd name="T0" fmla="*/ 25 w 31"/>
                <a:gd name="T1" fmla="*/ 31 h 32"/>
                <a:gd name="T2" fmla="*/ 6 w 31"/>
                <a:gd name="T3" fmla="*/ 32 h 32"/>
                <a:gd name="T4" fmla="*/ 6 w 31"/>
                <a:gd name="T5" fmla="*/ 32 h 32"/>
                <a:gd name="T6" fmla="*/ 5 w 31"/>
                <a:gd name="T7" fmla="*/ 31 h 32"/>
                <a:gd name="T8" fmla="*/ 2 w 31"/>
                <a:gd name="T9" fmla="*/ 31 h 32"/>
                <a:gd name="T10" fmla="*/ 1 w 31"/>
                <a:gd name="T11" fmla="*/ 28 h 32"/>
                <a:gd name="T12" fmla="*/ 1 w 31"/>
                <a:gd name="T13" fmla="*/ 27 h 32"/>
                <a:gd name="T14" fmla="*/ 0 w 31"/>
                <a:gd name="T15" fmla="*/ 7 h 32"/>
                <a:gd name="T16" fmla="*/ 0 w 31"/>
                <a:gd name="T17" fmla="*/ 7 h 32"/>
                <a:gd name="T18" fmla="*/ 0 w 31"/>
                <a:gd name="T19" fmla="*/ 5 h 32"/>
                <a:gd name="T20" fmla="*/ 1 w 31"/>
                <a:gd name="T21" fmla="*/ 2 h 32"/>
                <a:gd name="T22" fmla="*/ 2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2 h 32"/>
                <a:gd name="T36" fmla="*/ 29 w 31"/>
                <a:gd name="T37" fmla="*/ 5 h 32"/>
                <a:gd name="T38" fmla="*/ 31 w 31"/>
                <a:gd name="T39" fmla="*/ 25 h 32"/>
                <a:gd name="T40" fmla="*/ 31 w 31"/>
                <a:gd name="T41" fmla="*/ 25 h 32"/>
                <a:gd name="T42" fmla="*/ 31 w 31"/>
                <a:gd name="T43" fmla="*/ 27 h 32"/>
                <a:gd name="T44" fmla="*/ 29 w 31"/>
                <a:gd name="T45" fmla="*/ 28 h 32"/>
                <a:gd name="T46" fmla="*/ 28 w 31"/>
                <a:gd name="T47" fmla="*/ 29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5" y="31"/>
                  </a:lnTo>
                  <a:lnTo>
                    <a:pt x="2" y="31"/>
                  </a:lnTo>
                  <a:lnTo>
                    <a:pt x="1" y="28"/>
                  </a:lnTo>
                  <a:lnTo>
                    <a:pt x="1" y="27"/>
                  </a:lnTo>
                  <a:lnTo>
                    <a:pt x="0" y="7"/>
                  </a:lnTo>
                  <a:lnTo>
                    <a:pt x="0" y="7"/>
                  </a:lnTo>
                  <a:lnTo>
                    <a:pt x="0" y="5"/>
                  </a:lnTo>
                  <a:lnTo>
                    <a:pt x="1" y="2"/>
                  </a:lnTo>
                  <a:lnTo>
                    <a:pt x="2" y="1"/>
                  </a:lnTo>
                  <a:lnTo>
                    <a:pt x="5" y="1"/>
                  </a:lnTo>
                  <a:lnTo>
                    <a:pt x="24" y="0"/>
                  </a:lnTo>
                  <a:lnTo>
                    <a:pt x="24" y="0"/>
                  </a:lnTo>
                  <a:lnTo>
                    <a:pt x="27" y="0"/>
                  </a:lnTo>
                  <a:lnTo>
                    <a:pt x="28" y="1"/>
                  </a:lnTo>
                  <a:lnTo>
                    <a:pt x="29" y="2"/>
                  </a:lnTo>
                  <a:lnTo>
                    <a:pt x="29" y="5"/>
                  </a:lnTo>
                  <a:lnTo>
                    <a:pt x="31" y="25"/>
                  </a:lnTo>
                  <a:lnTo>
                    <a:pt x="31" y="25"/>
                  </a:lnTo>
                  <a:lnTo>
                    <a:pt x="31" y="27"/>
                  </a:lnTo>
                  <a:lnTo>
                    <a:pt x="29" y="28"/>
                  </a:lnTo>
                  <a:lnTo>
                    <a:pt x="28" y="29"/>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8" name="Freeform 431"/>
            <p:cNvSpPr>
              <a:spLocks/>
            </p:cNvSpPr>
            <p:nvPr/>
          </p:nvSpPr>
          <p:spPr bwMode="auto">
            <a:xfrm>
              <a:off x="6249988" y="1943100"/>
              <a:ext cx="49213" cy="50800"/>
            </a:xfrm>
            <a:custGeom>
              <a:avLst/>
              <a:gdLst>
                <a:gd name="T0" fmla="*/ 26 w 31"/>
                <a:gd name="T1" fmla="*/ 30 h 32"/>
                <a:gd name="T2" fmla="*/ 7 w 31"/>
                <a:gd name="T3" fmla="*/ 32 h 32"/>
                <a:gd name="T4" fmla="*/ 7 w 31"/>
                <a:gd name="T5" fmla="*/ 32 h 32"/>
                <a:gd name="T6" fmla="*/ 4 w 31"/>
                <a:gd name="T7" fmla="*/ 32 h 32"/>
                <a:gd name="T8" fmla="*/ 3 w 31"/>
                <a:gd name="T9" fmla="*/ 30 h 32"/>
                <a:gd name="T10" fmla="*/ 2 w 31"/>
                <a:gd name="T11" fmla="*/ 29 h 32"/>
                <a:gd name="T12" fmla="*/ 2 w 31"/>
                <a:gd name="T13" fmla="*/ 26 h 32"/>
                <a:gd name="T14" fmla="*/ 0 w 31"/>
                <a:gd name="T15" fmla="*/ 7 h 32"/>
                <a:gd name="T16" fmla="*/ 0 w 31"/>
                <a:gd name="T17" fmla="*/ 7 h 32"/>
                <a:gd name="T18" fmla="*/ 0 w 31"/>
                <a:gd name="T19" fmla="*/ 5 h 32"/>
                <a:gd name="T20" fmla="*/ 2 w 31"/>
                <a:gd name="T21" fmla="*/ 3 h 32"/>
                <a:gd name="T22" fmla="*/ 3 w 31"/>
                <a:gd name="T23" fmla="*/ 2 h 32"/>
                <a:gd name="T24" fmla="*/ 6 w 31"/>
                <a:gd name="T25" fmla="*/ 2 h 32"/>
                <a:gd name="T26" fmla="*/ 25 w 31"/>
                <a:gd name="T27" fmla="*/ 0 h 32"/>
                <a:gd name="T28" fmla="*/ 25 w 31"/>
                <a:gd name="T29" fmla="*/ 0 h 32"/>
                <a:gd name="T30" fmla="*/ 26 w 31"/>
                <a:gd name="T31" fmla="*/ 0 h 32"/>
                <a:gd name="T32" fmla="*/ 29 w 31"/>
                <a:gd name="T33" fmla="*/ 2 h 32"/>
                <a:gd name="T34" fmla="*/ 30 w 31"/>
                <a:gd name="T35" fmla="*/ 3 h 32"/>
                <a:gd name="T36" fmla="*/ 30 w 31"/>
                <a:gd name="T37" fmla="*/ 6 h 32"/>
                <a:gd name="T38" fmla="*/ 31 w 31"/>
                <a:gd name="T39" fmla="*/ 25 h 32"/>
                <a:gd name="T40" fmla="*/ 31 w 31"/>
                <a:gd name="T41" fmla="*/ 25 h 32"/>
                <a:gd name="T42" fmla="*/ 31 w 31"/>
                <a:gd name="T43" fmla="*/ 27 h 32"/>
                <a:gd name="T44" fmla="*/ 30 w 31"/>
                <a:gd name="T45" fmla="*/ 29 h 32"/>
                <a:gd name="T46" fmla="*/ 29 w 31"/>
                <a:gd name="T47" fmla="*/ 30 h 32"/>
                <a:gd name="T48" fmla="*/ 26 w 31"/>
                <a:gd name="T49" fmla="*/ 30 h 32"/>
                <a:gd name="T50" fmla="*/ 26 w 31"/>
                <a:gd name="T5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0"/>
                  </a:moveTo>
                  <a:lnTo>
                    <a:pt x="7" y="32"/>
                  </a:lnTo>
                  <a:lnTo>
                    <a:pt x="7" y="32"/>
                  </a:lnTo>
                  <a:lnTo>
                    <a:pt x="4" y="32"/>
                  </a:lnTo>
                  <a:lnTo>
                    <a:pt x="3" y="30"/>
                  </a:lnTo>
                  <a:lnTo>
                    <a:pt x="2" y="29"/>
                  </a:lnTo>
                  <a:lnTo>
                    <a:pt x="2" y="26"/>
                  </a:lnTo>
                  <a:lnTo>
                    <a:pt x="0" y="7"/>
                  </a:lnTo>
                  <a:lnTo>
                    <a:pt x="0" y="7"/>
                  </a:lnTo>
                  <a:lnTo>
                    <a:pt x="0" y="5"/>
                  </a:lnTo>
                  <a:lnTo>
                    <a:pt x="2" y="3"/>
                  </a:lnTo>
                  <a:lnTo>
                    <a:pt x="3" y="2"/>
                  </a:lnTo>
                  <a:lnTo>
                    <a:pt x="6" y="2"/>
                  </a:lnTo>
                  <a:lnTo>
                    <a:pt x="25" y="0"/>
                  </a:lnTo>
                  <a:lnTo>
                    <a:pt x="25" y="0"/>
                  </a:lnTo>
                  <a:lnTo>
                    <a:pt x="26" y="0"/>
                  </a:lnTo>
                  <a:lnTo>
                    <a:pt x="29" y="2"/>
                  </a:lnTo>
                  <a:lnTo>
                    <a:pt x="30" y="3"/>
                  </a:lnTo>
                  <a:lnTo>
                    <a:pt x="30" y="6"/>
                  </a:lnTo>
                  <a:lnTo>
                    <a:pt x="31" y="25"/>
                  </a:lnTo>
                  <a:lnTo>
                    <a:pt x="31" y="25"/>
                  </a:lnTo>
                  <a:lnTo>
                    <a:pt x="31" y="27"/>
                  </a:lnTo>
                  <a:lnTo>
                    <a:pt x="30" y="29"/>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9" name="Freeform 432"/>
            <p:cNvSpPr>
              <a:spLocks/>
            </p:cNvSpPr>
            <p:nvPr/>
          </p:nvSpPr>
          <p:spPr bwMode="auto">
            <a:xfrm>
              <a:off x="6192838" y="1946275"/>
              <a:ext cx="49213" cy="50800"/>
            </a:xfrm>
            <a:custGeom>
              <a:avLst/>
              <a:gdLst>
                <a:gd name="T0" fmla="*/ 25 w 31"/>
                <a:gd name="T1" fmla="*/ 31 h 32"/>
                <a:gd name="T2" fmla="*/ 7 w 31"/>
                <a:gd name="T3" fmla="*/ 32 h 32"/>
                <a:gd name="T4" fmla="*/ 7 w 31"/>
                <a:gd name="T5" fmla="*/ 32 h 32"/>
                <a:gd name="T6" fmla="*/ 4 w 31"/>
                <a:gd name="T7" fmla="*/ 32 h 32"/>
                <a:gd name="T8" fmla="*/ 2 w 31"/>
                <a:gd name="T9" fmla="*/ 31 h 32"/>
                <a:gd name="T10" fmla="*/ 1 w 31"/>
                <a:gd name="T11" fmla="*/ 30 h 32"/>
                <a:gd name="T12" fmla="*/ 1 w 31"/>
                <a:gd name="T13" fmla="*/ 27 h 32"/>
                <a:gd name="T14" fmla="*/ 0 w 31"/>
                <a:gd name="T15" fmla="*/ 7 h 32"/>
                <a:gd name="T16" fmla="*/ 0 w 31"/>
                <a:gd name="T17" fmla="*/ 7 h 32"/>
                <a:gd name="T18" fmla="*/ 0 w 31"/>
                <a:gd name="T19" fmla="*/ 5 h 32"/>
                <a:gd name="T20" fmla="*/ 1 w 31"/>
                <a:gd name="T21" fmla="*/ 4 h 32"/>
                <a:gd name="T22" fmla="*/ 2 w 31"/>
                <a:gd name="T23" fmla="*/ 3 h 32"/>
                <a:gd name="T24" fmla="*/ 4 w 31"/>
                <a:gd name="T25" fmla="*/ 1 h 32"/>
                <a:gd name="T26" fmla="*/ 24 w 31"/>
                <a:gd name="T27" fmla="*/ 0 h 32"/>
                <a:gd name="T28" fmla="*/ 24 w 31"/>
                <a:gd name="T29" fmla="*/ 0 h 32"/>
                <a:gd name="T30" fmla="*/ 25 w 31"/>
                <a:gd name="T31" fmla="*/ 1 h 32"/>
                <a:gd name="T32" fmla="*/ 27 w 31"/>
                <a:gd name="T33" fmla="*/ 1 h 32"/>
                <a:gd name="T34" fmla="*/ 28 w 31"/>
                <a:gd name="T35" fmla="*/ 4 h 32"/>
                <a:gd name="T36" fmla="*/ 29 w 31"/>
                <a:gd name="T37" fmla="*/ 5 h 32"/>
                <a:gd name="T38" fmla="*/ 31 w 31"/>
                <a:gd name="T39" fmla="*/ 25 h 32"/>
                <a:gd name="T40" fmla="*/ 31 w 31"/>
                <a:gd name="T41" fmla="*/ 25 h 32"/>
                <a:gd name="T42" fmla="*/ 29 w 31"/>
                <a:gd name="T43" fmla="*/ 27 h 32"/>
                <a:gd name="T44" fmla="*/ 29 w 31"/>
                <a:gd name="T45" fmla="*/ 30 h 32"/>
                <a:gd name="T46" fmla="*/ 27 w 31"/>
                <a:gd name="T47" fmla="*/ 31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7" y="32"/>
                  </a:lnTo>
                  <a:lnTo>
                    <a:pt x="7" y="32"/>
                  </a:lnTo>
                  <a:lnTo>
                    <a:pt x="4" y="32"/>
                  </a:lnTo>
                  <a:lnTo>
                    <a:pt x="2" y="31"/>
                  </a:lnTo>
                  <a:lnTo>
                    <a:pt x="1" y="30"/>
                  </a:lnTo>
                  <a:lnTo>
                    <a:pt x="1" y="27"/>
                  </a:lnTo>
                  <a:lnTo>
                    <a:pt x="0" y="7"/>
                  </a:lnTo>
                  <a:lnTo>
                    <a:pt x="0" y="7"/>
                  </a:lnTo>
                  <a:lnTo>
                    <a:pt x="0" y="5"/>
                  </a:lnTo>
                  <a:lnTo>
                    <a:pt x="1" y="4"/>
                  </a:lnTo>
                  <a:lnTo>
                    <a:pt x="2" y="3"/>
                  </a:lnTo>
                  <a:lnTo>
                    <a:pt x="4" y="1"/>
                  </a:lnTo>
                  <a:lnTo>
                    <a:pt x="24" y="0"/>
                  </a:lnTo>
                  <a:lnTo>
                    <a:pt x="24" y="0"/>
                  </a:lnTo>
                  <a:lnTo>
                    <a:pt x="25" y="1"/>
                  </a:lnTo>
                  <a:lnTo>
                    <a:pt x="27" y="1"/>
                  </a:lnTo>
                  <a:lnTo>
                    <a:pt x="28" y="4"/>
                  </a:lnTo>
                  <a:lnTo>
                    <a:pt x="29" y="5"/>
                  </a:lnTo>
                  <a:lnTo>
                    <a:pt x="31" y="25"/>
                  </a:lnTo>
                  <a:lnTo>
                    <a:pt x="31" y="25"/>
                  </a:lnTo>
                  <a:lnTo>
                    <a:pt x="29" y="27"/>
                  </a:lnTo>
                  <a:lnTo>
                    <a:pt x="29" y="30"/>
                  </a:lnTo>
                  <a:lnTo>
                    <a:pt x="27" y="31"/>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0" name="Freeform 433"/>
            <p:cNvSpPr>
              <a:spLocks/>
            </p:cNvSpPr>
            <p:nvPr/>
          </p:nvSpPr>
          <p:spPr bwMode="auto">
            <a:xfrm>
              <a:off x="6132513" y="1951038"/>
              <a:ext cx="49213" cy="49213"/>
            </a:xfrm>
            <a:custGeom>
              <a:avLst/>
              <a:gdLst>
                <a:gd name="T0" fmla="*/ 27 w 31"/>
                <a:gd name="T1" fmla="*/ 31 h 31"/>
                <a:gd name="T2" fmla="*/ 7 w 31"/>
                <a:gd name="T3" fmla="*/ 31 h 31"/>
                <a:gd name="T4" fmla="*/ 7 w 31"/>
                <a:gd name="T5" fmla="*/ 31 h 31"/>
                <a:gd name="T6" fmla="*/ 5 w 31"/>
                <a:gd name="T7" fmla="*/ 31 h 31"/>
                <a:gd name="T8" fmla="*/ 4 w 31"/>
                <a:gd name="T9" fmla="*/ 29 h 31"/>
                <a:gd name="T10" fmla="*/ 3 w 31"/>
                <a:gd name="T11" fmla="*/ 28 h 31"/>
                <a:gd name="T12" fmla="*/ 1 w 31"/>
                <a:gd name="T13" fmla="*/ 27 h 31"/>
                <a:gd name="T14" fmla="*/ 0 w 31"/>
                <a:gd name="T15" fmla="*/ 6 h 31"/>
                <a:gd name="T16" fmla="*/ 0 w 31"/>
                <a:gd name="T17" fmla="*/ 6 h 31"/>
                <a:gd name="T18" fmla="*/ 1 w 31"/>
                <a:gd name="T19" fmla="*/ 5 h 31"/>
                <a:gd name="T20" fmla="*/ 1 w 31"/>
                <a:gd name="T21" fmla="*/ 2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2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29 h 31"/>
                <a:gd name="T48" fmla="*/ 27 w 31"/>
                <a:gd name="T49" fmla="*/ 31 h 31"/>
                <a:gd name="T50" fmla="*/ 27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1"/>
                  </a:moveTo>
                  <a:lnTo>
                    <a:pt x="7" y="31"/>
                  </a:lnTo>
                  <a:lnTo>
                    <a:pt x="7" y="31"/>
                  </a:lnTo>
                  <a:lnTo>
                    <a:pt x="5" y="31"/>
                  </a:lnTo>
                  <a:lnTo>
                    <a:pt x="4" y="29"/>
                  </a:lnTo>
                  <a:lnTo>
                    <a:pt x="3" y="28"/>
                  </a:lnTo>
                  <a:lnTo>
                    <a:pt x="1" y="27"/>
                  </a:lnTo>
                  <a:lnTo>
                    <a:pt x="0" y="6"/>
                  </a:lnTo>
                  <a:lnTo>
                    <a:pt x="0" y="6"/>
                  </a:lnTo>
                  <a:lnTo>
                    <a:pt x="1" y="5"/>
                  </a:lnTo>
                  <a:lnTo>
                    <a:pt x="1" y="2"/>
                  </a:lnTo>
                  <a:lnTo>
                    <a:pt x="4" y="1"/>
                  </a:lnTo>
                  <a:lnTo>
                    <a:pt x="5" y="1"/>
                  </a:lnTo>
                  <a:lnTo>
                    <a:pt x="24" y="0"/>
                  </a:lnTo>
                  <a:lnTo>
                    <a:pt x="24" y="0"/>
                  </a:lnTo>
                  <a:lnTo>
                    <a:pt x="27" y="0"/>
                  </a:lnTo>
                  <a:lnTo>
                    <a:pt x="28" y="1"/>
                  </a:lnTo>
                  <a:lnTo>
                    <a:pt x="30" y="2"/>
                  </a:lnTo>
                  <a:lnTo>
                    <a:pt x="30" y="5"/>
                  </a:lnTo>
                  <a:lnTo>
                    <a:pt x="31" y="24"/>
                  </a:lnTo>
                  <a:lnTo>
                    <a:pt x="31" y="24"/>
                  </a:lnTo>
                  <a:lnTo>
                    <a:pt x="31" y="27"/>
                  </a:lnTo>
                  <a:lnTo>
                    <a:pt x="30" y="28"/>
                  </a:lnTo>
                  <a:lnTo>
                    <a:pt x="28" y="29"/>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1" name="Freeform 434"/>
            <p:cNvSpPr>
              <a:spLocks/>
            </p:cNvSpPr>
            <p:nvPr/>
          </p:nvSpPr>
          <p:spPr bwMode="auto">
            <a:xfrm>
              <a:off x="6051550" y="1954213"/>
              <a:ext cx="73025" cy="52388"/>
            </a:xfrm>
            <a:custGeom>
              <a:avLst/>
              <a:gdLst>
                <a:gd name="T0" fmla="*/ 40 w 46"/>
                <a:gd name="T1" fmla="*/ 30 h 33"/>
                <a:gd name="T2" fmla="*/ 6 w 46"/>
                <a:gd name="T3" fmla="*/ 33 h 33"/>
                <a:gd name="T4" fmla="*/ 6 w 46"/>
                <a:gd name="T5" fmla="*/ 33 h 33"/>
                <a:gd name="T6" fmla="*/ 4 w 46"/>
                <a:gd name="T7" fmla="*/ 31 h 33"/>
                <a:gd name="T8" fmla="*/ 2 w 46"/>
                <a:gd name="T9" fmla="*/ 31 h 33"/>
                <a:gd name="T10" fmla="*/ 1 w 46"/>
                <a:gd name="T11" fmla="*/ 29 h 33"/>
                <a:gd name="T12" fmla="*/ 0 w 46"/>
                <a:gd name="T13" fmla="*/ 27 h 33"/>
                <a:gd name="T14" fmla="*/ 0 w 46"/>
                <a:gd name="T15" fmla="*/ 7 h 33"/>
                <a:gd name="T16" fmla="*/ 0 w 46"/>
                <a:gd name="T17" fmla="*/ 7 h 33"/>
                <a:gd name="T18" fmla="*/ 0 w 46"/>
                <a:gd name="T19" fmla="*/ 6 h 33"/>
                <a:gd name="T20" fmla="*/ 1 w 46"/>
                <a:gd name="T21" fmla="*/ 4 h 33"/>
                <a:gd name="T22" fmla="*/ 2 w 46"/>
                <a:gd name="T23" fmla="*/ 3 h 33"/>
                <a:gd name="T24" fmla="*/ 4 w 46"/>
                <a:gd name="T25" fmla="*/ 2 h 33"/>
                <a:gd name="T26" fmla="*/ 39 w 46"/>
                <a:gd name="T27" fmla="*/ 0 h 33"/>
                <a:gd name="T28" fmla="*/ 39 w 46"/>
                <a:gd name="T29" fmla="*/ 0 h 33"/>
                <a:gd name="T30" fmla="*/ 42 w 46"/>
                <a:gd name="T31" fmla="*/ 0 h 33"/>
                <a:gd name="T32" fmla="*/ 43 w 46"/>
                <a:gd name="T33" fmla="*/ 2 h 33"/>
                <a:gd name="T34" fmla="*/ 44 w 46"/>
                <a:gd name="T35" fmla="*/ 3 h 33"/>
                <a:gd name="T36" fmla="*/ 44 w 46"/>
                <a:gd name="T37" fmla="*/ 4 h 33"/>
                <a:gd name="T38" fmla="*/ 46 w 46"/>
                <a:gd name="T39" fmla="*/ 25 h 33"/>
                <a:gd name="T40" fmla="*/ 46 w 46"/>
                <a:gd name="T41" fmla="*/ 25 h 33"/>
                <a:gd name="T42" fmla="*/ 46 w 46"/>
                <a:gd name="T43" fmla="*/ 26 h 33"/>
                <a:gd name="T44" fmla="*/ 44 w 46"/>
                <a:gd name="T45" fmla="*/ 29 h 33"/>
                <a:gd name="T46" fmla="*/ 43 w 46"/>
                <a:gd name="T47" fmla="*/ 30 h 33"/>
                <a:gd name="T48" fmla="*/ 40 w 46"/>
                <a:gd name="T49" fmla="*/ 30 h 33"/>
                <a:gd name="T50" fmla="*/ 40 w 46"/>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40" y="30"/>
                  </a:moveTo>
                  <a:lnTo>
                    <a:pt x="6" y="33"/>
                  </a:lnTo>
                  <a:lnTo>
                    <a:pt x="6" y="33"/>
                  </a:lnTo>
                  <a:lnTo>
                    <a:pt x="4" y="31"/>
                  </a:lnTo>
                  <a:lnTo>
                    <a:pt x="2" y="31"/>
                  </a:lnTo>
                  <a:lnTo>
                    <a:pt x="1" y="29"/>
                  </a:lnTo>
                  <a:lnTo>
                    <a:pt x="0" y="27"/>
                  </a:lnTo>
                  <a:lnTo>
                    <a:pt x="0" y="7"/>
                  </a:lnTo>
                  <a:lnTo>
                    <a:pt x="0" y="7"/>
                  </a:lnTo>
                  <a:lnTo>
                    <a:pt x="0" y="6"/>
                  </a:lnTo>
                  <a:lnTo>
                    <a:pt x="1" y="4"/>
                  </a:lnTo>
                  <a:lnTo>
                    <a:pt x="2" y="3"/>
                  </a:lnTo>
                  <a:lnTo>
                    <a:pt x="4" y="2"/>
                  </a:lnTo>
                  <a:lnTo>
                    <a:pt x="39" y="0"/>
                  </a:lnTo>
                  <a:lnTo>
                    <a:pt x="39" y="0"/>
                  </a:lnTo>
                  <a:lnTo>
                    <a:pt x="42" y="0"/>
                  </a:lnTo>
                  <a:lnTo>
                    <a:pt x="43" y="2"/>
                  </a:lnTo>
                  <a:lnTo>
                    <a:pt x="44" y="3"/>
                  </a:lnTo>
                  <a:lnTo>
                    <a:pt x="44" y="4"/>
                  </a:lnTo>
                  <a:lnTo>
                    <a:pt x="46" y="25"/>
                  </a:lnTo>
                  <a:lnTo>
                    <a:pt x="46" y="25"/>
                  </a:lnTo>
                  <a:lnTo>
                    <a:pt x="46" y="26"/>
                  </a:lnTo>
                  <a:lnTo>
                    <a:pt x="44" y="29"/>
                  </a:lnTo>
                  <a:lnTo>
                    <a:pt x="43" y="30"/>
                  </a:lnTo>
                  <a:lnTo>
                    <a:pt x="40" y="30"/>
                  </a:lnTo>
                  <a:lnTo>
                    <a:pt x="40"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2" name="Freeform 435"/>
            <p:cNvSpPr>
              <a:spLocks/>
            </p:cNvSpPr>
            <p:nvPr/>
          </p:nvSpPr>
          <p:spPr bwMode="auto">
            <a:xfrm>
              <a:off x="6715125" y="1860550"/>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2 w 31"/>
                <a:gd name="T11" fmla="*/ 28 h 31"/>
                <a:gd name="T12" fmla="*/ 2 w 31"/>
                <a:gd name="T13" fmla="*/ 25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0 h 31"/>
                <a:gd name="T26" fmla="*/ 24 w 31"/>
                <a:gd name="T27" fmla="*/ 0 h 31"/>
                <a:gd name="T28" fmla="*/ 24 w 31"/>
                <a:gd name="T29" fmla="*/ 0 h 31"/>
                <a:gd name="T30" fmla="*/ 26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5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2" y="28"/>
                  </a:lnTo>
                  <a:lnTo>
                    <a:pt x="2" y="25"/>
                  </a:lnTo>
                  <a:lnTo>
                    <a:pt x="0" y="7"/>
                  </a:lnTo>
                  <a:lnTo>
                    <a:pt x="0" y="7"/>
                  </a:lnTo>
                  <a:lnTo>
                    <a:pt x="0" y="4"/>
                  </a:lnTo>
                  <a:lnTo>
                    <a:pt x="2" y="3"/>
                  </a:lnTo>
                  <a:lnTo>
                    <a:pt x="3" y="1"/>
                  </a:lnTo>
                  <a:lnTo>
                    <a:pt x="6" y="0"/>
                  </a:lnTo>
                  <a:lnTo>
                    <a:pt x="24" y="0"/>
                  </a:lnTo>
                  <a:lnTo>
                    <a:pt x="24" y="0"/>
                  </a:lnTo>
                  <a:lnTo>
                    <a:pt x="26" y="0"/>
                  </a:lnTo>
                  <a:lnTo>
                    <a:pt x="29" y="1"/>
                  </a:lnTo>
                  <a:lnTo>
                    <a:pt x="30" y="3"/>
                  </a:lnTo>
                  <a:lnTo>
                    <a:pt x="30" y="4"/>
                  </a:lnTo>
                  <a:lnTo>
                    <a:pt x="31" y="24"/>
                  </a:lnTo>
                  <a:lnTo>
                    <a:pt x="31" y="24"/>
                  </a:lnTo>
                  <a:lnTo>
                    <a:pt x="31" y="25"/>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3" name="Freeform 436"/>
            <p:cNvSpPr>
              <a:spLocks/>
            </p:cNvSpPr>
            <p:nvPr/>
          </p:nvSpPr>
          <p:spPr bwMode="auto">
            <a:xfrm>
              <a:off x="6657975" y="1862138"/>
              <a:ext cx="49213" cy="49213"/>
            </a:xfrm>
            <a:custGeom>
              <a:avLst/>
              <a:gdLst>
                <a:gd name="T0" fmla="*/ 25 w 31"/>
                <a:gd name="T1" fmla="*/ 31 h 31"/>
                <a:gd name="T2" fmla="*/ 6 w 31"/>
                <a:gd name="T3" fmla="*/ 31 h 31"/>
                <a:gd name="T4" fmla="*/ 6 w 31"/>
                <a:gd name="T5" fmla="*/ 31 h 31"/>
                <a:gd name="T6" fmla="*/ 4 w 31"/>
                <a:gd name="T7" fmla="*/ 31 h 31"/>
                <a:gd name="T8" fmla="*/ 2 w 31"/>
                <a:gd name="T9" fmla="*/ 30 h 31"/>
                <a:gd name="T10" fmla="*/ 1 w 31"/>
                <a:gd name="T11" fmla="*/ 29 h 31"/>
                <a:gd name="T12" fmla="*/ 0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4 w 31"/>
                <a:gd name="T25" fmla="*/ 2 h 31"/>
                <a:gd name="T26" fmla="*/ 24 w 31"/>
                <a:gd name="T27" fmla="*/ 0 h 31"/>
                <a:gd name="T28" fmla="*/ 24 w 31"/>
                <a:gd name="T29" fmla="*/ 0 h 31"/>
                <a:gd name="T30" fmla="*/ 25 w 31"/>
                <a:gd name="T31" fmla="*/ 0 h 31"/>
                <a:gd name="T32" fmla="*/ 27 w 31"/>
                <a:gd name="T33" fmla="*/ 2 h 31"/>
                <a:gd name="T34" fmla="*/ 28 w 31"/>
                <a:gd name="T35" fmla="*/ 3 h 31"/>
                <a:gd name="T36" fmla="*/ 29 w 31"/>
                <a:gd name="T37" fmla="*/ 6 h 31"/>
                <a:gd name="T38" fmla="*/ 31 w 31"/>
                <a:gd name="T39" fmla="*/ 24 h 31"/>
                <a:gd name="T40" fmla="*/ 31 w 31"/>
                <a:gd name="T41" fmla="*/ 24 h 31"/>
                <a:gd name="T42" fmla="*/ 29 w 31"/>
                <a:gd name="T43" fmla="*/ 27 h 31"/>
                <a:gd name="T44" fmla="*/ 29 w 31"/>
                <a:gd name="T45" fmla="*/ 29 h 31"/>
                <a:gd name="T46" fmla="*/ 27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4" y="31"/>
                  </a:lnTo>
                  <a:lnTo>
                    <a:pt x="2" y="30"/>
                  </a:lnTo>
                  <a:lnTo>
                    <a:pt x="1" y="29"/>
                  </a:lnTo>
                  <a:lnTo>
                    <a:pt x="0" y="27"/>
                  </a:lnTo>
                  <a:lnTo>
                    <a:pt x="0" y="7"/>
                  </a:lnTo>
                  <a:lnTo>
                    <a:pt x="0" y="7"/>
                  </a:lnTo>
                  <a:lnTo>
                    <a:pt x="0" y="6"/>
                  </a:lnTo>
                  <a:lnTo>
                    <a:pt x="1" y="3"/>
                  </a:lnTo>
                  <a:lnTo>
                    <a:pt x="2" y="2"/>
                  </a:lnTo>
                  <a:lnTo>
                    <a:pt x="4" y="2"/>
                  </a:lnTo>
                  <a:lnTo>
                    <a:pt x="24" y="0"/>
                  </a:lnTo>
                  <a:lnTo>
                    <a:pt x="24" y="0"/>
                  </a:lnTo>
                  <a:lnTo>
                    <a:pt x="25" y="0"/>
                  </a:lnTo>
                  <a:lnTo>
                    <a:pt x="27" y="2"/>
                  </a:lnTo>
                  <a:lnTo>
                    <a:pt x="28" y="3"/>
                  </a:lnTo>
                  <a:lnTo>
                    <a:pt x="29" y="6"/>
                  </a:lnTo>
                  <a:lnTo>
                    <a:pt x="31" y="24"/>
                  </a:lnTo>
                  <a:lnTo>
                    <a:pt x="31" y="24"/>
                  </a:lnTo>
                  <a:lnTo>
                    <a:pt x="29" y="27"/>
                  </a:lnTo>
                  <a:lnTo>
                    <a:pt x="29" y="29"/>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4" name="Freeform 437"/>
            <p:cNvSpPr>
              <a:spLocks/>
            </p:cNvSpPr>
            <p:nvPr/>
          </p:nvSpPr>
          <p:spPr bwMode="auto">
            <a:xfrm>
              <a:off x="6597650" y="1866900"/>
              <a:ext cx="49213" cy="49213"/>
            </a:xfrm>
            <a:custGeom>
              <a:avLst/>
              <a:gdLst>
                <a:gd name="T0" fmla="*/ 27 w 31"/>
                <a:gd name="T1" fmla="*/ 30 h 31"/>
                <a:gd name="T2" fmla="*/ 7 w 31"/>
                <a:gd name="T3" fmla="*/ 31 h 31"/>
                <a:gd name="T4" fmla="*/ 7 w 31"/>
                <a:gd name="T5" fmla="*/ 31 h 31"/>
                <a:gd name="T6" fmla="*/ 5 w 31"/>
                <a:gd name="T7" fmla="*/ 31 h 31"/>
                <a:gd name="T8" fmla="*/ 4 w 31"/>
                <a:gd name="T9" fmla="*/ 30 h 31"/>
                <a:gd name="T10" fmla="*/ 3 w 31"/>
                <a:gd name="T11" fmla="*/ 28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4" y="30"/>
                  </a:lnTo>
                  <a:lnTo>
                    <a:pt x="3" y="28"/>
                  </a:lnTo>
                  <a:lnTo>
                    <a:pt x="1" y="26"/>
                  </a:lnTo>
                  <a:lnTo>
                    <a:pt x="0" y="7"/>
                  </a:lnTo>
                  <a:lnTo>
                    <a:pt x="0" y="7"/>
                  </a:lnTo>
                  <a:lnTo>
                    <a:pt x="1" y="4"/>
                  </a:lnTo>
                  <a:lnTo>
                    <a:pt x="1" y="3"/>
                  </a:lnTo>
                  <a:lnTo>
                    <a:pt x="4" y="1"/>
                  </a:lnTo>
                  <a:lnTo>
                    <a:pt x="5" y="1"/>
                  </a:lnTo>
                  <a:lnTo>
                    <a:pt x="24" y="0"/>
                  </a:lnTo>
                  <a:lnTo>
                    <a:pt x="24" y="0"/>
                  </a:lnTo>
                  <a:lnTo>
                    <a:pt x="27" y="0"/>
                  </a:lnTo>
                  <a:lnTo>
                    <a:pt x="28" y="1"/>
                  </a:lnTo>
                  <a:lnTo>
                    <a:pt x="30" y="3"/>
                  </a:lnTo>
                  <a:lnTo>
                    <a:pt x="30" y="5"/>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5" name="Freeform 438"/>
            <p:cNvSpPr>
              <a:spLocks/>
            </p:cNvSpPr>
            <p:nvPr/>
          </p:nvSpPr>
          <p:spPr bwMode="auto">
            <a:xfrm>
              <a:off x="6538913" y="1868488"/>
              <a:ext cx="50800" cy="52388"/>
            </a:xfrm>
            <a:custGeom>
              <a:avLst/>
              <a:gdLst>
                <a:gd name="T0" fmla="*/ 26 w 32"/>
                <a:gd name="T1" fmla="*/ 31 h 33"/>
                <a:gd name="T2" fmla="*/ 7 w 32"/>
                <a:gd name="T3" fmla="*/ 33 h 33"/>
                <a:gd name="T4" fmla="*/ 7 w 32"/>
                <a:gd name="T5" fmla="*/ 33 h 33"/>
                <a:gd name="T6" fmla="*/ 6 w 32"/>
                <a:gd name="T7" fmla="*/ 31 h 33"/>
                <a:gd name="T8" fmla="*/ 3 w 32"/>
                <a:gd name="T9" fmla="*/ 31 h 33"/>
                <a:gd name="T10" fmla="*/ 2 w 32"/>
                <a:gd name="T11" fmla="*/ 30 h 33"/>
                <a:gd name="T12" fmla="*/ 2 w 32"/>
                <a:gd name="T13" fmla="*/ 27 h 33"/>
                <a:gd name="T14" fmla="*/ 0 w 32"/>
                <a:gd name="T15" fmla="*/ 7 h 33"/>
                <a:gd name="T16" fmla="*/ 0 w 32"/>
                <a:gd name="T17" fmla="*/ 7 h 33"/>
                <a:gd name="T18" fmla="*/ 0 w 32"/>
                <a:gd name="T19" fmla="*/ 6 h 33"/>
                <a:gd name="T20" fmla="*/ 2 w 32"/>
                <a:gd name="T21" fmla="*/ 4 h 33"/>
                <a:gd name="T22" fmla="*/ 3 w 32"/>
                <a:gd name="T23" fmla="*/ 3 h 33"/>
                <a:gd name="T24" fmla="*/ 6 w 32"/>
                <a:gd name="T25" fmla="*/ 2 h 33"/>
                <a:gd name="T26" fmla="*/ 25 w 32"/>
                <a:gd name="T27" fmla="*/ 0 h 33"/>
                <a:gd name="T28" fmla="*/ 25 w 32"/>
                <a:gd name="T29" fmla="*/ 0 h 33"/>
                <a:gd name="T30" fmla="*/ 27 w 32"/>
                <a:gd name="T31" fmla="*/ 2 h 33"/>
                <a:gd name="T32" fmla="*/ 29 w 32"/>
                <a:gd name="T33" fmla="*/ 2 h 33"/>
                <a:gd name="T34" fmla="*/ 30 w 32"/>
                <a:gd name="T35" fmla="*/ 4 h 33"/>
                <a:gd name="T36" fmla="*/ 30 w 32"/>
                <a:gd name="T37" fmla="*/ 6 h 33"/>
                <a:gd name="T38" fmla="*/ 32 w 32"/>
                <a:gd name="T39" fmla="*/ 26 h 33"/>
                <a:gd name="T40" fmla="*/ 32 w 32"/>
                <a:gd name="T41" fmla="*/ 26 h 33"/>
                <a:gd name="T42" fmla="*/ 32 w 32"/>
                <a:gd name="T43" fmla="*/ 27 h 33"/>
                <a:gd name="T44" fmla="*/ 30 w 32"/>
                <a:gd name="T45" fmla="*/ 30 h 33"/>
                <a:gd name="T46" fmla="*/ 29 w 32"/>
                <a:gd name="T47" fmla="*/ 30 h 33"/>
                <a:gd name="T48" fmla="*/ 26 w 32"/>
                <a:gd name="T49" fmla="*/ 31 h 33"/>
                <a:gd name="T50" fmla="*/ 26 w 32"/>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33">
                  <a:moveTo>
                    <a:pt x="26" y="31"/>
                  </a:moveTo>
                  <a:lnTo>
                    <a:pt x="7" y="33"/>
                  </a:lnTo>
                  <a:lnTo>
                    <a:pt x="7" y="33"/>
                  </a:lnTo>
                  <a:lnTo>
                    <a:pt x="6" y="31"/>
                  </a:lnTo>
                  <a:lnTo>
                    <a:pt x="3" y="31"/>
                  </a:lnTo>
                  <a:lnTo>
                    <a:pt x="2" y="30"/>
                  </a:lnTo>
                  <a:lnTo>
                    <a:pt x="2" y="27"/>
                  </a:lnTo>
                  <a:lnTo>
                    <a:pt x="0" y="7"/>
                  </a:lnTo>
                  <a:lnTo>
                    <a:pt x="0" y="7"/>
                  </a:lnTo>
                  <a:lnTo>
                    <a:pt x="0" y="6"/>
                  </a:lnTo>
                  <a:lnTo>
                    <a:pt x="2" y="4"/>
                  </a:lnTo>
                  <a:lnTo>
                    <a:pt x="3" y="3"/>
                  </a:lnTo>
                  <a:lnTo>
                    <a:pt x="6" y="2"/>
                  </a:lnTo>
                  <a:lnTo>
                    <a:pt x="25" y="0"/>
                  </a:lnTo>
                  <a:lnTo>
                    <a:pt x="25" y="0"/>
                  </a:lnTo>
                  <a:lnTo>
                    <a:pt x="27" y="2"/>
                  </a:lnTo>
                  <a:lnTo>
                    <a:pt x="29" y="2"/>
                  </a:lnTo>
                  <a:lnTo>
                    <a:pt x="30" y="4"/>
                  </a:lnTo>
                  <a:lnTo>
                    <a:pt x="30" y="6"/>
                  </a:lnTo>
                  <a:lnTo>
                    <a:pt x="32" y="26"/>
                  </a:lnTo>
                  <a:lnTo>
                    <a:pt x="32" y="26"/>
                  </a:lnTo>
                  <a:lnTo>
                    <a:pt x="32" y="27"/>
                  </a:lnTo>
                  <a:lnTo>
                    <a:pt x="30" y="30"/>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6" name="Freeform 439"/>
            <p:cNvSpPr>
              <a:spLocks/>
            </p:cNvSpPr>
            <p:nvPr/>
          </p:nvSpPr>
          <p:spPr bwMode="auto">
            <a:xfrm>
              <a:off x="6481763" y="1873250"/>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8 h 31"/>
                <a:gd name="T12" fmla="*/ 1 w 31"/>
                <a:gd name="T13" fmla="*/ 27 h 31"/>
                <a:gd name="T14" fmla="*/ 0 w 31"/>
                <a:gd name="T15" fmla="*/ 7 h 31"/>
                <a:gd name="T16" fmla="*/ 0 w 31"/>
                <a:gd name="T17" fmla="*/ 7 h 31"/>
                <a:gd name="T18" fmla="*/ 0 w 31"/>
                <a:gd name="T19" fmla="*/ 4 h 31"/>
                <a:gd name="T20" fmla="*/ 1 w 31"/>
                <a:gd name="T21" fmla="*/ 3 h 31"/>
                <a:gd name="T22" fmla="*/ 3 w 31"/>
                <a:gd name="T23" fmla="*/ 1 h 31"/>
                <a:gd name="T24" fmla="*/ 5 w 31"/>
                <a:gd name="T25" fmla="*/ 1 h 31"/>
                <a:gd name="T26" fmla="*/ 24 w 31"/>
                <a:gd name="T27" fmla="*/ 0 h 31"/>
                <a:gd name="T28" fmla="*/ 24 w 31"/>
                <a:gd name="T29" fmla="*/ 0 h 31"/>
                <a:gd name="T30" fmla="*/ 26 w 31"/>
                <a:gd name="T31" fmla="*/ 0 h 31"/>
                <a:gd name="T32" fmla="*/ 28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8"/>
                  </a:lnTo>
                  <a:lnTo>
                    <a:pt x="1" y="27"/>
                  </a:lnTo>
                  <a:lnTo>
                    <a:pt x="0" y="7"/>
                  </a:lnTo>
                  <a:lnTo>
                    <a:pt x="0" y="7"/>
                  </a:lnTo>
                  <a:lnTo>
                    <a:pt x="0" y="4"/>
                  </a:lnTo>
                  <a:lnTo>
                    <a:pt x="1" y="3"/>
                  </a:lnTo>
                  <a:lnTo>
                    <a:pt x="3" y="1"/>
                  </a:lnTo>
                  <a:lnTo>
                    <a:pt x="5" y="1"/>
                  </a:lnTo>
                  <a:lnTo>
                    <a:pt x="24" y="0"/>
                  </a:lnTo>
                  <a:lnTo>
                    <a:pt x="24" y="0"/>
                  </a:lnTo>
                  <a:lnTo>
                    <a:pt x="26" y="0"/>
                  </a:lnTo>
                  <a:lnTo>
                    <a:pt x="28" y="1"/>
                  </a:lnTo>
                  <a:lnTo>
                    <a:pt x="30" y="3"/>
                  </a:lnTo>
                  <a:lnTo>
                    <a:pt x="30" y="5"/>
                  </a:lnTo>
                  <a:lnTo>
                    <a:pt x="31" y="24"/>
                  </a:lnTo>
                  <a:lnTo>
                    <a:pt x="31" y="24"/>
                  </a:lnTo>
                  <a:lnTo>
                    <a:pt x="31" y="27"/>
                  </a:lnTo>
                  <a:lnTo>
                    <a:pt x="30" y="28"/>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7" name="Freeform 440"/>
            <p:cNvSpPr>
              <a:spLocks/>
            </p:cNvSpPr>
            <p:nvPr/>
          </p:nvSpPr>
          <p:spPr bwMode="auto">
            <a:xfrm>
              <a:off x="6424613" y="1878013"/>
              <a:ext cx="49213" cy="49213"/>
            </a:xfrm>
            <a:custGeom>
              <a:avLst/>
              <a:gdLst>
                <a:gd name="T0" fmla="*/ 25 w 31"/>
                <a:gd name="T1" fmla="*/ 29 h 31"/>
                <a:gd name="T2" fmla="*/ 6 w 31"/>
                <a:gd name="T3" fmla="*/ 31 h 31"/>
                <a:gd name="T4" fmla="*/ 6 w 31"/>
                <a:gd name="T5" fmla="*/ 31 h 31"/>
                <a:gd name="T6" fmla="*/ 4 w 31"/>
                <a:gd name="T7" fmla="*/ 31 h 31"/>
                <a:gd name="T8" fmla="*/ 2 w 31"/>
                <a:gd name="T9" fmla="*/ 29 h 31"/>
                <a:gd name="T10" fmla="*/ 1 w 31"/>
                <a:gd name="T11" fmla="*/ 28 h 31"/>
                <a:gd name="T12" fmla="*/ 0 w 31"/>
                <a:gd name="T13" fmla="*/ 25 h 31"/>
                <a:gd name="T14" fmla="*/ 0 w 31"/>
                <a:gd name="T15" fmla="*/ 6 h 31"/>
                <a:gd name="T16" fmla="*/ 0 w 31"/>
                <a:gd name="T17" fmla="*/ 6 h 31"/>
                <a:gd name="T18" fmla="*/ 0 w 31"/>
                <a:gd name="T19" fmla="*/ 4 h 31"/>
                <a:gd name="T20" fmla="*/ 1 w 31"/>
                <a:gd name="T21" fmla="*/ 2 h 31"/>
                <a:gd name="T22" fmla="*/ 2 w 31"/>
                <a:gd name="T23" fmla="*/ 1 h 31"/>
                <a:gd name="T24" fmla="*/ 4 w 31"/>
                <a:gd name="T25" fmla="*/ 0 h 31"/>
                <a:gd name="T26" fmla="*/ 23 w 31"/>
                <a:gd name="T27" fmla="*/ 0 h 31"/>
                <a:gd name="T28" fmla="*/ 23 w 31"/>
                <a:gd name="T29" fmla="*/ 0 h 31"/>
                <a:gd name="T30" fmla="*/ 25 w 31"/>
                <a:gd name="T31" fmla="*/ 0 h 31"/>
                <a:gd name="T32" fmla="*/ 27 w 31"/>
                <a:gd name="T33" fmla="*/ 1 h 31"/>
                <a:gd name="T34" fmla="*/ 28 w 31"/>
                <a:gd name="T35" fmla="*/ 2 h 31"/>
                <a:gd name="T36" fmla="*/ 29 w 31"/>
                <a:gd name="T37" fmla="*/ 4 h 31"/>
                <a:gd name="T38" fmla="*/ 31 w 31"/>
                <a:gd name="T39" fmla="*/ 24 h 31"/>
                <a:gd name="T40" fmla="*/ 31 w 31"/>
                <a:gd name="T41" fmla="*/ 24 h 31"/>
                <a:gd name="T42" fmla="*/ 29 w 31"/>
                <a:gd name="T43" fmla="*/ 25 h 31"/>
                <a:gd name="T44" fmla="*/ 29 w 31"/>
                <a:gd name="T45" fmla="*/ 28 h 31"/>
                <a:gd name="T46" fmla="*/ 27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6" y="31"/>
                  </a:lnTo>
                  <a:lnTo>
                    <a:pt x="6" y="31"/>
                  </a:lnTo>
                  <a:lnTo>
                    <a:pt x="4" y="31"/>
                  </a:lnTo>
                  <a:lnTo>
                    <a:pt x="2" y="29"/>
                  </a:lnTo>
                  <a:lnTo>
                    <a:pt x="1" y="28"/>
                  </a:lnTo>
                  <a:lnTo>
                    <a:pt x="0" y="25"/>
                  </a:lnTo>
                  <a:lnTo>
                    <a:pt x="0" y="6"/>
                  </a:lnTo>
                  <a:lnTo>
                    <a:pt x="0" y="6"/>
                  </a:lnTo>
                  <a:lnTo>
                    <a:pt x="0" y="4"/>
                  </a:lnTo>
                  <a:lnTo>
                    <a:pt x="1" y="2"/>
                  </a:lnTo>
                  <a:lnTo>
                    <a:pt x="2" y="1"/>
                  </a:lnTo>
                  <a:lnTo>
                    <a:pt x="4" y="0"/>
                  </a:lnTo>
                  <a:lnTo>
                    <a:pt x="23" y="0"/>
                  </a:lnTo>
                  <a:lnTo>
                    <a:pt x="23" y="0"/>
                  </a:lnTo>
                  <a:lnTo>
                    <a:pt x="25" y="0"/>
                  </a:lnTo>
                  <a:lnTo>
                    <a:pt x="27" y="1"/>
                  </a:lnTo>
                  <a:lnTo>
                    <a:pt x="28" y="2"/>
                  </a:lnTo>
                  <a:lnTo>
                    <a:pt x="29" y="4"/>
                  </a:lnTo>
                  <a:lnTo>
                    <a:pt x="31" y="24"/>
                  </a:lnTo>
                  <a:lnTo>
                    <a:pt x="31" y="24"/>
                  </a:lnTo>
                  <a:lnTo>
                    <a:pt x="29" y="25"/>
                  </a:lnTo>
                  <a:lnTo>
                    <a:pt x="29" y="28"/>
                  </a:lnTo>
                  <a:lnTo>
                    <a:pt x="27"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8" name="Freeform 441"/>
            <p:cNvSpPr>
              <a:spLocks/>
            </p:cNvSpPr>
            <p:nvPr/>
          </p:nvSpPr>
          <p:spPr bwMode="auto">
            <a:xfrm>
              <a:off x="6364288" y="1879600"/>
              <a:ext cx="49213" cy="50800"/>
            </a:xfrm>
            <a:custGeom>
              <a:avLst/>
              <a:gdLst>
                <a:gd name="T0" fmla="*/ 27 w 31"/>
                <a:gd name="T1" fmla="*/ 31 h 32"/>
                <a:gd name="T2" fmla="*/ 7 w 31"/>
                <a:gd name="T3" fmla="*/ 32 h 32"/>
                <a:gd name="T4" fmla="*/ 7 w 31"/>
                <a:gd name="T5" fmla="*/ 32 h 32"/>
                <a:gd name="T6" fmla="*/ 5 w 31"/>
                <a:gd name="T7" fmla="*/ 31 h 32"/>
                <a:gd name="T8" fmla="*/ 2 w 31"/>
                <a:gd name="T9" fmla="*/ 31 h 32"/>
                <a:gd name="T10" fmla="*/ 2 w 31"/>
                <a:gd name="T11" fmla="*/ 28 h 32"/>
                <a:gd name="T12" fmla="*/ 1 w 31"/>
                <a:gd name="T13" fmla="*/ 27 h 32"/>
                <a:gd name="T14" fmla="*/ 0 w 31"/>
                <a:gd name="T15" fmla="*/ 7 h 32"/>
                <a:gd name="T16" fmla="*/ 0 w 31"/>
                <a:gd name="T17" fmla="*/ 7 h 32"/>
                <a:gd name="T18" fmla="*/ 1 w 31"/>
                <a:gd name="T19" fmla="*/ 5 h 32"/>
                <a:gd name="T20" fmla="*/ 1 w 31"/>
                <a:gd name="T21" fmla="*/ 3 h 32"/>
                <a:gd name="T22" fmla="*/ 4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3 h 32"/>
                <a:gd name="T36" fmla="*/ 29 w 31"/>
                <a:gd name="T37" fmla="*/ 5 h 32"/>
                <a:gd name="T38" fmla="*/ 31 w 31"/>
                <a:gd name="T39" fmla="*/ 26 h 32"/>
                <a:gd name="T40" fmla="*/ 31 w 31"/>
                <a:gd name="T41" fmla="*/ 26 h 32"/>
                <a:gd name="T42" fmla="*/ 31 w 31"/>
                <a:gd name="T43" fmla="*/ 27 h 32"/>
                <a:gd name="T44" fmla="*/ 29 w 31"/>
                <a:gd name="T45" fmla="*/ 28 h 32"/>
                <a:gd name="T46" fmla="*/ 28 w 31"/>
                <a:gd name="T47" fmla="*/ 30 h 32"/>
                <a:gd name="T48" fmla="*/ 27 w 31"/>
                <a:gd name="T49" fmla="*/ 31 h 32"/>
                <a:gd name="T50" fmla="*/ 27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7" y="31"/>
                  </a:moveTo>
                  <a:lnTo>
                    <a:pt x="7" y="32"/>
                  </a:lnTo>
                  <a:lnTo>
                    <a:pt x="7" y="32"/>
                  </a:lnTo>
                  <a:lnTo>
                    <a:pt x="5" y="31"/>
                  </a:lnTo>
                  <a:lnTo>
                    <a:pt x="2" y="31"/>
                  </a:lnTo>
                  <a:lnTo>
                    <a:pt x="2" y="28"/>
                  </a:lnTo>
                  <a:lnTo>
                    <a:pt x="1" y="27"/>
                  </a:lnTo>
                  <a:lnTo>
                    <a:pt x="0" y="7"/>
                  </a:lnTo>
                  <a:lnTo>
                    <a:pt x="0" y="7"/>
                  </a:lnTo>
                  <a:lnTo>
                    <a:pt x="1" y="5"/>
                  </a:lnTo>
                  <a:lnTo>
                    <a:pt x="1" y="3"/>
                  </a:lnTo>
                  <a:lnTo>
                    <a:pt x="4" y="1"/>
                  </a:lnTo>
                  <a:lnTo>
                    <a:pt x="5" y="1"/>
                  </a:lnTo>
                  <a:lnTo>
                    <a:pt x="24" y="0"/>
                  </a:lnTo>
                  <a:lnTo>
                    <a:pt x="24" y="0"/>
                  </a:lnTo>
                  <a:lnTo>
                    <a:pt x="27" y="0"/>
                  </a:lnTo>
                  <a:lnTo>
                    <a:pt x="28" y="1"/>
                  </a:lnTo>
                  <a:lnTo>
                    <a:pt x="29" y="3"/>
                  </a:lnTo>
                  <a:lnTo>
                    <a:pt x="29" y="5"/>
                  </a:lnTo>
                  <a:lnTo>
                    <a:pt x="31" y="26"/>
                  </a:lnTo>
                  <a:lnTo>
                    <a:pt x="31" y="26"/>
                  </a:lnTo>
                  <a:lnTo>
                    <a:pt x="31" y="27"/>
                  </a:lnTo>
                  <a:lnTo>
                    <a:pt x="29" y="28"/>
                  </a:lnTo>
                  <a:lnTo>
                    <a:pt x="28"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9" name="Freeform 442"/>
            <p:cNvSpPr>
              <a:spLocks/>
            </p:cNvSpPr>
            <p:nvPr/>
          </p:nvSpPr>
          <p:spPr bwMode="auto">
            <a:xfrm>
              <a:off x="6305550" y="1884363"/>
              <a:ext cx="49213" cy="49213"/>
            </a:xfrm>
            <a:custGeom>
              <a:avLst/>
              <a:gdLst>
                <a:gd name="T0" fmla="*/ 26 w 31"/>
                <a:gd name="T1" fmla="*/ 29 h 31"/>
                <a:gd name="T2" fmla="*/ 7 w 31"/>
                <a:gd name="T3" fmla="*/ 31 h 31"/>
                <a:gd name="T4" fmla="*/ 7 w 31"/>
                <a:gd name="T5" fmla="*/ 31 h 31"/>
                <a:gd name="T6" fmla="*/ 6 w 31"/>
                <a:gd name="T7" fmla="*/ 31 h 31"/>
                <a:gd name="T8" fmla="*/ 3 w 31"/>
                <a:gd name="T9" fmla="*/ 29 h 31"/>
                <a:gd name="T10" fmla="*/ 2 w 31"/>
                <a:gd name="T11" fmla="*/ 28 h 31"/>
                <a:gd name="T12" fmla="*/ 2 w 31"/>
                <a:gd name="T13" fmla="*/ 25 h 31"/>
                <a:gd name="T14" fmla="*/ 0 w 31"/>
                <a:gd name="T15" fmla="*/ 6 h 31"/>
                <a:gd name="T16" fmla="*/ 0 w 31"/>
                <a:gd name="T17" fmla="*/ 6 h 31"/>
                <a:gd name="T18" fmla="*/ 0 w 31"/>
                <a:gd name="T19" fmla="*/ 4 h 31"/>
                <a:gd name="T20" fmla="*/ 2 w 31"/>
                <a:gd name="T21" fmla="*/ 2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2 h 31"/>
                <a:gd name="T36" fmla="*/ 30 w 31"/>
                <a:gd name="T37" fmla="*/ 5 h 31"/>
                <a:gd name="T38" fmla="*/ 31 w 31"/>
                <a:gd name="T39" fmla="*/ 24 h 31"/>
                <a:gd name="T40" fmla="*/ 31 w 31"/>
                <a:gd name="T41" fmla="*/ 24 h 31"/>
                <a:gd name="T42" fmla="*/ 31 w 31"/>
                <a:gd name="T43" fmla="*/ 27 h 31"/>
                <a:gd name="T44" fmla="*/ 30 w 31"/>
                <a:gd name="T45" fmla="*/ 28 h 31"/>
                <a:gd name="T46" fmla="*/ 29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6" y="31"/>
                  </a:lnTo>
                  <a:lnTo>
                    <a:pt x="3" y="29"/>
                  </a:lnTo>
                  <a:lnTo>
                    <a:pt x="2" y="28"/>
                  </a:lnTo>
                  <a:lnTo>
                    <a:pt x="2" y="25"/>
                  </a:lnTo>
                  <a:lnTo>
                    <a:pt x="0" y="6"/>
                  </a:lnTo>
                  <a:lnTo>
                    <a:pt x="0" y="6"/>
                  </a:lnTo>
                  <a:lnTo>
                    <a:pt x="0" y="4"/>
                  </a:lnTo>
                  <a:lnTo>
                    <a:pt x="2" y="2"/>
                  </a:lnTo>
                  <a:lnTo>
                    <a:pt x="3" y="1"/>
                  </a:lnTo>
                  <a:lnTo>
                    <a:pt x="6" y="1"/>
                  </a:lnTo>
                  <a:lnTo>
                    <a:pt x="25" y="0"/>
                  </a:lnTo>
                  <a:lnTo>
                    <a:pt x="25" y="0"/>
                  </a:lnTo>
                  <a:lnTo>
                    <a:pt x="27" y="0"/>
                  </a:lnTo>
                  <a:lnTo>
                    <a:pt x="29" y="1"/>
                  </a:lnTo>
                  <a:lnTo>
                    <a:pt x="30" y="2"/>
                  </a:lnTo>
                  <a:lnTo>
                    <a:pt x="30" y="5"/>
                  </a:lnTo>
                  <a:lnTo>
                    <a:pt x="31" y="24"/>
                  </a:lnTo>
                  <a:lnTo>
                    <a:pt x="31" y="24"/>
                  </a:lnTo>
                  <a:lnTo>
                    <a:pt x="31" y="27"/>
                  </a:lnTo>
                  <a:lnTo>
                    <a:pt x="30" y="28"/>
                  </a:lnTo>
                  <a:lnTo>
                    <a:pt x="29"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0" name="Freeform 443"/>
            <p:cNvSpPr>
              <a:spLocks/>
            </p:cNvSpPr>
            <p:nvPr/>
          </p:nvSpPr>
          <p:spPr bwMode="auto">
            <a:xfrm>
              <a:off x="6248400" y="1885950"/>
              <a:ext cx="49213" cy="50800"/>
            </a:xfrm>
            <a:custGeom>
              <a:avLst/>
              <a:gdLst>
                <a:gd name="T0" fmla="*/ 26 w 31"/>
                <a:gd name="T1" fmla="*/ 31 h 32"/>
                <a:gd name="T2" fmla="*/ 7 w 31"/>
                <a:gd name="T3" fmla="*/ 32 h 32"/>
                <a:gd name="T4" fmla="*/ 7 w 31"/>
                <a:gd name="T5" fmla="*/ 32 h 32"/>
                <a:gd name="T6" fmla="*/ 4 w 31"/>
                <a:gd name="T7" fmla="*/ 32 h 32"/>
                <a:gd name="T8" fmla="*/ 3 w 31"/>
                <a:gd name="T9" fmla="*/ 31 h 32"/>
                <a:gd name="T10" fmla="*/ 1 w 31"/>
                <a:gd name="T11" fmla="*/ 30 h 32"/>
                <a:gd name="T12" fmla="*/ 1 w 31"/>
                <a:gd name="T13" fmla="*/ 27 h 32"/>
                <a:gd name="T14" fmla="*/ 0 w 31"/>
                <a:gd name="T15" fmla="*/ 7 h 32"/>
                <a:gd name="T16" fmla="*/ 0 w 31"/>
                <a:gd name="T17" fmla="*/ 7 h 32"/>
                <a:gd name="T18" fmla="*/ 0 w 31"/>
                <a:gd name="T19" fmla="*/ 5 h 32"/>
                <a:gd name="T20" fmla="*/ 1 w 31"/>
                <a:gd name="T21" fmla="*/ 4 h 32"/>
                <a:gd name="T22" fmla="*/ 3 w 31"/>
                <a:gd name="T23" fmla="*/ 3 h 32"/>
                <a:gd name="T24" fmla="*/ 5 w 31"/>
                <a:gd name="T25" fmla="*/ 1 h 32"/>
                <a:gd name="T26" fmla="*/ 24 w 31"/>
                <a:gd name="T27" fmla="*/ 0 h 32"/>
                <a:gd name="T28" fmla="*/ 24 w 31"/>
                <a:gd name="T29" fmla="*/ 0 h 32"/>
                <a:gd name="T30" fmla="*/ 26 w 31"/>
                <a:gd name="T31" fmla="*/ 1 h 32"/>
                <a:gd name="T32" fmla="*/ 28 w 31"/>
                <a:gd name="T33" fmla="*/ 1 h 32"/>
                <a:gd name="T34" fmla="*/ 28 w 31"/>
                <a:gd name="T35" fmla="*/ 4 h 32"/>
                <a:gd name="T36" fmla="*/ 30 w 31"/>
                <a:gd name="T37" fmla="*/ 5 h 32"/>
                <a:gd name="T38" fmla="*/ 31 w 31"/>
                <a:gd name="T39" fmla="*/ 26 h 32"/>
                <a:gd name="T40" fmla="*/ 31 w 31"/>
                <a:gd name="T41" fmla="*/ 26 h 32"/>
                <a:gd name="T42" fmla="*/ 31 w 31"/>
                <a:gd name="T43" fmla="*/ 27 h 32"/>
                <a:gd name="T44" fmla="*/ 30 w 31"/>
                <a:gd name="T45" fmla="*/ 30 h 32"/>
                <a:gd name="T46" fmla="*/ 28 w 31"/>
                <a:gd name="T47" fmla="*/ 31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2"/>
                  </a:lnTo>
                  <a:lnTo>
                    <a:pt x="3" y="31"/>
                  </a:lnTo>
                  <a:lnTo>
                    <a:pt x="1" y="30"/>
                  </a:lnTo>
                  <a:lnTo>
                    <a:pt x="1" y="27"/>
                  </a:lnTo>
                  <a:lnTo>
                    <a:pt x="0" y="7"/>
                  </a:lnTo>
                  <a:lnTo>
                    <a:pt x="0" y="7"/>
                  </a:lnTo>
                  <a:lnTo>
                    <a:pt x="0" y="5"/>
                  </a:lnTo>
                  <a:lnTo>
                    <a:pt x="1" y="4"/>
                  </a:lnTo>
                  <a:lnTo>
                    <a:pt x="3" y="3"/>
                  </a:lnTo>
                  <a:lnTo>
                    <a:pt x="5" y="1"/>
                  </a:lnTo>
                  <a:lnTo>
                    <a:pt x="24" y="0"/>
                  </a:lnTo>
                  <a:lnTo>
                    <a:pt x="24" y="0"/>
                  </a:lnTo>
                  <a:lnTo>
                    <a:pt x="26" y="1"/>
                  </a:lnTo>
                  <a:lnTo>
                    <a:pt x="28" y="1"/>
                  </a:lnTo>
                  <a:lnTo>
                    <a:pt x="28" y="4"/>
                  </a:lnTo>
                  <a:lnTo>
                    <a:pt x="30" y="5"/>
                  </a:lnTo>
                  <a:lnTo>
                    <a:pt x="31" y="26"/>
                  </a:lnTo>
                  <a:lnTo>
                    <a:pt x="31" y="26"/>
                  </a:lnTo>
                  <a:lnTo>
                    <a:pt x="31" y="27"/>
                  </a:lnTo>
                  <a:lnTo>
                    <a:pt x="30" y="30"/>
                  </a:lnTo>
                  <a:lnTo>
                    <a:pt x="28" y="31"/>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1" name="Freeform 444"/>
            <p:cNvSpPr>
              <a:spLocks/>
            </p:cNvSpPr>
            <p:nvPr/>
          </p:nvSpPr>
          <p:spPr bwMode="auto">
            <a:xfrm>
              <a:off x="6189663" y="1890713"/>
              <a:ext cx="47625" cy="49213"/>
            </a:xfrm>
            <a:custGeom>
              <a:avLst/>
              <a:gdLst>
                <a:gd name="T0" fmla="*/ 26 w 30"/>
                <a:gd name="T1" fmla="*/ 31 h 31"/>
                <a:gd name="T2" fmla="*/ 7 w 30"/>
                <a:gd name="T3" fmla="*/ 31 h 31"/>
                <a:gd name="T4" fmla="*/ 7 w 30"/>
                <a:gd name="T5" fmla="*/ 31 h 31"/>
                <a:gd name="T6" fmla="*/ 4 w 30"/>
                <a:gd name="T7" fmla="*/ 31 h 31"/>
                <a:gd name="T8" fmla="*/ 3 w 30"/>
                <a:gd name="T9" fmla="*/ 29 h 31"/>
                <a:gd name="T10" fmla="*/ 2 w 30"/>
                <a:gd name="T11" fmla="*/ 28 h 31"/>
                <a:gd name="T12" fmla="*/ 0 w 30"/>
                <a:gd name="T13" fmla="*/ 27 h 31"/>
                <a:gd name="T14" fmla="*/ 0 w 30"/>
                <a:gd name="T15" fmla="*/ 6 h 31"/>
                <a:gd name="T16" fmla="*/ 0 w 30"/>
                <a:gd name="T17" fmla="*/ 6 h 31"/>
                <a:gd name="T18" fmla="*/ 0 w 30"/>
                <a:gd name="T19" fmla="*/ 5 h 31"/>
                <a:gd name="T20" fmla="*/ 2 w 30"/>
                <a:gd name="T21" fmla="*/ 2 h 31"/>
                <a:gd name="T22" fmla="*/ 3 w 30"/>
                <a:gd name="T23" fmla="*/ 1 h 31"/>
                <a:gd name="T24" fmla="*/ 4 w 30"/>
                <a:gd name="T25" fmla="*/ 1 h 31"/>
                <a:gd name="T26" fmla="*/ 23 w 30"/>
                <a:gd name="T27" fmla="*/ 0 h 31"/>
                <a:gd name="T28" fmla="*/ 23 w 30"/>
                <a:gd name="T29" fmla="*/ 0 h 31"/>
                <a:gd name="T30" fmla="*/ 26 w 30"/>
                <a:gd name="T31" fmla="*/ 0 h 31"/>
                <a:gd name="T32" fmla="*/ 27 w 30"/>
                <a:gd name="T33" fmla="*/ 1 h 31"/>
                <a:gd name="T34" fmla="*/ 29 w 30"/>
                <a:gd name="T35" fmla="*/ 2 h 31"/>
                <a:gd name="T36" fmla="*/ 30 w 30"/>
                <a:gd name="T37" fmla="*/ 5 h 31"/>
                <a:gd name="T38" fmla="*/ 30 w 30"/>
                <a:gd name="T39" fmla="*/ 24 h 31"/>
                <a:gd name="T40" fmla="*/ 30 w 30"/>
                <a:gd name="T41" fmla="*/ 24 h 31"/>
                <a:gd name="T42" fmla="*/ 30 w 30"/>
                <a:gd name="T43" fmla="*/ 27 h 31"/>
                <a:gd name="T44" fmla="*/ 29 w 30"/>
                <a:gd name="T45" fmla="*/ 28 h 31"/>
                <a:gd name="T46" fmla="*/ 27 w 30"/>
                <a:gd name="T47" fmla="*/ 29 h 31"/>
                <a:gd name="T48" fmla="*/ 26 w 30"/>
                <a:gd name="T49" fmla="*/ 31 h 31"/>
                <a:gd name="T50" fmla="*/ 26 w 30"/>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1">
                  <a:moveTo>
                    <a:pt x="26" y="31"/>
                  </a:moveTo>
                  <a:lnTo>
                    <a:pt x="7" y="31"/>
                  </a:lnTo>
                  <a:lnTo>
                    <a:pt x="7" y="31"/>
                  </a:lnTo>
                  <a:lnTo>
                    <a:pt x="4" y="31"/>
                  </a:lnTo>
                  <a:lnTo>
                    <a:pt x="3" y="29"/>
                  </a:lnTo>
                  <a:lnTo>
                    <a:pt x="2" y="28"/>
                  </a:lnTo>
                  <a:lnTo>
                    <a:pt x="0" y="27"/>
                  </a:lnTo>
                  <a:lnTo>
                    <a:pt x="0" y="6"/>
                  </a:lnTo>
                  <a:lnTo>
                    <a:pt x="0" y="6"/>
                  </a:lnTo>
                  <a:lnTo>
                    <a:pt x="0" y="5"/>
                  </a:lnTo>
                  <a:lnTo>
                    <a:pt x="2" y="2"/>
                  </a:lnTo>
                  <a:lnTo>
                    <a:pt x="3" y="1"/>
                  </a:lnTo>
                  <a:lnTo>
                    <a:pt x="4" y="1"/>
                  </a:lnTo>
                  <a:lnTo>
                    <a:pt x="23" y="0"/>
                  </a:lnTo>
                  <a:lnTo>
                    <a:pt x="23" y="0"/>
                  </a:lnTo>
                  <a:lnTo>
                    <a:pt x="26" y="0"/>
                  </a:lnTo>
                  <a:lnTo>
                    <a:pt x="27" y="1"/>
                  </a:lnTo>
                  <a:lnTo>
                    <a:pt x="29" y="2"/>
                  </a:lnTo>
                  <a:lnTo>
                    <a:pt x="30" y="5"/>
                  </a:lnTo>
                  <a:lnTo>
                    <a:pt x="30" y="24"/>
                  </a:lnTo>
                  <a:lnTo>
                    <a:pt x="30" y="24"/>
                  </a:lnTo>
                  <a:lnTo>
                    <a:pt x="30" y="27"/>
                  </a:lnTo>
                  <a:lnTo>
                    <a:pt x="29" y="28"/>
                  </a:lnTo>
                  <a:lnTo>
                    <a:pt x="27" y="29"/>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2" name="Freeform 445"/>
            <p:cNvSpPr>
              <a:spLocks/>
            </p:cNvSpPr>
            <p:nvPr/>
          </p:nvSpPr>
          <p:spPr bwMode="auto">
            <a:xfrm>
              <a:off x="6107113" y="1893888"/>
              <a:ext cx="73025" cy="52388"/>
            </a:xfrm>
            <a:custGeom>
              <a:avLst/>
              <a:gdLst>
                <a:gd name="T0" fmla="*/ 40 w 46"/>
                <a:gd name="T1" fmla="*/ 30 h 33"/>
                <a:gd name="T2" fmla="*/ 7 w 46"/>
                <a:gd name="T3" fmla="*/ 33 h 33"/>
                <a:gd name="T4" fmla="*/ 7 w 46"/>
                <a:gd name="T5" fmla="*/ 33 h 33"/>
                <a:gd name="T6" fmla="*/ 4 w 46"/>
                <a:gd name="T7" fmla="*/ 31 h 33"/>
                <a:gd name="T8" fmla="*/ 2 w 46"/>
                <a:gd name="T9" fmla="*/ 31 h 33"/>
                <a:gd name="T10" fmla="*/ 1 w 46"/>
                <a:gd name="T11" fmla="*/ 29 h 33"/>
                <a:gd name="T12" fmla="*/ 1 w 46"/>
                <a:gd name="T13" fmla="*/ 27 h 33"/>
                <a:gd name="T14" fmla="*/ 0 w 46"/>
                <a:gd name="T15" fmla="*/ 7 h 33"/>
                <a:gd name="T16" fmla="*/ 0 w 46"/>
                <a:gd name="T17" fmla="*/ 7 h 33"/>
                <a:gd name="T18" fmla="*/ 0 w 46"/>
                <a:gd name="T19" fmla="*/ 6 h 33"/>
                <a:gd name="T20" fmla="*/ 1 w 46"/>
                <a:gd name="T21" fmla="*/ 4 h 33"/>
                <a:gd name="T22" fmla="*/ 2 w 46"/>
                <a:gd name="T23" fmla="*/ 3 h 33"/>
                <a:gd name="T24" fmla="*/ 4 w 46"/>
                <a:gd name="T25" fmla="*/ 2 h 33"/>
                <a:gd name="T26" fmla="*/ 39 w 46"/>
                <a:gd name="T27" fmla="*/ 0 h 33"/>
                <a:gd name="T28" fmla="*/ 39 w 46"/>
                <a:gd name="T29" fmla="*/ 0 h 33"/>
                <a:gd name="T30" fmla="*/ 42 w 46"/>
                <a:gd name="T31" fmla="*/ 0 h 33"/>
                <a:gd name="T32" fmla="*/ 43 w 46"/>
                <a:gd name="T33" fmla="*/ 2 h 33"/>
                <a:gd name="T34" fmla="*/ 44 w 46"/>
                <a:gd name="T35" fmla="*/ 3 h 33"/>
                <a:gd name="T36" fmla="*/ 44 w 46"/>
                <a:gd name="T37" fmla="*/ 4 h 33"/>
                <a:gd name="T38" fmla="*/ 46 w 46"/>
                <a:gd name="T39" fmla="*/ 25 h 33"/>
                <a:gd name="T40" fmla="*/ 46 w 46"/>
                <a:gd name="T41" fmla="*/ 25 h 33"/>
                <a:gd name="T42" fmla="*/ 46 w 46"/>
                <a:gd name="T43" fmla="*/ 26 h 33"/>
                <a:gd name="T44" fmla="*/ 44 w 46"/>
                <a:gd name="T45" fmla="*/ 29 h 33"/>
                <a:gd name="T46" fmla="*/ 43 w 46"/>
                <a:gd name="T47" fmla="*/ 30 h 33"/>
                <a:gd name="T48" fmla="*/ 40 w 46"/>
                <a:gd name="T49" fmla="*/ 30 h 33"/>
                <a:gd name="T50" fmla="*/ 40 w 46"/>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40" y="30"/>
                  </a:moveTo>
                  <a:lnTo>
                    <a:pt x="7" y="33"/>
                  </a:lnTo>
                  <a:lnTo>
                    <a:pt x="7" y="33"/>
                  </a:lnTo>
                  <a:lnTo>
                    <a:pt x="4" y="31"/>
                  </a:lnTo>
                  <a:lnTo>
                    <a:pt x="2" y="31"/>
                  </a:lnTo>
                  <a:lnTo>
                    <a:pt x="1" y="29"/>
                  </a:lnTo>
                  <a:lnTo>
                    <a:pt x="1" y="27"/>
                  </a:lnTo>
                  <a:lnTo>
                    <a:pt x="0" y="7"/>
                  </a:lnTo>
                  <a:lnTo>
                    <a:pt x="0" y="7"/>
                  </a:lnTo>
                  <a:lnTo>
                    <a:pt x="0" y="6"/>
                  </a:lnTo>
                  <a:lnTo>
                    <a:pt x="1" y="4"/>
                  </a:lnTo>
                  <a:lnTo>
                    <a:pt x="2" y="3"/>
                  </a:lnTo>
                  <a:lnTo>
                    <a:pt x="4" y="2"/>
                  </a:lnTo>
                  <a:lnTo>
                    <a:pt x="39" y="0"/>
                  </a:lnTo>
                  <a:lnTo>
                    <a:pt x="39" y="0"/>
                  </a:lnTo>
                  <a:lnTo>
                    <a:pt x="42" y="0"/>
                  </a:lnTo>
                  <a:lnTo>
                    <a:pt x="43" y="2"/>
                  </a:lnTo>
                  <a:lnTo>
                    <a:pt x="44" y="3"/>
                  </a:lnTo>
                  <a:lnTo>
                    <a:pt x="44" y="4"/>
                  </a:lnTo>
                  <a:lnTo>
                    <a:pt x="46" y="25"/>
                  </a:lnTo>
                  <a:lnTo>
                    <a:pt x="46" y="25"/>
                  </a:lnTo>
                  <a:lnTo>
                    <a:pt x="46" y="26"/>
                  </a:lnTo>
                  <a:lnTo>
                    <a:pt x="44" y="29"/>
                  </a:lnTo>
                  <a:lnTo>
                    <a:pt x="43" y="30"/>
                  </a:lnTo>
                  <a:lnTo>
                    <a:pt x="40" y="30"/>
                  </a:lnTo>
                  <a:lnTo>
                    <a:pt x="40"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3" name="Freeform 446"/>
            <p:cNvSpPr>
              <a:spLocks/>
            </p:cNvSpPr>
            <p:nvPr/>
          </p:nvSpPr>
          <p:spPr bwMode="auto">
            <a:xfrm>
              <a:off x="6046788" y="1898650"/>
              <a:ext cx="47625" cy="49213"/>
            </a:xfrm>
            <a:custGeom>
              <a:avLst/>
              <a:gdLst>
                <a:gd name="T0" fmla="*/ 24 w 30"/>
                <a:gd name="T1" fmla="*/ 31 h 31"/>
                <a:gd name="T2" fmla="*/ 7 w 30"/>
                <a:gd name="T3" fmla="*/ 31 h 31"/>
                <a:gd name="T4" fmla="*/ 7 w 30"/>
                <a:gd name="T5" fmla="*/ 31 h 31"/>
                <a:gd name="T6" fmla="*/ 3 w 30"/>
                <a:gd name="T7" fmla="*/ 30 h 31"/>
                <a:gd name="T8" fmla="*/ 1 w 30"/>
                <a:gd name="T9" fmla="*/ 27 h 31"/>
                <a:gd name="T10" fmla="*/ 0 w 30"/>
                <a:gd name="T11" fmla="*/ 7 h 31"/>
                <a:gd name="T12" fmla="*/ 0 w 30"/>
                <a:gd name="T13" fmla="*/ 7 h 31"/>
                <a:gd name="T14" fmla="*/ 1 w 30"/>
                <a:gd name="T15" fmla="*/ 3 h 31"/>
                <a:gd name="T16" fmla="*/ 4 w 30"/>
                <a:gd name="T17" fmla="*/ 1 h 31"/>
                <a:gd name="T18" fmla="*/ 23 w 30"/>
                <a:gd name="T19" fmla="*/ 0 h 31"/>
                <a:gd name="T20" fmla="*/ 23 w 30"/>
                <a:gd name="T21" fmla="*/ 0 h 31"/>
                <a:gd name="T22" fmla="*/ 27 w 30"/>
                <a:gd name="T23" fmla="*/ 1 h 31"/>
                <a:gd name="T24" fmla="*/ 28 w 30"/>
                <a:gd name="T25" fmla="*/ 6 h 31"/>
                <a:gd name="T26" fmla="*/ 30 w 30"/>
                <a:gd name="T27" fmla="*/ 26 h 31"/>
                <a:gd name="T28" fmla="*/ 30 w 30"/>
                <a:gd name="T29" fmla="*/ 26 h 31"/>
                <a:gd name="T30" fmla="*/ 28 w 30"/>
                <a:gd name="T31" fmla="*/ 28 h 31"/>
                <a:gd name="T32" fmla="*/ 24 w 30"/>
                <a:gd name="T33" fmla="*/ 31 h 31"/>
                <a:gd name="T34" fmla="*/ 24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1"/>
                  </a:moveTo>
                  <a:lnTo>
                    <a:pt x="7" y="31"/>
                  </a:lnTo>
                  <a:lnTo>
                    <a:pt x="7" y="31"/>
                  </a:lnTo>
                  <a:lnTo>
                    <a:pt x="3" y="30"/>
                  </a:lnTo>
                  <a:lnTo>
                    <a:pt x="1" y="27"/>
                  </a:lnTo>
                  <a:lnTo>
                    <a:pt x="0" y="7"/>
                  </a:lnTo>
                  <a:lnTo>
                    <a:pt x="0" y="7"/>
                  </a:lnTo>
                  <a:lnTo>
                    <a:pt x="1" y="3"/>
                  </a:lnTo>
                  <a:lnTo>
                    <a:pt x="4" y="1"/>
                  </a:lnTo>
                  <a:lnTo>
                    <a:pt x="23" y="0"/>
                  </a:lnTo>
                  <a:lnTo>
                    <a:pt x="23" y="0"/>
                  </a:lnTo>
                  <a:lnTo>
                    <a:pt x="27" y="1"/>
                  </a:lnTo>
                  <a:lnTo>
                    <a:pt x="28" y="6"/>
                  </a:lnTo>
                  <a:lnTo>
                    <a:pt x="30" y="26"/>
                  </a:lnTo>
                  <a:lnTo>
                    <a:pt x="30" y="26"/>
                  </a:lnTo>
                  <a:lnTo>
                    <a:pt x="28"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4" name="Freeform 447"/>
            <p:cNvSpPr>
              <a:spLocks/>
            </p:cNvSpPr>
            <p:nvPr/>
          </p:nvSpPr>
          <p:spPr bwMode="auto">
            <a:xfrm>
              <a:off x="6216650" y="1670050"/>
              <a:ext cx="330200" cy="179388"/>
            </a:xfrm>
            <a:custGeom>
              <a:avLst/>
              <a:gdLst>
                <a:gd name="T0" fmla="*/ 202 w 208"/>
                <a:gd name="T1" fmla="*/ 102 h 113"/>
                <a:gd name="T2" fmla="*/ 10 w 208"/>
                <a:gd name="T3" fmla="*/ 113 h 113"/>
                <a:gd name="T4" fmla="*/ 10 w 208"/>
                <a:gd name="T5" fmla="*/ 113 h 113"/>
                <a:gd name="T6" fmla="*/ 9 w 208"/>
                <a:gd name="T7" fmla="*/ 113 h 113"/>
                <a:gd name="T8" fmla="*/ 6 w 208"/>
                <a:gd name="T9" fmla="*/ 112 h 113"/>
                <a:gd name="T10" fmla="*/ 6 w 208"/>
                <a:gd name="T11" fmla="*/ 110 h 113"/>
                <a:gd name="T12" fmla="*/ 5 w 208"/>
                <a:gd name="T13" fmla="*/ 108 h 113"/>
                <a:gd name="T14" fmla="*/ 0 w 208"/>
                <a:gd name="T15" fmla="*/ 16 h 113"/>
                <a:gd name="T16" fmla="*/ 0 w 208"/>
                <a:gd name="T17" fmla="*/ 16 h 113"/>
                <a:gd name="T18" fmla="*/ 0 w 208"/>
                <a:gd name="T19" fmla="*/ 15 h 113"/>
                <a:gd name="T20" fmla="*/ 1 w 208"/>
                <a:gd name="T21" fmla="*/ 12 h 113"/>
                <a:gd name="T22" fmla="*/ 2 w 208"/>
                <a:gd name="T23" fmla="*/ 10 h 113"/>
                <a:gd name="T24" fmla="*/ 5 w 208"/>
                <a:gd name="T25" fmla="*/ 10 h 113"/>
                <a:gd name="T26" fmla="*/ 195 w 208"/>
                <a:gd name="T27" fmla="*/ 0 h 113"/>
                <a:gd name="T28" fmla="*/ 195 w 208"/>
                <a:gd name="T29" fmla="*/ 0 h 113"/>
                <a:gd name="T30" fmla="*/ 198 w 208"/>
                <a:gd name="T31" fmla="*/ 0 h 113"/>
                <a:gd name="T32" fmla="*/ 199 w 208"/>
                <a:gd name="T33" fmla="*/ 1 h 113"/>
                <a:gd name="T34" fmla="*/ 201 w 208"/>
                <a:gd name="T35" fmla="*/ 2 h 113"/>
                <a:gd name="T36" fmla="*/ 202 w 208"/>
                <a:gd name="T37" fmla="*/ 4 h 113"/>
                <a:gd name="T38" fmla="*/ 208 w 208"/>
                <a:gd name="T39" fmla="*/ 96 h 113"/>
                <a:gd name="T40" fmla="*/ 208 w 208"/>
                <a:gd name="T41" fmla="*/ 96 h 113"/>
                <a:gd name="T42" fmla="*/ 206 w 208"/>
                <a:gd name="T43" fmla="*/ 98 h 113"/>
                <a:gd name="T44" fmla="*/ 206 w 208"/>
                <a:gd name="T45" fmla="*/ 100 h 113"/>
                <a:gd name="T46" fmla="*/ 203 w 208"/>
                <a:gd name="T47" fmla="*/ 101 h 113"/>
                <a:gd name="T48" fmla="*/ 202 w 208"/>
                <a:gd name="T49" fmla="*/ 102 h 113"/>
                <a:gd name="T50" fmla="*/ 202 w 208"/>
                <a:gd name="T51" fmla="*/ 10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113">
                  <a:moveTo>
                    <a:pt x="202" y="102"/>
                  </a:moveTo>
                  <a:lnTo>
                    <a:pt x="10" y="113"/>
                  </a:lnTo>
                  <a:lnTo>
                    <a:pt x="10" y="113"/>
                  </a:lnTo>
                  <a:lnTo>
                    <a:pt x="9" y="113"/>
                  </a:lnTo>
                  <a:lnTo>
                    <a:pt x="6" y="112"/>
                  </a:lnTo>
                  <a:lnTo>
                    <a:pt x="6" y="110"/>
                  </a:lnTo>
                  <a:lnTo>
                    <a:pt x="5" y="108"/>
                  </a:lnTo>
                  <a:lnTo>
                    <a:pt x="0" y="16"/>
                  </a:lnTo>
                  <a:lnTo>
                    <a:pt x="0" y="16"/>
                  </a:lnTo>
                  <a:lnTo>
                    <a:pt x="0" y="15"/>
                  </a:lnTo>
                  <a:lnTo>
                    <a:pt x="1" y="12"/>
                  </a:lnTo>
                  <a:lnTo>
                    <a:pt x="2" y="10"/>
                  </a:lnTo>
                  <a:lnTo>
                    <a:pt x="5" y="10"/>
                  </a:lnTo>
                  <a:lnTo>
                    <a:pt x="195" y="0"/>
                  </a:lnTo>
                  <a:lnTo>
                    <a:pt x="195" y="0"/>
                  </a:lnTo>
                  <a:lnTo>
                    <a:pt x="198" y="0"/>
                  </a:lnTo>
                  <a:lnTo>
                    <a:pt x="199" y="1"/>
                  </a:lnTo>
                  <a:lnTo>
                    <a:pt x="201" y="2"/>
                  </a:lnTo>
                  <a:lnTo>
                    <a:pt x="202" y="4"/>
                  </a:lnTo>
                  <a:lnTo>
                    <a:pt x="208" y="96"/>
                  </a:lnTo>
                  <a:lnTo>
                    <a:pt x="208" y="96"/>
                  </a:lnTo>
                  <a:lnTo>
                    <a:pt x="206" y="98"/>
                  </a:lnTo>
                  <a:lnTo>
                    <a:pt x="206" y="100"/>
                  </a:lnTo>
                  <a:lnTo>
                    <a:pt x="203" y="101"/>
                  </a:lnTo>
                  <a:lnTo>
                    <a:pt x="202" y="102"/>
                  </a:lnTo>
                  <a:lnTo>
                    <a:pt x="202" y="102"/>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5" name="Freeform 448"/>
            <p:cNvSpPr>
              <a:spLocks/>
            </p:cNvSpPr>
            <p:nvPr/>
          </p:nvSpPr>
          <p:spPr bwMode="auto">
            <a:xfrm>
              <a:off x="6378575" y="1624013"/>
              <a:ext cx="157163" cy="41275"/>
            </a:xfrm>
            <a:custGeom>
              <a:avLst/>
              <a:gdLst>
                <a:gd name="T0" fmla="*/ 97 w 99"/>
                <a:gd name="T1" fmla="*/ 21 h 26"/>
                <a:gd name="T2" fmla="*/ 3 w 99"/>
                <a:gd name="T3" fmla="*/ 26 h 26"/>
                <a:gd name="T4" fmla="*/ 3 w 99"/>
                <a:gd name="T5" fmla="*/ 26 h 26"/>
                <a:gd name="T6" fmla="*/ 2 w 99"/>
                <a:gd name="T7" fmla="*/ 26 h 26"/>
                <a:gd name="T8" fmla="*/ 0 w 99"/>
                <a:gd name="T9" fmla="*/ 7 h 26"/>
                <a:gd name="T10" fmla="*/ 0 w 99"/>
                <a:gd name="T11" fmla="*/ 7 h 26"/>
                <a:gd name="T12" fmla="*/ 2 w 99"/>
                <a:gd name="T13" fmla="*/ 6 h 26"/>
                <a:gd name="T14" fmla="*/ 96 w 99"/>
                <a:gd name="T15" fmla="*/ 0 h 26"/>
                <a:gd name="T16" fmla="*/ 96 w 99"/>
                <a:gd name="T17" fmla="*/ 0 h 26"/>
                <a:gd name="T18" fmla="*/ 97 w 99"/>
                <a:gd name="T19" fmla="*/ 0 h 26"/>
                <a:gd name="T20" fmla="*/ 99 w 99"/>
                <a:gd name="T21" fmla="*/ 19 h 26"/>
                <a:gd name="T22" fmla="*/ 99 w 99"/>
                <a:gd name="T23" fmla="*/ 19 h 26"/>
                <a:gd name="T24" fmla="*/ 97 w 99"/>
                <a:gd name="T25" fmla="*/ 21 h 26"/>
                <a:gd name="T26" fmla="*/ 97 w 99"/>
                <a:gd name="T2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6">
                  <a:moveTo>
                    <a:pt x="97" y="21"/>
                  </a:moveTo>
                  <a:lnTo>
                    <a:pt x="3" y="26"/>
                  </a:lnTo>
                  <a:lnTo>
                    <a:pt x="3" y="26"/>
                  </a:lnTo>
                  <a:lnTo>
                    <a:pt x="2" y="26"/>
                  </a:lnTo>
                  <a:lnTo>
                    <a:pt x="0" y="7"/>
                  </a:lnTo>
                  <a:lnTo>
                    <a:pt x="0" y="7"/>
                  </a:lnTo>
                  <a:lnTo>
                    <a:pt x="2" y="6"/>
                  </a:lnTo>
                  <a:lnTo>
                    <a:pt x="96" y="0"/>
                  </a:lnTo>
                  <a:lnTo>
                    <a:pt x="96" y="0"/>
                  </a:lnTo>
                  <a:lnTo>
                    <a:pt x="97" y="0"/>
                  </a:lnTo>
                  <a:lnTo>
                    <a:pt x="99" y="19"/>
                  </a:lnTo>
                  <a:lnTo>
                    <a:pt x="99" y="19"/>
                  </a:lnTo>
                  <a:lnTo>
                    <a:pt x="97" y="21"/>
                  </a:lnTo>
                  <a:lnTo>
                    <a:pt x="97" y="2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6" name="Freeform 449"/>
            <p:cNvSpPr>
              <a:spLocks/>
            </p:cNvSpPr>
            <p:nvPr/>
          </p:nvSpPr>
          <p:spPr bwMode="auto">
            <a:xfrm>
              <a:off x="6213475" y="1633538"/>
              <a:ext cx="157163" cy="42863"/>
            </a:xfrm>
            <a:custGeom>
              <a:avLst/>
              <a:gdLst>
                <a:gd name="T0" fmla="*/ 97 w 99"/>
                <a:gd name="T1" fmla="*/ 21 h 27"/>
                <a:gd name="T2" fmla="*/ 2 w 99"/>
                <a:gd name="T3" fmla="*/ 27 h 27"/>
                <a:gd name="T4" fmla="*/ 2 w 99"/>
                <a:gd name="T5" fmla="*/ 27 h 27"/>
                <a:gd name="T6" fmla="*/ 0 w 99"/>
                <a:gd name="T7" fmla="*/ 25 h 27"/>
                <a:gd name="T8" fmla="*/ 0 w 99"/>
                <a:gd name="T9" fmla="*/ 6 h 27"/>
                <a:gd name="T10" fmla="*/ 0 w 99"/>
                <a:gd name="T11" fmla="*/ 6 h 27"/>
                <a:gd name="T12" fmla="*/ 0 w 99"/>
                <a:gd name="T13" fmla="*/ 5 h 27"/>
                <a:gd name="T14" fmla="*/ 96 w 99"/>
                <a:gd name="T15" fmla="*/ 0 h 27"/>
                <a:gd name="T16" fmla="*/ 96 w 99"/>
                <a:gd name="T17" fmla="*/ 0 h 27"/>
                <a:gd name="T18" fmla="*/ 97 w 99"/>
                <a:gd name="T19" fmla="*/ 1 h 27"/>
                <a:gd name="T20" fmla="*/ 99 w 99"/>
                <a:gd name="T21" fmla="*/ 20 h 27"/>
                <a:gd name="T22" fmla="*/ 99 w 99"/>
                <a:gd name="T23" fmla="*/ 20 h 27"/>
                <a:gd name="T24" fmla="*/ 97 w 99"/>
                <a:gd name="T25" fmla="*/ 21 h 27"/>
                <a:gd name="T26" fmla="*/ 97 w 99"/>
                <a:gd name="T2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7">
                  <a:moveTo>
                    <a:pt x="97" y="21"/>
                  </a:moveTo>
                  <a:lnTo>
                    <a:pt x="2" y="27"/>
                  </a:lnTo>
                  <a:lnTo>
                    <a:pt x="2" y="27"/>
                  </a:lnTo>
                  <a:lnTo>
                    <a:pt x="0" y="25"/>
                  </a:lnTo>
                  <a:lnTo>
                    <a:pt x="0" y="6"/>
                  </a:lnTo>
                  <a:lnTo>
                    <a:pt x="0" y="6"/>
                  </a:lnTo>
                  <a:lnTo>
                    <a:pt x="0" y="5"/>
                  </a:lnTo>
                  <a:lnTo>
                    <a:pt x="96" y="0"/>
                  </a:lnTo>
                  <a:lnTo>
                    <a:pt x="96" y="0"/>
                  </a:lnTo>
                  <a:lnTo>
                    <a:pt x="97" y="1"/>
                  </a:lnTo>
                  <a:lnTo>
                    <a:pt x="99" y="20"/>
                  </a:lnTo>
                  <a:lnTo>
                    <a:pt x="99" y="20"/>
                  </a:lnTo>
                  <a:lnTo>
                    <a:pt x="97" y="21"/>
                  </a:lnTo>
                  <a:lnTo>
                    <a:pt x="97" y="2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7" name="Freeform 450"/>
            <p:cNvSpPr>
              <a:spLocks/>
            </p:cNvSpPr>
            <p:nvPr/>
          </p:nvSpPr>
          <p:spPr bwMode="auto">
            <a:xfrm>
              <a:off x="5875338" y="2498725"/>
              <a:ext cx="1106488" cy="65088"/>
            </a:xfrm>
            <a:custGeom>
              <a:avLst/>
              <a:gdLst>
                <a:gd name="T0" fmla="*/ 697 w 697"/>
                <a:gd name="T1" fmla="*/ 0 h 41"/>
                <a:gd name="T2" fmla="*/ 697 w 697"/>
                <a:gd name="T3" fmla="*/ 0 h 41"/>
                <a:gd name="T4" fmla="*/ 0 w 697"/>
                <a:gd name="T5" fmla="*/ 41 h 41"/>
                <a:gd name="T6" fmla="*/ 697 w 697"/>
                <a:gd name="T7" fmla="*/ 0 h 41"/>
              </a:gdLst>
              <a:ahLst/>
              <a:cxnLst>
                <a:cxn ang="0">
                  <a:pos x="T0" y="T1"/>
                </a:cxn>
                <a:cxn ang="0">
                  <a:pos x="T2" y="T3"/>
                </a:cxn>
                <a:cxn ang="0">
                  <a:pos x="T4" y="T5"/>
                </a:cxn>
                <a:cxn ang="0">
                  <a:pos x="T6" y="T7"/>
                </a:cxn>
              </a:cxnLst>
              <a:rect l="0" t="0" r="r" b="b"/>
              <a:pathLst>
                <a:path w="697" h="41">
                  <a:moveTo>
                    <a:pt x="697" y="0"/>
                  </a:moveTo>
                  <a:lnTo>
                    <a:pt x="697" y="0"/>
                  </a:lnTo>
                  <a:lnTo>
                    <a:pt x="0" y="41"/>
                  </a:lnTo>
                  <a:lnTo>
                    <a:pt x="697" y="0"/>
                  </a:lnTo>
                  <a:close/>
                </a:path>
              </a:pathLst>
            </a:custGeom>
            <a:solidFill>
              <a:srgbClr val="7A9F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8" name="Freeform 451"/>
            <p:cNvSpPr>
              <a:spLocks/>
            </p:cNvSpPr>
            <p:nvPr/>
          </p:nvSpPr>
          <p:spPr bwMode="auto">
            <a:xfrm>
              <a:off x="5875338" y="2498725"/>
              <a:ext cx="1106488" cy="65088"/>
            </a:xfrm>
            <a:custGeom>
              <a:avLst/>
              <a:gdLst>
                <a:gd name="T0" fmla="*/ 697 w 697"/>
                <a:gd name="T1" fmla="*/ 0 h 41"/>
                <a:gd name="T2" fmla="*/ 697 w 697"/>
                <a:gd name="T3" fmla="*/ 0 h 41"/>
                <a:gd name="T4" fmla="*/ 0 w 697"/>
                <a:gd name="T5" fmla="*/ 41 h 41"/>
                <a:gd name="T6" fmla="*/ 697 w 697"/>
                <a:gd name="T7" fmla="*/ 0 h 41"/>
              </a:gdLst>
              <a:ahLst/>
              <a:cxnLst>
                <a:cxn ang="0">
                  <a:pos x="T0" y="T1"/>
                </a:cxn>
                <a:cxn ang="0">
                  <a:pos x="T2" y="T3"/>
                </a:cxn>
                <a:cxn ang="0">
                  <a:pos x="T4" y="T5"/>
                </a:cxn>
                <a:cxn ang="0">
                  <a:pos x="T6" y="T7"/>
                </a:cxn>
              </a:cxnLst>
              <a:rect l="0" t="0" r="r" b="b"/>
              <a:pathLst>
                <a:path w="697" h="41">
                  <a:moveTo>
                    <a:pt x="697" y="0"/>
                  </a:moveTo>
                  <a:lnTo>
                    <a:pt x="697" y="0"/>
                  </a:lnTo>
                  <a:lnTo>
                    <a:pt x="0" y="41"/>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9" name="Freeform 452"/>
            <p:cNvSpPr>
              <a:spLocks/>
            </p:cNvSpPr>
            <p:nvPr/>
          </p:nvSpPr>
          <p:spPr bwMode="auto">
            <a:xfrm>
              <a:off x="5875338" y="2352675"/>
              <a:ext cx="1106488" cy="211138"/>
            </a:xfrm>
            <a:custGeom>
              <a:avLst/>
              <a:gdLst>
                <a:gd name="T0" fmla="*/ 36 w 697"/>
                <a:gd name="T1" fmla="*/ 0 h 133"/>
                <a:gd name="T2" fmla="*/ 36 w 697"/>
                <a:gd name="T3" fmla="*/ 0 h 133"/>
                <a:gd name="T4" fmla="*/ 0 w 697"/>
                <a:gd name="T5" fmla="*/ 133 h 133"/>
                <a:gd name="T6" fmla="*/ 697 w 697"/>
                <a:gd name="T7" fmla="*/ 92 h 133"/>
                <a:gd name="T8" fmla="*/ 36 w 697"/>
                <a:gd name="T9" fmla="*/ 0 h 133"/>
              </a:gdLst>
              <a:ahLst/>
              <a:cxnLst>
                <a:cxn ang="0">
                  <a:pos x="T0" y="T1"/>
                </a:cxn>
                <a:cxn ang="0">
                  <a:pos x="T2" y="T3"/>
                </a:cxn>
                <a:cxn ang="0">
                  <a:pos x="T4" y="T5"/>
                </a:cxn>
                <a:cxn ang="0">
                  <a:pos x="T6" y="T7"/>
                </a:cxn>
                <a:cxn ang="0">
                  <a:pos x="T8" y="T9"/>
                </a:cxn>
              </a:cxnLst>
              <a:rect l="0" t="0" r="r" b="b"/>
              <a:pathLst>
                <a:path w="697" h="133">
                  <a:moveTo>
                    <a:pt x="36" y="0"/>
                  </a:moveTo>
                  <a:lnTo>
                    <a:pt x="36" y="0"/>
                  </a:lnTo>
                  <a:lnTo>
                    <a:pt x="0" y="133"/>
                  </a:lnTo>
                  <a:lnTo>
                    <a:pt x="697" y="92"/>
                  </a:lnTo>
                  <a:lnTo>
                    <a:pt x="36" y="0"/>
                  </a:lnTo>
                  <a:close/>
                </a:path>
              </a:pathLst>
            </a:custGeom>
            <a:solidFill>
              <a:srgbClr val="93C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0" name="Freeform 453"/>
            <p:cNvSpPr>
              <a:spLocks/>
            </p:cNvSpPr>
            <p:nvPr/>
          </p:nvSpPr>
          <p:spPr bwMode="auto">
            <a:xfrm>
              <a:off x="5875338" y="2352675"/>
              <a:ext cx="1106488" cy="211138"/>
            </a:xfrm>
            <a:custGeom>
              <a:avLst/>
              <a:gdLst>
                <a:gd name="T0" fmla="*/ 36 w 697"/>
                <a:gd name="T1" fmla="*/ 0 h 133"/>
                <a:gd name="T2" fmla="*/ 36 w 697"/>
                <a:gd name="T3" fmla="*/ 0 h 133"/>
                <a:gd name="T4" fmla="*/ 0 w 697"/>
                <a:gd name="T5" fmla="*/ 133 h 133"/>
                <a:gd name="T6" fmla="*/ 697 w 697"/>
                <a:gd name="T7" fmla="*/ 92 h 133"/>
                <a:gd name="T8" fmla="*/ 36 w 697"/>
                <a:gd name="T9" fmla="*/ 0 h 133"/>
              </a:gdLst>
              <a:ahLst/>
              <a:cxnLst>
                <a:cxn ang="0">
                  <a:pos x="T0" y="T1"/>
                </a:cxn>
                <a:cxn ang="0">
                  <a:pos x="T2" y="T3"/>
                </a:cxn>
                <a:cxn ang="0">
                  <a:pos x="T4" y="T5"/>
                </a:cxn>
                <a:cxn ang="0">
                  <a:pos x="T6" y="T7"/>
                </a:cxn>
                <a:cxn ang="0">
                  <a:pos x="T8" y="T9"/>
                </a:cxn>
              </a:cxnLst>
              <a:rect l="0" t="0" r="r" b="b"/>
              <a:pathLst>
                <a:path w="697" h="133">
                  <a:moveTo>
                    <a:pt x="36" y="0"/>
                  </a:moveTo>
                  <a:lnTo>
                    <a:pt x="36" y="0"/>
                  </a:lnTo>
                  <a:lnTo>
                    <a:pt x="0" y="133"/>
                  </a:lnTo>
                  <a:lnTo>
                    <a:pt x="697" y="92"/>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1" name="Freeform 454"/>
            <p:cNvSpPr>
              <a:spLocks/>
            </p:cNvSpPr>
            <p:nvPr/>
          </p:nvSpPr>
          <p:spPr bwMode="auto">
            <a:xfrm>
              <a:off x="4270375" y="1776413"/>
              <a:ext cx="960438" cy="1028700"/>
            </a:xfrm>
            <a:custGeom>
              <a:avLst/>
              <a:gdLst>
                <a:gd name="T0" fmla="*/ 322 w 605"/>
                <a:gd name="T1" fmla="*/ 0 h 648"/>
                <a:gd name="T2" fmla="*/ 322 w 605"/>
                <a:gd name="T3" fmla="*/ 0 h 648"/>
                <a:gd name="T4" fmla="*/ 312 w 605"/>
                <a:gd name="T5" fmla="*/ 2 h 648"/>
                <a:gd name="T6" fmla="*/ 302 w 605"/>
                <a:gd name="T7" fmla="*/ 3 h 648"/>
                <a:gd name="T8" fmla="*/ 293 w 605"/>
                <a:gd name="T9" fmla="*/ 6 h 648"/>
                <a:gd name="T10" fmla="*/ 283 w 605"/>
                <a:gd name="T11" fmla="*/ 10 h 648"/>
                <a:gd name="T12" fmla="*/ 275 w 605"/>
                <a:gd name="T13" fmla="*/ 15 h 648"/>
                <a:gd name="T14" fmla="*/ 267 w 605"/>
                <a:gd name="T15" fmla="*/ 22 h 648"/>
                <a:gd name="T16" fmla="*/ 259 w 605"/>
                <a:gd name="T17" fmla="*/ 29 h 648"/>
                <a:gd name="T18" fmla="*/ 252 w 605"/>
                <a:gd name="T19" fmla="*/ 37 h 648"/>
                <a:gd name="T20" fmla="*/ 16 w 605"/>
                <a:gd name="T21" fmla="*/ 378 h 648"/>
                <a:gd name="T22" fmla="*/ 16 w 605"/>
                <a:gd name="T23" fmla="*/ 378 h 648"/>
                <a:gd name="T24" fmla="*/ 11 w 605"/>
                <a:gd name="T25" fmla="*/ 385 h 648"/>
                <a:gd name="T26" fmla="*/ 8 w 605"/>
                <a:gd name="T27" fmla="*/ 393 h 648"/>
                <a:gd name="T28" fmla="*/ 4 w 605"/>
                <a:gd name="T29" fmla="*/ 400 h 648"/>
                <a:gd name="T30" fmla="*/ 3 w 605"/>
                <a:gd name="T31" fmla="*/ 408 h 648"/>
                <a:gd name="T32" fmla="*/ 0 w 605"/>
                <a:gd name="T33" fmla="*/ 424 h 648"/>
                <a:gd name="T34" fmla="*/ 1 w 605"/>
                <a:gd name="T35" fmla="*/ 440 h 648"/>
                <a:gd name="T36" fmla="*/ 7 w 605"/>
                <a:gd name="T37" fmla="*/ 456 h 648"/>
                <a:gd name="T38" fmla="*/ 13 w 605"/>
                <a:gd name="T39" fmla="*/ 471 h 648"/>
                <a:gd name="T40" fmla="*/ 19 w 605"/>
                <a:gd name="T41" fmla="*/ 478 h 648"/>
                <a:gd name="T42" fmla="*/ 24 w 605"/>
                <a:gd name="T43" fmla="*/ 485 h 648"/>
                <a:gd name="T44" fmla="*/ 30 w 605"/>
                <a:gd name="T45" fmla="*/ 490 h 648"/>
                <a:gd name="T46" fmla="*/ 36 w 605"/>
                <a:gd name="T47" fmla="*/ 496 h 648"/>
                <a:gd name="T48" fmla="*/ 233 w 605"/>
                <a:gd name="T49" fmla="*/ 633 h 648"/>
                <a:gd name="T50" fmla="*/ 233 w 605"/>
                <a:gd name="T51" fmla="*/ 633 h 648"/>
                <a:gd name="T52" fmla="*/ 246 w 605"/>
                <a:gd name="T53" fmla="*/ 639 h 648"/>
                <a:gd name="T54" fmla="*/ 258 w 605"/>
                <a:gd name="T55" fmla="*/ 644 h 648"/>
                <a:gd name="T56" fmla="*/ 270 w 605"/>
                <a:gd name="T57" fmla="*/ 647 h 648"/>
                <a:gd name="T58" fmla="*/ 282 w 605"/>
                <a:gd name="T59" fmla="*/ 648 h 648"/>
                <a:gd name="T60" fmla="*/ 282 w 605"/>
                <a:gd name="T61" fmla="*/ 648 h 648"/>
                <a:gd name="T62" fmla="*/ 293 w 605"/>
                <a:gd name="T63" fmla="*/ 647 h 648"/>
                <a:gd name="T64" fmla="*/ 302 w 605"/>
                <a:gd name="T65" fmla="*/ 645 h 648"/>
                <a:gd name="T66" fmla="*/ 312 w 605"/>
                <a:gd name="T67" fmla="*/ 643 h 648"/>
                <a:gd name="T68" fmla="*/ 321 w 605"/>
                <a:gd name="T69" fmla="*/ 639 h 648"/>
                <a:gd name="T70" fmla="*/ 329 w 605"/>
                <a:gd name="T71" fmla="*/ 633 h 648"/>
                <a:gd name="T72" fmla="*/ 337 w 605"/>
                <a:gd name="T73" fmla="*/ 627 h 648"/>
                <a:gd name="T74" fmla="*/ 345 w 605"/>
                <a:gd name="T75" fmla="*/ 620 h 648"/>
                <a:gd name="T76" fmla="*/ 352 w 605"/>
                <a:gd name="T77" fmla="*/ 612 h 648"/>
                <a:gd name="T78" fmla="*/ 588 w 605"/>
                <a:gd name="T79" fmla="*/ 272 h 648"/>
                <a:gd name="T80" fmla="*/ 588 w 605"/>
                <a:gd name="T81" fmla="*/ 272 h 648"/>
                <a:gd name="T82" fmla="*/ 594 w 605"/>
                <a:gd name="T83" fmla="*/ 263 h 648"/>
                <a:gd name="T84" fmla="*/ 598 w 605"/>
                <a:gd name="T85" fmla="*/ 255 h 648"/>
                <a:gd name="T86" fmla="*/ 601 w 605"/>
                <a:gd name="T87" fmla="*/ 249 h 648"/>
                <a:gd name="T88" fmla="*/ 602 w 605"/>
                <a:gd name="T89" fmla="*/ 240 h 648"/>
                <a:gd name="T90" fmla="*/ 605 w 605"/>
                <a:gd name="T91" fmla="*/ 224 h 648"/>
                <a:gd name="T92" fmla="*/ 603 w 605"/>
                <a:gd name="T93" fmla="*/ 208 h 648"/>
                <a:gd name="T94" fmla="*/ 598 w 605"/>
                <a:gd name="T95" fmla="*/ 192 h 648"/>
                <a:gd name="T96" fmla="*/ 591 w 605"/>
                <a:gd name="T97" fmla="*/ 177 h 648"/>
                <a:gd name="T98" fmla="*/ 586 w 605"/>
                <a:gd name="T99" fmla="*/ 170 h 648"/>
                <a:gd name="T100" fmla="*/ 580 w 605"/>
                <a:gd name="T101" fmla="*/ 164 h 648"/>
                <a:gd name="T102" fmla="*/ 575 w 605"/>
                <a:gd name="T103" fmla="*/ 158 h 648"/>
                <a:gd name="T104" fmla="*/ 568 w 605"/>
                <a:gd name="T105" fmla="*/ 153 h 648"/>
                <a:gd name="T106" fmla="*/ 371 w 605"/>
                <a:gd name="T107" fmla="*/ 16 h 648"/>
                <a:gd name="T108" fmla="*/ 371 w 605"/>
                <a:gd name="T109" fmla="*/ 16 h 648"/>
                <a:gd name="T110" fmla="*/ 359 w 605"/>
                <a:gd name="T111" fmla="*/ 10 h 648"/>
                <a:gd name="T112" fmla="*/ 347 w 605"/>
                <a:gd name="T113" fmla="*/ 4 h 648"/>
                <a:gd name="T114" fmla="*/ 335 w 605"/>
                <a:gd name="T115" fmla="*/ 2 h 648"/>
                <a:gd name="T116" fmla="*/ 322 w 605"/>
                <a:gd name="T117"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5" h="648">
                  <a:moveTo>
                    <a:pt x="322" y="0"/>
                  </a:moveTo>
                  <a:lnTo>
                    <a:pt x="322" y="0"/>
                  </a:lnTo>
                  <a:lnTo>
                    <a:pt x="312" y="2"/>
                  </a:lnTo>
                  <a:lnTo>
                    <a:pt x="302" y="3"/>
                  </a:lnTo>
                  <a:lnTo>
                    <a:pt x="293" y="6"/>
                  </a:lnTo>
                  <a:lnTo>
                    <a:pt x="283" y="10"/>
                  </a:lnTo>
                  <a:lnTo>
                    <a:pt x="275" y="15"/>
                  </a:lnTo>
                  <a:lnTo>
                    <a:pt x="267" y="22"/>
                  </a:lnTo>
                  <a:lnTo>
                    <a:pt x="259" y="29"/>
                  </a:lnTo>
                  <a:lnTo>
                    <a:pt x="252" y="37"/>
                  </a:lnTo>
                  <a:lnTo>
                    <a:pt x="16" y="378"/>
                  </a:lnTo>
                  <a:lnTo>
                    <a:pt x="16" y="378"/>
                  </a:lnTo>
                  <a:lnTo>
                    <a:pt x="11" y="385"/>
                  </a:lnTo>
                  <a:lnTo>
                    <a:pt x="8" y="393"/>
                  </a:lnTo>
                  <a:lnTo>
                    <a:pt x="4" y="400"/>
                  </a:lnTo>
                  <a:lnTo>
                    <a:pt x="3" y="408"/>
                  </a:lnTo>
                  <a:lnTo>
                    <a:pt x="0" y="424"/>
                  </a:lnTo>
                  <a:lnTo>
                    <a:pt x="1" y="440"/>
                  </a:lnTo>
                  <a:lnTo>
                    <a:pt x="7" y="456"/>
                  </a:lnTo>
                  <a:lnTo>
                    <a:pt x="13" y="471"/>
                  </a:lnTo>
                  <a:lnTo>
                    <a:pt x="19" y="478"/>
                  </a:lnTo>
                  <a:lnTo>
                    <a:pt x="24" y="485"/>
                  </a:lnTo>
                  <a:lnTo>
                    <a:pt x="30" y="490"/>
                  </a:lnTo>
                  <a:lnTo>
                    <a:pt x="36" y="496"/>
                  </a:lnTo>
                  <a:lnTo>
                    <a:pt x="233" y="633"/>
                  </a:lnTo>
                  <a:lnTo>
                    <a:pt x="233" y="633"/>
                  </a:lnTo>
                  <a:lnTo>
                    <a:pt x="246" y="639"/>
                  </a:lnTo>
                  <a:lnTo>
                    <a:pt x="258" y="644"/>
                  </a:lnTo>
                  <a:lnTo>
                    <a:pt x="270" y="647"/>
                  </a:lnTo>
                  <a:lnTo>
                    <a:pt x="282" y="648"/>
                  </a:lnTo>
                  <a:lnTo>
                    <a:pt x="282" y="648"/>
                  </a:lnTo>
                  <a:lnTo>
                    <a:pt x="293" y="647"/>
                  </a:lnTo>
                  <a:lnTo>
                    <a:pt x="302" y="645"/>
                  </a:lnTo>
                  <a:lnTo>
                    <a:pt x="312" y="643"/>
                  </a:lnTo>
                  <a:lnTo>
                    <a:pt x="321" y="639"/>
                  </a:lnTo>
                  <a:lnTo>
                    <a:pt x="329" y="633"/>
                  </a:lnTo>
                  <a:lnTo>
                    <a:pt x="337" y="627"/>
                  </a:lnTo>
                  <a:lnTo>
                    <a:pt x="345" y="620"/>
                  </a:lnTo>
                  <a:lnTo>
                    <a:pt x="352" y="612"/>
                  </a:lnTo>
                  <a:lnTo>
                    <a:pt x="588" y="272"/>
                  </a:lnTo>
                  <a:lnTo>
                    <a:pt x="588" y="272"/>
                  </a:lnTo>
                  <a:lnTo>
                    <a:pt x="594" y="263"/>
                  </a:lnTo>
                  <a:lnTo>
                    <a:pt x="598" y="255"/>
                  </a:lnTo>
                  <a:lnTo>
                    <a:pt x="601" y="249"/>
                  </a:lnTo>
                  <a:lnTo>
                    <a:pt x="602" y="240"/>
                  </a:lnTo>
                  <a:lnTo>
                    <a:pt x="605" y="224"/>
                  </a:lnTo>
                  <a:lnTo>
                    <a:pt x="603" y="208"/>
                  </a:lnTo>
                  <a:lnTo>
                    <a:pt x="598" y="192"/>
                  </a:lnTo>
                  <a:lnTo>
                    <a:pt x="591" y="177"/>
                  </a:lnTo>
                  <a:lnTo>
                    <a:pt x="586" y="170"/>
                  </a:lnTo>
                  <a:lnTo>
                    <a:pt x="580" y="164"/>
                  </a:lnTo>
                  <a:lnTo>
                    <a:pt x="575" y="158"/>
                  </a:lnTo>
                  <a:lnTo>
                    <a:pt x="568" y="153"/>
                  </a:lnTo>
                  <a:lnTo>
                    <a:pt x="371" y="16"/>
                  </a:lnTo>
                  <a:lnTo>
                    <a:pt x="371" y="16"/>
                  </a:lnTo>
                  <a:lnTo>
                    <a:pt x="359" y="10"/>
                  </a:lnTo>
                  <a:lnTo>
                    <a:pt x="347" y="4"/>
                  </a:lnTo>
                  <a:lnTo>
                    <a:pt x="335" y="2"/>
                  </a:lnTo>
                  <a:lnTo>
                    <a:pt x="322"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2" name="Freeform 455"/>
            <p:cNvSpPr>
              <a:spLocks/>
            </p:cNvSpPr>
            <p:nvPr/>
          </p:nvSpPr>
          <p:spPr bwMode="auto">
            <a:xfrm>
              <a:off x="4270375" y="1776413"/>
              <a:ext cx="960438" cy="1028700"/>
            </a:xfrm>
            <a:custGeom>
              <a:avLst/>
              <a:gdLst>
                <a:gd name="T0" fmla="*/ 322 w 605"/>
                <a:gd name="T1" fmla="*/ 0 h 648"/>
                <a:gd name="T2" fmla="*/ 322 w 605"/>
                <a:gd name="T3" fmla="*/ 0 h 648"/>
                <a:gd name="T4" fmla="*/ 312 w 605"/>
                <a:gd name="T5" fmla="*/ 2 h 648"/>
                <a:gd name="T6" fmla="*/ 302 w 605"/>
                <a:gd name="T7" fmla="*/ 3 h 648"/>
                <a:gd name="T8" fmla="*/ 293 w 605"/>
                <a:gd name="T9" fmla="*/ 6 h 648"/>
                <a:gd name="T10" fmla="*/ 283 w 605"/>
                <a:gd name="T11" fmla="*/ 10 h 648"/>
                <a:gd name="T12" fmla="*/ 275 w 605"/>
                <a:gd name="T13" fmla="*/ 15 h 648"/>
                <a:gd name="T14" fmla="*/ 267 w 605"/>
                <a:gd name="T15" fmla="*/ 22 h 648"/>
                <a:gd name="T16" fmla="*/ 259 w 605"/>
                <a:gd name="T17" fmla="*/ 29 h 648"/>
                <a:gd name="T18" fmla="*/ 252 w 605"/>
                <a:gd name="T19" fmla="*/ 37 h 648"/>
                <a:gd name="T20" fmla="*/ 16 w 605"/>
                <a:gd name="T21" fmla="*/ 378 h 648"/>
                <a:gd name="T22" fmla="*/ 16 w 605"/>
                <a:gd name="T23" fmla="*/ 378 h 648"/>
                <a:gd name="T24" fmla="*/ 11 w 605"/>
                <a:gd name="T25" fmla="*/ 385 h 648"/>
                <a:gd name="T26" fmla="*/ 8 w 605"/>
                <a:gd name="T27" fmla="*/ 393 h 648"/>
                <a:gd name="T28" fmla="*/ 4 w 605"/>
                <a:gd name="T29" fmla="*/ 400 h 648"/>
                <a:gd name="T30" fmla="*/ 3 w 605"/>
                <a:gd name="T31" fmla="*/ 408 h 648"/>
                <a:gd name="T32" fmla="*/ 0 w 605"/>
                <a:gd name="T33" fmla="*/ 424 h 648"/>
                <a:gd name="T34" fmla="*/ 1 w 605"/>
                <a:gd name="T35" fmla="*/ 440 h 648"/>
                <a:gd name="T36" fmla="*/ 7 w 605"/>
                <a:gd name="T37" fmla="*/ 456 h 648"/>
                <a:gd name="T38" fmla="*/ 13 w 605"/>
                <a:gd name="T39" fmla="*/ 471 h 648"/>
                <a:gd name="T40" fmla="*/ 19 w 605"/>
                <a:gd name="T41" fmla="*/ 478 h 648"/>
                <a:gd name="T42" fmla="*/ 24 w 605"/>
                <a:gd name="T43" fmla="*/ 485 h 648"/>
                <a:gd name="T44" fmla="*/ 30 w 605"/>
                <a:gd name="T45" fmla="*/ 490 h 648"/>
                <a:gd name="T46" fmla="*/ 36 w 605"/>
                <a:gd name="T47" fmla="*/ 496 h 648"/>
                <a:gd name="T48" fmla="*/ 233 w 605"/>
                <a:gd name="T49" fmla="*/ 633 h 648"/>
                <a:gd name="T50" fmla="*/ 233 w 605"/>
                <a:gd name="T51" fmla="*/ 633 h 648"/>
                <a:gd name="T52" fmla="*/ 246 w 605"/>
                <a:gd name="T53" fmla="*/ 639 h 648"/>
                <a:gd name="T54" fmla="*/ 258 w 605"/>
                <a:gd name="T55" fmla="*/ 644 h 648"/>
                <a:gd name="T56" fmla="*/ 270 w 605"/>
                <a:gd name="T57" fmla="*/ 647 h 648"/>
                <a:gd name="T58" fmla="*/ 282 w 605"/>
                <a:gd name="T59" fmla="*/ 648 h 648"/>
                <a:gd name="T60" fmla="*/ 282 w 605"/>
                <a:gd name="T61" fmla="*/ 648 h 648"/>
                <a:gd name="T62" fmla="*/ 293 w 605"/>
                <a:gd name="T63" fmla="*/ 647 h 648"/>
                <a:gd name="T64" fmla="*/ 302 w 605"/>
                <a:gd name="T65" fmla="*/ 645 h 648"/>
                <a:gd name="T66" fmla="*/ 312 w 605"/>
                <a:gd name="T67" fmla="*/ 643 h 648"/>
                <a:gd name="T68" fmla="*/ 321 w 605"/>
                <a:gd name="T69" fmla="*/ 639 h 648"/>
                <a:gd name="T70" fmla="*/ 329 w 605"/>
                <a:gd name="T71" fmla="*/ 633 h 648"/>
                <a:gd name="T72" fmla="*/ 337 w 605"/>
                <a:gd name="T73" fmla="*/ 627 h 648"/>
                <a:gd name="T74" fmla="*/ 345 w 605"/>
                <a:gd name="T75" fmla="*/ 620 h 648"/>
                <a:gd name="T76" fmla="*/ 352 w 605"/>
                <a:gd name="T77" fmla="*/ 612 h 648"/>
                <a:gd name="T78" fmla="*/ 588 w 605"/>
                <a:gd name="T79" fmla="*/ 272 h 648"/>
                <a:gd name="T80" fmla="*/ 588 w 605"/>
                <a:gd name="T81" fmla="*/ 272 h 648"/>
                <a:gd name="T82" fmla="*/ 594 w 605"/>
                <a:gd name="T83" fmla="*/ 263 h 648"/>
                <a:gd name="T84" fmla="*/ 598 w 605"/>
                <a:gd name="T85" fmla="*/ 255 h 648"/>
                <a:gd name="T86" fmla="*/ 601 w 605"/>
                <a:gd name="T87" fmla="*/ 249 h 648"/>
                <a:gd name="T88" fmla="*/ 602 w 605"/>
                <a:gd name="T89" fmla="*/ 240 h 648"/>
                <a:gd name="T90" fmla="*/ 605 w 605"/>
                <a:gd name="T91" fmla="*/ 224 h 648"/>
                <a:gd name="T92" fmla="*/ 603 w 605"/>
                <a:gd name="T93" fmla="*/ 208 h 648"/>
                <a:gd name="T94" fmla="*/ 598 w 605"/>
                <a:gd name="T95" fmla="*/ 192 h 648"/>
                <a:gd name="T96" fmla="*/ 591 w 605"/>
                <a:gd name="T97" fmla="*/ 177 h 648"/>
                <a:gd name="T98" fmla="*/ 586 w 605"/>
                <a:gd name="T99" fmla="*/ 170 h 648"/>
                <a:gd name="T100" fmla="*/ 580 w 605"/>
                <a:gd name="T101" fmla="*/ 164 h 648"/>
                <a:gd name="T102" fmla="*/ 575 w 605"/>
                <a:gd name="T103" fmla="*/ 158 h 648"/>
                <a:gd name="T104" fmla="*/ 568 w 605"/>
                <a:gd name="T105" fmla="*/ 153 h 648"/>
                <a:gd name="T106" fmla="*/ 371 w 605"/>
                <a:gd name="T107" fmla="*/ 16 h 648"/>
                <a:gd name="T108" fmla="*/ 371 w 605"/>
                <a:gd name="T109" fmla="*/ 16 h 648"/>
                <a:gd name="T110" fmla="*/ 359 w 605"/>
                <a:gd name="T111" fmla="*/ 10 h 648"/>
                <a:gd name="T112" fmla="*/ 347 w 605"/>
                <a:gd name="T113" fmla="*/ 4 h 648"/>
                <a:gd name="T114" fmla="*/ 335 w 605"/>
                <a:gd name="T115" fmla="*/ 2 h 648"/>
                <a:gd name="T116" fmla="*/ 322 w 605"/>
                <a:gd name="T117"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5" h="648">
                  <a:moveTo>
                    <a:pt x="322" y="0"/>
                  </a:moveTo>
                  <a:lnTo>
                    <a:pt x="322" y="0"/>
                  </a:lnTo>
                  <a:lnTo>
                    <a:pt x="312" y="2"/>
                  </a:lnTo>
                  <a:lnTo>
                    <a:pt x="302" y="3"/>
                  </a:lnTo>
                  <a:lnTo>
                    <a:pt x="293" y="6"/>
                  </a:lnTo>
                  <a:lnTo>
                    <a:pt x="283" y="10"/>
                  </a:lnTo>
                  <a:lnTo>
                    <a:pt x="275" y="15"/>
                  </a:lnTo>
                  <a:lnTo>
                    <a:pt x="267" y="22"/>
                  </a:lnTo>
                  <a:lnTo>
                    <a:pt x="259" y="29"/>
                  </a:lnTo>
                  <a:lnTo>
                    <a:pt x="252" y="37"/>
                  </a:lnTo>
                  <a:lnTo>
                    <a:pt x="16" y="378"/>
                  </a:lnTo>
                  <a:lnTo>
                    <a:pt x="16" y="378"/>
                  </a:lnTo>
                  <a:lnTo>
                    <a:pt x="11" y="385"/>
                  </a:lnTo>
                  <a:lnTo>
                    <a:pt x="8" y="393"/>
                  </a:lnTo>
                  <a:lnTo>
                    <a:pt x="4" y="400"/>
                  </a:lnTo>
                  <a:lnTo>
                    <a:pt x="3" y="408"/>
                  </a:lnTo>
                  <a:lnTo>
                    <a:pt x="0" y="424"/>
                  </a:lnTo>
                  <a:lnTo>
                    <a:pt x="1" y="440"/>
                  </a:lnTo>
                  <a:lnTo>
                    <a:pt x="7" y="456"/>
                  </a:lnTo>
                  <a:lnTo>
                    <a:pt x="13" y="471"/>
                  </a:lnTo>
                  <a:lnTo>
                    <a:pt x="19" y="478"/>
                  </a:lnTo>
                  <a:lnTo>
                    <a:pt x="24" y="485"/>
                  </a:lnTo>
                  <a:lnTo>
                    <a:pt x="30" y="490"/>
                  </a:lnTo>
                  <a:lnTo>
                    <a:pt x="36" y="496"/>
                  </a:lnTo>
                  <a:lnTo>
                    <a:pt x="233" y="633"/>
                  </a:lnTo>
                  <a:lnTo>
                    <a:pt x="233" y="633"/>
                  </a:lnTo>
                  <a:lnTo>
                    <a:pt x="246" y="639"/>
                  </a:lnTo>
                  <a:lnTo>
                    <a:pt x="258" y="644"/>
                  </a:lnTo>
                  <a:lnTo>
                    <a:pt x="270" y="647"/>
                  </a:lnTo>
                  <a:lnTo>
                    <a:pt x="282" y="648"/>
                  </a:lnTo>
                  <a:lnTo>
                    <a:pt x="282" y="648"/>
                  </a:lnTo>
                  <a:lnTo>
                    <a:pt x="293" y="647"/>
                  </a:lnTo>
                  <a:lnTo>
                    <a:pt x="302" y="645"/>
                  </a:lnTo>
                  <a:lnTo>
                    <a:pt x="312" y="643"/>
                  </a:lnTo>
                  <a:lnTo>
                    <a:pt x="321" y="639"/>
                  </a:lnTo>
                  <a:lnTo>
                    <a:pt x="329" y="633"/>
                  </a:lnTo>
                  <a:lnTo>
                    <a:pt x="337" y="627"/>
                  </a:lnTo>
                  <a:lnTo>
                    <a:pt x="345" y="620"/>
                  </a:lnTo>
                  <a:lnTo>
                    <a:pt x="352" y="612"/>
                  </a:lnTo>
                  <a:lnTo>
                    <a:pt x="588" y="272"/>
                  </a:lnTo>
                  <a:lnTo>
                    <a:pt x="588" y="272"/>
                  </a:lnTo>
                  <a:lnTo>
                    <a:pt x="594" y="263"/>
                  </a:lnTo>
                  <a:lnTo>
                    <a:pt x="598" y="255"/>
                  </a:lnTo>
                  <a:lnTo>
                    <a:pt x="601" y="249"/>
                  </a:lnTo>
                  <a:lnTo>
                    <a:pt x="602" y="240"/>
                  </a:lnTo>
                  <a:lnTo>
                    <a:pt x="605" y="224"/>
                  </a:lnTo>
                  <a:lnTo>
                    <a:pt x="603" y="208"/>
                  </a:lnTo>
                  <a:lnTo>
                    <a:pt x="598" y="192"/>
                  </a:lnTo>
                  <a:lnTo>
                    <a:pt x="591" y="177"/>
                  </a:lnTo>
                  <a:lnTo>
                    <a:pt x="586" y="170"/>
                  </a:lnTo>
                  <a:lnTo>
                    <a:pt x="580" y="164"/>
                  </a:lnTo>
                  <a:lnTo>
                    <a:pt x="575" y="158"/>
                  </a:lnTo>
                  <a:lnTo>
                    <a:pt x="568" y="153"/>
                  </a:lnTo>
                  <a:lnTo>
                    <a:pt x="371" y="16"/>
                  </a:lnTo>
                  <a:lnTo>
                    <a:pt x="371" y="16"/>
                  </a:lnTo>
                  <a:lnTo>
                    <a:pt x="359" y="10"/>
                  </a:lnTo>
                  <a:lnTo>
                    <a:pt x="347" y="4"/>
                  </a:lnTo>
                  <a:lnTo>
                    <a:pt x="335" y="2"/>
                  </a:lnTo>
                  <a:lnTo>
                    <a:pt x="3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3" name="Freeform 456"/>
            <p:cNvSpPr>
              <a:spLocks/>
            </p:cNvSpPr>
            <p:nvPr/>
          </p:nvSpPr>
          <p:spPr bwMode="auto">
            <a:xfrm>
              <a:off x="4356100" y="1765300"/>
              <a:ext cx="957263" cy="1028700"/>
            </a:xfrm>
            <a:custGeom>
              <a:avLst/>
              <a:gdLst>
                <a:gd name="T0" fmla="*/ 567 w 603"/>
                <a:gd name="T1" fmla="*/ 153 h 648"/>
                <a:gd name="T2" fmla="*/ 370 w 603"/>
                <a:gd name="T3" fmla="*/ 15 h 648"/>
                <a:gd name="T4" fmla="*/ 370 w 603"/>
                <a:gd name="T5" fmla="*/ 15 h 648"/>
                <a:gd name="T6" fmla="*/ 362 w 603"/>
                <a:gd name="T7" fmla="*/ 11 h 648"/>
                <a:gd name="T8" fmla="*/ 355 w 603"/>
                <a:gd name="T9" fmla="*/ 7 h 648"/>
                <a:gd name="T10" fmla="*/ 347 w 603"/>
                <a:gd name="T11" fmla="*/ 4 h 648"/>
                <a:gd name="T12" fmla="*/ 339 w 603"/>
                <a:gd name="T13" fmla="*/ 2 h 648"/>
                <a:gd name="T14" fmla="*/ 322 w 603"/>
                <a:gd name="T15" fmla="*/ 0 h 648"/>
                <a:gd name="T16" fmla="*/ 306 w 603"/>
                <a:gd name="T17" fmla="*/ 2 h 648"/>
                <a:gd name="T18" fmla="*/ 290 w 603"/>
                <a:gd name="T19" fmla="*/ 6 h 648"/>
                <a:gd name="T20" fmla="*/ 275 w 603"/>
                <a:gd name="T21" fmla="*/ 14 h 648"/>
                <a:gd name="T22" fmla="*/ 268 w 603"/>
                <a:gd name="T23" fmla="*/ 18 h 648"/>
                <a:gd name="T24" fmla="*/ 263 w 603"/>
                <a:gd name="T25" fmla="*/ 23 h 648"/>
                <a:gd name="T26" fmla="*/ 256 w 603"/>
                <a:gd name="T27" fmla="*/ 30 h 648"/>
                <a:gd name="T28" fmla="*/ 251 w 603"/>
                <a:gd name="T29" fmla="*/ 37 h 648"/>
                <a:gd name="T30" fmla="*/ 15 w 603"/>
                <a:gd name="T31" fmla="*/ 377 h 648"/>
                <a:gd name="T32" fmla="*/ 15 w 603"/>
                <a:gd name="T33" fmla="*/ 377 h 648"/>
                <a:gd name="T34" fmla="*/ 9 w 603"/>
                <a:gd name="T35" fmla="*/ 385 h 648"/>
                <a:gd name="T36" fmla="*/ 7 w 603"/>
                <a:gd name="T37" fmla="*/ 392 h 648"/>
                <a:gd name="T38" fmla="*/ 3 w 603"/>
                <a:gd name="T39" fmla="*/ 400 h 648"/>
                <a:gd name="T40" fmla="*/ 1 w 603"/>
                <a:gd name="T41" fmla="*/ 408 h 648"/>
                <a:gd name="T42" fmla="*/ 0 w 603"/>
                <a:gd name="T43" fmla="*/ 424 h 648"/>
                <a:gd name="T44" fmla="*/ 1 w 603"/>
                <a:gd name="T45" fmla="*/ 441 h 648"/>
                <a:gd name="T46" fmla="*/ 5 w 603"/>
                <a:gd name="T47" fmla="*/ 457 h 648"/>
                <a:gd name="T48" fmla="*/ 12 w 603"/>
                <a:gd name="T49" fmla="*/ 472 h 648"/>
                <a:gd name="T50" fmla="*/ 17 w 603"/>
                <a:gd name="T51" fmla="*/ 478 h 648"/>
                <a:gd name="T52" fmla="*/ 23 w 603"/>
                <a:gd name="T53" fmla="*/ 484 h 648"/>
                <a:gd name="T54" fmla="*/ 28 w 603"/>
                <a:gd name="T55" fmla="*/ 490 h 648"/>
                <a:gd name="T56" fmla="*/ 35 w 603"/>
                <a:gd name="T57" fmla="*/ 496 h 648"/>
                <a:gd name="T58" fmla="*/ 233 w 603"/>
                <a:gd name="T59" fmla="*/ 632 h 648"/>
                <a:gd name="T60" fmla="*/ 233 w 603"/>
                <a:gd name="T61" fmla="*/ 632 h 648"/>
                <a:gd name="T62" fmla="*/ 240 w 603"/>
                <a:gd name="T63" fmla="*/ 638 h 648"/>
                <a:gd name="T64" fmla="*/ 248 w 603"/>
                <a:gd name="T65" fmla="*/ 640 h 648"/>
                <a:gd name="T66" fmla="*/ 255 w 603"/>
                <a:gd name="T67" fmla="*/ 644 h 648"/>
                <a:gd name="T68" fmla="*/ 263 w 603"/>
                <a:gd name="T69" fmla="*/ 646 h 648"/>
                <a:gd name="T70" fmla="*/ 279 w 603"/>
                <a:gd name="T71" fmla="*/ 648 h 648"/>
                <a:gd name="T72" fmla="*/ 295 w 603"/>
                <a:gd name="T73" fmla="*/ 647 h 648"/>
                <a:gd name="T74" fmla="*/ 312 w 603"/>
                <a:gd name="T75" fmla="*/ 642 h 648"/>
                <a:gd name="T76" fmla="*/ 327 w 603"/>
                <a:gd name="T77" fmla="*/ 635 h 648"/>
                <a:gd name="T78" fmla="*/ 333 w 603"/>
                <a:gd name="T79" fmla="*/ 630 h 648"/>
                <a:gd name="T80" fmla="*/ 340 w 603"/>
                <a:gd name="T81" fmla="*/ 624 h 648"/>
                <a:gd name="T82" fmla="*/ 345 w 603"/>
                <a:gd name="T83" fmla="*/ 619 h 648"/>
                <a:gd name="T84" fmla="*/ 351 w 603"/>
                <a:gd name="T85" fmla="*/ 612 h 648"/>
                <a:gd name="T86" fmla="*/ 588 w 603"/>
                <a:gd name="T87" fmla="*/ 270 h 648"/>
                <a:gd name="T88" fmla="*/ 588 w 603"/>
                <a:gd name="T89" fmla="*/ 270 h 648"/>
                <a:gd name="T90" fmla="*/ 592 w 603"/>
                <a:gd name="T91" fmla="*/ 264 h 648"/>
                <a:gd name="T92" fmla="*/ 597 w 603"/>
                <a:gd name="T93" fmla="*/ 256 h 648"/>
                <a:gd name="T94" fmla="*/ 599 w 603"/>
                <a:gd name="T95" fmla="*/ 247 h 648"/>
                <a:gd name="T96" fmla="*/ 601 w 603"/>
                <a:gd name="T97" fmla="*/ 241 h 648"/>
                <a:gd name="T98" fmla="*/ 603 w 603"/>
                <a:gd name="T99" fmla="*/ 223 h 648"/>
                <a:gd name="T100" fmla="*/ 602 w 603"/>
                <a:gd name="T101" fmla="*/ 207 h 648"/>
                <a:gd name="T102" fmla="*/ 597 w 603"/>
                <a:gd name="T103" fmla="*/ 192 h 648"/>
                <a:gd name="T104" fmla="*/ 590 w 603"/>
                <a:gd name="T105" fmla="*/ 177 h 648"/>
                <a:gd name="T106" fmla="*/ 584 w 603"/>
                <a:gd name="T107" fmla="*/ 171 h 648"/>
                <a:gd name="T108" fmla="*/ 579 w 603"/>
                <a:gd name="T109" fmla="*/ 164 h 648"/>
                <a:gd name="T110" fmla="*/ 574 w 603"/>
                <a:gd name="T111" fmla="*/ 158 h 648"/>
                <a:gd name="T112" fmla="*/ 567 w 603"/>
                <a:gd name="T113" fmla="*/ 153 h 648"/>
                <a:gd name="T114" fmla="*/ 567 w 603"/>
                <a:gd name="T115" fmla="*/ 153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3" h="648">
                  <a:moveTo>
                    <a:pt x="567" y="153"/>
                  </a:moveTo>
                  <a:lnTo>
                    <a:pt x="370" y="15"/>
                  </a:lnTo>
                  <a:lnTo>
                    <a:pt x="370" y="15"/>
                  </a:lnTo>
                  <a:lnTo>
                    <a:pt x="362" y="11"/>
                  </a:lnTo>
                  <a:lnTo>
                    <a:pt x="355" y="7"/>
                  </a:lnTo>
                  <a:lnTo>
                    <a:pt x="347" y="4"/>
                  </a:lnTo>
                  <a:lnTo>
                    <a:pt x="339" y="2"/>
                  </a:lnTo>
                  <a:lnTo>
                    <a:pt x="322" y="0"/>
                  </a:lnTo>
                  <a:lnTo>
                    <a:pt x="306" y="2"/>
                  </a:lnTo>
                  <a:lnTo>
                    <a:pt x="290" y="6"/>
                  </a:lnTo>
                  <a:lnTo>
                    <a:pt x="275" y="14"/>
                  </a:lnTo>
                  <a:lnTo>
                    <a:pt x="268" y="18"/>
                  </a:lnTo>
                  <a:lnTo>
                    <a:pt x="263" y="23"/>
                  </a:lnTo>
                  <a:lnTo>
                    <a:pt x="256" y="30"/>
                  </a:lnTo>
                  <a:lnTo>
                    <a:pt x="251" y="37"/>
                  </a:lnTo>
                  <a:lnTo>
                    <a:pt x="15" y="377"/>
                  </a:lnTo>
                  <a:lnTo>
                    <a:pt x="15" y="377"/>
                  </a:lnTo>
                  <a:lnTo>
                    <a:pt x="9" y="385"/>
                  </a:lnTo>
                  <a:lnTo>
                    <a:pt x="7" y="392"/>
                  </a:lnTo>
                  <a:lnTo>
                    <a:pt x="3" y="400"/>
                  </a:lnTo>
                  <a:lnTo>
                    <a:pt x="1" y="408"/>
                  </a:lnTo>
                  <a:lnTo>
                    <a:pt x="0" y="424"/>
                  </a:lnTo>
                  <a:lnTo>
                    <a:pt x="1" y="441"/>
                  </a:lnTo>
                  <a:lnTo>
                    <a:pt x="5" y="457"/>
                  </a:lnTo>
                  <a:lnTo>
                    <a:pt x="12" y="472"/>
                  </a:lnTo>
                  <a:lnTo>
                    <a:pt x="17" y="478"/>
                  </a:lnTo>
                  <a:lnTo>
                    <a:pt x="23" y="484"/>
                  </a:lnTo>
                  <a:lnTo>
                    <a:pt x="28" y="490"/>
                  </a:lnTo>
                  <a:lnTo>
                    <a:pt x="35" y="496"/>
                  </a:lnTo>
                  <a:lnTo>
                    <a:pt x="233" y="632"/>
                  </a:lnTo>
                  <a:lnTo>
                    <a:pt x="233" y="632"/>
                  </a:lnTo>
                  <a:lnTo>
                    <a:pt x="240" y="638"/>
                  </a:lnTo>
                  <a:lnTo>
                    <a:pt x="248" y="640"/>
                  </a:lnTo>
                  <a:lnTo>
                    <a:pt x="255" y="644"/>
                  </a:lnTo>
                  <a:lnTo>
                    <a:pt x="263" y="646"/>
                  </a:lnTo>
                  <a:lnTo>
                    <a:pt x="279" y="648"/>
                  </a:lnTo>
                  <a:lnTo>
                    <a:pt x="295" y="647"/>
                  </a:lnTo>
                  <a:lnTo>
                    <a:pt x="312" y="642"/>
                  </a:lnTo>
                  <a:lnTo>
                    <a:pt x="327" y="635"/>
                  </a:lnTo>
                  <a:lnTo>
                    <a:pt x="333" y="630"/>
                  </a:lnTo>
                  <a:lnTo>
                    <a:pt x="340" y="624"/>
                  </a:lnTo>
                  <a:lnTo>
                    <a:pt x="345" y="619"/>
                  </a:lnTo>
                  <a:lnTo>
                    <a:pt x="351" y="612"/>
                  </a:lnTo>
                  <a:lnTo>
                    <a:pt x="588" y="270"/>
                  </a:lnTo>
                  <a:lnTo>
                    <a:pt x="588" y="270"/>
                  </a:lnTo>
                  <a:lnTo>
                    <a:pt x="592" y="264"/>
                  </a:lnTo>
                  <a:lnTo>
                    <a:pt x="597" y="256"/>
                  </a:lnTo>
                  <a:lnTo>
                    <a:pt x="599" y="247"/>
                  </a:lnTo>
                  <a:lnTo>
                    <a:pt x="601" y="241"/>
                  </a:lnTo>
                  <a:lnTo>
                    <a:pt x="603" y="223"/>
                  </a:lnTo>
                  <a:lnTo>
                    <a:pt x="602" y="207"/>
                  </a:lnTo>
                  <a:lnTo>
                    <a:pt x="597" y="192"/>
                  </a:lnTo>
                  <a:lnTo>
                    <a:pt x="590" y="177"/>
                  </a:lnTo>
                  <a:lnTo>
                    <a:pt x="584" y="171"/>
                  </a:lnTo>
                  <a:lnTo>
                    <a:pt x="579" y="164"/>
                  </a:lnTo>
                  <a:lnTo>
                    <a:pt x="574" y="158"/>
                  </a:lnTo>
                  <a:lnTo>
                    <a:pt x="567" y="153"/>
                  </a:lnTo>
                  <a:lnTo>
                    <a:pt x="567" y="153"/>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4" name="Freeform 457"/>
            <p:cNvSpPr>
              <a:spLocks/>
            </p:cNvSpPr>
            <p:nvPr/>
          </p:nvSpPr>
          <p:spPr bwMode="auto">
            <a:xfrm>
              <a:off x="5016500" y="1874838"/>
              <a:ext cx="130175" cy="96838"/>
            </a:xfrm>
            <a:custGeom>
              <a:avLst/>
              <a:gdLst>
                <a:gd name="T0" fmla="*/ 81 w 82"/>
                <a:gd name="T1" fmla="*/ 53 h 61"/>
                <a:gd name="T2" fmla="*/ 6 w 82"/>
                <a:gd name="T3" fmla="*/ 2 h 61"/>
                <a:gd name="T4" fmla="*/ 6 w 82"/>
                <a:gd name="T5" fmla="*/ 2 h 61"/>
                <a:gd name="T6" fmla="*/ 4 w 82"/>
                <a:gd name="T7" fmla="*/ 0 h 61"/>
                <a:gd name="T8" fmla="*/ 1 w 82"/>
                <a:gd name="T9" fmla="*/ 3 h 61"/>
                <a:gd name="T10" fmla="*/ 1 w 82"/>
                <a:gd name="T11" fmla="*/ 3 h 61"/>
                <a:gd name="T12" fmla="*/ 0 w 82"/>
                <a:gd name="T13" fmla="*/ 6 h 61"/>
                <a:gd name="T14" fmla="*/ 2 w 82"/>
                <a:gd name="T15" fmla="*/ 8 h 61"/>
                <a:gd name="T16" fmla="*/ 75 w 82"/>
                <a:gd name="T17" fmla="*/ 60 h 61"/>
                <a:gd name="T18" fmla="*/ 75 w 82"/>
                <a:gd name="T19" fmla="*/ 60 h 61"/>
                <a:gd name="T20" fmla="*/ 79 w 82"/>
                <a:gd name="T21" fmla="*/ 61 h 61"/>
                <a:gd name="T22" fmla="*/ 82 w 82"/>
                <a:gd name="T23" fmla="*/ 60 h 61"/>
                <a:gd name="T24" fmla="*/ 82 w 82"/>
                <a:gd name="T25" fmla="*/ 60 h 61"/>
                <a:gd name="T26" fmla="*/ 82 w 82"/>
                <a:gd name="T27" fmla="*/ 56 h 61"/>
                <a:gd name="T28" fmla="*/ 81 w 82"/>
                <a:gd name="T29" fmla="*/ 53 h 61"/>
                <a:gd name="T30" fmla="*/ 81 w 82"/>
                <a:gd name="T31" fmla="*/ 5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61">
                  <a:moveTo>
                    <a:pt x="81" y="53"/>
                  </a:moveTo>
                  <a:lnTo>
                    <a:pt x="6" y="2"/>
                  </a:lnTo>
                  <a:lnTo>
                    <a:pt x="6" y="2"/>
                  </a:lnTo>
                  <a:lnTo>
                    <a:pt x="4" y="0"/>
                  </a:lnTo>
                  <a:lnTo>
                    <a:pt x="1" y="3"/>
                  </a:lnTo>
                  <a:lnTo>
                    <a:pt x="1" y="3"/>
                  </a:lnTo>
                  <a:lnTo>
                    <a:pt x="0" y="6"/>
                  </a:lnTo>
                  <a:lnTo>
                    <a:pt x="2" y="8"/>
                  </a:lnTo>
                  <a:lnTo>
                    <a:pt x="75" y="60"/>
                  </a:lnTo>
                  <a:lnTo>
                    <a:pt x="75" y="60"/>
                  </a:lnTo>
                  <a:lnTo>
                    <a:pt x="79" y="61"/>
                  </a:lnTo>
                  <a:lnTo>
                    <a:pt x="82" y="60"/>
                  </a:lnTo>
                  <a:lnTo>
                    <a:pt x="82" y="60"/>
                  </a:lnTo>
                  <a:lnTo>
                    <a:pt x="82" y="56"/>
                  </a:lnTo>
                  <a:lnTo>
                    <a:pt x="81" y="53"/>
                  </a:lnTo>
                  <a:lnTo>
                    <a:pt x="81" y="53"/>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5" name="Freeform 458"/>
            <p:cNvSpPr>
              <a:spLocks/>
            </p:cNvSpPr>
            <p:nvPr/>
          </p:nvSpPr>
          <p:spPr bwMode="auto">
            <a:xfrm>
              <a:off x="4570413" y="2608263"/>
              <a:ext cx="42863" cy="42863"/>
            </a:xfrm>
            <a:custGeom>
              <a:avLst/>
              <a:gdLst>
                <a:gd name="T0" fmla="*/ 24 w 27"/>
                <a:gd name="T1" fmla="*/ 20 h 27"/>
                <a:gd name="T2" fmla="*/ 24 w 27"/>
                <a:gd name="T3" fmla="*/ 20 h 27"/>
                <a:gd name="T4" fmla="*/ 20 w 27"/>
                <a:gd name="T5" fmla="*/ 24 h 27"/>
                <a:gd name="T6" fmla="*/ 16 w 27"/>
                <a:gd name="T7" fmla="*/ 27 h 27"/>
                <a:gd name="T8" fmla="*/ 11 w 27"/>
                <a:gd name="T9" fmla="*/ 26 h 27"/>
                <a:gd name="T10" fmla="*/ 5 w 27"/>
                <a:gd name="T11" fmla="*/ 24 h 27"/>
                <a:gd name="T12" fmla="*/ 5 w 27"/>
                <a:gd name="T13" fmla="*/ 24 h 27"/>
                <a:gd name="T14" fmla="*/ 1 w 27"/>
                <a:gd name="T15" fmla="*/ 20 h 27"/>
                <a:gd name="T16" fmla="*/ 0 w 27"/>
                <a:gd name="T17" fmla="*/ 15 h 27"/>
                <a:gd name="T18" fmla="*/ 0 w 27"/>
                <a:gd name="T19" fmla="*/ 11 h 27"/>
                <a:gd name="T20" fmla="*/ 3 w 27"/>
                <a:gd name="T21" fmla="*/ 5 h 27"/>
                <a:gd name="T22" fmla="*/ 3 w 27"/>
                <a:gd name="T23" fmla="*/ 5 h 27"/>
                <a:gd name="T24" fmla="*/ 5 w 27"/>
                <a:gd name="T25" fmla="*/ 1 h 27"/>
                <a:gd name="T26" fmla="*/ 11 w 27"/>
                <a:gd name="T27" fmla="*/ 0 h 27"/>
                <a:gd name="T28" fmla="*/ 16 w 27"/>
                <a:gd name="T29" fmla="*/ 0 h 27"/>
                <a:gd name="T30" fmla="*/ 20 w 27"/>
                <a:gd name="T31" fmla="*/ 1 h 27"/>
                <a:gd name="T32" fmla="*/ 20 w 27"/>
                <a:gd name="T33" fmla="*/ 1 h 27"/>
                <a:gd name="T34" fmla="*/ 24 w 27"/>
                <a:gd name="T35" fmla="*/ 5 h 27"/>
                <a:gd name="T36" fmla="*/ 27 w 27"/>
                <a:gd name="T37" fmla="*/ 11 h 27"/>
                <a:gd name="T38" fmla="*/ 27 w 27"/>
                <a:gd name="T39" fmla="*/ 16 h 27"/>
                <a:gd name="T40" fmla="*/ 24 w 27"/>
                <a:gd name="T41" fmla="*/ 20 h 27"/>
                <a:gd name="T42" fmla="*/ 24 w 27"/>
                <a:gd name="T4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7">
                  <a:moveTo>
                    <a:pt x="24" y="20"/>
                  </a:moveTo>
                  <a:lnTo>
                    <a:pt x="24" y="20"/>
                  </a:lnTo>
                  <a:lnTo>
                    <a:pt x="20" y="24"/>
                  </a:lnTo>
                  <a:lnTo>
                    <a:pt x="16" y="27"/>
                  </a:lnTo>
                  <a:lnTo>
                    <a:pt x="11" y="26"/>
                  </a:lnTo>
                  <a:lnTo>
                    <a:pt x="5" y="24"/>
                  </a:lnTo>
                  <a:lnTo>
                    <a:pt x="5" y="24"/>
                  </a:lnTo>
                  <a:lnTo>
                    <a:pt x="1" y="20"/>
                  </a:lnTo>
                  <a:lnTo>
                    <a:pt x="0" y="15"/>
                  </a:lnTo>
                  <a:lnTo>
                    <a:pt x="0" y="11"/>
                  </a:lnTo>
                  <a:lnTo>
                    <a:pt x="3" y="5"/>
                  </a:lnTo>
                  <a:lnTo>
                    <a:pt x="3" y="5"/>
                  </a:lnTo>
                  <a:lnTo>
                    <a:pt x="5" y="1"/>
                  </a:lnTo>
                  <a:lnTo>
                    <a:pt x="11" y="0"/>
                  </a:lnTo>
                  <a:lnTo>
                    <a:pt x="16" y="0"/>
                  </a:lnTo>
                  <a:lnTo>
                    <a:pt x="20" y="1"/>
                  </a:lnTo>
                  <a:lnTo>
                    <a:pt x="20" y="1"/>
                  </a:lnTo>
                  <a:lnTo>
                    <a:pt x="24" y="5"/>
                  </a:lnTo>
                  <a:lnTo>
                    <a:pt x="27" y="11"/>
                  </a:lnTo>
                  <a:lnTo>
                    <a:pt x="27" y="16"/>
                  </a:lnTo>
                  <a:lnTo>
                    <a:pt x="24" y="20"/>
                  </a:lnTo>
                  <a:lnTo>
                    <a:pt x="24" y="20"/>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6" name="Freeform 459"/>
            <p:cNvSpPr>
              <a:spLocks/>
            </p:cNvSpPr>
            <p:nvPr/>
          </p:nvSpPr>
          <p:spPr bwMode="auto">
            <a:xfrm>
              <a:off x="4821238" y="1804988"/>
              <a:ext cx="460375" cy="944563"/>
            </a:xfrm>
            <a:custGeom>
              <a:avLst/>
              <a:gdLst>
                <a:gd name="T0" fmla="*/ 17 w 290"/>
                <a:gd name="T1" fmla="*/ 594 h 595"/>
                <a:gd name="T2" fmla="*/ 290 w 290"/>
                <a:gd name="T3" fmla="*/ 201 h 595"/>
                <a:gd name="T4" fmla="*/ 290 w 290"/>
                <a:gd name="T5" fmla="*/ 201 h 595"/>
                <a:gd name="T6" fmla="*/ 290 w 290"/>
                <a:gd name="T7" fmla="*/ 200 h 595"/>
                <a:gd name="T8" fmla="*/ 4 w 290"/>
                <a:gd name="T9" fmla="*/ 0 h 595"/>
                <a:gd name="T10" fmla="*/ 4 w 290"/>
                <a:gd name="T11" fmla="*/ 0 h 595"/>
                <a:gd name="T12" fmla="*/ 2 w 290"/>
                <a:gd name="T13" fmla="*/ 0 h 595"/>
                <a:gd name="T14" fmla="*/ 0 w 290"/>
                <a:gd name="T15" fmla="*/ 4 h 595"/>
                <a:gd name="T16" fmla="*/ 16 w 290"/>
                <a:gd name="T17" fmla="*/ 595 h 595"/>
                <a:gd name="T18" fmla="*/ 17 w 290"/>
                <a:gd name="T19" fmla="*/ 59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595">
                  <a:moveTo>
                    <a:pt x="17" y="594"/>
                  </a:moveTo>
                  <a:lnTo>
                    <a:pt x="290" y="201"/>
                  </a:lnTo>
                  <a:lnTo>
                    <a:pt x="290" y="201"/>
                  </a:lnTo>
                  <a:lnTo>
                    <a:pt x="290" y="200"/>
                  </a:lnTo>
                  <a:lnTo>
                    <a:pt x="4" y="0"/>
                  </a:lnTo>
                  <a:lnTo>
                    <a:pt x="4" y="0"/>
                  </a:lnTo>
                  <a:lnTo>
                    <a:pt x="2" y="0"/>
                  </a:lnTo>
                  <a:lnTo>
                    <a:pt x="0" y="4"/>
                  </a:lnTo>
                  <a:lnTo>
                    <a:pt x="16" y="595"/>
                  </a:lnTo>
                  <a:lnTo>
                    <a:pt x="17" y="59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7" name="Freeform 460"/>
            <p:cNvSpPr>
              <a:spLocks/>
            </p:cNvSpPr>
            <p:nvPr/>
          </p:nvSpPr>
          <p:spPr bwMode="auto">
            <a:xfrm>
              <a:off x="4389438" y="1811338"/>
              <a:ext cx="457200" cy="938213"/>
            </a:xfrm>
            <a:custGeom>
              <a:avLst/>
              <a:gdLst>
                <a:gd name="T0" fmla="*/ 0 w 288"/>
                <a:gd name="T1" fmla="*/ 391 h 591"/>
                <a:gd name="T2" fmla="*/ 287 w 288"/>
                <a:gd name="T3" fmla="*/ 591 h 591"/>
                <a:gd name="T4" fmla="*/ 288 w 288"/>
                <a:gd name="T5" fmla="*/ 591 h 591"/>
                <a:gd name="T6" fmla="*/ 272 w 288"/>
                <a:gd name="T7" fmla="*/ 0 h 591"/>
                <a:gd name="T8" fmla="*/ 0 w 288"/>
                <a:gd name="T9" fmla="*/ 390 h 591"/>
                <a:gd name="T10" fmla="*/ 0 w 288"/>
                <a:gd name="T11" fmla="*/ 390 h 591"/>
                <a:gd name="T12" fmla="*/ 0 w 288"/>
                <a:gd name="T13" fmla="*/ 391 h 591"/>
                <a:gd name="T14" fmla="*/ 0 w 288"/>
                <a:gd name="T15" fmla="*/ 391 h 5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591">
                  <a:moveTo>
                    <a:pt x="0" y="391"/>
                  </a:moveTo>
                  <a:lnTo>
                    <a:pt x="287" y="591"/>
                  </a:lnTo>
                  <a:lnTo>
                    <a:pt x="288" y="591"/>
                  </a:lnTo>
                  <a:lnTo>
                    <a:pt x="272" y="0"/>
                  </a:lnTo>
                  <a:lnTo>
                    <a:pt x="0" y="390"/>
                  </a:lnTo>
                  <a:lnTo>
                    <a:pt x="0" y="390"/>
                  </a:lnTo>
                  <a:lnTo>
                    <a:pt x="0" y="391"/>
                  </a:lnTo>
                  <a:lnTo>
                    <a:pt x="0" y="391"/>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8" name="Freeform 461"/>
            <p:cNvSpPr>
              <a:spLocks noEditPoints="1"/>
            </p:cNvSpPr>
            <p:nvPr/>
          </p:nvSpPr>
          <p:spPr bwMode="auto">
            <a:xfrm>
              <a:off x="7215188" y="1485900"/>
              <a:ext cx="1068388" cy="725488"/>
            </a:xfrm>
            <a:custGeom>
              <a:avLst/>
              <a:gdLst>
                <a:gd name="T0" fmla="*/ 40 w 673"/>
                <a:gd name="T1" fmla="*/ 120 h 457"/>
                <a:gd name="T2" fmla="*/ 0 w 673"/>
                <a:gd name="T3" fmla="*/ 453 h 457"/>
                <a:gd name="T4" fmla="*/ 36 w 673"/>
                <a:gd name="T5" fmla="*/ 457 h 457"/>
                <a:gd name="T6" fmla="*/ 75 w 673"/>
                <a:gd name="T7" fmla="*/ 131 h 457"/>
                <a:gd name="T8" fmla="*/ 40 w 673"/>
                <a:gd name="T9" fmla="*/ 120 h 457"/>
                <a:gd name="T10" fmla="*/ 55 w 673"/>
                <a:gd name="T11" fmla="*/ 0 h 457"/>
                <a:gd name="T12" fmla="*/ 50 w 673"/>
                <a:gd name="T13" fmla="*/ 44 h 457"/>
                <a:gd name="T14" fmla="*/ 50 w 673"/>
                <a:gd name="T15" fmla="*/ 44 h 457"/>
                <a:gd name="T16" fmla="*/ 59 w 673"/>
                <a:gd name="T17" fmla="*/ 64 h 457"/>
                <a:gd name="T18" fmla="*/ 63 w 673"/>
                <a:gd name="T19" fmla="*/ 71 h 457"/>
                <a:gd name="T20" fmla="*/ 46 w 673"/>
                <a:gd name="T21" fmla="*/ 72 h 457"/>
                <a:gd name="T22" fmla="*/ 44 w 673"/>
                <a:gd name="T23" fmla="*/ 86 h 457"/>
                <a:gd name="T24" fmla="*/ 79 w 673"/>
                <a:gd name="T25" fmla="*/ 97 h 457"/>
                <a:gd name="T26" fmla="*/ 86 w 673"/>
                <a:gd name="T27" fmla="*/ 43 h 457"/>
                <a:gd name="T28" fmla="*/ 663 w 673"/>
                <a:gd name="T29" fmla="*/ 105 h 457"/>
                <a:gd name="T30" fmla="*/ 663 w 673"/>
                <a:gd name="T31" fmla="*/ 105 h 457"/>
                <a:gd name="T32" fmla="*/ 673 w 673"/>
                <a:gd name="T33" fmla="*/ 67 h 457"/>
                <a:gd name="T34" fmla="*/ 55 w 673"/>
                <a:gd name="T35"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3" h="457">
                  <a:moveTo>
                    <a:pt x="40" y="120"/>
                  </a:moveTo>
                  <a:lnTo>
                    <a:pt x="0" y="453"/>
                  </a:lnTo>
                  <a:lnTo>
                    <a:pt x="36" y="457"/>
                  </a:lnTo>
                  <a:lnTo>
                    <a:pt x="75" y="131"/>
                  </a:lnTo>
                  <a:lnTo>
                    <a:pt x="40" y="120"/>
                  </a:lnTo>
                  <a:close/>
                  <a:moveTo>
                    <a:pt x="55" y="0"/>
                  </a:moveTo>
                  <a:lnTo>
                    <a:pt x="50" y="44"/>
                  </a:lnTo>
                  <a:lnTo>
                    <a:pt x="50" y="44"/>
                  </a:lnTo>
                  <a:lnTo>
                    <a:pt x="59" y="64"/>
                  </a:lnTo>
                  <a:lnTo>
                    <a:pt x="63" y="71"/>
                  </a:lnTo>
                  <a:lnTo>
                    <a:pt x="46" y="72"/>
                  </a:lnTo>
                  <a:lnTo>
                    <a:pt x="44" y="86"/>
                  </a:lnTo>
                  <a:lnTo>
                    <a:pt x="79" y="97"/>
                  </a:lnTo>
                  <a:lnTo>
                    <a:pt x="86" y="43"/>
                  </a:lnTo>
                  <a:lnTo>
                    <a:pt x="663" y="105"/>
                  </a:lnTo>
                  <a:lnTo>
                    <a:pt x="663" y="105"/>
                  </a:lnTo>
                  <a:lnTo>
                    <a:pt x="673" y="67"/>
                  </a:lnTo>
                  <a:lnTo>
                    <a:pt x="55"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9" name="Freeform 462"/>
            <p:cNvSpPr>
              <a:spLocks/>
            </p:cNvSpPr>
            <p:nvPr/>
          </p:nvSpPr>
          <p:spPr bwMode="auto">
            <a:xfrm>
              <a:off x="7215188" y="1676400"/>
              <a:ext cx="119063" cy="534988"/>
            </a:xfrm>
            <a:custGeom>
              <a:avLst/>
              <a:gdLst>
                <a:gd name="T0" fmla="*/ 40 w 75"/>
                <a:gd name="T1" fmla="*/ 0 h 337"/>
                <a:gd name="T2" fmla="*/ 0 w 75"/>
                <a:gd name="T3" fmla="*/ 333 h 337"/>
                <a:gd name="T4" fmla="*/ 36 w 75"/>
                <a:gd name="T5" fmla="*/ 337 h 337"/>
                <a:gd name="T6" fmla="*/ 75 w 75"/>
                <a:gd name="T7" fmla="*/ 11 h 337"/>
                <a:gd name="T8" fmla="*/ 40 w 75"/>
                <a:gd name="T9" fmla="*/ 0 h 337"/>
              </a:gdLst>
              <a:ahLst/>
              <a:cxnLst>
                <a:cxn ang="0">
                  <a:pos x="T0" y="T1"/>
                </a:cxn>
                <a:cxn ang="0">
                  <a:pos x="T2" y="T3"/>
                </a:cxn>
                <a:cxn ang="0">
                  <a:pos x="T4" y="T5"/>
                </a:cxn>
                <a:cxn ang="0">
                  <a:pos x="T6" y="T7"/>
                </a:cxn>
                <a:cxn ang="0">
                  <a:pos x="T8" y="T9"/>
                </a:cxn>
              </a:cxnLst>
              <a:rect l="0" t="0" r="r" b="b"/>
              <a:pathLst>
                <a:path w="75" h="337">
                  <a:moveTo>
                    <a:pt x="40" y="0"/>
                  </a:moveTo>
                  <a:lnTo>
                    <a:pt x="0" y="333"/>
                  </a:lnTo>
                  <a:lnTo>
                    <a:pt x="36" y="337"/>
                  </a:lnTo>
                  <a:lnTo>
                    <a:pt x="75" y="11"/>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0" name="Freeform 463"/>
            <p:cNvSpPr>
              <a:spLocks/>
            </p:cNvSpPr>
            <p:nvPr/>
          </p:nvSpPr>
          <p:spPr bwMode="auto">
            <a:xfrm>
              <a:off x="7285038" y="1485900"/>
              <a:ext cx="998538" cy="166688"/>
            </a:xfrm>
            <a:custGeom>
              <a:avLst/>
              <a:gdLst>
                <a:gd name="T0" fmla="*/ 11 w 629"/>
                <a:gd name="T1" fmla="*/ 0 h 105"/>
                <a:gd name="T2" fmla="*/ 6 w 629"/>
                <a:gd name="T3" fmla="*/ 44 h 105"/>
                <a:gd name="T4" fmla="*/ 6 w 629"/>
                <a:gd name="T5" fmla="*/ 44 h 105"/>
                <a:gd name="T6" fmla="*/ 15 w 629"/>
                <a:gd name="T7" fmla="*/ 64 h 105"/>
                <a:gd name="T8" fmla="*/ 19 w 629"/>
                <a:gd name="T9" fmla="*/ 71 h 105"/>
                <a:gd name="T10" fmla="*/ 2 w 629"/>
                <a:gd name="T11" fmla="*/ 72 h 105"/>
                <a:gd name="T12" fmla="*/ 0 w 629"/>
                <a:gd name="T13" fmla="*/ 86 h 105"/>
                <a:gd name="T14" fmla="*/ 35 w 629"/>
                <a:gd name="T15" fmla="*/ 97 h 105"/>
                <a:gd name="T16" fmla="*/ 42 w 629"/>
                <a:gd name="T17" fmla="*/ 43 h 105"/>
                <a:gd name="T18" fmla="*/ 619 w 629"/>
                <a:gd name="T19" fmla="*/ 105 h 105"/>
                <a:gd name="T20" fmla="*/ 619 w 629"/>
                <a:gd name="T21" fmla="*/ 105 h 105"/>
                <a:gd name="T22" fmla="*/ 629 w 629"/>
                <a:gd name="T23" fmla="*/ 67 h 105"/>
                <a:gd name="T24" fmla="*/ 11 w 629"/>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9" h="105">
                  <a:moveTo>
                    <a:pt x="11" y="0"/>
                  </a:moveTo>
                  <a:lnTo>
                    <a:pt x="6" y="44"/>
                  </a:lnTo>
                  <a:lnTo>
                    <a:pt x="6" y="44"/>
                  </a:lnTo>
                  <a:lnTo>
                    <a:pt x="15" y="64"/>
                  </a:lnTo>
                  <a:lnTo>
                    <a:pt x="19" y="71"/>
                  </a:lnTo>
                  <a:lnTo>
                    <a:pt x="2" y="72"/>
                  </a:lnTo>
                  <a:lnTo>
                    <a:pt x="0" y="86"/>
                  </a:lnTo>
                  <a:lnTo>
                    <a:pt x="35" y="97"/>
                  </a:lnTo>
                  <a:lnTo>
                    <a:pt x="42" y="43"/>
                  </a:lnTo>
                  <a:lnTo>
                    <a:pt x="619" y="105"/>
                  </a:lnTo>
                  <a:lnTo>
                    <a:pt x="619" y="105"/>
                  </a:lnTo>
                  <a:lnTo>
                    <a:pt x="629" y="67"/>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1" name="Freeform 464"/>
            <p:cNvSpPr>
              <a:spLocks/>
            </p:cNvSpPr>
            <p:nvPr/>
          </p:nvSpPr>
          <p:spPr bwMode="auto">
            <a:xfrm>
              <a:off x="7265988" y="1554163"/>
              <a:ext cx="1192213" cy="839788"/>
            </a:xfrm>
            <a:custGeom>
              <a:avLst/>
              <a:gdLst>
                <a:gd name="T0" fmla="*/ 695 w 751"/>
                <a:gd name="T1" fmla="*/ 529 h 529"/>
                <a:gd name="T2" fmla="*/ 751 w 751"/>
                <a:gd name="T3" fmla="*/ 75 h 529"/>
                <a:gd name="T4" fmla="*/ 54 w 751"/>
                <a:gd name="T5" fmla="*/ 0 h 529"/>
                <a:gd name="T6" fmla="*/ 0 w 751"/>
                <a:gd name="T7" fmla="*/ 452 h 529"/>
                <a:gd name="T8" fmla="*/ 695 w 751"/>
                <a:gd name="T9" fmla="*/ 529 h 529"/>
              </a:gdLst>
              <a:ahLst/>
              <a:cxnLst>
                <a:cxn ang="0">
                  <a:pos x="T0" y="T1"/>
                </a:cxn>
                <a:cxn ang="0">
                  <a:pos x="T2" y="T3"/>
                </a:cxn>
                <a:cxn ang="0">
                  <a:pos x="T4" y="T5"/>
                </a:cxn>
                <a:cxn ang="0">
                  <a:pos x="T6" y="T7"/>
                </a:cxn>
                <a:cxn ang="0">
                  <a:pos x="T8" y="T9"/>
                </a:cxn>
              </a:cxnLst>
              <a:rect l="0" t="0" r="r" b="b"/>
              <a:pathLst>
                <a:path w="751" h="529">
                  <a:moveTo>
                    <a:pt x="695" y="529"/>
                  </a:moveTo>
                  <a:lnTo>
                    <a:pt x="751" y="75"/>
                  </a:lnTo>
                  <a:lnTo>
                    <a:pt x="54" y="0"/>
                  </a:lnTo>
                  <a:lnTo>
                    <a:pt x="0" y="452"/>
                  </a:lnTo>
                  <a:lnTo>
                    <a:pt x="695" y="529"/>
                  </a:lnTo>
                  <a:close/>
                </a:path>
              </a:pathLst>
            </a:custGeom>
            <a:solidFill>
              <a:srgbClr val="4CB9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2" name="Freeform 465"/>
            <p:cNvSpPr>
              <a:spLocks/>
            </p:cNvSpPr>
            <p:nvPr/>
          </p:nvSpPr>
          <p:spPr bwMode="auto">
            <a:xfrm>
              <a:off x="7265988" y="1554163"/>
              <a:ext cx="1192213" cy="839788"/>
            </a:xfrm>
            <a:custGeom>
              <a:avLst/>
              <a:gdLst>
                <a:gd name="T0" fmla="*/ 695 w 751"/>
                <a:gd name="T1" fmla="*/ 529 h 529"/>
                <a:gd name="T2" fmla="*/ 751 w 751"/>
                <a:gd name="T3" fmla="*/ 75 h 529"/>
                <a:gd name="T4" fmla="*/ 54 w 751"/>
                <a:gd name="T5" fmla="*/ 0 h 529"/>
                <a:gd name="T6" fmla="*/ 0 w 751"/>
                <a:gd name="T7" fmla="*/ 452 h 529"/>
                <a:gd name="T8" fmla="*/ 695 w 751"/>
                <a:gd name="T9" fmla="*/ 529 h 529"/>
              </a:gdLst>
              <a:ahLst/>
              <a:cxnLst>
                <a:cxn ang="0">
                  <a:pos x="T0" y="T1"/>
                </a:cxn>
                <a:cxn ang="0">
                  <a:pos x="T2" y="T3"/>
                </a:cxn>
                <a:cxn ang="0">
                  <a:pos x="T4" y="T5"/>
                </a:cxn>
                <a:cxn ang="0">
                  <a:pos x="T6" y="T7"/>
                </a:cxn>
                <a:cxn ang="0">
                  <a:pos x="T8" y="T9"/>
                </a:cxn>
              </a:cxnLst>
              <a:rect l="0" t="0" r="r" b="b"/>
              <a:pathLst>
                <a:path w="751" h="529">
                  <a:moveTo>
                    <a:pt x="695" y="529"/>
                  </a:moveTo>
                  <a:lnTo>
                    <a:pt x="751" y="75"/>
                  </a:lnTo>
                  <a:lnTo>
                    <a:pt x="54" y="0"/>
                  </a:lnTo>
                  <a:lnTo>
                    <a:pt x="0" y="452"/>
                  </a:lnTo>
                  <a:lnTo>
                    <a:pt x="695" y="5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3" name="Freeform 466"/>
            <p:cNvSpPr>
              <a:spLocks/>
            </p:cNvSpPr>
            <p:nvPr/>
          </p:nvSpPr>
          <p:spPr bwMode="auto">
            <a:xfrm>
              <a:off x="7827963" y="1620838"/>
              <a:ext cx="581025" cy="762000"/>
            </a:xfrm>
            <a:custGeom>
              <a:avLst/>
              <a:gdLst>
                <a:gd name="T0" fmla="*/ 312 w 366"/>
                <a:gd name="T1" fmla="*/ 480 h 480"/>
                <a:gd name="T2" fmla="*/ 366 w 366"/>
                <a:gd name="T3" fmla="*/ 35 h 480"/>
                <a:gd name="T4" fmla="*/ 54 w 366"/>
                <a:gd name="T5" fmla="*/ 0 h 480"/>
                <a:gd name="T6" fmla="*/ 0 w 366"/>
                <a:gd name="T7" fmla="*/ 445 h 480"/>
                <a:gd name="T8" fmla="*/ 312 w 366"/>
                <a:gd name="T9" fmla="*/ 480 h 480"/>
              </a:gdLst>
              <a:ahLst/>
              <a:cxnLst>
                <a:cxn ang="0">
                  <a:pos x="T0" y="T1"/>
                </a:cxn>
                <a:cxn ang="0">
                  <a:pos x="T2" y="T3"/>
                </a:cxn>
                <a:cxn ang="0">
                  <a:pos x="T4" y="T5"/>
                </a:cxn>
                <a:cxn ang="0">
                  <a:pos x="T6" y="T7"/>
                </a:cxn>
                <a:cxn ang="0">
                  <a:pos x="T8" y="T9"/>
                </a:cxn>
              </a:cxnLst>
              <a:rect l="0" t="0" r="r" b="b"/>
              <a:pathLst>
                <a:path w="366" h="480">
                  <a:moveTo>
                    <a:pt x="312" y="480"/>
                  </a:moveTo>
                  <a:lnTo>
                    <a:pt x="366" y="35"/>
                  </a:lnTo>
                  <a:lnTo>
                    <a:pt x="54" y="0"/>
                  </a:lnTo>
                  <a:lnTo>
                    <a:pt x="0" y="445"/>
                  </a:lnTo>
                  <a:lnTo>
                    <a:pt x="312" y="4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4" name="Freeform 467"/>
            <p:cNvSpPr>
              <a:spLocks/>
            </p:cNvSpPr>
            <p:nvPr/>
          </p:nvSpPr>
          <p:spPr bwMode="auto">
            <a:xfrm>
              <a:off x="7908925" y="1712913"/>
              <a:ext cx="25400" cy="26988"/>
            </a:xfrm>
            <a:custGeom>
              <a:avLst/>
              <a:gdLst>
                <a:gd name="T0" fmla="*/ 7 w 16"/>
                <a:gd name="T1" fmla="*/ 17 h 17"/>
                <a:gd name="T2" fmla="*/ 7 w 16"/>
                <a:gd name="T3" fmla="*/ 17 h 17"/>
                <a:gd name="T4" fmla="*/ 10 w 16"/>
                <a:gd name="T5" fmla="*/ 16 h 17"/>
                <a:gd name="T6" fmla="*/ 12 w 16"/>
                <a:gd name="T7" fmla="*/ 15 h 17"/>
                <a:gd name="T8" fmla="*/ 15 w 16"/>
                <a:gd name="T9" fmla="*/ 13 h 17"/>
                <a:gd name="T10" fmla="*/ 16 w 16"/>
                <a:gd name="T11" fmla="*/ 9 h 17"/>
                <a:gd name="T12" fmla="*/ 16 w 16"/>
                <a:gd name="T13" fmla="*/ 9 h 17"/>
                <a:gd name="T14" fmla="*/ 15 w 16"/>
                <a:gd name="T15" fmla="*/ 6 h 17"/>
                <a:gd name="T16" fmla="*/ 14 w 16"/>
                <a:gd name="T17" fmla="*/ 4 h 17"/>
                <a:gd name="T18" fmla="*/ 12 w 16"/>
                <a:gd name="T19" fmla="*/ 1 h 17"/>
                <a:gd name="T20" fmla="*/ 8 w 16"/>
                <a:gd name="T21" fmla="*/ 0 h 17"/>
                <a:gd name="T22" fmla="*/ 8 w 16"/>
                <a:gd name="T23" fmla="*/ 0 h 17"/>
                <a:gd name="T24" fmla="*/ 6 w 16"/>
                <a:gd name="T25" fmla="*/ 1 h 17"/>
                <a:gd name="T26" fmla="*/ 3 w 16"/>
                <a:gd name="T27" fmla="*/ 2 h 17"/>
                <a:gd name="T28" fmla="*/ 0 w 16"/>
                <a:gd name="T29" fmla="*/ 5 h 17"/>
                <a:gd name="T30" fmla="*/ 0 w 16"/>
                <a:gd name="T31" fmla="*/ 8 h 17"/>
                <a:gd name="T32" fmla="*/ 0 w 16"/>
                <a:gd name="T33" fmla="*/ 8 h 17"/>
                <a:gd name="T34" fmla="*/ 0 w 16"/>
                <a:gd name="T35" fmla="*/ 10 h 17"/>
                <a:gd name="T36" fmla="*/ 1 w 16"/>
                <a:gd name="T37" fmla="*/ 13 h 17"/>
                <a:gd name="T38" fmla="*/ 4 w 16"/>
                <a:gd name="T39" fmla="*/ 16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0" y="16"/>
                  </a:lnTo>
                  <a:lnTo>
                    <a:pt x="12" y="15"/>
                  </a:lnTo>
                  <a:lnTo>
                    <a:pt x="15" y="13"/>
                  </a:lnTo>
                  <a:lnTo>
                    <a:pt x="16" y="9"/>
                  </a:lnTo>
                  <a:lnTo>
                    <a:pt x="16" y="9"/>
                  </a:lnTo>
                  <a:lnTo>
                    <a:pt x="15" y="6"/>
                  </a:lnTo>
                  <a:lnTo>
                    <a:pt x="14" y="4"/>
                  </a:lnTo>
                  <a:lnTo>
                    <a:pt x="12" y="1"/>
                  </a:lnTo>
                  <a:lnTo>
                    <a:pt x="8" y="0"/>
                  </a:lnTo>
                  <a:lnTo>
                    <a:pt x="8" y="0"/>
                  </a:lnTo>
                  <a:lnTo>
                    <a:pt x="6" y="1"/>
                  </a:lnTo>
                  <a:lnTo>
                    <a:pt x="3" y="2"/>
                  </a:lnTo>
                  <a:lnTo>
                    <a:pt x="0" y="5"/>
                  </a:lnTo>
                  <a:lnTo>
                    <a:pt x="0" y="8"/>
                  </a:lnTo>
                  <a:lnTo>
                    <a:pt x="0" y="8"/>
                  </a:lnTo>
                  <a:lnTo>
                    <a:pt x="0" y="10"/>
                  </a:lnTo>
                  <a:lnTo>
                    <a:pt x="1" y="13"/>
                  </a:lnTo>
                  <a:lnTo>
                    <a:pt x="4" y="16"/>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5" name="Freeform 468"/>
            <p:cNvSpPr>
              <a:spLocks/>
            </p:cNvSpPr>
            <p:nvPr/>
          </p:nvSpPr>
          <p:spPr bwMode="auto">
            <a:xfrm>
              <a:off x="7908925" y="1712913"/>
              <a:ext cx="23813" cy="20638"/>
            </a:xfrm>
            <a:custGeom>
              <a:avLst/>
              <a:gdLst>
                <a:gd name="T0" fmla="*/ 1 w 15"/>
                <a:gd name="T1" fmla="*/ 13 h 13"/>
                <a:gd name="T2" fmla="*/ 1 w 15"/>
                <a:gd name="T3" fmla="*/ 13 h 13"/>
                <a:gd name="T4" fmla="*/ 1 w 15"/>
                <a:gd name="T5" fmla="*/ 10 h 13"/>
                <a:gd name="T6" fmla="*/ 1 w 15"/>
                <a:gd name="T7" fmla="*/ 10 h 13"/>
                <a:gd name="T8" fmla="*/ 1 w 15"/>
                <a:gd name="T9" fmla="*/ 6 h 13"/>
                <a:gd name="T10" fmla="*/ 4 w 15"/>
                <a:gd name="T11" fmla="*/ 4 h 13"/>
                <a:gd name="T12" fmla="*/ 7 w 15"/>
                <a:gd name="T13" fmla="*/ 2 h 13"/>
                <a:gd name="T14" fmla="*/ 10 w 15"/>
                <a:gd name="T15" fmla="*/ 2 h 13"/>
                <a:gd name="T16" fmla="*/ 10 w 15"/>
                <a:gd name="T17" fmla="*/ 2 h 13"/>
                <a:gd name="T18" fmla="*/ 14 w 15"/>
                <a:gd name="T19" fmla="*/ 4 h 13"/>
                <a:gd name="T20" fmla="*/ 15 w 15"/>
                <a:gd name="T21" fmla="*/ 5 h 13"/>
                <a:gd name="T22" fmla="*/ 15 w 15"/>
                <a:gd name="T23" fmla="*/ 5 h 13"/>
                <a:gd name="T24" fmla="*/ 12 w 15"/>
                <a:gd name="T25" fmla="*/ 2 h 13"/>
                <a:gd name="T26" fmla="*/ 8 w 15"/>
                <a:gd name="T27" fmla="*/ 0 h 13"/>
                <a:gd name="T28" fmla="*/ 8 w 15"/>
                <a:gd name="T29" fmla="*/ 0 h 13"/>
                <a:gd name="T30" fmla="*/ 6 w 15"/>
                <a:gd name="T31" fmla="*/ 1 h 13"/>
                <a:gd name="T32" fmla="*/ 3 w 15"/>
                <a:gd name="T33" fmla="*/ 2 h 13"/>
                <a:gd name="T34" fmla="*/ 0 w 15"/>
                <a:gd name="T35" fmla="*/ 5 h 13"/>
                <a:gd name="T36" fmla="*/ 0 w 15"/>
                <a:gd name="T37" fmla="*/ 8 h 13"/>
                <a:gd name="T38" fmla="*/ 0 w 15"/>
                <a:gd name="T39" fmla="*/ 8 h 13"/>
                <a:gd name="T40" fmla="*/ 0 w 15"/>
                <a:gd name="T41" fmla="*/ 10 h 13"/>
                <a:gd name="T42" fmla="*/ 1 w 15"/>
                <a:gd name="T43" fmla="*/ 13 h 13"/>
                <a:gd name="T44" fmla="*/ 1 w 15"/>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3">
                  <a:moveTo>
                    <a:pt x="1" y="13"/>
                  </a:moveTo>
                  <a:lnTo>
                    <a:pt x="1" y="13"/>
                  </a:lnTo>
                  <a:lnTo>
                    <a:pt x="1" y="10"/>
                  </a:lnTo>
                  <a:lnTo>
                    <a:pt x="1" y="10"/>
                  </a:lnTo>
                  <a:lnTo>
                    <a:pt x="1" y="6"/>
                  </a:lnTo>
                  <a:lnTo>
                    <a:pt x="4" y="4"/>
                  </a:lnTo>
                  <a:lnTo>
                    <a:pt x="7" y="2"/>
                  </a:lnTo>
                  <a:lnTo>
                    <a:pt x="10" y="2"/>
                  </a:lnTo>
                  <a:lnTo>
                    <a:pt x="10" y="2"/>
                  </a:lnTo>
                  <a:lnTo>
                    <a:pt x="14" y="4"/>
                  </a:lnTo>
                  <a:lnTo>
                    <a:pt x="15" y="5"/>
                  </a:lnTo>
                  <a:lnTo>
                    <a:pt x="15" y="5"/>
                  </a:lnTo>
                  <a:lnTo>
                    <a:pt x="12" y="2"/>
                  </a:lnTo>
                  <a:lnTo>
                    <a:pt x="8" y="0"/>
                  </a:lnTo>
                  <a:lnTo>
                    <a:pt x="8" y="0"/>
                  </a:lnTo>
                  <a:lnTo>
                    <a:pt x="6" y="1"/>
                  </a:lnTo>
                  <a:lnTo>
                    <a:pt x="3" y="2"/>
                  </a:lnTo>
                  <a:lnTo>
                    <a:pt x="0" y="5"/>
                  </a:lnTo>
                  <a:lnTo>
                    <a:pt x="0" y="8"/>
                  </a:lnTo>
                  <a:lnTo>
                    <a:pt x="0" y="8"/>
                  </a:lnTo>
                  <a:lnTo>
                    <a:pt x="0" y="10"/>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6" name="Freeform 469"/>
            <p:cNvSpPr>
              <a:spLocks/>
            </p:cNvSpPr>
            <p:nvPr/>
          </p:nvSpPr>
          <p:spPr bwMode="auto">
            <a:xfrm>
              <a:off x="7902575" y="1765300"/>
              <a:ext cx="25400" cy="26988"/>
            </a:xfrm>
            <a:custGeom>
              <a:avLst/>
              <a:gdLst>
                <a:gd name="T0" fmla="*/ 7 w 16"/>
                <a:gd name="T1" fmla="*/ 17 h 17"/>
                <a:gd name="T2" fmla="*/ 7 w 16"/>
                <a:gd name="T3" fmla="*/ 17 h 17"/>
                <a:gd name="T4" fmla="*/ 10 w 16"/>
                <a:gd name="T5" fmla="*/ 17 h 17"/>
                <a:gd name="T6" fmla="*/ 12 w 16"/>
                <a:gd name="T7" fmla="*/ 15 h 17"/>
                <a:gd name="T8" fmla="*/ 15 w 16"/>
                <a:gd name="T9" fmla="*/ 13 h 17"/>
                <a:gd name="T10" fmla="*/ 16 w 16"/>
                <a:gd name="T11" fmla="*/ 10 h 17"/>
                <a:gd name="T12" fmla="*/ 16 w 16"/>
                <a:gd name="T13" fmla="*/ 10 h 17"/>
                <a:gd name="T14" fmla="*/ 16 w 16"/>
                <a:gd name="T15" fmla="*/ 6 h 17"/>
                <a:gd name="T16" fmla="*/ 14 w 16"/>
                <a:gd name="T17" fmla="*/ 3 h 17"/>
                <a:gd name="T18" fmla="*/ 12 w 16"/>
                <a:gd name="T19" fmla="*/ 2 h 17"/>
                <a:gd name="T20" fmla="*/ 8 w 16"/>
                <a:gd name="T21" fmla="*/ 0 h 17"/>
                <a:gd name="T22" fmla="*/ 8 w 16"/>
                <a:gd name="T23" fmla="*/ 0 h 17"/>
                <a:gd name="T24" fmla="*/ 5 w 16"/>
                <a:gd name="T25" fmla="*/ 0 h 17"/>
                <a:gd name="T26" fmla="*/ 3 w 16"/>
                <a:gd name="T27" fmla="*/ 2 h 17"/>
                <a:gd name="T28" fmla="*/ 0 w 16"/>
                <a:gd name="T29" fmla="*/ 4 h 17"/>
                <a:gd name="T30" fmla="*/ 0 w 16"/>
                <a:gd name="T31" fmla="*/ 9 h 17"/>
                <a:gd name="T32" fmla="*/ 0 w 16"/>
                <a:gd name="T33" fmla="*/ 9 h 17"/>
                <a:gd name="T34" fmla="*/ 0 w 16"/>
                <a:gd name="T35" fmla="*/ 11 h 17"/>
                <a:gd name="T36" fmla="*/ 1 w 16"/>
                <a:gd name="T37" fmla="*/ 14 h 17"/>
                <a:gd name="T38" fmla="*/ 4 w 16"/>
                <a:gd name="T39" fmla="*/ 17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0" y="17"/>
                  </a:lnTo>
                  <a:lnTo>
                    <a:pt x="12" y="15"/>
                  </a:lnTo>
                  <a:lnTo>
                    <a:pt x="15" y="13"/>
                  </a:lnTo>
                  <a:lnTo>
                    <a:pt x="16" y="10"/>
                  </a:lnTo>
                  <a:lnTo>
                    <a:pt x="16" y="10"/>
                  </a:lnTo>
                  <a:lnTo>
                    <a:pt x="16" y="6"/>
                  </a:lnTo>
                  <a:lnTo>
                    <a:pt x="14" y="3"/>
                  </a:lnTo>
                  <a:lnTo>
                    <a:pt x="12" y="2"/>
                  </a:lnTo>
                  <a:lnTo>
                    <a:pt x="8" y="0"/>
                  </a:lnTo>
                  <a:lnTo>
                    <a:pt x="8" y="0"/>
                  </a:lnTo>
                  <a:lnTo>
                    <a:pt x="5" y="0"/>
                  </a:lnTo>
                  <a:lnTo>
                    <a:pt x="3" y="2"/>
                  </a:lnTo>
                  <a:lnTo>
                    <a:pt x="0" y="4"/>
                  </a:lnTo>
                  <a:lnTo>
                    <a:pt x="0" y="9"/>
                  </a:lnTo>
                  <a:lnTo>
                    <a:pt x="0" y="9"/>
                  </a:lnTo>
                  <a:lnTo>
                    <a:pt x="0" y="11"/>
                  </a:lnTo>
                  <a:lnTo>
                    <a:pt x="1" y="14"/>
                  </a:lnTo>
                  <a:lnTo>
                    <a:pt x="4" y="17"/>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7" name="Freeform 470"/>
            <p:cNvSpPr>
              <a:spLocks/>
            </p:cNvSpPr>
            <p:nvPr/>
          </p:nvSpPr>
          <p:spPr bwMode="auto">
            <a:xfrm>
              <a:off x="7902575" y="1765300"/>
              <a:ext cx="23813" cy="22225"/>
            </a:xfrm>
            <a:custGeom>
              <a:avLst/>
              <a:gdLst>
                <a:gd name="T0" fmla="*/ 1 w 15"/>
                <a:gd name="T1" fmla="*/ 14 h 14"/>
                <a:gd name="T2" fmla="*/ 1 w 15"/>
                <a:gd name="T3" fmla="*/ 14 h 14"/>
                <a:gd name="T4" fmla="*/ 1 w 15"/>
                <a:gd name="T5" fmla="*/ 10 h 14"/>
                <a:gd name="T6" fmla="*/ 1 w 15"/>
                <a:gd name="T7" fmla="*/ 10 h 14"/>
                <a:gd name="T8" fmla="*/ 1 w 15"/>
                <a:gd name="T9" fmla="*/ 7 h 14"/>
                <a:gd name="T10" fmla="*/ 4 w 15"/>
                <a:gd name="T11" fmla="*/ 4 h 14"/>
                <a:gd name="T12" fmla="*/ 7 w 15"/>
                <a:gd name="T13" fmla="*/ 3 h 14"/>
                <a:gd name="T14" fmla="*/ 10 w 15"/>
                <a:gd name="T15" fmla="*/ 3 h 14"/>
                <a:gd name="T16" fmla="*/ 10 w 15"/>
                <a:gd name="T17" fmla="*/ 3 h 14"/>
                <a:gd name="T18" fmla="*/ 14 w 15"/>
                <a:gd name="T19" fmla="*/ 3 h 14"/>
                <a:gd name="T20" fmla="*/ 15 w 15"/>
                <a:gd name="T21" fmla="*/ 6 h 14"/>
                <a:gd name="T22" fmla="*/ 15 w 15"/>
                <a:gd name="T23" fmla="*/ 6 h 14"/>
                <a:gd name="T24" fmla="*/ 12 w 15"/>
                <a:gd name="T25" fmla="*/ 2 h 14"/>
                <a:gd name="T26" fmla="*/ 8 w 15"/>
                <a:gd name="T27" fmla="*/ 0 h 14"/>
                <a:gd name="T28" fmla="*/ 8 w 15"/>
                <a:gd name="T29" fmla="*/ 0 h 14"/>
                <a:gd name="T30" fmla="*/ 5 w 15"/>
                <a:gd name="T31" fmla="*/ 0 h 14"/>
                <a:gd name="T32" fmla="*/ 3 w 15"/>
                <a:gd name="T33" fmla="*/ 2 h 14"/>
                <a:gd name="T34" fmla="*/ 0 w 15"/>
                <a:gd name="T35" fmla="*/ 4 h 14"/>
                <a:gd name="T36" fmla="*/ 0 w 15"/>
                <a:gd name="T37" fmla="*/ 9 h 14"/>
                <a:gd name="T38" fmla="*/ 0 w 15"/>
                <a:gd name="T39" fmla="*/ 9 h 14"/>
                <a:gd name="T40" fmla="*/ 0 w 15"/>
                <a:gd name="T41" fmla="*/ 11 h 14"/>
                <a:gd name="T42" fmla="*/ 1 w 15"/>
                <a:gd name="T43" fmla="*/ 14 h 14"/>
                <a:gd name="T44" fmla="*/ 1 w 15"/>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4">
                  <a:moveTo>
                    <a:pt x="1" y="14"/>
                  </a:moveTo>
                  <a:lnTo>
                    <a:pt x="1" y="14"/>
                  </a:lnTo>
                  <a:lnTo>
                    <a:pt x="1" y="10"/>
                  </a:lnTo>
                  <a:lnTo>
                    <a:pt x="1" y="10"/>
                  </a:lnTo>
                  <a:lnTo>
                    <a:pt x="1" y="7"/>
                  </a:lnTo>
                  <a:lnTo>
                    <a:pt x="4" y="4"/>
                  </a:lnTo>
                  <a:lnTo>
                    <a:pt x="7" y="3"/>
                  </a:lnTo>
                  <a:lnTo>
                    <a:pt x="10" y="3"/>
                  </a:lnTo>
                  <a:lnTo>
                    <a:pt x="10" y="3"/>
                  </a:lnTo>
                  <a:lnTo>
                    <a:pt x="14" y="3"/>
                  </a:lnTo>
                  <a:lnTo>
                    <a:pt x="15" y="6"/>
                  </a:lnTo>
                  <a:lnTo>
                    <a:pt x="15" y="6"/>
                  </a:lnTo>
                  <a:lnTo>
                    <a:pt x="12" y="2"/>
                  </a:lnTo>
                  <a:lnTo>
                    <a:pt x="8" y="0"/>
                  </a:lnTo>
                  <a:lnTo>
                    <a:pt x="8" y="0"/>
                  </a:lnTo>
                  <a:lnTo>
                    <a:pt x="5" y="0"/>
                  </a:lnTo>
                  <a:lnTo>
                    <a:pt x="3" y="2"/>
                  </a:lnTo>
                  <a:lnTo>
                    <a:pt x="0" y="4"/>
                  </a:lnTo>
                  <a:lnTo>
                    <a:pt x="0" y="9"/>
                  </a:lnTo>
                  <a:lnTo>
                    <a:pt x="0" y="9"/>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8" name="Freeform 471"/>
            <p:cNvSpPr>
              <a:spLocks/>
            </p:cNvSpPr>
            <p:nvPr/>
          </p:nvSpPr>
          <p:spPr bwMode="auto">
            <a:xfrm>
              <a:off x="7896225" y="1819275"/>
              <a:ext cx="25400" cy="25400"/>
            </a:xfrm>
            <a:custGeom>
              <a:avLst/>
              <a:gdLst>
                <a:gd name="T0" fmla="*/ 7 w 16"/>
                <a:gd name="T1" fmla="*/ 16 h 16"/>
                <a:gd name="T2" fmla="*/ 7 w 16"/>
                <a:gd name="T3" fmla="*/ 16 h 16"/>
                <a:gd name="T4" fmla="*/ 9 w 16"/>
                <a:gd name="T5" fmla="*/ 16 h 16"/>
                <a:gd name="T6" fmla="*/ 12 w 16"/>
                <a:gd name="T7" fmla="*/ 15 h 16"/>
                <a:gd name="T8" fmla="*/ 15 w 16"/>
                <a:gd name="T9" fmla="*/ 12 h 16"/>
                <a:gd name="T10" fmla="*/ 16 w 16"/>
                <a:gd name="T11" fmla="*/ 8 h 16"/>
                <a:gd name="T12" fmla="*/ 16 w 16"/>
                <a:gd name="T13" fmla="*/ 8 h 16"/>
                <a:gd name="T14" fmla="*/ 16 w 16"/>
                <a:gd name="T15" fmla="*/ 6 h 16"/>
                <a:gd name="T16" fmla="*/ 15 w 16"/>
                <a:gd name="T17" fmla="*/ 3 h 16"/>
                <a:gd name="T18" fmla="*/ 12 w 16"/>
                <a:gd name="T19" fmla="*/ 0 h 16"/>
                <a:gd name="T20" fmla="*/ 8 w 16"/>
                <a:gd name="T21" fmla="*/ 0 h 16"/>
                <a:gd name="T22" fmla="*/ 8 w 16"/>
                <a:gd name="T23" fmla="*/ 0 h 16"/>
                <a:gd name="T24" fmla="*/ 5 w 16"/>
                <a:gd name="T25" fmla="*/ 0 h 16"/>
                <a:gd name="T26" fmla="*/ 3 w 16"/>
                <a:gd name="T27" fmla="*/ 2 h 16"/>
                <a:gd name="T28" fmla="*/ 1 w 16"/>
                <a:gd name="T29" fmla="*/ 4 h 16"/>
                <a:gd name="T30" fmla="*/ 0 w 16"/>
                <a:gd name="T31" fmla="*/ 7 h 16"/>
                <a:gd name="T32" fmla="*/ 0 w 16"/>
                <a:gd name="T33" fmla="*/ 7 h 16"/>
                <a:gd name="T34" fmla="*/ 0 w 16"/>
                <a:gd name="T35" fmla="*/ 11 h 16"/>
                <a:gd name="T36" fmla="*/ 1 w 16"/>
                <a:gd name="T37" fmla="*/ 14 h 16"/>
                <a:gd name="T38" fmla="*/ 4 w 16"/>
                <a:gd name="T39" fmla="*/ 15 h 16"/>
                <a:gd name="T40" fmla="*/ 7 w 16"/>
                <a:gd name="T41" fmla="*/ 16 h 16"/>
                <a:gd name="T42" fmla="*/ 7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7" y="16"/>
                  </a:moveTo>
                  <a:lnTo>
                    <a:pt x="7" y="16"/>
                  </a:lnTo>
                  <a:lnTo>
                    <a:pt x="9" y="16"/>
                  </a:lnTo>
                  <a:lnTo>
                    <a:pt x="12" y="15"/>
                  </a:lnTo>
                  <a:lnTo>
                    <a:pt x="15" y="12"/>
                  </a:lnTo>
                  <a:lnTo>
                    <a:pt x="16" y="8"/>
                  </a:lnTo>
                  <a:lnTo>
                    <a:pt x="16" y="8"/>
                  </a:lnTo>
                  <a:lnTo>
                    <a:pt x="16" y="6"/>
                  </a:lnTo>
                  <a:lnTo>
                    <a:pt x="15" y="3"/>
                  </a:lnTo>
                  <a:lnTo>
                    <a:pt x="12" y="0"/>
                  </a:lnTo>
                  <a:lnTo>
                    <a:pt x="8" y="0"/>
                  </a:lnTo>
                  <a:lnTo>
                    <a:pt x="8" y="0"/>
                  </a:lnTo>
                  <a:lnTo>
                    <a:pt x="5" y="0"/>
                  </a:lnTo>
                  <a:lnTo>
                    <a:pt x="3" y="2"/>
                  </a:lnTo>
                  <a:lnTo>
                    <a:pt x="1" y="4"/>
                  </a:lnTo>
                  <a:lnTo>
                    <a:pt x="0" y="7"/>
                  </a:lnTo>
                  <a:lnTo>
                    <a:pt x="0" y="7"/>
                  </a:lnTo>
                  <a:lnTo>
                    <a:pt x="0" y="11"/>
                  </a:lnTo>
                  <a:lnTo>
                    <a:pt x="1" y="14"/>
                  </a:lnTo>
                  <a:lnTo>
                    <a:pt x="4" y="15"/>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9" name="Freeform 472"/>
            <p:cNvSpPr>
              <a:spLocks/>
            </p:cNvSpPr>
            <p:nvPr/>
          </p:nvSpPr>
          <p:spPr bwMode="auto">
            <a:xfrm>
              <a:off x="7896225" y="1819275"/>
              <a:ext cx="23813" cy="22225"/>
            </a:xfrm>
            <a:custGeom>
              <a:avLst/>
              <a:gdLst>
                <a:gd name="T0" fmla="*/ 1 w 15"/>
                <a:gd name="T1" fmla="*/ 14 h 14"/>
                <a:gd name="T2" fmla="*/ 1 w 15"/>
                <a:gd name="T3" fmla="*/ 14 h 14"/>
                <a:gd name="T4" fmla="*/ 1 w 15"/>
                <a:gd name="T5" fmla="*/ 10 h 14"/>
                <a:gd name="T6" fmla="*/ 1 w 15"/>
                <a:gd name="T7" fmla="*/ 10 h 14"/>
                <a:gd name="T8" fmla="*/ 1 w 15"/>
                <a:gd name="T9" fmla="*/ 6 h 14"/>
                <a:gd name="T10" fmla="*/ 4 w 15"/>
                <a:gd name="T11" fmla="*/ 4 h 14"/>
                <a:gd name="T12" fmla="*/ 7 w 15"/>
                <a:gd name="T13" fmla="*/ 3 h 14"/>
                <a:gd name="T14" fmla="*/ 9 w 15"/>
                <a:gd name="T15" fmla="*/ 2 h 14"/>
                <a:gd name="T16" fmla="*/ 9 w 15"/>
                <a:gd name="T17" fmla="*/ 2 h 14"/>
                <a:gd name="T18" fmla="*/ 14 w 15"/>
                <a:gd name="T19" fmla="*/ 3 h 14"/>
                <a:gd name="T20" fmla="*/ 15 w 15"/>
                <a:gd name="T21" fmla="*/ 6 h 14"/>
                <a:gd name="T22" fmla="*/ 15 w 15"/>
                <a:gd name="T23" fmla="*/ 6 h 14"/>
                <a:gd name="T24" fmla="*/ 14 w 15"/>
                <a:gd name="T25" fmla="*/ 2 h 14"/>
                <a:gd name="T26" fmla="*/ 8 w 15"/>
                <a:gd name="T27" fmla="*/ 0 h 14"/>
                <a:gd name="T28" fmla="*/ 8 w 15"/>
                <a:gd name="T29" fmla="*/ 0 h 14"/>
                <a:gd name="T30" fmla="*/ 5 w 15"/>
                <a:gd name="T31" fmla="*/ 0 h 14"/>
                <a:gd name="T32" fmla="*/ 3 w 15"/>
                <a:gd name="T33" fmla="*/ 2 h 14"/>
                <a:gd name="T34" fmla="*/ 1 w 15"/>
                <a:gd name="T35" fmla="*/ 4 h 14"/>
                <a:gd name="T36" fmla="*/ 0 w 15"/>
                <a:gd name="T37" fmla="*/ 7 h 14"/>
                <a:gd name="T38" fmla="*/ 0 w 15"/>
                <a:gd name="T39" fmla="*/ 7 h 14"/>
                <a:gd name="T40" fmla="*/ 0 w 15"/>
                <a:gd name="T41" fmla="*/ 11 h 14"/>
                <a:gd name="T42" fmla="*/ 1 w 15"/>
                <a:gd name="T43" fmla="*/ 14 h 14"/>
                <a:gd name="T44" fmla="*/ 1 w 15"/>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4">
                  <a:moveTo>
                    <a:pt x="1" y="14"/>
                  </a:moveTo>
                  <a:lnTo>
                    <a:pt x="1" y="14"/>
                  </a:lnTo>
                  <a:lnTo>
                    <a:pt x="1" y="10"/>
                  </a:lnTo>
                  <a:lnTo>
                    <a:pt x="1" y="10"/>
                  </a:lnTo>
                  <a:lnTo>
                    <a:pt x="1" y="6"/>
                  </a:lnTo>
                  <a:lnTo>
                    <a:pt x="4" y="4"/>
                  </a:lnTo>
                  <a:lnTo>
                    <a:pt x="7" y="3"/>
                  </a:lnTo>
                  <a:lnTo>
                    <a:pt x="9" y="2"/>
                  </a:lnTo>
                  <a:lnTo>
                    <a:pt x="9" y="2"/>
                  </a:lnTo>
                  <a:lnTo>
                    <a:pt x="14" y="3"/>
                  </a:lnTo>
                  <a:lnTo>
                    <a:pt x="15" y="6"/>
                  </a:lnTo>
                  <a:lnTo>
                    <a:pt x="15" y="6"/>
                  </a:lnTo>
                  <a:lnTo>
                    <a:pt x="14" y="2"/>
                  </a:lnTo>
                  <a:lnTo>
                    <a:pt x="8" y="0"/>
                  </a:lnTo>
                  <a:lnTo>
                    <a:pt x="8" y="0"/>
                  </a:lnTo>
                  <a:lnTo>
                    <a:pt x="5" y="0"/>
                  </a:lnTo>
                  <a:lnTo>
                    <a:pt x="3"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0" name="Freeform 473"/>
            <p:cNvSpPr>
              <a:spLocks/>
            </p:cNvSpPr>
            <p:nvPr/>
          </p:nvSpPr>
          <p:spPr bwMode="auto">
            <a:xfrm>
              <a:off x="7889875" y="1871663"/>
              <a:ext cx="25400" cy="25400"/>
            </a:xfrm>
            <a:custGeom>
              <a:avLst/>
              <a:gdLst>
                <a:gd name="T0" fmla="*/ 7 w 16"/>
                <a:gd name="T1" fmla="*/ 16 h 16"/>
                <a:gd name="T2" fmla="*/ 7 w 16"/>
                <a:gd name="T3" fmla="*/ 16 h 16"/>
                <a:gd name="T4" fmla="*/ 9 w 16"/>
                <a:gd name="T5" fmla="*/ 16 h 16"/>
                <a:gd name="T6" fmla="*/ 13 w 16"/>
                <a:gd name="T7" fmla="*/ 14 h 16"/>
                <a:gd name="T8" fmla="*/ 15 w 16"/>
                <a:gd name="T9" fmla="*/ 12 h 16"/>
                <a:gd name="T10" fmla="*/ 16 w 16"/>
                <a:gd name="T11" fmla="*/ 9 h 16"/>
                <a:gd name="T12" fmla="*/ 16 w 16"/>
                <a:gd name="T13" fmla="*/ 9 h 16"/>
                <a:gd name="T14" fmla="*/ 16 w 16"/>
                <a:gd name="T15" fmla="*/ 6 h 16"/>
                <a:gd name="T16" fmla="*/ 15 w 16"/>
                <a:gd name="T17" fmla="*/ 2 h 16"/>
                <a:gd name="T18" fmla="*/ 12 w 16"/>
                <a:gd name="T19" fmla="*/ 1 h 16"/>
                <a:gd name="T20" fmla="*/ 9 w 16"/>
                <a:gd name="T21" fmla="*/ 0 h 16"/>
                <a:gd name="T22" fmla="*/ 9 w 16"/>
                <a:gd name="T23" fmla="*/ 0 h 16"/>
                <a:gd name="T24" fmla="*/ 5 w 16"/>
                <a:gd name="T25" fmla="*/ 0 h 16"/>
                <a:gd name="T26" fmla="*/ 3 w 16"/>
                <a:gd name="T27" fmla="*/ 2 h 16"/>
                <a:gd name="T28" fmla="*/ 1 w 16"/>
                <a:gd name="T29" fmla="*/ 4 h 16"/>
                <a:gd name="T30" fmla="*/ 0 w 16"/>
                <a:gd name="T31" fmla="*/ 8 h 16"/>
                <a:gd name="T32" fmla="*/ 0 w 16"/>
                <a:gd name="T33" fmla="*/ 8 h 16"/>
                <a:gd name="T34" fmla="*/ 0 w 16"/>
                <a:gd name="T35" fmla="*/ 10 h 16"/>
                <a:gd name="T36" fmla="*/ 1 w 16"/>
                <a:gd name="T37" fmla="*/ 13 h 16"/>
                <a:gd name="T38" fmla="*/ 4 w 16"/>
                <a:gd name="T39" fmla="*/ 16 h 16"/>
                <a:gd name="T40" fmla="*/ 7 w 16"/>
                <a:gd name="T41" fmla="*/ 16 h 16"/>
                <a:gd name="T42" fmla="*/ 7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7" y="16"/>
                  </a:moveTo>
                  <a:lnTo>
                    <a:pt x="7" y="16"/>
                  </a:lnTo>
                  <a:lnTo>
                    <a:pt x="9" y="16"/>
                  </a:lnTo>
                  <a:lnTo>
                    <a:pt x="13" y="14"/>
                  </a:lnTo>
                  <a:lnTo>
                    <a:pt x="15" y="12"/>
                  </a:lnTo>
                  <a:lnTo>
                    <a:pt x="16" y="9"/>
                  </a:lnTo>
                  <a:lnTo>
                    <a:pt x="16" y="9"/>
                  </a:lnTo>
                  <a:lnTo>
                    <a:pt x="16" y="6"/>
                  </a:lnTo>
                  <a:lnTo>
                    <a:pt x="15" y="2"/>
                  </a:lnTo>
                  <a:lnTo>
                    <a:pt x="12" y="1"/>
                  </a:lnTo>
                  <a:lnTo>
                    <a:pt x="9" y="0"/>
                  </a:lnTo>
                  <a:lnTo>
                    <a:pt x="9" y="0"/>
                  </a:lnTo>
                  <a:lnTo>
                    <a:pt x="5" y="0"/>
                  </a:lnTo>
                  <a:lnTo>
                    <a:pt x="3" y="2"/>
                  </a:lnTo>
                  <a:lnTo>
                    <a:pt x="1" y="4"/>
                  </a:lnTo>
                  <a:lnTo>
                    <a:pt x="0" y="8"/>
                  </a:lnTo>
                  <a:lnTo>
                    <a:pt x="0" y="8"/>
                  </a:lnTo>
                  <a:lnTo>
                    <a:pt x="0" y="10"/>
                  </a:lnTo>
                  <a:lnTo>
                    <a:pt x="1" y="13"/>
                  </a:lnTo>
                  <a:lnTo>
                    <a:pt x="4" y="16"/>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1" name="Freeform 474"/>
            <p:cNvSpPr>
              <a:spLocks/>
            </p:cNvSpPr>
            <p:nvPr/>
          </p:nvSpPr>
          <p:spPr bwMode="auto">
            <a:xfrm>
              <a:off x="7889875" y="1871663"/>
              <a:ext cx="23813" cy="20638"/>
            </a:xfrm>
            <a:custGeom>
              <a:avLst/>
              <a:gdLst>
                <a:gd name="T0" fmla="*/ 1 w 15"/>
                <a:gd name="T1" fmla="*/ 13 h 13"/>
                <a:gd name="T2" fmla="*/ 1 w 15"/>
                <a:gd name="T3" fmla="*/ 13 h 13"/>
                <a:gd name="T4" fmla="*/ 1 w 15"/>
                <a:gd name="T5" fmla="*/ 9 h 13"/>
                <a:gd name="T6" fmla="*/ 1 w 15"/>
                <a:gd name="T7" fmla="*/ 9 h 13"/>
                <a:gd name="T8" fmla="*/ 1 w 15"/>
                <a:gd name="T9" fmla="*/ 6 h 13"/>
                <a:gd name="T10" fmla="*/ 4 w 15"/>
                <a:gd name="T11" fmla="*/ 4 h 13"/>
                <a:gd name="T12" fmla="*/ 7 w 15"/>
                <a:gd name="T13" fmla="*/ 2 h 13"/>
                <a:gd name="T14" fmla="*/ 9 w 15"/>
                <a:gd name="T15" fmla="*/ 2 h 13"/>
                <a:gd name="T16" fmla="*/ 9 w 15"/>
                <a:gd name="T17" fmla="*/ 2 h 13"/>
                <a:gd name="T18" fmla="*/ 13 w 15"/>
                <a:gd name="T19" fmla="*/ 4 h 13"/>
                <a:gd name="T20" fmla="*/ 15 w 15"/>
                <a:gd name="T21" fmla="*/ 5 h 13"/>
                <a:gd name="T22" fmla="*/ 15 w 15"/>
                <a:gd name="T23" fmla="*/ 5 h 13"/>
                <a:gd name="T24" fmla="*/ 13 w 15"/>
                <a:gd name="T25" fmla="*/ 1 h 13"/>
                <a:gd name="T26" fmla="*/ 9 w 15"/>
                <a:gd name="T27" fmla="*/ 0 h 13"/>
                <a:gd name="T28" fmla="*/ 9 w 15"/>
                <a:gd name="T29" fmla="*/ 0 h 13"/>
                <a:gd name="T30" fmla="*/ 5 w 15"/>
                <a:gd name="T31" fmla="*/ 0 h 13"/>
                <a:gd name="T32" fmla="*/ 3 w 15"/>
                <a:gd name="T33" fmla="*/ 2 h 13"/>
                <a:gd name="T34" fmla="*/ 1 w 15"/>
                <a:gd name="T35" fmla="*/ 4 h 13"/>
                <a:gd name="T36" fmla="*/ 0 w 15"/>
                <a:gd name="T37" fmla="*/ 8 h 13"/>
                <a:gd name="T38" fmla="*/ 0 w 15"/>
                <a:gd name="T39" fmla="*/ 8 h 13"/>
                <a:gd name="T40" fmla="*/ 0 w 15"/>
                <a:gd name="T41" fmla="*/ 10 h 13"/>
                <a:gd name="T42" fmla="*/ 1 w 15"/>
                <a:gd name="T43" fmla="*/ 13 h 13"/>
                <a:gd name="T44" fmla="*/ 1 w 15"/>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3">
                  <a:moveTo>
                    <a:pt x="1" y="13"/>
                  </a:moveTo>
                  <a:lnTo>
                    <a:pt x="1" y="13"/>
                  </a:lnTo>
                  <a:lnTo>
                    <a:pt x="1" y="9"/>
                  </a:lnTo>
                  <a:lnTo>
                    <a:pt x="1" y="9"/>
                  </a:lnTo>
                  <a:lnTo>
                    <a:pt x="1" y="6"/>
                  </a:lnTo>
                  <a:lnTo>
                    <a:pt x="4" y="4"/>
                  </a:lnTo>
                  <a:lnTo>
                    <a:pt x="7" y="2"/>
                  </a:lnTo>
                  <a:lnTo>
                    <a:pt x="9" y="2"/>
                  </a:lnTo>
                  <a:lnTo>
                    <a:pt x="9" y="2"/>
                  </a:lnTo>
                  <a:lnTo>
                    <a:pt x="13" y="4"/>
                  </a:lnTo>
                  <a:lnTo>
                    <a:pt x="15" y="5"/>
                  </a:lnTo>
                  <a:lnTo>
                    <a:pt x="15" y="5"/>
                  </a:lnTo>
                  <a:lnTo>
                    <a:pt x="13" y="1"/>
                  </a:lnTo>
                  <a:lnTo>
                    <a:pt x="9" y="0"/>
                  </a:lnTo>
                  <a:lnTo>
                    <a:pt x="9" y="0"/>
                  </a:lnTo>
                  <a:lnTo>
                    <a:pt x="5" y="0"/>
                  </a:lnTo>
                  <a:lnTo>
                    <a:pt x="3" y="2"/>
                  </a:lnTo>
                  <a:lnTo>
                    <a:pt x="1" y="4"/>
                  </a:lnTo>
                  <a:lnTo>
                    <a:pt x="0" y="8"/>
                  </a:lnTo>
                  <a:lnTo>
                    <a:pt x="0" y="8"/>
                  </a:lnTo>
                  <a:lnTo>
                    <a:pt x="0" y="10"/>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2" name="Freeform 475"/>
            <p:cNvSpPr>
              <a:spLocks/>
            </p:cNvSpPr>
            <p:nvPr/>
          </p:nvSpPr>
          <p:spPr bwMode="auto">
            <a:xfrm>
              <a:off x="7883525" y="1924050"/>
              <a:ext cx="25400" cy="26988"/>
            </a:xfrm>
            <a:custGeom>
              <a:avLst/>
              <a:gdLst>
                <a:gd name="T0" fmla="*/ 7 w 16"/>
                <a:gd name="T1" fmla="*/ 17 h 17"/>
                <a:gd name="T2" fmla="*/ 7 w 16"/>
                <a:gd name="T3" fmla="*/ 17 h 17"/>
                <a:gd name="T4" fmla="*/ 9 w 16"/>
                <a:gd name="T5" fmla="*/ 17 h 17"/>
                <a:gd name="T6" fmla="*/ 13 w 16"/>
                <a:gd name="T7" fmla="*/ 15 h 17"/>
                <a:gd name="T8" fmla="*/ 15 w 16"/>
                <a:gd name="T9" fmla="*/ 12 h 17"/>
                <a:gd name="T10" fmla="*/ 16 w 16"/>
                <a:gd name="T11" fmla="*/ 10 h 17"/>
                <a:gd name="T12" fmla="*/ 16 w 16"/>
                <a:gd name="T13" fmla="*/ 10 h 17"/>
                <a:gd name="T14" fmla="*/ 16 w 16"/>
                <a:gd name="T15" fmla="*/ 6 h 17"/>
                <a:gd name="T16" fmla="*/ 15 w 16"/>
                <a:gd name="T17" fmla="*/ 3 h 17"/>
                <a:gd name="T18" fmla="*/ 12 w 16"/>
                <a:gd name="T19" fmla="*/ 2 h 17"/>
                <a:gd name="T20" fmla="*/ 9 w 16"/>
                <a:gd name="T21" fmla="*/ 0 h 17"/>
                <a:gd name="T22" fmla="*/ 9 w 16"/>
                <a:gd name="T23" fmla="*/ 0 h 17"/>
                <a:gd name="T24" fmla="*/ 5 w 16"/>
                <a:gd name="T25" fmla="*/ 0 h 17"/>
                <a:gd name="T26" fmla="*/ 3 w 16"/>
                <a:gd name="T27" fmla="*/ 2 h 17"/>
                <a:gd name="T28" fmla="*/ 1 w 16"/>
                <a:gd name="T29" fmla="*/ 4 h 17"/>
                <a:gd name="T30" fmla="*/ 0 w 16"/>
                <a:gd name="T31" fmla="*/ 7 h 17"/>
                <a:gd name="T32" fmla="*/ 0 w 16"/>
                <a:gd name="T33" fmla="*/ 7 h 17"/>
                <a:gd name="T34" fmla="*/ 0 w 16"/>
                <a:gd name="T35" fmla="*/ 11 h 17"/>
                <a:gd name="T36" fmla="*/ 1 w 16"/>
                <a:gd name="T37" fmla="*/ 14 h 17"/>
                <a:gd name="T38" fmla="*/ 4 w 16"/>
                <a:gd name="T39" fmla="*/ 15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9" y="17"/>
                  </a:lnTo>
                  <a:lnTo>
                    <a:pt x="13" y="15"/>
                  </a:lnTo>
                  <a:lnTo>
                    <a:pt x="15" y="12"/>
                  </a:lnTo>
                  <a:lnTo>
                    <a:pt x="16" y="10"/>
                  </a:lnTo>
                  <a:lnTo>
                    <a:pt x="16" y="10"/>
                  </a:lnTo>
                  <a:lnTo>
                    <a:pt x="16" y="6"/>
                  </a:lnTo>
                  <a:lnTo>
                    <a:pt x="15" y="3"/>
                  </a:lnTo>
                  <a:lnTo>
                    <a:pt x="12" y="2"/>
                  </a:lnTo>
                  <a:lnTo>
                    <a:pt x="9" y="0"/>
                  </a:lnTo>
                  <a:lnTo>
                    <a:pt x="9" y="0"/>
                  </a:lnTo>
                  <a:lnTo>
                    <a:pt x="5" y="0"/>
                  </a:lnTo>
                  <a:lnTo>
                    <a:pt x="3" y="2"/>
                  </a:lnTo>
                  <a:lnTo>
                    <a:pt x="1" y="4"/>
                  </a:lnTo>
                  <a:lnTo>
                    <a:pt x="0" y="7"/>
                  </a:lnTo>
                  <a:lnTo>
                    <a:pt x="0" y="7"/>
                  </a:lnTo>
                  <a:lnTo>
                    <a:pt x="0" y="11"/>
                  </a:lnTo>
                  <a:lnTo>
                    <a:pt x="1" y="14"/>
                  </a:lnTo>
                  <a:lnTo>
                    <a:pt x="4" y="15"/>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3" name="Freeform 476"/>
            <p:cNvSpPr>
              <a:spLocks/>
            </p:cNvSpPr>
            <p:nvPr/>
          </p:nvSpPr>
          <p:spPr bwMode="auto">
            <a:xfrm>
              <a:off x="7883525" y="1924050"/>
              <a:ext cx="25400" cy="22225"/>
            </a:xfrm>
            <a:custGeom>
              <a:avLst/>
              <a:gdLst>
                <a:gd name="T0" fmla="*/ 1 w 16"/>
                <a:gd name="T1" fmla="*/ 14 h 14"/>
                <a:gd name="T2" fmla="*/ 1 w 16"/>
                <a:gd name="T3" fmla="*/ 14 h 14"/>
                <a:gd name="T4" fmla="*/ 1 w 16"/>
                <a:gd name="T5" fmla="*/ 10 h 14"/>
                <a:gd name="T6" fmla="*/ 1 w 16"/>
                <a:gd name="T7" fmla="*/ 10 h 14"/>
                <a:gd name="T8" fmla="*/ 3 w 16"/>
                <a:gd name="T9" fmla="*/ 7 h 14"/>
                <a:gd name="T10" fmla="*/ 4 w 16"/>
                <a:gd name="T11" fmla="*/ 4 h 14"/>
                <a:gd name="T12" fmla="*/ 7 w 16"/>
                <a:gd name="T13" fmla="*/ 3 h 14"/>
                <a:gd name="T14" fmla="*/ 11 w 16"/>
                <a:gd name="T15" fmla="*/ 2 h 14"/>
                <a:gd name="T16" fmla="*/ 11 w 16"/>
                <a:gd name="T17" fmla="*/ 2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3 w 16"/>
                <a:gd name="T33" fmla="*/ 2 h 14"/>
                <a:gd name="T34" fmla="*/ 1 w 16"/>
                <a:gd name="T35" fmla="*/ 4 h 14"/>
                <a:gd name="T36" fmla="*/ 0 w 16"/>
                <a:gd name="T37" fmla="*/ 7 h 14"/>
                <a:gd name="T38" fmla="*/ 0 w 16"/>
                <a:gd name="T39" fmla="*/ 7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3" y="7"/>
                  </a:lnTo>
                  <a:lnTo>
                    <a:pt x="4" y="4"/>
                  </a:lnTo>
                  <a:lnTo>
                    <a:pt x="7" y="3"/>
                  </a:lnTo>
                  <a:lnTo>
                    <a:pt x="11" y="2"/>
                  </a:lnTo>
                  <a:lnTo>
                    <a:pt x="11" y="2"/>
                  </a:lnTo>
                  <a:lnTo>
                    <a:pt x="13" y="3"/>
                  </a:lnTo>
                  <a:lnTo>
                    <a:pt x="16" y="6"/>
                  </a:lnTo>
                  <a:lnTo>
                    <a:pt x="16" y="6"/>
                  </a:lnTo>
                  <a:lnTo>
                    <a:pt x="13" y="2"/>
                  </a:lnTo>
                  <a:lnTo>
                    <a:pt x="9" y="0"/>
                  </a:lnTo>
                  <a:lnTo>
                    <a:pt x="9" y="0"/>
                  </a:lnTo>
                  <a:lnTo>
                    <a:pt x="5" y="0"/>
                  </a:lnTo>
                  <a:lnTo>
                    <a:pt x="3"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4" name="Freeform 477"/>
            <p:cNvSpPr>
              <a:spLocks/>
            </p:cNvSpPr>
            <p:nvPr/>
          </p:nvSpPr>
          <p:spPr bwMode="auto">
            <a:xfrm>
              <a:off x="7877175" y="1976438"/>
              <a:ext cx="25400" cy="26988"/>
            </a:xfrm>
            <a:custGeom>
              <a:avLst/>
              <a:gdLst>
                <a:gd name="T0" fmla="*/ 7 w 16"/>
                <a:gd name="T1" fmla="*/ 17 h 17"/>
                <a:gd name="T2" fmla="*/ 7 w 16"/>
                <a:gd name="T3" fmla="*/ 17 h 17"/>
                <a:gd name="T4" fmla="*/ 11 w 16"/>
                <a:gd name="T5" fmla="*/ 16 h 17"/>
                <a:gd name="T6" fmla="*/ 13 w 16"/>
                <a:gd name="T7" fmla="*/ 15 h 17"/>
                <a:gd name="T8" fmla="*/ 15 w 16"/>
                <a:gd name="T9" fmla="*/ 13 h 17"/>
                <a:gd name="T10" fmla="*/ 16 w 16"/>
                <a:gd name="T11" fmla="*/ 9 h 17"/>
                <a:gd name="T12" fmla="*/ 16 w 16"/>
                <a:gd name="T13" fmla="*/ 9 h 17"/>
                <a:gd name="T14" fmla="*/ 16 w 16"/>
                <a:gd name="T15" fmla="*/ 6 h 17"/>
                <a:gd name="T16" fmla="*/ 15 w 16"/>
                <a:gd name="T17" fmla="*/ 4 h 17"/>
                <a:gd name="T18" fmla="*/ 12 w 16"/>
                <a:gd name="T19" fmla="*/ 1 h 17"/>
                <a:gd name="T20" fmla="*/ 9 w 16"/>
                <a:gd name="T21" fmla="*/ 0 h 17"/>
                <a:gd name="T22" fmla="*/ 9 w 16"/>
                <a:gd name="T23" fmla="*/ 0 h 17"/>
                <a:gd name="T24" fmla="*/ 5 w 16"/>
                <a:gd name="T25" fmla="*/ 1 h 17"/>
                <a:gd name="T26" fmla="*/ 3 w 16"/>
                <a:gd name="T27" fmla="*/ 2 h 17"/>
                <a:gd name="T28" fmla="*/ 1 w 16"/>
                <a:gd name="T29" fmla="*/ 5 h 17"/>
                <a:gd name="T30" fmla="*/ 0 w 16"/>
                <a:gd name="T31" fmla="*/ 8 h 17"/>
                <a:gd name="T32" fmla="*/ 0 w 16"/>
                <a:gd name="T33" fmla="*/ 8 h 17"/>
                <a:gd name="T34" fmla="*/ 0 w 16"/>
                <a:gd name="T35" fmla="*/ 11 h 17"/>
                <a:gd name="T36" fmla="*/ 1 w 16"/>
                <a:gd name="T37" fmla="*/ 13 h 17"/>
                <a:gd name="T38" fmla="*/ 4 w 16"/>
                <a:gd name="T39" fmla="*/ 16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1" y="16"/>
                  </a:lnTo>
                  <a:lnTo>
                    <a:pt x="13" y="15"/>
                  </a:lnTo>
                  <a:lnTo>
                    <a:pt x="15" y="13"/>
                  </a:lnTo>
                  <a:lnTo>
                    <a:pt x="16" y="9"/>
                  </a:lnTo>
                  <a:lnTo>
                    <a:pt x="16" y="9"/>
                  </a:lnTo>
                  <a:lnTo>
                    <a:pt x="16" y="6"/>
                  </a:lnTo>
                  <a:lnTo>
                    <a:pt x="15" y="4"/>
                  </a:lnTo>
                  <a:lnTo>
                    <a:pt x="12" y="1"/>
                  </a:lnTo>
                  <a:lnTo>
                    <a:pt x="9" y="0"/>
                  </a:lnTo>
                  <a:lnTo>
                    <a:pt x="9" y="0"/>
                  </a:lnTo>
                  <a:lnTo>
                    <a:pt x="5" y="1"/>
                  </a:lnTo>
                  <a:lnTo>
                    <a:pt x="3" y="2"/>
                  </a:lnTo>
                  <a:lnTo>
                    <a:pt x="1" y="5"/>
                  </a:lnTo>
                  <a:lnTo>
                    <a:pt x="0" y="8"/>
                  </a:lnTo>
                  <a:lnTo>
                    <a:pt x="0" y="8"/>
                  </a:lnTo>
                  <a:lnTo>
                    <a:pt x="0" y="11"/>
                  </a:lnTo>
                  <a:lnTo>
                    <a:pt x="1" y="13"/>
                  </a:lnTo>
                  <a:lnTo>
                    <a:pt x="4" y="16"/>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5" name="Freeform 478"/>
            <p:cNvSpPr>
              <a:spLocks/>
            </p:cNvSpPr>
            <p:nvPr/>
          </p:nvSpPr>
          <p:spPr bwMode="auto">
            <a:xfrm>
              <a:off x="7877175" y="1976438"/>
              <a:ext cx="25400" cy="20638"/>
            </a:xfrm>
            <a:custGeom>
              <a:avLst/>
              <a:gdLst>
                <a:gd name="T0" fmla="*/ 1 w 16"/>
                <a:gd name="T1" fmla="*/ 13 h 13"/>
                <a:gd name="T2" fmla="*/ 1 w 16"/>
                <a:gd name="T3" fmla="*/ 13 h 13"/>
                <a:gd name="T4" fmla="*/ 1 w 16"/>
                <a:gd name="T5" fmla="*/ 11 h 13"/>
                <a:gd name="T6" fmla="*/ 1 w 16"/>
                <a:gd name="T7" fmla="*/ 11 h 13"/>
                <a:gd name="T8" fmla="*/ 3 w 16"/>
                <a:gd name="T9" fmla="*/ 6 h 13"/>
                <a:gd name="T10" fmla="*/ 4 w 16"/>
                <a:gd name="T11" fmla="*/ 4 h 13"/>
                <a:gd name="T12" fmla="*/ 7 w 16"/>
                <a:gd name="T13" fmla="*/ 2 h 13"/>
                <a:gd name="T14" fmla="*/ 11 w 16"/>
                <a:gd name="T15" fmla="*/ 2 h 13"/>
                <a:gd name="T16" fmla="*/ 11 w 16"/>
                <a:gd name="T17" fmla="*/ 2 h 13"/>
                <a:gd name="T18" fmla="*/ 13 w 16"/>
                <a:gd name="T19" fmla="*/ 4 h 13"/>
                <a:gd name="T20" fmla="*/ 16 w 16"/>
                <a:gd name="T21" fmla="*/ 5 h 13"/>
                <a:gd name="T22" fmla="*/ 16 w 16"/>
                <a:gd name="T23" fmla="*/ 5 h 13"/>
                <a:gd name="T24" fmla="*/ 13 w 16"/>
                <a:gd name="T25" fmla="*/ 2 h 13"/>
                <a:gd name="T26" fmla="*/ 9 w 16"/>
                <a:gd name="T27" fmla="*/ 0 h 13"/>
                <a:gd name="T28" fmla="*/ 9 w 16"/>
                <a:gd name="T29" fmla="*/ 0 h 13"/>
                <a:gd name="T30" fmla="*/ 5 w 16"/>
                <a:gd name="T31" fmla="*/ 1 h 13"/>
                <a:gd name="T32" fmla="*/ 3 w 16"/>
                <a:gd name="T33" fmla="*/ 2 h 13"/>
                <a:gd name="T34" fmla="*/ 1 w 16"/>
                <a:gd name="T35" fmla="*/ 5 h 13"/>
                <a:gd name="T36" fmla="*/ 0 w 16"/>
                <a:gd name="T37" fmla="*/ 8 h 13"/>
                <a:gd name="T38" fmla="*/ 0 w 16"/>
                <a:gd name="T39" fmla="*/ 8 h 13"/>
                <a:gd name="T40" fmla="*/ 0 w 16"/>
                <a:gd name="T41" fmla="*/ 11 h 13"/>
                <a:gd name="T42" fmla="*/ 1 w 16"/>
                <a:gd name="T43" fmla="*/ 13 h 13"/>
                <a:gd name="T44" fmla="*/ 1 w 16"/>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3">
                  <a:moveTo>
                    <a:pt x="1" y="13"/>
                  </a:moveTo>
                  <a:lnTo>
                    <a:pt x="1" y="13"/>
                  </a:lnTo>
                  <a:lnTo>
                    <a:pt x="1" y="11"/>
                  </a:lnTo>
                  <a:lnTo>
                    <a:pt x="1" y="11"/>
                  </a:lnTo>
                  <a:lnTo>
                    <a:pt x="3" y="6"/>
                  </a:lnTo>
                  <a:lnTo>
                    <a:pt x="4" y="4"/>
                  </a:lnTo>
                  <a:lnTo>
                    <a:pt x="7" y="2"/>
                  </a:lnTo>
                  <a:lnTo>
                    <a:pt x="11" y="2"/>
                  </a:lnTo>
                  <a:lnTo>
                    <a:pt x="11" y="2"/>
                  </a:lnTo>
                  <a:lnTo>
                    <a:pt x="13" y="4"/>
                  </a:lnTo>
                  <a:lnTo>
                    <a:pt x="16" y="5"/>
                  </a:lnTo>
                  <a:lnTo>
                    <a:pt x="16" y="5"/>
                  </a:lnTo>
                  <a:lnTo>
                    <a:pt x="13" y="2"/>
                  </a:lnTo>
                  <a:lnTo>
                    <a:pt x="9" y="0"/>
                  </a:lnTo>
                  <a:lnTo>
                    <a:pt x="9" y="0"/>
                  </a:lnTo>
                  <a:lnTo>
                    <a:pt x="5" y="1"/>
                  </a:lnTo>
                  <a:lnTo>
                    <a:pt x="3" y="2"/>
                  </a:lnTo>
                  <a:lnTo>
                    <a:pt x="1" y="5"/>
                  </a:lnTo>
                  <a:lnTo>
                    <a:pt x="0" y="8"/>
                  </a:lnTo>
                  <a:lnTo>
                    <a:pt x="0" y="8"/>
                  </a:lnTo>
                  <a:lnTo>
                    <a:pt x="0" y="11"/>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6" name="Freeform 479"/>
            <p:cNvSpPr>
              <a:spLocks/>
            </p:cNvSpPr>
            <p:nvPr/>
          </p:nvSpPr>
          <p:spPr bwMode="auto">
            <a:xfrm>
              <a:off x="7870825" y="2028825"/>
              <a:ext cx="25400" cy="26988"/>
            </a:xfrm>
            <a:custGeom>
              <a:avLst/>
              <a:gdLst>
                <a:gd name="T0" fmla="*/ 7 w 16"/>
                <a:gd name="T1" fmla="*/ 17 h 17"/>
                <a:gd name="T2" fmla="*/ 7 w 16"/>
                <a:gd name="T3" fmla="*/ 17 h 17"/>
                <a:gd name="T4" fmla="*/ 11 w 16"/>
                <a:gd name="T5" fmla="*/ 17 h 17"/>
                <a:gd name="T6" fmla="*/ 13 w 16"/>
                <a:gd name="T7" fmla="*/ 15 h 17"/>
                <a:gd name="T8" fmla="*/ 15 w 16"/>
                <a:gd name="T9" fmla="*/ 13 h 17"/>
                <a:gd name="T10" fmla="*/ 16 w 16"/>
                <a:gd name="T11" fmla="*/ 10 h 17"/>
                <a:gd name="T12" fmla="*/ 16 w 16"/>
                <a:gd name="T13" fmla="*/ 10 h 17"/>
                <a:gd name="T14" fmla="*/ 16 w 16"/>
                <a:gd name="T15" fmla="*/ 6 h 17"/>
                <a:gd name="T16" fmla="*/ 15 w 16"/>
                <a:gd name="T17" fmla="*/ 3 h 17"/>
                <a:gd name="T18" fmla="*/ 12 w 16"/>
                <a:gd name="T19" fmla="*/ 2 h 17"/>
                <a:gd name="T20" fmla="*/ 9 w 16"/>
                <a:gd name="T21" fmla="*/ 0 h 17"/>
                <a:gd name="T22" fmla="*/ 9 w 16"/>
                <a:gd name="T23" fmla="*/ 0 h 17"/>
                <a:gd name="T24" fmla="*/ 5 w 16"/>
                <a:gd name="T25" fmla="*/ 0 h 17"/>
                <a:gd name="T26" fmla="*/ 3 w 16"/>
                <a:gd name="T27" fmla="*/ 2 h 17"/>
                <a:gd name="T28" fmla="*/ 1 w 16"/>
                <a:gd name="T29" fmla="*/ 5 h 17"/>
                <a:gd name="T30" fmla="*/ 0 w 16"/>
                <a:gd name="T31" fmla="*/ 9 h 17"/>
                <a:gd name="T32" fmla="*/ 0 w 16"/>
                <a:gd name="T33" fmla="*/ 9 h 17"/>
                <a:gd name="T34" fmla="*/ 0 w 16"/>
                <a:gd name="T35" fmla="*/ 11 h 17"/>
                <a:gd name="T36" fmla="*/ 1 w 16"/>
                <a:gd name="T37" fmla="*/ 14 h 17"/>
                <a:gd name="T38" fmla="*/ 4 w 16"/>
                <a:gd name="T39" fmla="*/ 17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1" y="17"/>
                  </a:lnTo>
                  <a:lnTo>
                    <a:pt x="13" y="15"/>
                  </a:lnTo>
                  <a:lnTo>
                    <a:pt x="15" y="13"/>
                  </a:lnTo>
                  <a:lnTo>
                    <a:pt x="16" y="10"/>
                  </a:lnTo>
                  <a:lnTo>
                    <a:pt x="16" y="10"/>
                  </a:lnTo>
                  <a:lnTo>
                    <a:pt x="16" y="6"/>
                  </a:lnTo>
                  <a:lnTo>
                    <a:pt x="15" y="3"/>
                  </a:lnTo>
                  <a:lnTo>
                    <a:pt x="12" y="2"/>
                  </a:lnTo>
                  <a:lnTo>
                    <a:pt x="9" y="0"/>
                  </a:lnTo>
                  <a:lnTo>
                    <a:pt x="9" y="0"/>
                  </a:lnTo>
                  <a:lnTo>
                    <a:pt x="5" y="0"/>
                  </a:lnTo>
                  <a:lnTo>
                    <a:pt x="3" y="2"/>
                  </a:lnTo>
                  <a:lnTo>
                    <a:pt x="1" y="5"/>
                  </a:lnTo>
                  <a:lnTo>
                    <a:pt x="0" y="9"/>
                  </a:lnTo>
                  <a:lnTo>
                    <a:pt x="0" y="9"/>
                  </a:lnTo>
                  <a:lnTo>
                    <a:pt x="0" y="11"/>
                  </a:lnTo>
                  <a:lnTo>
                    <a:pt x="1" y="14"/>
                  </a:lnTo>
                  <a:lnTo>
                    <a:pt x="4" y="17"/>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7" name="Freeform 480"/>
            <p:cNvSpPr>
              <a:spLocks/>
            </p:cNvSpPr>
            <p:nvPr/>
          </p:nvSpPr>
          <p:spPr bwMode="auto">
            <a:xfrm>
              <a:off x="7870825" y="2028825"/>
              <a:ext cx="25400" cy="22225"/>
            </a:xfrm>
            <a:custGeom>
              <a:avLst/>
              <a:gdLst>
                <a:gd name="T0" fmla="*/ 1 w 16"/>
                <a:gd name="T1" fmla="*/ 14 h 14"/>
                <a:gd name="T2" fmla="*/ 1 w 16"/>
                <a:gd name="T3" fmla="*/ 14 h 14"/>
                <a:gd name="T4" fmla="*/ 1 w 16"/>
                <a:gd name="T5" fmla="*/ 10 h 14"/>
                <a:gd name="T6" fmla="*/ 1 w 16"/>
                <a:gd name="T7" fmla="*/ 10 h 14"/>
                <a:gd name="T8" fmla="*/ 3 w 16"/>
                <a:gd name="T9" fmla="*/ 7 h 14"/>
                <a:gd name="T10" fmla="*/ 4 w 16"/>
                <a:gd name="T11" fmla="*/ 5 h 14"/>
                <a:gd name="T12" fmla="*/ 7 w 16"/>
                <a:gd name="T13" fmla="*/ 3 h 14"/>
                <a:gd name="T14" fmla="*/ 11 w 16"/>
                <a:gd name="T15" fmla="*/ 3 h 14"/>
                <a:gd name="T16" fmla="*/ 11 w 16"/>
                <a:gd name="T17" fmla="*/ 3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3 w 16"/>
                <a:gd name="T33" fmla="*/ 2 h 14"/>
                <a:gd name="T34" fmla="*/ 1 w 16"/>
                <a:gd name="T35" fmla="*/ 5 h 14"/>
                <a:gd name="T36" fmla="*/ 0 w 16"/>
                <a:gd name="T37" fmla="*/ 9 h 14"/>
                <a:gd name="T38" fmla="*/ 0 w 16"/>
                <a:gd name="T39" fmla="*/ 9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3" y="7"/>
                  </a:lnTo>
                  <a:lnTo>
                    <a:pt x="4" y="5"/>
                  </a:lnTo>
                  <a:lnTo>
                    <a:pt x="7" y="3"/>
                  </a:lnTo>
                  <a:lnTo>
                    <a:pt x="11" y="3"/>
                  </a:lnTo>
                  <a:lnTo>
                    <a:pt x="11" y="3"/>
                  </a:lnTo>
                  <a:lnTo>
                    <a:pt x="13" y="3"/>
                  </a:lnTo>
                  <a:lnTo>
                    <a:pt x="16" y="6"/>
                  </a:lnTo>
                  <a:lnTo>
                    <a:pt x="16" y="6"/>
                  </a:lnTo>
                  <a:lnTo>
                    <a:pt x="13" y="2"/>
                  </a:lnTo>
                  <a:lnTo>
                    <a:pt x="9" y="0"/>
                  </a:lnTo>
                  <a:lnTo>
                    <a:pt x="9" y="0"/>
                  </a:lnTo>
                  <a:lnTo>
                    <a:pt x="5" y="0"/>
                  </a:lnTo>
                  <a:lnTo>
                    <a:pt x="3" y="2"/>
                  </a:lnTo>
                  <a:lnTo>
                    <a:pt x="1" y="5"/>
                  </a:lnTo>
                  <a:lnTo>
                    <a:pt x="0" y="9"/>
                  </a:lnTo>
                  <a:lnTo>
                    <a:pt x="0" y="9"/>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8" name="Freeform 481"/>
            <p:cNvSpPr>
              <a:spLocks/>
            </p:cNvSpPr>
            <p:nvPr/>
          </p:nvSpPr>
          <p:spPr bwMode="auto">
            <a:xfrm>
              <a:off x="7864475" y="2082800"/>
              <a:ext cx="25400" cy="25400"/>
            </a:xfrm>
            <a:custGeom>
              <a:avLst/>
              <a:gdLst>
                <a:gd name="T0" fmla="*/ 7 w 16"/>
                <a:gd name="T1" fmla="*/ 16 h 16"/>
                <a:gd name="T2" fmla="*/ 7 w 16"/>
                <a:gd name="T3" fmla="*/ 16 h 16"/>
                <a:gd name="T4" fmla="*/ 11 w 16"/>
                <a:gd name="T5" fmla="*/ 16 h 16"/>
                <a:gd name="T6" fmla="*/ 13 w 16"/>
                <a:gd name="T7" fmla="*/ 15 h 16"/>
                <a:gd name="T8" fmla="*/ 15 w 16"/>
                <a:gd name="T9" fmla="*/ 12 h 16"/>
                <a:gd name="T10" fmla="*/ 16 w 16"/>
                <a:gd name="T11" fmla="*/ 8 h 16"/>
                <a:gd name="T12" fmla="*/ 16 w 16"/>
                <a:gd name="T13" fmla="*/ 8 h 16"/>
                <a:gd name="T14" fmla="*/ 16 w 16"/>
                <a:gd name="T15" fmla="*/ 6 h 16"/>
                <a:gd name="T16" fmla="*/ 15 w 16"/>
                <a:gd name="T17" fmla="*/ 3 h 16"/>
                <a:gd name="T18" fmla="*/ 12 w 16"/>
                <a:gd name="T19" fmla="*/ 0 h 16"/>
                <a:gd name="T20" fmla="*/ 9 w 16"/>
                <a:gd name="T21" fmla="*/ 0 h 16"/>
                <a:gd name="T22" fmla="*/ 9 w 16"/>
                <a:gd name="T23" fmla="*/ 0 h 16"/>
                <a:gd name="T24" fmla="*/ 5 w 16"/>
                <a:gd name="T25" fmla="*/ 0 h 16"/>
                <a:gd name="T26" fmla="*/ 2 w 16"/>
                <a:gd name="T27" fmla="*/ 2 h 16"/>
                <a:gd name="T28" fmla="*/ 1 w 16"/>
                <a:gd name="T29" fmla="*/ 4 h 16"/>
                <a:gd name="T30" fmla="*/ 0 w 16"/>
                <a:gd name="T31" fmla="*/ 7 h 16"/>
                <a:gd name="T32" fmla="*/ 0 w 16"/>
                <a:gd name="T33" fmla="*/ 7 h 16"/>
                <a:gd name="T34" fmla="*/ 0 w 16"/>
                <a:gd name="T35" fmla="*/ 11 h 16"/>
                <a:gd name="T36" fmla="*/ 1 w 16"/>
                <a:gd name="T37" fmla="*/ 14 h 16"/>
                <a:gd name="T38" fmla="*/ 4 w 16"/>
                <a:gd name="T39" fmla="*/ 15 h 16"/>
                <a:gd name="T40" fmla="*/ 7 w 16"/>
                <a:gd name="T41" fmla="*/ 16 h 16"/>
                <a:gd name="T42" fmla="*/ 7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7" y="16"/>
                  </a:moveTo>
                  <a:lnTo>
                    <a:pt x="7" y="16"/>
                  </a:lnTo>
                  <a:lnTo>
                    <a:pt x="11" y="16"/>
                  </a:lnTo>
                  <a:lnTo>
                    <a:pt x="13" y="15"/>
                  </a:lnTo>
                  <a:lnTo>
                    <a:pt x="15" y="12"/>
                  </a:lnTo>
                  <a:lnTo>
                    <a:pt x="16" y="8"/>
                  </a:lnTo>
                  <a:lnTo>
                    <a:pt x="16" y="8"/>
                  </a:lnTo>
                  <a:lnTo>
                    <a:pt x="16" y="6"/>
                  </a:lnTo>
                  <a:lnTo>
                    <a:pt x="15" y="3"/>
                  </a:lnTo>
                  <a:lnTo>
                    <a:pt x="12" y="0"/>
                  </a:lnTo>
                  <a:lnTo>
                    <a:pt x="9" y="0"/>
                  </a:lnTo>
                  <a:lnTo>
                    <a:pt x="9" y="0"/>
                  </a:lnTo>
                  <a:lnTo>
                    <a:pt x="5" y="0"/>
                  </a:lnTo>
                  <a:lnTo>
                    <a:pt x="2" y="2"/>
                  </a:lnTo>
                  <a:lnTo>
                    <a:pt x="1" y="4"/>
                  </a:lnTo>
                  <a:lnTo>
                    <a:pt x="0" y="7"/>
                  </a:lnTo>
                  <a:lnTo>
                    <a:pt x="0" y="7"/>
                  </a:lnTo>
                  <a:lnTo>
                    <a:pt x="0" y="11"/>
                  </a:lnTo>
                  <a:lnTo>
                    <a:pt x="1" y="14"/>
                  </a:lnTo>
                  <a:lnTo>
                    <a:pt x="4" y="15"/>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9" name="Freeform 482"/>
            <p:cNvSpPr>
              <a:spLocks/>
            </p:cNvSpPr>
            <p:nvPr/>
          </p:nvSpPr>
          <p:spPr bwMode="auto">
            <a:xfrm>
              <a:off x="7864475" y="2082800"/>
              <a:ext cx="25400" cy="22225"/>
            </a:xfrm>
            <a:custGeom>
              <a:avLst/>
              <a:gdLst>
                <a:gd name="T0" fmla="*/ 1 w 16"/>
                <a:gd name="T1" fmla="*/ 14 h 14"/>
                <a:gd name="T2" fmla="*/ 1 w 16"/>
                <a:gd name="T3" fmla="*/ 14 h 14"/>
                <a:gd name="T4" fmla="*/ 1 w 16"/>
                <a:gd name="T5" fmla="*/ 10 h 14"/>
                <a:gd name="T6" fmla="*/ 1 w 16"/>
                <a:gd name="T7" fmla="*/ 10 h 14"/>
                <a:gd name="T8" fmla="*/ 2 w 16"/>
                <a:gd name="T9" fmla="*/ 6 h 14"/>
                <a:gd name="T10" fmla="*/ 4 w 16"/>
                <a:gd name="T11" fmla="*/ 4 h 14"/>
                <a:gd name="T12" fmla="*/ 7 w 16"/>
                <a:gd name="T13" fmla="*/ 3 h 14"/>
                <a:gd name="T14" fmla="*/ 11 w 16"/>
                <a:gd name="T15" fmla="*/ 2 h 14"/>
                <a:gd name="T16" fmla="*/ 11 w 16"/>
                <a:gd name="T17" fmla="*/ 2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2 w 16"/>
                <a:gd name="T33" fmla="*/ 2 h 14"/>
                <a:gd name="T34" fmla="*/ 1 w 16"/>
                <a:gd name="T35" fmla="*/ 4 h 14"/>
                <a:gd name="T36" fmla="*/ 0 w 16"/>
                <a:gd name="T37" fmla="*/ 7 h 14"/>
                <a:gd name="T38" fmla="*/ 0 w 16"/>
                <a:gd name="T39" fmla="*/ 7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2" y="6"/>
                  </a:lnTo>
                  <a:lnTo>
                    <a:pt x="4" y="4"/>
                  </a:lnTo>
                  <a:lnTo>
                    <a:pt x="7" y="3"/>
                  </a:lnTo>
                  <a:lnTo>
                    <a:pt x="11" y="2"/>
                  </a:lnTo>
                  <a:lnTo>
                    <a:pt x="11" y="2"/>
                  </a:lnTo>
                  <a:lnTo>
                    <a:pt x="13" y="3"/>
                  </a:lnTo>
                  <a:lnTo>
                    <a:pt x="16" y="6"/>
                  </a:lnTo>
                  <a:lnTo>
                    <a:pt x="16" y="6"/>
                  </a:lnTo>
                  <a:lnTo>
                    <a:pt x="13" y="2"/>
                  </a:lnTo>
                  <a:lnTo>
                    <a:pt x="9" y="0"/>
                  </a:lnTo>
                  <a:lnTo>
                    <a:pt x="9" y="0"/>
                  </a:lnTo>
                  <a:lnTo>
                    <a:pt x="5" y="0"/>
                  </a:lnTo>
                  <a:lnTo>
                    <a:pt x="2"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0" name="Freeform 483"/>
            <p:cNvSpPr>
              <a:spLocks/>
            </p:cNvSpPr>
            <p:nvPr/>
          </p:nvSpPr>
          <p:spPr bwMode="auto">
            <a:xfrm>
              <a:off x="7858125" y="2135188"/>
              <a:ext cx="25400" cy="25400"/>
            </a:xfrm>
            <a:custGeom>
              <a:avLst/>
              <a:gdLst>
                <a:gd name="T0" fmla="*/ 6 w 16"/>
                <a:gd name="T1" fmla="*/ 16 h 16"/>
                <a:gd name="T2" fmla="*/ 6 w 16"/>
                <a:gd name="T3" fmla="*/ 16 h 16"/>
                <a:gd name="T4" fmla="*/ 11 w 16"/>
                <a:gd name="T5" fmla="*/ 16 h 16"/>
                <a:gd name="T6" fmla="*/ 13 w 16"/>
                <a:gd name="T7" fmla="*/ 14 h 16"/>
                <a:gd name="T8" fmla="*/ 15 w 16"/>
                <a:gd name="T9" fmla="*/ 12 h 16"/>
                <a:gd name="T10" fmla="*/ 16 w 16"/>
                <a:gd name="T11" fmla="*/ 9 h 16"/>
                <a:gd name="T12" fmla="*/ 16 w 16"/>
                <a:gd name="T13" fmla="*/ 9 h 16"/>
                <a:gd name="T14" fmla="*/ 16 w 16"/>
                <a:gd name="T15" fmla="*/ 6 h 16"/>
                <a:gd name="T16" fmla="*/ 15 w 16"/>
                <a:gd name="T17" fmla="*/ 2 h 16"/>
                <a:gd name="T18" fmla="*/ 12 w 16"/>
                <a:gd name="T19" fmla="*/ 1 h 16"/>
                <a:gd name="T20" fmla="*/ 9 w 16"/>
                <a:gd name="T21" fmla="*/ 0 h 16"/>
                <a:gd name="T22" fmla="*/ 9 w 16"/>
                <a:gd name="T23" fmla="*/ 0 h 16"/>
                <a:gd name="T24" fmla="*/ 5 w 16"/>
                <a:gd name="T25" fmla="*/ 0 h 16"/>
                <a:gd name="T26" fmla="*/ 2 w 16"/>
                <a:gd name="T27" fmla="*/ 2 h 16"/>
                <a:gd name="T28" fmla="*/ 1 w 16"/>
                <a:gd name="T29" fmla="*/ 4 h 16"/>
                <a:gd name="T30" fmla="*/ 0 w 16"/>
                <a:gd name="T31" fmla="*/ 8 h 16"/>
                <a:gd name="T32" fmla="*/ 0 w 16"/>
                <a:gd name="T33" fmla="*/ 8 h 16"/>
                <a:gd name="T34" fmla="*/ 0 w 16"/>
                <a:gd name="T35" fmla="*/ 10 h 16"/>
                <a:gd name="T36" fmla="*/ 1 w 16"/>
                <a:gd name="T37" fmla="*/ 13 h 16"/>
                <a:gd name="T38" fmla="*/ 4 w 16"/>
                <a:gd name="T39" fmla="*/ 16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1" y="16"/>
                  </a:lnTo>
                  <a:lnTo>
                    <a:pt x="13" y="14"/>
                  </a:lnTo>
                  <a:lnTo>
                    <a:pt x="15" y="12"/>
                  </a:lnTo>
                  <a:lnTo>
                    <a:pt x="16" y="9"/>
                  </a:lnTo>
                  <a:lnTo>
                    <a:pt x="16" y="9"/>
                  </a:lnTo>
                  <a:lnTo>
                    <a:pt x="16" y="6"/>
                  </a:lnTo>
                  <a:lnTo>
                    <a:pt x="15" y="2"/>
                  </a:lnTo>
                  <a:lnTo>
                    <a:pt x="12" y="1"/>
                  </a:lnTo>
                  <a:lnTo>
                    <a:pt x="9" y="0"/>
                  </a:lnTo>
                  <a:lnTo>
                    <a:pt x="9" y="0"/>
                  </a:lnTo>
                  <a:lnTo>
                    <a:pt x="5" y="0"/>
                  </a:lnTo>
                  <a:lnTo>
                    <a:pt x="2" y="2"/>
                  </a:lnTo>
                  <a:lnTo>
                    <a:pt x="1" y="4"/>
                  </a:lnTo>
                  <a:lnTo>
                    <a:pt x="0" y="8"/>
                  </a:lnTo>
                  <a:lnTo>
                    <a:pt x="0" y="8"/>
                  </a:lnTo>
                  <a:lnTo>
                    <a:pt x="0" y="10"/>
                  </a:lnTo>
                  <a:lnTo>
                    <a:pt x="1" y="13"/>
                  </a:lnTo>
                  <a:lnTo>
                    <a:pt x="4" y="16"/>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1" name="Freeform 484"/>
            <p:cNvSpPr>
              <a:spLocks/>
            </p:cNvSpPr>
            <p:nvPr/>
          </p:nvSpPr>
          <p:spPr bwMode="auto">
            <a:xfrm>
              <a:off x="7858125" y="2135188"/>
              <a:ext cx="25400" cy="20638"/>
            </a:xfrm>
            <a:custGeom>
              <a:avLst/>
              <a:gdLst>
                <a:gd name="T0" fmla="*/ 1 w 16"/>
                <a:gd name="T1" fmla="*/ 13 h 13"/>
                <a:gd name="T2" fmla="*/ 1 w 16"/>
                <a:gd name="T3" fmla="*/ 13 h 13"/>
                <a:gd name="T4" fmla="*/ 1 w 16"/>
                <a:gd name="T5" fmla="*/ 9 h 13"/>
                <a:gd name="T6" fmla="*/ 1 w 16"/>
                <a:gd name="T7" fmla="*/ 9 h 13"/>
                <a:gd name="T8" fmla="*/ 2 w 16"/>
                <a:gd name="T9" fmla="*/ 6 h 13"/>
                <a:gd name="T10" fmla="*/ 4 w 16"/>
                <a:gd name="T11" fmla="*/ 4 h 13"/>
                <a:gd name="T12" fmla="*/ 6 w 16"/>
                <a:gd name="T13" fmla="*/ 2 h 13"/>
                <a:gd name="T14" fmla="*/ 11 w 16"/>
                <a:gd name="T15" fmla="*/ 2 h 13"/>
                <a:gd name="T16" fmla="*/ 11 w 16"/>
                <a:gd name="T17" fmla="*/ 2 h 13"/>
                <a:gd name="T18" fmla="*/ 13 w 16"/>
                <a:gd name="T19" fmla="*/ 4 h 13"/>
                <a:gd name="T20" fmla="*/ 16 w 16"/>
                <a:gd name="T21" fmla="*/ 5 h 13"/>
                <a:gd name="T22" fmla="*/ 16 w 16"/>
                <a:gd name="T23" fmla="*/ 5 h 13"/>
                <a:gd name="T24" fmla="*/ 13 w 16"/>
                <a:gd name="T25" fmla="*/ 1 h 13"/>
                <a:gd name="T26" fmla="*/ 9 w 16"/>
                <a:gd name="T27" fmla="*/ 0 h 13"/>
                <a:gd name="T28" fmla="*/ 9 w 16"/>
                <a:gd name="T29" fmla="*/ 0 h 13"/>
                <a:gd name="T30" fmla="*/ 5 w 16"/>
                <a:gd name="T31" fmla="*/ 0 h 13"/>
                <a:gd name="T32" fmla="*/ 2 w 16"/>
                <a:gd name="T33" fmla="*/ 2 h 13"/>
                <a:gd name="T34" fmla="*/ 1 w 16"/>
                <a:gd name="T35" fmla="*/ 4 h 13"/>
                <a:gd name="T36" fmla="*/ 0 w 16"/>
                <a:gd name="T37" fmla="*/ 8 h 13"/>
                <a:gd name="T38" fmla="*/ 0 w 16"/>
                <a:gd name="T39" fmla="*/ 8 h 13"/>
                <a:gd name="T40" fmla="*/ 0 w 16"/>
                <a:gd name="T41" fmla="*/ 10 h 13"/>
                <a:gd name="T42" fmla="*/ 1 w 16"/>
                <a:gd name="T43" fmla="*/ 13 h 13"/>
                <a:gd name="T44" fmla="*/ 1 w 16"/>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3">
                  <a:moveTo>
                    <a:pt x="1" y="13"/>
                  </a:moveTo>
                  <a:lnTo>
                    <a:pt x="1" y="13"/>
                  </a:lnTo>
                  <a:lnTo>
                    <a:pt x="1" y="9"/>
                  </a:lnTo>
                  <a:lnTo>
                    <a:pt x="1" y="9"/>
                  </a:lnTo>
                  <a:lnTo>
                    <a:pt x="2" y="6"/>
                  </a:lnTo>
                  <a:lnTo>
                    <a:pt x="4" y="4"/>
                  </a:lnTo>
                  <a:lnTo>
                    <a:pt x="6" y="2"/>
                  </a:lnTo>
                  <a:lnTo>
                    <a:pt x="11" y="2"/>
                  </a:lnTo>
                  <a:lnTo>
                    <a:pt x="11" y="2"/>
                  </a:lnTo>
                  <a:lnTo>
                    <a:pt x="13" y="4"/>
                  </a:lnTo>
                  <a:lnTo>
                    <a:pt x="16" y="5"/>
                  </a:lnTo>
                  <a:lnTo>
                    <a:pt x="16" y="5"/>
                  </a:lnTo>
                  <a:lnTo>
                    <a:pt x="13" y="1"/>
                  </a:lnTo>
                  <a:lnTo>
                    <a:pt x="9" y="0"/>
                  </a:lnTo>
                  <a:lnTo>
                    <a:pt x="9" y="0"/>
                  </a:lnTo>
                  <a:lnTo>
                    <a:pt x="5" y="0"/>
                  </a:lnTo>
                  <a:lnTo>
                    <a:pt x="2" y="2"/>
                  </a:lnTo>
                  <a:lnTo>
                    <a:pt x="1" y="4"/>
                  </a:lnTo>
                  <a:lnTo>
                    <a:pt x="0" y="8"/>
                  </a:lnTo>
                  <a:lnTo>
                    <a:pt x="0" y="8"/>
                  </a:lnTo>
                  <a:lnTo>
                    <a:pt x="0" y="10"/>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2" name="Freeform 485"/>
            <p:cNvSpPr>
              <a:spLocks/>
            </p:cNvSpPr>
            <p:nvPr/>
          </p:nvSpPr>
          <p:spPr bwMode="auto">
            <a:xfrm>
              <a:off x="7851775" y="2187575"/>
              <a:ext cx="25400" cy="26988"/>
            </a:xfrm>
            <a:custGeom>
              <a:avLst/>
              <a:gdLst>
                <a:gd name="T0" fmla="*/ 6 w 16"/>
                <a:gd name="T1" fmla="*/ 17 h 17"/>
                <a:gd name="T2" fmla="*/ 6 w 16"/>
                <a:gd name="T3" fmla="*/ 17 h 17"/>
                <a:gd name="T4" fmla="*/ 10 w 16"/>
                <a:gd name="T5" fmla="*/ 17 h 17"/>
                <a:gd name="T6" fmla="*/ 13 w 16"/>
                <a:gd name="T7" fmla="*/ 15 h 17"/>
                <a:gd name="T8" fmla="*/ 15 w 16"/>
                <a:gd name="T9" fmla="*/ 13 h 17"/>
                <a:gd name="T10" fmla="*/ 16 w 16"/>
                <a:gd name="T11" fmla="*/ 10 h 17"/>
                <a:gd name="T12" fmla="*/ 16 w 16"/>
                <a:gd name="T13" fmla="*/ 10 h 17"/>
                <a:gd name="T14" fmla="*/ 16 w 16"/>
                <a:gd name="T15" fmla="*/ 6 h 17"/>
                <a:gd name="T16" fmla="*/ 15 w 16"/>
                <a:gd name="T17" fmla="*/ 3 h 17"/>
                <a:gd name="T18" fmla="*/ 12 w 16"/>
                <a:gd name="T19" fmla="*/ 2 h 17"/>
                <a:gd name="T20" fmla="*/ 9 w 16"/>
                <a:gd name="T21" fmla="*/ 0 h 17"/>
                <a:gd name="T22" fmla="*/ 9 w 16"/>
                <a:gd name="T23" fmla="*/ 0 h 17"/>
                <a:gd name="T24" fmla="*/ 5 w 16"/>
                <a:gd name="T25" fmla="*/ 0 h 17"/>
                <a:gd name="T26" fmla="*/ 2 w 16"/>
                <a:gd name="T27" fmla="*/ 2 h 17"/>
                <a:gd name="T28" fmla="*/ 1 w 16"/>
                <a:gd name="T29" fmla="*/ 4 h 17"/>
                <a:gd name="T30" fmla="*/ 0 w 16"/>
                <a:gd name="T31" fmla="*/ 7 h 17"/>
                <a:gd name="T32" fmla="*/ 0 w 16"/>
                <a:gd name="T33" fmla="*/ 7 h 17"/>
                <a:gd name="T34" fmla="*/ 0 w 16"/>
                <a:gd name="T35" fmla="*/ 11 h 17"/>
                <a:gd name="T36" fmla="*/ 1 w 16"/>
                <a:gd name="T37" fmla="*/ 14 h 17"/>
                <a:gd name="T38" fmla="*/ 4 w 16"/>
                <a:gd name="T39" fmla="*/ 15 h 17"/>
                <a:gd name="T40" fmla="*/ 6 w 16"/>
                <a:gd name="T41" fmla="*/ 17 h 17"/>
                <a:gd name="T42" fmla="*/ 6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6" y="17"/>
                  </a:moveTo>
                  <a:lnTo>
                    <a:pt x="6" y="17"/>
                  </a:lnTo>
                  <a:lnTo>
                    <a:pt x="10" y="17"/>
                  </a:lnTo>
                  <a:lnTo>
                    <a:pt x="13" y="15"/>
                  </a:lnTo>
                  <a:lnTo>
                    <a:pt x="15" y="13"/>
                  </a:lnTo>
                  <a:lnTo>
                    <a:pt x="16" y="10"/>
                  </a:lnTo>
                  <a:lnTo>
                    <a:pt x="16" y="10"/>
                  </a:lnTo>
                  <a:lnTo>
                    <a:pt x="16" y="6"/>
                  </a:lnTo>
                  <a:lnTo>
                    <a:pt x="15" y="3"/>
                  </a:lnTo>
                  <a:lnTo>
                    <a:pt x="12" y="2"/>
                  </a:lnTo>
                  <a:lnTo>
                    <a:pt x="9" y="0"/>
                  </a:lnTo>
                  <a:lnTo>
                    <a:pt x="9" y="0"/>
                  </a:lnTo>
                  <a:lnTo>
                    <a:pt x="5" y="0"/>
                  </a:lnTo>
                  <a:lnTo>
                    <a:pt x="2" y="2"/>
                  </a:lnTo>
                  <a:lnTo>
                    <a:pt x="1" y="4"/>
                  </a:lnTo>
                  <a:lnTo>
                    <a:pt x="0" y="7"/>
                  </a:lnTo>
                  <a:lnTo>
                    <a:pt x="0" y="7"/>
                  </a:lnTo>
                  <a:lnTo>
                    <a:pt x="0" y="11"/>
                  </a:lnTo>
                  <a:lnTo>
                    <a:pt x="1" y="14"/>
                  </a:lnTo>
                  <a:lnTo>
                    <a:pt x="4" y="15"/>
                  </a:lnTo>
                  <a:lnTo>
                    <a:pt x="6" y="17"/>
                  </a:lnTo>
                  <a:lnTo>
                    <a:pt x="6"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3" name="Freeform 486"/>
            <p:cNvSpPr>
              <a:spLocks/>
            </p:cNvSpPr>
            <p:nvPr/>
          </p:nvSpPr>
          <p:spPr bwMode="auto">
            <a:xfrm>
              <a:off x="7851775" y="2187575"/>
              <a:ext cx="25400" cy="22225"/>
            </a:xfrm>
            <a:custGeom>
              <a:avLst/>
              <a:gdLst>
                <a:gd name="T0" fmla="*/ 1 w 16"/>
                <a:gd name="T1" fmla="*/ 14 h 14"/>
                <a:gd name="T2" fmla="*/ 1 w 16"/>
                <a:gd name="T3" fmla="*/ 14 h 14"/>
                <a:gd name="T4" fmla="*/ 1 w 16"/>
                <a:gd name="T5" fmla="*/ 10 h 14"/>
                <a:gd name="T6" fmla="*/ 1 w 16"/>
                <a:gd name="T7" fmla="*/ 10 h 14"/>
                <a:gd name="T8" fmla="*/ 2 w 16"/>
                <a:gd name="T9" fmla="*/ 7 h 14"/>
                <a:gd name="T10" fmla="*/ 4 w 16"/>
                <a:gd name="T11" fmla="*/ 4 h 14"/>
                <a:gd name="T12" fmla="*/ 6 w 16"/>
                <a:gd name="T13" fmla="*/ 3 h 14"/>
                <a:gd name="T14" fmla="*/ 10 w 16"/>
                <a:gd name="T15" fmla="*/ 2 h 14"/>
                <a:gd name="T16" fmla="*/ 10 w 16"/>
                <a:gd name="T17" fmla="*/ 2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2 w 16"/>
                <a:gd name="T33" fmla="*/ 2 h 14"/>
                <a:gd name="T34" fmla="*/ 1 w 16"/>
                <a:gd name="T35" fmla="*/ 4 h 14"/>
                <a:gd name="T36" fmla="*/ 0 w 16"/>
                <a:gd name="T37" fmla="*/ 7 h 14"/>
                <a:gd name="T38" fmla="*/ 0 w 16"/>
                <a:gd name="T39" fmla="*/ 7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2" y="7"/>
                  </a:lnTo>
                  <a:lnTo>
                    <a:pt x="4" y="4"/>
                  </a:lnTo>
                  <a:lnTo>
                    <a:pt x="6" y="3"/>
                  </a:lnTo>
                  <a:lnTo>
                    <a:pt x="10" y="2"/>
                  </a:lnTo>
                  <a:lnTo>
                    <a:pt x="10" y="2"/>
                  </a:lnTo>
                  <a:lnTo>
                    <a:pt x="13" y="3"/>
                  </a:lnTo>
                  <a:lnTo>
                    <a:pt x="16" y="6"/>
                  </a:lnTo>
                  <a:lnTo>
                    <a:pt x="16" y="6"/>
                  </a:lnTo>
                  <a:lnTo>
                    <a:pt x="13" y="2"/>
                  </a:lnTo>
                  <a:lnTo>
                    <a:pt x="9" y="0"/>
                  </a:lnTo>
                  <a:lnTo>
                    <a:pt x="9" y="0"/>
                  </a:lnTo>
                  <a:lnTo>
                    <a:pt x="5" y="0"/>
                  </a:lnTo>
                  <a:lnTo>
                    <a:pt x="2"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4" name="Freeform 487"/>
            <p:cNvSpPr>
              <a:spLocks/>
            </p:cNvSpPr>
            <p:nvPr/>
          </p:nvSpPr>
          <p:spPr bwMode="auto">
            <a:xfrm>
              <a:off x="7845425" y="2239963"/>
              <a:ext cx="25400" cy="26988"/>
            </a:xfrm>
            <a:custGeom>
              <a:avLst/>
              <a:gdLst>
                <a:gd name="T0" fmla="*/ 6 w 16"/>
                <a:gd name="T1" fmla="*/ 17 h 17"/>
                <a:gd name="T2" fmla="*/ 6 w 16"/>
                <a:gd name="T3" fmla="*/ 17 h 17"/>
                <a:gd name="T4" fmla="*/ 10 w 16"/>
                <a:gd name="T5" fmla="*/ 16 h 17"/>
                <a:gd name="T6" fmla="*/ 13 w 16"/>
                <a:gd name="T7" fmla="*/ 15 h 17"/>
                <a:gd name="T8" fmla="*/ 14 w 16"/>
                <a:gd name="T9" fmla="*/ 13 h 17"/>
                <a:gd name="T10" fmla="*/ 16 w 16"/>
                <a:gd name="T11" fmla="*/ 9 h 17"/>
                <a:gd name="T12" fmla="*/ 16 w 16"/>
                <a:gd name="T13" fmla="*/ 9 h 17"/>
                <a:gd name="T14" fmla="*/ 16 w 16"/>
                <a:gd name="T15" fmla="*/ 7 h 17"/>
                <a:gd name="T16" fmla="*/ 14 w 16"/>
                <a:gd name="T17" fmla="*/ 4 h 17"/>
                <a:gd name="T18" fmla="*/ 12 w 16"/>
                <a:gd name="T19" fmla="*/ 1 h 17"/>
                <a:gd name="T20" fmla="*/ 9 w 16"/>
                <a:gd name="T21" fmla="*/ 0 h 17"/>
                <a:gd name="T22" fmla="*/ 9 w 16"/>
                <a:gd name="T23" fmla="*/ 0 h 17"/>
                <a:gd name="T24" fmla="*/ 5 w 16"/>
                <a:gd name="T25" fmla="*/ 1 h 17"/>
                <a:gd name="T26" fmla="*/ 2 w 16"/>
                <a:gd name="T27" fmla="*/ 2 h 17"/>
                <a:gd name="T28" fmla="*/ 1 w 16"/>
                <a:gd name="T29" fmla="*/ 5 h 17"/>
                <a:gd name="T30" fmla="*/ 0 w 16"/>
                <a:gd name="T31" fmla="*/ 8 h 17"/>
                <a:gd name="T32" fmla="*/ 0 w 16"/>
                <a:gd name="T33" fmla="*/ 8 h 17"/>
                <a:gd name="T34" fmla="*/ 0 w 16"/>
                <a:gd name="T35" fmla="*/ 11 h 17"/>
                <a:gd name="T36" fmla="*/ 1 w 16"/>
                <a:gd name="T37" fmla="*/ 13 h 17"/>
                <a:gd name="T38" fmla="*/ 4 w 16"/>
                <a:gd name="T39" fmla="*/ 16 h 17"/>
                <a:gd name="T40" fmla="*/ 6 w 16"/>
                <a:gd name="T41" fmla="*/ 17 h 17"/>
                <a:gd name="T42" fmla="*/ 6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6" y="17"/>
                  </a:moveTo>
                  <a:lnTo>
                    <a:pt x="6" y="17"/>
                  </a:lnTo>
                  <a:lnTo>
                    <a:pt x="10" y="16"/>
                  </a:lnTo>
                  <a:lnTo>
                    <a:pt x="13" y="15"/>
                  </a:lnTo>
                  <a:lnTo>
                    <a:pt x="14" y="13"/>
                  </a:lnTo>
                  <a:lnTo>
                    <a:pt x="16" y="9"/>
                  </a:lnTo>
                  <a:lnTo>
                    <a:pt x="16" y="9"/>
                  </a:lnTo>
                  <a:lnTo>
                    <a:pt x="16" y="7"/>
                  </a:lnTo>
                  <a:lnTo>
                    <a:pt x="14" y="4"/>
                  </a:lnTo>
                  <a:lnTo>
                    <a:pt x="12" y="1"/>
                  </a:lnTo>
                  <a:lnTo>
                    <a:pt x="9" y="0"/>
                  </a:lnTo>
                  <a:lnTo>
                    <a:pt x="9" y="0"/>
                  </a:lnTo>
                  <a:lnTo>
                    <a:pt x="5" y="1"/>
                  </a:lnTo>
                  <a:lnTo>
                    <a:pt x="2" y="2"/>
                  </a:lnTo>
                  <a:lnTo>
                    <a:pt x="1" y="5"/>
                  </a:lnTo>
                  <a:lnTo>
                    <a:pt x="0" y="8"/>
                  </a:lnTo>
                  <a:lnTo>
                    <a:pt x="0" y="8"/>
                  </a:lnTo>
                  <a:lnTo>
                    <a:pt x="0" y="11"/>
                  </a:lnTo>
                  <a:lnTo>
                    <a:pt x="1" y="13"/>
                  </a:lnTo>
                  <a:lnTo>
                    <a:pt x="4" y="16"/>
                  </a:lnTo>
                  <a:lnTo>
                    <a:pt x="6" y="17"/>
                  </a:lnTo>
                  <a:lnTo>
                    <a:pt x="6"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5" name="Freeform 488"/>
            <p:cNvSpPr>
              <a:spLocks/>
            </p:cNvSpPr>
            <p:nvPr/>
          </p:nvSpPr>
          <p:spPr bwMode="auto">
            <a:xfrm>
              <a:off x="7845425" y="2239963"/>
              <a:ext cx="25400" cy="20638"/>
            </a:xfrm>
            <a:custGeom>
              <a:avLst/>
              <a:gdLst>
                <a:gd name="T0" fmla="*/ 1 w 16"/>
                <a:gd name="T1" fmla="*/ 13 h 13"/>
                <a:gd name="T2" fmla="*/ 1 w 16"/>
                <a:gd name="T3" fmla="*/ 13 h 13"/>
                <a:gd name="T4" fmla="*/ 1 w 16"/>
                <a:gd name="T5" fmla="*/ 11 h 13"/>
                <a:gd name="T6" fmla="*/ 1 w 16"/>
                <a:gd name="T7" fmla="*/ 11 h 13"/>
                <a:gd name="T8" fmla="*/ 2 w 16"/>
                <a:gd name="T9" fmla="*/ 7 h 13"/>
                <a:gd name="T10" fmla="*/ 4 w 16"/>
                <a:gd name="T11" fmla="*/ 4 h 13"/>
                <a:gd name="T12" fmla="*/ 6 w 16"/>
                <a:gd name="T13" fmla="*/ 2 h 13"/>
                <a:gd name="T14" fmla="*/ 10 w 16"/>
                <a:gd name="T15" fmla="*/ 2 h 13"/>
                <a:gd name="T16" fmla="*/ 10 w 16"/>
                <a:gd name="T17" fmla="*/ 2 h 13"/>
                <a:gd name="T18" fmla="*/ 13 w 16"/>
                <a:gd name="T19" fmla="*/ 4 h 13"/>
                <a:gd name="T20" fmla="*/ 16 w 16"/>
                <a:gd name="T21" fmla="*/ 5 h 13"/>
                <a:gd name="T22" fmla="*/ 16 w 16"/>
                <a:gd name="T23" fmla="*/ 5 h 13"/>
                <a:gd name="T24" fmla="*/ 13 w 16"/>
                <a:gd name="T25" fmla="*/ 2 h 13"/>
                <a:gd name="T26" fmla="*/ 9 w 16"/>
                <a:gd name="T27" fmla="*/ 0 h 13"/>
                <a:gd name="T28" fmla="*/ 9 w 16"/>
                <a:gd name="T29" fmla="*/ 0 h 13"/>
                <a:gd name="T30" fmla="*/ 5 w 16"/>
                <a:gd name="T31" fmla="*/ 1 h 13"/>
                <a:gd name="T32" fmla="*/ 2 w 16"/>
                <a:gd name="T33" fmla="*/ 2 h 13"/>
                <a:gd name="T34" fmla="*/ 1 w 16"/>
                <a:gd name="T35" fmla="*/ 5 h 13"/>
                <a:gd name="T36" fmla="*/ 0 w 16"/>
                <a:gd name="T37" fmla="*/ 8 h 13"/>
                <a:gd name="T38" fmla="*/ 0 w 16"/>
                <a:gd name="T39" fmla="*/ 8 h 13"/>
                <a:gd name="T40" fmla="*/ 0 w 16"/>
                <a:gd name="T41" fmla="*/ 11 h 13"/>
                <a:gd name="T42" fmla="*/ 1 w 16"/>
                <a:gd name="T43" fmla="*/ 13 h 13"/>
                <a:gd name="T44" fmla="*/ 1 w 16"/>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3">
                  <a:moveTo>
                    <a:pt x="1" y="13"/>
                  </a:moveTo>
                  <a:lnTo>
                    <a:pt x="1" y="13"/>
                  </a:lnTo>
                  <a:lnTo>
                    <a:pt x="1" y="11"/>
                  </a:lnTo>
                  <a:lnTo>
                    <a:pt x="1" y="11"/>
                  </a:lnTo>
                  <a:lnTo>
                    <a:pt x="2" y="7"/>
                  </a:lnTo>
                  <a:lnTo>
                    <a:pt x="4" y="4"/>
                  </a:lnTo>
                  <a:lnTo>
                    <a:pt x="6" y="2"/>
                  </a:lnTo>
                  <a:lnTo>
                    <a:pt x="10" y="2"/>
                  </a:lnTo>
                  <a:lnTo>
                    <a:pt x="10" y="2"/>
                  </a:lnTo>
                  <a:lnTo>
                    <a:pt x="13" y="4"/>
                  </a:lnTo>
                  <a:lnTo>
                    <a:pt x="16" y="5"/>
                  </a:lnTo>
                  <a:lnTo>
                    <a:pt x="16" y="5"/>
                  </a:lnTo>
                  <a:lnTo>
                    <a:pt x="13" y="2"/>
                  </a:lnTo>
                  <a:lnTo>
                    <a:pt x="9" y="0"/>
                  </a:lnTo>
                  <a:lnTo>
                    <a:pt x="9" y="0"/>
                  </a:lnTo>
                  <a:lnTo>
                    <a:pt x="5" y="1"/>
                  </a:lnTo>
                  <a:lnTo>
                    <a:pt x="2" y="2"/>
                  </a:lnTo>
                  <a:lnTo>
                    <a:pt x="1" y="5"/>
                  </a:lnTo>
                  <a:lnTo>
                    <a:pt x="0" y="8"/>
                  </a:lnTo>
                  <a:lnTo>
                    <a:pt x="0" y="8"/>
                  </a:lnTo>
                  <a:lnTo>
                    <a:pt x="0" y="11"/>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6" name="Freeform 489"/>
            <p:cNvSpPr>
              <a:spLocks/>
            </p:cNvSpPr>
            <p:nvPr/>
          </p:nvSpPr>
          <p:spPr bwMode="auto">
            <a:xfrm>
              <a:off x="7821613" y="2241550"/>
              <a:ext cx="19050" cy="15875"/>
            </a:xfrm>
            <a:custGeom>
              <a:avLst/>
              <a:gdLst>
                <a:gd name="T0" fmla="*/ 2 w 12"/>
                <a:gd name="T1" fmla="*/ 10 h 10"/>
                <a:gd name="T2" fmla="*/ 11 w 12"/>
                <a:gd name="T3" fmla="*/ 10 h 10"/>
                <a:gd name="T4" fmla="*/ 11 w 12"/>
                <a:gd name="T5" fmla="*/ 7 h 10"/>
                <a:gd name="T6" fmla="*/ 4 w 12"/>
                <a:gd name="T7" fmla="*/ 7 h 10"/>
                <a:gd name="T8" fmla="*/ 4 w 12"/>
                <a:gd name="T9" fmla="*/ 7 h 10"/>
                <a:gd name="T10" fmla="*/ 2 w 12"/>
                <a:gd name="T11" fmla="*/ 6 h 10"/>
                <a:gd name="T12" fmla="*/ 2 w 12"/>
                <a:gd name="T13" fmla="*/ 4 h 10"/>
                <a:gd name="T14" fmla="*/ 2 w 12"/>
                <a:gd name="T15" fmla="*/ 4 h 10"/>
                <a:gd name="T16" fmla="*/ 2 w 12"/>
                <a:gd name="T17" fmla="*/ 3 h 10"/>
                <a:gd name="T18" fmla="*/ 4 w 12"/>
                <a:gd name="T19" fmla="*/ 3 h 10"/>
                <a:gd name="T20" fmla="*/ 12 w 12"/>
                <a:gd name="T21" fmla="*/ 3 h 10"/>
                <a:gd name="T22" fmla="*/ 12 w 12"/>
                <a:gd name="T23" fmla="*/ 1 h 10"/>
                <a:gd name="T24" fmla="*/ 4 w 12"/>
                <a:gd name="T25" fmla="*/ 0 h 10"/>
                <a:gd name="T26" fmla="*/ 4 w 12"/>
                <a:gd name="T27" fmla="*/ 0 h 10"/>
                <a:gd name="T28" fmla="*/ 1 w 12"/>
                <a:gd name="T29" fmla="*/ 1 h 10"/>
                <a:gd name="T30" fmla="*/ 0 w 12"/>
                <a:gd name="T31" fmla="*/ 4 h 10"/>
                <a:gd name="T32" fmla="*/ 0 w 12"/>
                <a:gd name="T33" fmla="*/ 4 h 10"/>
                <a:gd name="T34" fmla="*/ 1 w 12"/>
                <a:gd name="T35" fmla="*/ 7 h 10"/>
                <a:gd name="T36" fmla="*/ 2 w 12"/>
                <a:gd name="T37" fmla="*/ 10 h 10"/>
                <a:gd name="T38" fmla="*/ 2 w 12"/>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2" y="10"/>
                  </a:moveTo>
                  <a:lnTo>
                    <a:pt x="11" y="10"/>
                  </a:lnTo>
                  <a:lnTo>
                    <a:pt x="11" y="7"/>
                  </a:lnTo>
                  <a:lnTo>
                    <a:pt x="4" y="7"/>
                  </a:lnTo>
                  <a:lnTo>
                    <a:pt x="4" y="7"/>
                  </a:lnTo>
                  <a:lnTo>
                    <a:pt x="2" y="6"/>
                  </a:lnTo>
                  <a:lnTo>
                    <a:pt x="2" y="4"/>
                  </a:lnTo>
                  <a:lnTo>
                    <a:pt x="2" y="4"/>
                  </a:lnTo>
                  <a:lnTo>
                    <a:pt x="2" y="3"/>
                  </a:lnTo>
                  <a:lnTo>
                    <a:pt x="4" y="3"/>
                  </a:lnTo>
                  <a:lnTo>
                    <a:pt x="12" y="3"/>
                  </a:lnTo>
                  <a:lnTo>
                    <a:pt x="12" y="1"/>
                  </a:lnTo>
                  <a:lnTo>
                    <a:pt x="4" y="0"/>
                  </a:lnTo>
                  <a:lnTo>
                    <a:pt x="4" y="0"/>
                  </a:lnTo>
                  <a:lnTo>
                    <a:pt x="1" y="1"/>
                  </a:lnTo>
                  <a:lnTo>
                    <a:pt x="0" y="4"/>
                  </a:lnTo>
                  <a:lnTo>
                    <a:pt x="0" y="4"/>
                  </a:lnTo>
                  <a:lnTo>
                    <a:pt x="1" y="7"/>
                  </a:lnTo>
                  <a:lnTo>
                    <a:pt x="2" y="10"/>
                  </a:lnTo>
                  <a:lnTo>
                    <a:pt x="2"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7" name="Freeform 490"/>
            <p:cNvSpPr>
              <a:spLocks/>
            </p:cNvSpPr>
            <p:nvPr/>
          </p:nvSpPr>
          <p:spPr bwMode="auto">
            <a:xfrm>
              <a:off x="7839075" y="2243138"/>
              <a:ext cx="15875" cy="15875"/>
            </a:xfrm>
            <a:custGeom>
              <a:avLst/>
              <a:gdLst>
                <a:gd name="T0" fmla="*/ 8 w 10"/>
                <a:gd name="T1" fmla="*/ 3 h 10"/>
                <a:gd name="T2" fmla="*/ 8 w 10"/>
                <a:gd name="T3" fmla="*/ 3 h 10"/>
                <a:gd name="T4" fmla="*/ 9 w 10"/>
                <a:gd name="T5" fmla="*/ 3 h 10"/>
                <a:gd name="T6" fmla="*/ 9 w 10"/>
                <a:gd name="T7" fmla="*/ 6 h 10"/>
                <a:gd name="T8" fmla="*/ 9 w 10"/>
                <a:gd name="T9" fmla="*/ 6 h 10"/>
                <a:gd name="T10" fmla="*/ 8 w 10"/>
                <a:gd name="T11" fmla="*/ 7 h 10"/>
                <a:gd name="T12" fmla="*/ 8 w 10"/>
                <a:gd name="T13" fmla="*/ 7 h 10"/>
                <a:gd name="T14" fmla="*/ 0 w 10"/>
                <a:gd name="T15" fmla="*/ 6 h 10"/>
                <a:gd name="T16" fmla="*/ 0 w 10"/>
                <a:gd name="T17" fmla="*/ 9 h 10"/>
                <a:gd name="T18" fmla="*/ 8 w 10"/>
                <a:gd name="T19" fmla="*/ 10 h 10"/>
                <a:gd name="T20" fmla="*/ 8 w 10"/>
                <a:gd name="T21" fmla="*/ 10 h 10"/>
                <a:gd name="T22" fmla="*/ 9 w 10"/>
                <a:gd name="T23" fmla="*/ 9 h 10"/>
                <a:gd name="T24" fmla="*/ 10 w 10"/>
                <a:gd name="T25" fmla="*/ 6 h 10"/>
                <a:gd name="T26" fmla="*/ 10 w 10"/>
                <a:gd name="T27" fmla="*/ 6 h 10"/>
                <a:gd name="T28" fmla="*/ 10 w 10"/>
                <a:gd name="T29" fmla="*/ 2 h 10"/>
                <a:gd name="T30" fmla="*/ 8 w 10"/>
                <a:gd name="T31" fmla="*/ 0 h 10"/>
                <a:gd name="T32" fmla="*/ 1 w 10"/>
                <a:gd name="T33" fmla="*/ 0 h 10"/>
                <a:gd name="T34" fmla="*/ 1 w 10"/>
                <a:gd name="T35" fmla="*/ 2 h 10"/>
                <a:gd name="T36" fmla="*/ 8 w 10"/>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0">
                  <a:moveTo>
                    <a:pt x="8" y="3"/>
                  </a:moveTo>
                  <a:lnTo>
                    <a:pt x="8" y="3"/>
                  </a:lnTo>
                  <a:lnTo>
                    <a:pt x="9" y="3"/>
                  </a:lnTo>
                  <a:lnTo>
                    <a:pt x="9" y="6"/>
                  </a:lnTo>
                  <a:lnTo>
                    <a:pt x="9" y="6"/>
                  </a:lnTo>
                  <a:lnTo>
                    <a:pt x="8" y="7"/>
                  </a:lnTo>
                  <a:lnTo>
                    <a:pt x="8" y="7"/>
                  </a:lnTo>
                  <a:lnTo>
                    <a:pt x="0" y="6"/>
                  </a:lnTo>
                  <a:lnTo>
                    <a:pt x="0" y="9"/>
                  </a:lnTo>
                  <a:lnTo>
                    <a:pt x="8" y="10"/>
                  </a:lnTo>
                  <a:lnTo>
                    <a:pt x="8" y="10"/>
                  </a:lnTo>
                  <a:lnTo>
                    <a:pt x="9" y="9"/>
                  </a:lnTo>
                  <a:lnTo>
                    <a:pt x="10" y="6"/>
                  </a:lnTo>
                  <a:lnTo>
                    <a:pt x="10" y="6"/>
                  </a:lnTo>
                  <a:lnTo>
                    <a:pt x="10" y="2"/>
                  </a:lnTo>
                  <a:lnTo>
                    <a:pt x="8" y="0"/>
                  </a:lnTo>
                  <a:lnTo>
                    <a:pt x="1" y="0"/>
                  </a:lnTo>
                  <a:lnTo>
                    <a:pt x="1" y="2"/>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8" name="Freeform 491"/>
            <p:cNvSpPr>
              <a:spLocks/>
            </p:cNvSpPr>
            <p:nvPr/>
          </p:nvSpPr>
          <p:spPr bwMode="auto">
            <a:xfrm>
              <a:off x="7827963" y="2190750"/>
              <a:ext cx="19050" cy="14288"/>
            </a:xfrm>
            <a:custGeom>
              <a:avLst/>
              <a:gdLst>
                <a:gd name="T0" fmla="*/ 3 w 12"/>
                <a:gd name="T1" fmla="*/ 8 h 9"/>
                <a:gd name="T2" fmla="*/ 11 w 12"/>
                <a:gd name="T3" fmla="*/ 9 h 9"/>
                <a:gd name="T4" fmla="*/ 11 w 12"/>
                <a:gd name="T5" fmla="*/ 6 h 9"/>
                <a:gd name="T6" fmla="*/ 4 w 12"/>
                <a:gd name="T7" fmla="*/ 5 h 9"/>
                <a:gd name="T8" fmla="*/ 4 w 12"/>
                <a:gd name="T9" fmla="*/ 5 h 9"/>
                <a:gd name="T10" fmla="*/ 3 w 12"/>
                <a:gd name="T11" fmla="*/ 5 h 9"/>
                <a:gd name="T12" fmla="*/ 3 w 12"/>
                <a:gd name="T13" fmla="*/ 4 h 9"/>
                <a:gd name="T14" fmla="*/ 3 w 12"/>
                <a:gd name="T15" fmla="*/ 4 h 9"/>
                <a:gd name="T16" fmla="*/ 3 w 12"/>
                <a:gd name="T17" fmla="*/ 2 h 9"/>
                <a:gd name="T18" fmla="*/ 4 w 12"/>
                <a:gd name="T19" fmla="*/ 1 h 9"/>
                <a:gd name="T20" fmla="*/ 12 w 12"/>
                <a:gd name="T21" fmla="*/ 2 h 9"/>
                <a:gd name="T22" fmla="*/ 12 w 12"/>
                <a:gd name="T23" fmla="*/ 0 h 9"/>
                <a:gd name="T24" fmla="*/ 4 w 12"/>
                <a:gd name="T25" fmla="*/ 0 h 9"/>
                <a:gd name="T26" fmla="*/ 4 w 12"/>
                <a:gd name="T27" fmla="*/ 0 h 9"/>
                <a:gd name="T28" fmla="*/ 1 w 12"/>
                <a:gd name="T29" fmla="*/ 0 h 9"/>
                <a:gd name="T30" fmla="*/ 0 w 12"/>
                <a:gd name="T31" fmla="*/ 4 h 9"/>
                <a:gd name="T32" fmla="*/ 0 w 12"/>
                <a:gd name="T33" fmla="*/ 4 h 9"/>
                <a:gd name="T34" fmla="*/ 1 w 12"/>
                <a:gd name="T35" fmla="*/ 6 h 9"/>
                <a:gd name="T36" fmla="*/ 3 w 12"/>
                <a:gd name="T37" fmla="*/ 8 h 9"/>
                <a:gd name="T38" fmla="*/ 3 w 12"/>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8"/>
                  </a:moveTo>
                  <a:lnTo>
                    <a:pt x="11" y="9"/>
                  </a:lnTo>
                  <a:lnTo>
                    <a:pt x="11" y="6"/>
                  </a:lnTo>
                  <a:lnTo>
                    <a:pt x="4" y="5"/>
                  </a:lnTo>
                  <a:lnTo>
                    <a:pt x="4" y="5"/>
                  </a:lnTo>
                  <a:lnTo>
                    <a:pt x="3" y="5"/>
                  </a:lnTo>
                  <a:lnTo>
                    <a:pt x="3" y="4"/>
                  </a:lnTo>
                  <a:lnTo>
                    <a:pt x="3" y="4"/>
                  </a:lnTo>
                  <a:lnTo>
                    <a:pt x="3" y="2"/>
                  </a:lnTo>
                  <a:lnTo>
                    <a:pt x="4" y="1"/>
                  </a:lnTo>
                  <a:lnTo>
                    <a:pt x="12" y="2"/>
                  </a:lnTo>
                  <a:lnTo>
                    <a:pt x="12" y="0"/>
                  </a:lnTo>
                  <a:lnTo>
                    <a:pt x="4" y="0"/>
                  </a:lnTo>
                  <a:lnTo>
                    <a:pt x="4" y="0"/>
                  </a:lnTo>
                  <a:lnTo>
                    <a:pt x="1" y="0"/>
                  </a:lnTo>
                  <a:lnTo>
                    <a:pt x="0" y="4"/>
                  </a:lnTo>
                  <a:lnTo>
                    <a:pt x="0" y="4"/>
                  </a:lnTo>
                  <a:lnTo>
                    <a:pt x="1"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9" name="Freeform 492"/>
            <p:cNvSpPr>
              <a:spLocks/>
            </p:cNvSpPr>
            <p:nvPr/>
          </p:nvSpPr>
          <p:spPr bwMode="auto">
            <a:xfrm>
              <a:off x="7845425" y="2190750"/>
              <a:ext cx="15875" cy="14288"/>
            </a:xfrm>
            <a:custGeom>
              <a:avLst/>
              <a:gdLst>
                <a:gd name="T0" fmla="*/ 8 w 10"/>
                <a:gd name="T1" fmla="*/ 2 h 9"/>
                <a:gd name="T2" fmla="*/ 8 w 10"/>
                <a:gd name="T3" fmla="*/ 2 h 9"/>
                <a:gd name="T4" fmla="*/ 9 w 10"/>
                <a:gd name="T5" fmla="*/ 4 h 9"/>
                <a:gd name="T6" fmla="*/ 9 w 10"/>
                <a:gd name="T7" fmla="*/ 5 h 9"/>
                <a:gd name="T8" fmla="*/ 9 w 10"/>
                <a:gd name="T9" fmla="*/ 5 h 9"/>
                <a:gd name="T10" fmla="*/ 8 w 10"/>
                <a:gd name="T11" fmla="*/ 6 h 9"/>
                <a:gd name="T12" fmla="*/ 8 w 10"/>
                <a:gd name="T13" fmla="*/ 8 h 9"/>
                <a:gd name="T14" fmla="*/ 0 w 10"/>
                <a:gd name="T15" fmla="*/ 6 h 9"/>
                <a:gd name="T16" fmla="*/ 0 w 10"/>
                <a:gd name="T17" fmla="*/ 9 h 9"/>
                <a:gd name="T18" fmla="*/ 6 w 10"/>
                <a:gd name="T19" fmla="*/ 9 h 9"/>
                <a:gd name="T20" fmla="*/ 6 w 10"/>
                <a:gd name="T21" fmla="*/ 9 h 9"/>
                <a:gd name="T22" fmla="*/ 9 w 10"/>
                <a:gd name="T23" fmla="*/ 9 h 9"/>
                <a:gd name="T24" fmla="*/ 10 w 10"/>
                <a:gd name="T25" fmla="*/ 5 h 9"/>
                <a:gd name="T26" fmla="*/ 10 w 10"/>
                <a:gd name="T27" fmla="*/ 5 h 9"/>
                <a:gd name="T28" fmla="*/ 10 w 10"/>
                <a:gd name="T29" fmla="*/ 2 h 9"/>
                <a:gd name="T30" fmla="*/ 8 w 10"/>
                <a:gd name="T31" fmla="*/ 1 h 9"/>
                <a:gd name="T32" fmla="*/ 1 w 10"/>
                <a:gd name="T33" fmla="*/ 0 h 9"/>
                <a:gd name="T34" fmla="*/ 1 w 10"/>
                <a:gd name="T35" fmla="*/ 2 h 9"/>
                <a:gd name="T36" fmla="*/ 8 w 10"/>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2"/>
                  </a:moveTo>
                  <a:lnTo>
                    <a:pt x="8" y="2"/>
                  </a:lnTo>
                  <a:lnTo>
                    <a:pt x="9" y="4"/>
                  </a:lnTo>
                  <a:lnTo>
                    <a:pt x="9" y="5"/>
                  </a:lnTo>
                  <a:lnTo>
                    <a:pt x="9" y="5"/>
                  </a:lnTo>
                  <a:lnTo>
                    <a:pt x="8" y="6"/>
                  </a:lnTo>
                  <a:lnTo>
                    <a:pt x="8" y="8"/>
                  </a:lnTo>
                  <a:lnTo>
                    <a:pt x="0" y="6"/>
                  </a:lnTo>
                  <a:lnTo>
                    <a:pt x="0" y="9"/>
                  </a:lnTo>
                  <a:lnTo>
                    <a:pt x="6" y="9"/>
                  </a:lnTo>
                  <a:lnTo>
                    <a:pt x="6" y="9"/>
                  </a:lnTo>
                  <a:lnTo>
                    <a:pt x="9" y="9"/>
                  </a:lnTo>
                  <a:lnTo>
                    <a:pt x="10" y="5"/>
                  </a:lnTo>
                  <a:lnTo>
                    <a:pt x="10" y="5"/>
                  </a:lnTo>
                  <a:lnTo>
                    <a:pt x="10" y="2"/>
                  </a:lnTo>
                  <a:lnTo>
                    <a:pt x="8" y="1"/>
                  </a:lnTo>
                  <a:lnTo>
                    <a:pt x="1" y="0"/>
                  </a:lnTo>
                  <a:lnTo>
                    <a:pt x="1" y="2"/>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0" name="Freeform 493"/>
            <p:cNvSpPr>
              <a:spLocks/>
            </p:cNvSpPr>
            <p:nvPr/>
          </p:nvSpPr>
          <p:spPr bwMode="auto">
            <a:xfrm>
              <a:off x="7834313" y="2136775"/>
              <a:ext cx="19050" cy="14288"/>
            </a:xfrm>
            <a:custGeom>
              <a:avLst/>
              <a:gdLst>
                <a:gd name="T0" fmla="*/ 3 w 12"/>
                <a:gd name="T1" fmla="*/ 9 h 9"/>
                <a:gd name="T2" fmla="*/ 11 w 12"/>
                <a:gd name="T3" fmla="*/ 9 h 9"/>
                <a:gd name="T4" fmla="*/ 11 w 12"/>
                <a:gd name="T5" fmla="*/ 8 h 9"/>
                <a:gd name="T6" fmla="*/ 4 w 12"/>
                <a:gd name="T7" fmla="*/ 7 h 9"/>
                <a:gd name="T8" fmla="*/ 4 w 12"/>
                <a:gd name="T9" fmla="*/ 7 h 9"/>
                <a:gd name="T10" fmla="*/ 3 w 12"/>
                <a:gd name="T11" fmla="*/ 5 h 9"/>
                <a:gd name="T12" fmla="*/ 3 w 12"/>
                <a:gd name="T13" fmla="*/ 4 h 9"/>
                <a:gd name="T14" fmla="*/ 3 w 12"/>
                <a:gd name="T15" fmla="*/ 4 h 9"/>
                <a:gd name="T16" fmla="*/ 3 w 12"/>
                <a:gd name="T17" fmla="*/ 3 h 9"/>
                <a:gd name="T18" fmla="*/ 4 w 12"/>
                <a:gd name="T19" fmla="*/ 3 h 9"/>
                <a:gd name="T20" fmla="*/ 11 w 12"/>
                <a:gd name="T21" fmla="*/ 3 h 9"/>
                <a:gd name="T22" fmla="*/ 12 w 12"/>
                <a:gd name="T23" fmla="*/ 1 h 9"/>
                <a:gd name="T24" fmla="*/ 4 w 12"/>
                <a:gd name="T25" fmla="*/ 0 h 9"/>
                <a:gd name="T26" fmla="*/ 4 w 12"/>
                <a:gd name="T27" fmla="*/ 0 h 9"/>
                <a:gd name="T28" fmla="*/ 1 w 12"/>
                <a:gd name="T29" fmla="*/ 1 h 9"/>
                <a:gd name="T30" fmla="*/ 0 w 12"/>
                <a:gd name="T31" fmla="*/ 4 h 9"/>
                <a:gd name="T32" fmla="*/ 0 w 12"/>
                <a:gd name="T33" fmla="*/ 4 h 9"/>
                <a:gd name="T34" fmla="*/ 1 w 12"/>
                <a:gd name="T35" fmla="*/ 8 h 9"/>
                <a:gd name="T36" fmla="*/ 3 w 12"/>
                <a:gd name="T37" fmla="*/ 9 h 9"/>
                <a:gd name="T38" fmla="*/ 3 w 12"/>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9"/>
                  </a:moveTo>
                  <a:lnTo>
                    <a:pt x="11" y="9"/>
                  </a:lnTo>
                  <a:lnTo>
                    <a:pt x="11" y="8"/>
                  </a:lnTo>
                  <a:lnTo>
                    <a:pt x="4" y="7"/>
                  </a:lnTo>
                  <a:lnTo>
                    <a:pt x="4" y="7"/>
                  </a:lnTo>
                  <a:lnTo>
                    <a:pt x="3" y="5"/>
                  </a:lnTo>
                  <a:lnTo>
                    <a:pt x="3" y="4"/>
                  </a:lnTo>
                  <a:lnTo>
                    <a:pt x="3" y="4"/>
                  </a:lnTo>
                  <a:lnTo>
                    <a:pt x="3" y="3"/>
                  </a:lnTo>
                  <a:lnTo>
                    <a:pt x="4" y="3"/>
                  </a:lnTo>
                  <a:lnTo>
                    <a:pt x="11" y="3"/>
                  </a:lnTo>
                  <a:lnTo>
                    <a:pt x="12" y="1"/>
                  </a:lnTo>
                  <a:lnTo>
                    <a:pt x="4" y="0"/>
                  </a:lnTo>
                  <a:lnTo>
                    <a:pt x="4" y="0"/>
                  </a:lnTo>
                  <a:lnTo>
                    <a:pt x="1" y="1"/>
                  </a:lnTo>
                  <a:lnTo>
                    <a:pt x="0" y="4"/>
                  </a:lnTo>
                  <a:lnTo>
                    <a:pt x="0" y="4"/>
                  </a:lnTo>
                  <a:lnTo>
                    <a:pt x="1"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1" name="Freeform 494"/>
            <p:cNvSpPr>
              <a:spLocks/>
            </p:cNvSpPr>
            <p:nvPr/>
          </p:nvSpPr>
          <p:spPr bwMode="auto">
            <a:xfrm>
              <a:off x="7851775" y="2138363"/>
              <a:ext cx="15875" cy="15875"/>
            </a:xfrm>
            <a:custGeom>
              <a:avLst/>
              <a:gdLst>
                <a:gd name="T0" fmla="*/ 8 w 10"/>
                <a:gd name="T1" fmla="*/ 3 h 10"/>
                <a:gd name="T2" fmla="*/ 8 w 10"/>
                <a:gd name="T3" fmla="*/ 3 h 10"/>
                <a:gd name="T4" fmla="*/ 9 w 10"/>
                <a:gd name="T5" fmla="*/ 4 h 10"/>
                <a:gd name="T6" fmla="*/ 9 w 10"/>
                <a:gd name="T7" fmla="*/ 6 h 10"/>
                <a:gd name="T8" fmla="*/ 9 w 10"/>
                <a:gd name="T9" fmla="*/ 6 h 10"/>
                <a:gd name="T10" fmla="*/ 8 w 10"/>
                <a:gd name="T11" fmla="*/ 7 h 10"/>
                <a:gd name="T12" fmla="*/ 8 w 10"/>
                <a:gd name="T13" fmla="*/ 7 h 10"/>
                <a:gd name="T14" fmla="*/ 0 w 10"/>
                <a:gd name="T15" fmla="*/ 7 h 10"/>
                <a:gd name="T16" fmla="*/ 0 w 10"/>
                <a:gd name="T17" fmla="*/ 8 h 10"/>
                <a:gd name="T18" fmla="*/ 6 w 10"/>
                <a:gd name="T19" fmla="*/ 10 h 10"/>
                <a:gd name="T20" fmla="*/ 6 w 10"/>
                <a:gd name="T21" fmla="*/ 10 h 10"/>
                <a:gd name="T22" fmla="*/ 9 w 10"/>
                <a:gd name="T23" fmla="*/ 8 h 10"/>
                <a:gd name="T24" fmla="*/ 10 w 10"/>
                <a:gd name="T25" fmla="*/ 6 h 10"/>
                <a:gd name="T26" fmla="*/ 10 w 10"/>
                <a:gd name="T27" fmla="*/ 6 h 10"/>
                <a:gd name="T28" fmla="*/ 10 w 10"/>
                <a:gd name="T29" fmla="*/ 2 h 10"/>
                <a:gd name="T30" fmla="*/ 8 w 10"/>
                <a:gd name="T31" fmla="*/ 0 h 10"/>
                <a:gd name="T32" fmla="*/ 1 w 10"/>
                <a:gd name="T33" fmla="*/ 0 h 10"/>
                <a:gd name="T34" fmla="*/ 0 w 10"/>
                <a:gd name="T35" fmla="*/ 2 h 10"/>
                <a:gd name="T36" fmla="*/ 8 w 10"/>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0">
                  <a:moveTo>
                    <a:pt x="8" y="3"/>
                  </a:moveTo>
                  <a:lnTo>
                    <a:pt x="8" y="3"/>
                  </a:lnTo>
                  <a:lnTo>
                    <a:pt x="9" y="4"/>
                  </a:lnTo>
                  <a:lnTo>
                    <a:pt x="9" y="6"/>
                  </a:lnTo>
                  <a:lnTo>
                    <a:pt x="9" y="6"/>
                  </a:lnTo>
                  <a:lnTo>
                    <a:pt x="8" y="7"/>
                  </a:lnTo>
                  <a:lnTo>
                    <a:pt x="8" y="7"/>
                  </a:lnTo>
                  <a:lnTo>
                    <a:pt x="0" y="7"/>
                  </a:lnTo>
                  <a:lnTo>
                    <a:pt x="0" y="8"/>
                  </a:lnTo>
                  <a:lnTo>
                    <a:pt x="6" y="10"/>
                  </a:lnTo>
                  <a:lnTo>
                    <a:pt x="6" y="10"/>
                  </a:lnTo>
                  <a:lnTo>
                    <a:pt x="9" y="8"/>
                  </a:lnTo>
                  <a:lnTo>
                    <a:pt x="10" y="6"/>
                  </a:lnTo>
                  <a:lnTo>
                    <a:pt x="10" y="6"/>
                  </a:lnTo>
                  <a:lnTo>
                    <a:pt x="10" y="2"/>
                  </a:lnTo>
                  <a:lnTo>
                    <a:pt x="8" y="0"/>
                  </a:lnTo>
                  <a:lnTo>
                    <a:pt x="1" y="0"/>
                  </a:lnTo>
                  <a:lnTo>
                    <a:pt x="0" y="2"/>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2" name="Freeform 495"/>
            <p:cNvSpPr>
              <a:spLocks/>
            </p:cNvSpPr>
            <p:nvPr/>
          </p:nvSpPr>
          <p:spPr bwMode="auto">
            <a:xfrm>
              <a:off x="7840663" y="2085975"/>
              <a:ext cx="19050" cy="14288"/>
            </a:xfrm>
            <a:custGeom>
              <a:avLst/>
              <a:gdLst>
                <a:gd name="T0" fmla="*/ 3 w 12"/>
                <a:gd name="T1" fmla="*/ 8 h 9"/>
                <a:gd name="T2" fmla="*/ 11 w 12"/>
                <a:gd name="T3" fmla="*/ 9 h 9"/>
                <a:gd name="T4" fmla="*/ 11 w 12"/>
                <a:gd name="T5" fmla="*/ 6 h 9"/>
                <a:gd name="T6" fmla="*/ 3 w 12"/>
                <a:gd name="T7" fmla="*/ 6 h 9"/>
                <a:gd name="T8" fmla="*/ 3 w 12"/>
                <a:gd name="T9" fmla="*/ 6 h 9"/>
                <a:gd name="T10" fmla="*/ 3 w 12"/>
                <a:gd name="T11" fmla="*/ 5 h 9"/>
                <a:gd name="T12" fmla="*/ 3 w 12"/>
                <a:gd name="T13" fmla="*/ 4 h 9"/>
                <a:gd name="T14" fmla="*/ 3 w 12"/>
                <a:gd name="T15" fmla="*/ 4 h 9"/>
                <a:gd name="T16" fmla="*/ 3 w 12"/>
                <a:gd name="T17" fmla="*/ 2 h 9"/>
                <a:gd name="T18" fmla="*/ 4 w 12"/>
                <a:gd name="T19" fmla="*/ 1 h 9"/>
                <a:gd name="T20" fmla="*/ 11 w 12"/>
                <a:gd name="T21" fmla="*/ 2 h 9"/>
                <a:gd name="T22" fmla="*/ 12 w 12"/>
                <a:gd name="T23" fmla="*/ 0 h 9"/>
                <a:gd name="T24" fmla="*/ 4 w 12"/>
                <a:gd name="T25" fmla="*/ 0 h 9"/>
                <a:gd name="T26" fmla="*/ 4 w 12"/>
                <a:gd name="T27" fmla="*/ 0 h 9"/>
                <a:gd name="T28" fmla="*/ 1 w 12"/>
                <a:gd name="T29" fmla="*/ 0 h 9"/>
                <a:gd name="T30" fmla="*/ 0 w 12"/>
                <a:gd name="T31" fmla="*/ 4 h 9"/>
                <a:gd name="T32" fmla="*/ 0 w 12"/>
                <a:gd name="T33" fmla="*/ 4 h 9"/>
                <a:gd name="T34" fmla="*/ 1 w 12"/>
                <a:gd name="T35" fmla="*/ 6 h 9"/>
                <a:gd name="T36" fmla="*/ 3 w 12"/>
                <a:gd name="T37" fmla="*/ 8 h 9"/>
                <a:gd name="T38" fmla="*/ 3 w 12"/>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8"/>
                  </a:moveTo>
                  <a:lnTo>
                    <a:pt x="11" y="9"/>
                  </a:lnTo>
                  <a:lnTo>
                    <a:pt x="11" y="6"/>
                  </a:lnTo>
                  <a:lnTo>
                    <a:pt x="3" y="6"/>
                  </a:lnTo>
                  <a:lnTo>
                    <a:pt x="3" y="6"/>
                  </a:lnTo>
                  <a:lnTo>
                    <a:pt x="3" y="5"/>
                  </a:lnTo>
                  <a:lnTo>
                    <a:pt x="3" y="4"/>
                  </a:lnTo>
                  <a:lnTo>
                    <a:pt x="3" y="4"/>
                  </a:lnTo>
                  <a:lnTo>
                    <a:pt x="3" y="2"/>
                  </a:lnTo>
                  <a:lnTo>
                    <a:pt x="4" y="1"/>
                  </a:lnTo>
                  <a:lnTo>
                    <a:pt x="11" y="2"/>
                  </a:lnTo>
                  <a:lnTo>
                    <a:pt x="12" y="0"/>
                  </a:lnTo>
                  <a:lnTo>
                    <a:pt x="4" y="0"/>
                  </a:lnTo>
                  <a:lnTo>
                    <a:pt x="4" y="0"/>
                  </a:lnTo>
                  <a:lnTo>
                    <a:pt x="1" y="0"/>
                  </a:lnTo>
                  <a:lnTo>
                    <a:pt x="0" y="4"/>
                  </a:lnTo>
                  <a:lnTo>
                    <a:pt x="0" y="4"/>
                  </a:lnTo>
                  <a:lnTo>
                    <a:pt x="1"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3" name="Freeform 496"/>
            <p:cNvSpPr>
              <a:spLocks/>
            </p:cNvSpPr>
            <p:nvPr/>
          </p:nvSpPr>
          <p:spPr bwMode="auto">
            <a:xfrm>
              <a:off x="7858125" y="2085975"/>
              <a:ext cx="17463" cy="14288"/>
            </a:xfrm>
            <a:custGeom>
              <a:avLst/>
              <a:gdLst>
                <a:gd name="T0" fmla="*/ 8 w 11"/>
                <a:gd name="T1" fmla="*/ 4 h 9"/>
                <a:gd name="T2" fmla="*/ 8 w 11"/>
                <a:gd name="T3" fmla="*/ 4 h 9"/>
                <a:gd name="T4" fmla="*/ 8 w 11"/>
                <a:gd name="T5" fmla="*/ 4 h 9"/>
                <a:gd name="T6" fmla="*/ 9 w 11"/>
                <a:gd name="T7" fmla="*/ 5 h 9"/>
                <a:gd name="T8" fmla="*/ 9 w 11"/>
                <a:gd name="T9" fmla="*/ 5 h 9"/>
                <a:gd name="T10" fmla="*/ 8 w 11"/>
                <a:gd name="T11" fmla="*/ 6 h 9"/>
                <a:gd name="T12" fmla="*/ 8 w 11"/>
                <a:gd name="T13" fmla="*/ 8 h 9"/>
                <a:gd name="T14" fmla="*/ 0 w 11"/>
                <a:gd name="T15" fmla="*/ 6 h 9"/>
                <a:gd name="T16" fmla="*/ 0 w 11"/>
                <a:gd name="T17" fmla="*/ 9 h 9"/>
                <a:gd name="T18" fmla="*/ 6 w 11"/>
                <a:gd name="T19" fmla="*/ 9 h 9"/>
                <a:gd name="T20" fmla="*/ 6 w 11"/>
                <a:gd name="T21" fmla="*/ 9 h 9"/>
                <a:gd name="T22" fmla="*/ 9 w 11"/>
                <a:gd name="T23" fmla="*/ 9 h 9"/>
                <a:gd name="T24" fmla="*/ 11 w 11"/>
                <a:gd name="T25" fmla="*/ 5 h 9"/>
                <a:gd name="T26" fmla="*/ 11 w 11"/>
                <a:gd name="T27" fmla="*/ 5 h 9"/>
                <a:gd name="T28" fmla="*/ 11 w 11"/>
                <a:gd name="T29" fmla="*/ 2 h 9"/>
                <a:gd name="T30" fmla="*/ 8 w 11"/>
                <a:gd name="T31" fmla="*/ 1 h 9"/>
                <a:gd name="T32" fmla="*/ 1 w 11"/>
                <a:gd name="T33" fmla="*/ 0 h 9"/>
                <a:gd name="T34" fmla="*/ 0 w 11"/>
                <a:gd name="T35" fmla="*/ 2 h 9"/>
                <a:gd name="T36" fmla="*/ 8 w 11"/>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4"/>
                  </a:moveTo>
                  <a:lnTo>
                    <a:pt x="8" y="4"/>
                  </a:lnTo>
                  <a:lnTo>
                    <a:pt x="8" y="4"/>
                  </a:lnTo>
                  <a:lnTo>
                    <a:pt x="9" y="5"/>
                  </a:lnTo>
                  <a:lnTo>
                    <a:pt x="9" y="5"/>
                  </a:lnTo>
                  <a:lnTo>
                    <a:pt x="8" y="6"/>
                  </a:lnTo>
                  <a:lnTo>
                    <a:pt x="8" y="8"/>
                  </a:lnTo>
                  <a:lnTo>
                    <a:pt x="0" y="6"/>
                  </a:lnTo>
                  <a:lnTo>
                    <a:pt x="0" y="9"/>
                  </a:lnTo>
                  <a:lnTo>
                    <a:pt x="6" y="9"/>
                  </a:lnTo>
                  <a:lnTo>
                    <a:pt x="6" y="9"/>
                  </a:lnTo>
                  <a:lnTo>
                    <a:pt x="9" y="9"/>
                  </a:lnTo>
                  <a:lnTo>
                    <a:pt x="11" y="5"/>
                  </a:lnTo>
                  <a:lnTo>
                    <a:pt x="11" y="5"/>
                  </a:lnTo>
                  <a:lnTo>
                    <a:pt x="11" y="2"/>
                  </a:lnTo>
                  <a:lnTo>
                    <a:pt x="8" y="1"/>
                  </a:lnTo>
                  <a:lnTo>
                    <a:pt x="1" y="0"/>
                  </a:lnTo>
                  <a:lnTo>
                    <a:pt x="0" y="2"/>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4" name="Freeform 497"/>
            <p:cNvSpPr>
              <a:spLocks/>
            </p:cNvSpPr>
            <p:nvPr/>
          </p:nvSpPr>
          <p:spPr bwMode="auto">
            <a:xfrm>
              <a:off x="7847013" y="2032000"/>
              <a:ext cx="19050" cy="14288"/>
            </a:xfrm>
            <a:custGeom>
              <a:avLst/>
              <a:gdLst>
                <a:gd name="T0" fmla="*/ 3 w 12"/>
                <a:gd name="T1" fmla="*/ 9 h 9"/>
                <a:gd name="T2" fmla="*/ 11 w 12"/>
                <a:gd name="T3" fmla="*/ 9 h 9"/>
                <a:gd name="T4" fmla="*/ 11 w 12"/>
                <a:gd name="T5" fmla="*/ 8 h 9"/>
                <a:gd name="T6" fmla="*/ 3 w 12"/>
                <a:gd name="T7" fmla="*/ 7 h 9"/>
                <a:gd name="T8" fmla="*/ 3 w 12"/>
                <a:gd name="T9" fmla="*/ 7 h 9"/>
                <a:gd name="T10" fmla="*/ 3 w 12"/>
                <a:gd name="T11" fmla="*/ 7 h 9"/>
                <a:gd name="T12" fmla="*/ 3 w 12"/>
                <a:gd name="T13" fmla="*/ 4 h 9"/>
                <a:gd name="T14" fmla="*/ 3 w 12"/>
                <a:gd name="T15" fmla="*/ 4 h 9"/>
                <a:gd name="T16" fmla="*/ 3 w 12"/>
                <a:gd name="T17" fmla="*/ 3 h 9"/>
                <a:gd name="T18" fmla="*/ 4 w 12"/>
                <a:gd name="T19" fmla="*/ 3 h 9"/>
                <a:gd name="T20" fmla="*/ 11 w 12"/>
                <a:gd name="T21" fmla="*/ 4 h 9"/>
                <a:gd name="T22" fmla="*/ 12 w 12"/>
                <a:gd name="T23" fmla="*/ 1 h 9"/>
                <a:gd name="T24" fmla="*/ 4 w 12"/>
                <a:gd name="T25" fmla="*/ 0 h 9"/>
                <a:gd name="T26" fmla="*/ 4 w 12"/>
                <a:gd name="T27" fmla="*/ 0 h 9"/>
                <a:gd name="T28" fmla="*/ 1 w 12"/>
                <a:gd name="T29" fmla="*/ 1 h 9"/>
                <a:gd name="T30" fmla="*/ 0 w 12"/>
                <a:gd name="T31" fmla="*/ 4 h 9"/>
                <a:gd name="T32" fmla="*/ 0 w 12"/>
                <a:gd name="T33" fmla="*/ 4 h 9"/>
                <a:gd name="T34" fmla="*/ 1 w 12"/>
                <a:gd name="T35" fmla="*/ 8 h 9"/>
                <a:gd name="T36" fmla="*/ 3 w 12"/>
                <a:gd name="T37" fmla="*/ 9 h 9"/>
                <a:gd name="T38" fmla="*/ 3 w 12"/>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9"/>
                  </a:moveTo>
                  <a:lnTo>
                    <a:pt x="11" y="9"/>
                  </a:lnTo>
                  <a:lnTo>
                    <a:pt x="11" y="8"/>
                  </a:lnTo>
                  <a:lnTo>
                    <a:pt x="3" y="7"/>
                  </a:lnTo>
                  <a:lnTo>
                    <a:pt x="3" y="7"/>
                  </a:lnTo>
                  <a:lnTo>
                    <a:pt x="3" y="7"/>
                  </a:lnTo>
                  <a:lnTo>
                    <a:pt x="3" y="4"/>
                  </a:lnTo>
                  <a:lnTo>
                    <a:pt x="3" y="4"/>
                  </a:lnTo>
                  <a:lnTo>
                    <a:pt x="3" y="3"/>
                  </a:lnTo>
                  <a:lnTo>
                    <a:pt x="4" y="3"/>
                  </a:lnTo>
                  <a:lnTo>
                    <a:pt x="11" y="4"/>
                  </a:lnTo>
                  <a:lnTo>
                    <a:pt x="12" y="1"/>
                  </a:lnTo>
                  <a:lnTo>
                    <a:pt x="4" y="0"/>
                  </a:lnTo>
                  <a:lnTo>
                    <a:pt x="4" y="0"/>
                  </a:lnTo>
                  <a:lnTo>
                    <a:pt x="1" y="1"/>
                  </a:lnTo>
                  <a:lnTo>
                    <a:pt x="0" y="4"/>
                  </a:lnTo>
                  <a:lnTo>
                    <a:pt x="0" y="4"/>
                  </a:lnTo>
                  <a:lnTo>
                    <a:pt x="1"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5" name="Freeform 498"/>
            <p:cNvSpPr>
              <a:spLocks/>
            </p:cNvSpPr>
            <p:nvPr/>
          </p:nvSpPr>
          <p:spPr bwMode="auto">
            <a:xfrm>
              <a:off x="7864475" y="2033588"/>
              <a:ext cx="17463" cy="15875"/>
            </a:xfrm>
            <a:custGeom>
              <a:avLst/>
              <a:gdLst>
                <a:gd name="T0" fmla="*/ 8 w 11"/>
                <a:gd name="T1" fmla="*/ 3 h 10"/>
                <a:gd name="T2" fmla="*/ 8 w 11"/>
                <a:gd name="T3" fmla="*/ 3 h 10"/>
                <a:gd name="T4" fmla="*/ 8 w 11"/>
                <a:gd name="T5" fmla="*/ 4 h 10"/>
                <a:gd name="T6" fmla="*/ 9 w 11"/>
                <a:gd name="T7" fmla="*/ 6 h 10"/>
                <a:gd name="T8" fmla="*/ 9 w 11"/>
                <a:gd name="T9" fmla="*/ 6 h 10"/>
                <a:gd name="T10" fmla="*/ 8 w 11"/>
                <a:gd name="T11" fmla="*/ 7 h 10"/>
                <a:gd name="T12" fmla="*/ 8 w 11"/>
                <a:gd name="T13" fmla="*/ 7 h 10"/>
                <a:gd name="T14" fmla="*/ 0 w 11"/>
                <a:gd name="T15" fmla="*/ 7 h 10"/>
                <a:gd name="T16" fmla="*/ 0 w 11"/>
                <a:gd name="T17" fmla="*/ 8 h 10"/>
                <a:gd name="T18" fmla="*/ 7 w 11"/>
                <a:gd name="T19" fmla="*/ 10 h 10"/>
                <a:gd name="T20" fmla="*/ 7 w 11"/>
                <a:gd name="T21" fmla="*/ 10 h 10"/>
                <a:gd name="T22" fmla="*/ 9 w 11"/>
                <a:gd name="T23" fmla="*/ 8 h 10"/>
                <a:gd name="T24" fmla="*/ 11 w 11"/>
                <a:gd name="T25" fmla="*/ 6 h 10"/>
                <a:gd name="T26" fmla="*/ 11 w 11"/>
                <a:gd name="T27" fmla="*/ 6 h 10"/>
                <a:gd name="T28" fmla="*/ 11 w 11"/>
                <a:gd name="T29" fmla="*/ 3 h 10"/>
                <a:gd name="T30" fmla="*/ 8 w 11"/>
                <a:gd name="T31" fmla="*/ 0 h 10"/>
                <a:gd name="T32" fmla="*/ 1 w 11"/>
                <a:gd name="T33" fmla="*/ 0 h 10"/>
                <a:gd name="T34" fmla="*/ 0 w 11"/>
                <a:gd name="T35" fmla="*/ 3 h 10"/>
                <a:gd name="T36" fmla="*/ 8 w 11"/>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0">
                  <a:moveTo>
                    <a:pt x="8" y="3"/>
                  </a:moveTo>
                  <a:lnTo>
                    <a:pt x="8" y="3"/>
                  </a:lnTo>
                  <a:lnTo>
                    <a:pt x="8" y="4"/>
                  </a:lnTo>
                  <a:lnTo>
                    <a:pt x="9" y="6"/>
                  </a:lnTo>
                  <a:lnTo>
                    <a:pt x="9" y="6"/>
                  </a:lnTo>
                  <a:lnTo>
                    <a:pt x="8" y="7"/>
                  </a:lnTo>
                  <a:lnTo>
                    <a:pt x="8" y="7"/>
                  </a:lnTo>
                  <a:lnTo>
                    <a:pt x="0" y="7"/>
                  </a:lnTo>
                  <a:lnTo>
                    <a:pt x="0" y="8"/>
                  </a:lnTo>
                  <a:lnTo>
                    <a:pt x="7" y="10"/>
                  </a:lnTo>
                  <a:lnTo>
                    <a:pt x="7" y="10"/>
                  </a:lnTo>
                  <a:lnTo>
                    <a:pt x="9" y="8"/>
                  </a:lnTo>
                  <a:lnTo>
                    <a:pt x="11" y="6"/>
                  </a:lnTo>
                  <a:lnTo>
                    <a:pt x="11" y="6"/>
                  </a:lnTo>
                  <a:lnTo>
                    <a:pt x="11" y="3"/>
                  </a:lnTo>
                  <a:lnTo>
                    <a:pt x="8" y="0"/>
                  </a:lnTo>
                  <a:lnTo>
                    <a:pt x="1"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6" name="Freeform 499"/>
            <p:cNvSpPr>
              <a:spLocks/>
            </p:cNvSpPr>
            <p:nvPr/>
          </p:nvSpPr>
          <p:spPr bwMode="auto">
            <a:xfrm>
              <a:off x="7853363" y="1979613"/>
              <a:ext cx="17463" cy="15875"/>
            </a:xfrm>
            <a:custGeom>
              <a:avLst/>
              <a:gdLst>
                <a:gd name="T0" fmla="*/ 3 w 11"/>
                <a:gd name="T1" fmla="*/ 9 h 10"/>
                <a:gd name="T2" fmla="*/ 11 w 11"/>
                <a:gd name="T3" fmla="*/ 10 h 10"/>
                <a:gd name="T4" fmla="*/ 11 w 11"/>
                <a:gd name="T5" fmla="*/ 7 h 10"/>
                <a:gd name="T6" fmla="*/ 3 w 11"/>
                <a:gd name="T7" fmla="*/ 7 h 10"/>
                <a:gd name="T8" fmla="*/ 3 w 11"/>
                <a:gd name="T9" fmla="*/ 7 h 10"/>
                <a:gd name="T10" fmla="*/ 3 w 11"/>
                <a:gd name="T11" fmla="*/ 6 h 10"/>
                <a:gd name="T12" fmla="*/ 3 w 11"/>
                <a:gd name="T13" fmla="*/ 4 h 10"/>
                <a:gd name="T14" fmla="*/ 3 w 11"/>
                <a:gd name="T15" fmla="*/ 4 h 10"/>
                <a:gd name="T16" fmla="*/ 3 w 11"/>
                <a:gd name="T17" fmla="*/ 3 h 10"/>
                <a:gd name="T18" fmla="*/ 4 w 11"/>
                <a:gd name="T19" fmla="*/ 3 h 10"/>
                <a:gd name="T20" fmla="*/ 11 w 11"/>
                <a:gd name="T21" fmla="*/ 3 h 10"/>
                <a:gd name="T22" fmla="*/ 11 w 11"/>
                <a:gd name="T23" fmla="*/ 0 h 10"/>
                <a:gd name="T24" fmla="*/ 4 w 11"/>
                <a:gd name="T25" fmla="*/ 0 h 10"/>
                <a:gd name="T26" fmla="*/ 4 w 11"/>
                <a:gd name="T27" fmla="*/ 0 h 10"/>
                <a:gd name="T28" fmla="*/ 1 w 11"/>
                <a:gd name="T29" fmla="*/ 2 h 10"/>
                <a:gd name="T30" fmla="*/ 0 w 11"/>
                <a:gd name="T31" fmla="*/ 4 h 10"/>
                <a:gd name="T32" fmla="*/ 0 w 11"/>
                <a:gd name="T33" fmla="*/ 4 h 10"/>
                <a:gd name="T34" fmla="*/ 0 w 11"/>
                <a:gd name="T35" fmla="*/ 7 h 10"/>
                <a:gd name="T36" fmla="*/ 3 w 11"/>
                <a:gd name="T37" fmla="*/ 9 h 10"/>
                <a:gd name="T38" fmla="*/ 3 w 11"/>
                <a:gd name="T3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9"/>
                  </a:moveTo>
                  <a:lnTo>
                    <a:pt x="11" y="10"/>
                  </a:lnTo>
                  <a:lnTo>
                    <a:pt x="11" y="7"/>
                  </a:lnTo>
                  <a:lnTo>
                    <a:pt x="3" y="7"/>
                  </a:lnTo>
                  <a:lnTo>
                    <a:pt x="3" y="7"/>
                  </a:lnTo>
                  <a:lnTo>
                    <a:pt x="3" y="6"/>
                  </a:lnTo>
                  <a:lnTo>
                    <a:pt x="3" y="4"/>
                  </a:lnTo>
                  <a:lnTo>
                    <a:pt x="3" y="4"/>
                  </a:lnTo>
                  <a:lnTo>
                    <a:pt x="3" y="3"/>
                  </a:lnTo>
                  <a:lnTo>
                    <a:pt x="4" y="3"/>
                  </a:lnTo>
                  <a:lnTo>
                    <a:pt x="11" y="3"/>
                  </a:lnTo>
                  <a:lnTo>
                    <a:pt x="11" y="0"/>
                  </a:lnTo>
                  <a:lnTo>
                    <a:pt x="4" y="0"/>
                  </a:lnTo>
                  <a:lnTo>
                    <a:pt x="4" y="0"/>
                  </a:lnTo>
                  <a:lnTo>
                    <a:pt x="1" y="2"/>
                  </a:lnTo>
                  <a:lnTo>
                    <a:pt x="0" y="4"/>
                  </a:lnTo>
                  <a:lnTo>
                    <a:pt x="0" y="4"/>
                  </a:lnTo>
                  <a:lnTo>
                    <a:pt x="0" y="7"/>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7" name="Freeform 500"/>
            <p:cNvSpPr>
              <a:spLocks/>
            </p:cNvSpPr>
            <p:nvPr/>
          </p:nvSpPr>
          <p:spPr bwMode="auto">
            <a:xfrm>
              <a:off x="7870825" y="1979613"/>
              <a:ext cx="17463" cy="17463"/>
            </a:xfrm>
            <a:custGeom>
              <a:avLst/>
              <a:gdLst>
                <a:gd name="T0" fmla="*/ 8 w 11"/>
                <a:gd name="T1" fmla="*/ 4 h 11"/>
                <a:gd name="T2" fmla="*/ 8 w 11"/>
                <a:gd name="T3" fmla="*/ 4 h 11"/>
                <a:gd name="T4" fmla="*/ 8 w 11"/>
                <a:gd name="T5" fmla="*/ 4 h 11"/>
                <a:gd name="T6" fmla="*/ 8 w 11"/>
                <a:gd name="T7" fmla="*/ 6 h 11"/>
                <a:gd name="T8" fmla="*/ 8 w 11"/>
                <a:gd name="T9" fmla="*/ 6 h 11"/>
                <a:gd name="T10" fmla="*/ 8 w 11"/>
                <a:gd name="T11" fmla="*/ 7 h 11"/>
                <a:gd name="T12" fmla="*/ 7 w 11"/>
                <a:gd name="T13" fmla="*/ 9 h 11"/>
                <a:gd name="T14" fmla="*/ 0 w 11"/>
                <a:gd name="T15" fmla="*/ 7 h 11"/>
                <a:gd name="T16" fmla="*/ 0 w 11"/>
                <a:gd name="T17" fmla="*/ 10 h 11"/>
                <a:gd name="T18" fmla="*/ 7 w 11"/>
                <a:gd name="T19" fmla="*/ 11 h 11"/>
                <a:gd name="T20" fmla="*/ 7 w 11"/>
                <a:gd name="T21" fmla="*/ 11 h 11"/>
                <a:gd name="T22" fmla="*/ 9 w 11"/>
                <a:gd name="T23" fmla="*/ 10 h 11"/>
                <a:gd name="T24" fmla="*/ 11 w 11"/>
                <a:gd name="T25" fmla="*/ 7 h 11"/>
                <a:gd name="T26" fmla="*/ 11 w 11"/>
                <a:gd name="T27" fmla="*/ 7 h 11"/>
                <a:gd name="T28" fmla="*/ 11 w 11"/>
                <a:gd name="T29" fmla="*/ 3 h 11"/>
                <a:gd name="T30" fmla="*/ 8 w 11"/>
                <a:gd name="T31" fmla="*/ 2 h 11"/>
                <a:gd name="T32" fmla="*/ 0 w 11"/>
                <a:gd name="T33" fmla="*/ 0 h 11"/>
                <a:gd name="T34" fmla="*/ 0 w 11"/>
                <a:gd name="T35" fmla="*/ 3 h 11"/>
                <a:gd name="T36" fmla="*/ 8 w 11"/>
                <a:gd name="T3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1">
                  <a:moveTo>
                    <a:pt x="8" y="4"/>
                  </a:moveTo>
                  <a:lnTo>
                    <a:pt x="8" y="4"/>
                  </a:lnTo>
                  <a:lnTo>
                    <a:pt x="8" y="4"/>
                  </a:lnTo>
                  <a:lnTo>
                    <a:pt x="8" y="6"/>
                  </a:lnTo>
                  <a:lnTo>
                    <a:pt x="8" y="6"/>
                  </a:lnTo>
                  <a:lnTo>
                    <a:pt x="8" y="7"/>
                  </a:lnTo>
                  <a:lnTo>
                    <a:pt x="7" y="9"/>
                  </a:lnTo>
                  <a:lnTo>
                    <a:pt x="0" y="7"/>
                  </a:lnTo>
                  <a:lnTo>
                    <a:pt x="0" y="10"/>
                  </a:lnTo>
                  <a:lnTo>
                    <a:pt x="7" y="11"/>
                  </a:lnTo>
                  <a:lnTo>
                    <a:pt x="7" y="11"/>
                  </a:lnTo>
                  <a:lnTo>
                    <a:pt x="9" y="10"/>
                  </a:lnTo>
                  <a:lnTo>
                    <a:pt x="11" y="7"/>
                  </a:lnTo>
                  <a:lnTo>
                    <a:pt x="11" y="7"/>
                  </a:lnTo>
                  <a:lnTo>
                    <a:pt x="11" y="3"/>
                  </a:lnTo>
                  <a:lnTo>
                    <a:pt x="8" y="2"/>
                  </a:lnTo>
                  <a:lnTo>
                    <a:pt x="0" y="0"/>
                  </a:lnTo>
                  <a:lnTo>
                    <a:pt x="0" y="3"/>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8" name="Freeform 501"/>
            <p:cNvSpPr>
              <a:spLocks/>
            </p:cNvSpPr>
            <p:nvPr/>
          </p:nvSpPr>
          <p:spPr bwMode="auto">
            <a:xfrm>
              <a:off x="7859713" y="1927225"/>
              <a:ext cx="17463" cy="15875"/>
            </a:xfrm>
            <a:custGeom>
              <a:avLst/>
              <a:gdLst>
                <a:gd name="T0" fmla="*/ 3 w 11"/>
                <a:gd name="T1" fmla="*/ 9 h 10"/>
                <a:gd name="T2" fmla="*/ 11 w 11"/>
                <a:gd name="T3" fmla="*/ 10 h 10"/>
                <a:gd name="T4" fmla="*/ 11 w 11"/>
                <a:gd name="T5" fmla="*/ 8 h 10"/>
                <a:gd name="T6" fmla="*/ 3 w 11"/>
                <a:gd name="T7" fmla="*/ 6 h 10"/>
                <a:gd name="T8" fmla="*/ 3 w 11"/>
                <a:gd name="T9" fmla="*/ 6 h 10"/>
                <a:gd name="T10" fmla="*/ 3 w 11"/>
                <a:gd name="T11" fmla="*/ 6 h 10"/>
                <a:gd name="T12" fmla="*/ 3 w 11"/>
                <a:gd name="T13" fmla="*/ 5 h 10"/>
                <a:gd name="T14" fmla="*/ 3 w 11"/>
                <a:gd name="T15" fmla="*/ 5 h 10"/>
                <a:gd name="T16" fmla="*/ 3 w 11"/>
                <a:gd name="T17" fmla="*/ 2 h 10"/>
                <a:gd name="T18" fmla="*/ 4 w 11"/>
                <a:gd name="T19" fmla="*/ 2 h 10"/>
                <a:gd name="T20" fmla="*/ 11 w 11"/>
                <a:gd name="T21" fmla="*/ 4 h 10"/>
                <a:gd name="T22" fmla="*/ 11 w 11"/>
                <a:gd name="T23" fmla="*/ 1 h 10"/>
                <a:gd name="T24" fmla="*/ 4 w 11"/>
                <a:gd name="T25" fmla="*/ 0 h 10"/>
                <a:gd name="T26" fmla="*/ 4 w 11"/>
                <a:gd name="T27" fmla="*/ 0 h 10"/>
                <a:gd name="T28" fmla="*/ 1 w 11"/>
                <a:gd name="T29" fmla="*/ 1 h 10"/>
                <a:gd name="T30" fmla="*/ 0 w 11"/>
                <a:gd name="T31" fmla="*/ 4 h 10"/>
                <a:gd name="T32" fmla="*/ 0 w 11"/>
                <a:gd name="T33" fmla="*/ 4 h 10"/>
                <a:gd name="T34" fmla="*/ 0 w 11"/>
                <a:gd name="T35" fmla="*/ 8 h 10"/>
                <a:gd name="T36" fmla="*/ 3 w 11"/>
                <a:gd name="T37" fmla="*/ 9 h 10"/>
                <a:gd name="T38" fmla="*/ 3 w 11"/>
                <a:gd name="T3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9"/>
                  </a:moveTo>
                  <a:lnTo>
                    <a:pt x="11" y="10"/>
                  </a:lnTo>
                  <a:lnTo>
                    <a:pt x="11" y="8"/>
                  </a:lnTo>
                  <a:lnTo>
                    <a:pt x="3" y="6"/>
                  </a:lnTo>
                  <a:lnTo>
                    <a:pt x="3" y="6"/>
                  </a:lnTo>
                  <a:lnTo>
                    <a:pt x="3" y="6"/>
                  </a:lnTo>
                  <a:lnTo>
                    <a:pt x="3" y="5"/>
                  </a:lnTo>
                  <a:lnTo>
                    <a:pt x="3" y="5"/>
                  </a:lnTo>
                  <a:lnTo>
                    <a:pt x="3" y="2"/>
                  </a:lnTo>
                  <a:lnTo>
                    <a:pt x="4" y="2"/>
                  </a:lnTo>
                  <a:lnTo>
                    <a:pt x="11" y="4"/>
                  </a:lnTo>
                  <a:lnTo>
                    <a:pt x="11" y="1"/>
                  </a:lnTo>
                  <a:lnTo>
                    <a:pt x="4" y="0"/>
                  </a:lnTo>
                  <a:lnTo>
                    <a:pt x="4" y="0"/>
                  </a:lnTo>
                  <a:lnTo>
                    <a:pt x="1" y="1"/>
                  </a:lnTo>
                  <a:lnTo>
                    <a:pt x="0" y="4"/>
                  </a:lnTo>
                  <a:lnTo>
                    <a:pt x="0" y="4"/>
                  </a:lnTo>
                  <a:lnTo>
                    <a:pt x="0"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9" name="Freeform 502"/>
            <p:cNvSpPr>
              <a:spLocks/>
            </p:cNvSpPr>
            <p:nvPr/>
          </p:nvSpPr>
          <p:spPr bwMode="auto">
            <a:xfrm>
              <a:off x="7877175" y="1928813"/>
              <a:ext cx="17463" cy="14288"/>
            </a:xfrm>
            <a:custGeom>
              <a:avLst/>
              <a:gdLst>
                <a:gd name="T0" fmla="*/ 8 w 11"/>
                <a:gd name="T1" fmla="*/ 3 h 9"/>
                <a:gd name="T2" fmla="*/ 8 w 11"/>
                <a:gd name="T3" fmla="*/ 3 h 9"/>
                <a:gd name="T4" fmla="*/ 8 w 11"/>
                <a:gd name="T5" fmla="*/ 4 h 9"/>
                <a:gd name="T6" fmla="*/ 8 w 11"/>
                <a:gd name="T7" fmla="*/ 5 h 9"/>
                <a:gd name="T8" fmla="*/ 8 w 11"/>
                <a:gd name="T9" fmla="*/ 5 h 9"/>
                <a:gd name="T10" fmla="*/ 8 w 11"/>
                <a:gd name="T11" fmla="*/ 7 h 9"/>
                <a:gd name="T12" fmla="*/ 7 w 11"/>
                <a:gd name="T13" fmla="*/ 7 h 9"/>
                <a:gd name="T14" fmla="*/ 0 w 11"/>
                <a:gd name="T15" fmla="*/ 7 h 9"/>
                <a:gd name="T16" fmla="*/ 0 w 11"/>
                <a:gd name="T17" fmla="*/ 9 h 9"/>
                <a:gd name="T18" fmla="*/ 7 w 11"/>
                <a:gd name="T19" fmla="*/ 9 h 9"/>
                <a:gd name="T20" fmla="*/ 7 w 11"/>
                <a:gd name="T21" fmla="*/ 9 h 9"/>
                <a:gd name="T22" fmla="*/ 9 w 11"/>
                <a:gd name="T23" fmla="*/ 8 h 9"/>
                <a:gd name="T24" fmla="*/ 11 w 11"/>
                <a:gd name="T25" fmla="*/ 5 h 9"/>
                <a:gd name="T26" fmla="*/ 11 w 11"/>
                <a:gd name="T27" fmla="*/ 5 h 9"/>
                <a:gd name="T28" fmla="*/ 11 w 11"/>
                <a:gd name="T29" fmla="*/ 3 h 9"/>
                <a:gd name="T30" fmla="*/ 8 w 11"/>
                <a:gd name="T31" fmla="*/ 1 h 9"/>
                <a:gd name="T32" fmla="*/ 0 w 11"/>
                <a:gd name="T33" fmla="*/ 0 h 9"/>
                <a:gd name="T34" fmla="*/ 0 w 11"/>
                <a:gd name="T35" fmla="*/ 3 h 9"/>
                <a:gd name="T36" fmla="*/ 8 w 11"/>
                <a:gd name="T3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3"/>
                  </a:moveTo>
                  <a:lnTo>
                    <a:pt x="8" y="3"/>
                  </a:lnTo>
                  <a:lnTo>
                    <a:pt x="8" y="4"/>
                  </a:lnTo>
                  <a:lnTo>
                    <a:pt x="8" y="5"/>
                  </a:lnTo>
                  <a:lnTo>
                    <a:pt x="8" y="5"/>
                  </a:lnTo>
                  <a:lnTo>
                    <a:pt x="8" y="7"/>
                  </a:lnTo>
                  <a:lnTo>
                    <a:pt x="7" y="7"/>
                  </a:lnTo>
                  <a:lnTo>
                    <a:pt x="0" y="7"/>
                  </a:lnTo>
                  <a:lnTo>
                    <a:pt x="0" y="9"/>
                  </a:lnTo>
                  <a:lnTo>
                    <a:pt x="7" y="9"/>
                  </a:lnTo>
                  <a:lnTo>
                    <a:pt x="7" y="9"/>
                  </a:lnTo>
                  <a:lnTo>
                    <a:pt x="9" y="8"/>
                  </a:lnTo>
                  <a:lnTo>
                    <a:pt x="11" y="5"/>
                  </a:lnTo>
                  <a:lnTo>
                    <a:pt x="11" y="5"/>
                  </a:lnTo>
                  <a:lnTo>
                    <a:pt x="11" y="3"/>
                  </a:lnTo>
                  <a:lnTo>
                    <a:pt x="8" y="1"/>
                  </a:lnTo>
                  <a:lnTo>
                    <a:pt x="0"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0" name="Freeform 503"/>
            <p:cNvSpPr>
              <a:spLocks/>
            </p:cNvSpPr>
            <p:nvPr/>
          </p:nvSpPr>
          <p:spPr bwMode="auto">
            <a:xfrm>
              <a:off x="7866063" y="1874838"/>
              <a:ext cx="17463" cy="15875"/>
            </a:xfrm>
            <a:custGeom>
              <a:avLst/>
              <a:gdLst>
                <a:gd name="T0" fmla="*/ 3 w 11"/>
                <a:gd name="T1" fmla="*/ 8 h 10"/>
                <a:gd name="T2" fmla="*/ 11 w 11"/>
                <a:gd name="T3" fmla="*/ 10 h 10"/>
                <a:gd name="T4" fmla="*/ 11 w 11"/>
                <a:gd name="T5" fmla="*/ 7 h 10"/>
                <a:gd name="T6" fmla="*/ 3 w 11"/>
                <a:gd name="T7" fmla="*/ 7 h 10"/>
                <a:gd name="T8" fmla="*/ 3 w 11"/>
                <a:gd name="T9" fmla="*/ 7 h 10"/>
                <a:gd name="T10" fmla="*/ 3 w 11"/>
                <a:gd name="T11" fmla="*/ 6 h 10"/>
                <a:gd name="T12" fmla="*/ 3 w 11"/>
                <a:gd name="T13" fmla="*/ 4 h 10"/>
                <a:gd name="T14" fmla="*/ 3 w 11"/>
                <a:gd name="T15" fmla="*/ 4 h 10"/>
                <a:gd name="T16" fmla="*/ 3 w 11"/>
                <a:gd name="T17" fmla="*/ 3 h 10"/>
                <a:gd name="T18" fmla="*/ 4 w 11"/>
                <a:gd name="T19" fmla="*/ 3 h 10"/>
                <a:gd name="T20" fmla="*/ 11 w 11"/>
                <a:gd name="T21" fmla="*/ 3 h 10"/>
                <a:gd name="T22" fmla="*/ 11 w 11"/>
                <a:gd name="T23" fmla="*/ 2 h 10"/>
                <a:gd name="T24" fmla="*/ 4 w 11"/>
                <a:gd name="T25" fmla="*/ 0 h 10"/>
                <a:gd name="T26" fmla="*/ 4 w 11"/>
                <a:gd name="T27" fmla="*/ 0 h 10"/>
                <a:gd name="T28" fmla="*/ 1 w 11"/>
                <a:gd name="T29" fmla="*/ 2 h 10"/>
                <a:gd name="T30" fmla="*/ 0 w 11"/>
                <a:gd name="T31" fmla="*/ 4 h 10"/>
                <a:gd name="T32" fmla="*/ 0 w 11"/>
                <a:gd name="T33" fmla="*/ 4 h 10"/>
                <a:gd name="T34" fmla="*/ 0 w 11"/>
                <a:gd name="T35" fmla="*/ 7 h 10"/>
                <a:gd name="T36" fmla="*/ 3 w 11"/>
                <a:gd name="T37" fmla="*/ 8 h 10"/>
                <a:gd name="T38" fmla="*/ 3 w 11"/>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8"/>
                  </a:moveTo>
                  <a:lnTo>
                    <a:pt x="11" y="10"/>
                  </a:lnTo>
                  <a:lnTo>
                    <a:pt x="11" y="7"/>
                  </a:lnTo>
                  <a:lnTo>
                    <a:pt x="3" y="7"/>
                  </a:lnTo>
                  <a:lnTo>
                    <a:pt x="3" y="7"/>
                  </a:lnTo>
                  <a:lnTo>
                    <a:pt x="3" y="6"/>
                  </a:lnTo>
                  <a:lnTo>
                    <a:pt x="3" y="4"/>
                  </a:lnTo>
                  <a:lnTo>
                    <a:pt x="3" y="4"/>
                  </a:lnTo>
                  <a:lnTo>
                    <a:pt x="3" y="3"/>
                  </a:lnTo>
                  <a:lnTo>
                    <a:pt x="4" y="3"/>
                  </a:lnTo>
                  <a:lnTo>
                    <a:pt x="11" y="3"/>
                  </a:lnTo>
                  <a:lnTo>
                    <a:pt x="11" y="2"/>
                  </a:lnTo>
                  <a:lnTo>
                    <a:pt x="4" y="0"/>
                  </a:lnTo>
                  <a:lnTo>
                    <a:pt x="4" y="0"/>
                  </a:lnTo>
                  <a:lnTo>
                    <a:pt x="1" y="2"/>
                  </a:lnTo>
                  <a:lnTo>
                    <a:pt x="0" y="4"/>
                  </a:lnTo>
                  <a:lnTo>
                    <a:pt x="0" y="4"/>
                  </a:lnTo>
                  <a:lnTo>
                    <a:pt x="0" y="7"/>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1" name="Freeform 504"/>
            <p:cNvSpPr>
              <a:spLocks/>
            </p:cNvSpPr>
            <p:nvPr/>
          </p:nvSpPr>
          <p:spPr bwMode="auto">
            <a:xfrm>
              <a:off x="7883525" y="1878013"/>
              <a:ext cx="17463" cy="14288"/>
            </a:xfrm>
            <a:custGeom>
              <a:avLst/>
              <a:gdLst>
                <a:gd name="T0" fmla="*/ 8 w 11"/>
                <a:gd name="T1" fmla="*/ 2 h 9"/>
                <a:gd name="T2" fmla="*/ 8 w 11"/>
                <a:gd name="T3" fmla="*/ 2 h 9"/>
                <a:gd name="T4" fmla="*/ 8 w 11"/>
                <a:gd name="T5" fmla="*/ 2 h 9"/>
                <a:gd name="T6" fmla="*/ 8 w 11"/>
                <a:gd name="T7" fmla="*/ 5 h 9"/>
                <a:gd name="T8" fmla="*/ 8 w 11"/>
                <a:gd name="T9" fmla="*/ 5 h 9"/>
                <a:gd name="T10" fmla="*/ 8 w 11"/>
                <a:gd name="T11" fmla="*/ 6 h 9"/>
                <a:gd name="T12" fmla="*/ 7 w 11"/>
                <a:gd name="T13" fmla="*/ 6 h 9"/>
                <a:gd name="T14" fmla="*/ 0 w 11"/>
                <a:gd name="T15" fmla="*/ 5 h 9"/>
                <a:gd name="T16" fmla="*/ 0 w 11"/>
                <a:gd name="T17" fmla="*/ 8 h 9"/>
                <a:gd name="T18" fmla="*/ 7 w 11"/>
                <a:gd name="T19" fmla="*/ 9 h 9"/>
                <a:gd name="T20" fmla="*/ 7 w 11"/>
                <a:gd name="T21" fmla="*/ 9 h 9"/>
                <a:gd name="T22" fmla="*/ 9 w 11"/>
                <a:gd name="T23" fmla="*/ 8 h 9"/>
                <a:gd name="T24" fmla="*/ 11 w 11"/>
                <a:gd name="T25" fmla="*/ 5 h 9"/>
                <a:gd name="T26" fmla="*/ 11 w 11"/>
                <a:gd name="T27" fmla="*/ 5 h 9"/>
                <a:gd name="T28" fmla="*/ 11 w 11"/>
                <a:gd name="T29" fmla="*/ 1 h 9"/>
                <a:gd name="T30" fmla="*/ 8 w 11"/>
                <a:gd name="T31" fmla="*/ 0 h 9"/>
                <a:gd name="T32" fmla="*/ 0 w 11"/>
                <a:gd name="T33" fmla="*/ 0 h 9"/>
                <a:gd name="T34" fmla="*/ 0 w 11"/>
                <a:gd name="T35" fmla="*/ 1 h 9"/>
                <a:gd name="T36" fmla="*/ 8 w 11"/>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2"/>
                  </a:moveTo>
                  <a:lnTo>
                    <a:pt x="8" y="2"/>
                  </a:lnTo>
                  <a:lnTo>
                    <a:pt x="8" y="2"/>
                  </a:lnTo>
                  <a:lnTo>
                    <a:pt x="8" y="5"/>
                  </a:lnTo>
                  <a:lnTo>
                    <a:pt x="8" y="5"/>
                  </a:lnTo>
                  <a:lnTo>
                    <a:pt x="8" y="6"/>
                  </a:lnTo>
                  <a:lnTo>
                    <a:pt x="7" y="6"/>
                  </a:lnTo>
                  <a:lnTo>
                    <a:pt x="0" y="5"/>
                  </a:lnTo>
                  <a:lnTo>
                    <a:pt x="0" y="8"/>
                  </a:lnTo>
                  <a:lnTo>
                    <a:pt x="7" y="9"/>
                  </a:lnTo>
                  <a:lnTo>
                    <a:pt x="7" y="9"/>
                  </a:lnTo>
                  <a:lnTo>
                    <a:pt x="9" y="8"/>
                  </a:lnTo>
                  <a:lnTo>
                    <a:pt x="11" y="5"/>
                  </a:lnTo>
                  <a:lnTo>
                    <a:pt x="11" y="5"/>
                  </a:lnTo>
                  <a:lnTo>
                    <a:pt x="11" y="1"/>
                  </a:lnTo>
                  <a:lnTo>
                    <a:pt x="8" y="0"/>
                  </a:lnTo>
                  <a:lnTo>
                    <a:pt x="0" y="0"/>
                  </a:lnTo>
                  <a:lnTo>
                    <a:pt x="0" y="1"/>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2" name="Freeform 505"/>
            <p:cNvSpPr>
              <a:spLocks/>
            </p:cNvSpPr>
            <p:nvPr/>
          </p:nvSpPr>
          <p:spPr bwMode="auto">
            <a:xfrm>
              <a:off x="7872413" y="1824038"/>
              <a:ext cx="17463" cy="14288"/>
            </a:xfrm>
            <a:custGeom>
              <a:avLst/>
              <a:gdLst>
                <a:gd name="T0" fmla="*/ 3 w 11"/>
                <a:gd name="T1" fmla="*/ 8 h 9"/>
                <a:gd name="T2" fmla="*/ 11 w 11"/>
                <a:gd name="T3" fmla="*/ 9 h 9"/>
                <a:gd name="T4" fmla="*/ 11 w 11"/>
                <a:gd name="T5" fmla="*/ 7 h 9"/>
                <a:gd name="T6" fmla="*/ 3 w 11"/>
                <a:gd name="T7" fmla="*/ 5 h 9"/>
                <a:gd name="T8" fmla="*/ 3 w 11"/>
                <a:gd name="T9" fmla="*/ 5 h 9"/>
                <a:gd name="T10" fmla="*/ 3 w 11"/>
                <a:gd name="T11" fmla="*/ 5 h 9"/>
                <a:gd name="T12" fmla="*/ 3 w 11"/>
                <a:gd name="T13" fmla="*/ 4 h 9"/>
                <a:gd name="T14" fmla="*/ 3 w 11"/>
                <a:gd name="T15" fmla="*/ 4 h 9"/>
                <a:gd name="T16" fmla="*/ 3 w 11"/>
                <a:gd name="T17" fmla="*/ 3 h 9"/>
                <a:gd name="T18" fmla="*/ 4 w 11"/>
                <a:gd name="T19" fmla="*/ 1 h 9"/>
                <a:gd name="T20" fmla="*/ 11 w 11"/>
                <a:gd name="T21" fmla="*/ 3 h 9"/>
                <a:gd name="T22" fmla="*/ 11 w 11"/>
                <a:gd name="T23" fmla="*/ 0 h 9"/>
                <a:gd name="T24" fmla="*/ 4 w 11"/>
                <a:gd name="T25" fmla="*/ 0 h 9"/>
                <a:gd name="T26" fmla="*/ 4 w 11"/>
                <a:gd name="T27" fmla="*/ 0 h 9"/>
                <a:gd name="T28" fmla="*/ 2 w 11"/>
                <a:gd name="T29" fmla="*/ 0 h 9"/>
                <a:gd name="T30" fmla="*/ 0 w 11"/>
                <a:gd name="T31" fmla="*/ 4 h 9"/>
                <a:gd name="T32" fmla="*/ 0 w 11"/>
                <a:gd name="T33" fmla="*/ 4 h 9"/>
                <a:gd name="T34" fmla="*/ 0 w 11"/>
                <a:gd name="T35" fmla="*/ 7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1" y="9"/>
                  </a:lnTo>
                  <a:lnTo>
                    <a:pt x="11" y="7"/>
                  </a:lnTo>
                  <a:lnTo>
                    <a:pt x="3" y="5"/>
                  </a:lnTo>
                  <a:lnTo>
                    <a:pt x="3" y="5"/>
                  </a:lnTo>
                  <a:lnTo>
                    <a:pt x="3" y="5"/>
                  </a:lnTo>
                  <a:lnTo>
                    <a:pt x="3" y="4"/>
                  </a:lnTo>
                  <a:lnTo>
                    <a:pt x="3" y="4"/>
                  </a:lnTo>
                  <a:lnTo>
                    <a:pt x="3" y="3"/>
                  </a:lnTo>
                  <a:lnTo>
                    <a:pt x="4" y="1"/>
                  </a:lnTo>
                  <a:lnTo>
                    <a:pt x="11" y="3"/>
                  </a:lnTo>
                  <a:lnTo>
                    <a:pt x="11" y="0"/>
                  </a:lnTo>
                  <a:lnTo>
                    <a:pt x="4" y="0"/>
                  </a:lnTo>
                  <a:lnTo>
                    <a:pt x="4" y="0"/>
                  </a:lnTo>
                  <a:lnTo>
                    <a:pt x="2" y="0"/>
                  </a:lnTo>
                  <a:lnTo>
                    <a:pt x="0" y="4"/>
                  </a:lnTo>
                  <a:lnTo>
                    <a:pt x="0" y="4"/>
                  </a:lnTo>
                  <a:lnTo>
                    <a:pt x="0" y="7"/>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3" name="Freeform 506"/>
            <p:cNvSpPr>
              <a:spLocks/>
            </p:cNvSpPr>
            <p:nvPr/>
          </p:nvSpPr>
          <p:spPr bwMode="auto">
            <a:xfrm>
              <a:off x="7889875" y="1824038"/>
              <a:ext cx="17463" cy="14288"/>
            </a:xfrm>
            <a:custGeom>
              <a:avLst/>
              <a:gdLst>
                <a:gd name="T0" fmla="*/ 8 w 11"/>
                <a:gd name="T1" fmla="*/ 3 h 9"/>
                <a:gd name="T2" fmla="*/ 8 w 11"/>
                <a:gd name="T3" fmla="*/ 3 h 9"/>
                <a:gd name="T4" fmla="*/ 8 w 11"/>
                <a:gd name="T5" fmla="*/ 4 h 9"/>
                <a:gd name="T6" fmla="*/ 8 w 11"/>
                <a:gd name="T7" fmla="*/ 5 h 9"/>
                <a:gd name="T8" fmla="*/ 8 w 11"/>
                <a:gd name="T9" fmla="*/ 5 h 9"/>
                <a:gd name="T10" fmla="*/ 8 w 11"/>
                <a:gd name="T11" fmla="*/ 7 h 9"/>
                <a:gd name="T12" fmla="*/ 7 w 11"/>
                <a:gd name="T13" fmla="*/ 8 h 9"/>
                <a:gd name="T14" fmla="*/ 0 w 11"/>
                <a:gd name="T15" fmla="*/ 7 h 9"/>
                <a:gd name="T16" fmla="*/ 0 w 11"/>
                <a:gd name="T17" fmla="*/ 9 h 9"/>
                <a:gd name="T18" fmla="*/ 7 w 11"/>
                <a:gd name="T19" fmla="*/ 9 h 9"/>
                <a:gd name="T20" fmla="*/ 7 w 11"/>
                <a:gd name="T21" fmla="*/ 9 h 9"/>
                <a:gd name="T22" fmla="*/ 9 w 11"/>
                <a:gd name="T23" fmla="*/ 9 h 9"/>
                <a:gd name="T24" fmla="*/ 11 w 11"/>
                <a:gd name="T25" fmla="*/ 5 h 9"/>
                <a:gd name="T26" fmla="*/ 11 w 11"/>
                <a:gd name="T27" fmla="*/ 5 h 9"/>
                <a:gd name="T28" fmla="*/ 11 w 11"/>
                <a:gd name="T29" fmla="*/ 3 h 9"/>
                <a:gd name="T30" fmla="*/ 8 w 11"/>
                <a:gd name="T31" fmla="*/ 1 h 9"/>
                <a:gd name="T32" fmla="*/ 0 w 11"/>
                <a:gd name="T33" fmla="*/ 0 h 9"/>
                <a:gd name="T34" fmla="*/ 0 w 11"/>
                <a:gd name="T35" fmla="*/ 3 h 9"/>
                <a:gd name="T36" fmla="*/ 8 w 11"/>
                <a:gd name="T3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3"/>
                  </a:moveTo>
                  <a:lnTo>
                    <a:pt x="8" y="3"/>
                  </a:lnTo>
                  <a:lnTo>
                    <a:pt x="8" y="4"/>
                  </a:lnTo>
                  <a:lnTo>
                    <a:pt x="8" y="5"/>
                  </a:lnTo>
                  <a:lnTo>
                    <a:pt x="8" y="5"/>
                  </a:lnTo>
                  <a:lnTo>
                    <a:pt x="8" y="7"/>
                  </a:lnTo>
                  <a:lnTo>
                    <a:pt x="7" y="8"/>
                  </a:lnTo>
                  <a:lnTo>
                    <a:pt x="0" y="7"/>
                  </a:lnTo>
                  <a:lnTo>
                    <a:pt x="0" y="9"/>
                  </a:lnTo>
                  <a:lnTo>
                    <a:pt x="7" y="9"/>
                  </a:lnTo>
                  <a:lnTo>
                    <a:pt x="7" y="9"/>
                  </a:lnTo>
                  <a:lnTo>
                    <a:pt x="9" y="9"/>
                  </a:lnTo>
                  <a:lnTo>
                    <a:pt x="11" y="5"/>
                  </a:lnTo>
                  <a:lnTo>
                    <a:pt x="11" y="5"/>
                  </a:lnTo>
                  <a:lnTo>
                    <a:pt x="11" y="3"/>
                  </a:lnTo>
                  <a:lnTo>
                    <a:pt x="8" y="1"/>
                  </a:lnTo>
                  <a:lnTo>
                    <a:pt x="0"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4" name="Freeform 507"/>
            <p:cNvSpPr>
              <a:spLocks/>
            </p:cNvSpPr>
            <p:nvPr/>
          </p:nvSpPr>
          <p:spPr bwMode="auto">
            <a:xfrm>
              <a:off x="7894638" y="1771650"/>
              <a:ext cx="19050" cy="15875"/>
            </a:xfrm>
            <a:custGeom>
              <a:avLst/>
              <a:gdLst>
                <a:gd name="T0" fmla="*/ 9 w 12"/>
                <a:gd name="T1" fmla="*/ 3 h 10"/>
                <a:gd name="T2" fmla="*/ 9 w 12"/>
                <a:gd name="T3" fmla="*/ 3 h 10"/>
                <a:gd name="T4" fmla="*/ 9 w 12"/>
                <a:gd name="T5" fmla="*/ 5 h 10"/>
                <a:gd name="T6" fmla="*/ 9 w 12"/>
                <a:gd name="T7" fmla="*/ 6 h 10"/>
                <a:gd name="T8" fmla="*/ 9 w 12"/>
                <a:gd name="T9" fmla="*/ 6 h 10"/>
                <a:gd name="T10" fmla="*/ 9 w 12"/>
                <a:gd name="T11" fmla="*/ 7 h 10"/>
                <a:gd name="T12" fmla="*/ 8 w 12"/>
                <a:gd name="T13" fmla="*/ 7 h 10"/>
                <a:gd name="T14" fmla="*/ 1 w 12"/>
                <a:gd name="T15" fmla="*/ 7 h 10"/>
                <a:gd name="T16" fmla="*/ 0 w 12"/>
                <a:gd name="T17" fmla="*/ 9 h 10"/>
                <a:gd name="T18" fmla="*/ 8 w 12"/>
                <a:gd name="T19" fmla="*/ 10 h 10"/>
                <a:gd name="T20" fmla="*/ 8 w 12"/>
                <a:gd name="T21" fmla="*/ 10 h 10"/>
                <a:gd name="T22" fmla="*/ 10 w 12"/>
                <a:gd name="T23" fmla="*/ 9 h 10"/>
                <a:gd name="T24" fmla="*/ 12 w 12"/>
                <a:gd name="T25" fmla="*/ 6 h 10"/>
                <a:gd name="T26" fmla="*/ 12 w 12"/>
                <a:gd name="T27" fmla="*/ 6 h 10"/>
                <a:gd name="T28" fmla="*/ 10 w 12"/>
                <a:gd name="T29" fmla="*/ 2 h 10"/>
                <a:gd name="T30" fmla="*/ 9 w 12"/>
                <a:gd name="T31" fmla="*/ 0 h 10"/>
                <a:gd name="T32" fmla="*/ 1 w 12"/>
                <a:gd name="T33" fmla="*/ 0 h 10"/>
                <a:gd name="T34" fmla="*/ 1 w 12"/>
                <a:gd name="T35" fmla="*/ 2 h 10"/>
                <a:gd name="T36" fmla="*/ 9 w 12"/>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9" y="3"/>
                  </a:moveTo>
                  <a:lnTo>
                    <a:pt x="9" y="3"/>
                  </a:lnTo>
                  <a:lnTo>
                    <a:pt x="9" y="5"/>
                  </a:lnTo>
                  <a:lnTo>
                    <a:pt x="9" y="6"/>
                  </a:lnTo>
                  <a:lnTo>
                    <a:pt x="9" y="6"/>
                  </a:lnTo>
                  <a:lnTo>
                    <a:pt x="9" y="7"/>
                  </a:lnTo>
                  <a:lnTo>
                    <a:pt x="8" y="7"/>
                  </a:lnTo>
                  <a:lnTo>
                    <a:pt x="1" y="7"/>
                  </a:lnTo>
                  <a:lnTo>
                    <a:pt x="0" y="9"/>
                  </a:lnTo>
                  <a:lnTo>
                    <a:pt x="8" y="10"/>
                  </a:lnTo>
                  <a:lnTo>
                    <a:pt x="8" y="10"/>
                  </a:lnTo>
                  <a:lnTo>
                    <a:pt x="10" y="9"/>
                  </a:lnTo>
                  <a:lnTo>
                    <a:pt x="12" y="6"/>
                  </a:lnTo>
                  <a:lnTo>
                    <a:pt x="12" y="6"/>
                  </a:lnTo>
                  <a:lnTo>
                    <a:pt x="10" y="2"/>
                  </a:lnTo>
                  <a:lnTo>
                    <a:pt x="9" y="0"/>
                  </a:lnTo>
                  <a:lnTo>
                    <a:pt x="1" y="0"/>
                  </a:lnTo>
                  <a:lnTo>
                    <a:pt x="1" y="2"/>
                  </a:lnTo>
                  <a:lnTo>
                    <a:pt x="9"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5" name="Freeform 508"/>
            <p:cNvSpPr>
              <a:spLocks/>
            </p:cNvSpPr>
            <p:nvPr/>
          </p:nvSpPr>
          <p:spPr bwMode="auto">
            <a:xfrm>
              <a:off x="7878763" y="1770063"/>
              <a:ext cx="17463" cy="15875"/>
            </a:xfrm>
            <a:custGeom>
              <a:avLst/>
              <a:gdLst>
                <a:gd name="T0" fmla="*/ 3 w 11"/>
                <a:gd name="T1" fmla="*/ 10 h 10"/>
                <a:gd name="T2" fmla="*/ 10 w 11"/>
                <a:gd name="T3" fmla="*/ 10 h 10"/>
                <a:gd name="T4" fmla="*/ 11 w 11"/>
                <a:gd name="T5" fmla="*/ 8 h 10"/>
                <a:gd name="T6" fmla="*/ 3 w 11"/>
                <a:gd name="T7" fmla="*/ 7 h 10"/>
                <a:gd name="T8" fmla="*/ 3 w 11"/>
                <a:gd name="T9" fmla="*/ 7 h 10"/>
                <a:gd name="T10" fmla="*/ 3 w 11"/>
                <a:gd name="T11" fmla="*/ 6 h 10"/>
                <a:gd name="T12" fmla="*/ 2 w 11"/>
                <a:gd name="T13" fmla="*/ 4 h 10"/>
                <a:gd name="T14" fmla="*/ 2 w 11"/>
                <a:gd name="T15" fmla="*/ 4 h 10"/>
                <a:gd name="T16" fmla="*/ 3 w 11"/>
                <a:gd name="T17" fmla="*/ 3 h 10"/>
                <a:gd name="T18" fmla="*/ 3 w 11"/>
                <a:gd name="T19" fmla="*/ 3 h 10"/>
                <a:gd name="T20" fmla="*/ 11 w 11"/>
                <a:gd name="T21" fmla="*/ 3 h 10"/>
                <a:gd name="T22" fmla="*/ 11 w 11"/>
                <a:gd name="T23" fmla="*/ 1 h 10"/>
                <a:gd name="T24" fmla="*/ 4 w 11"/>
                <a:gd name="T25" fmla="*/ 0 h 10"/>
                <a:gd name="T26" fmla="*/ 4 w 11"/>
                <a:gd name="T27" fmla="*/ 0 h 10"/>
                <a:gd name="T28" fmla="*/ 2 w 11"/>
                <a:gd name="T29" fmla="*/ 1 h 10"/>
                <a:gd name="T30" fmla="*/ 0 w 11"/>
                <a:gd name="T31" fmla="*/ 4 h 10"/>
                <a:gd name="T32" fmla="*/ 0 w 11"/>
                <a:gd name="T33" fmla="*/ 4 h 10"/>
                <a:gd name="T34" fmla="*/ 0 w 11"/>
                <a:gd name="T35" fmla="*/ 7 h 10"/>
                <a:gd name="T36" fmla="*/ 3 w 11"/>
                <a:gd name="T37" fmla="*/ 10 h 10"/>
                <a:gd name="T38" fmla="*/ 3 w 11"/>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10"/>
                  </a:moveTo>
                  <a:lnTo>
                    <a:pt x="10" y="10"/>
                  </a:lnTo>
                  <a:lnTo>
                    <a:pt x="11" y="8"/>
                  </a:lnTo>
                  <a:lnTo>
                    <a:pt x="3" y="7"/>
                  </a:lnTo>
                  <a:lnTo>
                    <a:pt x="3" y="7"/>
                  </a:lnTo>
                  <a:lnTo>
                    <a:pt x="3" y="6"/>
                  </a:lnTo>
                  <a:lnTo>
                    <a:pt x="2" y="4"/>
                  </a:lnTo>
                  <a:lnTo>
                    <a:pt x="2" y="4"/>
                  </a:lnTo>
                  <a:lnTo>
                    <a:pt x="3" y="3"/>
                  </a:lnTo>
                  <a:lnTo>
                    <a:pt x="3" y="3"/>
                  </a:lnTo>
                  <a:lnTo>
                    <a:pt x="11" y="3"/>
                  </a:lnTo>
                  <a:lnTo>
                    <a:pt x="11" y="1"/>
                  </a:lnTo>
                  <a:lnTo>
                    <a:pt x="4" y="0"/>
                  </a:lnTo>
                  <a:lnTo>
                    <a:pt x="4" y="0"/>
                  </a:lnTo>
                  <a:lnTo>
                    <a:pt x="2" y="1"/>
                  </a:lnTo>
                  <a:lnTo>
                    <a:pt x="0" y="4"/>
                  </a:lnTo>
                  <a:lnTo>
                    <a:pt x="0" y="4"/>
                  </a:lnTo>
                  <a:lnTo>
                    <a:pt x="0" y="7"/>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6" name="Freeform 509"/>
            <p:cNvSpPr>
              <a:spLocks/>
            </p:cNvSpPr>
            <p:nvPr/>
          </p:nvSpPr>
          <p:spPr bwMode="auto">
            <a:xfrm>
              <a:off x="7900988" y="1719263"/>
              <a:ext cx="19050" cy="14288"/>
            </a:xfrm>
            <a:custGeom>
              <a:avLst/>
              <a:gdLst>
                <a:gd name="T0" fmla="*/ 9 w 12"/>
                <a:gd name="T1" fmla="*/ 4 h 9"/>
                <a:gd name="T2" fmla="*/ 9 w 12"/>
                <a:gd name="T3" fmla="*/ 4 h 9"/>
                <a:gd name="T4" fmla="*/ 9 w 12"/>
                <a:gd name="T5" fmla="*/ 4 h 9"/>
                <a:gd name="T6" fmla="*/ 9 w 12"/>
                <a:gd name="T7" fmla="*/ 5 h 9"/>
                <a:gd name="T8" fmla="*/ 9 w 12"/>
                <a:gd name="T9" fmla="*/ 5 h 9"/>
                <a:gd name="T10" fmla="*/ 9 w 12"/>
                <a:gd name="T11" fmla="*/ 6 h 9"/>
                <a:gd name="T12" fmla="*/ 8 w 12"/>
                <a:gd name="T13" fmla="*/ 8 h 9"/>
                <a:gd name="T14" fmla="*/ 1 w 12"/>
                <a:gd name="T15" fmla="*/ 6 h 9"/>
                <a:gd name="T16" fmla="*/ 0 w 12"/>
                <a:gd name="T17" fmla="*/ 9 h 9"/>
                <a:gd name="T18" fmla="*/ 8 w 12"/>
                <a:gd name="T19" fmla="*/ 9 h 9"/>
                <a:gd name="T20" fmla="*/ 8 w 12"/>
                <a:gd name="T21" fmla="*/ 9 h 9"/>
                <a:gd name="T22" fmla="*/ 11 w 12"/>
                <a:gd name="T23" fmla="*/ 9 h 9"/>
                <a:gd name="T24" fmla="*/ 12 w 12"/>
                <a:gd name="T25" fmla="*/ 5 h 9"/>
                <a:gd name="T26" fmla="*/ 12 w 12"/>
                <a:gd name="T27" fmla="*/ 5 h 9"/>
                <a:gd name="T28" fmla="*/ 11 w 12"/>
                <a:gd name="T29" fmla="*/ 2 h 9"/>
                <a:gd name="T30" fmla="*/ 9 w 12"/>
                <a:gd name="T31" fmla="*/ 1 h 9"/>
                <a:gd name="T32" fmla="*/ 1 w 12"/>
                <a:gd name="T33" fmla="*/ 0 h 9"/>
                <a:gd name="T34" fmla="*/ 1 w 12"/>
                <a:gd name="T35" fmla="*/ 2 h 9"/>
                <a:gd name="T36" fmla="*/ 9 w 12"/>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9" y="4"/>
                  </a:moveTo>
                  <a:lnTo>
                    <a:pt x="9" y="4"/>
                  </a:lnTo>
                  <a:lnTo>
                    <a:pt x="9" y="4"/>
                  </a:lnTo>
                  <a:lnTo>
                    <a:pt x="9" y="5"/>
                  </a:lnTo>
                  <a:lnTo>
                    <a:pt x="9" y="5"/>
                  </a:lnTo>
                  <a:lnTo>
                    <a:pt x="9" y="6"/>
                  </a:lnTo>
                  <a:lnTo>
                    <a:pt x="8" y="8"/>
                  </a:lnTo>
                  <a:lnTo>
                    <a:pt x="1" y="6"/>
                  </a:lnTo>
                  <a:lnTo>
                    <a:pt x="0" y="9"/>
                  </a:lnTo>
                  <a:lnTo>
                    <a:pt x="8" y="9"/>
                  </a:lnTo>
                  <a:lnTo>
                    <a:pt x="8" y="9"/>
                  </a:lnTo>
                  <a:lnTo>
                    <a:pt x="11" y="9"/>
                  </a:lnTo>
                  <a:lnTo>
                    <a:pt x="12" y="5"/>
                  </a:lnTo>
                  <a:lnTo>
                    <a:pt x="12" y="5"/>
                  </a:lnTo>
                  <a:lnTo>
                    <a:pt x="11" y="2"/>
                  </a:lnTo>
                  <a:lnTo>
                    <a:pt x="9" y="1"/>
                  </a:lnTo>
                  <a:lnTo>
                    <a:pt x="1" y="0"/>
                  </a:lnTo>
                  <a:lnTo>
                    <a:pt x="1" y="2"/>
                  </a:lnTo>
                  <a:lnTo>
                    <a:pt x="9"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7" name="Freeform 510"/>
            <p:cNvSpPr>
              <a:spLocks/>
            </p:cNvSpPr>
            <p:nvPr/>
          </p:nvSpPr>
          <p:spPr bwMode="auto">
            <a:xfrm>
              <a:off x="7885113" y="1719263"/>
              <a:ext cx="17463" cy="14288"/>
            </a:xfrm>
            <a:custGeom>
              <a:avLst/>
              <a:gdLst>
                <a:gd name="T0" fmla="*/ 3 w 11"/>
                <a:gd name="T1" fmla="*/ 8 h 9"/>
                <a:gd name="T2" fmla="*/ 10 w 11"/>
                <a:gd name="T3" fmla="*/ 9 h 9"/>
                <a:gd name="T4" fmla="*/ 11 w 11"/>
                <a:gd name="T5" fmla="*/ 6 h 9"/>
                <a:gd name="T6" fmla="*/ 3 w 11"/>
                <a:gd name="T7" fmla="*/ 5 h 9"/>
                <a:gd name="T8" fmla="*/ 3 w 11"/>
                <a:gd name="T9" fmla="*/ 5 h 9"/>
                <a:gd name="T10" fmla="*/ 3 w 11"/>
                <a:gd name="T11" fmla="*/ 5 h 9"/>
                <a:gd name="T12" fmla="*/ 2 w 11"/>
                <a:gd name="T13" fmla="*/ 4 h 9"/>
                <a:gd name="T14" fmla="*/ 2 w 11"/>
                <a:gd name="T15" fmla="*/ 4 h 9"/>
                <a:gd name="T16" fmla="*/ 3 w 11"/>
                <a:gd name="T17" fmla="*/ 2 h 9"/>
                <a:gd name="T18" fmla="*/ 3 w 11"/>
                <a:gd name="T19" fmla="*/ 1 h 9"/>
                <a:gd name="T20" fmla="*/ 11 w 11"/>
                <a:gd name="T21" fmla="*/ 2 h 9"/>
                <a:gd name="T22" fmla="*/ 11 w 11"/>
                <a:gd name="T23" fmla="*/ 0 h 9"/>
                <a:gd name="T24" fmla="*/ 4 w 11"/>
                <a:gd name="T25" fmla="*/ 0 h 9"/>
                <a:gd name="T26" fmla="*/ 4 w 11"/>
                <a:gd name="T27" fmla="*/ 0 h 9"/>
                <a:gd name="T28" fmla="*/ 2 w 11"/>
                <a:gd name="T29" fmla="*/ 0 h 9"/>
                <a:gd name="T30" fmla="*/ 0 w 11"/>
                <a:gd name="T31" fmla="*/ 4 h 9"/>
                <a:gd name="T32" fmla="*/ 0 w 11"/>
                <a:gd name="T33" fmla="*/ 4 h 9"/>
                <a:gd name="T34" fmla="*/ 0 w 11"/>
                <a:gd name="T35" fmla="*/ 6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0" y="9"/>
                  </a:lnTo>
                  <a:lnTo>
                    <a:pt x="11" y="6"/>
                  </a:lnTo>
                  <a:lnTo>
                    <a:pt x="3" y="5"/>
                  </a:lnTo>
                  <a:lnTo>
                    <a:pt x="3" y="5"/>
                  </a:lnTo>
                  <a:lnTo>
                    <a:pt x="3" y="5"/>
                  </a:lnTo>
                  <a:lnTo>
                    <a:pt x="2" y="4"/>
                  </a:lnTo>
                  <a:lnTo>
                    <a:pt x="2" y="4"/>
                  </a:lnTo>
                  <a:lnTo>
                    <a:pt x="3" y="2"/>
                  </a:lnTo>
                  <a:lnTo>
                    <a:pt x="3" y="1"/>
                  </a:lnTo>
                  <a:lnTo>
                    <a:pt x="11" y="2"/>
                  </a:lnTo>
                  <a:lnTo>
                    <a:pt x="11" y="0"/>
                  </a:lnTo>
                  <a:lnTo>
                    <a:pt x="4" y="0"/>
                  </a:lnTo>
                  <a:lnTo>
                    <a:pt x="4" y="0"/>
                  </a:lnTo>
                  <a:lnTo>
                    <a:pt x="2" y="0"/>
                  </a:lnTo>
                  <a:lnTo>
                    <a:pt x="0" y="4"/>
                  </a:lnTo>
                  <a:lnTo>
                    <a:pt x="0" y="4"/>
                  </a:lnTo>
                  <a:lnTo>
                    <a:pt x="0"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8" name="Freeform 511"/>
            <p:cNvSpPr>
              <a:spLocks/>
            </p:cNvSpPr>
            <p:nvPr/>
          </p:nvSpPr>
          <p:spPr bwMode="auto">
            <a:xfrm>
              <a:off x="7881938" y="2220913"/>
              <a:ext cx="406400" cy="44450"/>
            </a:xfrm>
            <a:custGeom>
              <a:avLst/>
              <a:gdLst>
                <a:gd name="T0" fmla="*/ 256 w 256"/>
                <a:gd name="T1" fmla="*/ 28 h 28"/>
                <a:gd name="T2" fmla="*/ 256 w 256"/>
                <a:gd name="T3" fmla="*/ 28 h 28"/>
                <a:gd name="T4" fmla="*/ 1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1" y="0"/>
                  </a:lnTo>
                  <a:lnTo>
                    <a:pt x="0" y="1"/>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9" name="Freeform 512"/>
            <p:cNvSpPr>
              <a:spLocks/>
            </p:cNvSpPr>
            <p:nvPr/>
          </p:nvSpPr>
          <p:spPr bwMode="auto">
            <a:xfrm>
              <a:off x="7885113" y="2193925"/>
              <a:ext cx="404813" cy="47625"/>
            </a:xfrm>
            <a:custGeom>
              <a:avLst/>
              <a:gdLst>
                <a:gd name="T0" fmla="*/ 255 w 255"/>
                <a:gd name="T1" fmla="*/ 30 h 30"/>
                <a:gd name="T2" fmla="*/ 255 w 255"/>
                <a:gd name="T3" fmla="*/ 29 h 30"/>
                <a:gd name="T4" fmla="*/ 0 w 255"/>
                <a:gd name="T5" fmla="*/ 0 h 30"/>
                <a:gd name="T6" fmla="*/ 0 w 255"/>
                <a:gd name="T7" fmla="*/ 2 h 30"/>
                <a:gd name="T8" fmla="*/ 255 w 255"/>
                <a:gd name="T9" fmla="*/ 30 h 30"/>
              </a:gdLst>
              <a:ahLst/>
              <a:cxnLst>
                <a:cxn ang="0">
                  <a:pos x="T0" y="T1"/>
                </a:cxn>
                <a:cxn ang="0">
                  <a:pos x="T2" y="T3"/>
                </a:cxn>
                <a:cxn ang="0">
                  <a:pos x="T4" y="T5"/>
                </a:cxn>
                <a:cxn ang="0">
                  <a:pos x="T6" y="T7"/>
                </a:cxn>
                <a:cxn ang="0">
                  <a:pos x="T8" y="T9"/>
                </a:cxn>
              </a:cxnLst>
              <a:rect l="0" t="0" r="r" b="b"/>
              <a:pathLst>
                <a:path w="255" h="30">
                  <a:moveTo>
                    <a:pt x="255" y="30"/>
                  </a:moveTo>
                  <a:lnTo>
                    <a:pt x="255" y="29"/>
                  </a:lnTo>
                  <a:lnTo>
                    <a:pt x="0" y="0"/>
                  </a:lnTo>
                  <a:lnTo>
                    <a:pt x="0" y="2"/>
                  </a:lnTo>
                  <a:lnTo>
                    <a:pt x="255" y="30"/>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0" name="Freeform 513"/>
            <p:cNvSpPr>
              <a:spLocks/>
            </p:cNvSpPr>
            <p:nvPr/>
          </p:nvSpPr>
          <p:spPr bwMode="auto">
            <a:xfrm>
              <a:off x="7888288" y="2171700"/>
              <a:ext cx="406400" cy="44450"/>
            </a:xfrm>
            <a:custGeom>
              <a:avLst/>
              <a:gdLst>
                <a:gd name="T0" fmla="*/ 255 w 256"/>
                <a:gd name="T1" fmla="*/ 28 h 28"/>
                <a:gd name="T2" fmla="*/ 256 w 256"/>
                <a:gd name="T3" fmla="*/ 27 h 28"/>
                <a:gd name="T4" fmla="*/ 0 w 256"/>
                <a:gd name="T5" fmla="*/ 0 h 28"/>
                <a:gd name="T6" fmla="*/ 0 w 256"/>
                <a:gd name="T7" fmla="*/ 0 h 28"/>
                <a:gd name="T8" fmla="*/ 255 w 256"/>
                <a:gd name="T9" fmla="*/ 28 h 28"/>
              </a:gdLst>
              <a:ahLst/>
              <a:cxnLst>
                <a:cxn ang="0">
                  <a:pos x="T0" y="T1"/>
                </a:cxn>
                <a:cxn ang="0">
                  <a:pos x="T2" y="T3"/>
                </a:cxn>
                <a:cxn ang="0">
                  <a:pos x="T4" y="T5"/>
                </a:cxn>
                <a:cxn ang="0">
                  <a:pos x="T6" y="T7"/>
                </a:cxn>
                <a:cxn ang="0">
                  <a:pos x="T8" y="T9"/>
                </a:cxn>
              </a:cxnLst>
              <a:rect l="0" t="0" r="r" b="b"/>
              <a:pathLst>
                <a:path w="256" h="28">
                  <a:moveTo>
                    <a:pt x="255" y="28"/>
                  </a:moveTo>
                  <a:lnTo>
                    <a:pt x="256"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1" name="Freeform 514"/>
            <p:cNvSpPr>
              <a:spLocks/>
            </p:cNvSpPr>
            <p:nvPr/>
          </p:nvSpPr>
          <p:spPr bwMode="auto">
            <a:xfrm>
              <a:off x="7891463" y="2144713"/>
              <a:ext cx="404813" cy="46038"/>
            </a:xfrm>
            <a:custGeom>
              <a:avLst/>
              <a:gdLst>
                <a:gd name="T0" fmla="*/ 255 w 255"/>
                <a:gd name="T1" fmla="*/ 29 h 29"/>
                <a:gd name="T2" fmla="*/ 255 w 255"/>
                <a:gd name="T3" fmla="*/ 29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2" name="Freeform 515"/>
            <p:cNvSpPr>
              <a:spLocks/>
            </p:cNvSpPr>
            <p:nvPr/>
          </p:nvSpPr>
          <p:spPr bwMode="auto">
            <a:xfrm>
              <a:off x="7894638" y="2119313"/>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3" name="Freeform 516"/>
            <p:cNvSpPr>
              <a:spLocks/>
            </p:cNvSpPr>
            <p:nvPr/>
          </p:nvSpPr>
          <p:spPr bwMode="auto">
            <a:xfrm>
              <a:off x="7897813" y="2095500"/>
              <a:ext cx="406400" cy="46038"/>
            </a:xfrm>
            <a:custGeom>
              <a:avLst/>
              <a:gdLst>
                <a:gd name="T0" fmla="*/ 256 w 256"/>
                <a:gd name="T1" fmla="*/ 29 h 29"/>
                <a:gd name="T2" fmla="*/ 256 w 256"/>
                <a:gd name="T3" fmla="*/ 27 h 29"/>
                <a:gd name="T4" fmla="*/ 0 w 256"/>
                <a:gd name="T5" fmla="*/ 0 h 29"/>
                <a:gd name="T6" fmla="*/ 0 w 256"/>
                <a:gd name="T7" fmla="*/ 0 h 29"/>
                <a:gd name="T8" fmla="*/ 256 w 256"/>
                <a:gd name="T9" fmla="*/ 29 h 29"/>
              </a:gdLst>
              <a:ahLst/>
              <a:cxnLst>
                <a:cxn ang="0">
                  <a:pos x="T0" y="T1"/>
                </a:cxn>
                <a:cxn ang="0">
                  <a:pos x="T2" y="T3"/>
                </a:cxn>
                <a:cxn ang="0">
                  <a:pos x="T4" y="T5"/>
                </a:cxn>
                <a:cxn ang="0">
                  <a:pos x="T6" y="T7"/>
                </a:cxn>
                <a:cxn ang="0">
                  <a:pos x="T8" y="T9"/>
                </a:cxn>
              </a:cxnLst>
              <a:rect l="0" t="0" r="r" b="b"/>
              <a:pathLst>
                <a:path w="256" h="29">
                  <a:moveTo>
                    <a:pt x="256" y="29"/>
                  </a:moveTo>
                  <a:lnTo>
                    <a:pt x="256" y="27"/>
                  </a:lnTo>
                  <a:lnTo>
                    <a:pt x="0" y="0"/>
                  </a:lnTo>
                  <a:lnTo>
                    <a:pt x="0" y="0"/>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4" name="Freeform 517"/>
            <p:cNvSpPr>
              <a:spLocks/>
            </p:cNvSpPr>
            <p:nvPr/>
          </p:nvSpPr>
          <p:spPr bwMode="auto">
            <a:xfrm>
              <a:off x="7900988" y="2070100"/>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5" name="Freeform 518"/>
            <p:cNvSpPr>
              <a:spLocks/>
            </p:cNvSpPr>
            <p:nvPr/>
          </p:nvSpPr>
          <p:spPr bwMode="auto">
            <a:xfrm>
              <a:off x="7902575" y="2044700"/>
              <a:ext cx="407988" cy="44450"/>
            </a:xfrm>
            <a:custGeom>
              <a:avLst/>
              <a:gdLst>
                <a:gd name="T0" fmla="*/ 257 w 257"/>
                <a:gd name="T1" fmla="*/ 28 h 28"/>
                <a:gd name="T2" fmla="*/ 257 w 257"/>
                <a:gd name="T3" fmla="*/ 28 h 28"/>
                <a:gd name="T4" fmla="*/ 0 w 257"/>
                <a:gd name="T5" fmla="*/ 0 h 28"/>
                <a:gd name="T6" fmla="*/ 0 w 257"/>
                <a:gd name="T7" fmla="*/ 1 h 28"/>
                <a:gd name="T8" fmla="*/ 257 w 257"/>
                <a:gd name="T9" fmla="*/ 28 h 28"/>
              </a:gdLst>
              <a:ahLst/>
              <a:cxnLst>
                <a:cxn ang="0">
                  <a:pos x="T0" y="T1"/>
                </a:cxn>
                <a:cxn ang="0">
                  <a:pos x="T2" y="T3"/>
                </a:cxn>
                <a:cxn ang="0">
                  <a:pos x="T4" y="T5"/>
                </a:cxn>
                <a:cxn ang="0">
                  <a:pos x="T6" y="T7"/>
                </a:cxn>
                <a:cxn ang="0">
                  <a:pos x="T8" y="T9"/>
                </a:cxn>
              </a:cxnLst>
              <a:rect l="0" t="0" r="r" b="b"/>
              <a:pathLst>
                <a:path w="257" h="28">
                  <a:moveTo>
                    <a:pt x="257" y="28"/>
                  </a:moveTo>
                  <a:lnTo>
                    <a:pt x="257" y="28"/>
                  </a:lnTo>
                  <a:lnTo>
                    <a:pt x="0" y="0"/>
                  </a:lnTo>
                  <a:lnTo>
                    <a:pt x="0" y="1"/>
                  </a:lnTo>
                  <a:lnTo>
                    <a:pt x="257"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6" name="Freeform 519"/>
            <p:cNvSpPr>
              <a:spLocks/>
            </p:cNvSpPr>
            <p:nvPr/>
          </p:nvSpPr>
          <p:spPr bwMode="auto">
            <a:xfrm>
              <a:off x="7907338" y="2019300"/>
              <a:ext cx="404813" cy="46038"/>
            </a:xfrm>
            <a:custGeom>
              <a:avLst/>
              <a:gdLst>
                <a:gd name="T0" fmla="*/ 255 w 255"/>
                <a:gd name="T1" fmla="*/ 29 h 29"/>
                <a:gd name="T2" fmla="*/ 255 w 255"/>
                <a:gd name="T3" fmla="*/ 28 h 29"/>
                <a:gd name="T4" fmla="*/ 0 w 255"/>
                <a:gd name="T5" fmla="*/ 0 h 29"/>
                <a:gd name="T6" fmla="*/ 0 w 255"/>
                <a:gd name="T7" fmla="*/ 1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8"/>
                  </a:lnTo>
                  <a:lnTo>
                    <a:pt x="0" y="0"/>
                  </a:lnTo>
                  <a:lnTo>
                    <a:pt x="0" y="1"/>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7" name="Freeform 520"/>
            <p:cNvSpPr>
              <a:spLocks/>
            </p:cNvSpPr>
            <p:nvPr/>
          </p:nvSpPr>
          <p:spPr bwMode="auto">
            <a:xfrm>
              <a:off x="7908925" y="1995488"/>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8" name="Freeform 521"/>
            <p:cNvSpPr>
              <a:spLocks/>
            </p:cNvSpPr>
            <p:nvPr/>
          </p:nvSpPr>
          <p:spPr bwMode="auto">
            <a:xfrm>
              <a:off x="7913688" y="1970088"/>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9" name="Freeform 522"/>
            <p:cNvSpPr>
              <a:spLocks/>
            </p:cNvSpPr>
            <p:nvPr/>
          </p:nvSpPr>
          <p:spPr bwMode="auto">
            <a:xfrm>
              <a:off x="7915275" y="1943100"/>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0" name="Freeform 523"/>
            <p:cNvSpPr>
              <a:spLocks/>
            </p:cNvSpPr>
            <p:nvPr/>
          </p:nvSpPr>
          <p:spPr bwMode="auto">
            <a:xfrm>
              <a:off x="7918450" y="1920875"/>
              <a:ext cx="406400" cy="44450"/>
            </a:xfrm>
            <a:custGeom>
              <a:avLst/>
              <a:gdLst>
                <a:gd name="T0" fmla="*/ 256 w 256"/>
                <a:gd name="T1" fmla="*/ 28 h 28"/>
                <a:gd name="T2" fmla="*/ 256 w 256"/>
                <a:gd name="T3" fmla="*/ 27 h 28"/>
                <a:gd name="T4" fmla="*/ 0 w 256"/>
                <a:gd name="T5" fmla="*/ 0 h 28"/>
                <a:gd name="T6" fmla="*/ 0 w 256"/>
                <a:gd name="T7" fmla="*/ 0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7"/>
                  </a:lnTo>
                  <a:lnTo>
                    <a:pt x="0" y="0"/>
                  </a:lnTo>
                  <a:lnTo>
                    <a:pt x="0" y="0"/>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1" name="Freeform 524"/>
            <p:cNvSpPr>
              <a:spLocks/>
            </p:cNvSpPr>
            <p:nvPr/>
          </p:nvSpPr>
          <p:spPr bwMode="auto">
            <a:xfrm>
              <a:off x="7921625" y="1893888"/>
              <a:ext cx="404813" cy="46038"/>
            </a:xfrm>
            <a:custGeom>
              <a:avLst/>
              <a:gdLst>
                <a:gd name="T0" fmla="*/ 255 w 255"/>
                <a:gd name="T1" fmla="*/ 29 h 29"/>
                <a:gd name="T2" fmla="*/ 255 w 255"/>
                <a:gd name="T3" fmla="*/ 29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2" name="Freeform 525"/>
            <p:cNvSpPr>
              <a:spLocks/>
            </p:cNvSpPr>
            <p:nvPr/>
          </p:nvSpPr>
          <p:spPr bwMode="auto">
            <a:xfrm>
              <a:off x="7924800" y="1868488"/>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3" name="Freeform 526"/>
            <p:cNvSpPr>
              <a:spLocks/>
            </p:cNvSpPr>
            <p:nvPr/>
          </p:nvSpPr>
          <p:spPr bwMode="auto">
            <a:xfrm>
              <a:off x="7927975" y="1844675"/>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4" name="Freeform 527"/>
            <p:cNvSpPr>
              <a:spLocks/>
            </p:cNvSpPr>
            <p:nvPr/>
          </p:nvSpPr>
          <p:spPr bwMode="auto">
            <a:xfrm>
              <a:off x="7931150" y="1819275"/>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5" name="Freeform 528"/>
            <p:cNvSpPr>
              <a:spLocks/>
            </p:cNvSpPr>
            <p:nvPr/>
          </p:nvSpPr>
          <p:spPr bwMode="auto">
            <a:xfrm>
              <a:off x="7932738" y="1793875"/>
              <a:ext cx="406400" cy="44450"/>
            </a:xfrm>
            <a:custGeom>
              <a:avLst/>
              <a:gdLst>
                <a:gd name="T0" fmla="*/ 256 w 256"/>
                <a:gd name="T1" fmla="*/ 28 h 28"/>
                <a:gd name="T2" fmla="*/ 256 w 256"/>
                <a:gd name="T3" fmla="*/ 28 h 28"/>
                <a:gd name="T4" fmla="*/ 0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0" y="0"/>
                  </a:lnTo>
                  <a:lnTo>
                    <a:pt x="0" y="1"/>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6" name="Freeform 529"/>
            <p:cNvSpPr>
              <a:spLocks/>
            </p:cNvSpPr>
            <p:nvPr/>
          </p:nvSpPr>
          <p:spPr bwMode="auto">
            <a:xfrm>
              <a:off x="7937500" y="1768475"/>
              <a:ext cx="404813" cy="46038"/>
            </a:xfrm>
            <a:custGeom>
              <a:avLst/>
              <a:gdLst>
                <a:gd name="T0" fmla="*/ 255 w 255"/>
                <a:gd name="T1" fmla="*/ 29 h 29"/>
                <a:gd name="T2" fmla="*/ 255 w 255"/>
                <a:gd name="T3" fmla="*/ 28 h 29"/>
                <a:gd name="T4" fmla="*/ 0 w 255"/>
                <a:gd name="T5" fmla="*/ 0 h 29"/>
                <a:gd name="T6" fmla="*/ 0 w 255"/>
                <a:gd name="T7" fmla="*/ 1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8"/>
                  </a:lnTo>
                  <a:lnTo>
                    <a:pt x="0" y="0"/>
                  </a:lnTo>
                  <a:lnTo>
                    <a:pt x="0" y="1"/>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7" name="Freeform 530"/>
            <p:cNvSpPr>
              <a:spLocks/>
            </p:cNvSpPr>
            <p:nvPr/>
          </p:nvSpPr>
          <p:spPr bwMode="auto">
            <a:xfrm>
              <a:off x="7939088" y="1744663"/>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8" name="Freeform 531"/>
            <p:cNvSpPr>
              <a:spLocks/>
            </p:cNvSpPr>
            <p:nvPr/>
          </p:nvSpPr>
          <p:spPr bwMode="auto">
            <a:xfrm>
              <a:off x="7943850" y="1719263"/>
              <a:ext cx="327025" cy="36513"/>
            </a:xfrm>
            <a:custGeom>
              <a:avLst/>
              <a:gdLst>
                <a:gd name="T0" fmla="*/ 206 w 206"/>
                <a:gd name="T1" fmla="*/ 23 h 23"/>
                <a:gd name="T2" fmla="*/ 206 w 206"/>
                <a:gd name="T3" fmla="*/ 23 h 23"/>
                <a:gd name="T4" fmla="*/ 0 w 206"/>
                <a:gd name="T5" fmla="*/ 0 h 23"/>
                <a:gd name="T6" fmla="*/ 0 w 206"/>
                <a:gd name="T7" fmla="*/ 1 h 23"/>
                <a:gd name="T8" fmla="*/ 206 w 206"/>
                <a:gd name="T9" fmla="*/ 23 h 23"/>
              </a:gdLst>
              <a:ahLst/>
              <a:cxnLst>
                <a:cxn ang="0">
                  <a:pos x="T0" y="T1"/>
                </a:cxn>
                <a:cxn ang="0">
                  <a:pos x="T2" y="T3"/>
                </a:cxn>
                <a:cxn ang="0">
                  <a:pos x="T4" y="T5"/>
                </a:cxn>
                <a:cxn ang="0">
                  <a:pos x="T6" y="T7"/>
                </a:cxn>
                <a:cxn ang="0">
                  <a:pos x="T8" y="T9"/>
                </a:cxn>
              </a:cxnLst>
              <a:rect l="0" t="0" r="r" b="b"/>
              <a:pathLst>
                <a:path w="206" h="23">
                  <a:moveTo>
                    <a:pt x="206" y="23"/>
                  </a:moveTo>
                  <a:lnTo>
                    <a:pt x="206" y="23"/>
                  </a:lnTo>
                  <a:lnTo>
                    <a:pt x="0" y="0"/>
                  </a:lnTo>
                  <a:lnTo>
                    <a:pt x="0" y="1"/>
                  </a:lnTo>
                  <a:lnTo>
                    <a:pt x="206" y="23"/>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9" name="Freeform 532"/>
            <p:cNvSpPr>
              <a:spLocks/>
            </p:cNvSpPr>
            <p:nvPr/>
          </p:nvSpPr>
          <p:spPr bwMode="auto">
            <a:xfrm>
              <a:off x="7288213" y="2108200"/>
              <a:ext cx="61913" cy="165100"/>
            </a:xfrm>
            <a:custGeom>
              <a:avLst/>
              <a:gdLst>
                <a:gd name="T0" fmla="*/ 0 w 39"/>
                <a:gd name="T1" fmla="*/ 83 h 104"/>
                <a:gd name="T2" fmla="*/ 0 w 39"/>
                <a:gd name="T3" fmla="*/ 83 h 104"/>
                <a:gd name="T4" fmla="*/ 0 w 39"/>
                <a:gd name="T5" fmla="*/ 87 h 104"/>
                <a:gd name="T6" fmla="*/ 0 w 39"/>
                <a:gd name="T7" fmla="*/ 90 h 104"/>
                <a:gd name="T8" fmla="*/ 4 w 39"/>
                <a:gd name="T9" fmla="*/ 96 h 104"/>
                <a:gd name="T10" fmla="*/ 10 w 39"/>
                <a:gd name="T11" fmla="*/ 102 h 104"/>
                <a:gd name="T12" fmla="*/ 19 w 39"/>
                <a:gd name="T13" fmla="*/ 103 h 104"/>
                <a:gd name="T14" fmla="*/ 27 w 39"/>
                <a:gd name="T15" fmla="*/ 104 h 104"/>
                <a:gd name="T16" fmla="*/ 39 w 39"/>
                <a:gd name="T17" fmla="*/ 2 h 104"/>
                <a:gd name="T18" fmla="*/ 31 w 39"/>
                <a:gd name="T19" fmla="*/ 0 h 104"/>
                <a:gd name="T20" fmla="*/ 31 w 39"/>
                <a:gd name="T21" fmla="*/ 0 h 104"/>
                <a:gd name="T22" fmla="*/ 23 w 39"/>
                <a:gd name="T23" fmla="*/ 2 h 104"/>
                <a:gd name="T24" fmla="*/ 14 w 39"/>
                <a:gd name="T25" fmla="*/ 4 h 104"/>
                <a:gd name="T26" fmla="*/ 9 w 39"/>
                <a:gd name="T27" fmla="*/ 10 h 104"/>
                <a:gd name="T28" fmla="*/ 8 w 39"/>
                <a:gd name="T29" fmla="*/ 14 h 104"/>
                <a:gd name="T30" fmla="*/ 8 w 39"/>
                <a:gd name="T31" fmla="*/ 18 h 104"/>
                <a:gd name="T32" fmla="*/ 0 w 39"/>
                <a:gd name="T33" fmla="*/ 8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104">
                  <a:moveTo>
                    <a:pt x="0" y="83"/>
                  </a:moveTo>
                  <a:lnTo>
                    <a:pt x="0" y="83"/>
                  </a:lnTo>
                  <a:lnTo>
                    <a:pt x="0" y="87"/>
                  </a:lnTo>
                  <a:lnTo>
                    <a:pt x="0" y="90"/>
                  </a:lnTo>
                  <a:lnTo>
                    <a:pt x="4" y="96"/>
                  </a:lnTo>
                  <a:lnTo>
                    <a:pt x="10" y="102"/>
                  </a:lnTo>
                  <a:lnTo>
                    <a:pt x="19" y="103"/>
                  </a:lnTo>
                  <a:lnTo>
                    <a:pt x="27" y="104"/>
                  </a:lnTo>
                  <a:lnTo>
                    <a:pt x="39" y="2"/>
                  </a:lnTo>
                  <a:lnTo>
                    <a:pt x="31" y="0"/>
                  </a:lnTo>
                  <a:lnTo>
                    <a:pt x="31" y="0"/>
                  </a:lnTo>
                  <a:lnTo>
                    <a:pt x="23" y="2"/>
                  </a:lnTo>
                  <a:lnTo>
                    <a:pt x="14" y="4"/>
                  </a:lnTo>
                  <a:lnTo>
                    <a:pt x="9" y="10"/>
                  </a:lnTo>
                  <a:lnTo>
                    <a:pt x="8" y="14"/>
                  </a:lnTo>
                  <a:lnTo>
                    <a:pt x="8" y="18"/>
                  </a:lnTo>
                  <a:lnTo>
                    <a:pt x="0" y="83"/>
                  </a:lnTo>
                  <a:close/>
                </a:path>
              </a:pathLst>
            </a:custGeom>
            <a:solidFill>
              <a:srgbClr val="327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0" name="Freeform 533"/>
            <p:cNvSpPr>
              <a:spLocks/>
            </p:cNvSpPr>
            <p:nvPr/>
          </p:nvSpPr>
          <p:spPr bwMode="auto">
            <a:xfrm>
              <a:off x="7300913" y="1993900"/>
              <a:ext cx="61913" cy="163513"/>
            </a:xfrm>
            <a:custGeom>
              <a:avLst/>
              <a:gdLst>
                <a:gd name="T0" fmla="*/ 0 w 39"/>
                <a:gd name="T1" fmla="*/ 82 h 103"/>
                <a:gd name="T2" fmla="*/ 0 w 39"/>
                <a:gd name="T3" fmla="*/ 82 h 103"/>
                <a:gd name="T4" fmla="*/ 0 w 39"/>
                <a:gd name="T5" fmla="*/ 85 h 103"/>
                <a:gd name="T6" fmla="*/ 1 w 39"/>
                <a:gd name="T7" fmla="*/ 89 h 103"/>
                <a:gd name="T8" fmla="*/ 5 w 39"/>
                <a:gd name="T9" fmla="*/ 95 h 103"/>
                <a:gd name="T10" fmla="*/ 11 w 39"/>
                <a:gd name="T11" fmla="*/ 99 h 103"/>
                <a:gd name="T12" fmla="*/ 20 w 39"/>
                <a:gd name="T13" fmla="*/ 102 h 103"/>
                <a:gd name="T14" fmla="*/ 27 w 39"/>
                <a:gd name="T15" fmla="*/ 103 h 103"/>
                <a:gd name="T16" fmla="*/ 39 w 39"/>
                <a:gd name="T17" fmla="*/ 1 h 103"/>
                <a:gd name="T18" fmla="*/ 32 w 39"/>
                <a:gd name="T19" fmla="*/ 0 h 103"/>
                <a:gd name="T20" fmla="*/ 32 w 39"/>
                <a:gd name="T21" fmla="*/ 0 h 103"/>
                <a:gd name="T22" fmla="*/ 23 w 39"/>
                <a:gd name="T23" fmla="*/ 1 h 103"/>
                <a:gd name="T24" fmla="*/ 16 w 39"/>
                <a:gd name="T25" fmla="*/ 4 h 103"/>
                <a:gd name="T26" fmla="*/ 11 w 39"/>
                <a:gd name="T27" fmla="*/ 9 h 103"/>
                <a:gd name="T28" fmla="*/ 9 w 39"/>
                <a:gd name="T29" fmla="*/ 13 h 103"/>
                <a:gd name="T30" fmla="*/ 8 w 39"/>
                <a:gd name="T31" fmla="*/ 17 h 103"/>
                <a:gd name="T32" fmla="*/ 0 w 39"/>
                <a:gd name="T33" fmla="*/ 8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103">
                  <a:moveTo>
                    <a:pt x="0" y="82"/>
                  </a:moveTo>
                  <a:lnTo>
                    <a:pt x="0" y="82"/>
                  </a:lnTo>
                  <a:lnTo>
                    <a:pt x="0" y="85"/>
                  </a:lnTo>
                  <a:lnTo>
                    <a:pt x="1" y="89"/>
                  </a:lnTo>
                  <a:lnTo>
                    <a:pt x="5" y="95"/>
                  </a:lnTo>
                  <a:lnTo>
                    <a:pt x="11" y="99"/>
                  </a:lnTo>
                  <a:lnTo>
                    <a:pt x="20" y="102"/>
                  </a:lnTo>
                  <a:lnTo>
                    <a:pt x="27" y="103"/>
                  </a:lnTo>
                  <a:lnTo>
                    <a:pt x="39" y="1"/>
                  </a:lnTo>
                  <a:lnTo>
                    <a:pt x="32" y="0"/>
                  </a:lnTo>
                  <a:lnTo>
                    <a:pt x="32" y="0"/>
                  </a:lnTo>
                  <a:lnTo>
                    <a:pt x="23" y="1"/>
                  </a:lnTo>
                  <a:lnTo>
                    <a:pt x="16" y="4"/>
                  </a:lnTo>
                  <a:lnTo>
                    <a:pt x="11" y="9"/>
                  </a:lnTo>
                  <a:lnTo>
                    <a:pt x="9" y="13"/>
                  </a:lnTo>
                  <a:lnTo>
                    <a:pt x="8" y="17"/>
                  </a:lnTo>
                  <a:lnTo>
                    <a:pt x="0" y="82"/>
                  </a:lnTo>
                  <a:close/>
                </a:path>
              </a:pathLst>
            </a:custGeom>
            <a:solidFill>
              <a:srgbClr val="CF4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1" name="Freeform 534"/>
            <p:cNvSpPr>
              <a:spLocks/>
            </p:cNvSpPr>
            <p:nvPr/>
          </p:nvSpPr>
          <p:spPr bwMode="auto">
            <a:xfrm>
              <a:off x="7315200" y="1878013"/>
              <a:ext cx="61913" cy="165100"/>
            </a:xfrm>
            <a:custGeom>
              <a:avLst/>
              <a:gdLst>
                <a:gd name="T0" fmla="*/ 0 w 39"/>
                <a:gd name="T1" fmla="*/ 82 h 104"/>
                <a:gd name="T2" fmla="*/ 0 w 39"/>
                <a:gd name="T3" fmla="*/ 82 h 104"/>
                <a:gd name="T4" fmla="*/ 0 w 39"/>
                <a:gd name="T5" fmla="*/ 86 h 104"/>
                <a:gd name="T6" fmla="*/ 0 w 39"/>
                <a:gd name="T7" fmla="*/ 89 h 104"/>
                <a:gd name="T8" fmla="*/ 4 w 39"/>
                <a:gd name="T9" fmla="*/ 95 h 104"/>
                <a:gd name="T10" fmla="*/ 11 w 39"/>
                <a:gd name="T11" fmla="*/ 101 h 104"/>
                <a:gd name="T12" fmla="*/ 19 w 39"/>
                <a:gd name="T13" fmla="*/ 102 h 104"/>
                <a:gd name="T14" fmla="*/ 27 w 39"/>
                <a:gd name="T15" fmla="*/ 104 h 104"/>
                <a:gd name="T16" fmla="*/ 39 w 39"/>
                <a:gd name="T17" fmla="*/ 1 h 104"/>
                <a:gd name="T18" fmla="*/ 31 w 39"/>
                <a:gd name="T19" fmla="*/ 0 h 104"/>
                <a:gd name="T20" fmla="*/ 31 w 39"/>
                <a:gd name="T21" fmla="*/ 0 h 104"/>
                <a:gd name="T22" fmla="*/ 23 w 39"/>
                <a:gd name="T23" fmla="*/ 1 h 104"/>
                <a:gd name="T24" fmla="*/ 15 w 39"/>
                <a:gd name="T25" fmla="*/ 4 h 104"/>
                <a:gd name="T26" fmla="*/ 10 w 39"/>
                <a:gd name="T27" fmla="*/ 9 h 104"/>
                <a:gd name="T28" fmla="*/ 8 w 39"/>
                <a:gd name="T29" fmla="*/ 13 h 104"/>
                <a:gd name="T30" fmla="*/ 8 w 39"/>
                <a:gd name="T31" fmla="*/ 17 h 104"/>
                <a:gd name="T32" fmla="*/ 0 w 39"/>
                <a:gd name="T33"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104">
                  <a:moveTo>
                    <a:pt x="0" y="82"/>
                  </a:moveTo>
                  <a:lnTo>
                    <a:pt x="0" y="82"/>
                  </a:lnTo>
                  <a:lnTo>
                    <a:pt x="0" y="86"/>
                  </a:lnTo>
                  <a:lnTo>
                    <a:pt x="0" y="89"/>
                  </a:lnTo>
                  <a:lnTo>
                    <a:pt x="4" y="95"/>
                  </a:lnTo>
                  <a:lnTo>
                    <a:pt x="11" y="101"/>
                  </a:lnTo>
                  <a:lnTo>
                    <a:pt x="19" y="102"/>
                  </a:lnTo>
                  <a:lnTo>
                    <a:pt x="27" y="104"/>
                  </a:lnTo>
                  <a:lnTo>
                    <a:pt x="39" y="1"/>
                  </a:lnTo>
                  <a:lnTo>
                    <a:pt x="31" y="0"/>
                  </a:lnTo>
                  <a:lnTo>
                    <a:pt x="31" y="0"/>
                  </a:lnTo>
                  <a:lnTo>
                    <a:pt x="23" y="1"/>
                  </a:lnTo>
                  <a:lnTo>
                    <a:pt x="15" y="4"/>
                  </a:lnTo>
                  <a:lnTo>
                    <a:pt x="10" y="9"/>
                  </a:lnTo>
                  <a:lnTo>
                    <a:pt x="8" y="13"/>
                  </a:lnTo>
                  <a:lnTo>
                    <a:pt x="8" y="17"/>
                  </a:lnTo>
                  <a:lnTo>
                    <a:pt x="0" y="82"/>
                  </a:lnTo>
                  <a:close/>
                </a:path>
              </a:pathLst>
            </a:custGeom>
            <a:solidFill>
              <a:srgbClr val="EABE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2" name="Freeform 535"/>
            <p:cNvSpPr>
              <a:spLocks/>
            </p:cNvSpPr>
            <p:nvPr/>
          </p:nvSpPr>
          <p:spPr bwMode="auto">
            <a:xfrm>
              <a:off x="7324725" y="1566863"/>
              <a:ext cx="579438" cy="760413"/>
            </a:xfrm>
            <a:custGeom>
              <a:avLst/>
              <a:gdLst>
                <a:gd name="T0" fmla="*/ 311 w 365"/>
                <a:gd name="T1" fmla="*/ 479 h 479"/>
                <a:gd name="T2" fmla="*/ 365 w 365"/>
                <a:gd name="T3" fmla="*/ 34 h 479"/>
                <a:gd name="T4" fmla="*/ 52 w 365"/>
                <a:gd name="T5" fmla="*/ 0 h 479"/>
                <a:gd name="T6" fmla="*/ 0 w 365"/>
                <a:gd name="T7" fmla="*/ 445 h 479"/>
                <a:gd name="T8" fmla="*/ 311 w 365"/>
                <a:gd name="T9" fmla="*/ 479 h 479"/>
              </a:gdLst>
              <a:ahLst/>
              <a:cxnLst>
                <a:cxn ang="0">
                  <a:pos x="T0" y="T1"/>
                </a:cxn>
                <a:cxn ang="0">
                  <a:pos x="T2" y="T3"/>
                </a:cxn>
                <a:cxn ang="0">
                  <a:pos x="T4" y="T5"/>
                </a:cxn>
                <a:cxn ang="0">
                  <a:pos x="T6" y="T7"/>
                </a:cxn>
                <a:cxn ang="0">
                  <a:pos x="T8" y="T9"/>
                </a:cxn>
              </a:cxnLst>
              <a:rect l="0" t="0" r="r" b="b"/>
              <a:pathLst>
                <a:path w="365" h="479">
                  <a:moveTo>
                    <a:pt x="311" y="479"/>
                  </a:moveTo>
                  <a:lnTo>
                    <a:pt x="365" y="34"/>
                  </a:lnTo>
                  <a:lnTo>
                    <a:pt x="52" y="0"/>
                  </a:lnTo>
                  <a:lnTo>
                    <a:pt x="0" y="445"/>
                  </a:lnTo>
                  <a:lnTo>
                    <a:pt x="311" y="479"/>
                  </a:lnTo>
                  <a:close/>
                </a:path>
              </a:pathLst>
            </a:custGeom>
            <a:solidFill>
              <a:srgbClr val="BBBC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3" name="Freeform 536"/>
            <p:cNvSpPr>
              <a:spLocks/>
            </p:cNvSpPr>
            <p:nvPr/>
          </p:nvSpPr>
          <p:spPr bwMode="auto">
            <a:xfrm>
              <a:off x="7324725" y="1566863"/>
              <a:ext cx="579438" cy="760413"/>
            </a:xfrm>
            <a:custGeom>
              <a:avLst/>
              <a:gdLst>
                <a:gd name="T0" fmla="*/ 311 w 365"/>
                <a:gd name="T1" fmla="*/ 479 h 479"/>
                <a:gd name="T2" fmla="*/ 365 w 365"/>
                <a:gd name="T3" fmla="*/ 34 h 479"/>
                <a:gd name="T4" fmla="*/ 52 w 365"/>
                <a:gd name="T5" fmla="*/ 0 h 479"/>
                <a:gd name="T6" fmla="*/ 0 w 365"/>
                <a:gd name="T7" fmla="*/ 445 h 479"/>
                <a:gd name="T8" fmla="*/ 311 w 365"/>
                <a:gd name="T9" fmla="*/ 479 h 479"/>
              </a:gdLst>
              <a:ahLst/>
              <a:cxnLst>
                <a:cxn ang="0">
                  <a:pos x="T0" y="T1"/>
                </a:cxn>
                <a:cxn ang="0">
                  <a:pos x="T2" y="T3"/>
                </a:cxn>
                <a:cxn ang="0">
                  <a:pos x="T4" y="T5"/>
                </a:cxn>
                <a:cxn ang="0">
                  <a:pos x="T6" y="T7"/>
                </a:cxn>
                <a:cxn ang="0">
                  <a:pos x="T8" y="T9"/>
                </a:cxn>
              </a:cxnLst>
              <a:rect l="0" t="0" r="r" b="b"/>
              <a:pathLst>
                <a:path w="365" h="479">
                  <a:moveTo>
                    <a:pt x="311" y="479"/>
                  </a:moveTo>
                  <a:lnTo>
                    <a:pt x="365" y="34"/>
                  </a:lnTo>
                  <a:lnTo>
                    <a:pt x="52" y="0"/>
                  </a:lnTo>
                  <a:lnTo>
                    <a:pt x="0" y="445"/>
                  </a:lnTo>
                  <a:lnTo>
                    <a:pt x="311" y="4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4" name="Freeform 537"/>
            <p:cNvSpPr>
              <a:spLocks/>
            </p:cNvSpPr>
            <p:nvPr/>
          </p:nvSpPr>
          <p:spPr bwMode="auto">
            <a:xfrm>
              <a:off x="7324725" y="1579563"/>
              <a:ext cx="579438" cy="747713"/>
            </a:xfrm>
            <a:custGeom>
              <a:avLst/>
              <a:gdLst>
                <a:gd name="T0" fmla="*/ 311 w 365"/>
                <a:gd name="T1" fmla="*/ 471 h 471"/>
                <a:gd name="T2" fmla="*/ 365 w 365"/>
                <a:gd name="T3" fmla="*/ 26 h 471"/>
                <a:gd name="T4" fmla="*/ 135 w 365"/>
                <a:gd name="T5" fmla="*/ 0 h 471"/>
                <a:gd name="T6" fmla="*/ 45 w 365"/>
                <a:gd name="T7" fmla="*/ 46 h 471"/>
                <a:gd name="T8" fmla="*/ 0 w 365"/>
                <a:gd name="T9" fmla="*/ 437 h 471"/>
                <a:gd name="T10" fmla="*/ 311 w 365"/>
                <a:gd name="T11" fmla="*/ 471 h 471"/>
              </a:gdLst>
              <a:ahLst/>
              <a:cxnLst>
                <a:cxn ang="0">
                  <a:pos x="T0" y="T1"/>
                </a:cxn>
                <a:cxn ang="0">
                  <a:pos x="T2" y="T3"/>
                </a:cxn>
                <a:cxn ang="0">
                  <a:pos x="T4" y="T5"/>
                </a:cxn>
                <a:cxn ang="0">
                  <a:pos x="T6" y="T7"/>
                </a:cxn>
                <a:cxn ang="0">
                  <a:pos x="T8" y="T9"/>
                </a:cxn>
                <a:cxn ang="0">
                  <a:pos x="T10" y="T11"/>
                </a:cxn>
              </a:cxnLst>
              <a:rect l="0" t="0" r="r" b="b"/>
              <a:pathLst>
                <a:path w="365" h="471">
                  <a:moveTo>
                    <a:pt x="311" y="471"/>
                  </a:moveTo>
                  <a:lnTo>
                    <a:pt x="365" y="26"/>
                  </a:lnTo>
                  <a:lnTo>
                    <a:pt x="135" y="0"/>
                  </a:lnTo>
                  <a:lnTo>
                    <a:pt x="45" y="46"/>
                  </a:lnTo>
                  <a:lnTo>
                    <a:pt x="0" y="437"/>
                  </a:lnTo>
                  <a:lnTo>
                    <a:pt x="311"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5" name="Freeform 538"/>
            <p:cNvSpPr>
              <a:spLocks/>
            </p:cNvSpPr>
            <p:nvPr/>
          </p:nvSpPr>
          <p:spPr bwMode="auto">
            <a:xfrm>
              <a:off x="7324725" y="1579563"/>
              <a:ext cx="579438" cy="747713"/>
            </a:xfrm>
            <a:custGeom>
              <a:avLst/>
              <a:gdLst>
                <a:gd name="T0" fmla="*/ 311 w 365"/>
                <a:gd name="T1" fmla="*/ 471 h 471"/>
                <a:gd name="T2" fmla="*/ 365 w 365"/>
                <a:gd name="T3" fmla="*/ 26 h 471"/>
                <a:gd name="T4" fmla="*/ 135 w 365"/>
                <a:gd name="T5" fmla="*/ 0 h 471"/>
                <a:gd name="T6" fmla="*/ 45 w 365"/>
                <a:gd name="T7" fmla="*/ 46 h 471"/>
                <a:gd name="T8" fmla="*/ 0 w 365"/>
                <a:gd name="T9" fmla="*/ 437 h 471"/>
                <a:gd name="T10" fmla="*/ 311 w 365"/>
                <a:gd name="T11" fmla="*/ 471 h 471"/>
              </a:gdLst>
              <a:ahLst/>
              <a:cxnLst>
                <a:cxn ang="0">
                  <a:pos x="T0" y="T1"/>
                </a:cxn>
                <a:cxn ang="0">
                  <a:pos x="T2" y="T3"/>
                </a:cxn>
                <a:cxn ang="0">
                  <a:pos x="T4" y="T5"/>
                </a:cxn>
                <a:cxn ang="0">
                  <a:pos x="T6" y="T7"/>
                </a:cxn>
                <a:cxn ang="0">
                  <a:pos x="T8" y="T9"/>
                </a:cxn>
                <a:cxn ang="0">
                  <a:pos x="T10" y="T11"/>
                </a:cxn>
              </a:cxnLst>
              <a:rect l="0" t="0" r="r" b="b"/>
              <a:pathLst>
                <a:path w="365" h="471">
                  <a:moveTo>
                    <a:pt x="311" y="471"/>
                  </a:moveTo>
                  <a:lnTo>
                    <a:pt x="365" y="26"/>
                  </a:lnTo>
                  <a:lnTo>
                    <a:pt x="135" y="0"/>
                  </a:lnTo>
                  <a:lnTo>
                    <a:pt x="45" y="46"/>
                  </a:lnTo>
                  <a:lnTo>
                    <a:pt x="0" y="437"/>
                  </a:lnTo>
                  <a:lnTo>
                    <a:pt x="311" y="4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6" name="Freeform 539"/>
            <p:cNvSpPr>
              <a:spLocks/>
            </p:cNvSpPr>
            <p:nvPr/>
          </p:nvSpPr>
          <p:spPr bwMode="auto">
            <a:xfrm>
              <a:off x="7396163" y="1579563"/>
              <a:ext cx="142875" cy="92075"/>
            </a:xfrm>
            <a:custGeom>
              <a:avLst/>
              <a:gdLst>
                <a:gd name="T0" fmla="*/ 44 w 90"/>
                <a:gd name="T1" fmla="*/ 58 h 58"/>
                <a:gd name="T2" fmla="*/ 44 w 90"/>
                <a:gd name="T3" fmla="*/ 58 h 58"/>
                <a:gd name="T4" fmla="*/ 44 w 90"/>
                <a:gd name="T5" fmla="*/ 51 h 58"/>
                <a:gd name="T6" fmla="*/ 45 w 90"/>
                <a:gd name="T7" fmla="*/ 46 h 58"/>
                <a:gd name="T8" fmla="*/ 50 w 90"/>
                <a:gd name="T9" fmla="*/ 35 h 58"/>
                <a:gd name="T10" fmla="*/ 57 w 90"/>
                <a:gd name="T11" fmla="*/ 24 h 58"/>
                <a:gd name="T12" fmla="*/ 65 w 90"/>
                <a:gd name="T13" fmla="*/ 16 h 58"/>
                <a:gd name="T14" fmla="*/ 75 w 90"/>
                <a:gd name="T15" fmla="*/ 9 h 58"/>
                <a:gd name="T16" fmla="*/ 81 w 90"/>
                <a:gd name="T17" fmla="*/ 4 h 58"/>
                <a:gd name="T18" fmla="*/ 90 w 90"/>
                <a:gd name="T19" fmla="*/ 0 h 58"/>
                <a:gd name="T20" fmla="*/ 0 w 90"/>
                <a:gd name="T21" fmla="*/ 46 h 58"/>
                <a:gd name="T22" fmla="*/ 0 w 90"/>
                <a:gd name="T23" fmla="*/ 46 h 58"/>
                <a:gd name="T24" fmla="*/ 11 w 90"/>
                <a:gd name="T25" fmla="*/ 45 h 58"/>
                <a:gd name="T26" fmla="*/ 19 w 90"/>
                <a:gd name="T27" fmla="*/ 45 h 58"/>
                <a:gd name="T28" fmla="*/ 27 w 90"/>
                <a:gd name="T29" fmla="*/ 46 h 58"/>
                <a:gd name="T30" fmla="*/ 33 w 90"/>
                <a:gd name="T31" fmla="*/ 49 h 58"/>
                <a:gd name="T32" fmla="*/ 41 w 90"/>
                <a:gd name="T33" fmla="*/ 55 h 58"/>
                <a:gd name="T34" fmla="*/ 44 w 90"/>
                <a:gd name="T3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58">
                  <a:moveTo>
                    <a:pt x="44" y="58"/>
                  </a:moveTo>
                  <a:lnTo>
                    <a:pt x="44" y="58"/>
                  </a:lnTo>
                  <a:lnTo>
                    <a:pt x="44" y="51"/>
                  </a:lnTo>
                  <a:lnTo>
                    <a:pt x="45" y="46"/>
                  </a:lnTo>
                  <a:lnTo>
                    <a:pt x="50" y="35"/>
                  </a:lnTo>
                  <a:lnTo>
                    <a:pt x="57" y="24"/>
                  </a:lnTo>
                  <a:lnTo>
                    <a:pt x="65" y="16"/>
                  </a:lnTo>
                  <a:lnTo>
                    <a:pt x="75" y="9"/>
                  </a:lnTo>
                  <a:lnTo>
                    <a:pt x="81" y="4"/>
                  </a:lnTo>
                  <a:lnTo>
                    <a:pt x="90" y="0"/>
                  </a:lnTo>
                  <a:lnTo>
                    <a:pt x="0" y="46"/>
                  </a:lnTo>
                  <a:lnTo>
                    <a:pt x="0" y="46"/>
                  </a:lnTo>
                  <a:lnTo>
                    <a:pt x="11" y="45"/>
                  </a:lnTo>
                  <a:lnTo>
                    <a:pt x="19" y="45"/>
                  </a:lnTo>
                  <a:lnTo>
                    <a:pt x="27" y="46"/>
                  </a:lnTo>
                  <a:lnTo>
                    <a:pt x="33" y="49"/>
                  </a:lnTo>
                  <a:lnTo>
                    <a:pt x="41" y="55"/>
                  </a:lnTo>
                  <a:lnTo>
                    <a:pt x="44" y="58"/>
                  </a:lnTo>
                  <a:close/>
                </a:path>
              </a:pathLst>
            </a:custGeom>
            <a:solidFill>
              <a:srgbClr val="C7C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7" name="Freeform 540"/>
            <p:cNvSpPr>
              <a:spLocks/>
            </p:cNvSpPr>
            <p:nvPr/>
          </p:nvSpPr>
          <p:spPr bwMode="auto">
            <a:xfrm>
              <a:off x="7396163" y="1579563"/>
              <a:ext cx="142875" cy="92075"/>
            </a:xfrm>
            <a:custGeom>
              <a:avLst/>
              <a:gdLst>
                <a:gd name="T0" fmla="*/ 44 w 90"/>
                <a:gd name="T1" fmla="*/ 58 h 58"/>
                <a:gd name="T2" fmla="*/ 44 w 90"/>
                <a:gd name="T3" fmla="*/ 58 h 58"/>
                <a:gd name="T4" fmla="*/ 44 w 90"/>
                <a:gd name="T5" fmla="*/ 51 h 58"/>
                <a:gd name="T6" fmla="*/ 45 w 90"/>
                <a:gd name="T7" fmla="*/ 46 h 58"/>
                <a:gd name="T8" fmla="*/ 50 w 90"/>
                <a:gd name="T9" fmla="*/ 35 h 58"/>
                <a:gd name="T10" fmla="*/ 57 w 90"/>
                <a:gd name="T11" fmla="*/ 24 h 58"/>
                <a:gd name="T12" fmla="*/ 65 w 90"/>
                <a:gd name="T13" fmla="*/ 16 h 58"/>
                <a:gd name="T14" fmla="*/ 75 w 90"/>
                <a:gd name="T15" fmla="*/ 9 h 58"/>
                <a:gd name="T16" fmla="*/ 81 w 90"/>
                <a:gd name="T17" fmla="*/ 4 h 58"/>
                <a:gd name="T18" fmla="*/ 90 w 90"/>
                <a:gd name="T19" fmla="*/ 0 h 58"/>
                <a:gd name="T20" fmla="*/ 0 w 90"/>
                <a:gd name="T21" fmla="*/ 46 h 58"/>
                <a:gd name="T22" fmla="*/ 0 w 90"/>
                <a:gd name="T23" fmla="*/ 46 h 58"/>
                <a:gd name="T24" fmla="*/ 11 w 90"/>
                <a:gd name="T25" fmla="*/ 45 h 58"/>
                <a:gd name="T26" fmla="*/ 19 w 90"/>
                <a:gd name="T27" fmla="*/ 45 h 58"/>
                <a:gd name="T28" fmla="*/ 27 w 90"/>
                <a:gd name="T29" fmla="*/ 46 h 58"/>
                <a:gd name="T30" fmla="*/ 33 w 90"/>
                <a:gd name="T31" fmla="*/ 49 h 58"/>
                <a:gd name="T32" fmla="*/ 41 w 90"/>
                <a:gd name="T33" fmla="*/ 55 h 58"/>
                <a:gd name="T34" fmla="*/ 44 w 90"/>
                <a:gd name="T3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58">
                  <a:moveTo>
                    <a:pt x="44" y="58"/>
                  </a:moveTo>
                  <a:lnTo>
                    <a:pt x="44" y="58"/>
                  </a:lnTo>
                  <a:lnTo>
                    <a:pt x="44" y="51"/>
                  </a:lnTo>
                  <a:lnTo>
                    <a:pt x="45" y="46"/>
                  </a:lnTo>
                  <a:lnTo>
                    <a:pt x="50" y="35"/>
                  </a:lnTo>
                  <a:lnTo>
                    <a:pt x="57" y="24"/>
                  </a:lnTo>
                  <a:lnTo>
                    <a:pt x="65" y="16"/>
                  </a:lnTo>
                  <a:lnTo>
                    <a:pt x="75" y="9"/>
                  </a:lnTo>
                  <a:lnTo>
                    <a:pt x="81" y="4"/>
                  </a:lnTo>
                  <a:lnTo>
                    <a:pt x="90" y="0"/>
                  </a:lnTo>
                  <a:lnTo>
                    <a:pt x="0" y="46"/>
                  </a:lnTo>
                  <a:lnTo>
                    <a:pt x="0" y="46"/>
                  </a:lnTo>
                  <a:lnTo>
                    <a:pt x="11" y="45"/>
                  </a:lnTo>
                  <a:lnTo>
                    <a:pt x="19" y="45"/>
                  </a:lnTo>
                  <a:lnTo>
                    <a:pt x="27" y="46"/>
                  </a:lnTo>
                  <a:lnTo>
                    <a:pt x="33" y="49"/>
                  </a:lnTo>
                  <a:lnTo>
                    <a:pt x="41" y="55"/>
                  </a:lnTo>
                  <a:lnTo>
                    <a:pt x="4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8" name="Freeform 541"/>
            <p:cNvSpPr>
              <a:spLocks/>
            </p:cNvSpPr>
            <p:nvPr/>
          </p:nvSpPr>
          <p:spPr bwMode="auto">
            <a:xfrm>
              <a:off x="7858125" y="1708150"/>
              <a:ext cx="25400" cy="25400"/>
            </a:xfrm>
            <a:custGeom>
              <a:avLst/>
              <a:gdLst>
                <a:gd name="T0" fmla="*/ 6 w 16"/>
                <a:gd name="T1" fmla="*/ 16 h 16"/>
                <a:gd name="T2" fmla="*/ 6 w 16"/>
                <a:gd name="T3" fmla="*/ 16 h 16"/>
                <a:gd name="T4" fmla="*/ 11 w 16"/>
                <a:gd name="T5" fmla="*/ 16 h 16"/>
                <a:gd name="T6" fmla="*/ 13 w 16"/>
                <a:gd name="T7" fmla="*/ 15 h 16"/>
                <a:gd name="T8" fmla="*/ 15 w 16"/>
                <a:gd name="T9" fmla="*/ 12 h 16"/>
                <a:gd name="T10" fmla="*/ 16 w 16"/>
                <a:gd name="T11" fmla="*/ 9 h 16"/>
                <a:gd name="T12" fmla="*/ 16 w 16"/>
                <a:gd name="T13" fmla="*/ 9 h 16"/>
                <a:gd name="T14" fmla="*/ 16 w 16"/>
                <a:gd name="T15" fmla="*/ 5 h 16"/>
                <a:gd name="T16" fmla="*/ 15 w 16"/>
                <a:gd name="T17" fmla="*/ 3 h 16"/>
                <a:gd name="T18" fmla="*/ 12 w 16"/>
                <a:gd name="T19" fmla="*/ 1 h 16"/>
                <a:gd name="T20" fmla="*/ 9 w 16"/>
                <a:gd name="T21" fmla="*/ 0 h 16"/>
                <a:gd name="T22" fmla="*/ 9 w 16"/>
                <a:gd name="T23" fmla="*/ 0 h 16"/>
                <a:gd name="T24" fmla="*/ 5 w 16"/>
                <a:gd name="T25" fmla="*/ 0 h 16"/>
                <a:gd name="T26" fmla="*/ 2 w 16"/>
                <a:gd name="T27" fmla="*/ 1 h 16"/>
                <a:gd name="T28" fmla="*/ 1 w 16"/>
                <a:gd name="T29" fmla="*/ 4 h 16"/>
                <a:gd name="T30" fmla="*/ 0 w 16"/>
                <a:gd name="T31" fmla="*/ 7 h 16"/>
                <a:gd name="T32" fmla="*/ 0 w 16"/>
                <a:gd name="T33" fmla="*/ 7 h 16"/>
                <a:gd name="T34" fmla="*/ 0 w 16"/>
                <a:gd name="T35" fmla="*/ 11 h 16"/>
                <a:gd name="T36" fmla="*/ 1 w 16"/>
                <a:gd name="T37" fmla="*/ 13 h 16"/>
                <a:gd name="T38" fmla="*/ 4 w 16"/>
                <a:gd name="T39" fmla="*/ 15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1" y="16"/>
                  </a:lnTo>
                  <a:lnTo>
                    <a:pt x="13" y="15"/>
                  </a:lnTo>
                  <a:lnTo>
                    <a:pt x="15" y="12"/>
                  </a:lnTo>
                  <a:lnTo>
                    <a:pt x="16" y="9"/>
                  </a:lnTo>
                  <a:lnTo>
                    <a:pt x="16" y="9"/>
                  </a:lnTo>
                  <a:lnTo>
                    <a:pt x="16" y="5"/>
                  </a:lnTo>
                  <a:lnTo>
                    <a:pt x="15" y="3"/>
                  </a:lnTo>
                  <a:lnTo>
                    <a:pt x="12" y="1"/>
                  </a:lnTo>
                  <a:lnTo>
                    <a:pt x="9" y="0"/>
                  </a:lnTo>
                  <a:lnTo>
                    <a:pt x="9" y="0"/>
                  </a:lnTo>
                  <a:lnTo>
                    <a:pt x="5" y="0"/>
                  </a:lnTo>
                  <a:lnTo>
                    <a:pt x="2" y="1"/>
                  </a:lnTo>
                  <a:lnTo>
                    <a:pt x="1" y="4"/>
                  </a:lnTo>
                  <a:lnTo>
                    <a:pt x="0" y="7"/>
                  </a:lnTo>
                  <a:lnTo>
                    <a:pt x="0" y="7"/>
                  </a:lnTo>
                  <a:lnTo>
                    <a:pt x="0" y="11"/>
                  </a:lnTo>
                  <a:lnTo>
                    <a:pt x="1" y="13"/>
                  </a:lnTo>
                  <a:lnTo>
                    <a:pt x="4" y="15"/>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9" name="Freeform 542"/>
            <p:cNvSpPr>
              <a:spLocks/>
            </p:cNvSpPr>
            <p:nvPr/>
          </p:nvSpPr>
          <p:spPr bwMode="auto">
            <a:xfrm>
              <a:off x="7859713" y="1708150"/>
              <a:ext cx="23813" cy="23813"/>
            </a:xfrm>
            <a:custGeom>
              <a:avLst/>
              <a:gdLst>
                <a:gd name="T0" fmla="*/ 5 w 15"/>
                <a:gd name="T1" fmla="*/ 1 h 15"/>
                <a:gd name="T2" fmla="*/ 5 w 15"/>
                <a:gd name="T3" fmla="*/ 1 h 15"/>
                <a:gd name="T4" fmla="*/ 10 w 15"/>
                <a:gd name="T5" fmla="*/ 3 h 15"/>
                <a:gd name="T6" fmla="*/ 11 w 15"/>
                <a:gd name="T7" fmla="*/ 5 h 15"/>
                <a:gd name="T8" fmla="*/ 14 w 15"/>
                <a:gd name="T9" fmla="*/ 8 h 15"/>
                <a:gd name="T10" fmla="*/ 14 w 15"/>
                <a:gd name="T11" fmla="*/ 11 h 15"/>
                <a:gd name="T12" fmla="*/ 14 w 15"/>
                <a:gd name="T13" fmla="*/ 11 h 15"/>
                <a:gd name="T14" fmla="*/ 12 w 15"/>
                <a:gd name="T15" fmla="*/ 15 h 15"/>
                <a:gd name="T16" fmla="*/ 12 w 15"/>
                <a:gd name="T17" fmla="*/ 15 h 15"/>
                <a:gd name="T18" fmla="*/ 14 w 15"/>
                <a:gd name="T19" fmla="*/ 12 h 15"/>
                <a:gd name="T20" fmla="*/ 15 w 15"/>
                <a:gd name="T21" fmla="*/ 9 h 15"/>
                <a:gd name="T22" fmla="*/ 15 w 15"/>
                <a:gd name="T23" fmla="*/ 9 h 15"/>
                <a:gd name="T24" fmla="*/ 15 w 15"/>
                <a:gd name="T25" fmla="*/ 5 h 15"/>
                <a:gd name="T26" fmla="*/ 14 w 15"/>
                <a:gd name="T27" fmla="*/ 3 h 15"/>
                <a:gd name="T28" fmla="*/ 11 w 15"/>
                <a:gd name="T29" fmla="*/ 1 h 15"/>
                <a:gd name="T30" fmla="*/ 8 w 15"/>
                <a:gd name="T31" fmla="*/ 0 h 15"/>
                <a:gd name="T32" fmla="*/ 8 w 15"/>
                <a:gd name="T33" fmla="*/ 0 h 15"/>
                <a:gd name="T34" fmla="*/ 3 w 15"/>
                <a:gd name="T35" fmla="*/ 0 h 15"/>
                <a:gd name="T36" fmla="*/ 0 w 15"/>
                <a:gd name="T37" fmla="*/ 4 h 15"/>
                <a:gd name="T38" fmla="*/ 0 w 15"/>
                <a:gd name="T39" fmla="*/ 4 h 15"/>
                <a:gd name="T40" fmla="*/ 3 w 15"/>
                <a:gd name="T41" fmla="*/ 3 h 15"/>
                <a:gd name="T42" fmla="*/ 5 w 15"/>
                <a:gd name="T43" fmla="*/ 1 h 15"/>
                <a:gd name="T44" fmla="*/ 5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5" y="1"/>
                  </a:moveTo>
                  <a:lnTo>
                    <a:pt x="5" y="1"/>
                  </a:lnTo>
                  <a:lnTo>
                    <a:pt x="10" y="3"/>
                  </a:lnTo>
                  <a:lnTo>
                    <a:pt x="11" y="5"/>
                  </a:lnTo>
                  <a:lnTo>
                    <a:pt x="14" y="8"/>
                  </a:lnTo>
                  <a:lnTo>
                    <a:pt x="14" y="11"/>
                  </a:lnTo>
                  <a:lnTo>
                    <a:pt x="14" y="11"/>
                  </a:lnTo>
                  <a:lnTo>
                    <a:pt x="12" y="15"/>
                  </a:lnTo>
                  <a:lnTo>
                    <a:pt x="12" y="15"/>
                  </a:lnTo>
                  <a:lnTo>
                    <a:pt x="14" y="12"/>
                  </a:lnTo>
                  <a:lnTo>
                    <a:pt x="15" y="9"/>
                  </a:lnTo>
                  <a:lnTo>
                    <a:pt x="15" y="9"/>
                  </a:lnTo>
                  <a:lnTo>
                    <a:pt x="15" y="5"/>
                  </a:lnTo>
                  <a:lnTo>
                    <a:pt x="14" y="3"/>
                  </a:lnTo>
                  <a:lnTo>
                    <a:pt x="11" y="1"/>
                  </a:lnTo>
                  <a:lnTo>
                    <a:pt x="8" y="0"/>
                  </a:lnTo>
                  <a:lnTo>
                    <a:pt x="8" y="0"/>
                  </a:lnTo>
                  <a:lnTo>
                    <a:pt x="3" y="0"/>
                  </a:lnTo>
                  <a:lnTo>
                    <a:pt x="0" y="4"/>
                  </a:lnTo>
                  <a:lnTo>
                    <a:pt x="0" y="4"/>
                  </a:lnTo>
                  <a:lnTo>
                    <a:pt x="3" y="3"/>
                  </a:lnTo>
                  <a:lnTo>
                    <a:pt x="5" y="1"/>
                  </a:lnTo>
                  <a:lnTo>
                    <a:pt x="5"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0" name="Freeform 543"/>
            <p:cNvSpPr>
              <a:spLocks/>
            </p:cNvSpPr>
            <p:nvPr/>
          </p:nvSpPr>
          <p:spPr bwMode="auto">
            <a:xfrm>
              <a:off x="7851775" y="1758950"/>
              <a:ext cx="25400" cy="28575"/>
            </a:xfrm>
            <a:custGeom>
              <a:avLst/>
              <a:gdLst>
                <a:gd name="T0" fmla="*/ 6 w 16"/>
                <a:gd name="T1" fmla="*/ 18 h 18"/>
                <a:gd name="T2" fmla="*/ 6 w 16"/>
                <a:gd name="T3" fmla="*/ 18 h 18"/>
                <a:gd name="T4" fmla="*/ 10 w 16"/>
                <a:gd name="T5" fmla="*/ 17 h 18"/>
                <a:gd name="T6" fmla="*/ 13 w 16"/>
                <a:gd name="T7" fmla="*/ 15 h 18"/>
                <a:gd name="T8" fmla="*/ 15 w 16"/>
                <a:gd name="T9" fmla="*/ 14 h 18"/>
                <a:gd name="T10" fmla="*/ 16 w 16"/>
                <a:gd name="T11" fmla="*/ 10 h 18"/>
                <a:gd name="T12" fmla="*/ 16 w 16"/>
                <a:gd name="T13" fmla="*/ 10 h 18"/>
                <a:gd name="T14" fmla="*/ 16 w 16"/>
                <a:gd name="T15" fmla="*/ 7 h 18"/>
                <a:gd name="T16" fmla="*/ 15 w 16"/>
                <a:gd name="T17" fmla="*/ 4 h 18"/>
                <a:gd name="T18" fmla="*/ 12 w 16"/>
                <a:gd name="T19" fmla="*/ 2 h 18"/>
                <a:gd name="T20" fmla="*/ 9 w 16"/>
                <a:gd name="T21" fmla="*/ 0 h 18"/>
                <a:gd name="T22" fmla="*/ 9 w 16"/>
                <a:gd name="T23" fmla="*/ 0 h 18"/>
                <a:gd name="T24" fmla="*/ 5 w 16"/>
                <a:gd name="T25" fmla="*/ 2 h 18"/>
                <a:gd name="T26" fmla="*/ 2 w 16"/>
                <a:gd name="T27" fmla="*/ 3 h 18"/>
                <a:gd name="T28" fmla="*/ 1 w 16"/>
                <a:gd name="T29" fmla="*/ 6 h 18"/>
                <a:gd name="T30" fmla="*/ 0 w 16"/>
                <a:gd name="T31" fmla="*/ 8 h 18"/>
                <a:gd name="T32" fmla="*/ 0 w 16"/>
                <a:gd name="T33" fmla="*/ 8 h 18"/>
                <a:gd name="T34" fmla="*/ 0 w 16"/>
                <a:gd name="T35" fmla="*/ 11 h 18"/>
                <a:gd name="T36" fmla="*/ 1 w 16"/>
                <a:gd name="T37" fmla="*/ 14 h 18"/>
                <a:gd name="T38" fmla="*/ 4 w 16"/>
                <a:gd name="T39" fmla="*/ 17 h 18"/>
                <a:gd name="T40" fmla="*/ 6 w 16"/>
                <a:gd name="T41" fmla="*/ 18 h 18"/>
                <a:gd name="T42" fmla="*/ 6 w 1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8">
                  <a:moveTo>
                    <a:pt x="6" y="18"/>
                  </a:moveTo>
                  <a:lnTo>
                    <a:pt x="6" y="18"/>
                  </a:lnTo>
                  <a:lnTo>
                    <a:pt x="10" y="17"/>
                  </a:lnTo>
                  <a:lnTo>
                    <a:pt x="13" y="15"/>
                  </a:lnTo>
                  <a:lnTo>
                    <a:pt x="15" y="14"/>
                  </a:lnTo>
                  <a:lnTo>
                    <a:pt x="16" y="10"/>
                  </a:lnTo>
                  <a:lnTo>
                    <a:pt x="16" y="10"/>
                  </a:lnTo>
                  <a:lnTo>
                    <a:pt x="16" y="7"/>
                  </a:lnTo>
                  <a:lnTo>
                    <a:pt x="15" y="4"/>
                  </a:lnTo>
                  <a:lnTo>
                    <a:pt x="12" y="2"/>
                  </a:lnTo>
                  <a:lnTo>
                    <a:pt x="9" y="0"/>
                  </a:lnTo>
                  <a:lnTo>
                    <a:pt x="9" y="0"/>
                  </a:lnTo>
                  <a:lnTo>
                    <a:pt x="5" y="2"/>
                  </a:lnTo>
                  <a:lnTo>
                    <a:pt x="2" y="3"/>
                  </a:lnTo>
                  <a:lnTo>
                    <a:pt x="1" y="6"/>
                  </a:lnTo>
                  <a:lnTo>
                    <a:pt x="0" y="8"/>
                  </a:lnTo>
                  <a:lnTo>
                    <a:pt x="0" y="8"/>
                  </a:lnTo>
                  <a:lnTo>
                    <a:pt x="0" y="11"/>
                  </a:lnTo>
                  <a:lnTo>
                    <a:pt x="1" y="14"/>
                  </a:lnTo>
                  <a:lnTo>
                    <a:pt x="4" y="17"/>
                  </a:lnTo>
                  <a:lnTo>
                    <a:pt x="6" y="18"/>
                  </a:lnTo>
                  <a:lnTo>
                    <a:pt x="6" y="18"/>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1" name="Freeform 544"/>
            <p:cNvSpPr>
              <a:spLocks/>
            </p:cNvSpPr>
            <p:nvPr/>
          </p:nvSpPr>
          <p:spPr bwMode="auto">
            <a:xfrm>
              <a:off x="7853363" y="1758950"/>
              <a:ext cx="23813" cy="23813"/>
            </a:xfrm>
            <a:custGeom>
              <a:avLst/>
              <a:gdLst>
                <a:gd name="T0" fmla="*/ 5 w 15"/>
                <a:gd name="T1" fmla="*/ 3 h 15"/>
                <a:gd name="T2" fmla="*/ 5 w 15"/>
                <a:gd name="T3" fmla="*/ 3 h 15"/>
                <a:gd name="T4" fmla="*/ 9 w 15"/>
                <a:gd name="T5" fmla="*/ 4 h 15"/>
                <a:gd name="T6" fmla="*/ 12 w 15"/>
                <a:gd name="T7" fmla="*/ 6 h 15"/>
                <a:gd name="T8" fmla="*/ 14 w 15"/>
                <a:gd name="T9" fmla="*/ 8 h 15"/>
                <a:gd name="T10" fmla="*/ 14 w 15"/>
                <a:gd name="T11" fmla="*/ 13 h 15"/>
                <a:gd name="T12" fmla="*/ 14 w 15"/>
                <a:gd name="T13" fmla="*/ 13 h 15"/>
                <a:gd name="T14" fmla="*/ 12 w 15"/>
                <a:gd name="T15" fmla="*/ 15 h 15"/>
                <a:gd name="T16" fmla="*/ 12 w 15"/>
                <a:gd name="T17" fmla="*/ 15 h 15"/>
                <a:gd name="T18" fmla="*/ 14 w 15"/>
                <a:gd name="T19" fmla="*/ 14 h 15"/>
                <a:gd name="T20" fmla="*/ 15 w 15"/>
                <a:gd name="T21" fmla="*/ 10 h 15"/>
                <a:gd name="T22" fmla="*/ 15 w 15"/>
                <a:gd name="T23" fmla="*/ 10 h 15"/>
                <a:gd name="T24" fmla="*/ 15 w 15"/>
                <a:gd name="T25" fmla="*/ 7 h 15"/>
                <a:gd name="T26" fmla="*/ 14 w 15"/>
                <a:gd name="T27" fmla="*/ 4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3 w 15"/>
                <a:gd name="T41" fmla="*/ 3 h 15"/>
                <a:gd name="T42" fmla="*/ 5 w 15"/>
                <a:gd name="T43" fmla="*/ 3 h 15"/>
                <a:gd name="T44" fmla="*/ 5 w 15"/>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5" y="3"/>
                  </a:moveTo>
                  <a:lnTo>
                    <a:pt x="5" y="3"/>
                  </a:lnTo>
                  <a:lnTo>
                    <a:pt x="9" y="4"/>
                  </a:lnTo>
                  <a:lnTo>
                    <a:pt x="12" y="6"/>
                  </a:lnTo>
                  <a:lnTo>
                    <a:pt x="14" y="8"/>
                  </a:lnTo>
                  <a:lnTo>
                    <a:pt x="14" y="13"/>
                  </a:lnTo>
                  <a:lnTo>
                    <a:pt x="14" y="13"/>
                  </a:lnTo>
                  <a:lnTo>
                    <a:pt x="12" y="15"/>
                  </a:lnTo>
                  <a:lnTo>
                    <a:pt x="12" y="15"/>
                  </a:lnTo>
                  <a:lnTo>
                    <a:pt x="14" y="14"/>
                  </a:lnTo>
                  <a:lnTo>
                    <a:pt x="15" y="10"/>
                  </a:lnTo>
                  <a:lnTo>
                    <a:pt x="15" y="10"/>
                  </a:lnTo>
                  <a:lnTo>
                    <a:pt x="15" y="7"/>
                  </a:lnTo>
                  <a:lnTo>
                    <a:pt x="14" y="4"/>
                  </a:lnTo>
                  <a:lnTo>
                    <a:pt x="11" y="2"/>
                  </a:lnTo>
                  <a:lnTo>
                    <a:pt x="8" y="0"/>
                  </a:lnTo>
                  <a:lnTo>
                    <a:pt x="8" y="0"/>
                  </a:lnTo>
                  <a:lnTo>
                    <a:pt x="4" y="2"/>
                  </a:lnTo>
                  <a:lnTo>
                    <a:pt x="0" y="4"/>
                  </a:lnTo>
                  <a:lnTo>
                    <a:pt x="0" y="4"/>
                  </a:lnTo>
                  <a:lnTo>
                    <a:pt x="3" y="3"/>
                  </a:lnTo>
                  <a:lnTo>
                    <a:pt x="5" y="3"/>
                  </a:lnTo>
                  <a:lnTo>
                    <a:pt x="5"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2" name="Freeform 545"/>
            <p:cNvSpPr>
              <a:spLocks/>
            </p:cNvSpPr>
            <p:nvPr/>
          </p:nvSpPr>
          <p:spPr bwMode="auto">
            <a:xfrm>
              <a:off x="7845425" y="1812925"/>
              <a:ext cx="25400" cy="25400"/>
            </a:xfrm>
            <a:custGeom>
              <a:avLst/>
              <a:gdLst>
                <a:gd name="T0" fmla="*/ 6 w 16"/>
                <a:gd name="T1" fmla="*/ 16 h 16"/>
                <a:gd name="T2" fmla="*/ 6 w 16"/>
                <a:gd name="T3" fmla="*/ 16 h 16"/>
                <a:gd name="T4" fmla="*/ 10 w 16"/>
                <a:gd name="T5" fmla="*/ 16 h 16"/>
                <a:gd name="T6" fmla="*/ 13 w 16"/>
                <a:gd name="T7" fmla="*/ 15 h 16"/>
                <a:gd name="T8" fmla="*/ 14 w 16"/>
                <a:gd name="T9" fmla="*/ 12 h 16"/>
                <a:gd name="T10" fmla="*/ 16 w 16"/>
                <a:gd name="T11" fmla="*/ 10 h 16"/>
                <a:gd name="T12" fmla="*/ 16 w 16"/>
                <a:gd name="T13" fmla="*/ 10 h 16"/>
                <a:gd name="T14" fmla="*/ 16 w 16"/>
                <a:gd name="T15" fmla="*/ 6 h 16"/>
                <a:gd name="T16" fmla="*/ 14 w 16"/>
                <a:gd name="T17" fmla="*/ 3 h 16"/>
                <a:gd name="T18" fmla="*/ 12 w 16"/>
                <a:gd name="T19" fmla="*/ 1 h 16"/>
                <a:gd name="T20" fmla="*/ 9 w 16"/>
                <a:gd name="T21" fmla="*/ 0 h 16"/>
                <a:gd name="T22" fmla="*/ 9 w 16"/>
                <a:gd name="T23" fmla="*/ 0 h 16"/>
                <a:gd name="T24" fmla="*/ 5 w 16"/>
                <a:gd name="T25" fmla="*/ 0 h 16"/>
                <a:gd name="T26" fmla="*/ 2 w 16"/>
                <a:gd name="T27" fmla="*/ 1 h 16"/>
                <a:gd name="T28" fmla="*/ 1 w 16"/>
                <a:gd name="T29" fmla="*/ 4 h 16"/>
                <a:gd name="T30" fmla="*/ 0 w 16"/>
                <a:gd name="T31" fmla="*/ 8 h 16"/>
                <a:gd name="T32" fmla="*/ 0 w 16"/>
                <a:gd name="T33" fmla="*/ 8 h 16"/>
                <a:gd name="T34" fmla="*/ 0 w 16"/>
                <a:gd name="T35" fmla="*/ 11 h 16"/>
                <a:gd name="T36" fmla="*/ 1 w 16"/>
                <a:gd name="T37" fmla="*/ 14 h 16"/>
                <a:gd name="T38" fmla="*/ 4 w 16"/>
                <a:gd name="T39" fmla="*/ 16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0" y="16"/>
                  </a:lnTo>
                  <a:lnTo>
                    <a:pt x="13" y="15"/>
                  </a:lnTo>
                  <a:lnTo>
                    <a:pt x="14" y="12"/>
                  </a:lnTo>
                  <a:lnTo>
                    <a:pt x="16" y="10"/>
                  </a:lnTo>
                  <a:lnTo>
                    <a:pt x="16" y="10"/>
                  </a:lnTo>
                  <a:lnTo>
                    <a:pt x="16" y="6"/>
                  </a:lnTo>
                  <a:lnTo>
                    <a:pt x="14" y="3"/>
                  </a:lnTo>
                  <a:lnTo>
                    <a:pt x="12" y="1"/>
                  </a:lnTo>
                  <a:lnTo>
                    <a:pt x="9" y="0"/>
                  </a:lnTo>
                  <a:lnTo>
                    <a:pt x="9" y="0"/>
                  </a:lnTo>
                  <a:lnTo>
                    <a:pt x="5" y="0"/>
                  </a:lnTo>
                  <a:lnTo>
                    <a:pt x="2" y="1"/>
                  </a:lnTo>
                  <a:lnTo>
                    <a:pt x="1" y="4"/>
                  </a:lnTo>
                  <a:lnTo>
                    <a:pt x="0" y="8"/>
                  </a:lnTo>
                  <a:lnTo>
                    <a:pt x="0" y="8"/>
                  </a:lnTo>
                  <a:lnTo>
                    <a:pt x="0" y="11"/>
                  </a:lnTo>
                  <a:lnTo>
                    <a:pt x="1" y="14"/>
                  </a:lnTo>
                  <a:lnTo>
                    <a:pt x="4" y="16"/>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3" name="Freeform 546"/>
            <p:cNvSpPr>
              <a:spLocks/>
            </p:cNvSpPr>
            <p:nvPr/>
          </p:nvSpPr>
          <p:spPr bwMode="auto">
            <a:xfrm>
              <a:off x="7847013" y="1812925"/>
              <a:ext cx="23813" cy="23813"/>
            </a:xfrm>
            <a:custGeom>
              <a:avLst/>
              <a:gdLst>
                <a:gd name="T0" fmla="*/ 7 w 15"/>
                <a:gd name="T1" fmla="*/ 1 h 15"/>
                <a:gd name="T2" fmla="*/ 7 w 15"/>
                <a:gd name="T3" fmla="*/ 1 h 15"/>
                <a:gd name="T4" fmla="*/ 9 w 15"/>
                <a:gd name="T5" fmla="*/ 3 h 15"/>
                <a:gd name="T6" fmla="*/ 12 w 15"/>
                <a:gd name="T7" fmla="*/ 6 h 15"/>
                <a:gd name="T8" fmla="*/ 13 w 15"/>
                <a:gd name="T9" fmla="*/ 8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10 h 15"/>
                <a:gd name="T22" fmla="*/ 15 w 15"/>
                <a:gd name="T23" fmla="*/ 10 h 15"/>
                <a:gd name="T24" fmla="*/ 15 w 15"/>
                <a:gd name="T25" fmla="*/ 6 h 15"/>
                <a:gd name="T26" fmla="*/ 13 w 15"/>
                <a:gd name="T27" fmla="*/ 3 h 15"/>
                <a:gd name="T28" fmla="*/ 11 w 15"/>
                <a:gd name="T29" fmla="*/ 1 h 15"/>
                <a:gd name="T30" fmla="*/ 8 w 15"/>
                <a:gd name="T31" fmla="*/ 0 h 15"/>
                <a:gd name="T32" fmla="*/ 8 w 15"/>
                <a:gd name="T33" fmla="*/ 0 h 15"/>
                <a:gd name="T34" fmla="*/ 4 w 15"/>
                <a:gd name="T35" fmla="*/ 1 h 15"/>
                <a:gd name="T36" fmla="*/ 0 w 15"/>
                <a:gd name="T37" fmla="*/ 4 h 15"/>
                <a:gd name="T38" fmla="*/ 0 w 15"/>
                <a:gd name="T39" fmla="*/ 4 h 15"/>
                <a:gd name="T40" fmla="*/ 3 w 15"/>
                <a:gd name="T41" fmla="*/ 3 h 15"/>
                <a:gd name="T42" fmla="*/ 7 w 15"/>
                <a:gd name="T43" fmla="*/ 1 h 15"/>
                <a:gd name="T44" fmla="*/ 7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1"/>
                  </a:moveTo>
                  <a:lnTo>
                    <a:pt x="7" y="1"/>
                  </a:lnTo>
                  <a:lnTo>
                    <a:pt x="9" y="3"/>
                  </a:lnTo>
                  <a:lnTo>
                    <a:pt x="12" y="6"/>
                  </a:lnTo>
                  <a:lnTo>
                    <a:pt x="13" y="8"/>
                  </a:lnTo>
                  <a:lnTo>
                    <a:pt x="13" y="11"/>
                  </a:lnTo>
                  <a:lnTo>
                    <a:pt x="13" y="11"/>
                  </a:lnTo>
                  <a:lnTo>
                    <a:pt x="12" y="15"/>
                  </a:lnTo>
                  <a:lnTo>
                    <a:pt x="12" y="15"/>
                  </a:lnTo>
                  <a:lnTo>
                    <a:pt x="13" y="12"/>
                  </a:lnTo>
                  <a:lnTo>
                    <a:pt x="15" y="10"/>
                  </a:lnTo>
                  <a:lnTo>
                    <a:pt x="15" y="10"/>
                  </a:lnTo>
                  <a:lnTo>
                    <a:pt x="15" y="6"/>
                  </a:lnTo>
                  <a:lnTo>
                    <a:pt x="13" y="3"/>
                  </a:lnTo>
                  <a:lnTo>
                    <a:pt x="11" y="1"/>
                  </a:lnTo>
                  <a:lnTo>
                    <a:pt x="8" y="0"/>
                  </a:lnTo>
                  <a:lnTo>
                    <a:pt x="8" y="0"/>
                  </a:lnTo>
                  <a:lnTo>
                    <a:pt x="4" y="1"/>
                  </a:lnTo>
                  <a:lnTo>
                    <a:pt x="0" y="4"/>
                  </a:lnTo>
                  <a:lnTo>
                    <a:pt x="0" y="4"/>
                  </a:lnTo>
                  <a:lnTo>
                    <a:pt x="3" y="3"/>
                  </a:lnTo>
                  <a:lnTo>
                    <a:pt x="7" y="1"/>
                  </a:lnTo>
                  <a:lnTo>
                    <a:pt x="7"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4" name="Freeform 547"/>
            <p:cNvSpPr>
              <a:spLocks/>
            </p:cNvSpPr>
            <p:nvPr/>
          </p:nvSpPr>
          <p:spPr bwMode="auto">
            <a:xfrm>
              <a:off x="7839075" y="1866900"/>
              <a:ext cx="25400" cy="25400"/>
            </a:xfrm>
            <a:custGeom>
              <a:avLst/>
              <a:gdLst>
                <a:gd name="T0" fmla="*/ 6 w 16"/>
                <a:gd name="T1" fmla="*/ 16 h 16"/>
                <a:gd name="T2" fmla="*/ 6 w 16"/>
                <a:gd name="T3" fmla="*/ 16 h 16"/>
                <a:gd name="T4" fmla="*/ 10 w 16"/>
                <a:gd name="T5" fmla="*/ 16 h 16"/>
                <a:gd name="T6" fmla="*/ 13 w 16"/>
                <a:gd name="T7" fmla="*/ 15 h 16"/>
                <a:gd name="T8" fmla="*/ 14 w 16"/>
                <a:gd name="T9" fmla="*/ 12 h 16"/>
                <a:gd name="T10" fmla="*/ 16 w 16"/>
                <a:gd name="T11" fmla="*/ 8 h 16"/>
                <a:gd name="T12" fmla="*/ 16 w 16"/>
                <a:gd name="T13" fmla="*/ 8 h 16"/>
                <a:gd name="T14" fmla="*/ 16 w 16"/>
                <a:gd name="T15" fmla="*/ 5 h 16"/>
                <a:gd name="T16" fmla="*/ 14 w 16"/>
                <a:gd name="T17" fmla="*/ 3 h 16"/>
                <a:gd name="T18" fmla="*/ 12 w 16"/>
                <a:gd name="T19" fmla="*/ 0 h 16"/>
                <a:gd name="T20" fmla="*/ 9 w 16"/>
                <a:gd name="T21" fmla="*/ 0 h 16"/>
                <a:gd name="T22" fmla="*/ 9 w 16"/>
                <a:gd name="T23" fmla="*/ 0 h 16"/>
                <a:gd name="T24" fmla="*/ 5 w 16"/>
                <a:gd name="T25" fmla="*/ 0 h 16"/>
                <a:gd name="T26" fmla="*/ 2 w 16"/>
                <a:gd name="T27" fmla="*/ 1 h 16"/>
                <a:gd name="T28" fmla="*/ 1 w 16"/>
                <a:gd name="T29" fmla="*/ 4 h 16"/>
                <a:gd name="T30" fmla="*/ 0 w 16"/>
                <a:gd name="T31" fmla="*/ 7 h 16"/>
                <a:gd name="T32" fmla="*/ 0 w 16"/>
                <a:gd name="T33" fmla="*/ 7 h 16"/>
                <a:gd name="T34" fmla="*/ 0 w 16"/>
                <a:gd name="T35" fmla="*/ 11 h 16"/>
                <a:gd name="T36" fmla="*/ 1 w 16"/>
                <a:gd name="T37" fmla="*/ 13 h 16"/>
                <a:gd name="T38" fmla="*/ 4 w 16"/>
                <a:gd name="T39" fmla="*/ 15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0" y="16"/>
                  </a:lnTo>
                  <a:lnTo>
                    <a:pt x="13" y="15"/>
                  </a:lnTo>
                  <a:lnTo>
                    <a:pt x="14" y="12"/>
                  </a:lnTo>
                  <a:lnTo>
                    <a:pt x="16" y="8"/>
                  </a:lnTo>
                  <a:lnTo>
                    <a:pt x="16" y="8"/>
                  </a:lnTo>
                  <a:lnTo>
                    <a:pt x="16" y="5"/>
                  </a:lnTo>
                  <a:lnTo>
                    <a:pt x="14" y="3"/>
                  </a:lnTo>
                  <a:lnTo>
                    <a:pt x="12" y="0"/>
                  </a:lnTo>
                  <a:lnTo>
                    <a:pt x="9" y="0"/>
                  </a:lnTo>
                  <a:lnTo>
                    <a:pt x="9" y="0"/>
                  </a:lnTo>
                  <a:lnTo>
                    <a:pt x="5" y="0"/>
                  </a:lnTo>
                  <a:lnTo>
                    <a:pt x="2" y="1"/>
                  </a:lnTo>
                  <a:lnTo>
                    <a:pt x="1" y="4"/>
                  </a:lnTo>
                  <a:lnTo>
                    <a:pt x="0" y="7"/>
                  </a:lnTo>
                  <a:lnTo>
                    <a:pt x="0" y="7"/>
                  </a:lnTo>
                  <a:lnTo>
                    <a:pt x="0" y="11"/>
                  </a:lnTo>
                  <a:lnTo>
                    <a:pt x="1" y="13"/>
                  </a:lnTo>
                  <a:lnTo>
                    <a:pt x="4" y="15"/>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5" name="Freeform 548"/>
            <p:cNvSpPr>
              <a:spLocks/>
            </p:cNvSpPr>
            <p:nvPr/>
          </p:nvSpPr>
          <p:spPr bwMode="auto">
            <a:xfrm>
              <a:off x="7840663" y="1866900"/>
              <a:ext cx="23813" cy="23813"/>
            </a:xfrm>
            <a:custGeom>
              <a:avLst/>
              <a:gdLst>
                <a:gd name="T0" fmla="*/ 7 w 15"/>
                <a:gd name="T1" fmla="*/ 1 h 15"/>
                <a:gd name="T2" fmla="*/ 7 w 15"/>
                <a:gd name="T3" fmla="*/ 1 h 15"/>
                <a:gd name="T4" fmla="*/ 9 w 15"/>
                <a:gd name="T5" fmla="*/ 3 h 15"/>
                <a:gd name="T6" fmla="*/ 12 w 15"/>
                <a:gd name="T7" fmla="*/ 4 h 15"/>
                <a:gd name="T8" fmla="*/ 13 w 15"/>
                <a:gd name="T9" fmla="*/ 7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8 h 15"/>
                <a:gd name="T22" fmla="*/ 15 w 15"/>
                <a:gd name="T23" fmla="*/ 8 h 15"/>
                <a:gd name="T24" fmla="*/ 15 w 15"/>
                <a:gd name="T25" fmla="*/ 5 h 15"/>
                <a:gd name="T26" fmla="*/ 13 w 15"/>
                <a:gd name="T27" fmla="*/ 3 h 15"/>
                <a:gd name="T28" fmla="*/ 11 w 15"/>
                <a:gd name="T29" fmla="*/ 0 h 15"/>
                <a:gd name="T30" fmla="*/ 8 w 15"/>
                <a:gd name="T31" fmla="*/ 0 h 15"/>
                <a:gd name="T32" fmla="*/ 8 w 15"/>
                <a:gd name="T33" fmla="*/ 0 h 15"/>
                <a:gd name="T34" fmla="*/ 4 w 15"/>
                <a:gd name="T35" fmla="*/ 0 h 15"/>
                <a:gd name="T36" fmla="*/ 0 w 15"/>
                <a:gd name="T37" fmla="*/ 3 h 15"/>
                <a:gd name="T38" fmla="*/ 0 w 15"/>
                <a:gd name="T39" fmla="*/ 3 h 15"/>
                <a:gd name="T40" fmla="*/ 3 w 15"/>
                <a:gd name="T41" fmla="*/ 1 h 15"/>
                <a:gd name="T42" fmla="*/ 7 w 15"/>
                <a:gd name="T43" fmla="*/ 1 h 15"/>
                <a:gd name="T44" fmla="*/ 7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1"/>
                  </a:moveTo>
                  <a:lnTo>
                    <a:pt x="7" y="1"/>
                  </a:lnTo>
                  <a:lnTo>
                    <a:pt x="9" y="3"/>
                  </a:lnTo>
                  <a:lnTo>
                    <a:pt x="12" y="4"/>
                  </a:lnTo>
                  <a:lnTo>
                    <a:pt x="13" y="7"/>
                  </a:lnTo>
                  <a:lnTo>
                    <a:pt x="13" y="11"/>
                  </a:lnTo>
                  <a:lnTo>
                    <a:pt x="13" y="11"/>
                  </a:lnTo>
                  <a:lnTo>
                    <a:pt x="12" y="15"/>
                  </a:lnTo>
                  <a:lnTo>
                    <a:pt x="12" y="15"/>
                  </a:lnTo>
                  <a:lnTo>
                    <a:pt x="13" y="12"/>
                  </a:lnTo>
                  <a:lnTo>
                    <a:pt x="15" y="8"/>
                  </a:lnTo>
                  <a:lnTo>
                    <a:pt x="15" y="8"/>
                  </a:lnTo>
                  <a:lnTo>
                    <a:pt x="15" y="5"/>
                  </a:lnTo>
                  <a:lnTo>
                    <a:pt x="13" y="3"/>
                  </a:lnTo>
                  <a:lnTo>
                    <a:pt x="11" y="0"/>
                  </a:lnTo>
                  <a:lnTo>
                    <a:pt x="8" y="0"/>
                  </a:lnTo>
                  <a:lnTo>
                    <a:pt x="8" y="0"/>
                  </a:lnTo>
                  <a:lnTo>
                    <a:pt x="4" y="0"/>
                  </a:lnTo>
                  <a:lnTo>
                    <a:pt x="0" y="3"/>
                  </a:lnTo>
                  <a:lnTo>
                    <a:pt x="0" y="3"/>
                  </a:lnTo>
                  <a:lnTo>
                    <a:pt x="3" y="1"/>
                  </a:lnTo>
                  <a:lnTo>
                    <a:pt x="7" y="1"/>
                  </a:lnTo>
                  <a:lnTo>
                    <a:pt x="7"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6" name="Freeform 549"/>
            <p:cNvSpPr>
              <a:spLocks/>
            </p:cNvSpPr>
            <p:nvPr/>
          </p:nvSpPr>
          <p:spPr bwMode="auto">
            <a:xfrm>
              <a:off x="7832725" y="1917700"/>
              <a:ext cx="25400" cy="28575"/>
            </a:xfrm>
            <a:custGeom>
              <a:avLst/>
              <a:gdLst>
                <a:gd name="T0" fmla="*/ 6 w 16"/>
                <a:gd name="T1" fmla="*/ 18 h 18"/>
                <a:gd name="T2" fmla="*/ 6 w 16"/>
                <a:gd name="T3" fmla="*/ 18 h 18"/>
                <a:gd name="T4" fmla="*/ 10 w 16"/>
                <a:gd name="T5" fmla="*/ 16 h 18"/>
                <a:gd name="T6" fmla="*/ 13 w 16"/>
                <a:gd name="T7" fmla="*/ 15 h 18"/>
                <a:gd name="T8" fmla="*/ 14 w 16"/>
                <a:gd name="T9" fmla="*/ 12 h 18"/>
                <a:gd name="T10" fmla="*/ 16 w 16"/>
                <a:gd name="T11" fmla="*/ 10 h 18"/>
                <a:gd name="T12" fmla="*/ 16 w 16"/>
                <a:gd name="T13" fmla="*/ 10 h 18"/>
                <a:gd name="T14" fmla="*/ 16 w 16"/>
                <a:gd name="T15" fmla="*/ 7 h 18"/>
                <a:gd name="T16" fmla="*/ 14 w 16"/>
                <a:gd name="T17" fmla="*/ 4 h 18"/>
                <a:gd name="T18" fmla="*/ 12 w 16"/>
                <a:gd name="T19" fmla="*/ 2 h 18"/>
                <a:gd name="T20" fmla="*/ 9 w 16"/>
                <a:gd name="T21" fmla="*/ 0 h 18"/>
                <a:gd name="T22" fmla="*/ 9 w 16"/>
                <a:gd name="T23" fmla="*/ 0 h 18"/>
                <a:gd name="T24" fmla="*/ 6 w 16"/>
                <a:gd name="T25" fmla="*/ 0 h 18"/>
                <a:gd name="T26" fmla="*/ 2 w 16"/>
                <a:gd name="T27" fmla="*/ 3 h 18"/>
                <a:gd name="T28" fmla="*/ 1 w 16"/>
                <a:gd name="T29" fmla="*/ 4 h 18"/>
                <a:gd name="T30" fmla="*/ 0 w 16"/>
                <a:gd name="T31" fmla="*/ 8 h 18"/>
                <a:gd name="T32" fmla="*/ 0 w 16"/>
                <a:gd name="T33" fmla="*/ 8 h 18"/>
                <a:gd name="T34" fmla="*/ 0 w 16"/>
                <a:gd name="T35" fmla="*/ 11 h 18"/>
                <a:gd name="T36" fmla="*/ 1 w 16"/>
                <a:gd name="T37" fmla="*/ 14 h 18"/>
                <a:gd name="T38" fmla="*/ 4 w 16"/>
                <a:gd name="T39" fmla="*/ 16 h 18"/>
                <a:gd name="T40" fmla="*/ 6 w 16"/>
                <a:gd name="T41" fmla="*/ 18 h 18"/>
                <a:gd name="T42" fmla="*/ 6 w 1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8">
                  <a:moveTo>
                    <a:pt x="6" y="18"/>
                  </a:moveTo>
                  <a:lnTo>
                    <a:pt x="6" y="18"/>
                  </a:lnTo>
                  <a:lnTo>
                    <a:pt x="10" y="16"/>
                  </a:lnTo>
                  <a:lnTo>
                    <a:pt x="13" y="15"/>
                  </a:lnTo>
                  <a:lnTo>
                    <a:pt x="14" y="12"/>
                  </a:lnTo>
                  <a:lnTo>
                    <a:pt x="16" y="10"/>
                  </a:lnTo>
                  <a:lnTo>
                    <a:pt x="16" y="10"/>
                  </a:lnTo>
                  <a:lnTo>
                    <a:pt x="16" y="7"/>
                  </a:lnTo>
                  <a:lnTo>
                    <a:pt x="14" y="4"/>
                  </a:lnTo>
                  <a:lnTo>
                    <a:pt x="12" y="2"/>
                  </a:lnTo>
                  <a:lnTo>
                    <a:pt x="9" y="0"/>
                  </a:lnTo>
                  <a:lnTo>
                    <a:pt x="9" y="0"/>
                  </a:lnTo>
                  <a:lnTo>
                    <a:pt x="6" y="0"/>
                  </a:lnTo>
                  <a:lnTo>
                    <a:pt x="2" y="3"/>
                  </a:lnTo>
                  <a:lnTo>
                    <a:pt x="1" y="4"/>
                  </a:lnTo>
                  <a:lnTo>
                    <a:pt x="0" y="8"/>
                  </a:lnTo>
                  <a:lnTo>
                    <a:pt x="0" y="8"/>
                  </a:lnTo>
                  <a:lnTo>
                    <a:pt x="0" y="11"/>
                  </a:lnTo>
                  <a:lnTo>
                    <a:pt x="1" y="14"/>
                  </a:lnTo>
                  <a:lnTo>
                    <a:pt x="4" y="16"/>
                  </a:lnTo>
                  <a:lnTo>
                    <a:pt x="6" y="18"/>
                  </a:lnTo>
                  <a:lnTo>
                    <a:pt x="6" y="18"/>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7" name="Freeform 550"/>
            <p:cNvSpPr>
              <a:spLocks/>
            </p:cNvSpPr>
            <p:nvPr/>
          </p:nvSpPr>
          <p:spPr bwMode="auto">
            <a:xfrm>
              <a:off x="7834313" y="1917700"/>
              <a:ext cx="23813" cy="23813"/>
            </a:xfrm>
            <a:custGeom>
              <a:avLst/>
              <a:gdLst>
                <a:gd name="T0" fmla="*/ 7 w 15"/>
                <a:gd name="T1" fmla="*/ 3 h 15"/>
                <a:gd name="T2" fmla="*/ 7 w 15"/>
                <a:gd name="T3" fmla="*/ 3 h 15"/>
                <a:gd name="T4" fmla="*/ 9 w 15"/>
                <a:gd name="T5" fmla="*/ 3 h 15"/>
                <a:gd name="T6" fmla="*/ 12 w 15"/>
                <a:gd name="T7" fmla="*/ 6 h 15"/>
                <a:gd name="T8" fmla="*/ 13 w 15"/>
                <a:gd name="T9" fmla="*/ 8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10 h 15"/>
                <a:gd name="T22" fmla="*/ 15 w 15"/>
                <a:gd name="T23" fmla="*/ 10 h 15"/>
                <a:gd name="T24" fmla="*/ 15 w 15"/>
                <a:gd name="T25" fmla="*/ 7 h 15"/>
                <a:gd name="T26" fmla="*/ 13 w 15"/>
                <a:gd name="T27" fmla="*/ 4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3 w 15"/>
                <a:gd name="T41" fmla="*/ 3 h 15"/>
                <a:gd name="T42" fmla="*/ 7 w 15"/>
                <a:gd name="T43" fmla="*/ 3 h 15"/>
                <a:gd name="T44" fmla="*/ 7 w 15"/>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3"/>
                  </a:moveTo>
                  <a:lnTo>
                    <a:pt x="7" y="3"/>
                  </a:lnTo>
                  <a:lnTo>
                    <a:pt x="9" y="3"/>
                  </a:lnTo>
                  <a:lnTo>
                    <a:pt x="12" y="6"/>
                  </a:lnTo>
                  <a:lnTo>
                    <a:pt x="13" y="8"/>
                  </a:lnTo>
                  <a:lnTo>
                    <a:pt x="13" y="11"/>
                  </a:lnTo>
                  <a:lnTo>
                    <a:pt x="13" y="11"/>
                  </a:lnTo>
                  <a:lnTo>
                    <a:pt x="12" y="15"/>
                  </a:lnTo>
                  <a:lnTo>
                    <a:pt x="12" y="15"/>
                  </a:lnTo>
                  <a:lnTo>
                    <a:pt x="13" y="12"/>
                  </a:lnTo>
                  <a:lnTo>
                    <a:pt x="15" y="10"/>
                  </a:lnTo>
                  <a:lnTo>
                    <a:pt x="15" y="10"/>
                  </a:lnTo>
                  <a:lnTo>
                    <a:pt x="15" y="7"/>
                  </a:lnTo>
                  <a:lnTo>
                    <a:pt x="13" y="4"/>
                  </a:lnTo>
                  <a:lnTo>
                    <a:pt x="11" y="2"/>
                  </a:lnTo>
                  <a:lnTo>
                    <a:pt x="8" y="0"/>
                  </a:lnTo>
                  <a:lnTo>
                    <a:pt x="8" y="0"/>
                  </a:lnTo>
                  <a:lnTo>
                    <a:pt x="4" y="2"/>
                  </a:lnTo>
                  <a:lnTo>
                    <a:pt x="0" y="4"/>
                  </a:lnTo>
                  <a:lnTo>
                    <a:pt x="0" y="4"/>
                  </a:lnTo>
                  <a:lnTo>
                    <a:pt x="3" y="3"/>
                  </a:lnTo>
                  <a:lnTo>
                    <a:pt x="7" y="3"/>
                  </a:lnTo>
                  <a:lnTo>
                    <a:pt x="7"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8" name="Freeform 551"/>
            <p:cNvSpPr>
              <a:spLocks/>
            </p:cNvSpPr>
            <p:nvPr/>
          </p:nvSpPr>
          <p:spPr bwMode="auto">
            <a:xfrm>
              <a:off x="7824788" y="1971675"/>
              <a:ext cx="26988" cy="25400"/>
            </a:xfrm>
            <a:custGeom>
              <a:avLst/>
              <a:gdLst>
                <a:gd name="T0" fmla="*/ 7 w 17"/>
                <a:gd name="T1" fmla="*/ 16 h 16"/>
                <a:gd name="T2" fmla="*/ 7 w 17"/>
                <a:gd name="T3" fmla="*/ 16 h 16"/>
                <a:gd name="T4" fmla="*/ 11 w 17"/>
                <a:gd name="T5" fmla="*/ 16 h 16"/>
                <a:gd name="T6" fmla="*/ 14 w 17"/>
                <a:gd name="T7" fmla="*/ 15 h 16"/>
                <a:gd name="T8" fmla="*/ 15 w 17"/>
                <a:gd name="T9" fmla="*/ 12 h 16"/>
                <a:gd name="T10" fmla="*/ 17 w 17"/>
                <a:gd name="T11" fmla="*/ 9 h 16"/>
                <a:gd name="T12" fmla="*/ 17 w 17"/>
                <a:gd name="T13" fmla="*/ 9 h 16"/>
                <a:gd name="T14" fmla="*/ 17 w 17"/>
                <a:gd name="T15" fmla="*/ 5 h 16"/>
                <a:gd name="T16" fmla="*/ 15 w 17"/>
                <a:gd name="T17" fmla="*/ 3 h 16"/>
                <a:gd name="T18" fmla="*/ 13 w 17"/>
                <a:gd name="T19" fmla="*/ 1 h 16"/>
                <a:gd name="T20" fmla="*/ 10 w 17"/>
                <a:gd name="T21" fmla="*/ 0 h 16"/>
                <a:gd name="T22" fmla="*/ 10 w 17"/>
                <a:gd name="T23" fmla="*/ 0 h 16"/>
                <a:gd name="T24" fmla="*/ 7 w 17"/>
                <a:gd name="T25" fmla="*/ 0 h 16"/>
                <a:gd name="T26" fmla="*/ 5 w 17"/>
                <a:gd name="T27" fmla="*/ 1 h 16"/>
                <a:gd name="T28" fmla="*/ 2 w 17"/>
                <a:gd name="T29" fmla="*/ 4 h 16"/>
                <a:gd name="T30" fmla="*/ 0 w 17"/>
                <a:gd name="T31" fmla="*/ 7 h 16"/>
                <a:gd name="T32" fmla="*/ 0 w 17"/>
                <a:gd name="T33" fmla="*/ 7 h 16"/>
                <a:gd name="T34" fmla="*/ 0 w 17"/>
                <a:gd name="T35" fmla="*/ 11 h 16"/>
                <a:gd name="T36" fmla="*/ 2 w 17"/>
                <a:gd name="T37" fmla="*/ 14 h 16"/>
                <a:gd name="T38" fmla="*/ 5 w 17"/>
                <a:gd name="T39" fmla="*/ 15 h 16"/>
                <a:gd name="T40" fmla="*/ 7 w 17"/>
                <a:gd name="T41" fmla="*/ 16 h 16"/>
                <a:gd name="T42" fmla="*/ 7 w 17"/>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6">
                  <a:moveTo>
                    <a:pt x="7" y="16"/>
                  </a:moveTo>
                  <a:lnTo>
                    <a:pt x="7" y="16"/>
                  </a:lnTo>
                  <a:lnTo>
                    <a:pt x="11" y="16"/>
                  </a:lnTo>
                  <a:lnTo>
                    <a:pt x="14" y="15"/>
                  </a:lnTo>
                  <a:lnTo>
                    <a:pt x="15" y="12"/>
                  </a:lnTo>
                  <a:lnTo>
                    <a:pt x="17" y="9"/>
                  </a:lnTo>
                  <a:lnTo>
                    <a:pt x="17" y="9"/>
                  </a:lnTo>
                  <a:lnTo>
                    <a:pt x="17" y="5"/>
                  </a:lnTo>
                  <a:lnTo>
                    <a:pt x="15" y="3"/>
                  </a:lnTo>
                  <a:lnTo>
                    <a:pt x="13" y="1"/>
                  </a:lnTo>
                  <a:lnTo>
                    <a:pt x="10" y="0"/>
                  </a:lnTo>
                  <a:lnTo>
                    <a:pt x="10" y="0"/>
                  </a:lnTo>
                  <a:lnTo>
                    <a:pt x="7" y="0"/>
                  </a:lnTo>
                  <a:lnTo>
                    <a:pt x="5" y="1"/>
                  </a:lnTo>
                  <a:lnTo>
                    <a:pt x="2" y="4"/>
                  </a:lnTo>
                  <a:lnTo>
                    <a:pt x="0" y="7"/>
                  </a:lnTo>
                  <a:lnTo>
                    <a:pt x="0" y="7"/>
                  </a:lnTo>
                  <a:lnTo>
                    <a:pt x="0" y="11"/>
                  </a:lnTo>
                  <a:lnTo>
                    <a:pt x="2" y="14"/>
                  </a:lnTo>
                  <a:lnTo>
                    <a:pt x="5" y="15"/>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9" name="Freeform 552"/>
            <p:cNvSpPr>
              <a:spLocks/>
            </p:cNvSpPr>
            <p:nvPr/>
          </p:nvSpPr>
          <p:spPr bwMode="auto">
            <a:xfrm>
              <a:off x="7827963" y="1971675"/>
              <a:ext cx="23813" cy="23813"/>
            </a:xfrm>
            <a:custGeom>
              <a:avLst/>
              <a:gdLst>
                <a:gd name="T0" fmla="*/ 7 w 15"/>
                <a:gd name="T1" fmla="*/ 1 h 15"/>
                <a:gd name="T2" fmla="*/ 7 w 15"/>
                <a:gd name="T3" fmla="*/ 1 h 15"/>
                <a:gd name="T4" fmla="*/ 9 w 15"/>
                <a:gd name="T5" fmla="*/ 3 h 15"/>
                <a:gd name="T6" fmla="*/ 12 w 15"/>
                <a:gd name="T7" fmla="*/ 5 h 15"/>
                <a:gd name="T8" fmla="*/ 13 w 15"/>
                <a:gd name="T9" fmla="*/ 8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9 h 15"/>
                <a:gd name="T22" fmla="*/ 15 w 15"/>
                <a:gd name="T23" fmla="*/ 9 h 15"/>
                <a:gd name="T24" fmla="*/ 15 w 15"/>
                <a:gd name="T25" fmla="*/ 5 h 15"/>
                <a:gd name="T26" fmla="*/ 13 w 15"/>
                <a:gd name="T27" fmla="*/ 3 h 15"/>
                <a:gd name="T28" fmla="*/ 11 w 15"/>
                <a:gd name="T29" fmla="*/ 1 h 15"/>
                <a:gd name="T30" fmla="*/ 8 w 15"/>
                <a:gd name="T31" fmla="*/ 0 h 15"/>
                <a:gd name="T32" fmla="*/ 8 w 15"/>
                <a:gd name="T33" fmla="*/ 0 h 15"/>
                <a:gd name="T34" fmla="*/ 4 w 15"/>
                <a:gd name="T35" fmla="*/ 0 h 15"/>
                <a:gd name="T36" fmla="*/ 0 w 15"/>
                <a:gd name="T37" fmla="*/ 4 h 15"/>
                <a:gd name="T38" fmla="*/ 0 w 15"/>
                <a:gd name="T39" fmla="*/ 4 h 15"/>
                <a:gd name="T40" fmla="*/ 3 w 15"/>
                <a:gd name="T41" fmla="*/ 1 h 15"/>
                <a:gd name="T42" fmla="*/ 7 w 15"/>
                <a:gd name="T43" fmla="*/ 1 h 15"/>
                <a:gd name="T44" fmla="*/ 7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1"/>
                  </a:moveTo>
                  <a:lnTo>
                    <a:pt x="7" y="1"/>
                  </a:lnTo>
                  <a:lnTo>
                    <a:pt x="9" y="3"/>
                  </a:lnTo>
                  <a:lnTo>
                    <a:pt x="12" y="5"/>
                  </a:lnTo>
                  <a:lnTo>
                    <a:pt x="13" y="8"/>
                  </a:lnTo>
                  <a:lnTo>
                    <a:pt x="13" y="11"/>
                  </a:lnTo>
                  <a:lnTo>
                    <a:pt x="13" y="11"/>
                  </a:lnTo>
                  <a:lnTo>
                    <a:pt x="12" y="15"/>
                  </a:lnTo>
                  <a:lnTo>
                    <a:pt x="12" y="15"/>
                  </a:lnTo>
                  <a:lnTo>
                    <a:pt x="13" y="12"/>
                  </a:lnTo>
                  <a:lnTo>
                    <a:pt x="15" y="9"/>
                  </a:lnTo>
                  <a:lnTo>
                    <a:pt x="15" y="9"/>
                  </a:lnTo>
                  <a:lnTo>
                    <a:pt x="15" y="5"/>
                  </a:lnTo>
                  <a:lnTo>
                    <a:pt x="13" y="3"/>
                  </a:lnTo>
                  <a:lnTo>
                    <a:pt x="11" y="1"/>
                  </a:lnTo>
                  <a:lnTo>
                    <a:pt x="8" y="0"/>
                  </a:lnTo>
                  <a:lnTo>
                    <a:pt x="8" y="0"/>
                  </a:lnTo>
                  <a:lnTo>
                    <a:pt x="4" y="0"/>
                  </a:lnTo>
                  <a:lnTo>
                    <a:pt x="0" y="4"/>
                  </a:lnTo>
                  <a:lnTo>
                    <a:pt x="0" y="4"/>
                  </a:lnTo>
                  <a:lnTo>
                    <a:pt x="3" y="1"/>
                  </a:lnTo>
                  <a:lnTo>
                    <a:pt x="7" y="1"/>
                  </a:lnTo>
                  <a:lnTo>
                    <a:pt x="7"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0" name="Freeform 553"/>
            <p:cNvSpPr>
              <a:spLocks/>
            </p:cNvSpPr>
            <p:nvPr/>
          </p:nvSpPr>
          <p:spPr bwMode="auto">
            <a:xfrm>
              <a:off x="7818438" y="2022475"/>
              <a:ext cx="26988" cy="28575"/>
            </a:xfrm>
            <a:custGeom>
              <a:avLst/>
              <a:gdLst>
                <a:gd name="T0" fmla="*/ 9 w 17"/>
                <a:gd name="T1" fmla="*/ 18 h 18"/>
                <a:gd name="T2" fmla="*/ 9 w 17"/>
                <a:gd name="T3" fmla="*/ 18 h 18"/>
                <a:gd name="T4" fmla="*/ 11 w 17"/>
                <a:gd name="T5" fmla="*/ 17 h 18"/>
                <a:gd name="T6" fmla="*/ 14 w 17"/>
                <a:gd name="T7" fmla="*/ 15 h 18"/>
                <a:gd name="T8" fmla="*/ 17 w 17"/>
                <a:gd name="T9" fmla="*/ 14 h 18"/>
                <a:gd name="T10" fmla="*/ 17 w 17"/>
                <a:gd name="T11" fmla="*/ 10 h 18"/>
                <a:gd name="T12" fmla="*/ 17 w 17"/>
                <a:gd name="T13" fmla="*/ 10 h 18"/>
                <a:gd name="T14" fmla="*/ 17 w 17"/>
                <a:gd name="T15" fmla="*/ 7 h 18"/>
                <a:gd name="T16" fmla="*/ 15 w 17"/>
                <a:gd name="T17" fmla="*/ 4 h 18"/>
                <a:gd name="T18" fmla="*/ 13 w 17"/>
                <a:gd name="T19" fmla="*/ 2 h 18"/>
                <a:gd name="T20" fmla="*/ 10 w 17"/>
                <a:gd name="T21" fmla="*/ 0 h 18"/>
                <a:gd name="T22" fmla="*/ 10 w 17"/>
                <a:gd name="T23" fmla="*/ 0 h 18"/>
                <a:gd name="T24" fmla="*/ 7 w 17"/>
                <a:gd name="T25" fmla="*/ 2 h 18"/>
                <a:gd name="T26" fmla="*/ 4 w 17"/>
                <a:gd name="T27" fmla="*/ 3 h 18"/>
                <a:gd name="T28" fmla="*/ 2 w 17"/>
                <a:gd name="T29" fmla="*/ 6 h 18"/>
                <a:gd name="T30" fmla="*/ 0 w 17"/>
                <a:gd name="T31" fmla="*/ 9 h 18"/>
                <a:gd name="T32" fmla="*/ 0 w 17"/>
                <a:gd name="T33" fmla="*/ 9 h 18"/>
                <a:gd name="T34" fmla="*/ 0 w 17"/>
                <a:gd name="T35" fmla="*/ 11 h 18"/>
                <a:gd name="T36" fmla="*/ 3 w 17"/>
                <a:gd name="T37" fmla="*/ 14 h 18"/>
                <a:gd name="T38" fmla="*/ 4 w 17"/>
                <a:gd name="T39" fmla="*/ 17 h 18"/>
                <a:gd name="T40" fmla="*/ 9 w 17"/>
                <a:gd name="T41" fmla="*/ 18 h 18"/>
                <a:gd name="T42" fmla="*/ 9 w 17"/>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8">
                  <a:moveTo>
                    <a:pt x="9" y="18"/>
                  </a:moveTo>
                  <a:lnTo>
                    <a:pt x="9" y="18"/>
                  </a:lnTo>
                  <a:lnTo>
                    <a:pt x="11" y="17"/>
                  </a:lnTo>
                  <a:lnTo>
                    <a:pt x="14" y="15"/>
                  </a:lnTo>
                  <a:lnTo>
                    <a:pt x="17" y="14"/>
                  </a:lnTo>
                  <a:lnTo>
                    <a:pt x="17" y="10"/>
                  </a:lnTo>
                  <a:lnTo>
                    <a:pt x="17" y="10"/>
                  </a:lnTo>
                  <a:lnTo>
                    <a:pt x="17" y="7"/>
                  </a:lnTo>
                  <a:lnTo>
                    <a:pt x="15" y="4"/>
                  </a:lnTo>
                  <a:lnTo>
                    <a:pt x="13" y="2"/>
                  </a:lnTo>
                  <a:lnTo>
                    <a:pt x="10" y="0"/>
                  </a:lnTo>
                  <a:lnTo>
                    <a:pt x="10" y="0"/>
                  </a:lnTo>
                  <a:lnTo>
                    <a:pt x="7" y="2"/>
                  </a:lnTo>
                  <a:lnTo>
                    <a:pt x="4" y="3"/>
                  </a:lnTo>
                  <a:lnTo>
                    <a:pt x="2" y="6"/>
                  </a:lnTo>
                  <a:lnTo>
                    <a:pt x="0" y="9"/>
                  </a:lnTo>
                  <a:lnTo>
                    <a:pt x="0" y="9"/>
                  </a:lnTo>
                  <a:lnTo>
                    <a:pt x="0" y="11"/>
                  </a:lnTo>
                  <a:lnTo>
                    <a:pt x="3" y="14"/>
                  </a:lnTo>
                  <a:lnTo>
                    <a:pt x="4" y="17"/>
                  </a:lnTo>
                  <a:lnTo>
                    <a:pt x="9" y="18"/>
                  </a:lnTo>
                  <a:lnTo>
                    <a:pt x="9" y="18"/>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1" name="Freeform 554"/>
            <p:cNvSpPr>
              <a:spLocks/>
            </p:cNvSpPr>
            <p:nvPr/>
          </p:nvSpPr>
          <p:spPr bwMode="auto">
            <a:xfrm>
              <a:off x="7821613" y="2022475"/>
              <a:ext cx="23813" cy="23813"/>
            </a:xfrm>
            <a:custGeom>
              <a:avLst/>
              <a:gdLst>
                <a:gd name="T0" fmla="*/ 7 w 15"/>
                <a:gd name="T1" fmla="*/ 3 h 15"/>
                <a:gd name="T2" fmla="*/ 7 w 15"/>
                <a:gd name="T3" fmla="*/ 3 h 15"/>
                <a:gd name="T4" fmla="*/ 9 w 15"/>
                <a:gd name="T5" fmla="*/ 4 h 15"/>
                <a:gd name="T6" fmla="*/ 12 w 15"/>
                <a:gd name="T7" fmla="*/ 6 h 15"/>
                <a:gd name="T8" fmla="*/ 13 w 15"/>
                <a:gd name="T9" fmla="*/ 9 h 15"/>
                <a:gd name="T10" fmla="*/ 13 w 15"/>
                <a:gd name="T11" fmla="*/ 13 h 15"/>
                <a:gd name="T12" fmla="*/ 13 w 15"/>
                <a:gd name="T13" fmla="*/ 13 h 15"/>
                <a:gd name="T14" fmla="*/ 12 w 15"/>
                <a:gd name="T15" fmla="*/ 15 h 15"/>
                <a:gd name="T16" fmla="*/ 12 w 15"/>
                <a:gd name="T17" fmla="*/ 15 h 15"/>
                <a:gd name="T18" fmla="*/ 13 w 15"/>
                <a:gd name="T19" fmla="*/ 14 h 15"/>
                <a:gd name="T20" fmla="*/ 15 w 15"/>
                <a:gd name="T21" fmla="*/ 10 h 15"/>
                <a:gd name="T22" fmla="*/ 15 w 15"/>
                <a:gd name="T23" fmla="*/ 10 h 15"/>
                <a:gd name="T24" fmla="*/ 15 w 15"/>
                <a:gd name="T25" fmla="*/ 7 h 15"/>
                <a:gd name="T26" fmla="*/ 13 w 15"/>
                <a:gd name="T27" fmla="*/ 4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2 w 15"/>
                <a:gd name="T41" fmla="*/ 3 h 15"/>
                <a:gd name="T42" fmla="*/ 7 w 15"/>
                <a:gd name="T43" fmla="*/ 3 h 15"/>
                <a:gd name="T44" fmla="*/ 7 w 15"/>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3"/>
                  </a:moveTo>
                  <a:lnTo>
                    <a:pt x="7" y="3"/>
                  </a:lnTo>
                  <a:lnTo>
                    <a:pt x="9" y="4"/>
                  </a:lnTo>
                  <a:lnTo>
                    <a:pt x="12" y="6"/>
                  </a:lnTo>
                  <a:lnTo>
                    <a:pt x="13" y="9"/>
                  </a:lnTo>
                  <a:lnTo>
                    <a:pt x="13" y="13"/>
                  </a:lnTo>
                  <a:lnTo>
                    <a:pt x="13" y="13"/>
                  </a:lnTo>
                  <a:lnTo>
                    <a:pt x="12" y="15"/>
                  </a:lnTo>
                  <a:lnTo>
                    <a:pt x="12" y="15"/>
                  </a:lnTo>
                  <a:lnTo>
                    <a:pt x="13" y="14"/>
                  </a:lnTo>
                  <a:lnTo>
                    <a:pt x="15" y="10"/>
                  </a:lnTo>
                  <a:lnTo>
                    <a:pt x="15" y="10"/>
                  </a:lnTo>
                  <a:lnTo>
                    <a:pt x="15" y="7"/>
                  </a:lnTo>
                  <a:lnTo>
                    <a:pt x="13" y="4"/>
                  </a:lnTo>
                  <a:lnTo>
                    <a:pt x="11" y="2"/>
                  </a:lnTo>
                  <a:lnTo>
                    <a:pt x="8" y="0"/>
                  </a:lnTo>
                  <a:lnTo>
                    <a:pt x="8" y="0"/>
                  </a:lnTo>
                  <a:lnTo>
                    <a:pt x="4" y="2"/>
                  </a:lnTo>
                  <a:lnTo>
                    <a:pt x="0" y="4"/>
                  </a:lnTo>
                  <a:lnTo>
                    <a:pt x="0" y="4"/>
                  </a:lnTo>
                  <a:lnTo>
                    <a:pt x="2" y="3"/>
                  </a:lnTo>
                  <a:lnTo>
                    <a:pt x="7" y="3"/>
                  </a:lnTo>
                  <a:lnTo>
                    <a:pt x="7"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2" name="Freeform 555"/>
            <p:cNvSpPr>
              <a:spLocks/>
            </p:cNvSpPr>
            <p:nvPr/>
          </p:nvSpPr>
          <p:spPr bwMode="auto">
            <a:xfrm>
              <a:off x="7812088" y="2076450"/>
              <a:ext cx="26988" cy="25400"/>
            </a:xfrm>
            <a:custGeom>
              <a:avLst/>
              <a:gdLst>
                <a:gd name="T0" fmla="*/ 8 w 17"/>
                <a:gd name="T1" fmla="*/ 16 h 16"/>
                <a:gd name="T2" fmla="*/ 8 w 17"/>
                <a:gd name="T3" fmla="*/ 16 h 16"/>
                <a:gd name="T4" fmla="*/ 11 w 17"/>
                <a:gd name="T5" fmla="*/ 16 h 16"/>
                <a:gd name="T6" fmla="*/ 14 w 17"/>
                <a:gd name="T7" fmla="*/ 15 h 16"/>
                <a:gd name="T8" fmla="*/ 17 w 17"/>
                <a:gd name="T9" fmla="*/ 12 h 16"/>
                <a:gd name="T10" fmla="*/ 17 w 17"/>
                <a:gd name="T11" fmla="*/ 10 h 16"/>
                <a:gd name="T12" fmla="*/ 17 w 17"/>
                <a:gd name="T13" fmla="*/ 10 h 16"/>
                <a:gd name="T14" fmla="*/ 17 w 17"/>
                <a:gd name="T15" fmla="*/ 6 h 16"/>
                <a:gd name="T16" fmla="*/ 15 w 17"/>
                <a:gd name="T17" fmla="*/ 3 h 16"/>
                <a:gd name="T18" fmla="*/ 13 w 17"/>
                <a:gd name="T19" fmla="*/ 2 h 16"/>
                <a:gd name="T20" fmla="*/ 10 w 17"/>
                <a:gd name="T21" fmla="*/ 0 h 16"/>
                <a:gd name="T22" fmla="*/ 10 w 17"/>
                <a:gd name="T23" fmla="*/ 0 h 16"/>
                <a:gd name="T24" fmla="*/ 7 w 17"/>
                <a:gd name="T25" fmla="*/ 0 h 16"/>
                <a:gd name="T26" fmla="*/ 4 w 17"/>
                <a:gd name="T27" fmla="*/ 2 h 16"/>
                <a:gd name="T28" fmla="*/ 2 w 17"/>
                <a:gd name="T29" fmla="*/ 4 h 16"/>
                <a:gd name="T30" fmla="*/ 0 w 17"/>
                <a:gd name="T31" fmla="*/ 8 h 16"/>
                <a:gd name="T32" fmla="*/ 0 w 17"/>
                <a:gd name="T33" fmla="*/ 8 h 16"/>
                <a:gd name="T34" fmla="*/ 0 w 17"/>
                <a:gd name="T35" fmla="*/ 11 h 16"/>
                <a:gd name="T36" fmla="*/ 3 w 17"/>
                <a:gd name="T37" fmla="*/ 14 h 16"/>
                <a:gd name="T38" fmla="*/ 4 w 17"/>
                <a:gd name="T39" fmla="*/ 16 h 16"/>
                <a:gd name="T40" fmla="*/ 8 w 17"/>
                <a:gd name="T41" fmla="*/ 16 h 16"/>
                <a:gd name="T42" fmla="*/ 8 w 17"/>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6">
                  <a:moveTo>
                    <a:pt x="8" y="16"/>
                  </a:moveTo>
                  <a:lnTo>
                    <a:pt x="8" y="16"/>
                  </a:lnTo>
                  <a:lnTo>
                    <a:pt x="11" y="16"/>
                  </a:lnTo>
                  <a:lnTo>
                    <a:pt x="14" y="15"/>
                  </a:lnTo>
                  <a:lnTo>
                    <a:pt x="17" y="12"/>
                  </a:lnTo>
                  <a:lnTo>
                    <a:pt x="17" y="10"/>
                  </a:lnTo>
                  <a:lnTo>
                    <a:pt x="17" y="10"/>
                  </a:lnTo>
                  <a:lnTo>
                    <a:pt x="17" y="6"/>
                  </a:lnTo>
                  <a:lnTo>
                    <a:pt x="15" y="3"/>
                  </a:lnTo>
                  <a:lnTo>
                    <a:pt x="13" y="2"/>
                  </a:lnTo>
                  <a:lnTo>
                    <a:pt x="10" y="0"/>
                  </a:lnTo>
                  <a:lnTo>
                    <a:pt x="10" y="0"/>
                  </a:lnTo>
                  <a:lnTo>
                    <a:pt x="7" y="0"/>
                  </a:lnTo>
                  <a:lnTo>
                    <a:pt x="4" y="2"/>
                  </a:lnTo>
                  <a:lnTo>
                    <a:pt x="2" y="4"/>
                  </a:lnTo>
                  <a:lnTo>
                    <a:pt x="0" y="8"/>
                  </a:lnTo>
                  <a:lnTo>
                    <a:pt x="0" y="8"/>
                  </a:lnTo>
                  <a:lnTo>
                    <a:pt x="0" y="11"/>
                  </a:lnTo>
                  <a:lnTo>
                    <a:pt x="3" y="14"/>
                  </a:lnTo>
                  <a:lnTo>
                    <a:pt x="4" y="16"/>
                  </a:lnTo>
                  <a:lnTo>
                    <a:pt x="8" y="16"/>
                  </a:lnTo>
                  <a:lnTo>
                    <a:pt x="8"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3" name="Freeform 556"/>
            <p:cNvSpPr>
              <a:spLocks/>
            </p:cNvSpPr>
            <p:nvPr/>
          </p:nvSpPr>
          <p:spPr bwMode="auto">
            <a:xfrm>
              <a:off x="7815263" y="2076450"/>
              <a:ext cx="23813" cy="23813"/>
            </a:xfrm>
            <a:custGeom>
              <a:avLst/>
              <a:gdLst>
                <a:gd name="T0" fmla="*/ 6 w 15"/>
                <a:gd name="T1" fmla="*/ 2 h 15"/>
                <a:gd name="T2" fmla="*/ 6 w 15"/>
                <a:gd name="T3" fmla="*/ 2 h 15"/>
                <a:gd name="T4" fmla="*/ 9 w 15"/>
                <a:gd name="T5" fmla="*/ 3 h 15"/>
                <a:gd name="T6" fmla="*/ 12 w 15"/>
                <a:gd name="T7" fmla="*/ 6 h 15"/>
                <a:gd name="T8" fmla="*/ 13 w 15"/>
                <a:gd name="T9" fmla="*/ 8 h 15"/>
                <a:gd name="T10" fmla="*/ 13 w 15"/>
                <a:gd name="T11" fmla="*/ 11 h 15"/>
                <a:gd name="T12" fmla="*/ 13 w 15"/>
                <a:gd name="T13" fmla="*/ 11 h 15"/>
                <a:gd name="T14" fmla="*/ 12 w 15"/>
                <a:gd name="T15" fmla="*/ 15 h 15"/>
                <a:gd name="T16" fmla="*/ 12 w 15"/>
                <a:gd name="T17" fmla="*/ 15 h 15"/>
                <a:gd name="T18" fmla="*/ 15 w 15"/>
                <a:gd name="T19" fmla="*/ 12 h 15"/>
                <a:gd name="T20" fmla="*/ 15 w 15"/>
                <a:gd name="T21" fmla="*/ 10 h 15"/>
                <a:gd name="T22" fmla="*/ 15 w 15"/>
                <a:gd name="T23" fmla="*/ 10 h 15"/>
                <a:gd name="T24" fmla="*/ 15 w 15"/>
                <a:gd name="T25" fmla="*/ 6 h 15"/>
                <a:gd name="T26" fmla="*/ 13 w 15"/>
                <a:gd name="T27" fmla="*/ 3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2 w 15"/>
                <a:gd name="T41" fmla="*/ 3 h 15"/>
                <a:gd name="T42" fmla="*/ 6 w 15"/>
                <a:gd name="T43" fmla="*/ 2 h 15"/>
                <a:gd name="T44" fmla="*/ 6 w 15"/>
                <a:gd name="T4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6" y="2"/>
                  </a:moveTo>
                  <a:lnTo>
                    <a:pt x="6" y="2"/>
                  </a:lnTo>
                  <a:lnTo>
                    <a:pt x="9" y="3"/>
                  </a:lnTo>
                  <a:lnTo>
                    <a:pt x="12" y="6"/>
                  </a:lnTo>
                  <a:lnTo>
                    <a:pt x="13" y="8"/>
                  </a:lnTo>
                  <a:lnTo>
                    <a:pt x="13" y="11"/>
                  </a:lnTo>
                  <a:lnTo>
                    <a:pt x="13" y="11"/>
                  </a:lnTo>
                  <a:lnTo>
                    <a:pt x="12" y="15"/>
                  </a:lnTo>
                  <a:lnTo>
                    <a:pt x="12" y="15"/>
                  </a:lnTo>
                  <a:lnTo>
                    <a:pt x="15" y="12"/>
                  </a:lnTo>
                  <a:lnTo>
                    <a:pt x="15" y="10"/>
                  </a:lnTo>
                  <a:lnTo>
                    <a:pt x="15" y="10"/>
                  </a:lnTo>
                  <a:lnTo>
                    <a:pt x="15" y="6"/>
                  </a:lnTo>
                  <a:lnTo>
                    <a:pt x="13" y="3"/>
                  </a:lnTo>
                  <a:lnTo>
                    <a:pt x="11" y="2"/>
                  </a:lnTo>
                  <a:lnTo>
                    <a:pt x="8" y="0"/>
                  </a:lnTo>
                  <a:lnTo>
                    <a:pt x="8" y="0"/>
                  </a:lnTo>
                  <a:lnTo>
                    <a:pt x="4" y="2"/>
                  </a:lnTo>
                  <a:lnTo>
                    <a:pt x="0" y="4"/>
                  </a:lnTo>
                  <a:lnTo>
                    <a:pt x="0" y="4"/>
                  </a:lnTo>
                  <a:lnTo>
                    <a:pt x="2" y="3"/>
                  </a:lnTo>
                  <a:lnTo>
                    <a:pt x="6" y="2"/>
                  </a:lnTo>
                  <a:lnTo>
                    <a:pt x="6" y="2"/>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4" name="Freeform 557"/>
            <p:cNvSpPr>
              <a:spLocks/>
            </p:cNvSpPr>
            <p:nvPr/>
          </p:nvSpPr>
          <p:spPr bwMode="auto">
            <a:xfrm>
              <a:off x="7805738" y="2130425"/>
              <a:ext cx="26988" cy="25400"/>
            </a:xfrm>
            <a:custGeom>
              <a:avLst/>
              <a:gdLst>
                <a:gd name="T0" fmla="*/ 8 w 17"/>
                <a:gd name="T1" fmla="*/ 16 h 16"/>
                <a:gd name="T2" fmla="*/ 8 w 17"/>
                <a:gd name="T3" fmla="*/ 16 h 16"/>
                <a:gd name="T4" fmla="*/ 11 w 17"/>
                <a:gd name="T5" fmla="*/ 16 h 16"/>
                <a:gd name="T6" fmla="*/ 14 w 17"/>
                <a:gd name="T7" fmla="*/ 15 h 16"/>
                <a:gd name="T8" fmla="*/ 17 w 17"/>
                <a:gd name="T9" fmla="*/ 12 h 16"/>
                <a:gd name="T10" fmla="*/ 17 w 17"/>
                <a:gd name="T11" fmla="*/ 8 h 16"/>
                <a:gd name="T12" fmla="*/ 17 w 17"/>
                <a:gd name="T13" fmla="*/ 8 h 16"/>
                <a:gd name="T14" fmla="*/ 17 w 17"/>
                <a:gd name="T15" fmla="*/ 5 h 16"/>
                <a:gd name="T16" fmla="*/ 15 w 17"/>
                <a:gd name="T17" fmla="*/ 3 h 16"/>
                <a:gd name="T18" fmla="*/ 12 w 17"/>
                <a:gd name="T19" fmla="*/ 0 h 16"/>
                <a:gd name="T20" fmla="*/ 10 w 17"/>
                <a:gd name="T21" fmla="*/ 0 h 16"/>
                <a:gd name="T22" fmla="*/ 10 w 17"/>
                <a:gd name="T23" fmla="*/ 0 h 16"/>
                <a:gd name="T24" fmla="*/ 7 w 17"/>
                <a:gd name="T25" fmla="*/ 0 h 16"/>
                <a:gd name="T26" fmla="*/ 4 w 17"/>
                <a:gd name="T27" fmla="*/ 1 h 16"/>
                <a:gd name="T28" fmla="*/ 2 w 17"/>
                <a:gd name="T29" fmla="*/ 4 h 16"/>
                <a:gd name="T30" fmla="*/ 0 w 17"/>
                <a:gd name="T31" fmla="*/ 7 h 16"/>
                <a:gd name="T32" fmla="*/ 0 w 17"/>
                <a:gd name="T33" fmla="*/ 7 h 16"/>
                <a:gd name="T34" fmla="*/ 2 w 17"/>
                <a:gd name="T35" fmla="*/ 11 h 16"/>
                <a:gd name="T36" fmla="*/ 3 w 17"/>
                <a:gd name="T37" fmla="*/ 13 h 16"/>
                <a:gd name="T38" fmla="*/ 4 w 17"/>
                <a:gd name="T39" fmla="*/ 15 h 16"/>
                <a:gd name="T40" fmla="*/ 8 w 17"/>
                <a:gd name="T41" fmla="*/ 16 h 16"/>
                <a:gd name="T42" fmla="*/ 8 w 17"/>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6">
                  <a:moveTo>
                    <a:pt x="8" y="16"/>
                  </a:moveTo>
                  <a:lnTo>
                    <a:pt x="8" y="16"/>
                  </a:lnTo>
                  <a:lnTo>
                    <a:pt x="11" y="16"/>
                  </a:lnTo>
                  <a:lnTo>
                    <a:pt x="14" y="15"/>
                  </a:lnTo>
                  <a:lnTo>
                    <a:pt x="17" y="12"/>
                  </a:lnTo>
                  <a:lnTo>
                    <a:pt x="17" y="8"/>
                  </a:lnTo>
                  <a:lnTo>
                    <a:pt x="17" y="8"/>
                  </a:lnTo>
                  <a:lnTo>
                    <a:pt x="17" y="5"/>
                  </a:lnTo>
                  <a:lnTo>
                    <a:pt x="15" y="3"/>
                  </a:lnTo>
                  <a:lnTo>
                    <a:pt x="12" y="0"/>
                  </a:lnTo>
                  <a:lnTo>
                    <a:pt x="10" y="0"/>
                  </a:lnTo>
                  <a:lnTo>
                    <a:pt x="10" y="0"/>
                  </a:lnTo>
                  <a:lnTo>
                    <a:pt x="7" y="0"/>
                  </a:lnTo>
                  <a:lnTo>
                    <a:pt x="4" y="1"/>
                  </a:lnTo>
                  <a:lnTo>
                    <a:pt x="2" y="4"/>
                  </a:lnTo>
                  <a:lnTo>
                    <a:pt x="0" y="7"/>
                  </a:lnTo>
                  <a:lnTo>
                    <a:pt x="0" y="7"/>
                  </a:lnTo>
                  <a:lnTo>
                    <a:pt x="2" y="11"/>
                  </a:lnTo>
                  <a:lnTo>
                    <a:pt x="3" y="13"/>
                  </a:lnTo>
                  <a:lnTo>
                    <a:pt x="4" y="15"/>
                  </a:lnTo>
                  <a:lnTo>
                    <a:pt x="8" y="16"/>
                  </a:lnTo>
                  <a:lnTo>
                    <a:pt x="8"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5" name="Freeform 558"/>
            <p:cNvSpPr>
              <a:spLocks/>
            </p:cNvSpPr>
            <p:nvPr/>
          </p:nvSpPr>
          <p:spPr bwMode="auto">
            <a:xfrm>
              <a:off x="7808913" y="2130425"/>
              <a:ext cx="23813" cy="23813"/>
            </a:xfrm>
            <a:custGeom>
              <a:avLst/>
              <a:gdLst>
                <a:gd name="T0" fmla="*/ 6 w 15"/>
                <a:gd name="T1" fmla="*/ 1 h 15"/>
                <a:gd name="T2" fmla="*/ 6 w 15"/>
                <a:gd name="T3" fmla="*/ 1 h 15"/>
                <a:gd name="T4" fmla="*/ 9 w 15"/>
                <a:gd name="T5" fmla="*/ 3 h 15"/>
                <a:gd name="T6" fmla="*/ 12 w 15"/>
                <a:gd name="T7" fmla="*/ 4 h 15"/>
                <a:gd name="T8" fmla="*/ 13 w 15"/>
                <a:gd name="T9" fmla="*/ 7 h 15"/>
                <a:gd name="T10" fmla="*/ 13 w 15"/>
                <a:gd name="T11" fmla="*/ 11 h 15"/>
                <a:gd name="T12" fmla="*/ 13 w 15"/>
                <a:gd name="T13" fmla="*/ 11 h 15"/>
                <a:gd name="T14" fmla="*/ 12 w 15"/>
                <a:gd name="T15" fmla="*/ 15 h 15"/>
                <a:gd name="T16" fmla="*/ 12 w 15"/>
                <a:gd name="T17" fmla="*/ 15 h 15"/>
                <a:gd name="T18" fmla="*/ 15 w 15"/>
                <a:gd name="T19" fmla="*/ 12 h 15"/>
                <a:gd name="T20" fmla="*/ 15 w 15"/>
                <a:gd name="T21" fmla="*/ 8 h 15"/>
                <a:gd name="T22" fmla="*/ 15 w 15"/>
                <a:gd name="T23" fmla="*/ 8 h 15"/>
                <a:gd name="T24" fmla="*/ 15 w 15"/>
                <a:gd name="T25" fmla="*/ 5 h 15"/>
                <a:gd name="T26" fmla="*/ 13 w 15"/>
                <a:gd name="T27" fmla="*/ 3 h 15"/>
                <a:gd name="T28" fmla="*/ 10 w 15"/>
                <a:gd name="T29" fmla="*/ 0 h 15"/>
                <a:gd name="T30" fmla="*/ 8 w 15"/>
                <a:gd name="T31" fmla="*/ 0 h 15"/>
                <a:gd name="T32" fmla="*/ 8 w 15"/>
                <a:gd name="T33" fmla="*/ 0 h 15"/>
                <a:gd name="T34" fmla="*/ 4 w 15"/>
                <a:gd name="T35" fmla="*/ 0 h 15"/>
                <a:gd name="T36" fmla="*/ 0 w 15"/>
                <a:gd name="T37" fmla="*/ 3 h 15"/>
                <a:gd name="T38" fmla="*/ 0 w 15"/>
                <a:gd name="T39" fmla="*/ 3 h 15"/>
                <a:gd name="T40" fmla="*/ 2 w 15"/>
                <a:gd name="T41" fmla="*/ 1 h 15"/>
                <a:gd name="T42" fmla="*/ 6 w 15"/>
                <a:gd name="T43" fmla="*/ 1 h 15"/>
                <a:gd name="T44" fmla="*/ 6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6" y="1"/>
                  </a:moveTo>
                  <a:lnTo>
                    <a:pt x="6" y="1"/>
                  </a:lnTo>
                  <a:lnTo>
                    <a:pt x="9" y="3"/>
                  </a:lnTo>
                  <a:lnTo>
                    <a:pt x="12" y="4"/>
                  </a:lnTo>
                  <a:lnTo>
                    <a:pt x="13" y="7"/>
                  </a:lnTo>
                  <a:lnTo>
                    <a:pt x="13" y="11"/>
                  </a:lnTo>
                  <a:lnTo>
                    <a:pt x="13" y="11"/>
                  </a:lnTo>
                  <a:lnTo>
                    <a:pt x="12" y="15"/>
                  </a:lnTo>
                  <a:lnTo>
                    <a:pt x="12" y="15"/>
                  </a:lnTo>
                  <a:lnTo>
                    <a:pt x="15" y="12"/>
                  </a:lnTo>
                  <a:lnTo>
                    <a:pt x="15" y="8"/>
                  </a:lnTo>
                  <a:lnTo>
                    <a:pt x="15" y="8"/>
                  </a:lnTo>
                  <a:lnTo>
                    <a:pt x="15" y="5"/>
                  </a:lnTo>
                  <a:lnTo>
                    <a:pt x="13" y="3"/>
                  </a:lnTo>
                  <a:lnTo>
                    <a:pt x="10" y="0"/>
                  </a:lnTo>
                  <a:lnTo>
                    <a:pt x="8" y="0"/>
                  </a:lnTo>
                  <a:lnTo>
                    <a:pt x="8" y="0"/>
                  </a:lnTo>
                  <a:lnTo>
                    <a:pt x="4" y="0"/>
                  </a:lnTo>
                  <a:lnTo>
                    <a:pt x="0" y="3"/>
                  </a:lnTo>
                  <a:lnTo>
                    <a:pt x="0" y="3"/>
                  </a:lnTo>
                  <a:lnTo>
                    <a:pt x="2" y="1"/>
                  </a:lnTo>
                  <a:lnTo>
                    <a:pt x="6" y="1"/>
                  </a:lnTo>
                  <a:lnTo>
                    <a:pt x="6"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6" name="Freeform 559"/>
            <p:cNvSpPr>
              <a:spLocks/>
            </p:cNvSpPr>
            <p:nvPr/>
          </p:nvSpPr>
          <p:spPr bwMode="auto">
            <a:xfrm>
              <a:off x="7799388" y="2181225"/>
              <a:ext cx="25400" cy="26988"/>
            </a:xfrm>
            <a:custGeom>
              <a:avLst/>
              <a:gdLst>
                <a:gd name="T0" fmla="*/ 8 w 16"/>
                <a:gd name="T1" fmla="*/ 17 h 17"/>
                <a:gd name="T2" fmla="*/ 8 w 16"/>
                <a:gd name="T3" fmla="*/ 17 h 17"/>
                <a:gd name="T4" fmla="*/ 11 w 16"/>
                <a:gd name="T5" fmla="*/ 17 h 17"/>
                <a:gd name="T6" fmla="*/ 14 w 16"/>
                <a:gd name="T7" fmla="*/ 15 h 17"/>
                <a:gd name="T8" fmla="*/ 16 w 16"/>
                <a:gd name="T9" fmla="*/ 12 h 17"/>
                <a:gd name="T10" fmla="*/ 16 w 16"/>
                <a:gd name="T11" fmla="*/ 10 h 17"/>
                <a:gd name="T12" fmla="*/ 16 w 16"/>
                <a:gd name="T13" fmla="*/ 10 h 17"/>
                <a:gd name="T14" fmla="*/ 16 w 16"/>
                <a:gd name="T15" fmla="*/ 7 h 17"/>
                <a:gd name="T16" fmla="*/ 15 w 16"/>
                <a:gd name="T17" fmla="*/ 3 h 17"/>
                <a:gd name="T18" fmla="*/ 12 w 16"/>
                <a:gd name="T19" fmla="*/ 2 h 17"/>
                <a:gd name="T20" fmla="*/ 10 w 16"/>
                <a:gd name="T21" fmla="*/ 0 h 17"/>
                <a:gd name="T22" fmla="*/ 10 w 16"/>
                <a:gd name="T23" fmla="*/ 0 h 17"/>
                <a:gd name="T24" fmla="*/ 7 w 16"/>
                <a:gd name="T25" fmla="*/ 0 h 17"/>
                <a:gd name="T26" fmla="*/ 4 w 16"/>
                <a:gd name="T27" fmla="*/ 3 h 17"/>
                <a:gd name="T28" fmla="*/ 2 w 16"/>
                <a:gd name="T29" fmla="*/ 4 h 17"/>
                <a:gd name="T30" fmla="*/ 0 w 16"/>
                <a:gd name="T31" fmla="*/ 8 h 17"/>
                <a:gd name="T32" fmla="*/ 0 w 16"/>
                <a:gd name="T33" fmla="*/ 8 h 17"/>
                <a:gd name="T34" fmla="*/ 2 w 16"/>
                <a:gd name="T35" fmla="*/ 11 h 17"/>
                <a:gd name="T36" fmla="*/ 3 w 16"/>
                <a:gd name="T37" fmla="*/ 14 h 17"/>
                <a:gd name="T38" fmla="*/ 4 w 16"/>
                <a:gd name="T39" fmla="*/ 17 h 17"/>
                <a:gd name="T40" fmla="*/ 8 w 16"/>
                <a:gd name="T41" fmla="*/ 17 h 17"/>
                <a:gd name="T42" fmla="*/ 8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8" y="17"/>
                  </a:moveTo>
                  <a:lnTo>
                    <a:pt x="8" y="17"/>
                  </a:lnTo>
                  <a:lnTo>
                    <a:pt x="11" y="17"/>
                  </a:lnTo>
                  <a:lnTo>
                    <a:pt x="14" y="15"/>
                  </a:lnTo>
                  <a:lnTo>
                    <a:pt x="16" y="12"/>
                  </a:lnTo>
                  <a:lnTo>
                    <a:pt x="16" y="10"/>
                  </a:lnTo>
                  <a:lnTo>
                    <a:pt x="16" y="10"/>
                  </a:lnTo>
                  <a:lnTo>
                    <a:pt x="16" y="7"/>
                  </a:lnTo>
                  <a:lnTo>
                    <a:pt x="15" y="3"/>
                  </a:lnTo>
                  <a:lnTo>
                    <a:pt x="12" y="2"/>
                  </a:lnTo>
                  <a:lnTo>
                    <a:pt x="10" y="0"/>
                  </a:lnTo>
                  <a:lnTo>
                    <a:pt x="10" y="0"/>
                  </a:lnTo>
                  <a:lnTo>
                    <a:pt x="7" y="0"/>
                  </a:lnTo>
                  <a:lnTo>
                    <a:pt x="4" y="3"/>
                  </a:lnTo>
                  <a:lnTo>
                    <a:pt x="2" y="4"/>
                  </a:lnTo>
                  <a:lnTo>
                    <a:pt x="0" y="8"/>
                  </a:lnTo>
                  <a:lnTo>
                    <a:pt x="0" y="8"/>
                  </a:lnTo>
                  <a:lnTo>
                    <a:pt x="2" y="11"/>
                  </a:lnTo>
                  <a:lnTo>
                    <a:pt x="3" y="14"/>
                  </a:lnTo>
                  <a:lnTo>
                    <a:pt x="4" y="17"/>
                  </a:lnTo>
                  <a:lnTo>
                    <a:pt x="8" y="17"/>
                  </a:lnTo>
                  <a:lnTo>
                    <a:pt x="8"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7" name="Freeform 560"/>
            <p:cNvSpPr>
              <a:spLocks/>
            </p:cNvSpPr>
            <p:nvPr/>
          </p:nvSpPr>
          <p:spPr bwMode="auto">
            <a:xfrm>
              <a:off x="7802563" y="2181225"/>
              <a:ext cx="22225" cy="23813"/>
            </a:xfrm>
            <a:custGeom>
              <a:avLst/>
              <a:gdLst>
                <a:gd name="T0" fmla="*/ 6 w 14"/>
                <a:gd name="T1" fmla="*/ 3 h 15"/>
                <a:gd name="T2" fmla="*/ 6 w 14"/>
                <a:gd name="T3" fmla="*/ 3 h 15"/>
                <a:gd name="T4" fmla="*/ 9 w 14"/>
                <a:gd name="T5" fmla="*/ 3 h 15"/>
                <a:gd name="T6" fmla="*/ 12 w 14"/>
                <a:gd name="T7" fmla="*/ 6 h 15"/>
                <a:gd name="T8" fmla="*/ 13 w 14"/>
                <a:gd name="T9" fmla="*/ 8 h 15"/>
                <a:gd name="T10" fmla="*/ 13 w 14"/>
                <a:gd name="T11" fmla="*/ 11 h 15"/>
                <a:gd name="T12" fmla="*/ 13 w 14"/>
                <a:gd name="T13" fmla="*/ 11 h 15"/>
                <a:gd name="T14" fmla="*/ 12 w 14"/>
                <a:gd name="T15" fmla="*/ 15 h 15"/>
                <a:gd name="T16" fmla="*/ 12 w 14"/>
                <a:gd name="T17" fmla="*/ 15 h 15"/>
                <a:gd name="T18" fmla="*/ 14 w 14"/>
                <a:gd name="T19" fmla="*/ 12 h 15"/>
                <a:gd name="T20" fmla="*/ 14 w 14"/>
                <a:gd name="T21" fmla="*/ 10 h 15"/>
                <a:gd name="T22" fmla="*/ 14 w 14"/>
                <a:gd name="T23" fmla="*/ 10 h 15"/>
                <a:gd name="T24" fmla="*/ 14 w 14"/>
                <a:gd name="T25" fmla="*/ 7 h 15"/>
                <a:gd name="T26" fmla="*/ 13 w 14"/>
                <a:gd name="T27" fmla="*/ 3 h 15"/>
                <a:gd name="T28" fmla="*/ 10 w 14"/>
                <a:gd name="T29" fmla="*/ 2 h 15"/>
                <a:gd name="T30" fmla="*/ 8 w 14"/>
                <a:gd name="T31" fmla="*/ 0 h 15"/>
                <a:gd name="T32" fmla="*/ 8 w 14"/>
                <a:gd name="T33" fmla="*/ 0 h 15"/>
                <a:gd name="T34" fmla="*/ 4 w 14"/>
                <a:gd name="T35" fmla="*/ 2 h 15"/>
                <a:gd name="T36" fmla="*/ 0 w 14"/>
                <a:gd name="T37" fmla="*/ 4 h 15"/>
                <a:gd name="T38" fmla="*/ 0 w 14"/>
                <a:gd name="T39" fmla="*/ 4 h 15"/>
                <a:gd name="T40" fmla="*/ 2 w 14"/>
                <a:gd name="T41" fmla="*/ 3 h 15"/>
                <a:gd name="T42" fmla="*/ 6 w 14"/>
                <a:gd name="T43" fmla="*/ 3 h 15"/>
                <a:gd name="T44" fmla="*/ 6 w 14"/>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5">
                  <a:moveTo>
                    <a:pt x="6" y="3"/>
                  </a:moveTo>
                  <a:lnTo>
                    <a:pt x="6" y="3"/>
                  </a:lnTo>
                  <a:lnTo>
                    <a:pt x="9" y="3"/>
                  </a:lnTo>
                  <a:lnTo>
                    <a:pt x="12" y="6"/>
                  </a:lnTo>
                  <a:lnTo>
                    <a:pt x="13" y="8"/>
                  </a:lnTo>
                  <a:lnTo>
                    <a:pt x="13" y="11"/>
                  </a:lnTo>
                  <a:lnTo>
                    <a:pt x="13" y="11"/>
                  </a:lnTo>
                  <a:lnTo>
                    <a:pt x="12" y="15"/>
                  </a:lnTo>
                  <a:lnTo>
                    <a:pt x="12" y="15"/>
                  </a:lnTo>
                  <a:lnTo>
                    <a:pt x="14" y="12"/>
                  </a:lnTo>
                  <a:lnTo>
                    <a:pt x="14" y="10"/>
                  </a:lnTo>
                  <a:lnTo>
                    <a:pt x="14" y="10"/>
                  </a:lnTo>
                  <a:lnTo>
                    <a:pt x="14" y="7"/>
                  </a:lnTo>
                  <a:lnTo>
                    <a:pt x="13" y="3"/>
                  </a:lnTo>
                  <a:lnTo>
                    <a:pt x="10" y="2"/>
                  </a:lnTo>
                  <a:lnTo>
                    <a:pt x="8" y="0"/>
                  </a:lnTo>
                  <a:lnTo>
                    <a:pt x="8" y="0"/>
                  </a:lnTo>
                  <a:lnTo>
                    <a:pt x="4" y="2"/>
                  </a:lnTo>
                  <a:lnTo>
                    <a:pt x="0" y="4"/>
                  </a:lnTo>
                  <a:lnTo>
                    <a:pt x="0" y="4"/>
                  </a:lnTo>
                  <a:lnTo>
                    <a:pt x="2" y="3"/>
                  </a:lnTo>
                  <a:lnTo>
                    <a:pt x="6" y="3"/>
                  </a:lnTo>
                  <a:lnTo>
                    <a:pt x="6"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8" name="Freeform 561"/>
            <p:cNvSpPr>
              <a:spLocks/>
            </p:cNvSpPr>
            <p:nvPr/>
          </p:nvSpPr>
          <p:spPr bwMode="auto">
            <a:xfrm>
              <a:off x="7793038" y="2235200"/>
              <a:ext cx="25400" cy="25400"/>
            </a:xfrm>
            <a:custGeom>
              <a:avLst/>
              <a:gdLst>
                <a:gd name="T0" fmla="*/ 8 w 16"/>
                <a:gd name="T1" fmla="*/ 16 h 16"/>
                <a:gd name="T2" fmla="*/ 8 w 16"/>
                <a:gd name="T3" fmla="*/ 16 h 16"/>
                <a:gd name="T4" fmla="*/ 11 w 16"/>
                <a:gd name="T5" fmla="*/ 16 h 16"/>
                <a:gd name="T6" fmla="*/ 14 w 16"/>
                <a:gd name="T7" fmla="*/ 15 h 16"/>
                <a:gd name="T8" fmla="*/ 16 w 16"/>
                <a:gd name="T9" fmla="*/ 12 h 16"/>
                <a:gd name="T10" fmla="*/ 16 w 16"/>
                <a:gd name="T11" fmla="*/ 10 h 16"/>
                <a:gd name="T12" fmla="*/ 16 w 16"/>
                <a:gd name="T13" fmla="*/ 10 h 16"/>
                <a:gd name="T14" fmla="*/ 16 w 16"/>
                <a:gd name="T15" fmla="*/ 5 h 16"/>
                <a:gd name="T16" fmla="*/ 15 w 16"/>
                <a:gd name="T17" fmla="*/ 3 h 16"/>
                <a:gd name="T18" fmla="*/ 12 w 16"/>
                <a:gd name="T19" fmla="*/ 1 h 16"/>
                <a:gd name="T20" fmla="*/ 10 w 16"/>
                <a:gd name="T21" fmla="*/ 0 h 16"/>
                <a:gd name="T22" fmla="*/ 10 w 16"/>
                <a:gd name="T23" fmla="*/ 0 h 16"/>
                <a:gd name="T24" fmla="*/ 7 w 16"/>
                <a:gd name="T25" fmla="*/ 0 h 16"/>
                <a:gd name="T26" fmla="*/ 4 w 16"/>
                <a:gd name="T27" fmla="*/ 1 h 16"/>
                <a:gd name="T28" fmla="*/ 2 w 16"/>
                <a:gd name="T29" fmla="*/ 4 h 16"/>
                <a:gd name="T30" fmla="*/ 0 w 16"/>
                <a:gd name="T31" fmla="*/ 7 h 16"/>
                <a:gd name="T32" fmla="*/ 0 w 16"/>
                <a:gd name="T33" fmla="*/ 7 h 16"/>
                <a:gd name="T34" fmla="*/ 2 w 16"/>
                <a:gd name="T35" fmla="*/ 11 h 16"/>
                <a:gd name="T36" fmla="*/ 3 w 16"/>
                <a:gd name="T37" fmla="*/ 14 h 16"/>
                <a:gd name="T38" fmla="*/ 4 w 16"/>
                <a:gd name="T39" fmla="*/ 15 h 16"/>
                <a:gd name="T40" fmla="*/ 8 w 16"/>
                <a:gd name="T41" fmla="*/ 16 h 16"/>
                <a:gd name="T42" fmla="*/ 8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8" y="16"/>
                  </a:moveTo>
                  <a:lnTo>
                    <a:pt x="8" y="16"/>
                  </a:lnTo>
                  <a:lnTo>
                    <a:pt x="11" y="16"/>
                  </a:lnTo>
                  <a:lnTo>
                    <a:pt x="14" y="15"/>
                  </a:lnTo>
                  <a:lnTo>
                    <a:pt x="16" y="12"/>
                  </a:lnTo>
                  <a:lnTo>
                    <a:pt x="16" y="10"/>
                  </a:lnTo>
                  <a:lnTo>
                    <a:pt x="16" y="10"/>
                  </a:lnTo>
                  <a:lnTo>
                    <a:pt x="16" y="5"/>
                  </a:lnTo>
                  <a:lnTo>
                    <a:pt x="15" y="3"/>
                  </a:lnTo>
                  <a:lnTo>
                    <a:pt x="12" y="1"/>
                  </a:lnTo>
                  <a:lnTo>
                    <a:pt x="10" y="0"/>
                  </a:lnTo>
                  <a:lnTo>
                    <a:pt x="10" y="0"/>
                  </a:lnTo>
                  <a:lnTo>
                    <a:pt x="7" y="0"/>
                  </a:lnTo>
                  <a:lnTo>
                    <a:pt x="4" y="1"/>
                  </a:lnTo>
                  <a:lnTo>
                    <a:pt x="2" y="4"/>
                  </a:lnTo>
                  <a:lnTo>
                    <a:pt x="0" y="7"/>
                  </a:lnTo>
                  <a:lnTo>
                    <a:pt x="0" y="7"/>
                  </a:lnTo>
                  <a:lnTo>
                    <a:pt x="2" y="11"/>
                  </a:lnTo>
                  <a:lnTo>
                    <a:pt x="3" y="14"/>
                  </a:lnTo>
                  <a:lnTo>
                    <a:pt x="4" y="15"/>
                  </a:lnTo>
                  <a:lnTo>
                    <a:pt x="8" y="16"/>
                  </a:lnTo>
                  <a:lnTo>
                    <a:pt x="8"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9" name="Freeform 562"/>
            <p:cNvSpPr>
              <a:spLocks/>
            </p:cNvSpPr>
            <p:nvPr/>
          </p:nvSpPr>
          <p:spPr bwMode="auto">
            <a:xfrm>
              <a:off x="7796213" y="2235200"/>
              <a:ext cx="22225" cy="23813"/>
            </a:xfrm>
            <a:custGeom>
              <a:avLst/>
              <a:gdLst>
                <a:gd name="T0" fmla="*/ 6 w 14"/>
                <a:gd name="T1" fmla="*/ 1 h 15"/>
                <a:gd name="T2" fmla="*/ 6 w 14"/>
                <a:gd name="T3" fmla="*/ 1 h 15"/>
                <a:gd name="T4" fmla="*/ 9 w 14"/>
                <a:gd name="T5" fmla="*/ 3 h 15"/>
                <a:gd name="T6" fmla="*/ 12 w 14"/>
                <a:gd name="T7" fmla="*/ 5 h 15"/>
                <a:gd name="T8" fmla="*/ 13 w 14"/>
                <a:gd name="T9" fmla="*/ 8 h 15"/>
                <a:gd name="T10" fmla="*/ 13 w 14"/>
                <a:gd name="T11" fmla="*/ 11 h 15"/>
                <a:gd name="T12" fmla="*/ 13 w 14"/>
                <a:gd name="T13" fmla="*/ 11 h 15"/>
                <a:gd name="T14" fmla="*/ 12 w 14"/>
                <a:gd name="T15" fmla="*/ 15 h 15"/>
                <a:gd name="T16" fmla="*/ 12 w 14"/>
                <a:gd name="T17" fmla="*/ 15 h 15"/>
                <a:gd name="T18" fmla="*/ 14 w 14"/>
                <a:gd name="T19" fmla="*/ 12 h 15"/>
                <a:gd name="T20" fmla="*/ 14 w 14"/>
                <a:gd name="T21" fmla="*/ 10 h 15"/>
                <a:gd name="T22" fmla="*/ 14 w 14"/>
                <a:gd name="T23" fmla="*/ 10 h 15"/>
                <a:gd name="T24" fmla="*/ 14 w 14"/>
                <a:gd name="T25" fmla="*/ 5 h 15"/>
                <a:gd name="T26" fmla="*/ 13 w 14"/>
                <a:gd name="T27" fmla="*/ 3 h 15"/>
                <a:gd name="T28" fmla="*/ 10 w 14"/>
                <a:gd name="T29" fmla="*/ 1 h 15"/>
                <a:gd name="T30" fmla="*/ 8 w 14"/>
                <a:gd name="T31" fmla="*/ 0 h 15"/>
                <a:gd name="T32" fmla="*/ 8 w 14"/>
                <a:gd name="T33" fmla="*/ 0 h 15"/>
                <a:gd name="T34" fmla="*/ 4 w 14"/>
                <a:gd name="T35" fmla="*/ 0 h 15"/>
                <a:gd name="T36" fmla="*/ 0 w 14"/>
                <a:gd name="T37" fmla="*/ 4 h 15"/>
                <a:gd name="T38" fmla="*/ 0 w 14"/>
                <a:gd name="T39" fmla="*/ 4 h 15"/>
                <a:gd name="T40" fmla="*/ 2 w 14"/>
                <a:gd name="T41" fmla="*/ 1 h 15"/>
                <a:gd name="T42" fmla="*/ 6 w 14"/>
                <a:gd name="T43" fmla="*/ 1 h 15"/>
                <a:gd name="T44" fmla="*/ 6 w 14"/>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5">
                  <a:moveTo>
                    <a:pt x="6" y="1"/>
                  </a:moveTo>
                  <a:lnTo>
                    <a:pt x="6" y="1"/>
                  </a:lnTo>
                  <a:lnTo>
                    <a:pt x="9" y="3"/>
                  </a:lnTo>
                  <a:lnTo>
                    <a:pt x="12" y="5"/>
                  </a:lnTo>
                  <a:lnTo>
                    <a:pt x="13" y="8"/>
                  </a:lnTo>
                  <a:lnTo>
                    <a:pt x="13" y="11"/>
                  </a:lnTo>
                  <a:lnTo>
                    <a:pt x="13" y="11"/>
                  </a:lnTo>
                  <a:lnTo>
                    <a:pt x="12" y="15"/>
                  </a:lnTo>
                  <a:lnTo>
                    <a:pt x="12" y="15"/>
                  </a:lnTo>
                  <a:lnTo>
                    <a:pt x="14" y="12"/>
                  </a:lnTo>
                  <a:lnTo>
                    <a:pt x="14" y="10"/>
                  </a:lnTo>
                  <a:lnTo>
                    <a:pt x="14" y="10"/>
                  </a:lnTo>
                  <a:lnTo>
                    <a:pt x="14" y="5"/>
                  </a:lnTo>
                  <a:lnTo>
                    <a:pt x="13" y="3"/>
                  </a:lnTo>
                  <a:lnTo>
                    <a:pt x="10" y="1"/>
                  </a:lnTo>
                  <a:lnTo>
                    <a:pt x="8" y="0"/>
                  </a:lnTo>
                  <a:lnTo>
                    <a:pt x="8" y="0"/>
                  </a:lnTo>
                  <a:lnTo>
                    <a:pt x="4" y="0"/>
                  </a:lnTo>
                  <a:lnTo>
                    <a:pt x="0" y="4"/>
                  </a:lnTo>
                  <a:lnTo>
                    <a:pt x="0" y="4"/>
                  </a:lnTo>
                  <a:lnTo>
                    <a:pt x="2" y="1"/>
                  </a:lnTo>
                  <a:lnTo>
                    <a:pt x="6" y="1"/>
                  </a:lnTo>
                  <a:lnTo>
                    <a:pt x="6"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0" name="Freeform 563"/>
            <p:cNvSpPr>
              <a:spLocks/>
            </p:cNvSpPr>
            <p:nvPr/>
          </p:nvSpPr>
          <p:spPr bwMode="auto">
            <a:xfrm>
              <a:off x="7824788" y="2241550"/>
              <a:ext cx="17463" cy="15875"/>
            </a:xfrm>
            <a:custGeom>
              <a:avLst/>
              <a:gdLst>
                <a:gd name="T0" fmla="*/ 9 w 11"/>
                <a:gd name="T1" fmla="*/ 3 h 10"/>
                <a:gd name="T2" fmla="*/ 9 w 11"/>
                <a:gd name="T3" fmla="*/ 3 h 10"/>
                <a:gd name="T4" fmla="*/ 10 w 11"/>
                <a:gd name="T5" fmla="*/ 4 h 10"/>
                <a:gd name="T6" fmla="*/ 10 w 11"/>
                <a:gd name="T7" fmla="*/ 6 h 10"/>
                <a:gd name="T8" fmla="*/ 10 w 11"/>
                <a:gd name="T9" fmla="*/ 6 h 10"/>
                <a:gd name="T10" fmla="*/ 9 w 11"/>
                <a:gd name="T11" fmla="*/ 7 h 10"/>
                <a:gd name="T12" fmla="*/ 9 w 11"/>
                <a:gd name="T13" fmla="*/ 7 h 10"/>
                <a:gd name="T14" fmla="*/ 0 w 11"/>
                <a:gd name="T15" fmla="*/ 7 h 10"/>
                <a:gd name="T16" fmla="*/ 0 w 11"/>
                <a:gd name="T17" fmla="*/ 8 h 10"/>
                <a:gd name="T18" fmla="*/ 7 w 11"/>
                <a:gd name="T19" fmla="*/ 10 h 10"/>
                <a:gd name="T20" fmla="*/ 7 w 11"/>
                <a:gd name="T21" fmla="*/ 10 h 10"/>
                <a:gd name="T22" fmla="*/ 10 w 11"/>
                <a:gd name="T23" fmla="*/ 8 h 10"/>
                <a:gd name="T24" fmla="*/ 11 w 11"/>
                <a:gd name="T25" fmla="*/ 6 h 10"/>
                <a:gd name="T26" fmla="*/ 11 w 11"/>
                <a:gd name="T27" fmla="*/ 6 h 10"/>
                <a:gd name="T28" fmla="*/ 11 w 11"/>
                <a:gd name="T29" fmla="*/ 3 h 10"/>
                <a:gd name="T30" fmla="*/ 9 w 11"/>
                <a:gd name="T31" fmla="*/ 1 h 10"/>
                <a:gd name="T32" fmla="*/ 2 w 11"/>
                <a:gd name="T33" fmla="*/ 0 h 10"/>
                <a:gd name="T34" fmla="*/ 0 w 11"/>
                <a:gd name="T35" fmla="*/ 3 h 10"/>
                <a:gd name="T36" fmla="*/ 9 w 11"/>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0">
                  <a:moveTo>
                    <a:pt x="9" y="3"/>
                  </a:moveTo>
                  <a:lnTo>
                    <a:pt x="9" y="3"/>
                  </a:lnTo>
                  <a:lnTo>
                    <a:pt x="10" y="4"/>
                  </a:lnTo>
                  <a:lnTo>
                    <a:pt x="10" y="6"/>
                  </a:lnTo>
                  <a:lnTo>
                    <a:pt x="10" y="6"/>
                  </a:lnTo>
                  <a:lnTo>
                    <a:pt x="9" y="7"/>
                  </a:lnTo>
                  <a:lnTo>
                    <a:pt x="9" y="7"/>
                  </a:lnTo>
                  <a:lnTo>
                    <a:pt x="0" y="7"/>
                  </a:lnTo>
                  <a:lnTo>
                    <a:pt x="0" y="8"/>
                  </a:lnTo>
                  <a:lnTo>
                    <a:pt x="7" y="10"/>
                  </a:lnTo>
                  <a:lnTo>
                    <a:pt x="7" y="10"/>
                  </a:lnTo>
                  <a:lnTo>
                    <a:pt x="10" y="8"/>
                  </a:lnTo>
                  <a:lnTo>
                    <a:pt x="11" y="6"/>
                  </a:lnTo>
                  <a:lnTo>
                    <a:pt x="11" y="6"/>
                  </a:lnTo>
                  <a:lnTo>
                    <a:pt x="11" y="3"/>
                  </a:lnTo>
                  <a:lnTo>
                    <a:pt x="9" y="1"/>
                  </a:lnTo>
                  <a:lnTo>
                    <a:pt x="2" y="0"/>
                  </a:lnTo>
                  <a:lnTo>
                    <a:pt x="0" y="3"/>
                  </a:lnTo>
                  <a:lnTo>
                    <a:pt x="9"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1" name="Freeform 564"/>
            <p:cNvSpPr>
              <a:spLocks/>
            </p:cNvSpPr>
            <p:nvPr/>
          </p:nvSpPr>
          <p:spPr bwMode="auto">
            <a:xfrm>
              <a:off x="7808913" y="2239963"/>
              <a:ext cx="19050" cy="14288"/>
            </a:xfrm>
            <a:custGeom>
              <a:avLst/>
              <a:gdLst>
                <a:gd name="T0" fmla="*/ 2 w 12"/>
                <a:gd name="T1" fmla="*/ 9 h 9"/>
                <a:gd name="T2" fmla="*/ 10 w 12"/>
                <a:gd name="T3" fmla="*/ 9 h 9"/>
                <a:gd name="T4" fmla="*/ 10 w 12"/>
                <a:gd name="T5" fmla="*/ 8 h 9"/>
                <a:gd name="T6" fmla="*/ 4 w 12"/>
                <a:gd name="T7" fmla="*/ 7 h 9"/>
                <a:gd name="T8" fmla="*/ 4 w 12"/>
                <a:gd name="T9" fmla="*/ 7 h 9"/>
                <a:gd name="T10" fmla="*/ 2 w 12"/>
                <a:gd name="T11" fmla="*/ 7 h 9"/>
                <a:gd name="T12" fmla="*/ 2 w 12"/>
                <a:gd name="T13" fmla="*/ 4 h 9"/>
                <a:gd name="T14" fmla="*/ 2 w 12"/>
                <a:gd name="T15" fmla="*/ 4 h 9"/>
                <a:gd name="T16" fmla="*/ 2 w 12"/>
                <a:gd name="T17" fmla="*/ 2 h 9"/>
                <a:gd name="T18" fmla="*/ 4 w 12"/>
                <a:gd name="T19" fmla="*/ 2 h 9"/>
                <a:gd name="T20" fmla="*/ 10 w 12"/>
                <a:gd name="T21" fmla="*/ 4 h 9"/>
                <a:gd name="T22" fmla="*/ 12 w 12"/>
                <a:gd name="T23" fmla="*/ 1 h 9"/>
                <a:gd name="T24" fmla="*/ 4 w 12"/>
                <a:gd name="T25" fmla="*/ 0 h 9"/>
                <a:gd name="T26" fmla="*/ 4 w 12"/>
                <a:gd name="T27" fmla="*/ 0 h 9"/>
                <a:gd name="T28" fmla="*/ 1 w 12"/>
                <a:gd name="T29" fmla="*/ 1 h 9"/>
                <a:gd name="T30" fmla="*/ 0 w 12"/>
                <a:gd name="T31" fmla="*/ 4 h 9"/>
                <a:gd name="T32" fmla="*/ 0 w 12"/>
                <a:gd name="T33" fmla="*/ 4 h 9"/>
                <a:gd name="T34" fmla="*/ 1 w 12"/>
                <a:gd name="T35" fmla="*/ 8 h 9"/>
                <a:gd name="T36" fmla="*/ 2 w 12"/>
                <a:gd name="T37" fmla="*/ 9 h 9"/>
                <a:gd name="T38" fmla="*/ 2 w 12"/>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2" y="9"/>
                  </a:moveTo>
                  <a:lnTo>
                    <a:pt x="10" y="9"/>
                  </a:lnTo>
                  <a:lnTo>
                    <a:pt x="10" y="8"/>
                  </a:lnTo>
                  <a:lnTo>
                    <a:pt x="4" y="7"/>
                  </a:lnTo>
                  <a:lnTo>
                    <a:pt x="4" y="7"/>
                  </a:lnTo>
                  <a:lnTo>
                    <a:pt x="2" y="7"/>
                  </a:lnTo>
                  <a:lnTo>
                    <a:pt x="2" y="4"/>
                  </a:lnTo>
                  <a:lnTo>
                    <a:pt x="2" y="4"/>
                  </a:lnTo>
                  <a:lnTo>
                    <a:pt x="2" y="2"/>
                  </a:lnTo>
                  <a:lnTo>
                    <a:pt x="4" y="2"/>
                  </a:lnTo>
                  <a:lnTo>
                    <a:pt x="10" y="4"/>
                  </a:lnTo>
                  <a:lnTo>
                    <a:pt x="12" y="1"/>
                  </a:lnTo>
                  <a:lnTo>
                    <a:pt x="4" y="0"/>
                  </a:lnTo>
                  <a:lnTo>
                    <a:pt x="4" y="0"/>
                  </a:lnTo>
                  <a:lnTo>
                    <a:pt x="1" y="1"/>
                  </a:lnTo>
                  <a:lnTo>
                    <a:pt x="0" y="4"/>
                  </a:lnTo>
                  <a:lnTo>
                    <a:pt x="0" y="4"/>
                  </a:lnTo>
                  <a:lnTo>
                    <a:pt x="1" y="8"/>
                  </a:lnTo>
                  <a:lnTo>
                    <a:pt x="2" y="9"/>
                  </a:lnTo>
                  <a:lnTo>
                    <a:pt x="2"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2" name="Freeform 565"/>
            <p:cNvSpPr>
              <a:spLocks/>
            </p:cNvSpPr>
            <p:nvPr/>
          </p:nvSpPr>
          <p:spPr bwMode="auto">
            <a:xfrm>
              <a:off x="7815263" y="2187575"/>
              <a:ext cx="19050" cy="15875"/>
            </a:xfrm>
            <a:custGeom>
              <a:avLst/>
              <a:gdLst>
                <a:gd name="T0" fmla="*/ 2 w 12"/>
                <a:gd name="T1" fmla="*/ 8 h 10"/>
                <a:gd name="T2" fmla="*/ 11 w 12"/>
                <a:gd name="T3" fmla="*/ 10 h 10"/>
                <a:gd name="T4" fmla="*/ 11 w 12"/>
                <a:gd name="T5" fmla="*/ 7 h 10"/>
                <a:gd name="T6" fmla="*/ 4 w 12"/>
                <a:gd name="T7" fmla="*/ 7 h 10"/>
                <a:gd name="T8" fmla="*/ 4 w 12"/>
                <a:gd name="T9" fmla="*/ 7 h 10"/>
                <a:gd name="T10" fmla="*/ 2 w 12"/>
                <a:gd name="T11" fmla="*/ 6 h 10"/>
                <a:gd name="T12" fmla="*/ 2 w 12"/>
                <a:gd name="T13" fmla="*/ 4 h 10"/>
                <a:gd name="T14" fmla="*/ 2 w 12"/>
                <a:gd name="T15" fmla="*/ 4 h 10"/>
                <a:gd name="T16" fmla="*/ 2 w 12"/>
                <a:gd name="T17" fmla="*/ 3 h 10"/>
                <a:gd name="T18" fmla="*/ 4 w 12"/>
                <a:gd name="T19" fmla="*/ 3 h 10"/>
                <a:gd name="T20" fmla="*/ 11 w 12"/>
                <a:gd name="T21" fmla="*/ 3 h 10"/>
                <a:gd name="T22" fmla="*/ 12 w 12"/>
                <a:gd name="T23" fmla="*/ 0 h 10"/>
                <a:gd name="T24" fmla="*/ 4 w 12"/>
                <a:gd name="T25" fmla="*/ 0 h 10"/>
                <a:gd name="T26" fmla="*/ 4 w 12"/>
                <a:gd name="T27" fmla="*/ 0 h 10"/>
                <a:gd name="T28" fmla="*/ 1 w 12"/>
                <a:gd name="T29" fmla="*/ 2 h 10"/>
                <a:gd name="T30" fmla="*/ 0 w 12"/>
                <a:gd name="T31" fmla="*/ 4 h 10"/>
                <a:gd name="T32" fmla="*/ 0 w 12"/>
                <a:gd name="T33" fmla="*/ 4 h 10"/>
                <a:gd name="T34" fmla="*/ 1 w 12"/>
                <a:gd name="T35" fmla="*/ 7 h 10"/>
                <a:gd name="T36" fmla="*/ 2 w 12"/>
                <a:gd name="T37" fmla="*/ 8 h 10"/>
                <a:gd name="T38" fmla="*/ 2 w 12"/>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2" y="8"/>
                  </a:moveTo>
                  <a:lnTo>
                    <a:pt x="11" y="10"/>
                  </a:lnTo>
                  <a:lnTo>
                    <a:pt x="11" y="7"/>
                  </a:lnTo>
                  <a:lnTo>
                    <a:pt x="4" y="7"/>
                  </a:lnTo>
                  <a:lnTo>
                    <a:pt x="4" y="7"/>
                  </a:lnTo>
                  <a:lnTo>
                    <a:pt x="2" y="6"/>
                  </a:lnTo>
                  <a:lnTo>
                    <a:pt x="2" y="4"/>
                  </a:lnTo>
                  <a:lnTo>
                    <a:pt x="2" y="4"/>
                  </a:lnTo>
                  <a:lnTo>
                    <a:pt x="2" y="3"/>
                  </a:lnTo>
                  <a:lnTo>
                    <a:pt x="4" y="3"/>
                  </a:lnTo>
                  <a:lnTo>
                    <a:pt x="11" y="3"/>
                  </a:lnTo>
                  <a:lnTo>
                    <a:pt x="12" y="0"/>
                  </a:lnTo>
                  <a:lnTo>
                    <a:pt x="4" y="0"/>
                  </a:lnTo>
                  <a:lnTo>
                    <a:pt x="4" y="0"/>
                  </a:lnTo>
                  <a:lnTo>
                    <a:pt x="1" y="2"/>
                  </a:lnTo>
                  <a:lnTo>
                    <a:pt x="0" y="4"/>
                  </a:lnTo>
                  <a:lnTo>
                    <a:pt x="0" y="4"/>
                  </a:lnTo>
                  <a:lnTo>
                    <a:pt x="1" y="7"/>
                  </a:lnTo>
                  <a:lnTo>
                    <a:pt x="2" y="8"/>
                  </a:lnTo>
                  <a:lnTo>
                    <a:pt x="2"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3" name="Freeform 566"/>
            <p:cNvSpPr>
              <a:spLocks/>
            </p:cNvSpPr>
            <p:nvPr/>
          </p:nvSpPr>
          <p:spPr bwMode="auto">
            <a:xfrm>
              <a:off x="7832725" y="2187575"/>
              <a:ext cx="15875" cy="17463"/>
            </a:xfrm>
            <a:custGeom>
              <a:avLst/>
              <a:gdLst>
                <a:gd name="T0" fmla="*/ 8 w 10"/>
                <a:gd name="T1" fmla="*/ 4 h 11"/>
                <a:gd name="T2" fmla="*/ 8 w 10"/>
                <a:gd name="T3" fmla="*/ 4 h 11"/>
                <a:gd name="T4" fmla="*/ 8 w 10"/>
                <a:gd name="T5" fmla="*/ 4 h 11"/>
                <a:gd name="T6" fmla="*/ 9 w 10"/>
                <a:gd name="T7" fmla="*/ 6 h 11"/>
                <a:gd name="T8" fmla="*/ 9 w 10"/>
                <a:gd name="T9" fmla="*/ 6 h 11"/>
                <a:gd name="T10" fmla="*/ 8 w 10"/>
                <a:gd name="T11" fmla="*/ 8 h 11"/>
                <a:gd name="T12" fmla="*/ 8 w 10"/>
                <a:gd name="T13" fmla="*/ 8 h 11"/>
                <a:gd name="T14" fmla="*/ 0 w 10"/>
                <a:gd name="T15" fmla="*/ 7 h 11"/>
                <a:gd name="T16" fmla="*/ 0 w 10"/>
                <a:gd name="T17" fmla="*/ 10 h 11"/>
                <a:gd name="T18" fmla="*/ 6 w 10"/>
                <a:gd name="T19" fmla="*/ 11 h 11"/>
                <a:gd name="T20" fmla="*/ 6 w 10"/>
                <a:gd name="T21" fmla="*/ 11 h 11"/>
                <a:gd name="T22" fmla="*/ 9 w 10"/>
                <a:gd name="T23" fmla="*/ 10 h 11"/>
                <a:gd name="T24" fmla="*/ 10 w 10"/>
                <a:gd name="T25" fmla="*/ 7 h 11"/>
                <a:gd name="T26" fmla="*/ 10 w 10"/>
                <a:gd name="T27" fmla="*/ 7 h 11"/>
                <a:gd name="T28" fmla="*/ 10 w 10"/>
                <a:gd name="T29" fmla="*/ 3 h 11"/>
                <a:gd name="T30" fmla="*/ 8 w 10"/>
                <a:gd name="T31" fmla="*/ 2 h 11"/>
                <a:gd name="T32" fmla="*/ 1 w 10"/>
                <a:gd name="T33" fmla="*/ 0 h 11"/>
                <a:gd name="T34" fmla="*/ 0 w 10"/>
                <a:gd name="T35" fmla="*/ 3 h 11"/>
                <a:gd name="T36" fmla="*/ 8 w 10"/>
                <a:gd name="T3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1">
                  <a:moveTo>
                    <a:pt x="8" y="4"/>
                  </a:moveTo>
                  <a:lnTo>
                    <a:pt x="8" y="4"/>
                  </a:lnTo>
                  <a:lnTo>
                    <a:pt x="8" y="4"/>
                  </a:lnTo>
                  <a:lnTo>
                    <a:pt x="9" y="6"/>
                  </a:lnTo>
                  <a:lnTo>
                    <a:pt x="9" y="6"/>
                  </a:lnTo>
                  <a:lnTo>
                    <a:pt x="8" y="8"/>
                  </a:lnTo>
                  <a:lnTo>
                    <a:pt x="8" y="8"/>
                  </a:lnTo>
                  <a:lnTo>
                    <a:pt x="0" y="7"/>
                  </a:lnTo>
                  <a:lnTo>
                    <a:pt x="0" y="10"/>
                  </a:lnTo>
                  <a:lnTo>
                    <a:pt x="6" y="11"/>
                  </a:lnTo>
                  <a:lnTo>
                    <a:pt x="6" y="11"/>
                  </a:lnTo>
                  <a:lnTo>
                    <a:pt x="9" y="10"/>
                  </a:lnTo>
                  <a:lnTo>
                    <a:pt x="10" y="7"/>
                  </a:lnTo>
                  <a:lnTo>
                    <a:pt x="10" y="7"/>
                  </a:lnTo>
                  <a:lnTo>
                    <a:pt x="10" y="3"/>
                  </a:lnTo>
                  <a:lnTo>
                    <a:pt x="8" y="2"/>
                  </a:lnTo>
                  <a:lnTo>
                    <a:pt x="1" y="0"/>
                  </a:lnTo>
                  <a:lnTo>
                    <a:pt x="0" y="3"/>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4" name="Freeform 567"/>
            <p:cNvSpPr>
              <a:spLocks/>
            </p:cNvSpPr>
            <p:nvPr/>
          </p:nvSpPr>
          <p:spPr bwMode="auto">
            <a:xfrm>
              <a:off x="7839075" y="2136775"/>
              <a:ext cx="15875" cy="14288"/>
            </a:xfrm>
            <a:custGeom>
              <a:avLst/>
              <a:gdLst>
                <a:gd name="T0" fmla="*/ 8 w 10"/>
                <a:gd name="T1" fmla="*/ 3 h 9"/>
                <a:gd name="T2" fmla="*/ 8 w 10"/>
                <a:gd name="T3" fmla="*/ 3 h 9"/>
                <a:gd name="T4" fmla="*/ 8 w 10"/>
                <a:gd name="T5" fmla="*/ 4 h 9"/>
                <a:gd name="T6" fmla="*/ 9 w 10"/>
                <a:gd name="T7" fmla="*/ 5 h 9"/>
                <a:gd name="T8" fmla="*/ 9 w 10"/>
                <a:gd name="T9" fmla="*/ 5 h 9"/>
                <a:gd name="T10" fmla="*/ 8 w 10"/>
                <a:gd name="T11" fmla="*/ 7 h 9"/>
                <a:gd name="T12" fmla="*/ 8 w 10"/>
                <a:gd name="T13" fmla="*/ 7 h 9"/>
                <a:gd name="T14" fmla="*/ 0 w 10"/>
                <a:gd name="T15" fmla="*/ 7 h 9"/>
                <a:gd name="T16" fmla="*/ 0 w 10"/>
                <a:gd name="T17" fmla="*/ 9 h 9"/>
                <a:gd name="T18" fmla="*/ 6 w 10"/>
                <a:gd name="T19" fmla="*/ 9 h 9"/>
                <a:gd name="T20" fmla="*/ 6 w 10"/>
                <a:gd name="T21" fmla="*/ 9 h 9"/>
                <a:gd name="T22" fmla="*/ 9 w 10"/>
                <a:gd name="T23" fmla="*/ 8 h 9"/>
                <a:gd name="T24" fmla="*/ 10 w 10"/>
                <a:gd name="T25" fmla="*/ 5 h 9"/>
                <a:gd name="T26" fmla="*/ 10 w 10"/>
                <a:gd name="T27" fmla="*/ 5 h 9"/>
                <a:gd name="T28" fmla="*/ 10 w 10"/>
                <a:gd name="T29" fmla="*/ 3 h 9"/>
                <a:gd name="T30" fmla="*/ 8 w 10"/>
                <a:gd name="T31" fmla="*/ 1 h 9"/>
                <a:gd name="T32" fmla="*/ 1 w 10"/>
                <a:gd name="T33" fmla="*/ 0 h 9"/>
                <a:gd name="T34" fmla="*/ 0 w 10"/>
                <a:gd name="T35" fmla="*/ 3 h 9"/>
                <a:gd name="T36" fmla="*/ 8 w 10"/>
                <a:gd name="T3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3"/>
                  </a:moveTo>
                  <a:lnTo>
                    <a:pt x="8" y="3"/>
                  </a:lnTo>
                  <a:lnTo>
                    <a:pt x="8" y="4"/>
                  </a:lnTo>
                  <a:lnTo>
                    <a:pt x="9" y="5"/>
                  </a:lnTo>
                  <a:lnTo>
                    <a:pt x="9" y="5"/>
                  </a:lnTo>
                  <a:lnTo>
                    <a:pt x="8" y="7"/>
                  </a:lnTo>
                  <a:lnTo>
                    <a:pt x="8" y="7"/>
                  </a:lnTo>
                  <a:lnTo>
                    <a:pt x="0" y="7"/>
                  </a:lnTo>
                  <a:lnTo>
                    <a:pt x="0" y="9"/>
                  </a:lnTo>
                  <a:lnTo>
                    <a:pt x="6" y="9"/>
                  </a:lnTo>
                  <a:lnTo>
                    <a:pt x="6" y="9"/>
                  </a:lnTo>
                  <a:lnTo>
                    <a:pt x="9" y="8"/>
                  </a:lnTo>
                  <a:lnTo>
                    <a:pt x="10" y="5"/>
                  </a:lnTo>
                  <a:lnTo>
                    <a:pt x="10" y="5"/>
                  </a:lnTo>
                  <a:lnTo>
                    <a:pt x="10" y="3"/>
                  </a:lnTo>
                  <a:lnTo>
                    <a:pt x="8" y="1"/>
                  </a:lnTo>
                  <a:lnTo>
                    <a:pt x="1"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5" name="Freeform 568"/>
            <p:cNvSpPr>
              <a:spLocks/>
            </p:cNvSpPr>
            <p:nvPr/>
          </p:nvSpPr>
          <p:spPr bwMode="auto">
            <a:xfrm>
              <a:off x="7821613" y="2135188"/>
              <a:ext cx="19050" cy="15875"/>
            </a:xfrm>
            <a:custGeom>
              <a:avLst/>
              <a:gdLst>
                <a:gd name="T0" fmla="*/ 2 w 12"/>
                <a:gd name="T1" fmla="*/ 9 h 10"/>
                <a:gd name="T2" fmla="*/ 11 w 12"/>
                <a:gd name="T3" fmla="*/ 10 h 10"/>
                <a:gd name="T4" fmla="*/ 11 w 12"/>
                <a:gd name="T5" fmla="*/ 8 h 10"/>
                <a:gd name="T6" fmla="*/ 2 w 12"/>
                <a:gd name="T7" fmla="*/ 6 h 10"/>
                <a:gd name="T8" fmla="*/ 2 w 12"/>
                <a:gd name="T9" fmla="*/ 6 h 10"/>
                <a:gd name="T10" fmla="*/ 2 w 12"/>
                <a:gd name="T11" fmla="*/ 6 h 10"/>
                <a:gd name="T12" fmla="*/ 2 w 12"/>
                <a:gd name="T13" fmla="*/ 5 h 10"/>
                <a:gd name="T14" fmla="*/ 2 w 12"/>
                <a:gd name="T15" fmla="*/ 5 h 10"/>
                <a:gd name="T16" fmla="*/ 2 w 12"/>
                <a:gd name="T17" fmla="*/ 4 h 10"/>
                <a:gd name="T18" fmla="*/ 4 w 12"/>
                <a:gd name="T19" fmla="*/ 2 h 10"/>
                <a:gd name="T20" fmla="*/ 11 w 12"/>
                <a:gd name="T21" fmla="*/ 4 h 10"/>
                <a:gd name="T22" fmla="*/ 12 w 12"/>
                <a:gd name="T23" fmla="*/ 1 h 10"/>
                <a:gd name="T24" fmla="*/ 4 w 12"/>
                <a:gd name="T25" fmla="*/ 0 h 10"/>
                <a:gd name="T26" fmla="*/ 4 w 12"/>
                <a:gd name="T27" fmla="*/ 0 h 10"/>
                <a:gd name="T28" fmla="*/ 1 w 12"/>
                <a:gd name="T29" fmla="*/ 1 h 10"/>
                <a:gd name="T30" fmla="*/ 0 w 12"/>
                <a:gd name="T31" fmla="*/ 4 h 10"/>
                <a:gd name="T32" fmla="*/ 0 w 12"/>
                <a:gd name="T33" fmla="*/ 4 h 10"/>
                <a:gd name="T34" fmla="*/ 1 w 12"/>
                <a:gd name="T35" fmla="*/ 8 h 10"/>
                <a:gd name="T36" fmla="*/ 2 w 12"/>
                <a:gd name="T37" fmla="*/ 9 h 10"/>
                <a:gd name="T38" fmla="*/ 2 w 12"/>
                <a:gd name="T3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2" y="9"/>
                  </a:moveTo>
                  <a:lnTo>
                    <a:pt x="11" y="10"/>
                  </a:lnTo>
                  <a:lnTo>
                    <a:pt x="11" y="8"/>
                  </a:lnTo>
                  <a:lnTo>
                    <a:pt x="2" y="6"/>
                  </a:lnTo>
                  <a:lnTo>
                    <a:pt x="2" y="6"/>
                  </a:lnTo>
                  <a:lnTo>
                    <a:pt x="2" y="6"/>
                  </a:lnTo>
                  <a:lnTo>
                    <a:pt x="2" y="5"/>
                  </a:lnTo>
                  <a:lnTo>
                    <a:pt x="2" y="5"/>
                  </a:lnTo>
                  <a:lnTo>
                    <a:pt x="2" y="4"/>
                  </a:lnTo>
                  <a:lnTo>
                    <a:pt x="4" y="2"/>
                  </a:lnTo>
                  <a:lnTo>
                    <a:pt x="11" y="4"/>
                  </a:lnTo>
                  <a:lnTo>
                    <a:pt x="12" y="1"/>
                  </a:lnTo>
                  <a:lnTo>
                    <a:pt x="4" y="0"/>
                  </a:lnTo>
                  <a:lnTo>
                    <a:pt x="4" y="0"/>
                  </a:lnTo>
                  <a:lnTo>
                    <a:pt x="1" y="1"/>
                  </a:lnTo>
                  <a:lnTo>
                    <a:pt x="0" y="4"/>
                  </a:lnTo>
                  <a:lnTo>
                    <a:pt x="0" y="4"/>
                  </a:lnTo>
                  <a:lnTo>
                    <a:pt x="1" y="8"/>
                  </a:lnTo>
                  <a:lnTo>
                    <a:pt x="2" y="9"/>
                  </a:lnTo>
                  <a:lnTo>
                    <a:pt x="2"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6" name="Freeform 569"/>
            <p:cNvSpPr>
              <a:spLocks/>
            </p:cNvSpPr>
            <p:nvPr/>
          </p:nvSpPr>
          <p:spPr bwMode="auto">
            <a:xfrm>
              <a:off x="7845425" y="2085975"/>
              <a:ext cx="15875" cy="14288"/>
            </a:xfrm>
            <a:custGeom>
              <a:avLst/>
              <a:gdLst>
                <a:gd name="T0" fmla="*/ 8 w 10"/>
                <a:gd name="T1" fmla="*/ 2 h 9"/>
                <a:gd name="T2" fmla="*/ 8 w 10"/>
                <a:gd name="T3" fmla="*/ 2 h 9"/>
                <a:gd name="T4" fmla="*/ 8 w 10"/>
                <a:gd name="T5" fmla="*/ 2 h 9"/>
                <a:gd name="T6" fmla="*/ 8 w 10"/>
                <a:gd name="T7" fmla="*/ 5 h 9"/>
                <a:gd name="T8" fmla="*/ 8 w 10"/>
                <a:gd name="T9" fmla="*/ 5 h 9"/>
                <a:gd name="T10" fmla="*/ 8 w 10"/>
                <a:gd name="T11" fmla="*/ 6 h 9"/>
                <a:gd name="T12" fmla="*/ 6 w 10"/>
                <a:gd name="T13" fmla="*/ 6 h 9"/>
                <a:gd name="T14" fmla="*/ 0 w 10"/>
                <a:gd name="T15" fmla="*/ 5 h 9"/>
                <a:gd name="T16" fmla="*/ 0 w 10"/>
                <a:gd name="T17" fmla="*/ 8 h 9"/>
                <a:gd name="T18" fmla="*/ 6 w 10"/>
                <a:gd name="T19" fmla="*/ 9 h 9"/>
                <a:gd name="T20" fmla="*/ 6 w 10"/>
                <a:gd name="T21" fmla="*/ 9 h 9"/>
                <a:gd name="T22" fmla="*/ 9 w 10"/>
                <a:gd name="T23" fmla="*/ 8 h 9"/>
                <a:gd name="T24" fmla="*/ 10 w 10"/>
                <a:gd name="T25" fmla="*/ 5 h 9"/>
                <a:gd name="T26" fmla="*/ 10 w 10"/>
                <a:gd name="T27" fmla="*/ 5 h 9"/>
                <a:gd name="T28" fmla="*/ 10 w 10"/>
                <a:gd name="T29" fmla="*/ 1 h 9"/>
                <a:gd name="T30" fmla="*/ 8 w 10"/>
                <a:gd name="T31" fmla="*/ 0 h 9"/>
                <a:gd name="T32" fmla="*/ 1 w 10"/>
                <a:gd name="T33" fmla="*/ 0 h 9"/>
                <a:gd name="T34" fmla="*/ 0 w 10"/>
                <a:gd name="T35" fmla="*/ 1 h 9"/>
                <a:gd name="T36" fmla="*/ 8 w 10"/>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2"/>
                  </a:moveTo>
                  <a:lnTo>
                    <a:pt x="8" y="2"/>
                  </a:lnTo>
                  <a:lnTo>
                    <a:pt x="8" y="2"/>
                  </a:lnTo>
                  <a:lnTo>
                    <a:pt x="8" y="5"/>
                  </a:lnTo>
                  <a:lnTo>
                    <a:pt x="8" y="5"/>
                  </a:lnTo>
                  <a:lnTo>
                    <a:pt x="8" y="6"/>
                  </a:lnTo>
                  <a:lnTo>
                    <a:pt x="6" y="6"/>
                  </a:lnTo>
                  <a:lnTo>
                    <a:pt x="0" y="5"/>
                  </a:lnTo>
                  <a:lnTo>
                    <a:pt x="0" y="8"/>
                  </a:lnTo>
                  <a:lnTo>
                    <a:pt x="6" y="9"/>
                  </a:lnTo>
                  <a:lnTo>
                    <a:pt x="6" y="9"/>
                  </a:lnTo>
                  <a:lnTo>
                    <a:pt x="9" y="8"/>
                  </a:lnTo>
                  <a:lnTo>
                    <a:pt x="10" y="5"/>
                  </a:lnTo>
                  <a:lnTo>
                    <a:pt x="10" y="5"/>
                  </a:lnTo>
                  <a:lnTo>
                    <a:pt x="10" y="1"/>
                  </a:lnTo>
                  <a:lnTo>
                    <a:pt x="8" y="0"/>
                  </a:lnTo>
                  <a:lnTo>
                    <a:pt x="1" y="0"/>
                  </a:lnTo>
                  <a:lnTo>
                    <a:pt x="0" y="1"/>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7" name="Freeform 570"/>
            <p:cNvSpPr>
              <a:spLocks/>
            </p:cNvSpPr>
            <p:nvPr/>
          </p:nvSpPr>
          <p:spPr bwMode="auto">
            <a:xfrm>
              <a:off x="7827963" y="2082800"/>
              <a:ext cx="19050" cy="15875"/>
            </a:xfrm>
            <a:custGeom>
              <a:avLst/>
              <a:gdLst>
                <a:gd name="T0" fmla="*/ 3 w 12"/>
                <a:gd name="T1" fmla="*/ 10 h 10"/>
                <a:gd name="T2" fmla="*/ 11 w 12"/>
                <a:gd name="T3" fmla="*/ 10 h 10"/>
                <a:gd name="T4" fmla="*/ 11 w 12"/>
                <a:gd name="T5" fmla="*/ 7 h 10"/>
                <a:gd name="T6" fmla="*/ 3 w 12"/>
                <a:gd name="T7" fmla="*/ 7 h 10"/>
                <a:gd name="T8" fmla="*/ 3 w 12"/>
                <a:gd name="T9" fmla="*/ 7 h 10"/>
                <a:gd name="T10" fmla="*/ 3 w 12"/>
                <a:gd name="T11" fmla="*/ 6 h 10"/>
                <a:gd name="T12" fmla="*/ 3 w 12"/>
                <a:gd name="T13" fmla="*/ 4 h 10"/>
                <a:gd name="T14" fmla="*/ 3 w 12"/>
                <a:gd name="T15" fmla="*/ 4 h 10"/>
                <a:gd name="T16" fmla="*/ 3 w 12"/>
                <a:gd name="T17" fmla="*/ 3 h 10"/>
                <a:gd name="T18" fmla="*/ 4 w 12"/>
                <a:gd name="T19" fmla="*/ 3 h 10"/>
                <a:gd name="T20" fmla="*/ 11 w 12"/>
                <a:gd name="T21" fmla="*/ 3 h 10"/>
                <a:gd name="T22" fmla="*/ 12 w 12"/>
                <a:gd name="T23" fmla="*/ 2 h 10"/>
                <a:gd name="T24" fmla="*/ 4 w 12"/>
                <a:gd name="T25" fmla="*/ 0 h 10"/>
                <a:gd name="T26" fmla="*/ 4 w 12"/>
                <a:gd name="T27" fmla="*/ 0 h 10"/>
                <a:gd name="T28" fmla="*/ 1 w 12"/>
                <a:gd name="T29" fmla="*/ 2 h 10"/>
                <a:gd name="T30" fmla="*/ 0 w 12"/>
                <a:gd name="T31" fmla="*/ 4 h 10"/>
                <a:gd name="T32" fmla="*/ 0 w 12"/>
                <a:gd name="T33" fmla="*/ 4 h 10"/>
                <a:gd name="T34" fmla="*/ 0 w 12"/>
                <a:gd name="T35" fmla="*/ 7 h 10"/>
                <a:gd name="T36" fmla="*/ 3 w 12"/>
                <a:gd name="T37" fmla="*/ 10 h 10"/>
                <a:gd name="T38" fmla="*/ 3 w 12"/>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3" y="10"/>
                  </a:moveTo>
                  <a:lnTo>
                    <a:pt x="11" y="10"/>
                  </a:lnTo>
                  <a:lnTo>
                    <a:pt x="11" y="7"/>
                  </a:lnTo>
                  <a:lnTo>
                    <a:pt x="3" y="7"/>
                  </a:lnTo>
                  <a:lnTo>
                    <a:pt x="3" y="7"/>
                  </a:lnTo>
                  <a:lnTo>
                    <a:pt x="3" y="6"/>
                  </a:lnTo>
                  <a:lnTo>
                    <a:pt x="3" y="4"/>
                  </a:lnTo>
                  <a:lnTo>
                    <a:pt x="3" y="4"/>
                  </a:lnTo>
                  <a:lnTo>
                    <a:pt x="3" y="3"/>
                  </a:lnTo>
                  <a:lnTo>
                    <a:pt x="4" y="3"/>
                  </a:lnTo>
                  <a:lnTo>
                    <a:pt x="11" y="3"/>
                  </a:lnTo>
                  <a:lnTo>
                    <a:pt x="12" y="2"/>
                  </a:lnTo>
                  <a:lnTo>
                    <a:pt x="4" y="0"/>
                  </a:lnTo>
                  <a:lnTo>
                    <a:pt x="4" y="0"/>
                  </a:lnTo>
                  <a:lnTo>
                    <a:pt x="1" y="2"/>
                  </a:lnTo>
                  <a:lnTo>
                    <a:pt x="0" y="4"/>
                  </a:lnTo>
                  <a:lnTo>
                    <a:pt x="0" y="4"/>
                  </a:lnTo>
                  <a:lnTo>
                    <a:pt x="0" y="7"/>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8" name="Freeform 571"/>
            <p:cNvSpPr>
              <a:spLocks/>
            </p:cNvSpPr>
            <p:nvPr/>
          </p:nvSpPr>
          <p:spPr bwMode="auto">
            <a:xfrm>
              <a:off x="7851775" y="2032000"/>
              <a:ext cx="15875" cy="14288"/>
            </a:xfrm>
            <a:custGeom>
              <a:avLst/>
              <a:gdLst>
                <a:gd name="T0" fmla="*/ 8 w 10"/>
                <a:gd name="T1" fmla="*/ 4 h 9"/>
                <a:gd name="T2" fmla="*/ 8 w 10"/>
                <a:gd name="T3" fmla="*/ 4 h 9"/>
                <a:gd name="T4" fmla="*/ 8 w 10"/>
                <a:gd name="T5" fmla="*/ 4 h 9"/>
                <a:gd name="T6" fmla="*/ 8 w 10"/>
                <a:gd name="T7" fmla="*/ 5 h 9"/>
                <a:gd name="T8" fmla="*/ 8 w 10"/>
                <a:gd name="T9" fmla="*/ 5 h 9"/>
                <a:gd name="T10" fmla="*/ 8 w 10"/>
                <a:gd name="T11" fmla="*/ 7 h 9"/>
                <a:gd name="T12" fmla="*/ 6 w 10"/>
                <a:gd name="T13" fmla="*/ 8 h 9"/>
                <a:gd name="T14" fmla="*/ 0 w 10"/>
                <a:gd name="T15" fmla="*/ 7 h 9"/>
                <a:gd name="T16" fmla="*/ 0 w 10"/>
                <a:gd name="T17" fmla="*/ 9 h 9"/>
                <a:gd name="T18" fmla="*/ 6 w 10"/>
                <a:gd name="T19" fmla="*/ 9 h 9"/>
                <a:gd name="T20" fmla="*/ 6 w 10"/>
                <a:gd name="T21" fmla="*/ 9 h 9"/>
                <a:gd name="T22" fmla="*/ 9 w 10"/>
                <a:gd name="T23" fmla="*/ 9 h 9"/>
                <a:gd name="T24" fmla="*/ 10 w 10"/>
                <a:gd name="T25" fmla="*/ 5 h 9"/>
                <a:gd name="T26" fmla="*/ 10 w 10"/>
                <a:gd name="T27" fmla="*/ 5 h 9"/>
                <a:gd name="T28" fmla="*/ 10 w 10"/>
                <a:gd name="T29" fmla="*/ 3 h 9"/>
                <a:gd name="T30" fmla="*/ 8 w 10"/>
                <a:gd name="T31" fmla="*/ 1 h 9"/>
                <a:gd name="T32" fmla="*/ 0 w 10"/>
                <a:gd name="T33" fmla="*/ 0 h 9"/>
                <a:gd name="T34" fmla="*/ 0 w 10"/>
                <a:gd name="T35" fmla="*/ 3 h 9"/>
                <a:gd name="T36" fmla="*/ 8 w 10"/>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4"/>
                  </a:moveTo>
                  <a:lnTo>
                    <a:pt x="8" y="4"/>
                  </a:lnTo>
                  <a:lnTo>
                    <a:pt x="8" y="4"/>
                  </a:lnTo>
                  <a:lnTo>
                    <a:pt x="8" y="5"/>
                  </a:lnTo>
                  <a:lnTo>
                    <a:pt x="8" y="5"/>
                  </a:lnTo>
                  <a:lnTo>
                    <a:pt x="8" y="7"/>
                  </a:lnTo>
                  <a:lnTo>
                    <a:pt x="6" y="8"/>
                  </a:lnTo>
                  <a:lnTo>
                    <a:pt x="0" y="7"/>
                  </a:lnTo>
                  <a:lnTo>
                    <a:pt x="0" y="9"/>
                  </a:lnTo>
                  <a:lnTo>
                    <a:pt x="6" y="9"/>
                  </a:lnTo>
                  <a:lnTo>
                    <a:pt x="6" y="9"/>
                  </a:lnTo>
                  <a:lnTo>
                    <a:pt x="9" y="9"/>
                  </a:lnTo>
                  <a:lnTo>
                    <a:pt x="10" y="5"/>
                  </a:lnTo>
                  <a:lnTo>
                    <a:pt x="10" y="5"/>
                  </a:lnTo>
                  <a:lnTo>
                    <a:pt x="10" y="3"/>
                  </a:lnTo>
                  <a:lnTo>
                    <a:pt x="8" y="1"/>
                  </a:lnTo>
                  <a:lnTo>
                    <a:pt x="0" y="0"/>
                  </a:lnTo>
                  <a:lnTo>
                    <a:pt x="0" y="3"/>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9" name="Freeform 572"/>
            <p:cNvSpPr>
              <a:spLocks/>
            </p:cNvSpPr>
            <p:nvPr/>
          </p:nvSpPr>
          <p:spPr bwMode="auto">
            <a:xfrm>
              <a:off x="7834313" y="2032000"/>
              <a:ext cx="17463" cy="14288"/>
            </a:xfrm>
            <a:custGeom>
              <a:avLst/>
              <a:gdLst>
                <a:gd name="T0" fmla="*/ 3 w 11"/>
                <a:gd name="T1" fmla="*/ 8 h 9"/>
                <a:gd name="T2" fmla="*/ 11 w 11"/>
                <a:gd name="T3" fmla="*/ 9 h 9"/>
                <a:gd name="T4" fmla="*/ 11 w 11"/>
                <a:gd name="T5" fmla="*/ 7 h 9"/>
                <a:gd name="T6" fmla="*/ 3 w 11"/>
                <a:gd name="T7" fmla="*/ 5 h 9"/>
                <a:gd name="T8" fmla="*/ 3 w 11"/>
                <a:gd name="T9" fmla="*/ 5 h 9"/>
                <a:gd name="T10" fmla="*/ 3 w 11"/>
                <a:gd name="T11" fmla="*/ 5 h 9"/>
                <a:gd name="T12" fmla="*/ 3 w 11"/>
                <a:gd name="T13" fmla="*/ 4 h 9"/>
                <a:gd name="T14" fmla="*/ 3 w 11"/>
                <a:gd name="T15" fmla="*/ 4 h 9"/>
                <a:gd name="T16" fmla="*/ 3 w 11"/>
                <a:gd name="T17" fmla="*/ 3 h 9"/>
                <a:gd name="T18" fmla="*/ 4 w 11"/>
                <a:gd name="T19" fmla="*/ 1 h 9"/>
                <a:gd name="T20" fmla="*/ 11 w 11"/>
                <a:gd name="T21" fmla="*/ 3 h 9"/>
                <a:gd name="T22" fmla="*/ 11 w 11"/>
                <a:gd name="T23" fmla="*/ 0 h 9"/>
                <a:gd name="T24" fmla="*/ 4 w 11"/>
                <a:gd name="T25" fmla="*/ 0 h 9"/>
                <a:gd name="T26" fmla="*/ 4 w 11"/>
                <a:gd name="T27" fmla="*/ 0 h 9"/>
                <a:gd name="T28" fmla="*/ 1 w 11"/>
                <a:gd name="T29" fmla="*/ 0 h 9"/>
                <a:gd name="T30" fmla="*/ 0 w 11"/>
                <a:gd name="T31" fmla="*/ 4 h 9"/>
                <a:gd name="T32" fmla="*/ 0 w 11"/>
                <a:gd name="T33" fmla="*/ 4 h 9"/>
                <a:gd name="T34" fmla="*/ 0 w 11"/>
                <a:gd name="T35" fmla="*/ 7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1" y="9"/>
                  </a:lnTo>
                  <a:lnTo>
                    <a:pt x="11" y="7"/>
                  </a:lnTo>
                  <a:lnTo>
                    <a:pt x="3" y="5"/>
                  </a:lnTo>
                  <a:lnTo>
                    <a:pt x="3" y="5"/>
                  </a:lnTo>
                  <a:lnTo>
                    <a:pt x="3" y="5"/>
                  </a:lnTo>
                  <a:lnTo>
                    <a:pt x="3" y="4"/>
                  </a:lnTo>
                  <a:lnTo>
                    <a:pt x="3" y="4"/>
                  </a:lnTo>
                  <a:lnTo>
                    <a:pt x="3" y="3"/>
                  </a:lnTo>
                  <a:lnTo>
                    <a:pt x="4" y="1"/>
                  </a:lnTo>
                  <a:lnTo>
                    <a:pt x="11" y="3"/>
                  </a:lnTo>
                  <a:lnTo>
                    <a:pt x="11" y="0"/>
                  </a:lnTo>
                  <a:lnTo>
                    <a:pt x="4" y="0"/>
                  </a:lnTo>
                  <a:lnTo>
                    <a:pt x="4" y="0"/>
                  </a:lnTo>
                  <a:lnTo>
                    <a:pt x="1" y="0"/>
                  </a:lnTo>
                  <a:lnTo>
                    <a:pt x="0" y="4"/>
                  </a:lnTo>
                  <a:lnTo>
                    <a:pt x="0" y="4"/>
                  </a:lnTo>
                  <a:lnTo>
                    <a:pt x="0" y="7"/>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0" name="Freeform 573"/>
            <p:cNvSpPr>
              <a:spLocks/>
            </p:cNvSpPr>
            <p:nvPr/>
          </p:nvSpPr>
          <p:spPr bwMode="auto">
            <a:xfrm>
              <a:off x="7840663" y="1978025"/>
              <a:ext cx="17463" cy="15875"/>
            </a:xfrm>
            <a:custGeom>
              <a:avLst/>
              <a:gdLst>
                <a:gd name="T0" fmla="*/ 3 w 11"/>
                <a:gd name="T1" fmla="*/ 10 h 10"/>
                <a:gd name="T2" fmla="*/ 11 w 11"/>
                <a:gd name="T3" fmla="*/ 10 h 10"/>
                <a:gd name="T4" fmla="*/ 11 w 11"/>
                <a:gd name="T5" fmla="*/ 8 h 10"/>
                <a:gd name="T6" fmla="*/ 3 w 11"/>
                <a:gd name="T7" fmla="*/ 7 h 10"/>
                <a:gd name="T8" fmla="*/ 3 w 11"/>
                <a:gd name="T9" fmla="*/ 7 h 10"/>
                <a:gd name="T10" fmla="*/ 3 w 11"/>
                <a:gd name="T11" fmla="*/ 5 h 10"/>
                <a:gd name="T12" fmla="*/ 3 w 11"/>
                <a:gd name="T13" fmla="*/ 4 h 10"/>
                <a:gd name="T14" fmla="*/ 3 w 11"/>
                <a:gd name="T15" fmla="*/ 4 h 10"/>
                <a:gd name="T16" fmla="*/ 3 w 11"/>
                <a:gd name="T17" fmla="*/ 3 h 10"/>
                <a:gd name="T18" fmla="*/ 4 w 11"/>
                <a:gd name="T19" fmla="*/ 3 h 10"/>
                <a:gd name="T20" fmla="*/ 11 w 11"/>
                <a:gd name="T21" fmla="*/ 3 h 10"/>
                <a:gd name="T22" fmla="*/ 11 w 11"/>
                <a:gd name="T23" fmla="*/ 1 h 10"/>
                <a:gd name="T24" fmla="*/ 4 w 11"/>
                <a:gd name="T25" fmla="*/ 0 h 10"/>
                <a:gd name="T26" fmla="*/ 4 w 11"/>
                <a:gd name="T27" fmla="*/ 0 h 10"/>
                <a:gd name="T28" fmla="*/ 1 w 11"/>
                <a:gd name="T29" fmla="*/ 1 h 10"/>
                <a:gd name="T30" fmla="*/ 0 w 11"/>
                <a:gd name="T31" fmla="*/ 4 h 10"/>
                <a:gd name="T32" fmla="*/ 0 w 11"/>
                <a:gd name="T33" fmla="*/ 4 h 10"/>
                <a:gd name="T34" fmla="*/ 0 w 11"/>
                <a:gd name="T35" fmla="*/ 8 h 10"/>
                <a:gd name="T36" fmla="*/ 3 w 11"/>
                <a:gd name="T37" fmla="*/ 10 h 10"/>
                <a:gd name="T38" fmla="*/ 3 w 11"/>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10"/>
                  </a:moveTo>
                  <a:lnTo>
                    <a:pt x="11" y="10"/>
                  </a:lnTo>
                  <a:lnTo>
                    <a:pt x="11" y="8"/>
                  </a:lnTo>
                  <a:lnTo>
                    <a:pt x="3" y="7"/>
                  </a:lnTo>
                  <a:lnTo>
                    <a:pt x="3" y="7"/>
                  </a:lnTo>
                  <a:lnTo>
                    <a:pt x="3" y="5"/>
                  </a:lnTo>
                  <a:lnTo>
                    <a:pt x="3" y="4"/>
                  </a:lnTo>
                  <a:lnTo>
                    <a:pt x="3" y="4"/>
                  </a:lnTo>
                  <a:lnTo>
                    <a:pt x="3" y="3"/>
                  </a:lnTo>
                  <a:lnTo>
                    <a:pt x="4" y="3"/>
                  </a:lnTo>
                  <a:lnTo>
                    <a:pt x="11" y="3"/>
                  </a:lnTo>
                  <a:lnTo>
                    <a:pt x="11" y="1"/>
                  </a:lnTo>
                  <a:lnTo>
                    <a:pt x="4" y="0"/>
                  </a:lnTo>
                  <a:lnTo>
                    <a:pt x="4" y="0"/>
                  </a:lnTo>
                  <a:lnTo>
                    <a:pt x="1" y="1"/>
                  </a:lnTo>
                  <a:lnTo>
                    <a:pt x="0" y="4"/>
                  </a:lnTo>
                  <a:lnTo>
                    <a:pt x="0" y="4"/>
                  </a:lnTo>
                  <a:lnTo>
                    <a:pt x="0" y="8"/>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1" name="Freeform 574"/>
            <p:cNvSpPr>
              <a:spLocks/>
            </p:cNvSpPr>
            <p:nvPr/>
          </p:nvSpPr>
          <p:spPr bwMode="auto">
            <a:xfrm>
              <a:off x="7858125" y="1979613"/>
              <a:ext cx="17463" cy="15875"/>
            </a:xfrm>
            <a:custGeom>
              <a:avLst/>
              <a:gdLst>
                <a:gd name="T0" fmla="*/ 8 w 11"/>
                <a:gd name="T1" fmla="*/ 3 h 10"/>
                <a:gd name="T2" fmla="*/ 8 w 11"/>
                <a:gd name="T3" fmla="*/ 3 h 10"/>
                <a:gd name="T4" fmla="*/ 8 w 11"/>
                <a:gd name="T5" fmla="*/ 4 h 10"/>
                <a:gd name="T6" fmla="*/ 8 w 11"/>
                <a:gd name="T7" fmla="*/ 6 h 10"/>
                <a:gd name="T8" fmla="*/ 8 w 11"/>
                <a:gd name="T9" fmla="*/ 6 h 10"/>
                <a:gd name="T10" fmla="*/ 8 w 11"/>
                <a:gd name="T11" fmla="*/ 7 h 10"/>
                <a:gd name="T12" fmla="*/ 6 w 11"/>
                <a:gd name="T13" fmla="*/ 7 h 10"/>
                <a:gd name="T14" fmla="*/ 0 w 11"/>
                <a:gd name="T15" fmla="*/ 7 h 10"/>
                <a:gd name="T16" fmla="*/ 0 w 11"/>
                <a:gd name="T17" fmla="*/ 9 h 10"/>
                <a:gd name="T18" fmla="*/ 6 w 11"/>
                <a:gd name="T19" fmla="*/ 10 h 10"/>
                <a:gd name="T20" fmla="*/ 6 w 11"/>
                <a:gd name="T21" fmla="*/ 10 h 10"/>
                <a:gd name="T22" fmla="*/ 9 w 11"/>
                <a:gd name="T23" fmla="*/ 9 h 10"/>
                <a:gd name="T24" fmla="*/ 11 w 11"/>
                <a:gd name="T25" fmla="*/ 6 h 10"/>
                <a:gd name="T26" fmla="*/ 11 w 11"/>
                <a:gd name="T27" fmla="*/ 6 h 10"/>
                <a:gd name="T28" fmla="*/ 11 w 11"/>
                <a:gd name="T29" fmla="*/ 2 h 10"/>
                <a:gd name="T30" fmla="*/ 8 w 11"/>
                <a:gd name="T31" fmla="*/ 0 h 10"/>
                <a:gd name="T32" fmla="*/ 0 w 11"/>
                <a:gd name="T33" fmla="*/ 0 h 10"/>
                <a:gd name="T34" fmla="*/ 0 w 11"/>
                <a:gd name="T35" fmla="*/ 2 h 10"/>
                <a:gd name="T36" fmla="*/ 8 w 11"/>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0">
                  <a:moveTo>
                    <a:pt x="8" y="3"/>
                  </a:moveTo>
                  <a:lnTo>
                    <a:pt x="8" y="3"/>
                  </a:lnTo>
                  <a:lnTo>
                    <a:pt x="8" y="4"/>
                  </a:lnTo>
                  <a:lnTo>
                    <a:pt x="8" y="6"/>
                  </a:lnTo>
                  <a:lnTo>
                    <a:pt x="8" y="6"/>
                  </a:lnTo>
                  <a:lnTo>
                    <a:pt x="8" y="7"/>
                  </a:lnTo>
                  <a:lnTo>
                    <a:pt x="6" y="7"/>
                  </a:lnTo>
                  <a:lnTo>
                    <a:pt x="0" y="7"/>
                  </a:lnTo>
                  <a:lnTo>
                    <a:pt x="0" y="9"/>
                  </a:lnTo>
                  <a:lnTo>
                    <a:pt x="6" y="10"/>
                  </a:lnTo>
                  <a:lnTo>
                    <a:pt x="6" y="10"/>
                  </a:lnTo>
                  <a:lnTo>
                    <a:pt x="9" y="9"/>
                  </a:lnTo>
                  <a:lnTo>
                    <a:pt x="11" y="6"/>
                  </a:lnTo>
                  <a:lnTo>
                    <a:pt x="11" y="6"/>
                  </a:lnTo>
                  <a:lnTo>
                    <a:pt x="11" y="2"/>
                  </a:lnTo>
                  <a:lnTo>
                    <a:pt x="8" y="0"/>
                  </a:lnTo>
                  <a:lnTo>
                    <a:pt x="0" y="0"/>
                  </a:lnTo>
                  <a:lnTo>
                    <a:pt x="0" y="2"/>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2" name="Freeform 575"/>
            <p:cNvSpPr>
              <a:spLocks/>
            </p:cNvSpPr>
            <p:nvPr/>
          </p:nvSpPr>
          <p:spPr bwMode="auto">
            <a:xfrm>
              <a:off x="7864475" y="1927225"/>
              <a:ext cx="17463" cy="14288"/>
            </a:xfrm>
            <a:custGeom>
              <a:avLst/>
              <a:gdLst>
                <a:gd name="T0" fmla="*/ 8 w 11"/>
                <a:gd name="T1" fmla="*/ 4 h 9"/>
                <a:gd name="T2" fmla="*/ 8 w 11"/>
                <a:gd name="T3" fmla="*/ 4 h 9"/>
                <a:gd name="T4" fmla="*/ 8 w 11"/>
                <a:gd name="T5" fmla="*/ 4 h 9"/>
                <a:gd name="T6" fmla="*/ 8 w 11"/>
                <a:gd name="T7" fmla="*/ 5 h 9"/>
                <a:gd name="T8" fmla="*/ 8 w 11"/>
                <a:gd name="T9" fmla="*/ 5 h 9"/>
                <a:gd name="T10" fmla="*/ 8 w 11"/>
                <a:gd name="T11" fmla="*/ 6 h 9"/>
                <a:gd name="T12" fmla="*/ 7 w 11"/>
                <a:gd name="T13" fmla="*/ 8 h 9"/>
                <a:gd name="T14" fmla="*/ 0 w 11"/>
                <a:gd name="T15" fmla="*/ 6 h 9"/>
                <a:gd name="T16" fmla="*/ 0 w 11"/>
                <a:gd name="T17" fmla="*/ 9 h 9"/>
                <a:gd name="T18" fmla="*/ 7 w 11"/>
                <a:gd name="T19" fmla="*/ 9 h 9"/>
                <a:gd name="T20" fmla="*/ 7 w 11"/>
                <a:gd name="T21" fmla="*/ 9 h 9"/>
                <a:gd name="T22" fmla="*/ 9 w 11"/>
                <a:gd name="T23" fmla="*/ 9 h 9"/>
                <a:gd name="T24" fmla="*/ 11 w 11"/>
                <a:gd name="T25" fmla="*/ 5 h 9"/>
                <a:gd name="T26" fmla="*/ 11 w 11"/>
                <a:gd name="T27" fmla="*/ 5 h 9"/>
                <a:gd name="T28" fmla="*/ 11 w 11"/>
                <a:gd name="T29" fmla="*/ 2 h 9"/>
                <a:gd name="T30" fmla="*/ 8 w 11"/>
                <a:gd name="T31" fmla="*/ 1 h 9"/>
                <a:gd name="T32" fmla="*/ 0 w 11"/>
                <a:gd name="T33" fmla="*/ 0 h 9"/>
                <a:gd name="T34" fmla="*/ 0 w 11"/>
                <a:gd name="T35" fmla="*/ 2 h 9"/>
                <a:gd name="T36" fmla="*/ 8 w 11"/>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4"/>
                  </a:moveTo>
                  <a:lnTo>
                    <a:pt x="8" y="4"/>
                  </a:lnTo>
                  <a:lnTo>
                    <a:pt x="8" y="4"/>
                  </a:lnTo>
                  <a:lnTo>
                    <a:pt x="8" y="5"/>
                  </a:lnTo>
                  <a:lnTo>
                    <a:pt x="8" y="5"/>
                  </a:lnTo>
                  <a:lnTo>
                    <a:pt x="8" y="6"/>
                  </a:lnTo>
                  <a:lnTo>
                    <a:pt x="7" y="8"/>
                  </a:lnTo>
                  <a:lnTo>
                    <a:pt x="0" y="6"/>
                  </a:lnTo>
                  <a:lnTo>
                    <a:pt x="0" y="9"/>
                  </a:lnTo>
                  <a:lnTo>
                    <a:pt x="7" y="9"/>
                  </a:lnTo>
                  <a:lnTo>
                    <a:pt x="7" y="9"/>
                  </a:lnTo>
                  <a:lnTo>
                    <a:pt x="9" y="9"/>
                  </a:lnTo>
                  <a:lnTo>
                    <a:pt x="11" y="5"/>
                  </a:lnTo>
                  <a:lnTo>
                    <a:pt x="11" y="5"/>
                  </a:lnTo>
                  <a:lnTo>
                    <a:pt x="11" y="2"/>
                  </a:lnTo>
                  <a:lnTo>
                    <a:pt x="8" y="1"/>
                  </a:lnTo>
                  <a:lnTo>
                    <a:pt x="0" y="0"/>
                  </a:lnTo>
                  <a:lnTo>
                    <a:pt x="0" y="2"/>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3" name="Freeform 576"/>
            <p:cNvSpPr>
              <a:spLocks/>
            </p:cNvSpPr>
            <p:nvPr/>
          </p:nvSpPr>
          <p:spPr bwMode="auto">
            <a:xfrm>
              <a:off x="7847013" y="1927225"/>
              <a:ext cx="17463" cy="14288"/>
            </a:xfrm>
            <a:custGeom>
              <a:avLst/>
              <a:gdLst>
                <a:gd name="T0" fmla="*/ 3 w 11"/>
                <a:gd name="T1" fmla="*/ 8 h 9"/>
                <a:gd name="T2" fmla="*/ 11 w 11"/>
                <a:gd name="T3" fmla="*/ 9 h 9"/>
                <a:gd name="T4" fmla="*/ 11 w 11"/>
                <a:gd name="T5" fmla="*/ 6 h 9"/>
                <a:gd name="T6" fmla="*/ 3 w 11"/>
                <a:gd name="T7" fmla="*/ 6 h 9"/>
                <a:gd name="T8" fmla="*/ 3 w 11"/>
                <a:gd name="T9" fmla="*/ 6 h 9"/>
                <a:gd name="T10" fmla="*/ 3 w 11"/>
                <a:gd name="T11" fmla="*/ 5 h 9"/>
                <a:gd name="T12" fmla="*/ 3 w 11"/>
                <a:gd name="T13" fmla="*/ 4 h 9"/>
                <a:gd name="T14" fmla="*/ 3 w 11"/>
                <a:gd name="T15" fmla="*/ 4 h 9"/>
                <a:gd name="T16" fmla="*/ 3 w 11"/>
                <a:gd name="T17" fmla="*/ 2 h 9"/>
                <a:gd name="T18" fmla="*/ 4 w 11"/>
                <a:gd name="T19" fmla="*/ 1 h 9"/>
                <a:gd name="T20" fmla="*/ 11 w 11"/>
                <a:gd name="T21" fmla="*/ 2 h 9"/>
                <a:gd name="T22" fmla="*/ 11 w 11"/>
                <a:gd name="T23" fmla="*/ 0 h 9"/>
                <a:gd name="T24" fmla="*/ 4 w 11"/>
                <a:gd name="T25" fmla="*/ 0 h 9"/>
                <a:gd name="T26" fmla="*/ 4 w 11"/>
                <a:gd name="T27" fmla="*/ 0 h 9"/>
                <a:gd name="T28" fmla="*/ 1 w 11"/>
                <a:gd name="T29" fmla="*/ 0 h 9"/>
                <a:gd name="T30" fmla="*/ 0 w 11"/>
                <a:gd name="T31" fmla="*/ 4 h 9"/>
                <a:gd name="T32" fmla="*/ 0 w 11"/>
                <a:gd name="T33" fmla="*/ 4 h 9"/>
                <a:gd name="T34" fmla="*/ 0 w 11"/>
                <a:gd name="T35" fmla="*/ 6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1" y="9"/>
                  </a:lnTo>
                  <a:lnTo>
                    <a:pt x="11" y="6"/>
                  </a:lnTo>
                  <a:lnTo>
                    <a:pt x="3" y="6"/>
                  </a:lnTo>
                  <a:lnTo>
                    <a:pt x="3" y="6"/>
                  </a:lnTo>
                  <a:lnTo>
                    <a:pt x="3" y="5"/>
                  </a:lnTo>
                  <a:lnTo>
                    <a:pt x="3" y="4"/>
                  </a:lnTo>
                  <a:lnTo>
                    <a:pt x="3" y="4"/>
                  </a:lnTo>
                  <a:lnTo>
                    <a:pt x="3" y="2"/>
                  </a:lnTo>
                  <a:lnTo>
                    <a:pt x="4" y="1"/>
                  </a:lnTo>
                  <a:lnTo>
                    <a:pt x="11" y="2"/>
                  </a:lnTo>
                  <a:lnTo>
                    <a:pt x="11" y="0"/>
                  </a:lnTo>
                  <a:lnTo>
                    <a:pt x="4" y="0"/>
                  </a:lnTo>
                  <a:lnTo>
                    <a:pt x="4" y="0"/>
                  </a:lnTo>
                  <a:lnTo>
                    <a:pt x="1" y="0"/>
                  </a:lnTo>
                  <a:lnTo>
                    <a:pt x="0" y="4"/>
                  </a:lnTo>
                  <a:lnTo>
                    <a:pt x="0" y="4"/>
                  </a:lnTo>
                  <a:lnTo>
                    <a:pt x="0"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4" name="Freeform 577"/>
            <p:cNvSpPr>
              <a:spLocks/>
            </p:cNvSpPr>
            <p:nvPr/>
          </p:nvSpPr>
          <p:spPr bwMode="auto">
            <a:xfrm>
              <a:off x="7853363" y="1873250"/>
              <a:ext cx="17463" cy="14288"/>
            </a:xfrm>
            <a:custGeom>
              <a:avLst/>
              <a:gdLst>
                <a:gd name="T0" fmla="*/ 3 w 11"/>
                <a:gd name="T1" fmla="*/ 9 h 9"/>
                <a:gd name="T2" fmla="*/ 9 w 11"/>
                <a:gd name="T3" fmla="*/ 9 h 9"/>
                <a:gd name="T4" fmla="*/ 11 w 11"/>
                <a:gd name="T5" fmla="*/ 8 h 9"/>
                <a:gd name="T6" fmla="*/ 3 w 11"/>
                <a:gd name="T7" fmla="*/ 7 h 9"/>
                <a:gd name="T8" fmla="*/ 3 w 11"/>
                <a:gd name="T9" fmla="*/ 7 h 9"/>
                <a:gd name="T10" fmla="*/ 3 w 11"/>
                <a:gd name="T11" fmla="*/ 7 h 9"/>
                <a:gd name="T12" fmla="*/ 1 w 11"/>
                <a:gd name="T13" fmla="*/ 4 h 9"/>
                <a:gd name="T14" fmla="*/ 1 w 11"/>
                <a:gd name="T15" fmla="*/ 4 h 9"/>
                <a:gd name="T16" fmla="*/ 3 w 11"/>
                <a:gd name="T17" fmla="*/ 3 h 9"/>
                <a:gd name="T18" fmla="*/ 4 w 11"/>
                <a:gd name="T19" fmla="*/ 3 h 9"/>
                <a:gd name="T20" fmla="*/ 11 w 11"/>
                <a:gd name="T21" fmla="*/ 4 h 9"/>
                <a:gd name="T22" fmla="*/ 11 w 11"/>
                <a:gd name="T23" fmla="*/ 1 h 9"/>
                <a:gd name="T24" fmla="*/ 4 w 11"/>
                <a:gd name="T25" fmla="*/ 0 h 9"/>
                <a:gd name="T26" fmla="*/ 4 w 11"/>
                <a:gd name="T27" fmla="*/ 0 h 9"/>
                <a:gd name="T28" fmla="*/ 1 w 11"/>
                <a:gd name="T29" fmla="*/ 1 h 9"/>
                <a:gd name="T30" fmla="*/ 0 w 11"/>
                <a:gd name="T31" fmla="*/ 4 h 9"/>
                <a:gd name="T32" fmla="*/ 0 w 11"/>
                <a:gd name="T33" fmla="*/ 4 h 9"/>
                <a:gd name="T34" fmla="*/ 0 w 11"/>
                <a:gd name="T35" fmla="*/ 8 h 9"/>
                <a:gd name="T36" fmla="*/ 3 w 11"/>
                <a:gd name="T37" fmla="*/ 9 h 9"/>
                <a:gd name="T38" fmla="*/ 3 w 11"/>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9"/>
                  </a:moveTo>
                  <a:lnTo>
                    <a:pt x="9" y="9"/>
                  </a:lnTo>
                  <a:lnTo>
                    <a:pt x="11" y="8"/>
                  </a:lnTo>
                  <a:lnTo>
                    <a:pt x="3" y="7"/>
                  </a:lnTo>
                  <a:lnTo>
                    <a:pt x="3" y="7"/>
                  </a:lnTo>
                  <a:lnTo>
                    <a:pt x="3" y="7"/>
                  </a:lnTo>
                  <a:lnTo>
                    <a:pt x="1" y="4"/>
                  </a:lnTo>
                  <a:lnTo>
                    <a:pt x="1" y="4"/>
                  </a:lnTo>
                  <a:lnTo>
                    <a:pt x="3" y="3"/>
                  </a:lnTo>
                  <a:lnTo>
                    <a:pt x="4" y="3"/>
                  </a:lnTo>
                  <a:lnTo>
                    <a:pt x="11" y="4"/>
                  </a:lnTo>
                  <a:lnTo>
                    <a:pt x="11" y="1"/>
                  </a:lnTo>
                  <a:lnTo>
                    <a:pt x="4" y="0"/>
                  </a:lnTo>
                  <a:lnTo>
                    <a:pt x="4" y="0"/>
                  </a:lnTo>
                  <a:lnTo>
                    <a:pt x="1" y="1"/>
                  </a:lnTo>
                  <a:lnTo>
                    <a:pt x="0" y="4"/>
                  </a:lnTo>
                  <a:lnTo>
                    <a:pt x="0" y="4"/>
                  </a:lnTo>
                  <a:lnTo>
                    <a:pt x="0"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5" name="Freeform 578"/>
            <p:cNvSpPr>
              <a:spLocks/>
            </p:cNvSpPr>
            <p:nvPr/>
          </p:nvSpPr>
          <p:spPr bwMode="auto">
            <a:xfrm>
              <a:off x="7867650" y="1874838"/>
              <a:ext cx="20638" cy="15875"/>
            </a:xfrm>
            <a:custGeom>
              <a:avLst/>
              <a:gdLst>
                <a:gd name="T0" fmla="*/ 10 w 13"/>
                <a:gd name="T1" fmla="*/ 3 h 10"/>
                <a:gd name="T2" fmla="*/ 10 w 13"/>
                <a:gd name="T3" fmla="*/ 3 h 10"/>
                <a:gd name="T4" fmla="*/ 10 w 13"/>
                <a:gd name="T5" fmla="*/ 4 h 10"/>
                <a:gd name="T6" fmla="*/ 10 w 13"/>
                <a:gd name="T7" fmla="*/ 6 h 10"/>
                <a:gd name="T8" fmla="*/ 10 w 13"/>
                <a:gd name="T9" fmla="*/ 6 h 10"/>
                <a:gd name="T10" fmla="*/ 10 w 13"/>
                <a:gd name="T11" fmla="*/ 7 h 10"/>
                <a:gd name="T12" fmla="*/ 9 w 13"/>
                <a:gd name="T13" fmla="*/ 7 h 10"/>
                <a:gd name="T14" fmla="*/ 2 w 13"/>
                <a:gd name="T15" fmla="*/ 7 h 10"/>
                <a:gd name="T16" fmla="*/ 0 w 13"/>
                <a:gd name="T17" fmla="*/ 8 h 10"/>
                <a:gd name="T18" fmla="*/ 9 w 13"/>
                <a:gd name="T19" fmla="*/ 10 h 10"/>
                <a:gd name="T20" fmla="*/ 9 w 13"/>
                <a:gd name="T21" fmla="*/ 10 h 10"/>
                <a:gd name="T22" fmla="*/ 11 w 13"/>
                <a:gd name="T23" fmla="*/ 8 h 10"/>
                <a:gd name="T24" fmla="*/ 13 w 13"/>
                <a:gd name="T25" fmla="*/ 6 h 10"/>
                <a:gd name="T26" fmla="*/ 13 w 13"/>
                <a:gd name="T27" fmla="*/ 6 h 10"/>
                <a:gd name="T28" fmla="*/ 11 w 13"/>
                <a:gd name="T29" fmla="*/ 3 h 10"/>
                <a:gd name="T30" fmla="*/ 10 w 13"/>
                <a:gd name="T31" fmla="*/ 0 h 10"/>
                <a:gd name="T32" fmla="*/ 2 w 13"/>
                <a:gd name="T33" fmla="*/ 0 h 10"/>
                <a:gd name="T34" fmla="*/ 2 w 13"/>
                <a:gd name="T35" fmla="*/ 3 h 10"/>
                <a:gd name="T36" fmla="*/ 10 w 13"/>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0">
                  <a:moveTo>
                    <a:pt x="10" y="3"/>
                  </a:moveTo>
                  <a:lnTo>
                    <a:pt x="10" y="3"/>
                  </a:lnTo>
                  <a:lnTo>
                    <a:pt x="10" y="4"/>
                  </a:lnTo>
                  <a:lnTo>
                    <a:pt x="10" y="6"/>
                  </a:lnTo>
                  <a:lnTo>
                    <a:pt x="10" y="6"/>
                  </a:lnTo>
                  <a:lnTo>
                    <a:pt x="10" y="7"/>
                  </a:lnTo>
                  <a:lnTo>
                    <a:pt x="9" y="7"/>
                  </a:lnTo>
                  <a:lnTo>
                    <a:pt x="2" y="7"/>
                  </a:lnTo>
                  <a:lnTo>
                    <a:pt x="0" y="8"/>
                  </a:lnTo>
                  <a:lnTo>
                    <a:pt x="9" y="10"/>
                  </a:lnTo>
                  <a:lnTo>
                    <a:pt x="9" y="10"/>
                  </a:lnTo>
                  <a:lnTo>
                    <a:pt x="11" y="8"/>
                  </a:lnTo>
                  <a:lnTo>
                    <a:pt x="13" y="6"/>
                  </a:lnTo>
                  <a:lnTo>
                    <a:pt x="13" y="6"/>
                  </a:lnTo>
                  <a:lnTo>
                    <a:pt x="11" y="3"/>
                  </a:lnTo>
                  <a:lnTo>
                    <a:pt x="10" y="0"/>
                  </a:lnTo>
                  <a:lnTo>
                    <a:pt x="2" y="0"/>
                  </a:lnTo>
                  <a:lnTo>
                    <a:pt x="2" y="3"/>
                  </a:lnTo>
                  <a:lnTo>
                    <a:pt x="10"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6" name="Freeform 579"/>
            <p:cNvSpPr>
              <a:spLocks/>
            </p:cNvSpPr>
            <p:nvPr/>
          </p:nvSpPr>
          <p:spPr bwMode="auto">
            <a:xfrm>
              <a:off x="7875588" y="1822450"/>
              <a:ext cx="19050" cy="15875"/>
            </a:xfrm>
            <a:custGeom>
              <a:avLst/>
              <a:gdLst>
                <a:gd name="T0" fmla="*/ 9 w 12"/>
                <a:gd name="T1" fmla="*/ 4 h 10"/>
                <a:gd name="T2" fmla="*/ 9 w 12"/>
                <a:gd name="T3" fmla="*/ 4 h 10"/>
                <a:gd name="T4" fmla="*/ 9 w 12"/>
                <a:gd name="T5" fmla="*/ 4 h 10"/>
                <a:gd name="T6" fmla="*/ 9 w 12"/>
                <a:gd name="T7" fmla="*/ 5 h 10"/>
                <a:gd name="T8" fmla="*/ 9 w 12"/>
                <a:gd name="T9" fmla="*/ 5 h 10"/>
                <a:gd name="T10" fmla="*/ 9 w 12"/>
                <a:gd name="T11" fmla="*/ 6 h 10"/>
                <a:gd name="T12" fmla="*/ 8 w 12"/>
                <a:gd name="T13" fmla="*/ 8 h 10"/>
                <a:gd name="T14" fmla="*/ 1 w 12"/>
                <a:gd name="T15" fmla="*/ 6 h 10"/>
                <a:gd name="T16" fmla="*/ 0 w 12"/>
                <a:gd name="T17" fmla="*/ 9 h 10"/>
                <a:gd name="T18" fmla="*/ 8 w 12"/>
                <a:gd name="T19" fmla="*/ 10 h 10"/>
                <a:gd name="T20" fmla="*/ 8 w 12"/>
                <a:gd name="T21" fmla="*/ 10 h 10"/>
                <a:gd name="T22" fmla="*/ 10 w 12"/>
                <a:gd name="T23" fmla="*/ 9 h 10"/>
                <a:gd name="T24" fmla="*/ 12 w 12"/>
                <a:gd name="T25" fmla="*/ 6 h 10"/>
                <a:gd name="T26" fmla="*/ 12 w 12"/>
                <a:gd name="T27" fmla="*/ 6 h 10"/>
                <a:gd name="T28" fmla="*/ 10 w 12"/>
                <a:gd name="T29" fmla="*/ 2 h 10"/>
                <a:gd name="T30" fmla="*/ 9 w 12"/>
                <a:gd name="T31" fmla="*/ 1 h 10"/>
                <a:gd name="T32" fmla="*/ 1 w 12"/>
                <a:gd name="T33" fmla="*/ 0 h 10"/>
                <a:gd name="T34" fmla="*/ 1 w 12"/>
                <a:gd name="T35" fmla="*/ 2 h 10"/>
                <a:gd name="T36" fmla="*/ 9 w 12"/>
                <a:gd name="T3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9" y="4"/>
                  </a:moveTo>
                  <a:lnTo>
                    <a:pt x="9" y="4"/>
                  </a:lnTo>
                  <a:lnTo>
                    <a:pt x="9" y="4"/>
                  </a:lnTo>
                  <a:lnTo>
                    <a:pt x="9" y="5"/>
                  </a:lnTo>
                  <a:lnTo>
                    <a:pt x="9" y="5"/>
                  </a:lnTo>
                  <a:lnTo>
                    <a:pt x="9" y="6"/>
                  </a:lnTo>
                  <a:lnTo>
                    <a:pt x="8" y="8"/>
                  </a:lnTo>
                  <a:lnTo>
                    <a:pt x="1" y="6"/>
                  </a:lnTo>
                  <a:lnTo>
                    <a:pt x="0" y="9"/>
                  </a:lnTo>
                  <a:lnTo>
                    <a:pt x="8" y="10"/>
                  </a:lnTo>
                  <a:lnTo>
                    <a:pt x="8" y="10"/>
                  </a:lnTo>
                  <a:lnTo>
                    <a:pt x="10" y="9"/>
                  </a:lnTo>
                  <a:lnTo>
                    <a:pt x="12" y="6"/>
                  </a:lnTo>
                  <a:lnTo>
                    <a:pt x="12" y="6"/>
                  </a:lnTo>
                  <a:lnTo>
                    <a:pt x="10" y="2"/>
                  </a:lnTo>
                  <a:lnTo>
                    <a:pt x="9" y="1"/>
                  </a:lnTo>
                  <a:lnTo>
                    <a:pt x="1" y="0"/>
                  </a:lnTo>
                  <a:lnTo>
                    <a:pt x="1" y="2"/>
                  </a:lnTo>
                  <a:lnTo>
                    <a:pt x="9"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7" name="Freeform 580"/>
            <p:cNvSpPr>
              <a:spLocks/>
            </p:cNvSpPr>
            <p:nvPr/>
          </p:nvSpPr>
          <p:spPr bwMode="auto">
            <a:xfrm>
              <a:off x="7859713" y="1822450"/>
              <a:ext cx="17463" cy="14288"/>
            </a:xfrm>
            <a:custGeom>
              <a:avLst/>
              <a:gdLst>
                <a:gd name="T0" fmla="*/ 3 w 11"/>
                <a:gd name="T1" fmla="*/ 8 h 9"/>
                <a:gd name="T2" fmla="*/ 10 w 11"/>
                <a:gd name="T3" fmla="*/ 9 h 9"/>
                <a:gd name="T4" fmla="*/ 11 w 11"/>
                <a:gd name="T5" fmla="*/ 6 h 9"/>
                <a:gd name="T6" fmla="*/ 3 w 11"/>
                <a:gd name="T7" fmla="*/ 6 h 9"/>
                <a:gd name="T8" fmla="*/ 3 w 11"/>
                <a:gd name="T9" fmla="*/ 6 h 9"/>
                <a:gd name="T10" fmla="*/ 3 w 11"/>
                <a:gd name="T11" fmla="*/ 5 h 9"/>
                <a:gd name="T12" fmla="*/ 1 w 11"/>
                <a:gd name="T13" fmla="*/ 4 h 9"/>
                <a:gd name="T14" fmla="*/ 1 w 11"/>
                <a:gd name="T15" fmla="*/ 4 h 9"/>
                <a:gd name="T16" fmla="*/ 3 w 11"/>
                <a:gd name="T17" fmla="*/ 2 h 9"/>
                <a:gd name="T18" fmla="*/ 3 w 11"/>
                <a:gd name="T19" fmla="*/ 2 h 9"/>
                <a:gd name="T20" fmla="*/ 11 w 11"/>
                <a:gd name="T21" fmla="*/ 2 h 9"/>
                <a:gd name="T22" fmla="*/ 11 w 11"/>
                <a:gd name="T23" fmla="*/ 0 h 9"/>
                <a:gd name="T24" fmla="*/ 4 w 11"/>
                <a:gd name="T25" fmla="*/ 0 h 9"/>
                <a:gd name="T26" fmla="*/ 4 w 11"/>
                <a:gd name="T27" fmla="*/ 0 h 9"/>
                <a:gd name="T28" fmla="*/ 1 w 11"/>
                <a:gd name="T29" fmla="*/ 1 h 9"/>
                <a:gd name="T30" fmla="*/ 0 w 11"/>
                <a:gd name="T31" fmla="*/ 4 h 9"/>
                <a:gd name="T32" fmla="*/ 0 w 11"/>
                <a:gd name="T33" fmla="*/ 4 h 9"/>
                <a:gd name="T34" fmla="*/ 0 w 11"/>
                <a:gd name="T35" fmla="*/ 6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0" y="9"/>
                  </a:lnTo>
                  <a:lnTo>
                    <a:pt x="11" y="6"/>
                  </a:lnTo>
                  <a:lnTo>
                    <a:pt x="3" y="6"/>
                  </a:lnTo>
                  <a:lnTo>
                    <a:pt x="3" y="6"/>
                  </a:lnTo>
                  <a:lnTo>
                    <a:pt x="3" y="5"/>
                  </a:lnTo>
                  <a:lnTo>
                    <a:pt x="1" y="4"/>
                  </a:lnTo>
                  <a:lnTo>
                    <a:pt x="1" y="4"/>
                  </a:lnTo>
                  <a:lnTo>
                    <a:pt x="3" y="2"/>
                  </a:lnTo>
                  <a:lnTo>
                    <a:pt x="3" y="2"/>
                  </a:lnTo>
                  <a:lnTo>
                    <a:pt x="11" y="2"/>
                  </a:lnTo>
                  <a:lnTo>
                    <a:pt x="11" y="0"/>
                  </a:lnTo>
                  <a:lnTo>
                    <a:pt x="4" y="0"/>
                  </a:lnTo>
                  <a:lnTo>
                    <a:pt x="4" y="0"/>
                  </a:lnTo>
                  <a:lnTo>
                    <a:pt x="1" y="1"/>
                  </a:lnTo>
                  <a:lnTo>
                    <a:pt x="0" y="4"/>
                  </a:lnTo>
                  <a:lnTo>
                    <a:pt x="0" y="4"/>
                  </a:lnTo>
                  <a:lnTo>
                    <a:pt x="0"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8" name="Freeform 581"/>
            <p:cNvSpPr>
              <a:spLocks/>
            </p:cNvSpPr>
            <p:nvPr/>
          </p:nvSpPr>
          <p:spPr bwMode="auto">
            <a:xfrm>
              <a:off x="7866063" y="1768475"/>
              <a:ext cx="17463" cy="17463"/>
            </a:xfrm>
            <a:custGeom>
              <a:avLst/>
              <a:gdLst>
                <a:gd name="T0" fmla="*/ 3 w 11"/>
                <a:gd name="T1" fmla="*/ 9 h 11"/>
                <a:gd name="T2" fmla="*/ 10 w 11"/>
                <a:gd name="T3" fmla="*/ 11 h 11"/>
                <a:gd name="T4" fmla="*/ 11 w 11"/>
                <a:gd name="T5" fmla="*/ 8 h 11"/>
                <a:gd name="T6" fmla="*/ 3 w 11"/>
                <a:gd name="T7" fmla="*/ 7 h 11"/>
                <a:gd name="T8" fmla="*/ 3 w 11"/>
                <a:gd name="T9" fmla="*/ 7 h 11"/>
                <a:gd name="T10" fmla="*/ 1 w 11"/>
                <a:gd name="T11" fmla="*/ 7 h 11"/>
                <a:gd name="T12" fmla="*/ 1 w 11"/>
                <a:gd name="T13" fmla="*/ 5 h 11"/>
                <a:gd name="T14" fmla="*/ 1 w 11"/>
                <a:gd name="T15" fmla="*/ 5 h 11"/>
                <a:gd name="T16" fmla="*/ 3 w 11"/>
                <a:gd name="T17" fmla="*/ 4 h 11"/>
                <a:gd name="T18" fmla="*/ 3 w 11"/>
                <a:gd name="T19" fmla="*/ 2 h 11"/>
                <a:gd name="T20" fmla="*/ 11 w 11"/>
                <a:gd name="T21" fmla="*/ 4 h 11"/>
                <a:gd name="T22" fmla="*/ 11 w 11"/>
                <a:gd name="T23" fmla="*/ 1 h 11"/>
                <a:gd name="T24" fmla="*/ 4 w 11"/>
                <a:gd name="T25" fmla="*/ 0 h 11"/>
                <a:gd name="T26" fmla="*/ 4 w 11"/>
                <a:gd name="T27" fmla="*/ 0 h 11"/>
                <a:gd name="T28" fmla="*/ 1 w 11"/>
                <a:gd name="T29" fmla="*/ 1 h 11"/>
                <a:gd name="T30" fmla="*/ 0 w 11"/>
                <a:gd name="T31" fmla="*/ 4 h 11"/>
                <a:gd name="T32" fmla="*/ 0 w 11"/>
                <a:gd name="T33" fmla="*/ 4 h 11"/>
                <a:gd name="T34" fmla="*/ 0 w 11"/>
                <a:gd name="T35" fmla="*/ 8 h 11"/>
                <a:gd name="T36" fmla="*/ 3 w 11"/>
                <a:gd name="T37" fmla="*/ 9 h 11"/>
                <a:gd name="T38" fmla="*/ 3 w 11"/>
                <a:gd name="T3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1">
                  <a:moveTo>
                    <a:pt x="3" y="9"/>
                  </a:moveTo>
                  <a:lnTo>
                    <a:pt x="10" y="11"/>
                  </a:lnTo>
                  <a:lnTo>
                    <a:pt x="11" y="8"/>
                  </a:lnTo>
                  <a:lnTo>
                    <a:pt x="3" y="7"/>
                  </a:lnTo>
                  <a:lnTo>
                    <a:pt x="3" y="7"/>
                  </a:lnTo>
                  <a:lnTo>
                    <a:pt x="1" y="7"/>
                  </a:lnTo>
                  <a:lnTo>
                    <a:pt x="1" y="5"/>
                  </a:lnTo>
                  <a:lnTo>
                    <a:pt x="1" y="5"/>
                  </a:lnTo>
                  <a:lnTo>
                    <a:pt x="3" y="4"/>
                  </a:lnTo>
                  <a:lnTo>
                    <a:pt x="3" y="2"/>
                  </a:lnTo>
                  <a:lnTo>
                    <a:pt x="11" y="4"/>
                  </a:lnTo>
                  <a:lnTo>
                    <a:pt x="11" y="1"/>
                  </a:lnTo>
                  <a:lnTo>
                    <a:pt x="4" y="0"/>
                  </a:lnTo>
                  <a:lnTo>
                    <a:pt x="4" y="0"/>
                  </a:lnTo>
                  <a:lnTo>
                    <a:pt x="1" y="1"/>
                  </a:lnTo>
                  <a:lnTo>
                    <a:pt x="0" y="4"/>
                  </a:lnTo>
                  <a:lnTo>
                    <a:pt x="0" y="4"/>
                  </a:lnTo>
                  <a:lnTo>
                    <a:pt x="0"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9" name="Freeform 582"/>
            <p:cNvSpPr>
              <a:spLocks/>
            </p:cNvSpPr>
            <p:nvPr/>
          </p:nvSpPr>
          <p:spPr bwMode="auto">
            <a:xfrm>
              <a:off x="7881938" y="1770063"/>
              <a:ext cx="19050" cy="15875"/>
            </a:xfrm>
            <a:custGeom>
              <a:avLst/>
              <a:gdLst>
                <a:gd name="T0" fmla="*/ 8 w 12"/>
                <a:gd name="T1" fmla="*/ 3 h 10"/>
                <a:gd name="T2" fmla="*/ 8 w 12"/>
                <a:gd name="T3" fmla="*/ 3 h 10"/>
                <a:gd name="T4" fmla="*/ 9 w 12"/>
                <a:gd name="T5" fmla="*/ 4 h 10"/>
                <a:gd name="T6" fmla="*/ 9 w 12"/>
                <a:gd name="T7" fmla="*/ 6 h 10"/>
                <a:gd name="T8" fmla="*/ 9 w 12"/>
                <a:gd name="T9" fmla="*/ 6 h 10"/>
                <a:gd name="T10" fmla="*/ 9 w 12"/>
                <a:gd name="T11" fmla="*/ 7 h 10"/>
                <a:gd name="T12" fmla="*/ 8 w 12"/>
                <a:gd name="T13" fmla="*/ 7 h 10"/>
                <a:gd name="T14" fmla="*/ 1 w 12"/>
                <a:gd name="T15" fmla="*/ 7 h 10"/>
                <a:gd name="T16" fmla="*/ 0 w 12"/>
                <a:gd name="T17" fmla="*/ 10 h 10"/>
                <a:gd name="T18" fmla="*/ 8 w 12"/>
                <a:gd name="T19" fmla="*/ 10 h 10"/>
                <a:gd name="T20" fmla="*/ 8 w 12"/>
                <a:gd name="T21" fmla="*/ 10 h 10"/>
                <a:gd name="T22" fmla="*/ 10 w 12"/>
                <a:gd name="T23" fmla="*/ 8 h 10"/>
                <a:gd name="T24" fmla="*/ 12 w 12"/>
                <a:gd name="T25" fmla="*/ 6 h 10"/>
                <a:gd name="T26" fmla="*/ 12 w 12"/>
                <a:gd name="T27" fmla="*/ 6 h 10"/>
                <a:gd name="T28" fmla="*/ 10 w 12"/>
                <a:gd name="T29" fmla="*/ 3 h 10"/>
                <a:gd name="T30" fmla="*/ 9 w 12"/>
                <a:gd name="T31" fmla="*/ 1 h 10"/>
                <a:gd name="T32" fmla="*/ 1 w 12"/>
                <a:gd name="T33" fmla="*/ 0 h 10"/>
                <a:gd name="T34" fmla="*/ 1 w 12"/>
                <a:gd name="T35" fmla="*/ 3 h 10"/>
                <a:gd name="T36" fmla="*/ 8 w 12"/>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8" y="3"/>
                  </a:moveTo>
                  <a:lnTo>
                    <a:pt x="8" y="3"/>
                  </a:lnTo>
                  <a:lnTo>
                    <a:pt x="9" y="4"/>
                  </a:lnTo>
                  <a:lnTo>
                    <a:pt x="9" y="6"/>
                  </a:lnTo>
                  <a:lnTo>
                    <a:pt x="9" y="6"/>
                  </a:lnTo>
                  <a:lnTo>
                    <a:pt x="9" y="7"/>
                  </a:lnTo>
                  <a:lnTo>
                    <a:pt x="8" y="7"/>
                  </a:lnTo>
                  <a:lnTo>
                    <a:pt x="1" y="7"/>
                  </a:lnTo>
                  <a:lnTo>
                    <a:pt x="0" y="10"/>
                  </a:lnTo>
                  <a:lnTo>
                    <a:pt x="8" y="10"/>
                  </a:lnTo>
                  <a:lnTo>
                    <a:pt x="8" y="10"/>
                  </a:lnTo>
                  <a:lnTo>
                    <a:pt x="10" y="8"/>
                  </a:lnTo>
                  <a:lnTo>
                    <a:pt x="12" y="6"/>
                  </a:lnTo>
                  <a:lnTo>
                    <a:pt x="12" y="6"/>
                  </a:lnTo>
                  <a:lnTo>
                    <a:pt x="10" y="3"/>
                  </a:lnTo>
                  <a:lnTo>
                    <a:pt x="9" y="1"/>
                  </a:lnTo>
                  <a:lnTo>
                    <a:pt x="1" y="0"/>
                  </a:lnTo>
                  <a:lnTo>
                    <a:pt x="1"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0" name="Freeform 583"/>
            <p:cNvSpPr>
              <a:spLocks/>
            </p:cNvSpPr>
            <p:nvPr/>
          </p:nvSpPr>
          <p:spPr bwMode="auto">
            <a:xfrm>
              <a:off x="7872413" y="1716088"/>
              <a:ext cx="17463" cy="15875"/>
            </a:xfrm>
            <a:custGeom>
              <a:avLst/>
              <a:gdLst>
                <a:gd name="T0" fmla="*/ 3 w 11"/>
                <a:gd name="T1" fmla="*/ 10 h 10"/>
                <a:gd name="T2" fmla="*/ 10 w 11"/>
                <a:gd name="T3" fmla="*/ 10 h 10"/>
                <a:gd name="T4" fmla="*/ 10 w 11"/>
                <a:gd name="T5" fmla="*/ 7 h 10"/>
                <a:gd name="T6" fmla="*/ 3 w 11"/>
                <a:gd name="T7" fmla="*/ 7 h 10"/>
                <a:gd name="T8" fmla="*/ 3 w 11"/>
                <a:gd name="T9" fmla="*/ 7 h 10"/>
                <a:gd name="T10" fmla="*/ 2 w 11"/>
                <a:gd name="T11" fmla="*/ 6 h 10"/>
                <a:gd name="T12" fmla="*/ 2 w 11"/>
                <a:gd name="T13" fmla="*/ 4 h 10"/>
                <a:gd name="T14" fmla="*/ 2 w 11"/>
                <a:gd name="T15" fmla="*/ 4 h 10"/>
                <a:gd name="T16" fmla="*/ 3 w 11"/>
                <a:gd name="T17" fmla="*/ 3 h 10"/>
                <a:gd name="T18" fmla="*/ 3 w 11"/>
                <a:gd name="T19" fmla="*/ 3 h 10"/>
                <a:gd name="T20" fmla="*/ 11 w 11"/>
                <a:gd name="T21" fmla="*/ 3 h 10"/>
                <a:gd name="T22" fmla="*/ 11 w 11"/>
                <a:gd name="T23" fmla="*/ 2 h 10"/>
                <a:gd name="T24" fmla="*/ 4 w 11"/>
                <a:gd name="T25" fmla="*/ 0 h 10"/>
                <a:gd name="T26" fmla="*/ 4 w 11"/>
                <a:gd name="T27" fmla="*/ 0 h 10"/>
                <a:gd name="T28" fmla="*/ 2 w 11"/>
                <a:gd name="T29" fmla="*/ 2 h 10"/>
                <a:gd name="T30" fmla="*/ 0 w 11"/>
                <a:gd name="T31" fmla="*/ 4 h 10"/>
                <a:gd name="T32" fmla="*/ 0 w 11"/>
                <a:gd name="T33" fmla="*/ 4 h 10"/>
                <a:gd name="T34" fmla="*/ 0 w 11"/>
                <a:gd name="T35" fmla="*/ 7 h 10"/>
                <a:gd name="T36" fmla="*/ 3 w 11"/>
                <a:gd name="T37" fmla="*/ 10 h 10"/>
                <a:gd name="T38" fmla="*/ 3 w 11"/>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10"/>
                  </a:moveTo>
                  <a:lnTo>
                    <a:pt x="10" y="10"/>
                  </a:lnTo>
                  <a:lnTo>
                    <a:pt x="10" y="7"/>
                  </a:lnTo>
                  <a:lnTo>
                    <a:pt x="3" y="7"/>
                  </a:lnTo>
                  <a:lnTo>
                    <a:pt x="3" y="7"/>
                  </a:lnTo>
                  <a:lnTo>
                    <a:pt x="2" y="6"/>
                  </a:lnTo>
                  <a:lnTo>
                    <a:pt x="2" y="4"/>
                  </a:lnTo>
                  <a:lnTo>
                    <a:pt x="2" y="4"/>
                  </a:lnTo>
                  <a:lnTo>
                    <a:pt x="3" y="3"/>
                  </a:lnTo>
                  <a:lnTo>
                    <a:pt x="3" y="3"/>
                  </a:lnTo>
                  <a:lnTo>
                    <a:pt x="11" y="3"/>
                  </a:lnTo>
                  <a:lnTo>
                    <a:pt x="11" y="2"/>
                  </a:lnTo>
                  <a:lnTo>
                    <a:pt x="4" y="0"/>
                  </a:lnTo>
                  <a:lnTo>
                    <a:pt x="4" y="0"/>
                  </a:lnTo>
                  <a:lnTo>
                    <a:pt x="2" y="2"/>
                  </a:lnTo>
                  <a:lnTo>
                    <a:pt x="0" y="4"/>
                  </a:lnTo>
                  <a:lnTo>
                    <a:pt x="0" y="4"/>
                  </a:lnTo>
                  <a:lnTo>
                    <a:pt x="0" y="7"/>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1" name="Freeform 584"/>
            <p:cNvSpPr>
              <a:spLocks/>
            </p:cNvSpPr>
            <p:nvPr/>
          </p:nvSpPr>
          <p:spPr bwMode="auto">
            <a:xfrm>
              <a:off x="7888288" y="1719263"/>
              <a:ext cx="19050" cy="14288"/>
            </a:xfrm>
            <a:custGeom>
              <a:avLst/>
              <a:gdLst>
                <a:gd name="T0" fmla="*/ 8 w 12"/>
                <a:gd name="T1" fmla="*/ 2 h 9"/>
                <a:gd name="T2" fmla="*/ 8 w 12"/>
                <a:gd name="T3" fmla="*/ 2 h 9"/>
                <a:gd name="T4" fmla="*/ 9 w 12"/>
                <a:gd name="T5" fmla="*/ 2 h 9"/>
                <a:gd name="T6" fmla="*/ 9 w 12"/>
                <a:gd name="T7" fmla="*/ 5 h 9"/>
                <a:gd name="T8" fmla="*/ 9 w 12"/>
                <a:gd name="T9" fmla="*/ 5 h 9"/>
                <a:gd name="T10" fmla="*/ 9 w 12"/>
                <a:gd name="T11" fmla="*/ 6 h 9"/>
                <a:gd name="T12" fmla="*/ 8 w 12"/>
                <a:gd name="T13" fmla="*/ 6 h 9"/>
                <a:gd name="T14" fmla="*/ 0 w 12"/>
                <a:gd name="T15" fmla="*/ 5 h 9"/>
                <a:gd name="T16" fmla="*/ 0 w 12"/>
                <a:gd name="T17" fmla="*/ 8 h 9"/>
                <a:gd name="T18" fmla="*/ 8 w 12"/>
                <a:gd name="T19" fmla="*/ 9 h 9"/>
                <a:gd name="T20" fmla="*/ 8 w 12"/>
                <a:gd name="T21" fmla="*/ 9 h 9"/>
                <a:gd name="T22" fmla="*/ 10 w 12"/>
                <a:gd name="T23" fmla="*/ 8 h 9"/>
                <a:gd name="T24" fmla="*/ 12 w 12"/>
                <a:gd name="T25" fmla="*/ 5 h 9"/>
                <a:gd name="T26" fmla="*/ 12 w 12"/>
                <a:gd name="T27" fmla="*/ 5 h 9"/>
                <a:gd name="T28" fmla="*/ 10 w 12"/>
                <a:gd name="T29" fmla="*/ 1 h 9"/>
                <a:gd name="T30" fmla="*/ 9 w 12"/>
                <a:gd name="T31" fmla="*/ 0 h 9"/>
                <a:gd name="T32" fmla="*/ 1 w 12"/>
                <a:gd name="T33" fmla="*/ 0 h 9"/>
                <a:gd name="T34" fmla="*/ 1 w 12"/>
                <a:gd name="T35" fmla="*/ 1 h 9"/>
                <a:gd name="T36" fmla="*/ 8 w 12"/>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8" y="2"/>
                  </a:moveTo>
                  <a:lnTo>
                    <a:pt x="8" y="2"/>
                  </a:lnTo>
                  <a:lnTo>
                    <a:pt x="9" y="2"/>
                  </a:lnTo>
                  <a:lnTo>
                    <a:pt x="9" y="5"/>
                  </a:lnTo>
                  <a:lnTo>
                    <a:pt x="9" y="5"/>
                  </a:lnTo>
                  <a:lnTo>
                    <a:pt x="9" y="6"/>
                  </a:lnTo>
                  <a:lnTo>
                    <a:pt x="8" y="6"/>
                  </a:lnTo>
                  <a:lnTo>
                    <a:pt x="0" y="5"/>
                  </a:lnTo>
                  <a:lnTo>
                    <a:pt x="0" y="8"/>
                  </a:lnTo>
                  <a:lnTo>
                    <a:pt x="8" y="9"/>
                  </a:lnTo>
                  <a:lnTo>
                    <a:pt x="8" y="9"/>
                  </a:lnTo>
                  <a:lnTo>
                    <a:pt x="10" y="8"/>
                  </a:lnTo>
                  <a:lnTo>
                    <a:pt x="12" y="5"/>
                  </a:lnTo>
                  <a:lnTo>
                    <a:pt x="12" y="5"/>
                  </a:lnTo>
                  <a:lnTo>
                    <a:pt x="10" y="1"/>
                  </a:lnTo>
                  <a:lnTo>
                    <a:pt x="9" y="0"/>
                  </a:lnTo>
                  <a:lnTo>
                    <a:pt x="1" y="0"/>
                  </a:lnTo>
                  <a:lnTo>
                    <a:pt x="1" y="1"/>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2" name="Freeform 585"/>
            <p:cNvSpPr>
              <a:spLocks/>
            </p:cNvSpPr>
            <p:nvPr/>
          </p:nvSpPr>
          <p:spPr bwMode="auto">
            <a:xfrm>
              <a:off x="7386638" y="2166938"/>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3" name="Freeform 586"/>
            <p:cNvSpPr>
              <a:spLocks/>
            </p:cNvSpPr>
            <p:nvPr/>
          </p:nvSpPr>
          <p:spPr bwMode="auto">
            <a:xfrm>
              <a:off x="7388225" y="2141538"/>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4" name="Freeform 587"/>
            <p:cNvSpPr>
              <a:spLocks/>
            </p:cNvSpPr>
            <p:nvPr/>
          </p:nvSpPr>
          <p:spPr bwMode="auto">
            <a:xfrm>
              <a:off x="7392988" y="2114550"/>
              <a:ext cx="404813" cy="47625"/>
            </a:xfrm>
            <a:custGeom>
              <a:avLst/>
              <a:gdLst>
                <a:gd name="T0" fmla="*/ 255 w 255"/>
                <a:gd name="T1" fmla="*/ 30 h 30"/>
                <a:gd name="T2" fmla="*/ 255 w 255"/>
                <a:gd name="T3" fmla="*/ 29 h 30"/>
                <a:gd name="T4" fmla="*/ 0 w 255"/>
                <a:gd name="T5" fmla="*/ 0 h 30"/>
                <a:gd name="T6" fmla="*/ 0 w 255"/>
                <a:gd name="T7" fmla="*/ 2 h 30"/>
                <a:gd name="T8" fmla="*/ 255 w 255"/>
                <a:gd name="T9" fmla="*/ 30 h 30"/>
              </a:gdLst>
              <a:ahLst/>
              <a:cxnLst>
                <a:cxn ang="0">
                  <a:pos x="T0" y="T1"/>
                </a:cxn>
                <a:cxn ang="0">
                  <a:pos x="T2" y="T3"/>
                </a:cxn>
                <a:cxn ang="0">
                  <a:pos x="T4" y="T5"/>
                </a:cxn>
                <a:cxn ang="0">
                  <a:pos x="T6" y="T7"/>
                </a:cxn>
                <a:cxn ang="0">
                  <a:pos x="T8" y="T9"/>
                </a:cxn>
              </a:cxnLst>
              <a:rect l="0" t="0" r="r" b="b"/>
              <a:pathLst>
                <a:path w="255" h="30">
                  <a:moveTo>
                    <a:pt x="255" y="30"/>
                  </a:moveTo>
                  <a:lnTo>
                    <a:pt x="255" y="29"/>
                  </a:lnTo>
                  <a:lnTo>
                    <a:pt x="0" y="0"/>
                  </a:lnTo>
                  <a:lnTo>
                    <a:pt x="0" y="2"/>
                  </a:lnTo>
                  <a:lnTo>
                    <a:pt x="255" y="30"/>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5" name="Freeform 588"/>
            <p:cNvSpPr>
              <a:spLocks/>
            </p:cNvSpPr>
            <p:nvPr/>
          </p:nvSpPr>
          <p:spPr bwMode="auto">
            <a:xfrm>
              <a:off x="7394575" y="2092325"/>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6" name="Freeform 589"/>
            <p:cNvSpPr>
              <a:spLocks/>
            </p:cNvSpPr>
            <p:nvPr/>
          </p:nvSpPr>
          <p:spPr bwMode="auto">
            <a:xfrm>
              <a:off x="7396163" y="2065338"/>
              <a:ext cx="407988" cy="46038"/>
            </a:xfrm>
            <a:custGeom>
              <a:avLst/>
              <a:gdLst>
                <a:gd name="T0" fmla="*/ 256 w 257"/>
                <a:gd name="T1" fmla="*/ 29 h 29"/>
                <a:gd name="T2" fmla="*/ 257 w 257"/>
                <a:gd name="T3" fmla="*/ 29 h 29"/>
                <a:gd name="T4" fmla="*/ 0 w 257"/>
                <a:gd name="T5" fmla="*/ 0 h 29"/>
                <a:gd name="T6" fmla="*/ 0 w 257"/>
                <a:gd name="T7" fmla="*/ 2 h 29"/>
                <a:gd name="T8" fmla="*/ 256 w 257"/>
                <a:gd name="T9" fmla="*/ 29 h 29"/>
              </a:gdLst>
              <a:ahLst/>
              <a:cxnLst>
                <a:cxn ang="0">
                  <a:pos x="T0" y="T1"/>
                </a:cxn>
                <a:cxn ang="0">
                  <a:pos x="T2" y="T3"/>
                </a:cxn>
                <a:cxn ang="0">
                  <a:pos x="T4" y="T5"/>
                </a:cxn>
                <a:cxn ang="0">
                  <a:pos x="T6" y="T7"/>
                </a:cxn>
                <a:cxn ang="0">
                  <a:pos x="T8" y="T9"/>
                </a:cxn>
              </a:cxnLst>
              <a:rect l="0" t="0" r="r" b="b"/>
              <a:pathLst>
                <a:path w="257" h="29">
                  <a:moveTo>
                    <a:pt x="256" y="29"/>
                  </a:moveTo>
                  <a:lnTo>
                    <a:pt x="257" y="29"/>
                  </a:lnTo>
                  <a:lnTo>
                    <a:pt x="0" y="0"/>
                  </a:lnTo>
                  <a:lnTo>
                    <a:pt x="0" y="2"/>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7" name="Freeform 590"/>
            <p:cNvSpPr>
              <a:spLocks/>
            </p:cNvSpPr>
            <p:nvPr/>
          </p:nvSpPr>
          <p:spPr bwMode="auto">
            <a:xfrm>
              <a:off x="7400925" y="2039938"/>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8" name="Freeform 591"/>
            <p:cNvSpPr>
              <a:spLocks/>
            </p:cNvSpPr>
            <p:nvPr/>
          </p:nvSpPr>
          <p:spPr bwMode="auto">
            <a:xfrm>
              <a:off x="7404100" y="2016125"/>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9" name="Freeform 592"/>
            <p:cNvSpPr>
              <a:spLocks/>
            </p:cNvSpPr>
            <p:nvPr/>
          </p:nvSpPr>
          <p:spPr bwMode="auto">
            <a:xfrm>
              <a:off x="7407275" y="1990725"/>
              <a:ext cx="404813" cy="46038"/>
            </a:xfrm>
            <a:custGeom>
              <a:avLst/>
              <a:gdLst>
                <a:gd name="T0" fmla="*/ 255 w 255"/>
                <a:gd name="T1" fmla="*/ 29 h 29"/>
                <a:gd name="T2" fmla="*/ 255 w 255"/>
                <a:gd name="T3" fmla="*/ 29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0" name="Freeform 593"/>
            <p:cNvSpPr>
              <a:spLocks/>
            </p:cNvSpPr>
            <p:nvPr/>
          </p:nvSpPr>
          <p:spPr bwMode="auto">
            <a:xfrm>
              <a:off x="7410450" y="1965325"/>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1" name="Freeform 594"/>
            <p:cNvSpPr>
              <a:spLocks/>
            </p:cNvSpPr>
            <p:nvPr/>
          </p:nvSpPr>
          <p:spPr bwMode="auto">
            <a:xfrm>
              <a:off x="7412038" y="1939925"/>
              <a:ext cx="406400" cy="46038"/>
            </a:xfrm>
            <a:custGeom>
              <a:avLst/>
              <a:gdLst>
                <a:gd name="T0" fmla="*/ 256 w 256"/>
                <a:gd name="T1" fmla="*/ 29 h 29"/>
                <a:gd name="T2" fmla="*/ 256 w 256"/>
                <a:gd name="T3" fmla="*/ 28 h 29"/>
                <a:gd name="T4" fmla="*/ 0 w 256"/>
                <a:gd name="T5" fmla="*/ 0 h 29"/>
                <a:gd name="T6" fmla="*/ 0 w 256"/>
                <a:gd name="T7" fmla="*/ 1 h 29"/>
                <a:gd name="T8" fmla="*/ 256 w 256"/>
                <a:gd name="T9" fmla="*/ 29 h 29"/>
              </a:gdLst>
              <a:ahLst/>
              <a:cxnLst>
                <a:cxn ang="0">
                  <a:pos x="T0" y="T1"/>
                </a:cxn>
                <a:cxn ang="0">
                  <a:pos x="T2" y="T3"/>
                </a:cxn>
                <a:cxn ang="0">
                  <a:pos x="T4" y="T5"/>
                </a:cxn>
                <a:cxn ang="0">
                  <a:pos x="T6" y="T7"/>
                </a:cxn>
                <a:cxn ang="0">
                  <a:pos x="T8" y="T9"/>
                </a:cxn>
              </a:cxnLst>
              <a:rect l="0" t="0" r="r" b="b"/>
              <a:pathLst>
                <a:path w="256" h="29">
                  <a:moveTo>
                    <a:pt x="256" y="29"/>
                  </a:moveTo>
                  <a:lnTo>
                    <a:pt x="256" y="28"/>
                  </a:lnTo>
                  <a:lnTo>
                    <a:pt x="0" y="0"/>
                  </a:lnTo>
                  <a:lnTo>
                    <a:pt x="0" y="1"/>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2" name="Freeform 595"/>
            <p:cNvSpPr>
              <a:spLocks/>
            </p:cNvSpPr>
            <p:nvPr/>
          </p:nvSpPr>
          <p:spPr bwMode="auto">
            <a:xfrm>
              <a:off x="7416800" y="1916113"/>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3" name="Freeform 596"/>
            <p:cNvSpPr>
              <a:spLocks/>
            </p:cNvSpPr>
            <p:nvPr/>
          </p:nvSpPr>
          <p:spPr bwMode="auto">
            <a:xfrm>
              <a:off x="7418388" y="1890713"/>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4" name="Freeform 597"/>
            <p:cNvSpPr>
              <a:spLocks/>
            </p:cNvSpPr>
            <p:nvPr/>
          </p:nvSpPr>
          <p:spPr bwMode="auto">
            <a:xfrm>
              <a:off x="7423150" y="1865313"/>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5" name="Freeform 598"/>
            <p:cNvSpPr>
              <a:spLocks/>
            </p:cNvSpPr>
            <p:nvPr/>
          </p:nvSpPr>
          <p:spPr bwMode="auto">
            <a:xfrm>
              <a:off x="7424738" y="1841500"/>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6" name="Freeform 599"/>
            <p:cNvSpPr>
              <a:spLocks/>
            </p:cNvSpPr>
            <p:nvPr/>
          </p:nvSpPr>
          <p:spPr bwMode="auto">
            <a:xfrm>
              <a:off x="7426325" y="1814513"/>
              <a:ext cx="407988" cy="46038"/>
            </a:xfrm>
            <a:custGeom>
              <a:avLst/>
              <a:gdLst>
                <a:gd name="T0" fmla="*/ 257 w 257"/>
                <a:gd name="T1" fmla="*/ 29 h 29"/>
                <a:gd name="T2" fmla="*/ 257 w 257"/>
                <a:gd name="T3" fmla="*/ 29 h 29"/>
                <a:gd name="T4" fmla="*/ 0 w 257"/>
                <a:gd name="T5" fmla="*/ 0 h 29"/>
                <a:gd name="T6" fmla="*/ 0 w 257"/>
                <a:gd name="T7" fmla="*/ 0 h 29"/>
                <a:gd name="T8" fmla="*/ 257 w 257"/>
                <a:gd name="T9" fmla="*/ 29 h 29"/>
              </a:gdLst>
              <a:ahLst/>
              <a:cxnLst>
                <a:cxn ang="0">
                  <a:pos x="T0" y="T1"/>
                </a:cxn>
                <a:cxn ang="0">
                  <a:pos x="T2" y="T3"/>
                </a:cxn>
                <a:cxn ang="0">
                  <a:pos x="T4" y="T5"/>
                </a:cxn>
                <a:cxn ang="0">
                  <a:pos x="T6" y="T7"/>
                </a:cxn>
                <a:cxn ang="0">
                  <a:pos x="T8" y="T9"/>
                </a:cxn>
              </a:cxnLst>
              <a:rect l="0" t="0" r="r" b="b"/>
              <a:pathLst>
                <a:path w="257" h="29">
                  <a:moveTo>
                    <a:pt x="257" y="29"/>
                  </a:moveTo>
                  <a:lnTo>
                    <a:pt x="257" y="29"/>
                  </a:lnTo>
                  <a:lnTo>
                    <a:pt x="0" y="0"/>
                  </a:lnTo>
                  <a:lnTo>
                    <a:pt x="0" y="0"/>
                  </a:lnTo>
                  <a:lnTo>
                    <a:pt x="257"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7" name="Freeform 600"/>
            <p:cNvSpPr>
              <a:spLocks/>
            </p:cNvSpPr>
            <p:nvPr/>
          </p:nvSpPr>
          <p:spPr bwMode="auto">
            <a:xfrm>
              <a:off x="7431088" y="1789113"/>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8" name="Freeform 601"/>
            <p:cNvSpPr>
              <a:spLocks/>
            </p:cNvSpPr>
            <p:nvPr/>
          </p:nvSpPr>
          <p:spPr bwMode="auto">
            <a:xfrm>
              <a:off x="7432675" y="1765300"/>
              <a:ext cx="406400" cy="46038"/>
            </a:xfrm>
            <a:custGeom>
              <a:avLst/>
              <a:gdLst>
                <a:gd name="T0" fmla="*/ 256 w 256"/>
                <a:gd name="T1" fmla="*/ 29 h 29"/>
                <a:gd name="T2" fmla="*/ 256 w 256"/>
                <a:gd name="T3" fmla="*/ 27 h 29"/>
                <a:gd name="T4" fmla="*/ 0 w 256"/>
                <a:gd name="T5" fmla="*/ 0 h 29"/>
                <a:gd name="T6" fmla="*/ 0 w 256"/>
                <a:gd name="T7" fmla="*/ 0 h 29"/>
                <a:gd name="T8" fmla="*/ 256 w 256"/>
                <a:gd name="T9" fmla="*/ 29 h 29"/>
              </a:gdLst>
              <a:ahLst/>
              <a:cxnLst>
                <a:cxn ang="0">
                  <a:pos x="T0" y="T1"/>
                </a:cxn>
                <a:cxn ang="0">
                  <a:pos x="T2" y="T3"/>
                </a:cxn>
                <a:cxn ang="0">
                  <a:pos x="T4" y="T5"/>
                </a:cxn>
                <a:cxn ang="0">
                  <a:pos x="T6" y="T7"/>
                </a:cxn>
                <a:cxn ang="0">
                  <a:pos x="T8" y="T9"/>
                </a:cxn>
              </a:cxnLst>
              <a:rect l="0" t="0" r="r" b="b"/>
              <a:pathLst>
                <a:path w="256" h="29">
                  <a:moveTo>
                    <a:pt x="256" y="29"/>
                  </a:moveTo>
                  <a:lnTo>
                    <a:pt x="256" y="27"/>
                  </a:lnTo>
                  <a:lnTo>
                    <a:pt x="0" y="0"/>
                  </a:lnTo>
                  <a:lnTo>
                    <a:pt x="0" y="0"/>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9" name="Freeform 602"/>
            <p:cNvSpPr>
              <a:spLocks/>
            </p:cNvSpPr>
            <p:nvPr/>
          </p:nvSpPr>
          <p:spPr bwMode="auto">
            <a:xfrm>
              <a:off x="7437438" y="1739900"/>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0" name="Freeform 603"/>
            <p:cNvSpPr>
              <a:spLocks/>
            </p:cNvSpPr>
            <p:nvPr/>
          </p:nvSpPr>
          <p:spPr bwMode="auto">
            <a:xfrm>
              <a:off x="7437438" y="1739900"/>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1" name="Freeform 604"/>
            <p:cNvSpPr>
              <a:spLocks/>
            </p:cNvSpPr>
            <p:nvPr/>
          </p:nvSpPr>
          <p:spPr bwMode="auto">
            <a:xfrm>
              <a:off x="7439025" y="1714500"/>
              <a:ext cx="406400" cy="44450"/>
            </a:xfrm>
            <a:custGeom>
              <a:avLst/>
              <a:gdLst>
                <a:gd name="T0" fmla="*/ 256 w 256"/>
                <a:gd name="T1" fmla="*/ 28 h 28"/>
                <a:gd name="T2" fmla="*/ 256 w 256"/>
                <a:gd name="T3" fmla="*/ 28 h 28"/>
                <a:gd name="T4" fmla="*/ 0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0" y="0"/>
                  </a:lnTo>
                  <a:lnTo>
                    <a:pt x="0" y="1"/>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2" name="Freeform 605"/>
            <p:cNvSpPr>
              <a:spLocks/>
            </p:cNvSpPr>
            <p:nvPr/>
          </p:nvSpPr>
          <p:spPr bwMode="auto">
            <a:xfrm>
              <a:off x="7439025" y="1714500"/>
              <a:ext cx="406400" cy="44450"/>
            </a:xfrm>
            <a:custGeom>
              <a:avLst/>
              <a:gdLst>
                <a:gd name="T0" fmla="*/ 256 w 256"/>
                <a:gd name="T1" fmla="*/ 28 h 28"/>
                <a:gd name="T2" fmla="*/ 256 w 256"/>
                <a:gd name="T3" fmla="*/ 28 h 28"/>
                <a:gd name="T4" fmla="*/ 0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0" y="0"/>
                  </a:lnTo>
                  <a:lnTo>
                    <a:pt x="0" y="1"/>
                  </a:lnTo>
                  <a:lnTo>
                    <a:pt x="256"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3" name="Freeform 606"/>
            <p:cNvSpPr>
              <a:spLocks/>
            </p:cNvSpPr>
            <p:nvPr/>
          </p:nvSpPr>
          <p:spPr bwMode="auto">
            <a:xfrm>
              <a:off x="7442200" y="1689100"/>
              <a:ext cx="406400" cy="47625"/>
            </a:xfrm>
            <a:custGeom>
              <a:avLst/>
              <a:gdLst>
                <a:gd name="T0" fmla="*/ 256 w 256"/>
                <a:gd name="T1" fmla="*/ 30 h 30"/>
                <a:gd name="T2" fmla="*/ 256 w 256"/>
                <a:gd name="T3" fmla="*/ 28 h 30"/>
                <a:gd name="T4" fmla="*/ 1 w 256"/>
                <a:gd name="T5" fmla="*/ 0 h 30"/>
                <a:gd name="T6" fmla="*/ 0 w 256"/>
                <a:gd name="T7" fmla="*/ 1 h 30"/>
                <a:gd name="T8" fmla="*/ 256 w 256"/>
                <a:gd name="T9" fmla="*/ 30 h 30"/>
              </a:gdLst>
              <a:ahLst/>
              <a:cxnLst>
                <a:cxn ang="0">
                  <a:pos x="T0" y="T1"/>
                </a:cxn>
                <a:cxn ang="0">
                  <a:pos x="T2" y="T3"/>
                </a:cxn>
                <a:cxn ang="0">
                  <a:pos x="T4" y="T5"/>
                </a:cxn>
                <a:cxn ang="0">
                  <a:pos x="T6" y="T7"/>
                </a:cxn>
                <a:cxn ang="0">
                  <a:pos x="T8" y="T9"/>
                </a:cxn>
              </a:cxnLst>
              <a:rect l="0" t="0" r="r" b="b"/>
              <a:pathLst>
                <a:path w="256" h="30">
                  <a:moveTo>
                    <a:pt x="256" y="30"/>
                  </a:moveTo>
                  <a:lnTo>
                    <a:pt x="256" y="28"/>
                  </a:lnTo>
                  <a:lnTo>
                    <a:pt x="1" y="0"/>
                  </a:lnTo>
                  <a:lnTo>
                    <a:pt x="0" y="1"/>
                  </a:lnTo>
                  <a:lnTo>
                    <a:pt x="256" y="30"/>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4" name="Freeform 608"/>
            <p:cNvSpPr>
              <a:spLocks/>
            </p:cNvSpPr>
            <p:nvPr/>
          </p:nvSpPr>
          <p:spPr bwMode="auto">
            <a:xfrm>
              <a:off x="7442200" y="1689100"/>
              <a:ext cx="406400" cy="47625"/>
            </a:xfrm>
            <a:custGeom>
              <a:avLst/>
              <a:gdLst>
                <a:gd name="T0" fmla="*/ 256 w 256"/>
                <a:gd name="T1" fmla="*/ 30 h 30"/>
                <a:gd name="T2" fmla="*/ 256 w 256"/>
                <a:gd name="T3" fmla="*/ 28 h 30"/>
                <a:gd name="T4" fmla="*/ 1 w 256"/>
                <a:gd name="T5" fmla="*/ 0 h 30"/>
                <a:gd name="T6" fmla="*/ 0 w 256"/>
                <a:gd name="T7" fmla="*/ 1 h 30"/>
                <a:gd name="T8" fmla="*/ 256 w 256"/>
                <a:gd name="T9" fmla="*/ 30 h 30"/>
              </a:gdLst>
              <a:ahLst/>
              <a:cxnLst>
                <a:cxn ang="0">
                  <a:pos x="T0" y="T1"/>
                </a:cxn>
                <a:cxn ang="0">
                  <a:pos x="T2" y="T3"/>
                </a:cxn>
                <a:cxn ang="0">
                  <a:pos x="T4" y="T5"/>
                </a:cxn>
                <a:cxn ang="0">
                  <a:pos x="T6" y="T7"/>
                </a:cxn>
                <a:cxn ang="0">
                  <a:pos x="T8" y="T9"/>
                </a:cxn>
              </a:cxnLst>
              <a:rect l="0" t="0" r="r" b="b"/>
              <a:pathLst>
                <a:path w="256" h="30">
                  <a:moveTo>
                    <a:pt x="256" y="30"/>
                  </a:moveTo>
                  <a:lnTo>
                    <a:pt x="256" y="28"/>
                  </a:lnTo>
                  <a:lnTo>
                    <a:pt x="1" y="0"/>
                  </a:lnTo>
                  <a:lnTo>
                    <a:pt x="0" y="1"/>
                  </a:lnTo>
                  <a:lnTo>
                    <a:pt x="256"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5" name="Freeform 609"/>
            <p:cNvSpPr>
              <a:spLocks/>
            </p:cNvSpPr>
            <p:nvPr/>
          </p:nvSpPr>
          <p:spPr bwMode="auto">
            <a:xfrm>
              <a:off x="7523163" y="1673225"/>
              <a:ext cx="328613" cy="36513"/>
            </a:xfrm>
            <a:custGeom>
              <a:avLst/>
              <a:gdLst>
                <a:gd name="T0" fmla="*/ 207 w 207"/>
                <a:gd name="T1" fmla="*/ 23 h 23"/>
                <a:gd name="T2" fmla="*/ 207 w 207"/>
                <a:gd name="T3" fmla="*/ 22 h 23"/>
                <a:gd name="T4" fmla="*/ 0 w 207"/>
                <a:gd name="T5" fmla="*/ 0 h 23"/>
                <a:gd name="T6" fmla="*/ 0 w 207"/>
                <a:gd name="T7" fmla="*/ 0 h 23"/>
                <a:gd name="T8" fmla="*/ 207 w 207"/>
                <a:gd name="T9" fmla="*/ 23 h 23"/>
              </a:gdLst>
              <a:ahLst/>
              <a:cxnLst>
                <a:cxn ang="0">
                  <a:pos x="T0" y="T1"/>
                </a:cxn>
                <a:cxn ang="0">
                  <a:pos x="T2" y="T3"/>
                </a:cxn>
                <a:cxn ang="0">
                  <a:pos x="T4" y="T5"/>
                </a:cxn>
                <a:cxn ang="0">
                  <a:pos x="T6" y="T7"/>
                </a:cxn>
                <a:cxn ang="0">
                  <a:pos x="T8" y="T9"/>
                </a:cxn>
              </a:cxnLst>
              <a:rect l="0" t="0" r="r" b="b"/>
              <a:pathLst>
                <a:path w="207" h="23">
                  <a:moveTo>
                    <a:pt x="207" y="23"/>
                  </a:moveTo>
                  <a:lnTo>
                    <a:pt x="207" y="22"/>
                  </a:lnTo>
                  <a:lnTo>
                    <a:pt x="0" y="0"/>
                  </a:lnTo>
                  <a:lnTo>
                    <a:pt x="0" y="0"/>
                  </a:lnTo>
                  <a:lnTo>
                    <a:pt x="207" y="23"/>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6" name="Freeform 610"/>
            <p:cNvSpPr>
              <a:spLocks/>
            </p:cNvSpPr>
            <p:nvPr/>
          </p:nvSpPr>
          <p:spPr bwMode="auto">
            <a:xfrm>
              <a:off x="7154863" y="2419350"/>
              <a:ext cx="385763" cy="358775"/>
            </a:xfrm>
            <a:custGeom>
              <a:avLst/>
              <a:gdLst>
                <a:gd name="T0" fmla="*/ 112 w 243"/>
                <a:gd name="T1" fmla="*/ 0 h 226"/>
                <a:gd name="T2" fmla="*/ 82 w 243"/>
                <a:gd name="T3" fmla="*/ 4 h 226"/>
                <a:gd name="T4" fmla="*/ 71 w 243"/>
                <a:gd name="T5" fmla="*/ 8 h 226"/>
                <a:gd name="T6" fmla="*/ 51 w 243"/>
                <a:gd name="T7" fmla="*/ 18 h 226"/>
                <a:gd name="T8" fmla="*/ 34 w 243"/>
                <a:gd name="T9" fmla="*/ 31 h 226"/>
                <a:gd name="T10" fmla="*/ 20 w 243"/>
                <a:gd name="T11" fmla="*/ 49 h 226"/>
                <a:gd name="T12" fmla="*/ 9 w 243"/>
                <a:gd name="T13" fmla="*/ 68 h 226"/>
                <a:gd name="T14" fmla="*/ 3 w 243"/>
                <a:gd name="T15" fmla="*/ 88 h 226"/>
                <a:gd name="T16" fmla="*/ 0 w 243"/>
                <a:gd name="T17" fmla="*/ 110 h 226"/>
                <a:gd name="T18" fmla="*/ 1 w 243"/>
                <a:gd name="T19" fmla="*/ 131 h 226"/>
                <a:gd name="T20" fmla="*/ 4 w 243"/>
                <a:gd name="T21" fmla="*/ 143 h 226"/>
                <a:gd name="T22" fmla="*/ 11 w 243"/>
                <a:gd name="T23" fmla="*/ 161 h 226"/>
                <a:gd name="T24" fmla="*/ 31 w 243"/>
                <a:gd name="T25" fmla="*/ 191 h 226"/>
                <a:gd name="T26" fmla="*/ 59 w 243"/>
                <a:gd name="T27" fmla="*/ 212 h 226"/>
                <a:gd name="T28" fmla="*/ 93 w 243"/>
                <a:gd name="T29" fmla="*/ 224 h 226"/>
                <a:gd name="T30" fmla="*/ 112 w 243"/>
                <a:gd name="T31" fmla="*/ 226 h 226"/>
                <a:gd name="T32" fmla="*/ 142 w 243"/>
                <a:gd name="T33" fmla="*/ 222 h 226"/>
                <a:gd name="T34" fmla="*/ 152 w 243"/>
                <a:gd name="T35" fmla="*/ 218 h 226"/>
                <a:gd name="T36" fmla="*/ 171 w 243"/>
                <a:gd name="T37" fmla="*/ 208 h 226"/>
                <a:gd name="T38" fmla="*/ 189 w 243"/>
                <a:gd name="T39" fmla="*/ 196 h 226"/>
                <a:gd name="T40" fmla="*/ 202 w 243"/>
                <a:gd name="T41" fmla="*/ 181 h 226"/>
                <a:gd name="T42" fmla="*/ 213 w 243"/>
                <a:gd name="T43" fmla="*/ 164 h 226"/>
                <a:gd name="T44" fmla="*/ 220 w 243"/>
                <a:gd name="T45" fmla="*/ 145 h 226"/>
                <a:gd name="T46" fmla="*/ 224 w 243"/>
                <a:gd name="T47" fmla="*/ 124 h 226"/>
                <a:gd name="T48" fmla="*/ 224 w 243"/>
                <a:gd name="T49" fmla="*/ 103 h 226"/>
                <a:gd name="T50" fmla="*/ 236 w 243"/>
                <a:gd name="T51" fmla="*/ 88 h 226"/>
                <a:gd name="T52" fmla="*/ 239 w 243"/>
                <a:gd name="T53" fmla="*/ 87 h 226"/>
                <a:gd name="T54" fmla="*/ 243 w 243"/>
                <a:gd name="T55" fmla="*/ 81 h 226"/>
                <a:gd name="T56" fmla="*/ 240 w 243"/>
                <a:gd name="T57" fmla="*/ 70 h 226"/>
                <a:gd name="T58" fmla="*/ 239 w 243"/>
                <a:gd name="T59" fmla="*/ 68 h 226"/>
                <a:gd name="T60" fmla="*/ 235 w 243"/>
                <a:gd name="T61" fmla="*/ 64 h 226"/>
                <a:gd name="T62" fmla="*/ 232 w 243"/>
                <a:gd name="T63" fmla="*/ 64 h 226"/>
                <a:gd name="T64" fmla="*/ 216 w 243"/>
                <a:gd name="T65" fmla="*/ 68 h 226"/>
                <a:gd name="T66" fmla="*/ 208 w 243"/>
                <a:gd name="T67" fmla="*/ 53 h 226"/>
                <a:gd name="T68" fmla="*/ 186 w 243"/>
                <a:gd name="T69" fmla="*/ 29 h 226"/>
                <a:gd name="T70" fmla="*/ 159 w 243"/>
                <a:gd name="T71" fmla="*/ 11 h 226"/>
                <a:gd name="T72" fmla="*/ 128 w 243"/>
                <a:gd name="T73" fmla="*/ 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6">
                  <a:moveTo>
                    <a:pt x="112" y="0"/>
                  </a:moveTo>
                  <a:lnTo>
                    <a:pt x="112" y="0"/>
                  </a:lnTo>
                  <a:lnTo>
                    <a:pt x="97" y="2"/>
                  </a:lnTo>
                  <a:lnTo>
                    <a:pt x="82" y="4"/>
                  </a:lnTo>
                  <a:lnTo>
                    <a:pt x="82" y="4"/>
                  </a:lnTo>
                  <a:lnTo>
                    <a:pt x="71" y="8"/>
                  </a:lnTo>
                  <a:lnTo>
                    <a:pt x="61" y="12"/>
                  </a:lnTo>
                  <a:lnTo>
                    <a:pt x="51" y="18"/>
                  </a:lnTo>
                  <a:lnTo>
                    <a:pt x="42" y="24"/>
                  </a:lnTo>
                  <a:lnTo>
                    <a:pt x="34" y="31"/>
                  </a:lnTo>
                  <a:lnTo>
                    <a:pt x="27" y="39"/>
                  </a:lnTo>
                  <a:lnTo>
                    <a:pt x="20" y="49"/>
                  </a:lnTo>
                  <a:lnTo>
                    <a:pt x="13" y="57"/>
                  </a:lnTo>
                  <a:lnTo>
                    <a:pt x="9" y="68"/>
                  </a:lnTo>
                  <a:lnTo>
                    <a:pt x="5" y="77"/>
                  </a:lnTo>
                  <a:lnTo>
                    <a:pt x="3" y="88"/>
                  </a:lnTo>
                  <a:lnTo>
                    <a:pt x="0" y="99"/>
                  </a:lnTo>
                  <a:lnTo>
                    <a:pt x="0" y="110"/>
                  </a:lnTo>
                  <a:lnTo>
                    <a:pt x="0" y="120"/>
                  </a:lnTo>
                  <a:lnTo>
                    <a:pt x="1" y="131"/>
                  </a:lnTo>
                  <a:lnTo>
                    <a:pt x="4" y="143"/>
                  </a:lnTo>
                  <a:lnTo>
                    <a:pt x="4" y="143"/>
                  </a:lnTo>
                  <a:lnTo>
                    <a:pt x="7" y="153"/>
                  </a:lnTo>
                  <a:lnTo>
                    <a:pt x="11" y="161"/>
                  </a:lnTo>
                  <a:lnTo>
                    <a:pt x="19" y="177"/>
                  </a:lnTo>
                  <a:lnTo>
                    <a:pt x="31" y="191"/>
                  </a:lnTo>
                  <a:lnTo>
                    <a:pt x="44" y="203"/>
                  </a:lnTo>
                  <a:lnTo>
                    <a:pt x="59" y="212"/>
                  </a:lnTo>
                  <a:lnTo>
                    <a:pt x="76" y="220"/>
                  </a:lnTo>
                  <a:lnTo>
                    <a:pt x="93" y="224"/>
                  </a:lnTo>
                  <a:lnTo>
                    <a:pt x="112" y="226"/>
                  </a:lnTo>
                  <a:lnTo>
                    <a:pt x="112" y="226"/>
                  </a:lnTo>
                  <a:lnTo>
                    <a:pt x="127" y="224"/>
                  </a:lnTo>
                  <a:lnTo>
                    <a:pt x="142" y="222"/>
                  </a:lnTo>
                  <a:lnTo>
                    <a:pt x="142" y="222"/>
                  </a:lnTo>
                  <a:lnTo>
                    <a:pt x="152" y="218"/>
                  </a:lnTo>
                  <a:lnTo>
                    <a:pt x="162" y="213"/>
                  </a:lnTo>
                  <a:lnTo>
                    <a:pt x="171" y="208"/>
                  </a:lnTo>
                  <a:lnTo>
                    <a:pt x="181" y="203"/>
                  </a:lnTo>
                  <a:lnTo>
                    <a:pt x="189" y="196"/>
                  </a:lnTo>
                  <a:lnTo>
                    <a:pt x="196" y="189"/>
                  </a:lnTo>
                  <a:lnTo>
                    <a:pt x="202" y="181"/>
                  </a:lnTo>
                  <a:lnTo>
                    <a:pt x="208" y="172"/>
                  </a:lnTo>
                  <a:lnTo>
                    <a:pt x="213" y="164"/>
                  </a:lnTo>
                  <a:lnTo>
                    <a:pt x="217" y="154"/>
                  </a:lnTo>
                  <a:lnTo>
                    <a:pt x="220" y="145"/>
                  </a:lnTo>
                  <a:lnTo>
                    <a:pt x="223" y="134"/>
                  </a:lnTo>
                  <a:lnTo>
                    <a:pt x="224" y="124"/>
                  </a:lnTo>
                  <a:lnTo>
                    <a:pt x="225" y="114"/>
                  </a:lnTo>
                  <a:lnTo>
                    <a:pt x="224" y="103"/>
                  </a:lnTo>
                  <a:lnTo>
                    <a:pt x="223" y="92"/>
                  </a:lnTo>
                  <a:lnTo>
                    <a:pt x="236" y="88"/>
                  </a:lnTo>
                  <a:lnTo>
                    <a:pt x="236" y="88"/>
                  </a:lnTo>
                  <a:lnTo>
                    <a:pt x="239" y="87"/>
                  </a:lnTo>
                  <a:lnTo>
                    <a:pt x="242" y="84"/>
                  </a:lnTo>
                  <a:lnTo>
                    <a:pt x="243" y="81"/>
                  </a:lnTo>
                  <a:lnTo>
                    <a:pt x="242" y="77"/>
                  </a:lnTo>
                  <a:lnTo>
                    <a:pt x="240" y="70"/>
                  </a:lnTo>
                  <a:lnTo>
                    <a:pt x="240" y="70"/>
                  </a:lnTo>
                  <a:lnTo>
                    <a:pt x="239" y="68"/>
                  </a:lnTo>
                  <a:lnTo>
                    <a:pt x="238" y="65"/>
                  </a:lnTo>
                  <a:lnTo>
                    <a:pt x="235" y="64"/>
                  </a:lnTo>
                  <a:lnTo>
                    <a:pt x="232" y="64"/>
                  </a:lnTo>
                  <a:lnTo>
                    <a:pt x="232" y="64"/>
                  </a:lnTo>
                  <a:lnTo>
                    <a:pt x="229" y="64"/>
                  </a:lnTo>
                  <a:lnTo>
                    <a:pt x="216" y="68"/>
                  </a:lnTo>
                  <a:lnTo>
                    <a:pt x="216" y="68"/>
                  </a:lnTo>
                  <a:lnTo>
                    <a:pt x="208" y="53"/>
                  </a:lnTo>
                  <a:lnTo>
                    <a:pt x="198" y="39"/>
                  </a:lnTo>
                  <a:lnTo>
                    <a:pt x="186" y="29"/>
                  </a:lnTo>
                  <a:lnTo>
                    <a:pt x="174" y="19"/>
                  </a:lnTo>
                  <a:lnTo>
                    <a:pt x="159" y="11"/>
                  </a:lnTo>
                  <a:lnTo>
                    <a:pt x="144" y="6"/>
                  </a:lnTo>
                  <a:lnTo>
                    <a:pt x="128" y="2"/>
                  </a:lnTo>
                  <a:lnTo>
                    <a:pt x="112"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7" name="Freeform 611"/>
            <p:cNvSpPr>
              <a:spLocks/>
            </p:cNvSpPr>
            <p:nvPr/>
          </p:nvSpPr>
          <p:spPr bwMode="auto">
            <a:xfrm>
              <a:off x="7154863" y="2419350"/>
              <a:ext cx="385763" cy="358775"/>
            </a:xfrm>
            <a:custGeom>
              <a:avLst/>
              <a:gdLst>
                <a:gd name="T0" fmla="*/ 112 w 243"/>
                <a:gd name="T1" fmla="*/ 0 h 226"/>
                <a:gd name="T2" fmla="*/ 82 w 243"/>
                <a:gd name="T3" fmla="*/ 4 h 226"/>
                <a:gd name="T4" fmla="*/ 71 w 243"/>
                <a:gd name="T5" fmla="*/ 8 h 226"/>
                <a:gd name="T6" fmla="*/ 51 w 243"/>
                <a:gd name="T7" fmla="*/ 18 h 226"/>
                <a:gd name="T8" fmla="*/ 34 w 243"/>
                <a:gd name="T9" fmla="*/ 31 h 226"/>
                <a:gd name="T10" fmla="*/ 20 w 243"/>
                <a:gd name="T11" fmla="*/ 49 h 226"/>
                <a:gd name="T12" fmla="*/ 9 w 243"/>
                <a:gd name="T13" fmla="*/ 68 h 226"/>
                <a:gd name="T14" fmla="*/ 3 w 243"/>
                <a:gd name="T15" fmla="*/ 88 h 226"/>
                <a:gd name="T16" fmla="*/ 0 w 243"/>
                <a:gd name="T17" fmla="*/ 110 h 226"/>
                <a:gd name="T18" fmla="*/ 1 w 243"/>
                <a:gd name="T19" fmla="*/ 131 h 226"/>
                <a:gd name="T20" fmla="*/ 4 w 243"/>
                <a:gd name="T21" fmla="*/ 143 h 226"/>
                <a:gd name="T22" fmla="*/ 11 w 243"/>
                <a:gd name="T23" fmla="*/ 161 h 226"/>
                <a:gd name="T24" fmla="*/ 31 w 243"/>
                <a:gd name="T25" fmla="*/ 191 h 226"/>
                <a:gd name="T26" fmla="*/ 59 w 243"/>
                <a:gd name="T27" fmla="*/ 212 h 226"/>
                <a:gd name="T28" fmla="*/ 93 w 243"/>
                <a:gd name="T29" fmla="*/ 224 h 226"/>
                <a:gd name="T30" fmla="*/ 112 w 243"/>
                <a:gd name="T31" fmla="*/ 226 h 226"/>
                <a:gd name="T32" fmla="*/ 142 w 243"/>
                <a:gd name="T33" fmla="*/ 222 h 226"/>
                <a:gd name="T34" fmla="*/ 152 w 243"/>
                <a:gd name="T35" fmla="*/ 218 h 226"/>
                <a:gd name="T36" fmla="*/ 171 w 243"/>
                <a:gd name="T37" fmla="*/ 208 h 226"/>
                <a:gd name="T38" fmla="*/ 189 w 243"/>
                <a:gd name="T39" fmla="*/ 196 h 226"/>
                <a:gd name="T40" fmla="*/ 202 w 243"/>
                <a:gd name="T41" fmla="*/ 181 h 226"/>
                <a:gd name="T42" fmla="*/ 213 w 243"/>
                <a:gd name="T43" fmla="*/ 164 h 226"/>
                <a:gd name="T44" fmla="*/ 220 w 243"/>
                <a:gd name="T45" fmla="*/ 145 h 226"/>
                <a:gd name="T46" fmla="*/ 224 w 243"/>
                <a:gd name="T47" fmla="*/ 124 h 226"/>
                <a:gd name="T48" fmla="*/ 224 w 243"/>
                <a:gd name="T49" fmla="*/ 103 h 226"/>
                <a:gd name="T50" fmla="*/ 236 w 243"/>
                <a:gd name="T51" fmla="*/ 88 h 226"/>
                <a:gd name="T52" fmla="*/ 239 w 243"/>
                <a:gd name="T53" fmla="*/ 87 h 226"/>
                <a:gd name="T54" fmla="*/ 243 w 243"/>
                <a:gd name="T55" fmla="*/ 81 h 226"/>
                <a:gd name="T56" fmla="*/ 240 w 243"/>
                <a:gd name="T57" fmla="*/ 70 h 226"/>
                <a:gd name="T58" fmla="*/ 239 w 243"/>
                <a:gd name="T59" fmla="*/ 68 h 226"/>
                <a:gd name="T60" fmla="*/ 235 w 243"/>
                <a:gd name="T61" fmla="*/ 64 h 226"/>
                <a:gd name="T62" fmla="*/ 232 w 243"/>
                <a:gd name="T63" fmla="*/ 64 h 226"/>
                <a:gd name="T64" fmla="*/ 216 w 243"/>
                <a:gd name="T65" fmla="*/ 68 h 226"/>
                <a:gd name="T66" fmla="*/ 208 w 243"/>
                <a:gd name="T67" fmla="*/ 53 h 226"/>
                <a:gd name="T68" fmla="*/ 186 w 243"/>
                <a:gd name="T69" fmla="*/ 29 h 226"/>
                <a:gd name="T70" fmla="*/ 159 w 243"/>
                <a:gd name="T71" fmla="*/ 11 h 226"/>
                <a:gd name="T72" fmla="*/ 128 w 243"/>
                <a:gd name="T73" fmla="*/ 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6">
                  <a:moveTo>
                    <a:pt x="112" y="0"/>
                  </a:moveTo>
                  <a:lnTo>
                    <a:pt x="112" y="0"/>
                  </a:lnTo>
                  <a:lnTo>
                    <a:pt x="97" y="2"/>
                  </a:lnTo>
                  <a:lnTo>
                    <a:pt x="82" y="4"/>
                  </a:lnTo>
                  <a:lnTo>
                    <a:pt x="82" y="4"/>
                  </a:lnTo>
                  <a:lnTo>
                    <a:pt x="71" y="8"/>
                  </a:lnTo>
                  <a:lnTo>
                    <a:pt x="61" y="12"/>
                  </a:lnTo>
                  <a:lnTo>
                    <a:pt x="51" y="18"/>
                  </a:lnTo>
                  <a:lnTo>
                    <a:pt x="42" y="24"/>
                  </a:lnTo>
                  <a:lnTo>
                    <a:pt x="34" y="31"/>
                  </a:lnTo>
                  <a:lnTo>
                    <a:pt x="27" y="39"/>
                  </a:lnTo>
                  <a:lnTo>
                    <a:pt x="20" y="49"/>
                  </a:lnTo>
                  <a:lnTo>
                    <a:pt x="13" y="57"/>
                  </a:lnTo>
                  <a:lnTo>
                    <a:pt x="9" y="68"/>
                  </a:lnTo>
                  <a:lnTo>
                    <a:pt x="5" y="77"/>
                  </a:lnTo>
                  <a:lnTo>
                    <a:pt x="3" y="88"/>
                  </a:lnTo>
                  <a:lnTo>
                    <a:pt x="0" y="99"/>
                  </a:lnTo>
                  <a:lnTo>
                    <a:pt x="0" y="110"/>
                  </a:lnTo>
                  <a:lnTo>
                    <a:pt x="0" y="120"/>
                  </a:lnTo>
                  <a:lnTo>
                    <a:pt x="1" y="131"/>
                  </a:lnTo>
                  <a:lnTo>
                    <a:pt x="4" y="143"/>
                  </a:lnTo>
                  <a:lnTo>
                    <a:pt x="4" y="143"/>
                  </a:lnTo>
                  <a:lnTo>
                    <a:pt x="7" y="153"/>
                  </a:lnTo>
                  <a:lnTo>
                    <a:pt x="11" y="161"/>
                  </a:lnTo>
                  <a:lnTo>
                    <a:pt x="19" y="177"/>
                  </a:lnTo>
                  <a:lnTo>
                    <a:pt x="31" y="191"/>
                  </a:lnTo>
                  <a:lnTo>
                    <a:pt x="44" y="203"/>
                  </a:lnTo>
                  <a:lnTo>
                    <a:pt x="59" y="212"/>
                  </a:lnTo>
                  <a:lnTo>
                    <a:pt x="76" y="220"/>
                  </a:lnTo>
                  <a:lnTo>
                    <a:pt x="93" y="224"/>
                  </a:lnTo>
                  <a:lnTo>
                    <a:pt x="112" y="226"/>
                  </a:lnTo>
                  <a:lnTo>
                    <a:pt x="112" y="226"/>
                  </a:lnTo>
                  <a:lnTo>
                    <a:pt x="127" y="224"/>
                  </a:lnTo>
                  <a:lnTo>
                    <a:pt x="142" y="222"/>
                  </a:lnTo>
                  <a:lnTo>
                    <a:pt x="142" y="222"/>
                  </a:lnTo>
                  <a:lnTo>
                    <a:pt x="152" y="218"/>
                  </a:lnTo>
                  <a:lnTo>
                    <a:pt x="162" y="213"/>
                  </a:lnTo>
                  <a:lnTo>
                    <a:pt x="171" y="208"/>
                  </a:lnTo>
                  <a:lnTo>
                    <a:pt x="181" y="203"/>
                  </a:lnTo>
                  <a:lnTo>
                    <a:pt x="189" y="196"/>
                  </a:lnTo>
                  <a:lnTo>
                    <a:pt x="196" y="189"/>
                  </a:lnTo>
                  <a:lnTo>
                    <a:pt x="202" y="181"/>
                  </a:lnTo>
                  <a:lnTo>
                    <a:pt x="208" y="172"/>
                  </a:lnTo>
                  <a:lnTo>
                    <a:pt x="213" y="164"/>
                  </a:lnTo>
                  <a:lnTo>
                    <a:pt x="217" y="154"/>
                  </a:lnTo>
                  <a:lnTo>
                    <a:pt x="220" y="145"/>
                  </a:lnTo>
                  <a:lnTo>
                    <a:pt x="223" y="134"/>
                  </a:lnTo>
                  <a:lnTo>
                    <a:pt x="224" y="124"/>
                  </a:lnTo>
                  <a:lnTo>
                    <a:pt x="225" y="114"/>
                  </a:lnTo>
                  <a:lnTo>
                    <a:pt x="224" y="103"/>
                  </a:lnTo>
                  <a:lnTo>
                    <a:pt x="223" y="92"/>
                  </a:lnTo>
                  <a:lnTo>
                    <a:pt x="236" y="88"/>
                  </a:lnTo>
                  <a:lnTo>
                    <a:pt x="236" y="88"/>
                  </a:lnTo>
                  <a:lnTo>
                    <a:pt x="239" y="87"/>
                  </a:lnTo>
                  <a:lnTo>
                    <a:pt x="242" y="84"/>
                  </a:lnTo>
                  <a:lnTo>
                    <a:pt x="243" y="81"/>
                  </a:lnTo>
                  <a:lnTo>
                    <a:pt x="242" y="77"/>
                  </a:lnTo>
                  <a:lnTo>
                    <a:pt x="240" y="70"/>
                  </a:lnTo>
                  <a:lnTo>
                    <a:pt x="240" y="70"/>
                  </a:lnTo>
                  <a:lnTo>
                    <a:pt x="239" y="68"/>
                  </a:lnTo>
                  <a:lnTo>
                    <a:pt x="238" y="65"/>
                  </a:lnTo>
                  <a:lnTo>
                    <a:pt x="235" y="64"/>
                  </a:lnTo>
                  <a:lnTo>
                    <a:pt x="232" y="64"/>
                  </a:lnTo>
                  <a:lnTo>
                    <a:pt x="232" y="64"/>
                  </a:lnTo>
                  <a:lnTo>
                    <a:pt x="229" y="64"/>
                  </a:lnTo>
                  <a:lnTo>
                    <a:pt x="216" y="68"/>
                  </a:lnTo>
                  <a:lnTo>
                    <a:pt x="216" y="68"/>
                  </a:lnTo>
                  <a:lnTo>
                    <a:pt x="208" y="53"/>
                  </a:lnTo>
                  <a:lnTo>
                    <a:pt x="198" y="39"/>
                  </a:lnTo>
                  <a:lnTo>
                    <a:pt x="186" y="29"/>
                  </a:lnTo>
                  <a:lnTo>
                    <a:pt x="174" y="19"/>
                  </a:lnTo>
                  <a:lnTo>
                    <a:pt x="159" y="11"/>
                  </a:lnTo>
                  <a:lnTo>
                    <a:pt x="144" y="6"/>
                  </a:lnTo>
                  <a:lnTo>
                    <a:pt x="128" y="2"/>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8" name="Freeform 612"/>
            <p:cNvSpPr>
              <a:spLocks/>
            </p:cNvSpPr>
            <p:nvPr/>
          </p:nvSpPr>
          <p:spPr bwMode="auto">
            <a:xfrm>
              <a:off x="7232650" y="2435225"/>
              <a:ext cx="355600" cy="357188"/>
            </a:xfrm>
            <a:custGeom>
              <a:avLst/>
              <a:gdLst>
                <a:gd name="T0" fmla="*/ 220 w 224"/>
                <a:gd name="T1" fmla="*/ 82 h 225"/>
                <a:gd name="T2" fmla="*/ 224 w 224"/>
                <a:gd name="T3" fmla="*/ 105 h 225"/>
                <a:gd name="T4" fmla="*/ 224 w 224"/>
                <a:gd name="T5" fmla="*/ 127 h 225"/>
                <a:gd name="T6" fmla="*/ 218 w 224"/>
                <a:gd name="T7" fmla="*/ 148 h 225"/>
                <a:gd name="T8" fmla="*/ 210 w 224"/>
                <a:gd name="T9" fmla="*/ 168 h 225"/>
                <a:gd name="T10" fmla="*/ 197 w 224"/>
                <a:gd name="T11" fmla="*/ 186 h 225"/>
                <a:gd name="T12" fmla="*/ 182 w 224"/>
                <a:gd name="T13" fmla="*/ 201 h 225"/>
                <a:gd name="T14" fmla="*/ 163 w 224"/>
                <a:gd name="T15" fmla="*/ 213 h 225"/>
                <a:gd name="T16" fmla="*/ 141 w 224"/>
                <a:gd name="T17" fmla="*/ 221 h 225"/>
                <a:gd name="T18" fmla="*/ 130 w 224"/>
                <a:gd name="T19" fmla="*/ 224 h 225"/>
                <a:gd name="T20" fmla="*/ 108 w 224"/>
                <a:gd name="T21" fmla="*/ 225 h 225"/>
                <a:gd name="T22" fmla="*/ 86 w 224"/>
                <a:gd name="T23" fmla="*/ 222 h 225"/>
                <a:gd name="T24" fmla="*/ 66 w 224"/>
                <a:gd name="T25" fmla="*/ 216 h 225"/>
                <a:gd name="T26" fmla="*/ 47 w 224"/>
                <a:gd name="T27" fmla="*/ 205 h 225"/>
                <a:gd name="T28" fmla="*/ 31 w 224"/>
                <a:gd name="T29" fmla="*/ 190 h 225"/>
                <a:gd name="T30" fmla="*/ 17 w 224"/>
                <a:gd name="T31" fmla="*/ 174 h 225"/>
                <a:gd name="T32" fmla="*/ 6 w 224"/>
                <a:gd name="T33" fmla="*/ 154 h 225"/>
                <a:gd name="T34" fmla="*/ 4 w 224"/>
                <a:gd name="T35" fmla="*/ 143 h 225"/>
                <a:gd name="T36" fmla="*/ 0 w 224"/>
                <a:gd name="T37" fmla="*/ 120 h 225"/>
                <a:gd name="T38" fmla="*/ 0 w 224"/>
                <a:gd name="T39" fmla="*/ 98 h 225"/>
                <a:gd name="T40" fmla="*/ 5 w 224"/>
                <a:gd name="T41" fmla="*/ 77 h 225"/>
                <a:gd name="T42" fmla="*/ 13 w 224"/>
                <a:gd name="T43" fmla="*/ 56 h 225"/>
                <a:gd name="T44" fmla="*/ 27 w 224"/>
                <a:gd name="T45" fmla="*/ 39 h 225"/>
                <a:gd name="T46" fmla="*/ 41 w 224"/>
                <a:gd name="T47" fmla="*/ 24 h 225"/>
                <a:gd name="T48" fmla="*/ 60 w 224"/>
                <a:gd name="T49" fmla="*/ 12 h 225"/>
                <a:gd name="T50" fmla="*/ 82 w 224"/>
                <a:gd name="T51" fmla="*/ 4 h 225"/>
                <a:gd name="T52" fmla="*/ 93 w 224"/>
                <a:gd name="T53" fmla="*/ 1 h 225"/>
                <a:gd name="T54" fmla="*/ 116 w 224"/>
                <a:gd name="T55" fmla="*/ 0 h 225"/>
                <a:gd name="T56" fmla="*/ 137 w 224"/>
                <a:gd name="T57" fmla="*/ 2 h 225"/>
                <a:gd name="T58" fmla="*/ 157 w 224"/>
                <a:gd name="T59" fmla="*/ 9 h 225"/>
                <a:gd name="T60" fmla="*/ 176 w 224"/>
                <a:gd name="T61" fmla="*/ 20 h 225"/>
                <a:gd name="T62" fmla="*/ 193 w 224"/>
                <a:gd name="T63" fmla="*/ 33 h 225"/>
                <a:gd name="T64" fmla="*/ 206 w 224"/>
                <a:gd name="T65" fmla="*/ 51 h 225"/>
                <a:gd name="T66" fmla="*/ 217 w 224"/>
                <a:gd name="T67" fmla="*/ 71 h 225"/>
                <a:gd name="T68" fmla="*/ 220 w 224"/>
                <a:gd name="T69" fmla="*/ 8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 h="225">
                  <a:moveTo>
                    <a:pt x="220" y="82"/>
                  </a:moveTo>
                  <a:lnTo>
                    <a:pt x="220" y="82"/>
                  </a:lnTo>
                  <a:lnTo>
                    <a:pt x="222" y="93"/>
                  </a:lnTo>
                  <a:lnTo>
                    <a:pt x="224" y="105"/>
                  </a:lnTo>
                  <a:lnTo>
                    <a:pt x="224" y="116"/>
                  </a:lnTo>
                  <a:lnTo>
                    <a:pt x="224" y="127"/>
                  </a:lnTo>
                  <a:lnTo>
                    <a:pt x="221" y="137"/>
                  </a:lnTo>
                  <a:lnTo>
                    <a:pt x="218" y="148"/>
                  </a:lnTo>
                  <a:lnTo>
                    <a:pt x="214" y="158"/>
                  </a:lnTo>
                  <a:lnTo>
                    <a:pt x="210" y="168"/>
                  </a:lnTo>
                  <a:lnTo>
                    <a:pt x="203" y="176"/>
                  </a:lnTo>
                  <a:lnTo>
                    <a:pt x="197" y="186"/>
                  </a:lnTo>
                  <a:lnTo>
                    <a:pt x="190" y="194"/>
                  </a:lnTo>
                  <a:lnTo>
                    <a:pt x="182" y="201"/>
                  </a:lnTo>
                  <a:lnTo>
                    <a:pt x="172" y="208"/>
                  </a:lnTo>
                  <a:lnTo>
                    <a:pt x="163" y="213"/>
                  </a:lnTo>
                  <a:lnTo>
                    <a:pt x="152" y="217"/>
                  </a:lnTo>
                  <a:lnTo>
                    <a:pt x="141" y="221"/>
                  </a:lnTo>
                  <a:lnTo>
                    <a:pt x="141" y="221"/>
                  </a:lnTo>
                  <a:lnTo>
                    <a:pt x="130" y="224"/>
                  </a:lnTo>
                  <a:lnTo>
                    <a:pt x="120" y="225"/>
                  </a:lnTo>
                  <a:lnTo>
                    <a:pt x="108" y="225"/>
                  </a:lnTo>
                  <a:lnTo>
                    <a:pt x="97" y="224"/>
                  </a:lnTo>
                  <a:lnTo>
                    <a:pt x="86" y="222"/>
                  </a:lnTo>
                  <a:lnTo>
                    <a:pt x="75" y="220"/>
                  </a:lnTo>
                  <a:lnTo>
                    <a:pt x="66" y="216"/>
                  </a:lnTo>
                  <a:lnTo>
                    <a:pt x="56" y="210"/>
                  </a:lnTo>
                  <a:lnTo>
                    <a:pt x="47" y="205"/>
                  </a:lnTo>
                  <a:lnTo>
                    <a:pt x="39" y="198"/>
                  </a:lnTo>
                  <a:lnTo>
                    <a:pt x="31" y="190"/>
                  </a:lnTo>
                  <a:lnTo>
                    <a:pt x="24" y="182"/>
                  </a:lnTo>
                  <a:lnTo>
                    <a:pt x="17" y="174"/>
                  </a:lnTo>
                  <a:lnTo>
                    <a:pt x="12" y="163"/>
                  </a:lnTo>
                  <a:lnTo>
                    <a:pt x="6" y="154"/>
                  </a:lnTo>
                  <a:lnTo>
                    <a:pt x="4" y="143"/>
                  </a:lnTo>
                  <a:lnTo>
                    <a:pt x="4" y="143"/>
                  </a:lnTo>
                  <a:lnTo>
                    <a:pt x="1" y="131"/>
                  </a:lnTo>
                  <a:lnTo>
                    <a:pt x="0" y="120"/>
                  </a:lnTo>
                  <a:lnTo>
                    <a:pt x="0" y="109"/>
                  </a:lnTo>
                  <a:lnTo>
                    <a:pt x="0" y="98"/>
                  </a:lnTo>
                  <a:lnTo>
                    <a:pt x="2" y="87"/>
                  </a:lnTo>
                  <a:lnTo>
                    <a:pt x="5" y="77"/>
                  </a:lnTo>
                  <a:lnTo>
                    <a:pt x="9" y="66"/>
                  </a:lnTo>
                  <a:lnTo>
                    <a:pt x="13" y="56"/>
                  </a:lnTo>
                  <a:lnTo>
                    <a:pt x="20" y="48"/>
                  </a:lnTo>
                  <a:lnTo>
                    <a:pt x="27" y="39"/>
                  </a:lnTo>
                  <a:lnTo>
                    <a:pt x="33" y="31"/>
                  </a:lnTo>
                  <a:lnTo>
                    <a:pt x="41" y="24"/>
                  </a:lnTo>
                  <a:lnTo>
                    <a:pt x="51" y="17"/>
                  </a:lnTo>
                  <a:lnTo>
                    <a:pt x="60" y="12"/>
                  </a:lnTo>
                  <a:lnTo>
                    <a:pt x="71" y="8"/>
                  </a:lnTo>
                  <a:lnTo>
                    <a:pt x="82" y="4"/>
                  </a:lnTo>
                  <a:lnTo>
                    <a:pt x="82" y="4"/>
                  </a:lnTo>
                  <a:lnTo>
                    <a:pt x="93" y="1"/>
                  </a:lnTo>
                  <a:lnTo>
                    <a:pt x="103" y="0"/>
                  </a:lnTo>
                  <a:lnTo>
                    <a:pt x="116" y="0"/>
                  </a:lnTo>
                  <a:lnTo>
                    <a:pt x="126" y="1"/>
                  </a:lnTo>
                  <a:lnTo>
                    <a:pt x="137" y="2"/>
                  </a:lnTo>
                  <a:lnTo>
                    <a:pt x="147" y="5"/>
                  </a:lnTo>
                  <a:lnTo>
                    <a:pt x="157" y="9"/>
                  </a:lnTo>
                  <a:lnTo>
                    <a:pt x="167" y="14"/>
                  </a:lnTo>
                  <a:lnTo>
                    <a:pt x="176" y="20"/>
                  </a:lnTo>
                  <a:lnTo>
                    <a:pt x="184" y="27"/>
                  </a:lnTo>
                  <a:lnTo>
                    <a:pt x="193" y="33"/>
                  </a:lnTo>
                  <a:lnTo>
                    <a:pt x="199" y="43"/>
                  </a:lnTo>
                  <a:lnTo>
                    <a:pt x="206" y="51"/>
                  </a:lnTo>
                  <a:lnTo>
                    <a:pt x="211" y="60"/>
                  </a:lnTo>
                  <a:lnTo>
                    <a:pt x="217" y="71"/>
                  </a:lnTo>
                  <a:lnTo>
                    <a:pt x="220" y="82"/>
                  </a:lnTo>
                  <a:lnTo>
                    <a:pt x="22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9" name="Freeform 613"/>
            <p:cNvSpPr>
              <a:spLocks/>
            </p:cNvSpPr>
            <p:nvPr/>
          </p:nvSpPr>
          <p:spPr bwMode="auto">
            <a:xfrm>
              <a:off x="7242175" y="2444750"/>
              <a:ext cx="334963" cy="336550"/>
            </a:xfrm>
            <a:custGeom>
              <a:avLst/>
              <a:gdLst>
                <a:gd name="T0" fmla="*/ 207 w 211"/>
                <a:gd name="T1" fmla="*/ 77 h 212"/>
                <a:gd name="T2" fmla="*/ 211 w 211"/>
                <a:gd name="T3" fmla="*/ 99 h 212"/>
                <a:gd name="T4" fmla="*/ 211 w 211"/>
                <a:gd name="T5" fmla="*/ 121 h 212"/>
                <a:gd name="T6" fmla="*/ 205 w 211"/>
                <a:gd name="T7" fmla="*/ 139 h 212"/>
                <a:gd name="T8" fmla="*/ 197 w 211"/>
                <a:gd name="T9" fmla="*/ 158 h 212"/>
                <a:gd name="T10" fmla="*/ 187 w 211"/>
                <a:gd name="T11" fmla="*/ 175 h 212"/>
                <a:gd name="T12" fmla="*/ 172 w 211"/>
                <a:gd name="T13" fmla="*/ 189 h 212"/>
                <a:gd name="T14" fmla="*/ 154 w 211"/>
                <a:gd name="T15" fmla="*/ 200 h 212"/>
                <a:gd name="T16" fmla="*/ 134 w 211"/>
                <a:gd name="T17" fmla="*/ 208 h 212"/>
                <a:gd name="T18" fmla="*/ 123 w 211"/>
                <a:gd name="T19" fmla="*/ 211 h 212"/>
                <a:gd name="T20" fmla="*/ 103 w 211"/>
                <a:gd name="T21" fmla="*/ 212 h 212"/>
                <a:gd name="T22" fmla="*/ 81 w 211"/>
                <a:gd name="T23" fmla="*/ 210 h 212"/>
                <a:gd name="T24" fmla="*/ 62 w 211"/>
                <a:gd name="T25" fmla="*/ 203 h 212"/>
                <a:gd name="T26" fmla="*/ 45 w 211"/>
                <a:gd name="T27" fmla="*/ 193 h 212"/>
                <a:gd name="T28" fmla="*/ 30 w 211"/>
                <a:gd name="T29" fmla="*/ 180 h 212"/>
                <a:gd name="T30" fmla="*/ 16 w 211"/>
                <a:gd name="T31" fmla="*/ 164 h 212"/>
                <a:gd name="T32" fmla="*/ 7 w 211"/>
                <a:gd name="T33" fmla="*/ 145 h 212"/>
                <a:gd name="T34" fmla="*/ 3 w 211"/>
                <a:gd name="T35" fmla="*/ 134 h 212"/>
                <a:gd name="T36" fmla="*/ 0 w 211"/>
                <a:gd name="T37" fmla="*/ 114 h 212"/>
                <a:gd name="T38" fmla="*/ 0 w 211"/>
                <a:gd name="T39" fmla="*/ 92 h 212"/>
                <a:gd name="T40" fmla="*/ 6 w 211"/>
                <a:gd name="T41" fmla="*/ 73 h 212"/>
                <a:gd name="T42" fmla="*/ 14 w 211"/>
                <a:gd name="T43" fmla="*/ 54 h 212"/>
                <a:gd name="T44" fmla="*/ 25 w 211"/>
                <a:gd name="T45" fmla="*/ 37 h 212"/>
                <a:gd name="T46" fmla="*/ 39 w 211"/>
                <a:gd name="T47" fmla="*/ 23 h 212"/>
                <a:gd name="T48" fmla="*/ 57 w 211"/>
                <a:gd name="T49" fmla="*/ 13 h 212"/>
                <a:gd name="T50" fmla="*/ 77 w 211"/>
                <a:gd name="T51" fmla="*/ 4 h 212"/>
                <a:gd name="T52" fmla="*/ 88 w 211"/>
                <a:gd name="T53" fmla="*/ 2 h 212"/>
                <a:gd name="T54" fmla="*/ 108 w 211"/>
                <a:gd name="T55" fmla="*/ 0 h 212"/>
                <a:gd name="T56" fmla="*/ 130 w 211"/>
                <a:gd name="T57" fmla="*/ 3 h 212"/>
                <a:gd name="T58" fmla="*/ 149 w 211"/>
                <a:gd name="T59" fmla="*/ 10 h 212"/>
                <a:gd name="T60" fmla="*/ 166 w 211"/>
                <a:gd name="T61" fmla="*/ 19 h 212"/>
                <a:gd name="T62" fmla="*/ 181 w 211"/>
                <a:gd name="T63" fmla="*/ 33 h 212"/>
                <a:gd name="T64" fmla="*/ 195 w 211"/>
                <a:gd name="T65" fmla="*/ 49 h 212"/>
                <a:gd name="T66" fmla="*/ 204 w 211"/>
                <a:gd name="T67" fmla="*/ 68 h 212"/>
                <a:gd name="T68" fmla="*/ 207 w 211"/>
                <a:gd name="T69" fmla="*/ 7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 h="212">
                  <a:moveTo>
                    <a:pt x="207" y="77"/>
                  </a:moveTo>
                  <a:lnTo>
                    <a:pt x="207" y="77"/>
                  </a:lnTo>
                  <a:lnTo>
                    <a:pt x="210" y="88"/>
                  </a:lnTo>
                  <a:lnTo>
                    <a:pt x="211" y="99"/>
                  </a:lnTo>
                  <a:lnTo>
                    <a:pt x="211" y="110"/>
                  </a:lnTo>
                  <a:lnTo>
                    <a:pt x="211" y="121"/>
                  </a:lnTo>
                  <a:lnTo>
                    <a:pt x="208" y="130"/>
                  </a:lnTo>
                  <a:lnTo>
                    <a:pt x="205" y="139"/>
                  </a:lnTo>
                  <a:lnTo>
                    <a:pt x="203" y="149"/>
                  </a:lnTo>
                  <a:lnTo>
                    <a:pt x="197" y="158"/>
                  </a:lnTo>
                  <a:lnTo>
                    <a:pt x="192" y="166"/>
                  </a:lnTo>
                  <a:lnTo>
                    <a:pt x="187" y="175"/>
                  </a:lnTo>
                  <a:lnTo>
                    <a:pt x="178" y="183"/>
                  </a:lnTo>
                  <a:lnTo>
                    <a:pt x="172" y="189"/>
                  </a:lnTo>
                  <a:lnTo>
                    <a:pt x="162" y="195"/>
                  </a:lnTo>
                  <a:lnTo>
                    <a:pt x="154" y="200"/>
                  </a:lnTo>
                  <a:lnTo>
                    <a:pt x="145" y="204"/>
                  </a:lnTo>
                  <a:lnTo>
                    <a:pt x="134" y="208"/>
                  </a:lnTo>
                  <a:lnTo>
                    <a:pt x="134" y="208"/>
                  </a:lnTo>
                  <a:lnTo>
                    <a:pt x="123" y="211"/>
                  </a:lnTo>
                  <a:lnTo>
                    <a:pt x="112" y="212"/>
                  </a:lnTo>
                  <a:lnTo>
                    <a:pt x="103" y="212"/>
                  </a:lnTo>
                  <a:lnTo>
                    <a:pt x="92" y="211"/>
                  </a:lnTo>
                  <a:lnTo>
                    <a:pt x="81" y="210"/>
                  </a:lnTo>
                  <a:lnTo>
                    <a:pt x="72" y="207"/>
                  </a:lnTo>
                  <a:lnTo>
                    <a:pt x="62" y="203"/>
                  </a:lnTo>
                  <a:lnTo>
                    <a:pt x="53" y="199"/>
                  </a:lnTo>
                  <a:lnTo>
                    <a:pt x="45" y="193"/>
                  </a:lnTo>
                  <a:lnTo>
                    <a:pt x="37" y="187"/>
                  </a:lnTo>
                  <a:lnTo>
                    <a:pt x="30" y="180"/>
                  </a:lnTo>
                  <a:lnTo>
                    <a:pt x="23" y="172"/>
                  </a:lnTo>
                  <a:lnTo>
                    <a:pt x="16" y="164"/>
                  </a:lnTo>
                  <a:lnTo>
                    <a:pt x="11" y="154"/>
                  </a:lnTo>
                  <a:lnTo>
                    <a:pt x="7" y="145"/>
                  </a:lnTo>
                  <a:lnTo>
                    <a:pt x="3" y="134"/>
                  </a:lnTo>
                  <a:lnTo>
                    <a:pt x="3" y="134"/>
                  </a:lnTo>
                  <a:lnTo>
                    <a:pt x="2" y="123"/>
                  </a:lnTo>
                  <a:lnTo>
                    <a:pt x="0" y="114"/>
                  </a:lnTo>
                  <a:lnTo>
                    <a:pt x="0" y="103"/>
                  </a:lnTo>
                  <a:lnTo>
                    <a:pt x="0" y="92"/>
                  </a:lnTo>
                  <a:lnTo>
                    <a:pt x="3" y="83"/>
                  </a:lnTo>
                  <a:lnTo>
                    <a:pt x="6" y="73"/>
                  </a:lnTo>
                  <a:lnTo>
                    <a:pt x="8" y="64"/>
                  </a:lnTo>
                  <a:lnTo>
                    <a:pt x="14" y="54"/>
                  </a:lnTo>
                  <a:lnTo>
                    <a:pt x="19" y="45"/>
                  </a:lnTo>
                  <a:lnTo>
                    <a:pt x="25" y="37"/>
                  </a:lnTo>
                  <a:lnTo>
                    <a:pt x="33" y="30"/>
                  </a:lnTo>
                  <a:lnTo>
                    <a:pt x="39" y="23"/>
                  </a:lnTo>
                  <a:lnTo>
                    <a:pt x="49" y="18"/>
                  </a:lnTo>
                  <a:lnTo>
                    <a:pt x="57" y="13"/>
                  </a:lnTo>
                  <a:lnTo>
                    <a:pt x="66" y="7"/>
                  </a:lnTo>
                  <a:lnTo>
                    <a:pt x="77" y="4"/>
                  </a:lnTo>
                  <a:lnTo>
                    <a:pt x="77" y="4"/>
                  </a:lnTo>
                  <a:lnTo>
                    <a:pt x="88" y="2"/>
                  </a:lnTo>
                  <a:lnTo>
                    <a:pt x="99" y="0"/>
                  </a:lnTo>
                  <a:lnTo>
                    <a:pt x="108" y="0"/>
                  </a:lnTo>
                  <a:lnTo>
                    <a:pt x="119" y="2"/>
                  </a:lnTo>
                  <a:lnTo>
                    <a:pt x="130" y="3"/>
                  </a:lnTo>
                  <a:lnTo>
                    <a:pt x="139" y="6"/>
                  </a:lnTo>
                  <a:lnTo>
                    <a:pt x="149" y="10"/>
                  </a:lnTo>
                  <a:lnTo>
                    <a:pt x="158" y="14"/>
                  </a:lnTo>
                  <a:lnTo>
                    <a:pt x="166" y="19"/>
                  </a:lnTo>
                  <a:lnTo>
                    <a:pt x="174" y="26"/>
                  </a:lnTo>
                  <a:lnTo>
                    <a:pt x="181" y="33"/>
                  </a:lnTo>
                  <a:lnTo>
                    <a:pt x="188" y="41"/>
                  </a:lnTo>
                  <a:lnTo>
                    <a:pt x="195" y="49"/>
                  </a:lnTo>
                  <a:lnTo>
                    <a:pt x="200" y="58"/>
                  </a:lnTo>
                  <a:lnTo>
                    <a:pt x="204" y="68"/>
                  </a:lnTo>
                  <a:lnTo>
                    <a:pt x="207" y="77"/>
                  </a:lnTo>
                  <a:lnTo>
                    <a:pt x="207" y="77"/>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0" name="Freeform 614"/>
            <p:cNvSpPr>
              <a:spLocks/>
            </p:cNvSpPr>
            <p:nvPr/>
          </p:nvSpPr>
          <p:spPr bwMode="auto">
            <a:xfrm>
              <a:off x="7499350" y="2535238"/>
              <a:ext cx="115888" cy="61913"/>
            </a:xfrm>
            <a:custGeom>
              <a:avLst/>
              <a:gdLst>
                <a:gd name="T0" fmla="*/ 72 w 73"/>
                <a:gd name="T1" fmla="*/ 7 h 39"/>
                <a:gd name="T2" fmla="*/ 73 w 73"/>
                <a:gd name="T3" fmla="*/ 14 h 39"/>
                <a:gd name="T4" fmla="*/ 73 w 73"/>
                <a:gd name="T5" fmla="*/ 14 h 39"/>
                <a:gd name="T6" fmla="*/ 73 w 73"/>
                <a:gd name="T7" fmla="*/ 18 h 39"/>
                <a:gd name="T8" fmla="*/ 73 w 73"/>
                <a:gd name="T9" fmla="*/ 20 h 39"/>
                <a:gd name="T10" fmla="*/ 70 w 73"/>
                <a:gd name="T11" fmla="*/ 23 h 39"/>
                <a:gd name="T12" fmla="*/ 68 w 73"/>
                <a:gd name="T13" fmla="*/ 24 h 39"/>
                <a:gd name="T14" fmla="*/ 14 w 73"/>
                <a:gd name="T15" fmla="*/ 39 h 39"/>
                <a:gd name="T16" fmla="*/ 14 w 73"/>
                <a:gd name="T17" fmla="*/ 39 h 39"/>
                <a:gd name="T18" fmla="*/ 11 w 73"/>
                <a:gd name="T19" fmla="*/ 39 h 39"/>
                <a:gd name="T20" fmla="*/ 7 w 73"/>
                <a:gd name="T21" fmla="*/ 39 h 39"/>
                <a:gd name="T22" fmla="*/ 4 w 73"/>
                <a:gd name="T23" fmla="*/ 37 h 39"/>
                <a:gd name="T24" fmla="*/ 3 w 73"/>
                <a:gd name="T25" fmla="*/ 34 h 39"/>
                <a:gd name="T26" fmla="*/ 2 w 73"/>
                <a:gd name="T27" fmla="*/ 26 h 39"/>
                <a:gd name="T28" fmla="*/ 2 w 73"/>
                <a:gd name="T29" fmla="*/ 26 h 39"/>
                <a:gd name="T30" fmla="*/ 0 w 73"/>
                <a:gd name="T31" fmla="*/ 23 h 39"/>
                <a:gd name="T32" fmla="*/ 2 w 73"/>
                <a:gd name="T33" fmla="*/ 19 h 39"/>
                <a:gd name="T34" fmla="*/ 4 w 73"/>
                <a:gd name="T35" fmla="*/ 16 h 39"/>
                <a:gd name="T36" fmla="*/ 7 w 73"/>
                <a:gd name="T37" fmla="*/ 15 h 39"/>
                <a:gd name="T38" fmla="*/ 61 w 73"/>
                <a:gd name="T39" fmla="*/ 0 h 39"/>
                <a:gd name="T40" fmla="*/ 61 w 73"/>
                <a:gd name="T41" fmla="*/ 0 h 39"/>
                <a:gd name="T42" fmla="*/ 64 w 73"/>
                <a:gd name="T43" fmla="*/ 0 h 39"/>
                <a:gd name="T44" fmla="*/ 68 w 73"/>
                <a:gd name="T45" fmla="*/ 1 h 39"/>
                <a:gd name="T46" fmla="*/ 70 w 73"/>
                <a:gd name="T47" fmla="*/ 4 h 39"/>
                <a:gd name="T48" fmla="*/ 72 w 73"/>
                <a:gd name="T49" fmla="*/ 7 h 39"/>
                <a:gd name="T50" fmla="*/ 72 w 73"/>
                <a:gd name="T51"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39">
                  <a:moveTo>
                    <a:pt x="72" y="7"/>
                  </a:moveTo>
                  <a:lnTo>
                    <a:pt x="73" y="14"/>
                  </a:lnTo>
                  <a:lnTo>
                    <a:pt x="73" y="14"/>
                  </a:lnTo>
                  <a:lnTo>
                    <a:pt x="73" y="18"/>
                  </a:lnTo>
                  <a:lnTo>
                    <a:pt x="73" y="20"/>
                  </a:lnTo>
                  <a:lnTo>
                    <a:pt x="70" y="23"/>
                  </a:lnTo>
                  <a:lnTo>
                    <a:pt x="68" y="24"/>
                  </a:lnTo>
                  <a:lnTo>
                    <a:pt x="14" y="39"/>
                  </a:lnTo>
                  <a:lnTo>
                    <a:pt x="14" y="39"/>
                  </a:lnTo>
                  <a:lnTo>
                    <a:pt x="11" y="39"/>
                  </a:lnTo>
                  <a:lnTo>
                    <a:pt x="7" y="39"/>
                  </a:lnTo>
                  <a:lnTo>
                    <a:pt x="4" y="37"/>
                  </a:lnTo>
                  <a:lnTo>
                    <a:pt x="3" y="34"/>
                  </a:lnTo>
                  <a:lnTo>
                    <a:pt x="2" y="26"/>
                  </a:lnTo>
                  <a:lnTo>
                    <a:pt x="2" y="26"/>
                  </a:lnTo>
                  <a:lnTo>
                    <a:pt x="0" y="23"/>
                  </a:lnTo>
                  <a:lnTo>
                    <a:pt x="2" y="19"/>
                  </a:lnTo>
                  <a:lnTo>
                    <a:pt x="4" y="16"/>
                  </a:lnTo>
                  <a:lnTo>
                    <a:pt x="7" y="15"/>
                  </a:lnTo>
                  <a:lnTo>
                    <a:pt x="61" y="0"/>
                  </a:lnTo>
                  <a:lnTo>
                    <a:pt x="61" y="0"/>
                  </a:lnTo>
                  <a:lnTo>
                    <a:pt x="64" y="0"/>
                  </a:lnTo>
                  <a:lnTo>
                    <a:pt x="68" y="1"/>
                  </a:lnTo>
                  <a:lnTo>
                    <a:pt x="70" y="4"/>
                  </a:lnTo>
                  <a:lnTo>
                    <a:pt x="72" y="7"/>
                  </a:lnTo>
                  <a:lnTo>
                    <a:pt x="72"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1" name="Freeform 615"/>
            <p:cNvSpPr>
              <a:spLocks/>
            </p:cNvSpPr>
            <p:nvPr/>
          </p:nvSpPr>
          <p:spPr bwMode="auto">
            <a:xfrm>
              <a:off x="7510463" y="2543175"/>
              <a:ext cx="98425" cy="47625"/>
            </a:xfrm>
            <a:custGeom>
              <a:avLst/>
              <a:gdLst>
                <a:gd name="T0" fmla="*/ 61 w 62"/>
                <a:gd name="T1" fmla="*/ 5 h 30"/>
                <a:gd name="T2" fmla="*/ 62 w 62"/>
                <a:gd name="T3" fmla="*/ 9 h 30"/>
                <a:gd name="T4" fmla="*/ 62 w 62"/>
                <a:gd name="T5" fmla="*/ 9 h 30"/>
                <a:gd name="T6" fmla="*/ 62 w 62"/>
                <a:gd name="T7" fmla="*/ 11 h 30"/>
                <a:gd name="T8" fmla="*/ 61 w 62"/>
                <a:gd name="T9" fmla="*/ 13 h 30"/>
                <a:gd name="T10" fmla="*/ 59 w 62"/>
                <a:gd name="T11" fmla="*/ 14 h 30"/>
                <a:gd name="T12" fmla="*/ 58 w 62"/>
                <a:gd name="T13" fmla="*/ 15 h 30"/>
                <a:gd name="T14" fmla="*/ 8 w 62"/>
                <a:gd name="T15" fmla="*/ 29 h 30"/>
                <a:gd name="T16" fmla="*/ 8 w 62"/>
                <a:gd name="T17" fmla="*/ 29 h 30"/>
                <a:gd name="T18" fmla="*/ 5 w 62"/>
                <a:gd name="T19" fmla="*/ 30 h 30"/>
                <a:gd name="T20" fmla="*/ 4 w 62"/>
                <a:gd name="T21" fmla="*/ 29 h 30"/>
                <a:gd name="T22" fmla="*/ 3 w 62"/>
                <a:gd name="T23" fmla="*/ 27 h 30"/>
                <a:gd name="T24" fmla="*/ 1 w 62"/>
                <a:gd name="T25" fmla="*/ 26 h 30"/>
                <a:gd name="T26" fmla="*/ 0 w 62"/>
                <a:gd name="T27" fmla="*/ 21 h 30"/>
                <a:gd name="T28" fmla="*/ 0 w 62"/>
                <a:gd name="T29" fmla="*/ 21 h 30"/>
                <a:gd name="T30" fmla="*/ 0 w 62"/>
                <a:gd name="T31" fmla="*/ 19 h 30"/>
                <a:gd name="T32" fmla="*/ 0 w 62"/>
                <a:gd name="T33" fmla="*/ 17 h 30"/>
                <a:gd name="T34" fmla="*/ 1 w 62"/>
                <a:gd name="T35" fmla="*/ 15 h 30"/>
                <a:gd name="T36" fmla="*/ 4 w 62"/>
                <a:gd name="T37" fmla="*/ 14 h 30"/>
                <a:gd name="T38" fmla="*/ 54 w 62"/>
                <a:gd name="T39" fmla="*/ 0 h 30"/>
                <a:gd name="T40" fmla="*/ 54 w 62"/>
                <a:gd name="T41" fmla="*/ 0 h 30"/>
                <a:gd name="T42" fmla="*/ 55 w 62"/>
                <a:gd name="T43" fmla="*/ 0 h 30"/>
                <a:gd name="T44" fmla="*/ 58 w 62"/>
                <a:gd name="T45" fmla="*/ 0 h 30"/>
                <a:gd name="T46" fmla="*/ 59 w 62"/>
                <a:gd name="T47" fmla="*/ 2 h 30"/>
                <a:gd name="T48" fmla="*/ 61 w 62"/>
                <a:gd name="T49" fmla="*/ 5 h 30"/>
                <a:gd name="T50" fmla="*/ 61 w 62"/>
                <a:gd name="T51"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0">
                  <a:moveTo>
                    <a:pt x="61" y="5"/>
                  </a:moveTo>
                  <a:lnTo>
                    <a:pt x="62" y="9"/>
                  </a:lnTo>
                  <a:lnTo>
                    <a:pt x="62" y="9"/>
                  </a:lnTo>
                  <a:lnTo>
                    <a:pt x="62" y="11"/>
                  </a:lnTo>
                  <a:lnTo>
                    <a:pt x="61" y="13"/>
                  </a:lnTo>
                  <a:lnTo>
                    <a:pt x="59" y="14"/>
                  </a:lnTo>
                  <a:lnTo>
                    <a:pt x="58" y="15"/>
                  </a:lnTo>
                  <a:lnTo>
                    <a:pt x="8" y="29"/>
                  </a:lnTo>
                  <a:lnTo>
                    <a:pt x="8" y="29"/>
                  </a:lnTo>
                  <a:lnTo>
                    <a:pt x="5" y="30"/>
                  </a:lnTo>
                  <a:lnTo>
                    <a:pt x="4" y="29"/>
                  </a:lnTo>
                  <a:lnTo>
                    <a:pt x="3" y="27"/>
                  </a:lnTo>
                  <a:lnTo>
                    <a:pt x="1" y="26"/>
                  </a:lnTo>
                  <a:lnTo>
                    <a:pt x="0" y="21"/>
                  </a:lnTo>
                  <a:lnTo>
                    <a:pt x="0" y="21"/>
                  </a:lnTo>
                  <a:lnTo>
                    <a:pt x="0" y="19"/>
                  </a:lnTo>
                  <a:lnTo>
                    <a:pt x="0" y="17"/>
                  </a:lnTo>
                  <a:lnTo>
                    <a:pt x="1" y="15"/>
                  </a:lnTo>
                  <a:lnTo>
                    <a:pt x="4" y="14"/>
                  </a:lnTo>
                  <a:lnTo>
                    <a:pt x="54" y="0"/>
                  </a:lnTo>
                  <a:lnTo>
                    <a:pt x="54" y="0"/>
                  </a:lnTo>
                  <a:lnTo>
                    <a:pt x="55" y="0"/>
                  </a:lnTo>
                  <a:lnTo>
                    <a:pt x="58" y="0"/>
                  </a:lnTo>
                  <a:lnTo>
                    <a:pt x="59" y="2"/>
                  </a:lnTo>
                  <a:lnTo>
                    <a:pt x="61" y="5"/>
                  </a:lnTo>
                  <a:lnTo>
                    <a:pt x="61" y="5"/>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2" name="Freeform 616"/>
            <p:cNvSpPr>
              <a:spLocks/>
            </p:cNvSpPr>
            <p:nvPr/>
          </p:nvSpPr>
          <p:spPr bwMode="auto">
            <a:xfrm>
              <a:off x="7267575" y="2473325"/>
              <a:ext cx="284163" cy="280988"/>
            </a:xfrm>
            <a:custGeom>
              <a:avLst/>
              <a:gdLst>
                <a:gd name="T0" fmla="*/ 175 w 179"/>
                <a:gd name="T1" fmla="*/ 65 h 177"/>
                <a:gd name="T2" fmla="*/ 179 w 179"/>
                <a:gd name="T3" fmla="*/ 82 h 177"/>
                <a:gd name="T4" fmla="*/ 177 w 179"/>
                <a:gd name="T5" fmla="*/ 100 h 177"/>
                <a:gd name="T6" fmla="*/ 173 w 179"/>
                <a:gd name="T7" fmla="*/ 116 h 177"/>
                <a:gd name="T8" fmla="*/ 167 w 179"/>
                <a:gd name="T9" fmla="*/ 132 h 177"/>
                <a:gd name="T10" fmla="*/ 157 w 179"/>
                <a:gd name="T11" fmla="*/ 146 h 177"/>
                <a:gd name="T12" fmla="*/ 145 w 179"/>
                <a:gd name="T13" fmla="*/ 158 h 177"/>
                <a:gd name="T14" fmla="*/ 130 w 179"/>
                <a:gd name="T15" fmla="*/ 167 h 177"/>
                <a:gd name="T16" fmla="*/ 114 w 179"/>
                <a:gd name="T17" fmla="*/ 174 h 177"/>
                <a:gd name="T18" fmla="*/ 104 w 179"/>
                <a:gd name="T19" fmla="*/ 175 h 177"/>
                <a:gd name="T20" fmla="*/ 87 w 179"/>
                <a:gd name="T21" fmla="*/ 177 h 177"/>
                <a:gd name="T22" fmla="*/ 69 w 179"/>
                <a:gd name="T23" fmla="*/ 174 h 177"/>
                <a:gd name="T24" fmla="*/ 53 w 179"/>
                <a:gd name="T25" fmla="*/ 169 h 177"/>
                <a:gd name="T26" fmla="*/ 38 w 179"/>
                <a:gd name="T27" fmla="*/ 161 h 177"/>
                <a:gd name="T28" fmla="*/ 26 w 179"/>
                <a:gd name="T29" fmla="*/ 150 h 177"/>
                <a:gd name="T30" fmla="*/ 15 w 179"/>
                <a:gd name="T31" fmla="*/ 136 h 177"/>
                <a:gd name="T32" fmla="*/ 7 w 179"/>
                <a:gd name="T33" fmla="*/ 120 h 177"/>
                <a:gd name="T34" fmla="*/ 5 w 179"/>
                <a:gd name="T35" fmla="*/ 112 h 177"/>
                <a:gd name="T36" fmla="*/ 0 w 179"/>
                <a:gd name="T37" fmla="*/ 94 h 177"/>
                <a:gd name="T38" fmla="*/ 2 w 179"/>
                <a:gd name="T39" fmla="*/ 77 h 177"/>
                <a:gd name="T40" fmla="*/ 6 w 179"/>
                <a:gd name="T41" fmla="*/ 61 h 177"/>
                <a:gd name="T42" fmla="*/ 13 w 179"/>
                <a:gd name="T43" fmla="*/ 44 h 177"/>
                <a:gd name="T44" fmla="*/ 22 w 179"/>
                <a:gd name="T45" fmla="*/ 31 h 177"/>
                <a:gd name="T46" fmla="*/ 34 w 179"/>
                <a:gd name="T47" fmla="*/ 19 h 177"/>
                <a:gd name="T48" fmla="*/ 49 w 179"/>
                <a:gd name="T49" fmla="*/ 9 h 177"/>
                <a:gd name="T50" fmla="*/ 65 w 179"/>
                <a:gd name="T51" fmla="*/ 3 h 177"/>
                <a:gd name="T52" fmla="*/ 75 w 179"/>
                <a:gd name="T53" fmla="*/ 1 h 177"/>
                <a:gd name="T54" fmla="*/ 92 w 179"/>
                <a:gd name="T55" fmla="*/ 0 h 177"/>
                <a:gd name="T56" fmla="*/ 110 w 179"/>
                <a:gd name="T57" fmla="*/ 1 h 177"/>
                <a:gd name="T58" fmla="*/ 126 w 179"/>
                <a:gd name="T59" fmla="*/ 7 h 177"/>
                <a:gd name="T60" fmla="*/ 141 w 179"/>
                <a:gd name="T61" fmla="*/ 16 h 177"/>
                <a:gd name="T62" fmla="*/ 153 w 179"/>
                <a:gd name="T63" fmla="*/ 27 h 177"/>
                <a:gd name="T64" fmla="*/ 164 w 179"/>
                <a:gd name="T65" fmla="*/ 40 h 177"/>
                <a:gd name="T66" fmla="*/ 172 w 179"/>
                <a:gd name="T67" fmla="*/ 55 h 177"/>
                <a:gd name="T68" fmla="*/ 175 w 179"/>
                <a:gd name="T69" fmla="*/ 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7">
                  <a:moveTo>
                    <a:pt x="175" y="65"/>
                  </a:moveTo>
                  <a:lnTo>
                    <a:pt x="175" y="65"/>
                  </a:lnTo>
                  <a:lnTo>
                    <a:pt x="177" y="73"/>
                  </a:lnTo>
                  <a:lnTo>
                    <a:pt x="179" y="82"/>
                  </a:lnTo>
                  <a:lnTo>
                    <a:pt x="179" y="90"/>
                  </a:lnTo>
                  <a:lnTo>
                    <a:pt x="177" y="100"/>
                  </a:lnTo>
                  <a:lnTo>
                    <a:pt x="176" y="108"/>
                  </a:lnTo>
                  <a:lnTo>
                    <a:pt x="173" y="116"/>
                  </a:lnTo>
                  <a:lnTo>
                    <a:pt x="171" y="124"/>
                  </a:lnTo>
                  <a:lnTo>
                    <a:pt x="167" y="132"/>
                  </a:lnTo>
                  <a:lnTo>
                    <a:pt x="162" y="139"/>
                  </a:lnTo>
                  <a:lnTo>
                    <a:pt x="157" y="146"/>
                  </a:lnTo>
                  <a:lnTo>
                    <a:pt x="152" y="152"/>
                  </a:lnTo>
                  <a:lnTo>
                    <a:pt x="145" y="158"/>
                  </a:lnTo>
                  <a:lnTo>
                    <a:pt x="138" y="163"/>
                  </a:lnTo>
                  <a:lnTo>
                    <a:pt x="130" y="167"/>
                  </a:lnTo>
                  <a:lnTo>
                    <a:pt x="122" y="171"/>
                  </a:lnTo>
                  <a:lnTo>
                    <a:pt x="114" y="174"/>
                  </a:lnTo>
                  <a:lnTo>
                    <a:pt x="114" y="174"/>
                  </a:lnTo>
                  <a:lnTo>
                    <a:pt x="104" y="175"/>
                  </a:lnTo>
                  <a:lnTo>
                    <a:pt x="95" y="177"/>
                  </a:lnTo>
                  <a:lnTo>
                    <a:pt x="87" y="177"/>
                  </a:lnTo>
                  <a:lnTo>
                    <a:pt x="79" y="177"/>
                  </a:lnTo>
                  <a:lnTo>
                    <a:pt x="69" y="174"/>
                  </a:lnTo>
                  <a:lnTo>
                    <a:pt x="61" y="173"/>
                  </a:lnTo>
                  <a:lnTo>
                    <a:pt x="53" y="169"/>
                  </a:lnTo>
                  <a:lnTo>
                    <a:pt x="46" y="166"/>
                  </a:lnTo>
                  <a:lnTo>
                    <a:pt x="38" y="161"/>
                  </a:lnTo>
                  <a:lnTo>
                    <a:pt x="32" y="155"/>
                  </a:lnTo>
                  <a:lnTo>
                    <a:pt x="26" y="150"/>
                  </a:lnTo>
                  <a:lnTo>
                    <a:pt x="19" y="143"/>
                  </a:lnTo>
                  <a:lnTo>
                    <a:pt x="15" y="136"/>
                  </a:lnTo>
                  <a:lnTo>
                    <a:pt x="10" y="128"/>
                  </a:lnTo>
                  <a:lnTo>
                    <a:pt x="7" y="120"/>
                  </a:lnTo>
                  <a:lnTo>
                    <a:pt x="5" y="112"/>
                  </a:lnTo>
                  <a:lnTo>
                    <a:pt x="5" y="112"/>
                  </a:lnTo>
                  <a:lnTo>
                    <a:pt x="2" y="103"/>
                  </a:lnTo>
                  <a:lnTo>
                    <a:pt x="0" y="94"/>
                  </a:lnTo>
                  <a:lnTo>
                    <a:pt x="0" y="85"/>
                  </a:lnTo>
                  <a:lnTo>
                    <a:pt x="2" y="77"/>
                  </a:lnTo>
                  <a:lnTo>
                    <a:pt x="3" y="69"/>
                  </a:lnTo>
                  <a:lnTo>
                    <a:pt x="6" y="61"/>
                  </a:lnTo>
                  <a:lnTo>
                    <a:pt x="9" y="53"/>
                  </a:lnTo>
                  <a:lnTo>
                    <a:pt x="13" y="44"/>
                  </a:lnTo>
                  <a:lnTo>
                    <a:pt x="17" y="38"/>
                  </a:lnTo>
                  <a:lnTo>
                    <a:pt x="22" y="31"/>
                  </a:lnTo>
                  <a:lnTo>
                    <a:pt x="27" y="24"/>
                  </a:lnTo>
                  <a:lnTo>
                    <a:pt x="34" y="19"/>
                  </a:lnTo>
                  <a:lnTo>
                    <a:pt x="41" y="13"/>
                  </a:lnTo>
                  <a:lnTo>
                    <a:pt x="49" y="9"/>
                  </a:lnTo>
                  <a:lnTo>
                    <a:pt x="57" y="5"/>
                  </a:lnTo>
                  <a:lnTo>
                    <a:pt x="65" y="3"/>
                  </a:lnTo>
                  <a:lnTo>
                    <a:pt x="65" y="3"/>
                  </a:lnTo>
                  <a:lnTo>
                    <a:pt x="75" y="1"/>
                  </a:lnTo>
                  <a:lnTo>
                    <a:pt x="84" y="0"/>
                  </a:lnTo>
                  <a:lnTo>
                    <a:pt x="92" y="0"/>
                  </a:lnTo>
                  <a:lnTo>
                    <a:pt x="100" y="0"/>
                  </a:lnTo>
                  <a:lnTo>
                    <a:pt x="110" y="1"/>
                  </a:lnTo>
                  <a:lnTo>
                    <a:pt x="118" y="4"/>
                  </a:lnTo>
                  <a:lnTo>
                    <a:pt x="126" y="7"/>
                  </a:lnTo>
                  <a:lnTo>
                    <a:pt x="133" y="11"/>
                  </a:lnTo>
                  <a:lnTo>
                    <a:pt x="141" y="16"/>
                  </a:lnTo>
                  <a:lnTo>
                    <a:pt x="148" y="20"/>
                  </a:lnTo>
                  <a:lnTo>
                    <a:pt x="153" y="27"/>
                  </a:lnTo>
                  <a:lnTo>
                    <a:pt x="160" y="34"/>
                  </a:lnTo>
                  <a:lnTo>
                    <a:pt x="164" y="40"/>
                  </a:lnTo>
                  <a:lnTo>
                    <a:pt x="169" y="47"/>
                  </a:lnTo>
                  <a:lnTo>
                    <a:pt x="172" y="55"/>
                  </a:lnTo>
                  <a:lnTo>
                    <a:pt x="175" y="65"/>
                  </a:lnTo>
                  <a:lnTo>
                    <a:pt x="175"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3" name="Freeform 617"/>
            <p:cNvSpPr>
              <a:spLocks/>
            </p:cNvSpPr>
            <p:nvPr/>
          </p:nvSpPr>
          <p:spPr bwMode="auto">
            <a:xfrm>
              <a:off x="7283450" y="2486025"/>
              <a:ext cx="252413" cy="255588"/>
            </a:xfrm>
            <a:custGeom>
              <a:avLst/>
              <a:gdLst>
                <a:gd name="T0" fmla="*/ 157 w 159"/>
                <a:gd name="T1" fmla="*/ 59 h 161"/>
                <a:gd name="T2" fmla="*/ 157 w 159"/>
                <a:gd name="T3" fmla="*/ 59 h 161"/>
                <a:gd name="T4" fmla="*/ 158 w 159"/>
                <a:gd name="T5" fmla="*/ 68 h 161"/>
                <a:gd name="T6" fmla="*/ 159 w 159"/>
                <a:gd name="T7" fmla="*/ 74 h 161"/>
                <a:gd name="T8" fmla="*/ 159 w 159"/>
                <a:gd name="T9" fmla="*/ 90 h 161"/>
                <a:gd name="T10" fmla="*/ 155 w 159"/>
                <a:gd name="T11" fmla="*/ 105 h 161"/>
                <a:gd name="T12" fmla="*/ 150 w 159"/>
                <a:gd name="T13" fmla="*/ 120 h 161"/>
                <a:gd name="T14" fmla="*/ 140 w 159"/>
                <a:gd name="T15" fmla="*/ 132 h 161"/>
                <a:gd name="T16" fmla="*/ 130 w 159"/>
                <a:gd name="T17" fmla="*/ 143 h 161"/>
                <a:gd name="T18" fmla="*/ 116 w 159"/>
                <a:gd name="T19" fmla="*/ 151 h 161"/>
                <a:gd name="T20" fmla="*/ 109 w 159"/>
                <a:gd name="T21" fmla="*/ 155 h 161"/>
                <a:gd name="T22" fmla="*/ 101 w 159"/>
                <a:gd name="T23" fmla="*/ 157 h 161"/>
                <a:gd name="T24" fmla="*/ 101 w 159"/>
                <a:gd name="T25" fmla="*/ 157 h 161"/>
                <a:gd name="T26" fmla="*/ 93 w 159"/>
                <a:gd name="T27" fmla="*/ 159 h 161"/>
                <a:gd name="T28" fmla="*/ 85 w 159"/>
                <a:gd name="T29" fmla="*/ 161 h 161"/>
                <a:gd name="T30" fmla="*/ 69 w 159"/>
                <a:gd name="T31" fmla="*/ 159 h 161"/>
                <a:gd name="T32" fmla="*/ 54 w 159"/>
                <a:gd name="T33" fmla="*/ 157 h 161"/>
                <a:gd name="T34" fmla="*/ 40 w 159"/>
                <a:gd name="T35" fmla="*/ 150 h 161"/>
                <a:gd name="T36" fmla="*/ 28 w 159"/>
                <a:gd name="T37" fmla="*/ 140 h 161"/>
                <a:gd name="T38" fmla="*/ 17 w 159"/>
                <a:gd name="T39" fmla="*/ 130 h 161"/>
                <a:gd name="T40" fmla="*/ 8 w 159"/>
                <a:gd name="T41" fmla="*/ 116 h 161"/>
                <a:gd name="T42" fmla="*/ 5 w 159"/>
                <a:gd name="T43" fmla="*/ 109 h 161"/>
                <a:gd name="T44" fmla="*/ 3 w 159"/>
                <a:gd name="T45" fmla="*/ 101 h 161"/>
                <a:gd name="T46" fmla="*/ 3 w 159"/>
                <a:gd name="T47" fmla="*/ 101 h 161"/>
                <a:gd name="T48" fmla="*/ 1 w 159"/>
                <a:gd name="T49" fmla="*/ 93 h 161"/>
                <a:gd name="T50" fmla="*/ 0 w 159"/>
                <a:gd name="T51" fmla="*/ 85 h 161"/>
                <a:gd name="T52" fmla="*/ 0 w 159"/>
                <a:gd name="T53" fmla="*/ 70 h 161"/>
                <a:gd name="T54" fmla="*/ 4 w 159"/>
                <a:gd name="T55" fmla="*/ 55 h 161"/>
                <a:gd name="T56" fmla="*/ 9 w 159"/>
                <a:gd name="T57" fmla="*/ 41 h 161"/>
                <a:gd name="T58" fmla="*/ 19 w 159"/>
                <a:gd name="T59" fmla="*/ 28 h 161"/>
                <a:gd name="T60" fmla="*/ 30 w 159"/>
                <a:gd name="T61" fmla="*/ 18 h 161"/>
                <a:gd name="T62" fmla="*/ 43 w 159"/>
                <a:gd name="T63" fmla="*/ 9 h 161"/>
                <a:gd name="T64" fmla="*/ 50 w 159"/>
                <a:gd name="T65" fmla="*/ 5 h 161"/>
                <a:gd name="T66" fmla="*/ 58 w 159"/>
                <a:gd name="T67" fmla="*/ 3 h 161"/>
                <a:gd name="T68" fmla="*/ 58 w 159"/>
                <a:gd name="T69" fmla="*/ 3 h 161"/>
                <a:gd name="T70" fmla="*/ 66 w 159"/>
                <a:gd name="T71" fmla="*/ 1 h 161"/>
                <a:gd name="T72" fmla="*/ 74 w 159"/>
                <a:gd name="T73" fmla="*/ 0 h 161"/>
                <a:gd name="T74" fmla="*/ 90 w 159"/>
                <a:gd name="T75" fmla="*/ 1 h 161"/>
                <a:gd name="T76" fmla="*/ 105 w 159"/>
                <a:gd name="T77" fmla="*/ 4 h 161"/>
                <a:gd name="T78" fmla="*/ 119 w 159"/>
                <a:gd name="T79" fmla="*/ 11 h 161"/>
                <a:gd name="T80" fmla="*/ 131 w 159"/>
                <a:gd name="T81" fmla="*/ 19 h 161"/>
                <a:gd name="T82" fmla="*/ 142 w 159"/>
                <a:gd name="T83" fmla="*/ 31 h 161"/>
                <a:gd name="T84" fmla="*/ 151 w 159"/>
                <a:gd name="T85" fmla="*/ 43 h 161"/>
                <a:gd name="T86" fmla="*/ 154 w 159"/>
                <a:gd name="T87" fmla="*/ 51 h 161"/>
                <a:gd name="T88" fmla="*/ 157 w 159"/>
                <a:gd name="T89" fmla="*/ 59 h 161"/>
                <a:gd name="T90" fmla="*/ 157 w 159"/>
                <a:gd name="T91" fmla="*/ 5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9" h="161">
                  <a:moveTo>
                    <a:pt x="157" y="59"/>
                  </a:moveTo>
                  <a:lnTo>
                    <a:pt x="157" y="59"/>
                  </a:lnTo>
                  <a:lnTo>
                    <a:pt x="158" y="68"/>
                  </a:lnTo>
                  <a:lnTo>
                    <a:pt x="159" y="74"/>
                  </a:lnTo>
                  <a:lnTo>
                    <a:pt x="159" y="90"/>
                  </a:lnTo>
                  <a:lnTo>
                    <a:pt x="155" y="105"/>
                  </a:lnTo>
                  <a:lnTo>
                    <a:pt x="150" y="120"/>
                  </a:lnTo>
                  <a:lnTo>
                    <a:pt x="140" y="132"/>
                  </a:lnTo>
                  <a:lnTo>
                    <a:pt x="130" y="143"/>
                  </a:lnTo>
                  <a:lnTo>
                    <a:pt x="116" y="151"/>
                  </a:lnTo>
                  <a:lnTo>
                    <a:pt x="109" y="155"/>
                  </a:lnTo>
                  <a:lnTo>
                    <a:pt x="101" y="157"/>
                  </a:lnTo>
                  <a:lnTo>
                    <a:pt x="101" y="157"/>
                  </a:lnTo>
                  <a:lnTo>
                    <a:pt x="93" y="159"/>
                  </a:lnTo>
                  <a:lnTo>
                    <a:pt x="85" y="161"/>
                  </a:lnTo>
                  <a:lnTo>
                    <a:pt x="69" y="159"/>
                  </a:lnTo>
                  <a:lnTo>
                    <a:pt x="54" y="157"/>
                  </a:lnTo>
                  <a:lnTo>
                    <a:pt x="40" y="150"/>
                  </a:lnTo>
                  <a:lnTo>
                    <a:pt x="28" y="140"/>
                  </a:lnTo>
                  <a:lnTo>
                    <a:pt x="17" y="130"/>
                  </a:lnTo>
                  <a:lnTo>
                    <a:pt x="8" y="116"/>
                  </a:lnTo>
                  <a:lnTo>
                    <a:pt x="5" y="109"/>
                  </a:lnTo>
                  <a:lnTo>
                    <a:pt x="3" y="101"/>
                  </a:lnTo>
                  <a:lnTo>
                    <a:pt x="3" y="101"/>
                  </a:lnTo>
                  <a:lnTo>
                    <a:pt x="1" y="93"/>
                  </a:lnTo>
                  <a:lnTo>
                    <a:pt x="0" y="85"/>
                  </a:lnTo>
                  <a:lnTo>
                    <a:pt x="0" y="70"/>
                  </a:lnTo>
                  <a:lnTo>
                    <a:pt x="4" y="55"/>
                  </a:lnTo>
                  <a:lnTo>
                    <a:pt x="9" y="41"/>
                  </a:lnTo>
                  <a:lnTo>
                    <a:pt x="19" y="28"/>
                  </a:lnTo>
                  <a:lnTo>
                    <a:pt x="30" y="18"/>
                  </a:lnTo>
                  <a:lnTo>
                    <a:pt x="43" y="9"/>
                  </a:lnTo>
                  <a:lnTo>
                    <a:pt x="50" y="5"/>
                  </a:lnTo>
                  <a:lnTo>
                    <a:pt x="58" y="3"/>
                  </a:lnTo>
                  <a:lnTo>
                    <a:pt x="58" y="3"/>
                  </a:lnTo>
                  <a:lnTo>
                    <a:pt x="66" y="1"/>
                  </a:lnTo>
                  <a:lnTo>
                    <a:pt x="74" y="0"/>
                  </a:lnTo>
                  <a:lnTo>
                    <a:pt x="90" y="1"/>
                  </a:lnTo>
                  <a:lnTo>
                    <a:pt x="105" y="4"/>
                  </a:lnTo>
                  <a:lnTo>
                    <a:pt x="119" y="11"/>
                  </a:lnTo>
                  <a:lnTo>
                    <a:pt x="131" y="19"/>
                  </a:lnTo>
                  <a:lnTo>
                    <a:pt x="142" y="31"/>
                  </a:lnTo>
                  <a:lnTo>
                    <a:pt x="151" y="43"/>
                  </a:lnTo>
                  <a:lnTo>
                    <a:pt x="154" y="51"/>
                  </a:lnTo>
                  <a:lnTo>
                    <a:pt x="157" y="59"/>
                  </a:lnTo>
                  <a:lnTo>
                    <a:pt x="157" y="5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564" name="Picture 6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863" y="2486025"/>
              <a:ext cx="257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5" name="Freeform 619"/>
            <p:cNvSpPr>
              <a:spLocks/>
            </p:cNvSpPr>
            <p:nvPr/>
          </p:nvSpPr>
          <p:spPr bwMode="auto">
            <a:xfrm>
              <a:off x="7591425" y="2657475"/>
              <a:ext cx="477838" cy="428625"/>
            </a:xfrm>
            <a:custGeom>
              <a:avLst/>
              <a:gdLst>
                <a:gd name="T0" fmla="*/ 85 w 301"/>
                <a:gd name="T1" fmla="*/ 0 h 270"/>
                <a:gd name="T2" fmla="*/ 85 w 301"/>
                <a:gd name="T3" fmla="*/ 0 h 270"/>
                <a:gd name="T4" fmla="*/ 77 w 301"/>
                <a:gd name="T5" fmla="*/ 0 h 270"/>
                <a:gd name="T6" fmla="*/ 69 w 301"/>
                <a:gd name="T7" fmla="*/ 4 h 270"/>
                <a:gd name="T8" fmla="*/ 62 w 301"/>
                <a:gd name="T9" fmla="*/ 8 h 270"/>
                <a:gd name="T10" fmla="*/ 57 w 301"/>
                <a:gd name="T11" fmla="*/ 15 h 270"/>
                <a:gd name="T12" fmla="*/ 4 w 301"/>
                <a:gd name="T13" fmla="*/ 100 h 270"/>
                <a:gd name="T14" fmla="*/ 4 w 301"/>
                <a:gd name="T15" fmla="*/ 100 h 270"/>
                <a:gd name="T16" fmla="*/ 2 w 301"/>
                <a:gd name="T17" fmla="*/ 105 h 270"/>
                <a:gd name="T18" fmla="*/ 0 w 301"/>
                <a:gd name="T19" fmla="*/ 112 h 270"/>
                <a:gd name="T20" fmla="*/ 0 w 301"/>
                <a:gd name="T21" fmla="*/ 120 h 270"/>
                <a:gd name="T22" fmla="*/ 2 w 301"/>
                <a:gd name="T23" fmla="*/ 127 h 270"/>
                <a:gd name="T24" fmla="*/ 6 w 301"/>
                <a:gd name="T25" fmla="*/ 134 h 270"/>
                <a:gd name="T26" fmla="*/ 10 w 301"/>
                <a:gd name="T27" fmla="*/ 140 h 270"/>
                <a:gd name="T28" fmla="*/ 15 w 301"/>
                <a:gd name="T29" fmla="*/ 147 h 270"/>
                <a:gd name="T30" fmla="*/ 22 w 301"/>
                <a:gd name="T31" fmla="*/ 151 h 270"/>
                <a:gd name="T32" fmla="*/ 192 w 301"/>
                <a:gd name="T33" fmla="*/ 263 h 270"/>
                <a:gd name="T34" fmla="*/ 192 w 301"/>
                <a:gd name="T35" fmla="*/ 263 h 270"/>
                <a:gd name="T36" fmla="*/ 197 w 301"/>
                <a:gd name="T37" fmla="*/ 266 h 270"/>
                <a:gd name="T38" fmla="*/ 204 w 301"/>
                <a:gd name="T39" fmla="*/ 269 h 270"/>
                <a:gd name="T40" fmla="*/ 210 w 301"/>
                <a:gd name="T41" fmla="*/ 270 h 270"/>
                <a:gd name="T42" fmla="*/ 216 w 301"/>
                <a:gd name="T43" fmla="*/ 270 h 270"/>
                <a:gd name="T44" fmla="*/ 216 w 301"/>
                <a:gd name="T45" fmla="*/ 270 h 270"/>
                <a:gd name="T46" fmla="*/ 224 w 301"/>
                <a:gd name="T47" fmla="*/ 270 h 270"/>
                <a:gd name="T48" fmla="*/ 233 w 301"/>
                <a:gd name="T49" fmla="*/ 267 h 270"/>
                <a:gd name="T50" fmla="*/ 239 w 301"/>
                <a:gd name="T51" fmla="*/ 262 h 270"/>
                <a:gd name="T52" fmla="*/ 245 w 301"/>
                <a:gd name="T53" fmla="*/ 255 h 270"/>
                <a:gd name="T54" fmla="*/ 297 w 301"/>
                <a:gd name="T55" fmla="*/ 171 h 270"/>
                <a:gd name="T56" fmla="*/ 297 w 301"/>
                <a:gd name="T57" fmla="*/ 171 h 270"/>
                <a:gd name="T58" fmla="*/ 300 w 301"/>
                <a:gd name="T59" fmla="*/ 165 h 270"/>
                <a:gd name="T60" fmla="*/ 301 w 301"/>
                <a:gd name="T61" fmla="*/ 158 h 270"/>
                <a:gd name="T62" fmla="*/ 301 w 301"/>
                <a:gd name="T63" fmla="*/ 150 h 270"/>
                <a:gd name="T64" fmla="*/ 300 w 301"/>
                <a:gd name="T65" fmla="*/ 143 h 270"/>
                <a:gd name="T66" fmla="*/ 296 w 301"/>
                <a:gd name="T67" fmla="*/ 136 h 270"/>
                <a:gd name="T68" fmla="*/ 292 w 301"/>
                <a:gd name="T69" fmla="*/ 130 h 270"/>
                <a:gd name="T70" fmla="*/ 287 w 301"/>
                <a:gd name="T71" fmla="*/ 124 h 270"/>
                <a:gd name="T72" fmla="*/ 280 w 301"/>
                <a:gd name="T73" fmla="*/ 119 h 270"/>
                <a:gd name="T74" fmla="*/ 110 w 301"/>
                <a:gd name="T75" fmla="*/ 7 h 270"/>
                <a:gd name="T76" fmla="*/ 110 w 301"/>
                <a:gd name="T77" fmla="*/ 7 h 270"/>
                <a:gd name="T78" fmla="*/ 104 w 301"/>
                <a:gd name="T79" fmla="*/ 4 h 270"/>
                <a:gd name="T80" fmla="*/ 98 w 301"/>
                <a:gd name="T81" fmla="*/ 1 h 270"/>
                <a:gd name="T82" fmla="*/ 92 w 301"/>
                <a:gd name="T83" fmla="*/ 0 h 270"/>
                <a:gd name="T84" fmla="*/ 85 w 301"/>
                <a:gd name="T8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270">
                  <a:moveTo>
                    <a:pt x="85" y="0"/>
                  </a:moveTo>
                  <a:lnTo>
                    <a:pt x="85" y="0"/>
                  </a:lnTo>
                  <a:lnTo>
                    <a:pt x="77" y="0"/>
                  </a:lnTo>
                  <a:lnTo>
                    <a:pt x="69" y="4"/>
                  </a:lnTo>
                  <a:lnTo>
                    <a:pt x="62" y="8"/>
                  </a:lnTo>
                  <a:lnTo>
                    <a:pt x="57" y="15"/>
                  </a:lnTo>
                  <a:lnTo>
                    <a:pt x="4" y="100"/>
                  </a:lnTo>
                  <a:lnTo>
                    <a:pt x="4" y="100"/>
                  </a:lnTo>
                  <a:lnTo>
                    <a:pt x="2" y="105"/>
                  </a:lnTo>
                  <a:lnTo>
                    <a:pt x="0" y="112"/>
                  </a:lnTo>
                  <a:lnTo>
                    <a:pt x="0" y="120"/>
                  </a:lnTo>
                  <a:lnTo>
                    <a:pt x="2" y="127"/>
                  </a:lnTo>
                  <a:lnTo>
                    <a:pt x="6" y="134"/>
                  </a:lnTo>
                  <a:lnTo>
                    <a:pt x="10" y="140"/>
                  </a:lnTo>
                  <a:lnTo>
                    <a:pt x="15" y="147"/>
                  </a:lnTo>
                  <a:lnTo>
                    <a:pt x="22" y="151"/>
                  </a:lnTo>
                  <a:lnTo>
                    <a:pt x="192" y="263"/>
                  </a:lnTo>
                  <a:lnTo>
                    <a:pt x="192" y="263"/>
                  </a:lnTo>
                  <a:lnTo>
                    <a:pt x="197" y="266"/>
                  </a:lnTo>
                  <a:lnTo>
                    <a:pt x="204" y="269"/>
                  </a:lnTo>
                  <a:lnTo>
                    <a:pt x="210" y="270"/>
                  </a:lnTo>
                  <a:lnTo>
                    <a:pt x="216" y="270"/>
                  </a:lnTo>
                  <a:lnTo>
                    <a:pt x="216" y="270"/>
                  </a:lnTo>
                  <a:lnTo>
                    <a:pt x="224" y="270"/>
                  </a:lnTo>
                  <a:lnTo>
                    <a:pt x="233" y="267"/>
                  </a:lnTo>
                  <a:lnTo>
                    <a:pt x="239" y="262"/>
                  </a:lnTo>
                  <a:lnTo>
                    <a:pt x="245" y="255"/>
                  </a:lnTo>
                  <a:lnTo>
                    <a:pt x="297" y="171"/>
                  </a:lnTo>
                  <a:lnTo>
                    <a:pt x="297" y="171"/>
                  </a:lnTo>
                  <a:lnTo>
                    <a:pt x="300" y="165"/>
                  </a:lnTo>
                  <a:lnTo>
                    <a:pt x="301" y="158"/>
                  </a:lnTo>
                  <a:lnTo>
                    <a:pt x="301" y="150"/>
                  </a:lnTo>
                  <a:lnTo>
                    <a:pt x="300" y="143"/>
                  </a:lnTo>
                  <a:lnTo>
                    <a:pt x="296" y="136"/>
                  </a:lnTo>
                  <a:lnTo>
                    <a:pt x="292" y="130"/>
                  </a:lnTo>
                  <a:lnTo>
                    <a:pt x="287" y="124"/>
                  </a:lnTo>
                  <a:lnTo>
                    <a:pt x="280" y="119"/>
                  </a:lnTo>
                  <a:lnTo>
                    <a:pt x="110" y="7"/>
                  </a:lnTo>
                  <a:lnTo>
                    <a:pt x="110" y="7"/>
                  </a:lnTo>
                  <a:lnTo>
                    <a:pt x="104" y="4"/>
                  </a:lnTo>
                  <a:lnTo>
                    <a:pt x="98" y="1"/>
                  </a:lnTo>
                  <a:lnTo>
                    <a:pt x="92" y="0"/>
                  </a:lnTo>
                  <a:lnTo>
                    <a:pt x="85"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6" name="Freeform 620"/>
            <p:cNvSpPr>
              <a:spLocks/>
            </p:cNvSpPr>
            <p:nvPr/>
          </p:nvSpPr>
          <p:spPr bwMode="auto">
            <a:xfrm>
              <a:off x="7591425" y="2657475"/>
              <a:ext cx="477838" cy="428625"/>
            </a:xfrm>
            <a:custGeom>
              <a:avLst/>
              <a:gdLst>
                <a:gd name="T0" fmla="*/ 85 w 301"/>
                <a:gd name="T1" fmla="*/ 0 h 270"/>
                <a:gd name="T2" fmla="*/ 85 w 301"/>
                <a:gd name="T3" fmla="*/ 0 h 270"/>
                <a:gd name="T4" fmla="*/ 77 w 301"/>
                <a:gd name="T5" fmla="*/ 0 h 270"/>
                <a:gd name="T6" fmla="*/ 69 w 301"/>
                <a:gd name="T7" fmla="*/ 4 h 270"/>
                <a:gd name="T8" fmla="*/ 62 w 301"/>
                <a:gd name="T9" fmla="*/ 8 h 270"/>
                <a:gd name="T10" fmla="*/ 57 w 301"/>
                <a:gd name="T11" fmla="*/ 15 h 270"/>
                <a:gd name="T12" fmla="*/ 4 w 301"/>
                <a:gd name="T13" fmla="*/ 100 h 270"/>
                <a:gd name="T14" fmla="*/ 4 w 301"/>
                <a:gd name="T15" fmla="*/ 100 h 270"/>
                <a:gd name="T16" fmla="*/ 2 w 301"/>
                <a:gd name="T17" fmla="*/ 105 h 270"/>
                <a:gd name="T18" fmla="*/ 0 w 301"/>
                <a:gd name="T19" fmla="*/ 112 h 270"/>
                <a:gd name="T20" fmla="*/ 0 w 301"/>
                <a:gd name="T21" fmla="*/ 120 h 270"/>
                <a:gd name="T22" fmla="*/ 2 w 301"/>
                <a:gd name="T23" fmla="*/ 127 h 270"/>
                <a:gd name="T24" fmla="*/ 6 w 301"/>
                <a:gd name="T25" fmla="*/ 134 h 270"/>
                <a:gd name="T26" fmla="*/ 10 w 301"/>
                <a:gd name="T27" fmla="*/ 140 h 270"/>
                <a:gd name="T28" fmla="*/ 15 w 301"/>
                <a:gd name="T29" fmla="*/ 147 h 270"/>
                <a:gd name="T30" fmla="*/ 22 w 301"/>
                <a:gd name="T31" fmla="*/ 151 h 270"/>
                <a:gd name="T32" fmla="*/ 192 w 301"/>
                <a:gd name="T33" fmla="*/ 263 h 270"/>
                <a:gd name="T34" fmla="*/ 192 w 301"/>
                <a:gd name="T35" fmla="*/ 263 h 270"/>
                <a:gd name="T36" fmla="*/ 197 w 301"/>
                <a:gd name="T37" fmla="*/ 266 h 270"/>
                <a:gd name="T38" fmla="*/ 204 w 301"/>
                <a:gd name="T39" fmla="*/ 269 h 270"/>
                <a:gd name="T40" fmla="*/ 210 w 301"/>
                <a:gd name="T41" fmla="*/ 270 h 270"/>
                <a:gd name="T42" fmla="*/ 216 w 301"/>
                <a:gd name="T43" fmla="*/ 270 h 270"/>
                <a:gd name="T44" fmla="*/ 216 w 301"/>
                <a:gd name="T45" fmla="*/ 270 h 270"/>
                <a:gd name="T46" fmla="*/ 224 w 301"/>
                <a:gd name="T47" fmla="*/ 270 h 270"/>
                <a:gd name="T48" fmla="*/ 233 w 301"/>
                <a:gd name="T49" fmla="*/ 267 h 270"/>
                <a:gd name="T50" fmla="*/ 239 w 301"/>
                <a:gd name="T51" fmla="*/ 262 h 270"/>
                <a:gd name="T52" fmla="*/ 245 w 301"/>
                <a:gd name="T53" fmla="*/ 255 h 270"/>
                <a:gd name="T54" fmla="*/ 297 w 301"/>
                <a:gd name="T55" fmla="*/ 171 h 270"/>
                <a:gd name="T56" fmla="*/ 297 w 301"/>
                <a:gd name="T57" fmla="*/ 171 h 270"/>
                <a:gd name="T58" fmla="*/ 300 w 301"/>
                <a:gd name="T59" fmla="*/ 165 h 270"/>
                <a:gd name="T60" fmla="*/ 301 w 301"/>
                <a:gd name="T61" fmla="*/ 158 h 270"/>
                <a:gd name="T62" fmla="*/ 301 w 301"/>
                <a:gd name="T63" fmla="*/ 150 h 270"/>
                <a:gd name="T64" fmla="*/ 300 w 301"/>
                <a:gd name="T65" fmla="*/ 143 h 270"/>
                <a:gd name="T66" fmla="*/ 296 w 301"/>
                <a:gd name="T67" fmla="*/ 136 h 270"/>
                <a:gd name="T68" fmla="*/ 292 w 301"/>
                <a:gd name="T69" fmla="*/ 130 h 270"/>
                <a:gd name="T70" fmla="*/ 287 w 301"/>
                <a:gd name="T71" fmla="*/ 124 h 270"/>
                <a:gd name="T72" fmla="*/ 280 w 301"/>
                <a:gd name="T73" fmla="*/ 119 h 270"/>
                <a:gd name="T74" fmla="*/ 110 w 301"/>
                <a:gd name="T75" fmla="*/ 7 h 270"/>
                <a:gd name="T76" fmla="*/ 110 w 301"/>
                <a:gd name="T77" fmla="*/ 7 h 270"/>
                <a:gd name="T78" fmla="*/ 104 w 301"/>
                <a:gd name="T79" fmla="*/ 4 h 270"/>
                <a:gd name="T80" fmla="*/ 98 w 301"/>
                <a:gd name="T81" fmla="*/ 1 h 270"/>
                <a:gd name="T82" fmla="*/ 92 w 301"/>
                <a:gd name="T83" fmla="*/ 0 h 270"/>
                <a:gd name="T84" fmla="*/ 85 w 301"/>
                <a:gd name="T8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270">
                  <a:moveTo>
                    <a:pt x="85" y="0"/>
                  </a:moveTo>
                  <a:lnTo>
                    <a:pt x="85" y="0"/>
                  </a:lnTo>
                  <a:lnTo>
                    <a:pt x="77" y="0"/>
                  </a:lnTo>
                  <a:lnTo>
                    <a:pt x="69" y="4"/>
                  </a:lnTo>
                  <a:lnTo>
                    <a:pt x="62" y="8"/>
                  </a:lnTo>
                  <a:lnTo>
                    <a:pt x="57" y="15"/>
                  </a:lnTo>
                  <a:lnTo>
                    <a:pt x="4" y="100"/>
                  </a:lnTo>
                  <a:lnTo>
                    <a:pt x="4" y="100"/>
                  </a:lnTo>
                  <a:lnTo>
                    <a:pt x="2" y="105"/>
                  </a:lnTo>
                  <a:lnTo>
                    <a:pt x="0" y="112"/>
                  </a:lnTo>
                  <a:lnTo>
                    <a:pt x="0" y="120"/>
                  </a:lnTo>
                  <a:lnTo>
                    <a:pt x="2" y="127"/>
                  </a:lnTo>
                  <a:lnTo>
                    <a:pt x="6" y="134"/>
                  </a:lnTo>
                  <a:lnTo>
                    <a:pt x="10" y="140"/>
                  </a:lnTo>
                  <a:lnTo>
                    <a:pt x="15" y="147"/>
                  </a:lnTo>
                  <a:lnTo>
                    <a:pt x="22" y="151"/>
                  </a:lnTo>
                  <a:lnTo>
                    <a:pt x="192" y="263"/>
                  </a:lnTo>
                  <a:lnTo>
                    <a:pt x="192" y="263"/>
                  </a:lnTo>
                  <a:lnTo>
                    <a:pt x="197" y="266"/>
                  </a:lnTo>
                  <a:lnTo>
                    <a:pt x="204" y="269"/>
                  </a:lnTo>
                  <a:lnTo>
                    <a:pt x="210" y="270"/>
                  </a:lnTo>
                  <a:lnTo>
                    <a:pt x="216" y="270"/>
                  </a:lnTo>
                  <a:lnTo>
                    <a:pt x="216" y="270"/>
                  </a:lnTo>
                  <a:lnTo>
                    <a:pt x="224" y="270"/>
                  </a:lnTo>
                  <a:lnTo>
                    <a:pt x="233" y="267"/>
                  </a:lnTo>
                  <a:lnTo>
                    <a:pt x="239" y="262"/>
                  </a:lnTo>
                  <a:lnTo>
                    <a:pt x="245" y="255"/>
                  </a:lnTo>
                  <a:lnTo>
                    <a:pt x="297" y="171"/>
                  </a:lnTo>
                  <a:lnTo>
                    <a:pt x="297" y="171"/>
                  </a:lnTo>
                  <a:lnTo>
                    <a:pt x="300" y="165"/>
                  </a:lnTo>
                  <a:lnTo>
                    <a:pt x="301" y="158"/>
                  </a:lnTo>
                  <a:lnTo>
                    <a:pt x="301" y="150"/>
                  </a:lnTo>
                  <a:lnTo>
                    <a:pt x="300" y="143"/>
                  </a:lnTo>
                  <a:lnTo>
                    <a:pt x="296" y="136"/>
                  </a:lnTo>
                  <a:lnTo>
                    <a:pt x="292" y="130"/>
                  </a:lnTo>
                  <a:lnTo>
                    <a:pt x="287" y="124"/>
                  </a:lnTo>
                  <a:lnTo>
                    <a:pt x="280" y="119"/>
                  </a:lnTo>
                  <a:lnTo>
                    <a:pt x="110" y="7"/>
                  </a:lnTo>
                  <a:lnTo>
                    <a:pt x="110" y="7"/>
                  </a:lnTo>
                  <a:lnTo>
                    <a:pt x="104" y="4"/>
                  </a:lnTo>
                  <a:lnTo>
                    <a:pt x="98" y="1"/>
                  </a:lnTo>
                  <a:lnTo>
                    <a:pt x="92" y="0"/>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7" name="Freeform 621"/>
            <p:cNvSpPr>
              <a:spLocks/>
            </p:cNvSpPr>
            <p:nvPr/>
          </p:nvSpPr>
          <p:spPr bwMode="auto">
            <a:xfrm>
              <a:off x="7637463" y="2662238"/>
              <a:ext cx="474663" cy="428625"/>
            </a:xfrm>
            <a:custGeom>
              <a:avLst/>
              <a:gdLst>
                <a:gd name="T0" fmla="*/ 55 w 299"/>
                <a:gd name="T1" fmla="*/ 15 h 270"/>
                <a:gd name="T2" fmla="*/ 4 w 299"/>
                <a:gd name="T3" fmla="*/ 100 h 270"/>
                <a:gd name="T4" fmla="*/ 4 w 299"/>
                <a:gd name="T5" fmla="*/ 100 h 270"/>
                <a:gd name="T6" fmla="*/ 1 w 299"/>
                <a:gd name="T7" fmla="*/ 105 h 270"/>
                <a:gd name="T8" fmla="*/ 0 w 299"/>
                <a:gd name="T9" fmla="*/ 112 h 270"/>
                <a:gd name="T10" fmla="*/ 0 w 299"/>
                <a:gd name="T11" fmla="*/ 120 h 270"/>
                <a:gd name="T12" fmla="*/ 1 w 299"/>
                <a:gd name="T13" fmla="*/ 127 h 270"/>
                <a:gd name="T14" fmla="*/ 4 w 299"/>
                <a:gd name="T15" fmla="*/ 133 h 270"/>
                <a:gd name="T16" fmla="*/ 8 w 299"/>
                <a:gd name="T17" fmla="*/ 140 h 270"/>
                <a:gd name="T18" fmla="*/ 13 w 299"/>
                <a:gd name="T19" fmla="*/ 147 h 270"/>
                <a:gd name="T20" fmla="*/ 20 w 299"/>
                <a:gd name="T21" fmla="*/ 151 h 270"/>
                <a:gd name="T22" fmla="*/ 190 w 299"/>
                <a:gd name="T23" fmla="*/ 263 h 270"/>
                <a:gd name="T24" fmla="*/ 190 w 299"/>
                <a:gd name="T25" fmla="*/ 263 h 270"/>
                <a:gd name="T26" fmla="*/ 197 w 299"/>
                <a:gd name="T27" fmla="*/ 267 h 270"/>
                <a:gd name="T28" fmla="*/ 205 w 299"/>
                <a:gd name="T29" fmla="*/ 268 h 270"/>
                <a:gd name="T30" fmla="*/ 213 w 299"/>
                <a:gd name="T31" fmla="*/ 270 h 270"/>
                <a:gd name="T32" fmla="*/ 220 w 299"/>
                <a:gd name="T33" fmla="*/ 270 h 270"/>
                <a:gd name="T34" fmla="*/ 226 w 299"/>
                <a:gd name="T35" fmla="*/ 268 h 270"/>
                <a:gd name="T36" fmla="*/ 233 w 299"/>
                <a:gd name="T37" fmla="*/ 266 h 270"/>
                <a:gd name="T38" fmla="*/ 239 w 299"/>
                <a:gd name="T39" fmla="*/ 260 h 270"/>
                <a:gd name="T40" fmla="*/ 243 w 299"/>
                <a:gd name="T41" fmla="*/ 255 h 270"/>
                <a:gd name="T42" fmla="*/ 295 w 299"/>
                <a:gd name="T43" fmla="*/ 171 h 270"/>
                <a:gd name="T44" fmla="*/ 295 w 299"/>
                <a:gd name="T45" fmla="*/ 171 h 270"/>
                <a:gd name="T46" fmla="*/ 298 w 299"/>
                <a:gd name="T47" fmla="*/ 164 h 270"/>
                <a:gd name="T48" fmla="*/ 299 w 299"/>
                <a:gd name="T49" fmla="*/ 158 h 270"/>
                <a:gd name="T50" fmla="*/ 299 w 299"/>
                <a:gd name="T51" fmla="*/ 150 h 270"/>
                <a:gd name="T52" fmla="*/ 298 w 299"/>
                <a:gd name="T53" fmla="*/ 143 h 270"/>
                <a:gd name="T54" fmla="*/ 295 w 299"/>
                <a:gd name="T55" fmla="*/ 136 h 270"/>
                <a:gd name="T56" fmla="*/ 291 w 299"/>
                <a:gd name="T57" fmla="*/ 129 h 270"/>
                <a:gd name="T58" fmla="*/ 286 w 299"/>
                <a:gd name="T59" fmla="*/ 123 h 270"/>
                <a:gd name="T60" fmla="*/ 279 w 299"/>
                <a:gd name="T61" fmla="*/ 119 h 270"/>
                <a:gd name="T62" fmla="*/ 109 w 299"/>
                <a:gd name="T63" fmla="*/ 6 h 270"/>
                <a:gd name="T64" fmla="*/ 109 w 299"/>
                <a:gd name="T65" fmla="*/ 6 h 270"/>
                <a:gd name="T66" fmla="*/ 101 w 299"/>
                <a:gd name="T67" fmla="*/ 2 h 270"/>
                <a:gd name="T68" fmla="*/ 94 w 299"/>
                <a:gd name="T69" fmla="*/ 1 h 270"/>
                <a:gd name="T70" fmla="*/ 86 w 299"/>
                <a:gd name="T71" fmla="*/ 0 h 270"/>
                <a:gd name="T72" fmla="*/ 79 w 299"/>
                <a:gd name="T73" fmla="*/ 0 h 270"/>
                <a:gd name="T74" fmla="*/ 71 w 299"/>
                <a:gd name="T75" fmla="*/ 1 h 270"/>
                <a:gd name="T76" fmla="*/ 66 w 299"/>
                <a:gd name="T77" fmla="*/ 4 h 270"/>
                <a:gd name="T78" fmla="*/ 60 w 299"/>
                <a:gd name="T79" fmla="*/ 9 h 270"/>
                <a:gd name="T80" fmla="*/ 55 w 299"/>
                <a:gd name="T81" fmla="*/ 15 h 270"/>
                <a:gd name="T82" fmla="*/ 55 w 299"/>
                <a:gd name="T83" fmla="*/ 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270">
                  <a:moveTo>
                    <a:pt x="55" y="15"/>
                  </a:moveTo>
                  <a:lnTo>
                    <a:pt x="4" y="100"/>
                  </a:lnTo>
                  <a:lnTo>
                    <a:pt x="4" y="100"/>
                  </a:lnTo>
                  <a:lnTo>
                    <a:pt x="1" y="105"/>
                  </a:lnTo>
                  <a:lnTo>
                    <a:pt x="0" y="112"/>
                  </a:lnTo>
                  <a:lnTo>
                    <a:pt x="0" y="120"/>
                  </a:lnTo>
                  <a:lnTo>
                    <a:pt x="1" y="127"/>
                  </a:lnTo>
                  <a:lnTo>
                    <a:pt x="4" y="133"/>
                  </a:lnTo>
                  <a:lnTo>
                    <a:pt x="8" y="140"/>
                  </a:lnTo>
                  <a:lnTo>
                    <a:pt x="13" y="147"/>
                  </a:lnTo>
                  <a:lnTo>
                    <a:pt x="20" y="151"/>
                  </a:lnTo>
                  <a:lnTo>
                    <a:pt x="190" y="263"/>
                  </a:lnTo>
                  <a:lnTo>
                    <a:pt x="190" y="263"/>
                  </a:lnTo>
                  <a:lnTo>
                    <a:pt x="197" y="267"/>
                  </a:lnTo>
                  <a:lnTo>
                    <a:pt x="205" y="268"/>
                  </a:lnTo>
                  <a:lnTo>
                    <a:pt x="213" y="270"/>
                  </a:lnTo>
                  <a:lnTo>
                    <a:pt x="220" y="270"/>
                  </a:lnTo>
                  <a:lnTo>
                    <a:pt x="226" y="268"/>
                  </a:lnTo>
                  <a:lnTo>
                    <a:pt x="233" y="266"/>
                  </a:lnTo>
                  <a:lnTo>
                    <a:pt x="239" y="260"/>
                  </a:lnTo>
                  <a:lnTo>
                    <a:pt x="243" y="255"/>
                  </a:lnTo>
                  <a:lnTo>
                    <a:pt x="295" y="171"/>
                  </a:lnTo>
                  <a:lnTo>
                    <a:pt x="295" y="171"/>
                  </a:lnTo>
                  <a:lnTo>
                    <a:pt x="298" y="164"/>
                  </a:lnTo>
                  <a:lnTo>
                    <a:pt x="299" y="158"/>
                  </a:lnTo>
                  <a:lnTo>
                    <a:pt x="299" y="150"/>
                  </a:lnTo>
                  <a:lnTo>
                    <a:pt x="298" y="143"/>
                  </a:lnTo>
                  <a:lnTo>
                    <a:pt x="295" y="136"/>
                  </a:lnTo>
                  <a:lnTo>
                    <a:pt x="291" y="129"/>
                  </a:lnTo>
                  <a:lnTo>
                    <a:pt x="286" y="123"/>
                  </a:lnTo>
                  <a:lnTo>
                    <a:pt x="279" y="119"/>
                  </a:lnTo>
                  <a:lnTo>
                    <a:pt x="109" y="6"/>
                  </a:lnTo>
                  <a:lnTo>
                    <a:pt x="109" y="6"/>
                  </a:lnTo>
                  <a:lnTo>
                    <a:pt x="101" y="2"/>
                  </a:lnTo>
                  <a:lnTo>
                    <a:pt x="94" y="1"/>
                  </a:lnTo>
                  <a:lnTo>
                    <a:pt x="86" y="0"/>
                  </a:lnTo>
                  <a:lnTo>
                    <a:pt x="79" y="0"/>
                  </a:lnTo>
                  <a:lnTo>
                    <a:pt x="71" y="1"/>
                  </a:lnTo>
                  <a:lnTo>
                    <a:pt x="66" y="4"/>
                  </a:lnTo>
                  <a:lnTo>
                    <a:pt x="60" y="9"/>
                  </a:lnTo>
                  <a:lnTo>
                    <a:pt x="55" y="15"/>
                  </a:lnTo>
                  <a:lnTo>
                    <a:pt x="55"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8" name="Freeform 622"/>
            <p:cNvSpPr>
              <a:spLocks/>
            </p:cNvSpPr>
            <p:nvPr/>
          </p:nvSpPr>
          <p:spPr bwMode="auto">
            <a:xfrm>
              <a:off x="7677150" y="2732088"/>
              <a:ext cx="36513" cy="55563"/>
            </a:xfrm>
            <a:custGeom>
              <a:avLst/>
              <a:gdLst>
                <a:gd name="T0" fmla="*/ 21 w 23"/>
                <a:gd name="T1" fmla="*/ 0 h 35"/>
                <a:gd name="T2" fmla="*/ 0 w 23"/>
                <a:gd name="T3" fmla="*/ 33 h 35"/>
                <a:gd name="T4" fmla="*/ 0 w 23"/>
                <a:gd name="T5" fmla="*/ 33 h 35"/>
                <a:gd name="T6" fmla="*/ 0 w 23"/>
                <a:gd name="T7" fmla="*/ 34 h 35"/>
                <a:gd name="T8" fmla="*/ 2 w 23"/>
                <a:gd name="T9" fmla="*/ 35 h 35"/>
                <a:gd name="T10" fmla="*/ 2 w 23"/>
                <a:gd name="T11" fmla="*/ 35 h 35"/>
                <a:gd name="T12" fmla="*/ 3 w 23"/>
                <a:gd name="T13" fmla="*/ 35 h 35"/>
                <a:gd name="T14" fmla="*/ 4 w 23"/>
                <a:gd name="T15" fmla="*/ 34 h 35"/>
                <a:gd name="T16" fmla="*/ 23 w 23"/>
                <a:gd name="T17" fmla="*/ 3 h 35"/>
                <a:gd name="T18" fmla="*/ 23 w 23"/>
                <a:gd name="T19" fmla="*/ 3 h 35"/>
                <a:gd name="T20" fmla="*/ 23 w 23"/>
                <a:gd name="T21" fmla="*/ 2 h 35"/>
                <a:gd name="T22" fmla="*/ 23 w 23"/>
                <a:gd name="T23" fmla="*/ 0 h 35"/>
                <a:gd name="T24" fmla="*/ 23 w 23"/>
                <a:gd name="T25" fmla="*/ 0 h 35"/>
                <a:gd name="T26" fmla="*/ 22 w 23"/>
                <a:gd name="T27" fmla="*/ 0 h 35"/>
                <a:gd name="T28" fmla="*/ 21 w 23"/>
                <a:gd name="T29" fmla="*/ 0 h 35"/>
                <a:gd name="T30" fmla="*/ 21 w 23"/>
                <a:gd name="T3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5">
                  <a:moveTo>
                    <a:pt x="21" y="0"/>
                  </a:moveTo>
                  <a:lnTo>
                    <a:pt x="0" y="33"/>
                  </a:lnTo>
                  <a:lnTo>
                    <a:pt x="0" y="33"/>
                  </a:lnTo>
                  <a:lnTo>
                    <a:pt x="0" y="34"/>
                  </a:lnTo>
                  <a:lnTo>
                    <a:pt x="2" y="35"/>
                  </a:lnTo>
                  <a:lnTo>
                    <a:pt x="2" y="35"/>
                  </a:lnTo>
                  <a:lnTo>
                    <a:pt x="3" y="35"/>
                  </a:lnTo>
                  <a:lnTo>
                    <a:pt x="4" y="34"/>
                  </a:lnTo>
                  <a:lnTo>
                    <a:pt x="23" y="3"/>
                  </a:lnTo>
                  <a:lnTo>
                    <a:pt x="23" y="3"/>
                  </a:lnTo>
                  <a:lnTo>
                    <a:pt x="23" y="2"/>
                  </a:lnTo>
                  <a:lnTo>
                    <a:pt x="23" y="0"/>
                  </a:lnTo>
                  <a:lnTo>
                    <a:pt x="23" y="0"/>
                  </a:lnTo>
                  <a:lnTo>
                    <a:pt x="22" y="0"/>
                  </a:lnTo>
                  <a:lnTo>
                    <a:pt x="21" y="0"/>
                  </a:lnTo>
                  <a:lnTo>
                    <a:pt x="21" y="0"/>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9" name="Freeform 623"/>
            <p:cNvSpPr>
              <a:spLocks/>
            </p:cNvSpPr>
            <p:nvPr/>
          </p:nvSpPr>
          <p:spPr bwMode="auto">
            <a:xfrm>
              <a:off x="8039100" y="2981325"/>
              <a:ext cx="20638" cy="19050"/>
            </a:xfrm>
            <a:custGeom>
              <a:avLst/>
              <a:gdLst>
                <a:gd name="T0" fmla="*/ 9 w 13"/>
                <a:gd name="T1" fmla="*/ 1 h 12"/>
                <a:gd name="T2" fmla="*/ 9 w 13"/>
                <a:gd name="T3" fmla="*/ 1 h 12"/>
                <a:gd name="T4" fmla="*/ 11 w 13"/>
                <a:gd name="T5" fmla="*/ 3 h 12"/>
                <a:gd name="T6" fmla="*/ 13 w 13"/>
                <a:gd name="T7" fmla="*/ 5 h 12"/>
                <a:gd name="T8" fmla="*/ 13 w 13"/>
                <a:gd name="T9" fmla="*/ 7 h 12"/>
                <a:gd name="T10" fmla="*/ 11 w 13"/>
                <a:gd name="T11" fmla="*/ 9 h 12"/>
                <a:gd name="T12" fmla="*/ 11 w 13"/>
                <a:gd name="T13" fmla="*/ 9 h 12"/>
                <a:gd name="T14" fmla="*/ 10 w 13"/>
                <a:gd name="T15" fmla="*/ 11 h 12"/>
                <a:gd name="T16" fmla="*/ 9 w 13"/>
                <a:gd name="T17" fmla="*/ 12 h 12"/>
                <a:gd name="T18" fmla="*/ 6 w 13"/>
                <a:gd name="T19" fmla="*/ 11 h 12"/>
                <a:gd name="T20" fmla="*/ 3 w 13"/>
                <a:gd name="T21" fmla="*/ 11 h 12"/>
                <a:gd name="T22" fmla="*/ 3 w 13"/>
                <a:gd name="T23" fmla="*/ 11 h 12"/>
                <a:gd name="T24" fmla="*/ 2 w 13"/>
                <a:gd name="T25" fmla="*/ 8 h 12"/>
                <a:gd name="T26" fmla="*/ 0 w 13"/>
                <a:gd name="T27" fmla="*/ 7 h 12"/>
                <a:gd name="T28" fmla="*/ 0 w 13"/>
                <a:gd name="T29" fmla="*/ 4 h 12"/>
                <a:gd name="T30" fmla="*/ 0 w 13"/>
                <a:gd name="T31" fmla="*/ 1 h 12"/>
                <a:gd name="T32" fmla="*/ 0 w 13"/>
                <a:gd name="T33" fmla="*/ 1 h 12"/>
                <a:gd name="T34" fmla="*/ 2 w 13"/>
                <a:gd name="T35" fmla="*/ 0 h 12"/>
                <a:gd name="T36" fmla="*/ 5 w 13"/>
                <a:gd name="T37" fmla="*/ 0 h 12"/>
                <a:gd name="T38" fmla="*/ 7 w 13"/>
                <a:gd name="T39" fmla="*/ 0 h 12"/>
                <a:gd name="T40" fmla="*/ 9 w 13"/>
                <a:gd name="T41" fmla="*/ 1 h 12"/>
                <a:gd name="T42" fmla="*/ 9 w 13"/>
                <a:gd name="T43"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2">
                  <a:moveTo>
                    <a:pt x="9" y="1"/>
                  </a:moveTo>
                  <a:lnTo>
                    <a:pt x="9" y="1"/>
                  </a:lnTo>
                  <a:lnTo>
                    <a:pt x="11" y="3"/>
                  </a:lnTo>
                  <a:lnTo>
                    <a:pt x="13" y="5"/>
                  </a:lnTo>
                  <a:lnTo>
                    <a:pt x="13" y="7"/>
                  </a:lnTo>
                  <a:lnTo>
                    <a:pt x="11" y="9"/>
                  </a:lnTo>
                  <a:lnTo>
                    <a:pt x="11" y="9"/>
                  </a:lnTo>
                  <a:lnTo>
                    <a:pt x="10" y="11"/>
                  </a:lnTo>
                  <a:lnTo>
                    <a:pt x="9" y="12"/>
                  </a:lnTo>
                  <a:lnTo>
                    <a:pt x="6" y="11"/>
                  </a:lnTo>
                  <a:lnTo>
                    <a:pt x="3" y="11"/>
                  </a:lnTo>
                  <a:lnTo>
                    <a:pt x="3" y="11"/>
                  </a:lnTo>
                  <a:lnTo>
                    <a:pt x="2" y="8"/>
                  </a:lnTo>
                  <a:lnTo>
                    <a:pt x="0" y="7"/>
                  </a:lnTo>
                  <a:lnTo>
                    <a:pt x="0" y="4"/>
                  </a:lnTo>
                  <a:lnTo>
                    <a:pt x="0" y="1"/>
                  </a:lnTo>
                  <a:lnTo>
                    <a:pt x="0" y="1"/>
                  </a:lnTo>
                  <a:lnTo>
                    <a:pt x="2" y="0"/>
                  </a:lnTo>
                  <a:lnTo>
                    <a:pt x="5" y="0"/>
                  </a:lnTo>
                  <a:lnTo>
                    <a:pt x="7" y="0"/>
                  </a:lnTo>
                  <a:lnTo>
                    <a:pt x="9" y="1"/>
                  </a:lnTo>
                  <a:lnTo>
                    <a:pt x="9" y="1"/>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0" name="Freeform 624"/>
            <p:cNvSpPr>
              <a:spLocks/>
            </p:cNvSpPr>
            <p:nvPr/>
          </p:nvSpPr>
          <p:spPr bwMode="auto">
            <a:xfrm>
              <a:off x="7656513" y="2674938"/>
              <a:ext cx="433388" cy="203200"/>
            </a:xfrm>
            <a:custGeom>
              <a:avLst/>
              <a:gdLst>
                <a:gd name="T0" fmla="*/ 273 w 273"/>
                <a:gd name="T1" fmla="*/ 128 h 128"/>
                <a:gd name="T2" fmla="*/ 77 w 273"/>
                <a:gd name="T3" fmla="*/ 0 h 128"/>
                <a:gd name="T4" fmla="*/ 75 w 273"/>
                <a:gd name="T5" fmla="*/ 0 h 128"/>
                <a:gd name="T6" fmla="*/ 0 w 273"/>
                <a:gd name="T7" fmla="*/ 123 h 128"/>
                <a:gd name="T8" fmla="*/ 0 w 273"/>
                <a:gd name="T9" fmla="*/ 124 h 128"/>
                <a:gd name="T10" fmla="*/ 3 w 273"/>
                <a:gd name="T11" fmla="*/ 125 h 128"/>
                <a:gd name="T12" fmla="*/ 273 w 273"/>
                <a:gd name="T13" fmla="*/ 128 h 128"/>
                <a:gd name="T14" fmla="*/ 273 w 273"/>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128">
                  <a:moveTo>
                    <a:pt x="273" y="128"/>
                  </a:moveTo>
                  <a:lnTo>
                    <a:pt x="77" y="0"/>
                  </a:lnTo>
                  <a:lnTo>
                    <a:pt x="75" y="0"/>
                  </a:lnTo>
                  <a:lnTo>
                    <a:pt x="0" y="123"/>
                  </a:lnTo>
                  <a:lnTo>
                    <a:pt x="0" y="124"/>
                  </a:lnTo>
                  <a:lnTo>
                    <a:pt x="3" y="125"/>
                  </a:lnTo>
                  <a:lnTo>
                    <a:pt x="273" y="128"/>
                  </a:lnTo>
                  <a:lnTo>
                    <a:pt x="273" y="12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1" name="Freeform 625"/>
            <p:cNvSpPr>
              <a:spLocks/>
            </p:cNvSpPr>
            <p:nvPr/>
          </p:nvSpPr>
          <p:spPr bwMode="auto">
            <a:xfrm>
              <a:off x="7661275" y="2873375"/>
              <a:ext cx="428625" cy="201613"/>
            </a:xfrm>
            <a:custGeom>
              <a:avLst/>
              <a:gdLst>
                <a:gd name="T0" fmla="*/ 194 w 270"/>
                <a:gd name="T1" fmla="*/ 127 h 127"/>
                <a:gd name="T2" fmla="*/ 270 w 270"/>
                <a:gd name="T3" fmla="*/ 4 h 127"/>
                <a:gd name="T4" fmla="*/ 270 w 270"/>
                <a:gd name="T5" fmla="*/ 3 h 127"/>
                <a:gd name="T6" fmla="*/ 0 w 270"/>
                <a:gd name="T7" fmla="*/ 0 h 127"/>
                <a:gd name="T8" fmla="*/ 194 w 270"/>
                <a:gd name="T9" fmla="*/ 127 h 127"/>
                <a:gd name="T10" fmla="*/ 194 w 270"/>
                <a:gd name="T11" fmla="*/ 127 h 127"/>
              </a:gdLst>
              <a:ahLst/>
              <a:cxnLst>
                <a:cxn ang="0">
                  <a:pos x="T0" y="T1"/>
                </a:cxn>
                <a:cxn ang="0">
                  <a:pos x="T2" y="T3"/>
                </a:cxn>
                <a:cxn ang="0">
                  <a:pos x="T4" y="T5"/>
                </a:cxn>
                <a:cxn ang="0">
                  <a:pos x="T6" y="T7"/>
                </a:cxn>
                <a:cxn ang="0">
                  <a:pos x="T8" y="T9"/>
                </a:cxn>
                <a:cxn ang="0">
                  <a:pos x="T10" y="T11"/>
                </a:cxn>
              </a:cxnLst>
              <a:rect l="0" t="0" r="r" b="b"/>
              <a:pathLst>
                <a:path w="270" h="127">
                  <a:moveTo>
                    <a:pt x="194" y="127"/>
                  </a:moveTo>
                  <a:lnTo>
                    <a:pt x="270" y="4"/>
                  </a:lnTo>
                  <a:lnTo>
                    <a:pt x="270" y="3"/>
                  </a:lnTo>
                  <a:lnTo>
                    <a:pt x="0" y="0"/>
                  </a:lnTo>
                  <a:lnTo>
                    <a:pt x="194" y="127"/>
                  </a:lnTo>
                  <a:lnTo>
                    <a:pt x="194" y="127"/>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2" name="Freeform 626"/>
            <p:cNvSpPr>
              <a:spLocks/>
            </p:cNvSpPr>
            <p:nvPr/>
          </p:nvSpPr>
          <p:spPr bwMode="auto">
            <a:xfrm>
              <a:off x="7254875" y="4251325"/>
              <a:ext cx="268288" cy="341313"/>
            </a:xfrm>
            <a:custGeom>
              <a:avLst/>
              <a:gdLst>
                <a:gd name="T0" fmla="*/ 145 w 169"/>
                <a:gd name="T1" fmla="*/ 30 h 215"/>
                <a:gd name="T2" fmla="*/ 123 w 169"/>
                <a:gd name="T3" fmla="*/ 63 h 215"/>
                <a:gd name="T4" fmla="*/ 110 w 169"/>
                <a:gd name="T5" fmla="*/ 79 h 215"/>
                <a:gd name="T6" fmla="*/ 110 w 169"/>
                <a:gd name="T7" fmla="*/ 77 h 215"/>
                <a:gd name="T8" fmla="*/ 118 w 169"/>
                <a:gd name="T9" fmla="*/ 37 h 215"/>
                <a:gd name="T10" fmla="*/ 121 w 169"/>
                <a:gd name="T11" fmla="*/ 17 h 215"/>
                <a:gd name="T12" fmla="*/ 119 w 169"/>
                <a:gd name="T13" fmla="*/ 9 h 215"/>
                <a:gd name="T14" fmla="*/ 115 w 169"/>
                <a:gd name="T15" fmla="*/ 3 h 215"/>
                <a:gd name="T16" fmla="*/ 110 w 169"/>
                <a:gd name="T17" fmla="*/ 0 h 215"/>
                <a:gd name="T18" fmla="*/ 103 w 169"/>
                <a:gd name="T19" fmla="*/ 2 h 215"/>
                <a:gd name="T20" fmla="*/ 99 w 169"/>
                <a:gd name="T21" fmla="*/ 4 h 215"/>
                <a:gd name="T22" fmla="*/ 91 w 169"/>
                <a:gd name="T23" fmla="*/ 18 h 215"/>
                <a:gd name="T24" fmla="*/ 88 w 169"/>
                <a:gd name="T25" fmla="*/ 27 h 215"/>
                <a:gd name="T26" fmla="*/ 79 w 169"/>
                <a:gd name="T27" fmla="*/ 60 h 215"/>
                <a:gd name="T28" fmla="*/ 72 w 169"/>
                <a:gd name="T29" fmla="*/ 69 h 215"/>
                <a:gd name="T30" fmla="*/ 75 w 169"/>
                <a:gd name="T31" fmla="*/ 58 h 215"/>
                <a:gd name="T32" fmla="*/ 76 w 169"/>
                <a:gd name="T33" fmla="*/ 36 h 215"/>
                <a:gd name="T34" fmla="*/ 75 w 169"/>
                <a:gd name="T35" fmla="*/ 21 h 215"/>
                <a:gd name="T36" fmla="*/ 72 w 169"/>
                <a:gd name="T37" fmla="*/ 14 h 215"/>
                <a:gd name="T38" fmla="*/ 65 w 169"/>
                <a:gd name="T39" fmla="*/ 14 h 215"/>
                <a:gd name="T40" fmla="*/ 60 w 169"/>
                <a:gd name="T41" fmla="*/ 15 h 215"/>
                <a:gd name="T42" fmla="*/ 54 w 169"/>
                <a:gd name="T43" fmla="*/ 29 h 215"/>
                <a:gd name="T44" fmla="*/ 35 w 169"/>
                <a:gd name="T45" fmla="*/ 92 h 215"/>
                <a:gd name="T46" fmla="*/ 26 w 169"/>
                <a:gd name="T47" fmla="*/ 115 h 215"/>
                <a:gd name="T48" fmla="*/ 8 w 169"/>
                <a:gd name="T49" fmla="*/ 154 h 215"/>
                <a:gd name="T50" fmla="*/ 0 w 169"/>
                <a:gd name="T51" fmla="*/ 179 h 215"/>
                <a:gd name="T52" fmla="*/ 26 w 169"/>
                <a:gd name="T53" fmla="*/ 196 h 215"/>
                <a:gd name="T54" fmla="*/ 49 w 169"/>
                <a:gd name="T55" fmla="*/ 215 h 215"/>
                <a:gd name="T56" fmla="*/ 57 w 169"/>
                <a:gd name="T57" fmla="*/ 208 h 215"/>
                <a:gd name="T58" fmla="*/ 94 w 169"/>
                <a:gd name="T59" fmla="*/ 189 h 215"/>
                <a:gd name="T60" fmla="*/ 127 w 169"/>
                <a:gd name="T61" fmla="*/ 176 h 215"/>
                <a:gd name="T62" fmla="*/ 160 w 169"/>
                <a:gd name="T63" fmla="*/ 168 h 215"/>
                <a:gd name="T64" fmla="*/ 161 w 169"/>
                <a:gd name="T65" fmla="*/ 162 h 215"/>
                <a:gd name="T66" fmla="*/ 161 w 169"/>
                <a:gd name="T67" fmla="*/ 153 h 215"/>
                <a:gd name="T68" fmla="*/ 156 w 169"/>
                <a:gd name="T69" fmla="*/ 144 h 215"/>
                <a:gd name="T70" fmla="*/ 138 w 169"/>
                <a:gd name="T71" fmla="*/ 142 h 215"/>
                <a:gd name="T72" fmla="*/ 126 w 169"/>
                <a:gd name="T73" fmla="*/ 144 h 215"/>
                <a:gd name="T74" fmla="*/ 111 w 169"/>
                <a:gd name="T75" fmla="*/ 149 h 215"/>
                <a:gd name="T76" fmla="*/ 107 w 169"/>
                <a:gd name="T77" fmla="*/ 152 h 215"/>
                <a:gd name="T78" fmla="*/ 154 w 169"/>
                <a:gd name="T79" fmla="*/ 73 h 215"/>
                <a:gd name="T80" fmla="*/ 169 w 169"/>
                <a:gd name="T81" fmla="*/ 40 h 215"/>
                <a:gd name="T82" fmla="*/ 169 w 169"/>
                <a:gd name="T83" fmla="*/ 29 h 215"/>
                <a:gd name="T84" fmla="*/ 168 w 169"/>
                <a:gd name="T85" fmla="*/ 22 h 215"/>
                <a:gd name="T86" fmla="*/ 164 w 169"/>
                <a:gd name="T87" fmla="*/ 18 h 215"/>
                <a:gd name="T88" fmla="*/ 157 w 169"/>
                <a:gd name="T89" fmla="*/ 18 h 215"/>
                <a:gd name="T90" fmla="*/ 152 w 169"/>
                <a:gd name="T91" fmla="*/ 22 h 215"/>
                <a:gd name="T92" fmla="*/ 145 w 169"/>
                <a:gd name="T93"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215">
                  <a:moveTo>
                    <a:pt x="145" y="30"/>
                  </a:moveTo>
                  <a:lnTo>
                    <a:pt x="145" y="30"/>
                  </a:lnTo>
                  <a:lnTo>
                    <a:pt x="135" y="46"/>
                  </a:lnTo>
                  <a:lnTo>
                    <a:pt x="123" y="63"/>
                  </a:lnTo>
                  <a:lnTo>
                    <a:pt x="112" y="76"/>
                  </a:lnTo>
                  <a:lnTo>
                    <a:pt x="110" y="79"/>
                  </a:lnTo>
                  <a:lnTo>
                    <a:pt x="110" y="79"/>
                  </a:lnTo>
                  <a:lnTo>
                    <a:pt x="110" y="77"/>
                  </a:lnTo>
                  <a:lnTo>
                    <a:pt x="110" y="77"/>
                  </a:lnTo>
                  <a:lnTo>
                    <a:pt x="118" y="37"/>
                  </a:lnTo>
                  <a:lnTo>
                    <a:pt x="121" y="17"/>
                  </a:lnTo>
                  <a:lnTo>
                    <a:pt x="121" y="17"/>
                  </a:lnTo>
                  <a:lnTo>
                    <a:pt x="119" y="13"/>
                  </a:lnTo>
                  <a:lnTo>
                    <a:pt x="119" y="9"/>
                  </a:lnTo>
                  <a:lnTo>
                    <a:pt x="116" y="4"/>
                  </a:lnTo>
                  <a:lnTo>
                    <a:pt x="115" y="3"/>
                  </a:lnTo>
                  <a:lnTo>
                    <a:pt x="112" y="0"/>
                  </a:lnTo>
                  <a:lnTo>
                    <a:pt x="110" y="0"/>
                  </a:lnTo>
                  <a:lnTo>
                    <a:pt x="106" y="0"/>
                  </a:lnTo>
                  <a:lnTo>
                    <a:pt x="103" y="2"/>
                  </a:lnTo>
                  <a:lnTo>
                    <a:pt x="103" y="2"/>
                  </a:lnTo>
                  <a:lnTo>
                    <a:pt x="99" y="4"/>
                  </a:lnTo>
                  <a:lnTo>
                    <a:pt x="95" y="10"/>
                  </a:lnTo>
                  <a:lnTo>
                    <a:pt x="91" y="18"/>
                  </a:lnTo>
                  <a:lnTo>
                    <a:pt x="88" y="27"/>
                  </a:lnTo>
                  <a:lnTo>
                    <a:pt x="88" y="27"/>
                  </a:lnTo>
                  <a:lnTo>
                    <a:pt x="84" y="46"/>
                  </a:lnTo>
                  <a:lnTo>
                    <a:pt x="79" y="60"/>
                  </a:lnTo>
                  <a:lnTo>
                    <a:pt x="75" y="67"/>
                  </a:lnTo>
                  <a:lnTo>
                    <a:pt x="72" y="69"/>
                  </a:lnTo>
                  <a:lnTo>
                    <a:pt x="72" y="69"/>
                  </a:lnTo>
                  <a:lnTo>
                    <a:pt x="75" y="58"/>
                  </a:lnTo>
                  <a:lnTo>
                    <a:pt x="76" y="48"/>
                  </a:lnTo>
                  <a:lnTo>
                    <a:pt x="76" y="36"/>
                  </a:lnTo>
                  <a:lnTo>
                    <a:pt x="76" y="25"/>
                  </a:lnTo>
                  <a:lnTo>
                    <a:pt x="75" y="21"/>
                  </a:lnTo>
                  <a:lnTo>
                    <a:pt x="73" y="17"/>
                  </a:lnTo>
                  <a:lnTo>
                    <a:pt x="72" y="14"/>
                  </a:lnTo>
                  <a:lnTo>
                    <a:pt x="68" y="13"/>
                  </a:lnTo>
                  <a:lnTo>
                    <a:pt x="65" y="14"/>
                  </a:lnTo>
                  <a:lnTo>
                    <a:pt x="60" y="15"/>
                  </a:lnTo>
                  <a:lnTo>
                    <a:pt x="60" y="15"/>
                  </a:lnTo>
                  <a:lnTo>
                    <a:pt x="57" y="19"/>
                  </a:lnTo>
                  <a:lnTo>
                    <a:pt x="54" y="29"/>
                  </a:lnTo>
                  <a:lnTo>
                    <a:pt x="46" y="56"/>
                  </a:lnTo>
                  <a:lnTo>
                    <a:pt x="35" y="92"/>
                  </a:lnTo>
                  <a:lnTo>
                    <a:pt x="35" y="92"/>
                  </a:lnTo>
                  <a:lnTo>
                    <a:pt x="26" y="115"/>
                  </a:lnTo>
                  <a:lnTo>
                    <a:pt x="18" y="134"/>
                  </a:lnTo>
                  <a:lnTo>
                    <a:pt x="8" y="154"/>
                  </a:lnTo>
                  <a:lnTo>
                    <a:pt x="0" y="179"/>
                  </a:lnTo>
                  <a:lnTo>
                    <a:pt x="0" y="179"/>
                  </a:lnTo>
                  <a:lnTo>
                    <a:pt x="14" y="187"/>
                  </a:lnTo>
                  <a:lnTo>
                    <a:pt x="26" y="196"/>
                  </a:lnTo>
                  <a:lnTo>
                    <a:pt x="49" y="215"/>
                  </a:lnTo>
                  <a:lnTo>
                    <a:pt x="49" y="215"/>
                  </a:lnTo>
                  <a:lnTo>
                    <a:pt x="57" y="208"/>
                  </a:lnTo>
                  <a:lnTo>
                    <a:pt x="57" y="208"/>
                  </a:lnTo>
                  <a:lnTo>
                    <a:pt x="68" y="203"/>
                  </a:lnTo>
                  <a:lnTo>
                    <a:pt x="94" y="189"/>
                  </a:lnTo>
                  <a:lnTo>
                    <a:pt x="110" y="183"/>
                  </a:lnTo>
                  <a:lnTo>
                    <a:pt x="127" y="176"/>
                  </a:lnTo>
                  <a:lnTo>
                    <a:pt x="143" y="171"/>
                  </a:lnTo>
                  <a:lnTo>
                    <a:pt x="160" y="168"/>
                  </a:lnTo>
                  <a:lnTo>
                    <a:pt x="160" y="168"/>
                  </a:lnTo>
                  <a:lnTo>
                    <a:pt x="161" y="162"/>
                  </a:lnTo>
                  <a:lnTo>
                    <a:pt x="161" y="158"/>
                  </a:lnTo>
                  <a:lnTo>
                    <a:pt x="161" y="153"/>
                  </a:lnTo>
                  <a:lnTo>
                    <a:pt x="160" y="148"/>
                  </a:lnTo>
                  <a:lnTo>
                    <a:pt x="156" y="144"/>
                  </a:lnTo>
                  <a:lnTo>
                    <a:pt x="149" y="142"/>
                  </a:lnTo>
                  <a:lnTo>
                    <a:pt x="138" y="142"/>
                  </a:lnTo>
                  <a:lnTo>
                    <a:pt x="138" y="142"/>
                  </a:lnTo>
                  <a:lnTo>
                    <a:pt x="126" y="144"/>
                  </a:lnTo>
                  <a:lnTo>
                    <a:pt x="116" y="146"/>
                  </a:lnTo>
                  <a:lnTo>
                    <a:pt x="111" y="149"/>
                  </a:lnTo>
                  <a:lnTo>
                    <a:pt x="107" y="152"/>
                  </a:lnTo>
                  <a:lnTo>
                    <a:pt x="107" y="152"/>
                  </a:lnTo>
                  <a:lnTo>
                    <a:pt x="154" y="73"/>
                  </a:lnTo>
                  <a:lnTo>
                    <a:pt x="154" y="73"/>
                  </a:lnTo>
                  <a:lnTo>
                    <a:pt x="164" y="54"/>
                  </a:lnTo>
                  <a:lnTo>
                    <a:pt x="169" y="40"/>
                  </a:lnTo>
                  <a:lnTo>
                    <a:pt x="169" y="34"/>
                  </a:lnTo>
                  <a:lnTo>
                    <a:pt x="169" y="29"/>
                  </a:lnTo>
                  <a:lnTo>
                    <a:pt x="169" y="25"/>
                  </a:lnTo>
                  <a:lnTo>
                    <a:pt x="168" y="22"/>
                  </a:lnTo>
                  <a:lnTo>
                    <a:pt x="165" y="19"/>
                  </a:lnTo>
                  <a:lnTo>
                    <a:pt x="164" y="18"/>
                  </a:lnTo>
                  <a:lnTo>
                    <a:pt x="161" y="17"/>
                  </a:lnTo>
                  <a:lnTo>
                    <a:pt x="157" y="18"/>
                  </a:lnTo>
                  <a:lnTo>
                    <a:pt x="154" y="19"/>
                  </a:lnTo>
                  <a:lnTo>
                    <a:pt x="152" y="22"/>
                  </a:lnTo>
                  <a:lnTo>
                    <a:pt x="145" y="30"/>
                  </a:lnTo>
                  <a:lnTo>
                    <a:pt x="145" y="30"/>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3" name="Freeform 627"/>
            <p:cNvSpPr>
              <a:spLocks/>
            </p:cNvSpPr>
            <p:nvPr/>
          </p:nvSpPr>
          <p:spPr bwMode="auto">
            <a:xfrm>
              <a:off x="7921625" y="4286250"/>
              <a:ext cx="300038" cy="323850"/>
            </a:xfrm>
            <a:custGeom>
              <a:avLst/>
              <a:gdLst>
                <a:gd name="T0" fmla="*/ 25 w 189"/>
                <a:gd name="T1" fmla="*/ 35 h 204"/>
                <a:gd name="T2" fmla="*/ 52 w 189"/>
                <a:gd name="T3" fmla="*/ 63 h 204"/>
                <a:gd name="T4" fmla="*/ 66 w 189"/>
                <a:gd name="T5" fmla="*/ 77 h 204"/>
                <a:gd name="T6" fmla="*/ 66 w 189"/>
                <a:gd name="T7" fmla="*/ 76 h 204"/>
                <a:gd name="T8" fmla="*/ 53 w 189"/>
                <a:gd name="T9" fmla="*/ 36 h 204"/>
                <a:gd name="T10" fmla="*/ 47 w 189"/>
                <a:gd name="T11" fmla="*/ 18 h 204"/>
                <a:gd name="T12" fmla="*/ 47 w 189"/>
                <a:gd name="T13" fmla="*/ 9 h 204"/>
                <a:gd name="T14" fmla="*/ 50 w 189"/>
                <a:gd name="T15" fmla="*/ 3 h 204"/>
                <a:gd name="T16" fmla="*/ 56 w 189"/>
                <a:gd name="T17" fmla="*/ 0 h 204"/>
                <a:gd name="T18" fmla="*/ 62 w 189"/>
                <a:gd name="T19" fmla="*/ 0 h 204"/>
                <a:gd name="T20" fmla="*/ 66 w 189"/>
                <a:gd name="T21" fmla="*/ 3 h 204"/>
                <a:gd name="T22" fmla="*/ 76 w 189"/>
                <a:gd name="T23" fmla="*/ 15 h 204"/>
                <a:gd name="T24" fmla="*/ 80 w 189"/>
                <a:gd name="T25" fmla="*/ 24 h 204"/>
                <a:gd name="T26" fmla="*/ 95 w 189"/>
                <a:gd name="T27" fmla="*/ 54 h 204"/>
                <a:gd name="T28" fmla="*/ 101 w 189"/>
                <a:gd name="T29" fmla="*/ 63 h 204"/>
                <a:gd name="T30" fmla="*/ 99 w 189"/>
                <a:gd name="T31" fmla="*/ 53 h 204"/>
                <a:gd name="T32" fmla="*/ 93 w 189"/>
                <a:gd name="T33" fmla="*/ 31 h 204"/>
                <a:gd name="T34" fmla="*/ 92 w 189"/>
                <a:gd name="T35" fmla="*/ 15 h 204"/>
                <a:gd name="T36" fmla="*/ 95 w 189"/>
                <a:gd name="T37" fmla="*/ 8 h 204"/>
                <a:gd name="T38" fmla="*/ 101 w 189"/>
                <a:gd name="T39" fmla="*/ 7 h 204"/>
                <a:gd name="T40" fmla="*/ 107 w 189"/>
                <a:gd name="T41" fmla="*/ 8 h 204"/>
                <a:gd name="T42" fmla="*/ 115 w 189"/>
                <a:gd name="T43" fmla="*/ 20 h 204"/>
                <a:gd name="T44" fmla="*/ 142 w 189"/>
                <a:gd name="T45" fmla="*/ 81 h 204"/>
                <a:gd name="T46" fmla="*/ 154 w 189"/>
                <a:gd name="T47" fmla="*/ 101 h 204"/>
                <a:gd name="T48" fmla="*/ 177 w 189"/>
                <a:gd name="T49" fmla="*/ 138 h 204"/>
                <a:gd name="T50" fmla="*/ 189 w 189"/>
                <a:gd name="T51" fmla="*/ 161 h 204"/>
                <a:gd name="T52" fmla="*/ 166 w 189"/>
                <a:gd name="T53" fmla="*/ 181 h 204"/>
                <a:gd name="T54" fmla="*/ 146 w 189"/>
                <a:gd name="T55" fmla="*/ 204 h 204"/>
                <a:gd name="T56" fmla="*/ 138 w 189"/>
                <a:gd name="T57" fmla="*/ 198 h 204"/>
                <a:gd name="T58" fmla="*/ 97 w 189"/>
                <a:gd name="T59" fmla="*/ 185 h 204"/>
                <a:gd name="T60" fmla="*/ 62 w 189"/>
                <a:gd name="T61" fmla="*/ 176 h 204"/>
                <a:gd name="T62" fmla="*/ 30 w 189"/>
                <a:gd name="T63" fmla="*/ 173 h 204"/>
                <a:gd name="T64" fmla="*/ 29 w 189"/>
                <a:gd name="T65" fmla="*/ 169 h 204"/>
                <a:gd name="T66" fmla="*/ 26 w 189"/>
                <a:gd name="T67" fmla="*/ 159 h 204"/>
                <a:gd name="T68" fmla="*/ 30 w 189"/>
                <a:gd name="T69" fmla="*/ 149 h 204"/>
                <a:gd name="T70" fmla="*/ 47 w 189"/>
                <a:gd name="T71" fmla="*/ 144 h 204"/>
                <a:gd name="T72" fmla="*/ 60 w 189"/>
                <a:gd name="T73" fmla="*/ 144 h 204"/>
                <a:gd name="T74" fmla="*/ 76 w 189"/>
                <a:gd name="T75" fmla="*/ 147 h 204"/>
                <a:gd name="T76" fmla="*/ 80 w 189"/>
                <a:gd name="T77" fmla="*/ 149 h 204"/>
                <a:gd name="T78" fmla="*/ 20 w 189"/>
                <a:gd name="T79" fmla="*/ 78 h 204"/>
                <a:gd name="T80" fmla="*/ 3 w 189"/>
                <a:gd name="T81" fmla="*/ 49 h 204"/>
                <a:gd name="T82" fmla="*/ 0 w 189"/>
                <a:gd name="T83" fmla="*/ 36 h 204"/>
                <a:gd name="T84" fmla="*/ 2 w 189"/>
                <a:gd name="T85" fmla="*/ 30 h 204"/>
                <a:gd name="T86" fmla="*/ 4 w 189"/>
                <a:gd name="T87" fmla="*/ 24 h 204"/>
                <a:gd name="T88" fmla="*/ 11 w 189"/>
                <a:gd name="T89" fmla="*/ 24 h 204"/>
                <a:gd name="T90" fmla="*/ 18 w 189"/>
                <a:gd name="T91" fmla="*/ 27 h 204"/>
                <a:gd name="T92" fmla="*/ 25 w 189"/>
                <a:gd name="T93" fmla="*/ 3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9" h="204">
                  <a:moveTo>
                    <a:pt x="25" y="35"/>
                  </a:moveTo>
                  <a:lnTo>
                    <a:pt x="25" y="35"/>
                  </a:lnTo>
                  <a:lnTo>
                    <a:pt x="37" y="49"/>
                  </a:lnTo>
                  <a:lnTo>
                    <a:pt x="52" y="63"/>
                  </a:lnTo>
                  <a:lnTo>
                    <a:pt x="62" y="76"/>
                  </a:lnTo>
                  <a:lnTo>
                    <a:pt x="66" y="77"/>
                  </a:lnTo>
                  <a:lnTo>
                    <a:pt x="66" y="77"/>
                  </a:lnTo>
                  <a:lnTo>
                    <a:pt x="66" y="76"/>
                  </a:lnTo>
                  <a:lnTo>
                    <a:pt x="66" y="76"/>
                  </a:lnTo>
                  <a:lnTo>
                    <a:pt x="53" y="36"/>
                  </a:lnTo>
                  <a:lnTo>
                    <a:pt x="47" y="18"/>
                  </a:lnTo>
                  <a:lnTo>
                    <a:pt x="47" y="18"/>
                  </a:lnTo>
                  <a:lnTo>
                    <a:pt x="47" y="14"/>
                  </a:lnTo>
                  <a:lnTo>
                    <a:pt x="47" y="9"/>
                  </a:lnTo>
                  <a:lnTo>
                    <a:pt x="49" y="5"/>
                  </a:lnTo>
                  <a:lnTo>
                    <a:pt x="50" y="3"/>
                  </a:lnTo>
                  <a:lnTo>
                    <a:pt x="53" y="1"/>
                  </a:lnTo>
                  <a:lnTo>
                    <a:pt x="56" y="0"/>
                  </a:lnTo>
                  <a:lnTo>
                    <a:pt x="58" y="0"/>
                  </a:lnTo>
                  <a:lnTo>
                    <a:pt x="62" y="0"/>
                  </a:lnTo>
                  <a:lnTo>
                    <a:pt x="62" y="0"/>
                  </a:lnTo>
                  <a:lnTo>
                    <a:pt x="66" y="3"/>
                  </a:lnTo>
                  <a:lnTo>
                    <a:pt x="72" y="8"/>
                  </a:lnTo>
                  <a:lnTo>
                    <a:pt x="76" y="15"/>
                  </a:lnTo>
                  <a:lnTo>
                    <a:pt x="80" y="24"/>
                  </a:lnTo>
                  <a:lnTo>
                    <a:pt x="80" y="24"/>
                  </a:lnTo>
                  <a:lnTo>
                    <a:pt x="88" y="42"/>
                  </a:lnTo>
                  <a:lnTo>
                    <a:pt x="95" y="54"/>
                  </a:lnTo>
                  <a:lnTo>
                    <a:pt x="100" y="61"/>
                  </a:lnTo>
                  <a:lnTo>
                    <a:pt x="101" y="63"/>
                  </a:lnTo>
                  <a:lnTo>
                    <a:pt x="101" y="63"/>
                  </a:lnTo>
                  <a:lnTo>
                    <a:pt x="99" y="53"/>
                  </a:lnTo>
                  <a:lnTo>
                    <a:pt x="96" y="42"/>
                  </a:lnTo>
                  <a:lnTo>
                    <a:pt x="93" y="31"/>
                  </a:lnTo>
                  <a:lnTo>
                    <a:pt x="92" y="20"/>
                  </a:lnTo>
                  <a:lnTo>
                    <a:pt x="92" y="15"/>
                  </a:lnTo>
                  <a:lnTo>
                    <a:pt x="93" y="11"/>
                  </a:lnTo>
                  <a:lnTo>
                    <a:pt x="95" y="8"/>
                  </a:lnTo>
                  <a:lnTo>
                    <a:pt x="97" y="7"/>
                  </a:lnTo>
                  <a:lnTo>
                    <a:pt x="101" y="7"/>
                  </a:lnTo>
                  <a:lnTo>
                    <a:pt x="107" y="8"/>
                  </a:lnTo>
                  <a:lnTo>
                    <a:pt x="107" y="8"/>
                  </a:lnTo>
                  <a:lnTo>
                    <a:pt x="110" y="12"/>
                  </a:lnTo>
                  <a:lnTo>
                    <a:pt x="115" y="20"/>
                  </a:lnTo>
                  <a:lnTo>
                    <a:pt x="127" y="45"/>
                  </a:lnTo>
                  <a:lnTo>
                    <a:pt x="142" y="81"/>
                  </a:lnTo>
                  <a:lnTo>
                    <a:pt x="142" y="81"/>
                  </a:lnTo>
                  <a:lnTo>
                    <a:pt x="154" y="101"/>
                  </a:lnTo>
                  <a:lnTo>
                    <a:pt x="166" y="120"/>
                  </a:lnTo>
                  <a:lnTo>
                    <a:pt x="177" y="138"/>
                  </a:lnTo>
                  <a:lnTo>
                    <a:pt x="189" y="161"/>
                  </a:lnTo>
                  <a:lnTo>
                    <a:pt x="189" y="161"/>
                  </a:lnTo>
                  <a:lnTo>
                    <a:pt x="177" y="171"/>
                  </a:lnTo>
                  <a:lnTo>
                    <a:pt x="166" y="181"/>
                  </a:lnTo>
                  <a:lnTo>
                    <a:pt x="146" y="204"/>
                  </a:lnTo>
                  <a:lnTo>
                    <a:pt x="146" y="204"/>
                  </a:lnTo>
                  <a:lnTo>
                    <a:pt x="138" y="198"/>
                  </a:lnTo>
                  <a:lnTo>
                    <a:pt x="138" y="198"/>
                  </a:lnTo>
                  <a:lnTo>
                    <a:pt x="126" y="194"/>
                  </a:lnTo>
                  <a:lnTo>
                    <a:pt x="97" y="185"/>
                  </a:lnTo>
                  <a:lnTo>
                    <a:pt x="81" y="180"/>
                  </a:lnTo>
                  <a:lnTo>
                    <a:pt x="62" y="176"/>
                  </a:lnTo>
                  <a:lnTo>
                    <a:pt x="46" y="173"/>
                  </a:lnTo>
                  <a:lnTo>
                    <a:pt x="30" y="173"/>
                  </a:lnTo>
                  <a:lnTo>
                    <a:pt x="30" y="173"/>
                  </a:lnTo>
                  <a:lnTo>
                    <a:pt x="29" y="169"/>
                  </a:lnTo>
                  <a:lnTo>
                    <a:pt x="27" y="163"/>
                  </a:lnTo>
                  <a:lnTo>
                    <a:pt x="26" y="159"/>
                  </a:lnTo>
                  <a:lnTo>
                    <a:pt x="27" y="154"/>
                  </a:lnTo>
                  <a:lnTo>
                    <a:pt x="30" y="149"/>
                  </a:lnTo>
                  <a:lnTo>
                    <a:pt x="37" y="146"/>
                  </a:lnTo>
                  <a:lnTo>
                    <a:pt x="47" y="144"/>
                  </a:lnTo>
                  <a:lnTo>
                    <a:pt x="47" y="144"/>
                  </a:lnTo>
                  <a:lnTo>
                    <a:pt x="60" y="144"/>
                  </a:lnTo>
                  <a:lnTo>
                    <a:pt x="69" y="144"/>
                  </a:lnTo>
                  <a:lnTo>
                    <a:pt x="76" y="147"/>
                  </a:lnTo>
                  <a:lnTo>
                    <a:pt x="80" y="149"/>
                  </a:lnTo>
                  <a:lnTo>
                    <a:pt x="80" y="149"/>
                  </a:lnTo>
                  <a:lnTo>
                    <a:pt x="20" y="78"/>
                  </a:lnTo>
                  <a:lnTo>
                    <a:pt x="20" y="78"/>
                  </a:lnTo>
                  <a:lnTo>
                    <a:pt x="10" y="62"/>
                  </a:lnTo>
                  <a:lnTo>
                    <a:pt x="3" y="49"/>
                  </a:lnTo>
                  <a:lnTo>
                    <a:pt x="0" y="42"/>
                  </a:lnTo>
                  <a:lnTo>
                    <a:pt x="0" y="36"/>
                  </a:lnTo>
                  <a:lnTo>
                    <a:pt x="0" y="32"/>
                  </a:lnTo>
                  <a:lnTo>
                    <a:pt x="2" y="30"/>
                  </a:lnTo>
                  <a:lnTo>
                    <a:pt x="3" y="27"/>
                  </a:lnTo>
                  <a:lnTo>
                    <a:pt x="4" y="24"/>
                  </a:lnTo>
                  <a:lnTo>
                    <a:pt x="7" y="24"/>
                  </a:lnTo>
                  <a:lnTo>
                    <a:pt x="11" y="24"/>
                  </a:lnTo>
                  <a:lnTo>
                    <a:pt x="14" y="26"/>
                  </a:lnTo>
                  <a:lnTo>
                    <a:pt x="18" y="27"/>
                  </a:lnTo>
                  <a:lnTo>
                    <a:pt x="25" y="35"/>
                  </a:lnTo>
                  <a:lnTo>
                    <a:pt x="25" y="3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4" name="Freeform 628"/>
            <p:cNvSpPr>
              <a:spLocks/>
            </p:cNvSpPr>
            <p:nvPr/>
          </p:nvSpPr>
          <p:spPr bwMode="auto">
            <a:xfrm>
              <a:off x="7364413" y="5029200"/>
              <a:ext cx="941388" cy="403225"/>
            </a:xfrm>
            <a:custGeom>
              <a:avLst/>
              <a:gdLst>
                <a:gd name="T0" fmla="*/ 0 w 593"/>
                <a:gd name="T1" fmla="*/ 158 h 254"/>
                <a:gd name="T2" fmla="*/ 97 w 593"/>
                <a:gd name="T3" fmla="*/ 0 h 254"/>
                <a:gd name="T4" fmla="*/ 520 w 593"/>
                <a:gd name="T5" fmla="*/ 0 h 254"/>
                <a:gd name="T6" fmla="*/ 593 w 593"/>
                <a:gd name="T7" fmla="*/ 204 h 254"/>
                <a:gd name="T8" fmla="*/ 593 w 593"/>
                <a:gd name="T9" fmla="*/ 204 h 254"/>
                <a:gd name="T10" fmla="*/ 581 w 593"/>
                <a:gd name="T11" fmla="*/ 210 h 254"/>
                <a:gd name="T12" fmla="*/ 567 w 593"/>
                <a:gd name="T13" fmla="*/ 216 h 254"/>
                <a:gd name="T14" fmla="*/ 547 w 593"/>
                <a:gd name="T15" fmla="*/ 223 h 254"/>
                <a:gd name="T16" fmla="*/ 523 w 593"/>
                <a:gd name="T17" fmla="*/ 231 h 254"/>
                <a:gd name="T18" fmla="*/ 494 w 593"/>
                <a:gd name="T19" fmla="*/ 238 h 254"/>
                <a:gd name="T20" fmla="*/ 461 w 593"/>
                <a:gd name="T21" fmla="*/ 246 h 254"/>
                <a:gd name="T22" fmla="*/ 423 w 593"/>
                <a:gd name="T23" fmla="*/ 250 h 254"/>
                <a:gd name="T24" fmla="*/ 381 w 593"/>
                <a:gd name="T25" fmla="*/ 254 h 254"/>
                <a:gd name="T26" fmla="*/ 358 w 593"/>
                <a:gd name="T27" fmla="*/ 254 h 254"/>
                <a:gd name="T28" fmla="*/ 335 w 593"/>
                <a:gd name="T29" fmla="*/ 254 h 254"/>
                <a:gd name="T30" fmla="*/ 311 w 593"/>
                <a:gd name="T31" fmla="*/ 253 h 254"/>
                <a:gd name="T32" fmla="*/ 286 w 593"/>
                <a:gd name="T33" fmla="*/ 252 h 254"/>
                <a:gd name="T34" fmla="*/ 261 w 593"/>
                <a:gd name="T35" fmla="*/ 248 h 254"/>
                <a:gd name="T36" fmla="*/ 234 w 593"/>
                <a:gd name="T37" fmla="*/ 243 h 254"/>
                <a:gd name="T38" fmla="*/ 207 w 593"/>
                <a:gd name="T39" fmla="*/ 238 h 254"/>
                <a:gd name="T40" fmla="*/ 180 w 593"/>
                <a:gd name="T41" fmla="*/ 231 h 254"/>
                <a:gd name="T42" fmla="*/ 151 w 593"/>
                <a:gd name="T43" fmla="*/ 223 h 254"/>
                <a:gd name="T44" fmla="*/ 122 w 593"/>
                <a:gd name="T45" fmla="*/ 214 h 254"/>
                <a:gd name="T46" fmla="*/ 92 w 593"/>
                <a:gd name="T47" fmla="*/ 203 h 254"/>
                <a:gd name="T48" fmla="*/ 62 w 593"/>
                <a:gd name="T49" fmla="*/ 189 h 254"/>
                <a:gd name="T50" fmla="*/ 31 w 593"/>
                <a:gd name="T51" fmla="*/ 175 h 254"/>
                <a:gd name="T52" fmla="*/ 0 w 593"/>
                <a:gd name="T53" fmla="*/ 158 h 254"/>
                <a:gd name="T54" fmla="*/ 0 w 593"/>
                <a:gd name="T55" fmla="*/ 15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3" h="254">
                  <a:moveTo>
                    <a:pt x="0" y="158"/>
                  </a:moveTo>
                  <a:lnTo>
                    <a:pt x="97" y="0"/>
                  </a:lnTo>
                  <a:lnTo>
                    <a:pt x="520" y="0"/>
                  </a:lnTo>
                  <a:lnTo>
                    <a:pt x="593" y="204"/>
                  </a:lnTo>
                  <a:lnTo>
                    <a:pt x="593" y="204"/>
                  </a:lnTo>
                  <a:lnTo>
                    <a:pt x="581" y="210"/>
                  </a:lnTo>
                  <a:lnTo>
                    <a:pt x="567" y="216"/>
                  </a:lnTo>
                  <a:lnTo>
                    <a:pt x="547" y="223"/>
                  </a:lnTo>
                  <a:lnTo>
                    <a:pt x="523" y="231"/>
                  </a:lnTo>
                  <a:lnTo>
                    <a:pt x="494" y="238"/>
                  </a:lnTo>
                  <a:lnTo>
                    <a:pt x="461" y="246"/>
                  </a:lnTo>
                  <a:lnTo>
                    <a:pt x="423" y="250"/>
                  </a:lnTo>
                  <a:lnTo>
                    <a:pt x="381" y="254"/>
                  </a:lnTo>
                  <a:lnTo>
                    <a:pt x="358" y="254"/>
                  </a:lnTo>
                  <a:lnTo>
                    <a:pt x="335" y="254"/>
                  </a:lnTo>
                  <a:lnTo>
                    <a:pt x="311" y="253"/>
                  </a:lnTo>
                  <a:lnTo>
                    <a:pt x="286" y="252"/>
                  </a:lnTo>
                  <a:lnTo>
                    <a:pt x="261" y="248"/>
                  </a:lnTo>
                  <a:lnTo>
                    <a:pt x="234" y="243"/>
                  </a:lnTo>
                  <a:lnTo>
                    <a:pt x="207" y="238"/>
                  </a:lnTo>
                  <a:lnTo>
                    <a:pt x="180" y="231"/>
                  </a:lnTo>
                  <a:lnTo>
                    <a:pt x="151" y="223"/>
                  </a:lnTo>
                  <a:lnTo>
                    <a:pt x="122" y="214"/>
                  </a:lnTo>
                  <a:lnTo>
                    <a:pt x="92" y="203"/>
                  </a:lnTo>
                  <a:lnTo>
                    <a:pt x="62" y="189"/>
                  </a:lnTo>
                  <a:lnTo>
                    <a:pt x="31" y="175"/>
                  </a:lnTo>
                  <a:lnTo>
                    <a:pt x="0" y="158"/>
                  </a:lnTo>
                  <a:lnTo>
                    <a:pt x="0" y="158"/>
                  </a:lnTo>
                  <a:close/>
                </a:path>
              </a:pathLst>
            </a:custGeom>
            <a:solidFill>
              <a:srgbClr val="DAD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5" name="Freeform 629"/>
            <p:cNvSpPr>
              <a:spLocks/>
            </p:cNvSpPr>
            <p:nvPr/>
          </p:nvSpPr>
          <p:spPr bwMode="auto">
            <a:xfrm>
              <a:off x="7004050" y="4525963"/>
              <a:ext cx="1608138" cy="1239838"/>
            </a:xfrm>
            <a:custGeom>
              <a:avLst/>
              <a:gdLst>
                <a:gd name="T0" fmla="*/ 858 w 1013"/>
                <a:gd name="T1" fmla="*/ 716 h 781"/>
                <a:gd name="T2" fmla="*/ 792 w 1013"/>
                <a:gd name="T3" fmla="*/ 743 h 781"/>
                <a:gd name="T4" fmla="*/ 675 w 1013"/>
                <a:gd name="T5" fmla="*/ 770 h 781"/>
                <a:gd name="T6" fmla="*/ 574 w 1013"/>
                <a:gd name="T7" fmla="*/ 779 h 781"/>
                <a:gd name="T8" fmla="*/ 488 w 1013"/>
                <a:gd name="T9" fmla="*/ 778 h 781"/>
                <a:gd name="T10" fmla="*/ 392 w 1013"/>
                <a:gd name="T11" fmla="*/ 767 h 781"/>
                <a:gd name="T12" fmla="*/ 291 w 1013"/>
                <a:gd name="T13" fmla="*/ 744 h 781"/>
                <a:gd name="T14" fmla="*/ 183 w 1013"/>
                <a:gd name="T15" fmla="*/ 705 h 781"/>
                <a:gd name="T16" fmla="*/ 148 w 1013"/>
                <a:gd name="T17" fmla="*/ 689 h 781"/>
                <a:gd name="T18" fmla="*/ 103 w 1013"/>
                <a:gd name="T19" fmla="*/ 660 h 781"/>
                <a:gd name="T20" fmla="*/ 68 w 1013"/>
                <a:gd name="T21" fmla="*/ 628 h 781"/>
                <a:gd name="T22" fmla="*/ 41 w 1013"/>
                <a:gd name="T23" fmla="*/ 592 h 781"/>
                <a:gd name="T24" fmla="*/ 21 w 1013"/>
                <a:gd name="T25" fmla="*/ 552 h 781"/>
                <a:gd name="T26" fmla="*/ 2 w 1013"/>
                <a:gd name="T27" fmla="*/ 469 h 781"/>
                <a:gd name="T28" fmla="*/ 4 w 1013"/>
                <a:gd name="T29" fmla="*/ 380 h 781"/>
                <a:gd name="T30" fmla="*/ 22 w 1013"/>
                <a:gd name="T31" fmla="*/ 290 h 781"/>
                <a:gd name="T32" fmla="*/ 52 w 1013"/>
                <a:gd name="T33" fmla="*/ 205 h 781"/>
                <a:gd name="T34" fmla="*/ 107 w 1013"/>
                <a:gd name="T35" fmla="*/ 87 h 781"/>
                <a:gd name="T36" fmla="*/ 160 w 1013"/>
                <a:gd name="T37" fmla="*/ 0 h 781"/>
                <a:gd name="T38" fmla="*/ 210 w 1013"/>
                <a:gd name="T39" fmla="*/ 89 h 781"/>
                <a:gd name="T40" fmla="*/ 173 w 1013"/>
                <a:gd name="T41" fmla="*/ 223 h 781"/>
                <a:gd name="T42" fmla="*/ 160 w 1013"/>
                <a:gd name="T43" fmla="*/ 312 h 781"/>
                <a:gd name="T44" fmla="*/ 160 w 1013"/>
                <a:gd name="T45" fmla="*/ 374 h 781"/>
                <a:gd name="T46" fmla="*/ 169 w 1013"/>
                <a:gd name="T47" fmla="*/ 403 h 781"/>
                <a:gd name="T48" fmla="*/ 187 w 1013"/>
                <a:gd name="T49" fmla="*/ 427 h 781"/>
                <a:gd name="T50" fmla="*/ 235 w 1013"/>
                <a:gd name="T51" fmla="*/ 458 h 781"/>
                <a:gd name="T52" fmla="*/ 300 w 1013"/>
                <a:gd name="T53" fmla="*/ 485 h 781"/>
                <a:gd name="T54" fmla="*/ 380 w 1013"/>
                <a:gd name="T55" fmla="*/ 504 h 781"/>
                <a:gd name="T56" fmla="*/ 466 w 1013"/>
                <a:gd name="T57" fmla="*/ 516 h 781"/>
                <a:gd name="T58" fmla="*/ 557 w 1013"/>
                <a:gd name="T59" fmla="*/ 520 h 781"/>
                <a:gd name="T60" fmla="*/ 643 w 1013"/>
                <a:gd name="T61" fmla="*/ 515 h 781"/>
                <a:gd name="T62" fmla="*/ 721 w 1013"/>
                <a:gd name="T63" fmla="*/ 498 h 781"/>
                <a:gd name="T64" fmla="*/ 787 w 1013"/>
                <a:gd name="T65" fmla="*/ 471 h 781"/>
                <a:gd name="T66" fmla="*/ 835 w 1013"/>
                <a:gd name="T67" fmla="*/ 432 h 781"/>
                <a:gd name="T68" fmla="*/ 852 w 1013"/>
                <a:gd name="T69" fmla="*/ 398 h 781"/>
                <a:gd name="T70" fmla="*/ 858 w 1013"/>
                <a:gd name="T71" fmla="*/ 380 h 781"/>
                <a:gd name="T72" fmla="*/ 862 w 1013"/>
                <a:gd name="T73" fmla="*/ 324 h 781"/>
                <a:gd name="T74" fmla="*/ 855 w 1013"/>
                <a:gd name="T75" fmla="*/ 272 h 781"/>
                <a:gd name="T76" fmla="*/ 841 w 1013"/>
                <a:gd name="T77" fmla="*/ 226 h 781"/>
                <a:gd name="T78" fmla="*/ 808 w 1013"/>
                <a:gd name="T79" fmla="*/ 160 h 781"/>
                <a:gd name="T80" fmla="*/ 759 w 1013"/>
                <a:gd name="T81" fmla="*/ 99 h 781"/>
                <a:gd name="T82" fmla="*/ 708 w 1013"/>
                <a:gd name="T83" fmla="*/ 56 h 781"/>
                <a:gd name="T84" fmla="*/ 769 w 1013"/>
                <a:gd name="T85" fmla="*/ 3 h 781"/>
                <a:gd name="T86" fmla="*/ 827 w 1013"/>
                <a:gd name="T87" fmla="*/ 50 h 781"/>
                <a:gd name="T88" fmla="*/ 894 w 1013"/>
                <a:gd name="T89" fmla="*/ 120 h 781"/>
                <a:gd name="T90" fmla="*/ 951 w 1013"/>
                <a:gd name="T91" fmla="*/ 200 h 781"/>
                <a:gd name="T92" fmla="*/ 979 w 1013"/>
                <a:gd name="T93" fmla="*/ 257 h 781"/>
                <a:gd name="T94" fmla="*/ 1001 w 1013"/>
                <a:gd name="T95" fmla="*/ 320 h 781"/>
                <a:gd name="T96" fmla="*/ 1012 w 1013"/>
                <a:gd name="T97" fmla="*/ 389 h 781"/>
                <a:gd name="T98" fmla="*/ 1013 w 1013"/>
                <a:gd name="T99" fmla="*/ 439 h 781"/>
                <a:gd name="T100" fmla="*/ 997 w 1013"/>
                <a:gd name="T101" fmla="*/ 539 h 781"/>
                <a:gd name="T102" fmla="*/ 964 w 1013"/>
                <a:gd name="T103" fmla="*/ 613 h 781"/>
                <a:gd name="T104" fmla="*/ 927 w 1013"/>
                <a:gd name="T105" fmla="*/ 664 h 781"/>
                <a:gd name="T106" fmla="*/ 893 w 1013"/>
                <a:gd name="T107" fmla="*/ 695 h 781"/>
                <a:gd name="T108" fmla="*/ 871 w 1013"/>
                <a:gd name="T109" fmla="*/ 71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3" h="781">
                  <a:moveTo>
                    <a:pt x="871" y="710"/>
                  </a:moveTo>
                  <a:lnTo>
                    <a:pt x="871" y="710"/>
                  </a:lnTo>
                  <a:lnTo>
                    <a:pt x="858" y="716"/>
                  </a:lnTo>
                  <a:lnTo>
                    <a:pt x="841" y="724"/>
                  </a:lnTo>
                  <a:lnTo>
                    <a:pt x="819" y="732"/>
                  </a:lnTo>
                  <a:lnTo>
                    <a:pt x="792" y="743"/>
                  </a:lnTo>
                  <a:lnTo>
                    <a:pt x="758" y="752"/>
                  </a:lnTo>
                  <a:lnTo>
                    <a:pt x="719" y="762"/>
                  </a:lnTo>
                  <a:lnTo>
                    <a:pt x="675" y="770"/>
                  </a:lnTo>
                  <a:lnTo>
                    <a:pt x="627" y="776"/>
                  </a:lnTo>
                  <a:lnTo>
                    <a:pt x="601" y="778"/>
                  </a:lnTo>
                  <a:lnTo>
                    <a:pt x="574" y="779"/>
                  </a:lnTo>
                  <a:lnTo>
                    <a:pt x="546" y="781"/>
                  </a:lnTo>
                  <a:lnTo>
                    <a:pt x="517" y="779"/>
                  </a:lnTo>
                  <a:lnTo>
                    <a:pt x="488" y="778"/>
                  </a:lnTo>
                  <a:lnTo>
                    <a:pt x="457" y="776"/>
                  </a:lnTo>
                  <a:lnTo>
                    <a:pt x="426" y="772"/>
                  </a:lnTo>
                  <a:lnTo>
                    <a:pt x="392" y="767"/>
                  </a:lnTo>
                  <a:lnTo>
                    <a:pt x="360" y="760"/>
                  </a:lnTo>
                  <a:lnTo>
                    <a:pt x="326" y="754"/>
                  </a:lnTo>
                  <a:lnTo>
                    <a:pt x="291" y="744"/>
                  </a:lnTo>
                  <a:lnTo>
                    <a:pt x="256" y="733"/>
                  </a:lnTo>
                  <a:lnTo>
                    <a:pt x="219" y="720"/>
                  </a:lnTo>
                  <a:lnTo>
                    <a:pt x="183" y="705"/>
                  </a:lnTo>
                  <a:lnTo>
                    <a:pt x="183" y="705"/>
                  </a:lnTo>
                  <a:lnTo>
                    <a:pt x="164" y="697"/>
                  </a:lnTo>
                  <a:lnTo>
                    <a:pt x="148" y="689"/>
                  </a:lnTo>
                  <a:lnTo>
                    <a:pt x="131" y="679"/>
                  </a:lnTo>
                  <a:lnTo>
                    <a:pt x="117" y="670"/>
                  </a:lnTo>
                  <a:lnTo>
                    <a:pt x="103" y="660"/>
                  </a:lnTo>
                  <a:lnTo>
                    <a:pt x="90" y="650"/>
                  </a:lnTo>
                  <a:lnTo>
                    <a:pt x="79" y="639"/>
                  </a:lnTo>
                  <a:lnTo>
                    <a:pt x="68" y="628"/>
                  </a:lnTo>
                  <a:lnTo>
                    <a:pt x="57" y="616"/>
                  </a:lnTo>
                  <a:lnTo>
                    <a:pt x="49" y="604"/>
                  </a:lnTo>
                  <a:lnTo>
                    <a:pt x="41" y="592"/>
                  </a:lnTo>
                  <a:lnTo>
                    <a:pt x="33" y="579"/>
                  </a:lnTo>
                  <a:lnTo>
                    <a:pt x="26" y="566"/>
                  </a:lnTo>
                  <a:lnTo>
                    <a:pt x="21" y="552"/>
                  </a:lnTo>
                  <a:lnTo>
                    <a:pt x="11" y="525"/>
                  </a:lnTo>
                  <a:lnTo>
                    <a:pt x="6" y="497"/>
                  </a:lnTo>
                  <a:lnTo>
                    <a:pt x="2" y="469"/>
                  </a:lnTo>
                  <a:lnTo>
                    <a:pt x="0" y="439"/>
                  </a:lnTo>
                  <a:lnTo>
                    <a:pt x="0" y="409"/>
                  </a:lnTo>
                  <a:lnTo>
                    <a:pt x="4" y="380"/>
                  </a:lnTo>
                  <a:lnTo>
                    <a:pt x="9" y="350"/>
                  </a:lnTo>
                  <a:lnTo>
                    <a:pt x="15" y="320"/>
                  </a:lnTo>
                  <a:lnTo>
                    <a:pt x="22" y="290"/>
                  </a:lnTo>
                  <a:lnTo>
                    <a:pt x="31" y="262"/>
                  </a:lnTo>
                  <a:lnTo>
                    <a:pt x="41" y="234"/>
                  </a:lnTo>
                  <a:lnTo>
                    <a:pt x="52" y="205"/>
                  </a:lnTo>
                  <a:lnTo>
                    <a:pt x="63" y="180"/>
                  </a:lnTo>
                  <a:lnTo>
                    <a:pt x="85" y="130"/>
                  </a:lnTo>
                  <a:lnTo>
                    <a:pt x="107" y="87"/>
                  </a:lnTo>
                  <a:lnTo>
                    <a:pt x="127" y="52"/>
                  </a:lnTo>
                  <a:lnTo>
                    <a:pt x="144" y="23"/>
                  </a:lnTo>
                  <a:lnTo>
                    <a:pt x="160" y="0"/>
                  </a:lnTo>
                  <a:lnTo>
                    <a:pt x="223" y="45"/>
                  </a:lnTo>
                  <a:lnTo>
                    <a:pt x="223" y="45"/>
                  </a:lnTo>
                  <a:lnTo>
                    <a:pt x="210" y="89"/>
                  </a:lnTo>
                  <a:lnTo>
                    <a:pt x="195" y="137"/>
                  </a:lnTo>
                  <a:lnTo>
                    <a:pt x="180" y="193"/>
                  </a:lnTo>
                  <a:lnTo>
                    <a:pt x="173" y="223"/>
                  </a:lnTo>
                  <a:lnTo>
                    <a:pt x="168" y="253"/>
                  </a:lnTo>
                  <a:lnTo>
                    <a:pt x="162" y="284"/>
                  </a:lnTo>
                  <a:lnTo>
                    <a:pt x="160" y="312"/>
                  </a:lnTo>
                  <a:lnTo>
                    <a:pt x="158" y="339"/>
                  </a:lnTo>
                  <a:lnTo>
                    <a:pt x="158" y="363"/>
                  </a:lnTo>
                  <a:lnTo>
                    <a:pt x="160" y="374"/>
                  </a:lnTo>
                  <a:lnTo>
                    <a:pt x="162" y="385"/>
                  </a:lnTo>
                  <a:lnTo>
                    <a:pt x="165" y="394"/>
                  </a:lnTo>
                  <a:lnTo>
                    <a:pt x="169" y="403"/>
                  </a:lnTo>
                  <a:lnTo>
                    <a:pt x="169" y="403"/>
                  </a:lnTo>
                  <a:lnTo>
                    <a:pt x="176" y="415"/>
                  </a:lnTo>
                  <a:lnTo>
                    <a:pt x="187" y="427"/>
                  </a:lnTo>
                  <a:lnTo>
                    <a:pt x="200" y="438"/>
                  </a:lnTo>
                  <a:lnTo>
                    <a:pt x="216" y="448"/>
                  </a:lnTo>
                  <a:lnTo>
                    <a:pt x="235" y="458"/>
                  </a:lnTo>
                  <a:lnTo>
                    <a:pt x="254" y="467"/>
                  </a:lnTo>
                  <a:lnTo>
                    <a:pt x="277" y="477"/>
                  </a:lnTo>
                  <a:lnTo>
                    <a:pt x="300" y="485"/>
                  </a:lnTo>
                  <a:lnTo>
                    <a:pt x="326" y="492"/>
                  </a:lnTo>
                  <a:lnTo>
                    <a:pt x="353" y="498"/>
                  </a:lnTo>
                  <a:lnTo>
                    <a:pt x="380" y="504"/>
                  </a:lnTo>
                  <a:lnTo>
                    <a:pt x="408" y="509"/>
                  </a:lnTo>
                  <a:lnTo>
                    <a:pt x="436" y="513"/>
                  </a:lnTo>
                  <a:lnTo>
                    <a:pt x="466" y="516"/>
                  </a:lnTo>
                  <a:lnTo>
                    <a:pt x="496" y="519"/>
                  </a:lnTo>
                  <a:lnTo>
                    <a:pt x="527" y="520"/>
                  </a:lnTo>
                  <a:lnTo>
                    <a:pt x="557" y="520"/>
                  </a:lnTo>
                  <a:lnTo>
                    <a:pt x="586" y="519"/>
                  </a:lnTo>
                  <a:lnTo>
                    <a:pt x="615" y="517"/>
                  </a:lnTo>
                  <a:lnTo>
                    <a:pt x="643" y="515"/>
                  </a:lnTo>
                  <a:lnTo>
                    <a:pt x="670" y="509"/>
                  </a:lnTo>
                  <a:lnTo>
                    <a:pt x="697" y="505"/>
                  </a:lnTo>
                  <a:lnTo>
                    <a:pt x="721" y="498"/>
                  </a:lnTo>
                  <a:lnTo>
                    <a:pt x="746" y="490"/>
                  </a:lnTo>
                  <a:lnTo>
                    <a:pt x="767" y="481"/>
                  </a:lnTo>
                  <a:lnTo>
                    <a:pt x="787" y="471"/>
                  </a:lnTo>
                  <a:lnTo>
                    <a:pt x="805" y="459"/>
                  </a:lnTo>
                  <a:lnTo>
                    <a:pt x="821" y="446"/>
                  </a:lnTo>
                  <a:lnTo>
                    <a:pt x="835" y="432"/>
                  </a:lnTo>
                  <a:lnTo>
                    <a:pt x="846" y="416"/>
                  </a:lnTo>
                  <a:lnTo>
                    <a:pt x="850" y="408"/>
                  </a:lnTo>
                  <a:lnTo>
                    <a:pt x="852" y="398"/>
                  </a:lnTo>
                  <a:lnTo>
                    <a:pt x="856" y="389"/>
                  </a:lnTo>
                  <a:lnTo>
                    <a:pt x="858" y="380"/>
                  </a:lnTo>
                  <a:lnTo>
                    <a:pt x="858" y="380"/>
                  </a:lnTo>
                  <a:lnTo>
                    <a:pt x="860" y="361"/>
                  </a:lnTo>
                  <a:lnTo>
                    <a:pt x="862" y="342"/>
                  </a:lnTo>
                  <a:lnTo>
                    <a:pt x="862" y="324"/>
                  </a:lnTo>
                  <a:lnTo>
                    <a:pt x="860" y="307"/>
                  </a:lnTo>
                  <a:lnTo>
                    <a:pt x="859" y="289"/>
                  </a:lnTo>
                  <a:lnTo>
                    <a:pt x="855" y="272"/>
                  </a:lnTo>
                  <a:lnTo>
                    <a:pt x="852" y="257"/>
                  </a:lnTo>
                  <a:lnTo>
                    <a:pt x="847" y="241"/>
                  </a:lnTo>
                  <a:lnTo>
                    <a:pt x="841" y="226"/>
                  </a:lnTo>
                  <a:lnTo>
                    <a:pt x="836" y="211"/>
                  </a:lnTo>
                  <a:lnTo>
                    <a:pt x="823" y="184"/>
                  </a:lnTo>
                  <a:lnTo>
                    <a:pt x="808" y="160"/>
                  </a:lnTo>
                  <a:lnTo>
                    <a:pt x="792" y="137"/>
                  </a:lnTo>
                  <a:lnTo>
                    <a:pt x="775" y="116"/>
                  </a:lnTo>
                  <a:lnTo>
                    <a:pt x="759" y="99"/>
                  </a:lnTo>
                  <a:lnTo>
                    <a:pt x="743" y="84"/>
                  </a:lnTo>
                  <a:lnTo>
                    <a:pt x="729" y="72"/>
                  </a:lnTo>
                  <a:lnTo>
                    <a:pt x="708" y="56"/>
                  </a:lnTo>
                  <a:lnTo>
                    <a:pt x="700" y="50"/>
                  </a:lnTo>
                  <a:lnTo>
                    <a:pt x="769" y="3"/>
                  </a:lnTo>
                  <a:lnTo>
                    <a:pt x="769" y="3"/>
                  </a:lnTo>
                  <a:lnTo>
                    <a:pt x="779" y="11"/>
                  </a:lnTo>
                  <a:lnTo>
                    <a:pt x="808" y="34"/>
                  </a:lnTo>
                  <a:lnTo>
                    <a:pt x="827" y="50"/>
                  </a:lnTo>
                  <a:lnTo>
                    <a:pt x="848" y="70"/>
                  </a:lnTo>
                  <a:lnTo>
                    <a:pt x="871" y="93"/>
                  </a:lnTo>
                  <a:lnTo>
                    <a:pt x="894" y="120"/>
                  </a:lnTo>
                  <a:lnTo>
                    <a:pt x="917" y="150"/>
                  </a:lnTo>
                  <a:lnTo>
                    <a:pt x="940" y="182"/>
                  </a:lnTo>
                  <a:lnTo>
                    <a:pt x="951" y="200"/>
                  </a:lnTo>
                  <a:lnTo>
                    <a:pt x="960" y="219"/>
                  </a:lnTo>
                  <a:lnTo>
                    <a:pt x="970" y="238"/>
                  </a:lnTo>
                  <a:lnTo>
                    <a:pt x="979" y="257"/>
                  </a:lnTo>
                  <a:lnTo>
                    <a:pt x="987" y="278"/>
                  </a:lnTo>
                  <a:lnTo>
                    <a:pt x="994" y="299"/>
                  </a:lnTo>
                  <a:lnTo>
                    <a:pt x="1001" y="320"/>
                  </a:lnTo>
                  <a:lnTo>
                    <a:pt x="1005" y="343"/>
                  </a:lnTo>
                  <a:lnTo>
                    <a:pt x="1009" y="366"/>
                  </a:lnTo>
                  <a:lnTo>
                    <a:pt x="1012" y="389"/>
                  </a:lnTo>
                  <a:lnTo>
                    <a:pt x="1013" y="413"/>
                  </a:lnTo>
                  <a:lnTo>
                    <a:pt x="1013" y="439"/>
                  </a:lnTo>
                  <a:lnTo>
                    <a:pt x="1013" y="439"/>
                  </a:lnTo>
                  <a:lnTo>
                    <a:pt x="1010" y="475"/>
                  </a:lnTo>
                  <a:lnTo>
                    <a:pt x="1005" y="508"/>
                  </a:lnTo>
                  <a:lnTo>
                    <a:pt x="997" y="539"/>
                  </a:lnTo>
                  <a:lnTo>
                    <a:pt x="987" y="566"/>
                  </a:lnTo>
                  <a:lnTo>
                    <a:pt x="976" y="590"/>
                  </a:lnTo>
                  <a:lnTo>
                    <a:pt x="964" y="613"/>
                  </a:lnTo>
                  <a:lnTo>
                    <a:pt x="952" y="632"/>
                  </a:lnTo>
                  <a:lnTo>
                    <a:pt x="939" y="650"/>
                  </a:lnTo>
                  <a:lnTo>
                    <a:pt x="927" y="664"/>
                  </a:lnTo>
                  <a:lnTo>
                    <a:pt x="914" y="677"/>
                  </a:lnTo>
                  <a:lnTo>
                    <a:pt x="902" y="687"/>
                  </a:lnTo>
                  <a:lnTo>
                    <a:pt x="893" y="695"/>
                  </a:lnTo>
                  <a:lnTo>
                    <a:pt x="877" y="706"/>
                  </a:lnTo>
                  <a:lnTo>
                    <a:pt x="871" y="710"/>
                  </a:lnTo>
                  <a:lnTo>
                    <a:pt x="871" y="710"/>
                  </a:lnTo>
                  <a:close/>
                </a:path>
              </a:pathLst>
            </a:custGeom>
            <a:solidFill>
              <a:srgbClr val="E9E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6" name="Freeform 630"/>
            <p:cNvSpPr>
              <a:spLocks/>
            </p:cNvSpPr>
            <p:nvPr/>
          </p:nvSpPr>
          <p:spPr bwMode="auto">
            <a:xfrm>
              <a:off x="7737475" y="5029200"/>
              <a:ext cx="196850" cy="471488"/>
            </a:xfrm>
            <a:custGeom>
              <a:avLst/>
              <a:gdLst>
                <a:gd name="T0" fmla="*/ 92 w 124"/>
                <a:gd name="T1" fmla="*/ 297 h 297"/>
                <a:gd name="T2" fmla="*/ 124 w 124"/>
                <a:gd name="T3" fmla="*/ 64 h 297"/>
                <a:gd name="T4" fmla="*/ 64 w 124"/>
                <a:gd name="T5" fmla="*/ 0 h 297"/>
                <a:gd name="T6" fmla="*/ 0 w 124"/>
                <a:gd name="T7" fmla="*/ 60 h 297"/>
                <a:gd name="T8" fmla="*/ 27 w 124"/>
                <a:gd name="T9" fmla="*/ 296 h 297"/>
                <a:gd name="T10" fmla="*/ 92 w 124"/>
                <a:gd name="T11" fmla="*/ 297 h 297"/>
              </a:gdLst>
              <a:ahLst/>
              <a:cxnLst>
                <a:cxn ang="0">
                  <a:pos x="T0" y="T1"/>
                </a:cxn>
                <a:cxn ang="0">
                  <a:pos x="T2" y="T3"/>
                </a:cxn>
                <a:cxn ang="0">
                  <a:pos x="T4" y="T5"/>
                </a:cxn>
                <a:cxn ang="0">
                  <a:pos x="T6" y="T7"/>
                </a:cxn>
                <a:cxn ang="0">
                  <a:pos x="T8" y="T9"/>
                </a:cxn>
                <a:cxn ang="0">
                  <a:pos x="T10" y="T11"/>
                </a:cxn>
              </a:cxnLst>
              <a:rect l="0" t="0" r="r" b="b"/>
              <a:pathLst>
                <a:path w="124" h="297">
                  <a:moveTo>
                    <a:pt x="92" y="297"/>
                  </a:moveTo>
                  <a:lnTo>
                    <a:pt x="124" y="64"/>
                  </a:lnTo>
                  <a:lnTo>
                    <a:pt x="64" y="0"/>
                  </a:lnTo>
                  <a:lnTo>
                    <a:pt x="0" y="60"/>
                  </a:lnTo>
                  <a:lnTo>
                    <a:pt x="27" y="296"/>
                  </a:lnTo>
                  <a:lnTo>
                    <a:pt x="92" y="297"/>
                  </a:lnTo>
                  <a:close/>
                </a:path>
              </a:pathLst>
            </a:custGeom>
            <a:solidFill>
              <a:srgbClr val="6A5D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7" name="Freeform 631"/>
            <p:cNvSpPr>
              <a:spLocks/>
            </p:cNvSpPr>
            <p:nvPr/>
          </p:nvSpPr>
          <p:spPr bwMode="auto">
            <a:xfrm>
              <a:off x="7534275" y="5187950"/>
              <a:ext cx="631825" cy="776288"/>
            </a:xfrm>
            <a:custGeom>
              <a:avLst/>
              <a:gdLst>
                <a:gd name="T0" fmla="*/ 317 w 398"/>
                <a:gd name="T1" fmla="*/ 64 h 489"/>
                <a:gd name="T2" fmla="*/ 318 w 398"/>
                <a:gd name="T3" fmla="*/ 72 h 489"/>
                <a:gd name="T4" fmla="*/ 313 w 398"/>
                <a:gd name="T5" fmla="*/ 72 h 489"/>
                <a:gd name="T6" fmla="*/ 291 w 398"/>
                <a:gd name="T7" fmla="*/ 58 h 489"/>
                <a:gd name="T8" fmla="*/ 255 w 398"/>
                <a:gd name="T9" fmla="*/ 27 h 489"/>
                <a:gd name="T10" fmla="*/ 254 w 398"/>
                <a:gd name="T11" fmla="*/ 23 h 489"/>
                <a:gd name="T12" fmla="*/ 247 w 398"/>
                <a:gd name="T13" fmla="*/ 19 h 489"/>
                <a:gd name="T14" fmla="*/ 240 w 398"/>
                <a:gd name="T15" fmla="*/ 21 h 489"/>
                <a:gd name="T16" fmla="*/ 227 w 398"/>
                <a:gd name="T17" fmla="*/ 29 h 489"/>
                <a:gd name="T18" fmla="*/ 213 w 398"/>
                <a:gd name="T19" fmla="*/ 45 h 489"/>
                <a:gd name="T20" fmla="*/ 206 w 398"/>
                <a:gd name="T21" fmla="*/ 53 h 489"/>
                <a:gd name="T22" fmla="*/ 198 w 398"/>
                <a:gd name="T23" fmla="*/ 27 h 489"/>
                <a:gd name="T24" fmla="*/ 189 w 398"/>
                <a:gd name="T25" fmla="*/ 10 h 489"/>
                <a:gd name="T26" fmla="*/ 181 w 398"/>
                <a:gd name="T27" fmla="*/ 2 h 489"/>
                <a:gd name="T28" fmla="*/ 171 w 398"/>
                <a:gd name="T29" fmla="*/ 0 h 489"/>
                <a:gd name="T30" fmla="*/ 159 w 398"/>
                <a:gd name="T31" fmla="*/ 7 h 489"/>
                <a:gd name="T32" fmla="*/ 152 w 398"/>
                <a:gd name="T33" fmla="*/ 15 h 489"/>
                <a:gd name="T34" fmla="*/ 124 w 398"/>
                <a:gd name="T35" fmla="*/ 45 h 489"/>
                <a:gd name="T36" fmla="*/ 93 w 398"/>
                <a:gd name="T37" fmla="*/ 68 h 489"/>
                <a:gd name="T38" fmla="*/ 61 w 398"/>
                <a:gd name="T39" fmla="*/ 94 h 489"/>
                <a:gd name="T40" fmla="*/ 38 w 398"/>
                <a:gd name="T41" fmla="*/ 119 h 489"/>
                <a:gd name="T42" fmla="*/ 31 w 398"/>
                <a:gd name="T43" fmla="*/ 130 h 489"/>
                <a:gd name="T44" fmla="*/ 16 w 398"/>
                <a:gd name="T45" fmla="*/ 161 h 489"/>
                <a:gd name="T46" fmla="*/ 5 w 398"/>
                <a:gd name="T47" fmla="*/ 202 h 489"/>
                <a:gd name="T48" fmla="*/ 0 w 398"/>
                <a:gd name="T49" fmla="*/ 246 h 489"/>
                <a:gd name="T50" fmla="*/ 0 w 398"/>
                <a:gd name="T51" fmla="*/ 293 h 489"/>
                <a:gd name="T52" fmla="*/ 0 w 398"/>
                <a:gd name="T53" fmla="*/ 307 h 489"/>
                <a:gd name="T54" fmla="*/ 1 w 398"/>
                <a:gd name="T55" fmla="*/ 320 h 489"/>
                <a:gd name="T56" fmla="*/ 11 w 398"/>
                <a:gd name="T57" fmla="*/ 368 h 489"/>
                <a:gd name="T58" fmla="*/ 21 w 398"/>
                <a:gd name="T59" fmla="*/ 393 h 489"/>
                <a:gd name="T60" fmla="*/ 26 w 398"/>
                <a:gd name="T61" fmla="*/ 400 h 489"/>
                <a:gd name="T62" fmla="*/ 38 w 398"/>
                <a:gd name="T63" fmla="*/ 409 h 489"/>
                <a:gd name="T64" fmla="*/ 54 w 398"/>
                <a:gd name="T65" fmla="*/ 428 h 489"/>
                <a:gd name="T66" fmla="*/ 73 w 398"/>
                <a:gd name="T67" fmla="*/ 446 h 489"/>
                <a:gd name="T68" fmla="*/ 105 w 398"/>
                <a:gd name="T69" fmla="*/ 467 h 489"/>
                <a:gd name="T70" fmla="*/ 142 w 398"/>
                <a:gd name="T71" fmla="*/ 481 h 489"/>
                <a:gd name="T72" fmla="*/ 178 w 398"/>
                <a:gd name="T73" fmla="*/ 488 h 489"/>
                <a:gd name="T74" fmla="*/ 216 w 398"/>
                <a:gd name="T75" fmla="*/ 488 h 489"/>
                <a:gd name="T76" fmla="*/ 252 w 398"/>
                <a:gd name="T77" fmla="*/ 481 h 489"/>
                <a:gd name="T78" fmla="*/ 287 w 398"/>
                <a:gd name="T79" fmla="*/ 466 h 489"/>
                <a:gd name="T80" fmla="*/ 320 w 398"/>
                <a:gd name="T81" fmla="*/ 445 h 489"/>
                <a:gd name="T82" fmla="*/ 347 w 398"/>
                <a:gd name="T83" fmla="*/ 416 h 489"/>
                <a:gd name="T84" fmla="*/ 358 w 398"/>
                <a:gd name="T85" fmla="*/ 403 h 489"/>
                <a:gd name="T86" fmla="*/ 374 w 398"/>
                <a:gd name="T87" fmla="*/ 374 h 489"/>
                <a:gd name="T88" fmla="*/ 385 w 398"/>
                <a:gd name="T89" fmla="*/ 345 h 489"/>
                <a:gd name="T90" fmla="*/ 390 w 398"/>
                <a:gd name="T91" fmla="*/ 314 h 489"/>
                <a:gd name="T92" fmla="*/ 390 w 398"/>
                <a:gd name="T93" fmla="*/ 297 h 489"/>
                <a:gd name="T94" fmla="*/ 398 w 398"/>
                <a:gd name="T95" fmla="*/ 237 h 489"/>
                <a:gd name="T96" fmla="*/ 395 w 398"/>
                <a:gd name="T97" fmla="*/ 187 h 489"/>
                <a:gd name="T98" fmla="*/ 385 w 398"/>
                <a:gd name="T99" fmla="*/ 146 h 489"/>
                <a:gd name="T100" fmla="*/ 368 w 398"/>
                <a:gd name="T101" fmla="*/ 115 h 489"/>
                <a:gd name="T102" fmla="*/ 351 w 398"/>
                <a:gd name="T103" fmla="*/ 92 h 489"/>
                <a:gd name="T104" fmla="*/ 335 w 398"/>
                <a:gd name="T105" fmla="*/ 76 h 489"/>
                <a:gd name="T106" fmla="*/ 317 w 398"/>
                <a:gd name="T107" fmla="*/ 6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8" h="489">
                  <a:moveTo>
                    <a:pt x="317" y="64"/>
                  </a:moveTo>
                  <a:lnTo>
                    <a:pt x="317" y="64"/>
                  </a:lnTo>
                  <a:lnTo>
                    <a:pt x="318" y="69"/>
                  </a:lnTo>
                  <a:lnTo>
                    <a:pt x="318" y="72"/>
                  </a:lnTo>
                  <a:lnTo>
                    <a:pt x="316" y="72"/>
                  </a:lnTo>
                  <a:lnTo>
                    <a:pt x="313" y="72"/>
                  </a:lnTo>
                  <a:lnTo>
                    <a:pt x="304" y="67"/>
                  </a:lnTo>
                  <a:lnTo>
                    <a:pt x="291" y="58"/>
                  </a:lnTo>
                  <a:lnTo>
                    <a:pt x="267" y="38"/>
                  </a:lnTo>
                  <a:lnTo>
                    <a:pt x="255" y="27"/>
                  </a:lnTo>
                  <a:lnTo>
                    <a:pt x="255" y="27"/>
                  </a:lnTo>
                  <a:lnTo>
                    <a:pt x="254" y="23"/>
                  </a:lnTo>
                  <a:lnTo>
                    <a:pt x="251" y="21"/>
                  </a:lnTo>
                  <a:lnTo>
                    <a:pt x="247" y="19"/>
                  </a:lnTo>
                  <a:lnTo>
                    <a:pt x="244" y="19"/>
                  </a:lnTo>
                  <a:lnTo>
                    <a:pt x="240" y="21"/>
                  </a:lnTo>
                  <a:lnTo>
                    <a:pt x="236" y="23"/>
                  </a:lnTo>
                  <a:lnTo>
                    <a:pt x="227" y="29"/>
                  </a:lnTo>
                  <a:lnTo>
                    <a:pt x="220" y="37"/>
                  </a:lnTo>
                  <a:lnTo>
                    <a:pt x="213" y="45"/>
                  </a:lnTo>
                  <a:lnTo>
                    <a:pt x="206" y="53"/>
                  </a:lnTo>
                  <a:lnTo>
                    <a:pt x="206" y="53"/>
                  </a:lnTo>
                  <a:lnTo>
                    <a:pt x="202" y="40"/>
                  </a:lnTo>
                  <a:lnTo>
                    <a:pt x="198" y="27"/>
                  </a:lnTo>
                  <a:lnTo>
                    <a:pt x="193" y="15"/>
                  </a:lnTo>
                  <a:lnTo>
                    <a:pt x="189" y="10"/>
                  </a:lnTo>
                  <a:lnTo>
                    <a:pt x="185" y="6"/>
                  </a:lnTo>
                  <a:lnTo>
                    <a:pt x="181" y="2"/>
                  </a:lnTo>
                  <a:lnTo>
                    <a:pt x="177" y="0"/>
                  </a:lnTo>
                  <a:lnTo>
                    <a:pt x="171" y="0"/>
                  </a:lnTo>
                  <a:lnTo>
                    <a:pt x="166" y="3"/>
                  </a:lnTo>
                  <a:lnTo>
                    <a:pt x="159" y="7"/>
                  </a:lnTo>
                  <a:lnTo>
                    <a:pt x="152" y="15"/>
                  </a:lnTo>
                  <a:lnTo>
                    <a:pt x="152" y="15"/>
                  </a:lnTo>
                  <a:lnTo>
                    <a:pt x="139" y="31"/>
                  </a:lnTo>
                  <a:lnTo>
                    <a:pt x="124" y="45"/>
                  </a:lnTo>
                  <a:lnTo>
                    <a:pt x="109" y="57"/>
                  </a:lnTo>
                  <a:lnTo>
                    <a:pt x="93" y="68"/>
                  </a:lnTo>
                  <a:lnTo>
                    <a:pt x="77" y="80"/>
                  </a:lnTo>
                  <a:lnTo>
                    <a:pt x="61" y="94"/>
                  </a:lnTo>
                  <a:lnTo>
                    <a:pt x="46" y="110"/>
                  </a:lnTo>
                  <a:lnTo>
                    <a:pt x="38" y="119"/>
                  </a:lnTo>
                  <a:lnTo>
                    <a:pt x="31" y="130"/>
                  </a:lnTo>
                  <a:lnTo>
                    <a:pt x="31" y="130"/>
                  </a:lnTo>
                  <a:lnTo>
                    <a:pt x="23" y="143"/>
                  </a:lnTo>
                  <a:lnTo>
                    <a:pt x="16" y="161"/>
                  </a:lnTo>
                  <a:lnTo>
                    <a:pt x="11" y="180"/>
                  </a:lnTo>
                  <a:lnTo>
                    <a:pt x="5" y="202"/>
                  </a:lnTo>
                  <a:lnTo>
                    <a:pt x="3" y="223"/>
                  </a:lnTo>
                  <a:lnTo>
                    <a:pt x="0" y="246"/>
                  </a:lnTo>
                  <a:lnTo>
                    <a:pt x="0" y="270"/>
                  </a:lnTo>
                  <a:lnTo>
                    <a:pt x="0" y="293"/>
                  </a:lnTo>
                  <a:lnTo>
                    <a:pt x="0" y="293"/>
                  </a:lnTo>
                  <a:lnTo>
                    <a:pt x="0" y="307"/>
                  </a:lnTo>
                  <a:lnTo>
                    <a:pt x="1" y="320"/>
                  </a:lnTo>
                  <a:lnTo>
                    <a:pt x="1" y="320"/>
                  </a:lnTo>
                  <a:lnTo>
                    <a:pt x="5" y="345"/>
                  </a:lnTo>
                  <a:lnTo>
                    <a:pt x="11" y="368"/>
                  </a:lnTo>
                  <a:lnTo>
                    <a:pt x="17" y="385"/>
                  </a:lnTo>
                  <a:lnTo>
                    <a:pt x="21" y="393"/>
                  </a:lnTo>
                  <a:lnTo>
                    <a:pt x="26" y="400"/>
                  </a:lnTo>
                  <a:lnTo>
                    <a:pt x="26" y="400"/>
                  </a:lnTo>
                  <a:lnTo>
                    <a:pt x="32" y="405"/>
                  </a:lnTo>
                  <a:lnTo>
                    <a:pt x="38" y="409"/>
                  </a:lnTo>
                  <a:lnTo>
                    <a:pt x="38" y="409"/>
                  </a:lnTo>
                  <a:lnTo>
                    <a:pt x="54" y="428"/>
                  </a:lnTo>
                  <a:lnTo>
                    <a:pt x="73" y="446"/>
                  </a:lnTo>
                  <a:lnTo>
                    <a:pt x="73" y="446"/>
                  </a:lnTo>
                  <a:lnTo>
                    <a:pt x="89" y="458"/>
                  </a:lnTo>
                  <a:lnTo>
                    <a:pt x="105" y="467"/>
                  </a:lnTo>
                  <a:lnTo>
                    <a:pt x="123" y="476"/>
                  </a:lnTo>
                  <a:lnTo>
                    <a:pt x="142" y="481"/>
                  </a:lnTo>
                  <a:lnTo>
                    <a:pt x="159" y="486"/>
                  </a:lnTo>
                  <a:lnTo>
                    <a:pt x="178" y="488"/>
                  </a:lnTo>
                  <a:lnTo>
                    <a:pt x="197" y="489"/>
                  </a:lnTo>
                  <a:lnTo>
                    <a:pt x="216" y="488"/>
                  </a:lnTo>
                  <a:lnTo>
                    <a:pt x="235" y="485"/>
                  </a:lnTo>
                  <a:lnTo>
                    <a:pt x="252" y="481"/>
                  </a:lnTo>
                  <a:lnTo>
                    <a:pt x="270" y="474"/>
                  </a:lnTo>
                  <a:lnTo>
                    <a:pt x="287" y="466"/>
                  </a:lnTo>
                  <a:lnTo>
                    <a:pt x="304" y="457"/>
                  </a:lnTo>
                  <a:lnTo>
                    <a:pt x="320" y="445"/>
                  </a:lnTo>
                  <a:lnTo>
                    <a:pt x="335" y="431"/>
                  </a:lnTo>
                  <a:lnTo>
                    <a:pt x="347" y="416"/>
                  </a:lnTo>
                  <a:lnTo>
                    <a:pt x="347" y="416"/>
                  </a:lnTo>
                  <a:lnTo>
                    <a:pt x="358" y="403"/>
                  </a:lnTo>
                  <a:lnTo>
                    <a:pt x="366" y="389"/>
                  </a:lnTo>
                  <a:lnTo>
                    <a:pt x="374" y="374"/>
                  </a:lnTo>
                  <a:lnTo>
                    <a:pt x="379" y="359"/>
                  </a:lnTo>
                  <a:lnTo>
                    <a:pt x="385" y="345"/>
                  </a:lnTo>
                  <a:lnTo>
                    <a:pt x="387" y="328"/>
                  </a:lnTo>
                  <a:lnTo>
                    <a:pt x="390" y="314"/>
                  </a:lnTo>
                  <a:lnTo>
                    <a:pt x="390" y="297"/>
                  </a:lnTo>
                  <a:lnTo>
                    <a:pt x="390" y="297"/>
                  </a:lnTo>
                  <a:lnTo>
                    <a:pt x="397" y="266"/>
                  </a:lnTo>
                  <a:lnTo>
                    <a:pt x="398" y="237"/>
                  </a:lnTo>
                  <a:lnTo>
                    <a:pt x="398" y="211"/>
                  </a:lnTo>
                  <a:lnTo>
                    <a:pt x="395" y="187"/>
                  </a:lnTo>
                  <a:lnTo>
                    <a:pt x="390" y="166"/>
                  </a:lnTo>
                  <a:lnTo>
                    <a:pt x="385" y="146"/>
                  </a:lnTo>
                  <a:lnTo>
                    <a:pt x="377" y="130"/>
                  </a:lnTo>
                  <a:lnTo>
                    <a:pt x="368" y="115"/>
                  </a:lnTo>
                  <a:lnTo>
                    <a:pt x="359" y="103"/>
                  </a:lnTo>
                  <a:lnTo>
                    <a:pt x="351" y="92"/>
                  </a:lnTo>
                  <a:lnTo>
                    <a:pt x="341" y="83"/>
                  </a:lnTo>
                  <a:lnTo>
                    <a:pt x="335" y="76"/>
                  </a:lnTo>
                  <a:lnTo>
                    <a:pt x="323" y="67"/>
                  </a:lnTo>
                  <a:lnTo>
                    <a:pt x="317" y="64"/>
                  </a:lnTo>
                  <a:lnTo>
                    <a:pt x="317" y="64"/>
                  </a:lnTo>
                  <a:close/>
                </a:path>
              </a:pathLst>
            </a:custGeom>
            <a:solidFill>
              <a:srgbClr val="342B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8" name="Freeform 632"/>
            <p:cNvSpPr>
              <a:spLocks/>
            </p:cNvSpPr>
            <p:nvPr/>
          </p:nvSpPr>
          <p:spPr bwMode="auto">
            <a:xfrm>
              <a:off x="3714750" y="4321175"/>
              <a:ext cx="255588" cy="344488"/>
            </a:xfrm>
            <a:custGeom>
              <a:avLst/>
              <a:gdLst>
                <a:gd name="T0" fmla="*/ 137 w 161"/>
                <a:gd name="T1" fmla="*/ 27 h 217"/>
                <a:gd name="T2" fmla="*/ 116 w 161"/>
                <a:gd name="T3" fmla="*/ 62 h 217"/>
                <a:gd name="T4" fmla="*/ 104 w 161"/>
                <a:gd name="T5" fmla="*/ 77 h 217"/>
                <a:gd name="T6" fmla="*/ 103 w 161"/>
                <a:gd name="T7" fmla="*/ 75 h 217"/>
                <a:gd name="T8" fmla="*/ 108 w 161"/>
                <a:gd name="T9" fmla="*/ 35 h 217"/>
                <a:gd name="T10" fmla="*/ 110 w 161"/>
                <a:gd name="T11" fmla="*/ 14 h 217"/>
                <a:gd name="T12" fmla="*/ 108 w 161"/>
                <a:gd name="T13" fmla="*/ 6 h 217"/>
                <a:gd name="T14" fmla="*/ 104 w 161"/>
                <a:gd name="T15" fmla="*/ 1 h 217"/>
                <a:gd name="T16" fmla="*/ 99 w 161"/>
                <a:gd name="T17" fmla="*/ 0 h 217"/>
                <a:gd name="T18" fmla="*/ 92 w 161"/>
                <a:gd name="T19" fmla="*/ 1 h 217"/>
                <a:gd name="T20" fmla="*/ 88 w 161"/>
                <a:gd name="T21" fmla="*/ 4 h 217"/>
                <a:gd name="T22" fmla="*/ 81 w 161"/>
                <a:gd name="T23" fmla="*/ 19 h 217"/>
                <a:gd name="T24" fmla="*/ 80 w 161"/>
                <a:gd name="T25" fmla="*/ 28 h 217"/>
                <a:gd name="T26" fmla="*/ 72 w 161"/>
                <a:gd name="T27" fmla="*/ 60 h 217"/>
                <a:gd name="T28" fmla="*/ 66 w 161"/>
                <a:gd name="T29" fmla="*/ 70 h 217"/>
                <a:gd name="T30" fmla="*/ 68 w 161"/>
                <a:gd name="T31" fmla="*/ 59 h 217"/>
                <a:gd name="T32" fmla="*/ 68 w 161"/>
                <a:gd name="T33" fmla="*/ 37 h 217"/>
                <a:gd name="T34" fmla="*/ 65 w 161"/>
                <a:gd name="T35" fmla="*/ 21 h 217"/>
                <a:gd name="T36" fmla="*/ 61 w 161"/>
                <a:gd name="T37" fmla="*/ 16 h 217"/>
                <a:gd name="T38" fmla="*/ 56 w 161"/>
                <a:gd name="T39" fmla="*/ 14 h 217"/>
                <a:gd name="T40" fmla="*/ 50 w 161"/>
                <a:gd name="T41" fmla="*/ 17 h 217"/>
                <a:gd name="T42" fmla="*/ 45 w 161"/>
                <a:gd name="T43" fmla="*/ 31 h 217"/>
                <a:gd name="T44" fmla="*/ 30 w 161"/>
                <a:gd name="T45" fmla="*/ 95 h 217"/>
                <a:gd name="T46" fmla="*/ 22 w 161"/>
                <a:gd name="T47" fmla="*/ 118 h 217"/>
                <a:gd name="T48" fmla="*/ 7 w 161"/>
                <a:gd name="T49" fmla="*/ 159 h 217"/>
                <a:gd name="T50" fmla="*/ 0 w 161"/>
                <a:gd name="T51" fmla="*/ 183 h 217"/>
                <a:gd name="T52" fmla="*/ 27 w 161"/>
                <a:gd name="T53" fmla="*/ 199 h 217"/>
                <a:gd name="T54" fmla="*/ 51 w 161"/>
                <a:gd name="T55" fmla="*/ 217 h 217"/>
                <a:gd name="T56" fmla="*/ 58 w 161"/>
                <a:gd name="T57" fmla="*/ 210 h 217"/>
                <a:gd name="T58" fmla="*/ 95 w 161"/>
                <a:gd name="T59" fmla="*/ 189 h 217"/>
                <a:gd name="T60" fmla="*/ 127 w 161"/>
                <a:gd name="T61" fmla="*/ 172 h 217"/>
                <a:gd name="T62" fmla="*/ 158 w 161"/>
                <a:gd name="T63" fmla="*/ 163 h 217"/>
                <a:gd name="T64" fmla="*/ 159 w 161"/>
                <a:gd name="T65" fmla="*/ 159 h 217"/>
                <a:gd name="T66" fmla="*/ 159 w 161"/>
                <a:gd name="T67" fmla="*/ 149 h 217"/>
                <a:gd name="T68" fmla="*/ 154 w 161"/>
                <a:gd name="T69" fmla="*/ 140 h 217"/>
                <a:gd name="T70" fmla="*/ 137 w 161"/>
                <a:gd name="T71" fmla="*/ 139 h 217"/>
                <a:gd name="T72" fmla="*/ 123 w 161"/>
                <a:gd name="T73" fmla="*/ 141 h 217"/>
                <a:gd name="T74" fmla="*/ 108 w 161"/>
                <a:gd name="T75" fmla="*/ 147 h 217"/>
                <a:gd name="T76" fmla="*/ 105 w 161"/>
                <a:gd name="T77" fmla="*/ 149 h 217"/>
                <a:gd name="T78" fmla="*/ 149 w 161"/>
                <a:gd name="T79" fmla="*/ 68 h 217"/>
                <a:gd name="T80" fmla="*/ 161 w 161"/>
                <a:gd name="T81" fmla="*/ 36 h 217"/>
                <a:gd name="T82" fmla="*/ 161 w 161"/>
                <a:gd name="T83" fmla="*/ 24 h 217"/>
                <a:gd name="T84" fmla="*/ 158 w 161"/>
                <a:gd name="T85" fmla="*/ 17 h 217"/>
                <a:gd name="T86" fmla="*/ 154 w 161"/>
                <a:gd name="T87" fmla="*/ 13 h 217"/>
                <a:gd name="T88" fmla="*/ 147 w 161"/>
                <a:gd name="T89" fmla="*/ 14 h 217"/>
                <a:gd name="T90" fmla="*/ 142 w 161"/>
                <a:gd name="T91" fmla="*/ 19 h 217"/>
                <a:gd name="T92" fmla="*/ 137 w 161"/>
                <a:gd name="T93" fmla="*/ 2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217">
                  <a:moveTo>
                    <a:pt x="137" y="27"/>
                  </a:moveTo>
                  <a:lnTo>
                    <a:pt x="137" y="27"/>
                  </a:lnTo>
                  <a:lnTo>
                    <a:pt x="127" y="43"/>
                  </a:lnTo>
                  <a:lnTo>
                    <a:pt x="116" y="62"/>
                  </a:lnTo>
                  <a:lnTo>
                    <a:pt x="107" y="74"/>
                  </a:lnTo>
                  <a:lnTo>
                    <a:pt x="104" y="77"/>
                  </a:lnTo>
                  <a:lnTo>
                    <a:pt x="103" y="77"/>
                  </a:lnTo>
                  <a:lnTo>
                    <a:pt x="103" y="75"/>
                  </a:lnTo>
                  <a:lnTo>
                    <a:pt x="103" y="75"/>
                  </a:lnTo>
                  <a:lnTo>
                    <a:pt x="108" y="35"/>
                  </a:lnTo>
                  <a:lnTo>
                    <a:pt x="110" y="14"/>
                  </a:lnTo>
                  <a:lnTo>
                    <a:pt x="110" y="14"/>
                  </a:lnTo>
                  <a:lnTo>
                    <a:pt x="110" y="10"/>
                  </a:lnTo>
                  <a:lnTo>
                    <a:pt x="108" y="6"/>
                  </a:lnTo>
                  <a:lnTo>
                    <a:pt x="107" y="4"/>
                  </a:lnTo>
                  <a:lnTo>
                    <a:pt x="104" y="1"/>
                  </a:lnTo>
                  <a:lnTo>
                    <a:pt x="101" y="0"/>
                  </a:lnTo>
                  <a:lnTo>
                    <a:pt x="99" y="0"/>
                  </a:lnTo>
                  <a:lnTo>
                    <a:pt x="96" y="0"/>
                  </a:lnTo>
                  <a:lnTo>
                    <a:pt x="92" y="1"/>
                  </a:lnTo>
                  <a:lnTo>
                    <a:pt x="92" y="1"/>
                  </a:lnTo>
                  <a:lnTo>
                    <a:pt x="88" y="4"/>
                  </a:lnTo>
                  <a:lnTo>
                    <a:pt x="85" y="10"/>
                  </a:lnTo>
                  <a:lnTo>
                    <a:pt x="81" y="19"/>
                  </a:lnTo>
                  <a:lnTo>
                    <a:pt x="80" y="28"/>
                  </a:lnTo>
                  <a:lnTo>
                    <a:pt x="80" y="28"/>
                  </a:lnTo>
                  <a:lnTo>
                    <a:pt x="76" y="47"/>
                  </a:lnTo>
                  <a:lnTo>
                    <a:pt x="72" y="60"/>
                  </a:lnTo>
                  <a:lnTo>
                    <a:pt x="68" y="68"/>
                  </a:lnTo>
                  <a:lnTo>
                    <a:pt x="66" y="70"/>
                  </a:lnTo>
                  <a:lnTo>
                    <a:pt x="66" y="70"/>
                  </a:lnTo>
                  <a:lnTo>
                    <a:pt x="68" y="59"/>
                  </a:lnTo>
                  <a:lnTo>
                    <a:pt x="68" y="48"/>
                  </a:lnTo>
                  <a:lnTo>
                    <a:pt x="68" y="37"/>
                  </a:lnTo>
                  <a:lnTo>
                    <a:pt x="66" y="27"/>
                  </a:lnTo>
                  <a:lnTo>
                    <a:pt x="65" y="21"/>
                  </a:lnTo>
                  <a:lnTo>
                    <a:pt x="64" y="19"/>
                  </a:lnTo>
                  <a:lnTo>
                    <a:pt x="61" y="16"/>
                  </a:lnTo>
                  <a:lnTo>
                    <a:pt x="58" y="14"/>
                  </a:lnTo>
                  <a:lnTo>
                    <a:pt x="56" y="14"/>
                  </a:lnTo>
                  <a:lnTo>
                    <a:pt x="50" y="17"/>
                  </a:lnTo>
                  <a:lnTo>
                    <a:pt x="50" y="17"/>
                  </a:lnTo>
                  <a:lnTo>
                    <a:pt x="47" y="23"/>
                  </a:lnTo>
                  <a:lnTo>
                    <a:pt x="45" y="31"/>
                  </a:lnTo>
                  <a:lnTo>
                    <a:pt x="38" y="58"/>
                  </a:lnTo>
                  <a:lnTo>
                    <a:pt x="30" y="95"/>
                  </a:lnTo>
                  <a:lnTo>
                    <a:pt x="30" y="95"/>
                  </a:lnTo>
                  <a:lnTo>
                    <a:pt x="22" y="118"/>
                  </a:lnTo>
                  <a:lnTo>
                    <a:pt x="15" y="139"/>
                  </a:lnTo>
                  <a:lnTo>
                    <a:pt x="7" y="159"/>
                  </a:lnTo>
                  <a:lnTo>
                    <a:pt x="0" y="183"/>
                  </a:lnTo>
                  <a:lnTo>
                    <a:pt x="0" y="183"/>
                  </a:lnTo>
                  <a:lnTo>
                    <a:pt x="14" y="191"/>
                  </a:lnTo>
                  <a:lnTo>
                    <a:pt x="27" y="199"/>
                  </a:lnTo>
                  <a:lnTo>
                    <a:pt x="51" y="217"/>
                  </a:lnTo>
                  <a:lnTo>
                    <a:pt x="51" y="217"/>
                  </a:lnTo>
                  <a:lnTo>
                    <a:pt x="58" y="210"/>
                  </a:lnTo>
                  <a:lnTo>
                    <a:pt x="58" y="210"/>
                  </a:lnTo>
                  <a:lnTo>
                    <a:pt x="69" y="203"/>
                  </a:lnTo>
                  <a:lnTo>
                    <a:pt x="95" y="189"/>
                  </a:lnTo>
                  <a:lnTo>
                    <a:pt x="111" y="181"/>
                  </a:lnTo>
                  <a:lnTo>
                    <a:pt x="127" y="172"/>
                  </a:lnTo>
                  <a:lnTo>
                    <a:pt x="143" y="167"/>
                  </a:lnTo>
                  <a:lnTo>
                    <a:pt x="158" y="163"/>
                  </a:lnTo>
                  <a:lnTo>
                    <a:pt x="158" y="163"/>
                  </a:lnTo>
                  <a:lnTo>
                    <a:pt x="159" y="159"/>
                  </a:lnTo>
                  <a:lnTo>
                    <a:pt x="159" y="154"/>
                  </a:lnTo>
                  <a:lnTo>
                    <a:pt x="159" y="149"/>
                  </a:lnTo>
                  <a:lnTo>
                    <a:pt x="158" y="144"/>
                  </a:lnTo>
                  <a:lnTo>
                    <a:pt x="154" y="140"/>
                  </a:lnTo>
                  <a:lnTo>
                    <a:pt x="146" y="139"/>
                  </a:lnTo>
                  <a:lnTo>
                    <a:pt x="137" y="139"/>
                  </a:lnTo>
                  <a:lnTo>
                    <a:pt x="137" y="139"/>
                  </a:lnTo>
                  <a:lnTo>
                    <a:pt x="123" y="141"/>
                  </a:lnTo>
                  <a:lnTo>
                    <a:pt x="115" y="144"/>
                  </a:lnTo>
                  <a:lnTo>
                    <a:pt x="108" y="147"/>
                  </a:lnTo>
                  <a:lnTo>
                    <a:pt x="105" y="149"/>
                  </a:lnTo>
                  <a:lnTo>
                    <a:pt x="105" y="149"/>
                  </a:lnTo>
                  <a:lnTo>
                    <a:pt x="149" y="68"/>
                  </a:lnTo>
                  <a:lnTo>
                    <a:pt x="149" y="68"/>
                  </a:lnTo>
                  <a:lnTo>
                    <a:pt x="157" y="51"/>
                  </a:lnTo>
                  <a:lnTo>
                    <a:pt x="161" y="36"/>
                  </a:lnTo>
                  <a:lnTo>
                    <a:pt x="161" y="29"/>
                  </a:lnTo>
                  <a:lnTo>
                    <a:pt x="161" y="24"/>
                  </a:lnTo>
                  <a:lnTo>
                    <a:pt x="159" y="20"/>
                  </a:lnTo>
                  <a:lnTo>
                    <a:pt x="158" y="17"/>
                  </a:lnTo>
                  <a:lnTo>
                    <a:pt x="155" y="14"/>
                  </a:lnTo>
                  <a:lnTo>
                    <a:pt x="154" y="13"/>
                  </a:lnTo>
                  <a:lnTo>
                    <a:pt x="151" y="13"/>
                  </a:lnTo>
                  <a:lnTo>
                    <a:pt x="147" y="14"/>
                  </a:lnTo>
                  <a:lnTo>
                    <a:pt x="145" y="16"/>
                  </a:lnTo>
                  <a:lnTo>
                    <a:pt x="142" y="19"/>
                  </a:lnTo>
                  <a:lnTo>
                    <a:pt x="137" y="27"/>
                  </a:lnTo>
                  <a:lnTo>
                    <a:pt x="137" y="27"/>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9" name="Freeform 633"/>
            <p:cNvSpPr>
              <a:spLocks/>
            </p:cNvSpPr>
            <p:nvPr/>
          </p:nvSpPr>
          <p:spPr bwMode="auto">
            <a:xfrm>
              <a:off x="4637088" y="4594225"/>
              <a:ext cx="300038" cy="274638"/>
            </a:xfrm>
            <a:custGeom>
              <a:avLst/>
              <a:gdLst>
                <a:gd name="T0" fmla="*/ 164 w 189"/>
                <a:gd name="T1" fmla="*/ 79 h 173"/>
                <a:gd name="T2" fmla="*/ 144 w 189"/>
                <a:gd name="T3" fmla="*/ 49 h 173"/>
                <a:gd name="T4" fmla="*/ 143 w 189"/>
                <a:gd name="T5" fmla="*/ 46 h 173"/>
                <a:gd name="T6" fmla="*/ 137 w 189"/>
                <a:gd name="T7" fmla="*/ 42 h 173"/>
                <a:gd name="T8" fmla="*/ 124 w 189"/>
                <a:gd name="T9" fmla="*/ 38 h 173"/>
                <a:gd name="T10" fmla="*/ 117 w 189"/>
                <a:gd name="T11" fmla="*/ 37 h 173"/>
                <a:gd name="T12" fmla="*/ 105 w 189"/>
                <a:gd name="T13" fmla="*/ 38 h 173"/>
                <a:gd name="T14" fmla="*/ 93 w 189"/>
                <a:gd name="T15" fmla="*/ 37 h 173"/>
                <a:gd name="T16" fmla="*/ 81 w 189"/>
                <a:gd name="T17" fmla="*/ 40 h 173"/>
                <a:gd name="T18" fmla="*/ 73 w 189"/>
                <a:gd name="T19" fmla="*/ 46 h 173"/>
                <a:gd name="T20" fmla="*/ 66 w 189"/>
                <a:gd name="T21" fmla="*/ 57 h 173"/>
                <a:gd name="T22" fmla="*/ 60 w 189"/>
                <a:gd name="T23" fmla="*/ 52 h 173"/>
                <a:gd name="T24" fmla="*/ 24 w 189"/>
                <a:gd name="T25" fmla="*/ 10 h 173"/>
                <a:gd name="T26" fmla="*/ 16 w 189"/>
                <a:gd name="T27" fmla="*/ 3 h 173"/>
                <a:gd name="T28" fmla="*/ 9 w 189"/>
                <a:gd name="T29" fmla="*/ 0 h 173"/>
                <a:gd name="T30" fmla="*/ 4 w 189"/>
                <a:gd name="T31" fmla="*/ 2 h 173"/>
                <a:gd name="T32" fmla="*/ 0 w 189"/>
                <a:gd name="T33" fmla="*/ 6 h 173"/>
                <a:gd name="T34" fmla="*/ 0 w 189"/>
                <a:gd name="T35" fmla="*/ 14 h 173"/>
                <a:gd name="T36" fmla="*/ 2 w 189"/>
                <a:gd name="T37" fmla="*/ 25 h 173"/>
                <a:gd name="T38" fmla="*/ 23 w 189"/>
                <a:gd name="T39" fmla="*/ 53 h 173"/>
                <a:gd name="T40" fmla="*/ 32 w 189"/>
                <a:gd name="T41" fmla="*/ 64 h 173"/>
                <a:gd name="T42" fmla="*/ 50 w 189"/>
                <a:gd name="T43" fmla="*/ 95 h 173"/>
                <a:gd name="T44" fmla="*/ 62 w 189"/>
                <a:gd name="T45" fmla="*/ 118 h 173"/>
                <a:gd name="T46" fmla="*/ 64 w 189"/>
                <a:gd name="T47" fmla="*/ 122 h 173"/>
                <a:gd name="T48" fmla="*/ 62 w 189"/>
                <a:gd name="T49" fmla="*/ 122 h 173"/>
                <a:gd name="T50" fmla="*/ 47 w 189"/>
                <a:gd name="T51" fmla="*/ 131 h 173"/>
                <a:gd name="T52" fmla="*/ 35 w 189"/>
                <a:gd name="T53" fmla="*/ 138 h 173"/>
                <a:gd name="T54" fmla="*/ 21 w 189"/>
                <a:gd name="T55" fmla="*/ 148 h 173"/>
                <a:gd name="T56" fmla="*/ 20 w 189"/>
                <a:gd name="T57" fmla="*/ 160 h 173"/>
                <a:gd name="T58" fmla="*/ 25 w 189"/>
                <a:gd name="T59" fmla="*/ 169 h 173"/>
                <a:gd name="T60" fmla="*/ 28 w 189"/>
                <a:gd name="T61" fmla="*/ 173 h 173"/>
                <a:gd name="T62" fmla="*/ 44 w 189"/>
                <a:gd name="T63" fmla="*/ 161 h 173"/>
                <a:gd name="T64" fmla="*/ 63 w 189"/>
                <a:gd name="T65" fmla="*/ 154 h 173"/>
                <a:gd name="T66" fmla="*/ 83 w 189"/>
                <a:gd name="T67" fmla="*/ 153 h 173"/>
                <a:gd name="T68" fmla="*/ 120 w 189"/>
                <a:gd name="T69" fmla="*/ 158 h 173"/>
                <a:gd name="T70" fmla="*/ 147 w 189"/>
                <a:gd name="T71" fmla="*/ 166 h 173"/>
                <a:gd name="T72" fmla="*/ 155 w 189"/>
                <a:gd name="T73" fmla="*/ 172 h 173"/>
                <a:gd name="T74" fmla="*/ 171 w 189"/>
                <a:gd name="T75" fmla="*/ 152 h 173"/>
                <a:gd name="T76" fmla="*/ 189 w 189"/>
                <a:gd name="T77" fmla="*/ 131 h 173"/>
                <a:gd name="T78" fmla="*/ 164 w 189"/>
                <a:gd name="T79" fmla="*/ 7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9" h="173">
                  <a:moveTo>
                    <a:pt x="164" y="79"/>
                  </a:moveTo>
                  <a:lnTo>
                    <a:pt x="164" y="79"/>
                  </a:lnTo>
                  <a:lnTo>
                    <a:pt x="155" y="65"/>
                  </a:lnTo>
                  <a:lnTo>
                    <a:pt x="144" y="49"/>
                  </a:lnTo>
                  <a:lnTo>
                    <a:pt x="144" y="49"/>
                  </a:lnTo>
                  <a:lnTo>
                    <a:pt x="143" y="46"/>
                  </a:lnTo>
                  <a:lnTo>
                    <a:pt x="143" y="46"/>
                  </a:lnTo>
                  <a:lnTo>
                    <a:pt x="137" y="42"/>
                  </a:lnTo>
                  <a:lnTo>
                    <a:pt x="131" y="40"/>
                  </a:lnTo>
                  <a:lnTo>
                    <a:pt x="124" y="38"/>
                  </a:lnTo>
                  <a:lnTo>
                    <a:pt x="117" y="37"/>
                  </a:lnTo>
                  <a:lnTo>
                    <a:pt x="117" y="37"/>
                  </a:lnTo>
                  <a:lnTo>
                    <a:pt x="110" y="38"/>
                  </a:lnTo>
                  <a:lnTo>
                    <a:pt x="105" y="38"/>
                  </a:lnTo>
                  <a:lnTo>
                    <a:pt x="93" y="37"/>
                  </a:lnTo>
                  <a:lnTo>
                    <a:pt x="93" y="37"/>
                  </a:lnTo>
                  <a:lnTo>
                    <a:pt x="86" y="37"/>
                  </a:lnTo>
                  <a:lnTo>
                    <a:pt x="81" y="40"/>
                  </a:lnTo>
                  <a:lnTo>
                    <a:pt x="77" y="42"/>
                  </a:lnTo>
                  <a:lnTo>
                    <a:pt x="73" y="46"/>
                  </a:lnTo>
                  <a:lnTo>
                    <a:pt x="69" y="54"/>
                  </a:lnTo>
                  <a:lnTo>
                    <a:pt x="66" y="57"/>
                  </a:lnTo>
                  <a:lnTo>
                    <a:pt x="66" y="57"/>
                  </a:lnTo>
                  <a:lnTo>
                    <a:pt x="60" y="52"/>
                  </a:lnTo>
                  <a:lnTo>
                    <a:pt x="50" y="40"/>
                  </a:lnTo>
                  <a:lnTo>
                    <a:pt x="24" y="10"/>
                  </a:lnTo>
                  <a:lnTo>
                    <a:pt x="24" y="10"/>
                  </a:lnTo>
                  <a:lnTo>
                    <a:pt x="16" y="3"/>
                  </a:lnTo>
                  <a:lnTo>
                    <a:pt x="13" y="0"/>
                  </a:lnTo>
                  <a:lnTo>
                    <a:pt x="9" y="0"/>
                  </a:lnTo>
                  <a:lnTo>
                    <a:pt x="6" y="0"/>
                  </a:lnTo>
                  <a:lnTo>
                    <a:pt x="4" y="2"/>
                  </a:lnTo>
                  <a:lnTo>
                    <a:pt x="1" y="3"/>
                  </a:lnTo>
                  <a:lnTo>
                    <a:pt x="0" y="6"/>
                  </a:lnTo>
                  <a:lnTo>
                    <a:pt x="0" y="10"/>
                  </a:lnTo>
                  <a:lnTo>
                    <a:pt x="0" y="14"/>
                  </a:lnTo>
                  <a:lnTo>
                    <a:pt x="1" y="18"/>
                  </a:lnTo>
                  <a:lnTo>
                    <a:pt x="2" y="25"/>
                  </a:lnTo>
                  <a:lnTo>
                    <a:pt x="10" y="38"/>
                  </a:lnTo>
                  <a:lnTo>
                    <a:pt x="23" y="53"/>
                  </a:lnTo>
                  <a:lnTo>
                    <a:pt x="23" y="53"/>
                  </a:lnTo>
                  <a:lnTo>
                    <a:pt x="32" y="64"/>
                  </a:lnTo>
                  <a:lnTo>
                    <a:pt x="39" y="75"/>
                  </a:lnTo>
                  <a:lnTo>
                    <a:pt x="50" y="95"/>
                  </a:lnTo>
                  <a:lnTo>
                    <a:pt x="58" y="111"/>
                  </a:lnTo>
                  <a:lnTo>
                    <a:pt x="62" y="118"/>
                  </a:lnTo>
                  <a:lnTo>
                    <a:pt x="64" y="122"/>
                  </a:lnTo>
                  <a:lnTo>
                    <a:pt x="64" y="122"/>
                  </a:lnTo>
                  <a:lnTo>
                    <a:pt x="63" y="122"/>
                  </a:lnTo>
                  <a:lnTo>
                    <a:pt x="62" y="122"/>
                  </a:lnTo>
                  <a:lnTo>
                    <a:pt x="55" y="126"/>
                  </a:lnTo>
                  <a:lnTo>
                    <a:pt x="47" y="131"/>
                  </a:lnTo>
                  <a:lnTo>
                    <a:pt x="35" y="138"/>
                  </a:lnTo>
                  <a:lnTo>
                    <a:pt x="35" y="138"/>
                  </a:lnTo>
                  <a:lnTo>
                    <a:pt x="27" y="142"/>
                  </a:lnTo>
                  <a:lnTo>
                    <a:pt x="21" y="148"/>
                  </a:lnTo>
                  <a:lnTo>
                    <a:pt x="20" y="154"/>
                  </a:lnTo>
                  <a:lnTo>
                    <a:pt x="20" y="160"/>
                  </a:lnTo>
                  <a:lnTo>
                    <a:pt x="23" y="165"/>
                  </a:lnTo>
                  <a:lnTo>
                    <a:pt x="25" y="169"/>
                  </a:lnTo>
                  <a:lnTo>
                    <a:pt x="28" y="173"/>
                  </a:lnTo>
                  <a:lnTo>
                    <a:pt x="28" y="173"/>
                  </a:lnTo>
                  <a:lnTo>
                    <a:pt x="36" y="166"/>
                  </a:lnTo>
                  <a:lnTo>
                    <a:pt x="44" y="161"/>
                  </a:lnTo>
                  <a:lnTo>
                    <a:pt x="54" y="157"/>
                  </a:lnTo>
                  <a:lnTo>
                    <a:pt x="63" y="154"/>
                  </a:lnTo>
                  <a:lnTo>
                    <a:pt x="74" y="153"/>
                  </a:lnTo>
                  <a:lnTo>
                    <a:pt x="83" y="153"/>
                  </a:lnTo>
                  <a:lnTo>
                    <a:pt x="102" y="154"/>
                  </a:lnTo>
                  <a:lnTo>
                    <a:pt x="120" y="158"/>
                  </a:lnTo>
                  <a:lnTo>
                    <a:pt x="133" y="162"/>
                  </a:lnTo>
                  <a:lnTo>
                    <a:pt x="147" y="166"/>
                  </a:lnTo>
                  <a:lnTo>
                    <a:pt x="147" y="166"/>
                  </a:lnTo>
                  <a:lnTo>
                    <a:pt x="155" y="172"/>
                  </a:lnTo>
                  <a:lnTo>
                    <a:pt x="155" y="172"/>
                  </a:lnTo>
                  <a:lnTo>
                    <a:pt x="171" y="152"/>
                  </a:lnTo>
                  <a:lnTo>
                    <a:pt x="189" y="131"/>
                  </a:lnTo>
                  <a:lnTo>
                    <a:pt x="189" y="131"/>
                  </a:lnTo>
                  <a:lnTo>
                    <a:pt x="164" y="79"/>
                  </a:lnTo>
                  <a:lnTo>
                    <a:pt x="164" y="79"/>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0" name="Freeform 634"/>
            <p:cNvSpPr>
              <a:spLocks/>
            </p:cNvSpPr>
            <p:nvPr/>
          </p:nvSpPr>
          <p:spPr bwMode="auto">
            <a:xfrm>
              <a:off x="3911600" y="5029200"/>
              <a:ext cx="900113" cy="471488"/>
            </a:xfrm>
            <a:custGeom>
              <a:avLst/>
              <a:gdLst>
                <a:gd name="T0" fmla="*/ 0 w 567"/>
                <a:gd name="T1" fmla="*/ 229 h 297"/>
                <a:gd name="T2" fmla="*/ 108 w 567"/>
                <a:gd name="T3" fmla="*/ 0 h 297"/>
                <a:gd name="T4" fmla="*/ 449 w 567"/>
                <a:gd name="T5" fmla="*/ 0 h 297"/>
                <a:gd name="T6" fmla="*/ 567 w 567"/>
                <a:gd name="T7" fmla="*/ 214 h 297"/>
                <a:gd name="T8" fmla="*/ 567 w 567"/>
                <a:gd name="T9" fmla="*/ 214 h 297"/>
                <a:gd name="T10" fmla="*/ 557 w 567"/>
                <a:gd name="T11" fmla="*/ 222 h 297"/>
                <a:gd name="T12" fmla="*/ 544 w 567"/>
                <a:gd name="T13" fmla="*/ 230 h 297"/>
                <a:gd name="T14" fmla="*/ 527 w 567"/>
                <a:gd name="T15" fmla="*/ 239 h 297"/>
                <a:gd name="T16" fmla="*/ 505 w 567"/>
                <a:gd name="T17" fmla="*/ 250 h 297"/>
                <a:gd name="T18" fmla="*/ 478 w 567"/>
                <a:gd name="T19" fmla="*/ 262 h 297"/>
                <a:gd name="T20" fmla="*/ 449 w 567"/>
                <a:gd name="T21" fmla="*/ 273 h 297"/>
                <a:gd name="T22" fmla="*/ 413 w 567"/>
                <a:gd name="T23" fmla="*/ 283 h 297"/>
                <a:gd name="T24" fmla="*/ 374 w 567"/>
                <a:gd name="T25" fmla="*/ 291 h 297"/>
                <a:gd name="T26" fmla="*/ 353 w 567"/>
                <a:gd name="T27" fmla="*/ 293 h 297"/>
                <a:gd name="T28" fmla="*/ 331 w 567"/>
                <a:gd name="T29" fmla="*/ 296 h 297"/>
                <a:gd name="T30" fmla="*/ 308 w 567"/>
                <a:gd name="T31" fmla="*/ 297 h 297"/>
                <a:gd name="T32" fmla="*/ 285 w 567"/>
                <a:gd name="T33" fmla="*/ 297 h 297"/>
                <a:gd name="T34" fmla="*/ 260 w 567"/>
                <a:gd name="T35" fmla="*/ 297 h 297"/>
                <a:gd name="T36" fmla="*/ 234 w 567"/>
                <a:gd name="T37" fmla="*/ 295 h 297"/>
                <a:gd name="T38" fmla="*/ 208 w 567"/>
                <a:gd name="T39" fmla="*/ 292 h 297"/>
                <a:gd name="T40" fmla="*/ 181 w 567"/>
                <a:gd name="T41" fmla="*/ 288 h 297"/>
                <a:gd name="T42" fmla="*/ 153 w 567"/>
                <a:gd name="T43" fmla="*/ 283 h 297"/>
                <a:gd name="T44" fmla="*/ 123 w 567"/>
                <a:gd name="T45" fmla="*/ 275 h 297"/>
                <a:gd name="T46" fmla="*/ 95 w 567"/>
                <a:gd name="T47" fmla="*/ 265 h 297"/>
                <a:gd name="T48" fmla="*/ 64 w 567"/>
                <a:gd name="T49" fmla="*/ 256 h 297"/>
                <a:gd name="T50" fmla="*/ 33 w 567"/>
                <a:gd name="T51" fmla="*/ 242 h 297"/>
                <a:gd name="T52" fmla="*/ 0 w 567"/>
                <a:gd name="T53" fmla="*/ 229 h 297"/>
                <a:gd name="T54" fmla="*/ 0 w 567"/>
                <a:gd name="T55" fmla="*/ 22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7" h="297">
                  <a:moveTo>
                    <a:pt x="0" y="229"/>
                  </a:moveTo>
                  <a:lnTo>
                    <a:pt x="108" y="0"/>
                  </a:lnTo>
                  <a:lnTo>
                    <a:pt x="449" y="0"/>
                  </a:lnTo>
                  <a:lnTo>
                    <a:pt x="567" y="214"/>
                  </a:lnTo>
                  <a:lnTo>
                    <a:pt x="567" y="214"/>
                  </a:lnTo>
                  <a:lnTo>
                    <a:pt x="557" y="222"/>
                  </a:lnTo>
                  <a:lnTo>
                    <a:pt x="544" y="230"/>
                  </a:lnTo>
                  <a:lnTo>
                    <a:pt x="527" y="239"/>
                  </a:lnTo>
                  <a:lnTo>
                    <a:pt x="505" y="250"/>
                  </a:lnTo>
                  <a:lnTo>
                    <a:pt x="478" y="262"/>
                  </a:lnTo>
                  <a:lnTo>
                    <a:pt x="449" y="273"/>
                  </a:lnTo>
                  <a:lnTo>
                    <a:pt x="413" y="283"/>
                  </a:lnTo>
                  <a:lnTo>
                    <a:pt x="374" y="291"/>
                  </a:lnTo>
                  <a:lnTo>
                    <a:pt x="353" y="293"/>
                  </a:lnTo>
                  <a:lnTo>
                    <a:pt x="331" y="296"/>
                  </a:lnTo>
                  <a:lnTo>
                    <a:pt x="308" y="297"/>
                  </a:lnTo>
                  <a:lnTo>
                    <a:pt x="285" y="297"/>
                  </a:lnTo>
                  <a:lnTo>
                    <a:pt x="260" y="297"/>
                  </a:lnTo>
                  <a:lnTo>
                    <a:pt x="234" y="295"/>
                  </a:lnTo>
                  <a:lnTo>
                    <a:pt x="208" y="292"/>
                  </a:lnTo>
                  <a:lnTo>
                    <a:pt x="181" y="288"/>
                  </a:lnTo>
                  <a:lnTo>
                    <a:pt x="153" y="283"/>
                  </a:lnTo>
                  <a:lnTo>
                    <a:pt x="123" y="275"/>
                  </a:lnTo>
                  <a:lnTo>
                    <a:pt x="95" y="265"/>
                  </a:lnTo>
                  <a:lnTo>
                    <a:pt x="64" y="256"/>
                  </a:lnTo>
                  <a:lnTo>
                    <a:pt x="33" y="242"/>
                  </a:lnTo>
                  <a:lnTo>
                    <a:pt x="0" y="229"/>
                  </a:lnTo>
                  <a:lnTo>
                    <a:pt x="0" y="229"/>
                  </a:lnTo>
                  <a:close/>
                </a:path>
              </a:pathLst>
            </a:custGeom>
            <a:solidFill>
              <a:srgbClr val="D2D7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1" name="Freeform 635"/>
            <p:cNvSpPr>
              <a:spLocks/>
            </p:cNvSpPr>
            <p:nvPr/>
          </p:nvSpPr>
          <p:spPr bwMode="auto">
            <a:xfrm>
              <a:off x="4662488" y="4629150"/>
              <a:ext cx="103188" cy="93663"/>
            </a:xfrm>
            <a:custGeom>
              <a:avLst/>
              <a:gdLst>
                <a:gd name="T0" fmla="*/ 58 w 65"/>
                <a:gd name="T1" fmla="*/ 3 h 59"/>
                <a:gd name="T2" fmla="*/ 63 w 65"/>
                <a:gd name="T3" fmla="*/ 9 h 59"/>
                <a:gd name="T4" fmla="*/ 63 w 65"/>
                <a:gd name="T5" fmla="*/ 9 h 59"/>
                <a:gd name="T6" fmla="*/ 65 w 65"/>
                <a:gd name="T7" fmla="*/ 12 h 59"/>
                <a:gd name="T8" fmla="*/ 65 w 65"/>
                <a:gd name="T9" fmla="*/ 16 h 59"/>
                <a:gd name="T10" fmla="*/ 65 w 65"/>
                <a:gd name="T11" fmla="*/ 19 h 59"/>
                <a:gd name="T12" fmla="*/ 62 w 65"/>
                <a:gd name="T13" fmla="*/ 22 h 59"/>
                <a:gd name="T14" fmla="*/ 19 w 65"/>
                <a:gd name="T15" fmla="*/ 58 h 59"/>
                <a:gd name="T16" fmla="*/ 19 w 65"/>
                <a:gd name="T17" fmla="*/ 58 h 59"/>
                <a:gd name="T18" fmla="*/ 16 w 65"/>
                <a:gd name="T19" fmla="*/ 59 h 59"/>
                <a:gd name="T20" fmla="*/ 13 w 65"/>
                <a:gd name="T21" fmla="*/ 59 h 59"/>
                <a:gd name="T22" fmla="*/ 9 w 65"/>
                <a:gd name="T23" fmla="*/ 59 h 59"/>
                <a:gd name="T24" fmla="*/ 7 w 65"/>
                <a:gd name="T25" fmla="*/ 57 h 59"/>
                <a:gd name="T26" fmla="*/ 1 w 65"/>
                <a:gd name="T27" fmla="*/ 51 h 59"/>
                <a:gd name="T28" fmla="*/ 1 w 65"/>
                <a:gd name="T29" fmla="*/ 51 h 59"/>
                <a:gd name="T30" fmla="*/ 0 w 65"/>
                <a:gd name="T31" fmla="*/ 47 h 59"/>
                <a:gd name="T32" fmla="*/ 0 w 65"/>
                <a:gd name="T33" fmla="*/ 45 h 59"/>
                <a:gd name="T34" fmla="*/ 1 w 65"/>
                <a:gd name="T35" fmla="*/ 41 h 59"/>
                <a:gd name="T36" fmla="*/ 3 w 65"/>
                <a:gd name="T37" fmla="*/ 38 h 59"/>
                <a:gd name="T38" fmla="*/ 46 w 65"/>
                <a:gd name="T39" fmla="*/ 3 h 59"/>
                <a:gd name="T40" fmla="*/ 46 w 65"/>
                <a:gd name="T41" fmla="*/ 3 h 59"/>
                <a:gd name="T42" fmla="*/ 48 w 65"/>
                <a:gd name="T43" fmla="*/ 0 h 59"/>
                <a:gd name="T44" fmla="*/ 53 w 65"/>
                <a:gd name="T45" fmla="*/ 0 h 59"/>
                <a:gd name="T46" fmla="*/ 55 w 65"/>
                <a:gd name="T47" fmla="*/ 1 h 59"/>
                <a:gd name="T48" fmla="*/ 58 w 65"/>
                <a:gd name="T49" fmla="*/ 3 h 59"/>
                <a:gd name="T50" fmla="*/ 58 w 65"/>
                <a:gd name="T5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9">
                  <a:moveTo>
                    <a:pt x="58" y="3"/>
                  </a:moveTo>
                  <a:lnTo>
                    <a:pt x="63" y="9"/>
                  </a:lnTo>
                  <a:lnTo>
                    <a:pt x="63" y="9"/>
                  </a:lnTo>
                  <a:lnTo>
                    <a:pt x="65" y="12"/>
                  </a:lnTo>
                  <a:lnTo>
                    <a:pt x="65" y="16"/>
                  </a:lnTo>
                  <a:lnTo>
                    <a:pt x="65" y="19"/>
                  </a:lnTo>
                  <a:lnTo>
                    <a:pt x="62" y="22"/>
                  </a:lnTo>
                  <a:lnTo>
                    <a:pt x="19" y="58"/>
                  </a:lnTo>
                  <a:lnTo>
                    <a:pt x="19" y="58"/>
                  </a:lnTo>
                  <a:lnTo>
                    <a:pt x="16" y="59"/>
                  </a:lnTo>
                  <a:lnTo>
                    <a:pt x="13" y="59"/>
                  </a:lnTo>
                  <a:lnTo>
                    <a:pt x="9" y="59"/>
                  </a:lnTo>
                  <a:lnTo>
                    <a:pt x="7" y="57"/>
                  </a:lnTo>
                  <a:lnTo>
                    <a:pt x="1" y="51"/>
                  </a:lnTo>
                  <a:lnTo>
                    <a:pt x="1" y="51"/>
                  </a:lnTo>
                  <a:lnTo>
                    <a:pt x="0" y="47"/>
                  </a:lnTo>
                  <a:lnTo>
                    <a:pt x="0" y="45"/>
                  </a:lnTo>
                  <a:lnTo>
                    <a:pt x="1" y="41"/>
                  </a:lnTo>
                  <a:lnTo>
                    <a:pt x="3" y="38"/>
                  </a:lnTo>
                  <a:lnTo>
                    <a:pt x="46" y="3"/>
                  </a:lnTo>
                  <a:lnTo>
                    <a:pt x="46" y="3"/>
                  </a:lnTo>
                  <a:lnTo>
                    <a:pt x="48" y="0"/>
                  </a:lnTo>
                  <a:lnTo>
                    <a:pt x="53" y="0"/>
                  </a:lnTo>
                  <a:lnTo>
                    <a:pt x="55" y="1"/>
                  </a:lnTo>
                  <a:lnTo>
                    <a:pt x="58" y="3"/>
                  </a:lnTo>
                  <a:lnTo>
                    <a:pt x="58"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2" name="Freeform 636"/>
            <p:cNvSpPr>
              <a:spLocks/>
            </p:cNvSpPr>
            <p:nvPr/>
          </p:nvSpPr>
          <p:spPr bwMode="auto">
            <a:xfrm>
              <a:off x="4670425" y="4637088"/>
              <a:ext cx="88900" cy="77788"/>
            </a:xfrm>
            <a:custGeom>
              <a:avLst/>
              <a:gdLst>
                <a:gd name="T0" fmla="*/ 50 w 56"/>
                <a:gd name="T1" fmla="*/ 2 h 49"/>
                <a:gd name="T2" fmla="*/ 54 w 56"/>
                <a:gd name="T3" fmla="*/ 6 h 49"/>
                <a:gd name="T4" fmla="*/ 54 w 56"/>
                <a:gd name="T5" fmla="*/ 6 h 49"/>
                <a:gd name="T6" fmla="*/ 54 w 56"/>
                <a:gd name="T7" fmla="*/ 9 h 49"/>
                <a:gd name="T8" fmla="*/ 56 w 56"/>
                <a:gd name="T9" fmla="*/ 10 h 49"/>
                <a:gd name="T10" fmla="*/ 54 w 56"/>
                <a:gd name="T11" fmla="*/ 13 h 49"/>
                <a:gd name="T12" fmla="*/ 53 w 56"/>
                <a:gd name="T13" fmla="*/ 14 h 49"/>
                <a:gd name="T14" fmla="*/ 12 w 56"/>
                <a:gd name="T15" fmla="*/ 48 h 49"/>
                <a:gd name="T16" fmla="*/ 12 w 56"/>
                <a:gd name="T17" fmla="*/ 48 h 49"/>
                <a:gd name="T18" fmla="*/ 11 w 56"/>
                <a:gd name="T19" fmla="*/ 49 h 49"/>
                <a:gd name="T20" fmla="*/ 8 w 56"/>
                <a:gd name="T21" fmla="*/ 49 h 49"/>
                <a:gd name="T22" fmla="*/ 7 w 56"/>
                <a:gd name="T23" fmla="*/ 49 h 49"/>
                <a:gd name="T24" fmla="*/ 6 w 56"/>
                <a:gd name="T25" fmla="*/ 48 h 49"/>
                <a:gd name="T26" fmla="*/ 2 w 56"/>
                <a:gd name="T27" fmla="*/ 44 h 49"/>
                <a:gd name="T28" fmla="*/ 2 w 56"/>
                <a:gd name="T29" fmla="*/ 44 h 49"/>
                <a:gd name="T30" fmla="*/ 0 w 56"/>
                <a:gd name="T31" fmla="*/ 41 h 49"/>
                <a:gd name="T32" fmla="*/ 0 w 56"/>
                <a:gd name="T33" fmla="*/ 40 h 49"/>
                <a:gd name="T34" fmla="*/ 2 w 56"/>
                <a:gd name="T35" fmla="*/ 37 h 49"/>
                <a:gd name="T36" fmla="*/ 3 w 56"/>
                <a:gd name="T37" fmla="*/ 36 h 49"/>
                <a:gd name="T38" fmla="*/ 42 w 56"/>
                <a:gd name="T39" fmla="*/ 2 h 49"/>
                <a:gd name="T40" fmla="*/ 42 w 56"/>
                <a:gd name="T41" fmla="*/ 2 h 49"/>
                <a:gd name="T42" fmla="*/ 45 w 56"/>
                <a:gd name="T43" fmla="*/ 0 h 49"/>
                <a:gd name="T44" fmla="*/ 46 w 56"/>
                <a:gd name="T45" fmla="*/ 0 h 49"/>
                <a:gd name="T46" fmla="*/ 49 w 56"/>
                <a:gd name="T47" fmla="*/ 0 h 49"/>
                <a:gd name="T48" fmla="*/ 50 w 56"/>
                <a:gd name="T49" fmla="*/ 2 h 49"/>
                <a:gd name="T50" fmla="*/ 50 w 56"/>
                <a:gd name="T51"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9">
                  <a:moveTo>
                    <a:pt x="50" y="2"/>
                  </a:moveTo>
                  <a:lnTo>
                    <a:pt x="54" y="6"/>
                  </a:lnTo>
                  <a:lnTo>
                    <a:pt x="54" y="6"/>
                  </a:lnTo>
                  <a:lnTo>
                    <a:pt x="54" y="9"/>
                  </a:lnTo>
                  <a:lnTo>
                    <a:pt x="56" y="10"/>
                  </a:lnTo>
                  <a:lnTo>
                    <a:pt x="54" y="13"/>
                  </a:lnTo>
                  <a:lnTo>
                    <a:pt x="53" y="14"/>
                  </a:lnTo>
                  <a:lnTo>
                    <a:pt x="12" y="48"/>
                  </a:lnTo>
                  <a:lnTo>
                    <a:pt x="12" y="48"/>
                  </a:lnTo>
                  <a:lnTo>
                    <a:pt x="11" y="49"/>
                  </a:lnTo>
                  <a:lnTo>
                    <a:pt x="8" y="49"/>
                  </a:lnTo>
                  <a:lnTo>
                    <a:pt x="7" y="49"/>
                  </a:lnTo>
                  <a:lnTo>
                    <a:pt x="6" y="48"/>
                  </a:lnTo>
                  <a:lnTo>
                    <a:pt x="2" y="44"/>
                  </a:lnTo>
                  <a:lnTo>
                    <a:pt x="2" y="44"/>
                  </a:lnTo>
                  <a:lnTo>
                    <a:pt x="0" y="41"/>
                  </a:lnTo>
                  <a:lnTo>
                    <a:pt x="0" y="40"/>
                  </a:lnTo>
                  <a:lnTo>
                    <a:pt x="2" y="37"/>
                  </a:lnTo>
                  <a:lnTo>
                    <a:pt x="3" y="36"/>
                  </a:lnTo>
                  <a:lnTo>
                    <a:pt x="42" y="2"/>
                  </a:lnTo>
                  <a:lnTo>
                    <a:pt x="42" y="2"/>
                  </a:lnTo>
                  <a:lnTo>
                    <a:pt x="45" y="0"/>
                  </a:lnTo>
                  <a:lnTo>
                    <a:pt x="46" y="0"/>
                  </a:lnTo>
                  <a:lnTo>
                    <a:pt x="49" y="0"/>
                  </a:lnTo>
                  <a:lnTo>
                    <a:pt x="50" y="2"/>
                  </a:lnTo>
                  <a:lnTo>
                    <a:pt x="50"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3" name="Freeform 637"/>
            <p:cNvSpPr>
              <a:spLocks/>
            </p:cNvSpPr>
            <p:nvPr/>
          </p:nvSpPr>
          <p:spPr bwMode="auto">
            <a:xfrm>
              <a:off x="4454525" y="4640263"/>
              <a:ext cx="284163" cy="282575"/>
            </a:xfrm>
            <a:custGeom>
              <a:avLst/>
              <a:gdLst>
                <a:gd name="T0" fmla="*/ 158 w 179"/>
                <a:gd name="T1" fmla="*/ 32 h 178"/>
                <a:gd name="T2" fmla="*/ 169 w 179"/>
                <a:gd name="T3" fmla="*/ 47 h 178"/>
                <a:gd name="T4" fmla="*/ 175 w 179"/>
                <a:gd name="T5" fmla="*/ 63 h 178"/>
                <a:gd name="T6" fmla="*/ 179 w 179"/>
                <a:gd name="T7" fmla="*/ 79 h 178"/>
                <a:gd name="T8" fmla="*/ 179 w 179"/>
                <a:gd name="T9" fmla="*/ 97 h 178"/>
                <a:gd name="T10" fmla="*/ 175 w 179"/>
                <a:gd name="T11" fmla="*/ 113 h 178"/>
                <a:gd name="T12" fmla="*/ 170 w 179"/>
                <a:gd name="T13" fmla="*/ 129 h 178"/>
                <a:gd name="T14" fmla="*/ 161 w 179"/>
                <a:gd name="T15" fmla="*/ 144 h 178"/>
                <a:gd name="T16" fmla="*/ 147 w 179"/>
                <a:gd name="T17" fmla="*/ 158 h 178"/>
                <a:gd name="T18" fmla="*/ 140 w 179"/>
                <a:gd name="T19" fmla="*/ 163 h 178"/>
                <a:gd name="T20" fmla="*/ 124 w 179"/>
                <a:gd name="T21" fmla="*/ 171 h 178"/>
                <a:gd name="T22" fmla="*/ 108 w 179"/>
                <a:gd name="T23" fmla="*/ 177 h 178"/>
                <a:gd name="T24" fmla="*/ 92 w 179"/>
                <a:gd name="T25" fmla="*/ 178 h 178"/>
                <a:gd name="T26" fmla="*/ 74 w 179"/>
                <a:gd name="T27" fmla="*/ 177 h 178"/>
                <a:gd name="T28" fmla="*/ 58 w 179"/>
                <a:gd name="T29" fmla="*/ 173 h 178"/>
                <a:gd name="T30" fmla="*/ 42 w 179"/>
                <a:gd name="T31" fmla="*/ 164 h 178"/>
                <a:gd name="T32" fmla="*/ 28 w 179"/>
                <a:gd name="T33" fmla="*/ 154 h 178"/>
                <a:gd name="T34" fmla="*/ 22 w 179"/>
                <a:gd name="T35" fmla="*/ 147 h 178"/>
                <a:gd name="T36" fmla="*/ 12 w 179"/>
                <a:gd name="T37" fmla="*/ 132 h 178"/>
                <a:gd name="T38" fmla="*/ 4 w 179"/>
                <a:gd name="T39" fmla="*/ 116 h 178"/>
                <a:gd name="T40" fmla="*/ 1 w 179"/>
                <a:gd name="T41" fmla="*/ 98 h 178"/>
                <a:gd name="T42" fmla="*/ 1 w 179"/>
                <a:gd name="T43" fmla="*/ 82 h 178"/>
                <a:gd name="T44" fmla="*/ 4 w 179"/>
                <a:gd name="T45" fmla="*/ 65 h 178"/>
                <a:gd name="T46" fmla="*/ 11 w 179"/>
                <a:gd name="T47" fmla="*/ 48 h 178"/>
                <a:gd name="T48" fmla="*/ 20 w 179"/>
                <a:gd name="T49" fmla="*/ 34 h 178"/>
                <a:gd name="T50" fmla="*/ 32 w 179"/>
                <a:gd name="T51" fmla="*/ 21 h 178"/>
                <a:gd name="T52" fmla="*/ 39 w 179"/>
                <a:gd name="T53" fmla="*/ 16 h 178"/>
                <a:gd name="T54" fmla="*/ 55 w 179"/>
                <a:gd name="T55" fmla="*/ 7 h 178"/>
                <a:gd name="T56" fmla="*/ 71 w 179"/>
                <a:gd name="T57" fmla="*/ 1 h 178"/>
                <a:gd name="T58" fmla="*/ 89 w 179"/>
                <a:gd name="T59" fmla="*/ 0 h 178"/>
                <a:gd name="T60" fmla="*/ 107 w 179"/>
                <a:gd name="T61" fmla="*/ 1 h 178"/>
                <a:gd name="T62" fmla="*/ 123 w 179"/>
                <a:gd name="T63" fmla="*/ 7 h 178"/>
                <a:gd name="T64" fmla="*/ 138 w 179"/>
                <a:gd name="T65" fmla="*/ 13 h 178"/>
                <a:gd name="T66" fmla="*/ 152 w 179"/>
                <a:gd name="T67" fmla="*/ 25 h 178"/>
                <a:gd name="T68" fmla="*/ 158 w 179"/>
                <a:gd name="T69" fmla="*/ 3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8">
                  <a:moveTo>
                    <a:pt x="158" y="32"/>
                  </a:moveTo>
                  <a:lnTo>
                    <a:pt x="158" y="32"/>
                  </a:lnTo>
                  <a:lnTo>
                    <a:pt x="163" y="39"/>
                  </a:lnTo>
                  <a:lnTo>
                    <a:pt x="169" y="47"/>
                  </a:lnTo>
                  <a:lnTo>
                    <a:pt x="173" y="54"/>
                  </a:lnTo>
                  <a:lnTo>
                    <a:pt x="175" y="63"/>
                  </a:lnTo>
                  <a:lnTo>
                    <a:pt x="178" y="71"/>
                  </a:lnTo>
                  <a:lnTo>
                    <a:pt x="179" y="79"/>
                  </a:lnTo>
                  <a:lnTo>
                    <a:pt x="179" y="88"/>
                  </a:lnTo>
                  <a:lnTo>
                    <a:pt x="179" y="97"/>
                  </a:lnTo>
                  <a:lnTo>
                    <a:pt x="178" y="105"/>
                  </a:lnTo>
                  <a:lnTo>
                    <a:pt x="175" y="113"/>
                  </a:lnTo>
                  <a:lnTo>
                    <a:pt x="173" y="121"/>
                  </a:lnTo>
                  <a:lnTo>
                    <a:pt x="170" y="129"/>
                  </a:lnTo>
                  <a:lnTo>
                    <a:pt x="166" y="137"/>
                  </a:lnTo>
                  <a:lnTo>
                    <a:pt x="161" y="144"/>
                  </a:lnTo>
                  <a:lnTo>
                    <a:pt x="154" y="151"/>
                  </a:lnTo>
                  <a:lnTo>
                    <a:pt x="147" y="158"/>
                  </a:lnTo>
                  <a:lnTo>
                    <a:pt x="147" y="158"/>
                  </a:lnTo>
                  <a:lnTo>
                    <a:pt x="140" y="163"/>
                  </a:lnTo>
                  <a:lnTo>
                    <a:pt x="132" y="167"/>
                  </a:lnTo>
                  <a:lnTo>
                    <a:pt x="124" y="171"/>
                  </a:lnTo>
                  <a:lnTo>
                    <a:pt x="116" y="174"/>
                  </a:lnTo>
                  <a:lnTo>
                    <a:pt x="108" y="177"/>
                  </a:lnTo>
                  <a:lnTo>
                    <a:pt x="100" y="178"/>
                  </a:lnTo>
                  <a:lnTo>
                    <a:pt x="92" y="178"/>
                  </a:lnTo>
                  <a:lnTo>
                    <a:pt x="82" y="178"/>
                  </a:lnTo>
                  <a:lnTo>
                    <a:pt x="74" y="177"/>
                  </a:lnTo>
                  <a:lnTo>
                    <a:pt x="66" y="175"/>
                  </a:lnTo>
                  <a:lnTo>
                    <a:pt x="58" y="173"/>
                  </a:lnTo>
                  <a:lnTo>
                    <a:pt x="50" y="169"/>
                  </a:lnTo>
                  <a:lnTo>
                    <a:pt x="42" y="164"/>
                  </a:lnTo>
                  <a:lnTo>
                    <a:pt x="35" y="159"/>
                  </a:lnTo>
                  <a:lnTo>
                    <a:pt x="28" y="154"/>
                  </a:lnTo>
                  <a:lnTo>
                    <a:pt x="22" y="147"/>
                  </a:lnTo>
                  <a:lnTo>
                    <a:pt x="22" y="147"/>
                  </a:lnTo>
                  <a:lnTo>
                    <a:pt x="16" y="140"/>
                  </a:lnTo>
                  <a:lnTo>
                    <a:pt x="12" y="132"/>
                  </a:lnTo>
                  <a:lnTo>
                    <a:pt x="8" y="124"/>
                  </a:lnTo>
                  <a:lnTo>
                    <a:pt x="4" y="116"/>
                  </a:lnTo>
                  <a:lnTo>
                    <a:pt x="3" y="108"/>
                  </a:lnTo>
                  <a:lnTo>
                    <a:pt x="1" y="98"/>
                  </a:lnTo>
                  <a:lnTo>
                    <a:pt x="0" y="90"/>
                  </a:lnTo>
                  <a:lnTo>
                    <a:pt x="1" y="82"/>
                  </a:lnTo>
                  <a:lnTo>
                    <a:pt x="3" y="73"/>
                  </a:lnTo>
                  <a:lnTo>
                    <a:pt x="4" y="65"/>
                  </a:lnTo>
                  <a:lnTo>
                    <a:pt x="7" y="56"/>
                  </a:lnTo>
                  <a:lnTo>
                    <a:pt x="11" y="48"/>
                  </a:lnTo>
                  <a:lnTo>
                    <a:pt x="15" y="42"/>
                  </a:lnTo>
                  <a:lnTo>
                    <a:pt x="20" y="34"/>
                  </a:lnTo>
                  <a:lnTo>
                    <a:pt x="26" y="27"/>
                  </a:lnTo>
                  <a:lnTo>
                    <a:pt x="32" y="21"/>
                  </a:lnTo>
                  <a:lnTo>
                    <a:pt x="32" y="21"/>
                  </a:lnTo>
                  <a:lnTo>
                    <a:pt x="39" y="16"/>
                  </a:lnTo>
                  <a:lnTo>
                    <a:pt x="47" y="11"/>
                  </a:lnTo>
                  <a:lnTo>
                    <a:pt x="55" y="7"/>
                  </a:lnTo>
                  <a:lnTo>
                    <a:pt x="63" y="4"/>
                  </a:lnTo>
                  <a:lnTo>
                    <a:pt x="71" y="1"/>
                  </a:lnTo>
                  <a:lnTo>
                    <a:pt x="81" y="0"/>
                  </a:lnTo>
                  <a:lnTo>
                    <a:pt x="89" y="0"/>
                  </a:lnTo>
                  <a:lnTo>
                    <a:pt x="97" y="0"/>
                  </a:lnTo>
                  <a:lnTo>
                    <a:pt x="107" y="1"/>
                  </a:lnTo>
                  <a:lnTo>
                    <a:pt x="115" y="4"/>
                  </a:lnTo>
                  <a:lnTo>
                    <a:pt x="123" y="7"/>
                  </a:lnTo>
                  <a:lnTo>
                    <a:pt x="131" y="9"/>
                  </a:lnTo>
                  <a:lnTo>
                    <a:pt x="138" y="13"/>
                  </a:lnTo>
                  <a:lnTo>
                    <a:pt x="146" y="19"/>
                  </a:lnTo>
                  <a:lnTo>
                    <a:pt x="152" y="25"/>
                  </a:lnTo>
                  <a:lnTo>
                    <a:pt x="158" y="32"/>
                  </a:lnTo>
                  <a:lnTo>
                    <a:pt x="158"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4" name="Freeform 638"/>
            <p:cNvSpPr>
              <a:spLocks/>
            </p:cNvSpPr>
            <p:nvPr/>
          </p:nvSpPr>
          <p:spPr bwMode="auto">
            <a:xfrm>
              <a:off x="4468813" y="4654550"/>
              <a:ext cx="255588" cy="255588"/>
            </a:xfrm>
            <a:custGeom>
              <a:avLst/>
              <a:gdLst>
                <a:gd name="T0" fmla="*/ 142 w 161"/>
                <a:gd name="T1" fmla="*/ 29 h 161"/>
                <a:gd name="T2" fmla="*/ 142 w 161"/>
                <a:gd name="T3" fmla="*/ 29 h 161"/>
                <a:gd name="T4" fmla="*/ 148 w 161"/>
                <a:gd name="T5" fmla="*/ 35 h 161"/>
                <a:gd name="T6" fmla="*/ 152 w 161"/>
                <a:gd name="T7" fmla="*/ 42 h 161"/>
                <a:gd name="T8" fmla="*/ 158 w 161"/>
                <a:gd name="T9" fmla="*/ 57 h 161"/>
                <a:gd name="T10" fmla="*/ 161 w 161"/>
                <a:gd name="T11" fmla="*/ 72 h 161"/>
                <a:gd name="T12" fmla="*/ 161 w 161"/>
                <a:gd name="T13" fmla="*/ 87 h 161"/>
                <a:gd name="T14" fmla="*/ 158 w 161"/>
                <a:gd name="T15" fmla="*/ 101 h 161"/>
                <a:gd name="T16" fmla="*/ 153 w 161"/>
                <a:gd name="T17" fmla="*/ 116 h 161"/>
                <a:gd name="T18" fmla="*/ 145 w 161"/>
                <a:gd name="T19" fmla="*/ 130 h 161"/>
                <a:gd name="T20" fmla="*/ 139 w 161"/>
                <a:gd name="T21" fmla="*/ 137 h 161"/>
                <a:gd name="T22" fmla="*/ 133 w 161"/>
                <a:gd name="T23" fmla="*/ 142 h 161"/>
                <a:gd name="T24" fmla="*/ 133 w 161"/>
                <a:gd name="T25" fmla="*/ 142 h 161"/>
                <a:gd name="T26" fmla="*/ 126 w 161"/>
                <a:gd name="T27" fmla="*/ 146 h 161"/>
                <a:gd name="T28" fmla="*/ 119 w 161"/>
                <a:gd name="T29" fmla="*/ 151 h 161"/>
                <a:gd name="T30" fmla="*/ 104 w 161"/>
                <a:gd name="T31" fmla="*/ 157 h 161"/>
                <a:gd name="T32" fmla="*/ 89 w 161"/>
                <a:gd name="T33" fmla="*/ 161 h 161"/>
                <a:gd name="T34" fmla="*/ 75 w 161"/>
                <a:gd name="T35" fmla="*/ 161 h 161"/>
                <a:gd name="T36" fmla="*/ 58 w 161"/>
                <a:gd name="T37" fmla="*/ 158 h 161"/>
                <a:gd name="T38" fmla="*/ 45 w 161"/>
                <a:gd name="T39" fmla="*/ 151 h 161"/>
                <a:gd name="T40" fmla="*/ 31 w 161"/>
                <a:gd name="T41" fmla="*/ 143 h 161"/>
                <a:gd name="T42" fmla="*/ 25 w 161"/>
                <a:gd name="T43" fmla="*/ 138 h 161"/>
                <a:gd name="T44" fmla="*/ 19 w 161"/>
                <a:gd name="T45" fmla="*/ 133 h 161"/>
                <a:gd name="T46" fmla="*/ 19 w 161"/>
                <a:gd name="T47" fmla="*/ 133 h 161"/>
                <a:gd name="T48" fmla="*/ 14 w 161"/>
                <a:gd name="T49" fmla="*/ 126 h 161"/>
                <a:gd name="T50" fmla="*/ 10 w 161"/>
                <a:gd name="T51" fmla="*/ 119 h 161"/>
                <a:gd name="T52" fmla="*/ 4 w 161"/>
                <a:gd name="T53" fmla="*/ 104 h 161"/>
                <a:gd name="T54" fmla="*/ 0 w 161"/>
                <a:gd name="T55" fmla="*/ 89 h 161"/>
                <a:gd name="T56" fmla="*/ 0 w 161"/>
                <a:gd name="T57" fmla="*/ 73 h 161"/>
                <a:gd name="T58" fmla="*/ 3 w 161"/>
                <a:gd name="T59" fmla="*/ 58 h 161"/>
                <a:gd name="T60" fmla="*/ 10 w 161"/>
                <a:gd name="T61" fmla="*/ 43 h 161"/>
                <a:gd name="T62" fmla="*/ 18 w 161"/>
                <a:gd name="T63" fmla="*/ 30 h 161"/>
                <a:gd name="T64" fmla="*/ 23 w 161"/>
                <a:gd name="T65" fmla="*/ 25 h 161"/>
                <a:gd name="T66" fmla="*/ 29 w 161"/>
                <a:gd name="T67" fmla="*/ 19 h 161"/>
                <a:gd name="T68" fmla="*/ 29 w 161"/>
                <a:gd name="T69" fmla="*/ 19 h 161"/>
                <a:gd name="T70" fmla="*/ 35 w 161"/>
                <a:gd name="T71" fmla="*/ 14 h 161"/>
                <a:gd name="T72" fmla="*/ 42 w 161"/>
                <a:gd name="T73" fmla="*/ 10 h 161"/>
                <a:gd name="T74" fmla="*/ 57 w 161"/>
                <a:gd name="T75" fmla="*/ 3 h 161"/>
                <a:gd name="T76" fmla="*/ 72 w 161"/>
                <a:gd name="T77" fmla="*/ 0 h 161"/>
                <a:gd name="T78" fmla="*/ 88 w 161"/>
                <a:gd name="T79" fmla="*/ 0 h 161"/>
                <a:gd name="T80" fmla="*/ 103 w 161"/>
                <a:gd name="T81" fmla="*/ 3 h 161"/>
                <a:gd name="T82" fmla="*/ 118 w 161"/>
                <a:gd name="T83" fmla="*/ 8 h 161"/>
                <a:gd name="T84" fmla="*/ 131 w 161"/>
                <a:gd name="T85" fmla="*/ 16 h 161"/>
                <a:gd name="T86" fmla="*/ 137 w 161"/>
                <a:gd name="T87" fmla="*/ 22 h 161"/>
                <a:gd name="T88" fmla="*/ 142 w 161"/>
                <a:gd name="T89" fmla="*/ 29 h 161"/>
                <a:gd name="T90" fmla="*/ 142 w 161"/>
                <a:gd name="T91" fmla="*/ 2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1" h="161">
                  <a:moveTo>
                    <a:pt x="142" y="29"/>
                  </a:moveTo>
                  <a:lnTo>
                    <a:pt x="142" y="29"/>
                  </a:lnTo>
                  <a:lnTo>
                    <a:pt x="148" y="35"/>
                  </a:lnTo>
                  <a:lnTo>
                    <a:pt x="152" y="42"/>
                  </a:lnTo>
                  <a:lnTo>
                    <a:pt x="158" y="57"/>
                  </a:lnTo>
                  <a:lnTo>
                    <a:pt x="161" y="72"/>
                  </a:lnTo>
                  <a:lnTo>
                    <a:pt x="161" y="87"/>
                  </a:lnTo>
                  <a:lnTo>
                    <a:pt x="158" y="101"/>
                  </a:lnTo>
                  <a:lnTo>
                    <a:pt x="153" y="116"/>
                  </a:lnTo>
                  <a:lnTo>
                    <a:pt x="145" y="130"/>
                  </a:lnTo>
                  <a:lnTo>
                    <a:pt x="139" y="137"/>
                  </a:lnTo>
                  <a:lnTo>
                    <a:pt x="133" y="142"/>
                  </a:lnTo>
                  <a:lnTo>
                    <a:pt x="133" y="142"/>
                  </a:lnTo>
                  <a:lnTo>
                    <a:pt x="126" y="146"/>
                  </a:lnTo>
                  <a:lnTo>
                    <a:pt x="119" y="151"/>
                  </a:lnTo>
                  <a:lnTo>
                    <a:pt x="104" y="157"/>
                  </a:lnTo>
                  <a:lnTo>
                    <a:pt x="89" y="161"/>
                  </a:lnTo>
                  <a:lnTo>
                    <a:pt x="75" y="161"/>
                  </a:lnTo>
                  <a:lnTo>
                    <a:pt x="58" y="158"/>
                  </a:lnTo>
                  <a:lnTo>
                    <a:pt x="45" y="151"/>
                  </a:lnTo>
                  <a:lnTo>
                    <a:pt x="31" y="143"/>
                  </a:lnTo>
                  <a:lnTo>
                    <a:pt x="25" y="138"/>
                  </a:lnTo>
                  <a:lnTo>
                    <a:pt x="19" y="133"/>
                  </a:lnTo>
                  <a:lnTo>
                    <a:pt x="19" y="133"/>
                  </a:lnTo>
                  <a:lnTo>
                    <a:pt x="14" y="126"/>
                  </a:lnTo>
                  <a:lnTo>
                    <a:pt x="10" y="119"/>
                  </a:lnTo>
                  <a:lnTo>
                    <a:pt x="4" y="104"/>
                  </a:lnTo>
                  <a:lnTo>
                    <a:pt x="0" y="89"/>
                  </a:lnTo>
                  <a:lnTo>
                    <a:pt x="0" y="73"/>
                  </a:lnTo>
                  <a:lnTo>
                    <a:pt x="3" y="58"/>
                  </a:lnTo>
                  <a:lnTo>
                    <a:pt x="10" y="43"/>
                  </a:lnTo>
                  <a:lnTo>
                    <a:pt x="18" y="30"/>
                  </a:lnTo>
                  <a:lnTo>
                    <a:pt x="23" y="25"/>
                  </a:lnTo>
                  <a:lnTo>
                    <a:pt x="29" y="19"/>
                  </a:lnTo>
                  <a:lnTo>
                    <a:pt x="29" y="19"/>
                  </a:lnTo>
                  <a:lnTo>
                    <a:pt x="35" y="14"/>
                  </a:lnTo>
                  <a:lnTo>
                    <a:pt x="42" y="10"/>
                  </a:lnTo>
                  <a:lnTo>
                    <a:pt x="57" y="3"/>
                  </a:lnTo>
                  <a:lnTo>
                    <a:pt x="72" y="0"/>
                  </a:lnTo>
                  <a:lnTo>
                    <a:pt x="88" y="0"/>
                  </a:lnTo>
                  <a:lnTo>
                    <a:pt x="103" y="3"/>
                  </a:lnTo>
                  <a:lnTo>
                    <a:pt x="118" y="8"/>
                  </a:lnTo>
                  <a:lnTo>
                    <a:pt x="131" y="16"/>
                  </a:lnTo>
                  <a:lnTo>
                    <a:pt x="137" y="22"/>
                  </a:lnTo>
                  <a:lnTo>
                    <a:pt x="142" y="29"/>
                  </a:lnTo>
                  <a:lnTo>
                    <a:pt x="142" y="2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585" name="Picture 6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4651375"/>
              <a:ext cx="2635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6" name="Freeform 640"/>
            <p:cNvSpPr>
              <a:spLocks/>
            </p:cNvSpPr>
            <p:nvPr/>
          </p:nvSpPr>
          <p:spPr bwMode="auto">
            <a:xfrm>
              <a:off x="3536950" y="4603750"/>
              <a:ext cx="1573213" cy="1282700"/>
            </a:xfrm>
            <a:custGeom>
              <a:avLst/>
              <a:gdLst>
                <a:gd name="T0" fmla="*/ 136 w 991"/>
                <a:gd name="T1" fmla="*/ 360 h 808"/>
                <a:gd name="T2" fmla="*/ 123 w 991"/>
                <a:gd name="T3" fmla="*/ 300 h 808"/>
                <a:gd name="T4" fmla="*/ 128 w 991"/>
                <a:gd name="T5" fmla="*/ 183 h 808"/>
                <a:gd name="T6" fmla="*/ 163 w 991"/>
                <a:gd name="T7" fmla="*/ 74 h 808"/>
                <a:gd name="T8" fmla="*/ 114 w 991"/>
                <a:gd name="T9" fmla="*/ 0 h 808"/>
                <a:gd name="T10" fmla="*/ 55 w 991"/>
                <a:gd name="T11" fmla="*/ 111 h 808"/>
                <a:gd name="T12" fmla="*/ 18 w 991"/>
                <a:gd name="T13" fmla="*/ 227 h 808"/>
                <a:gd name="T14" fmla="*/ 1 w 991"/>
                <a:gd name="T15" fmla="*/ 336 h 808"/>
                <a:gd name="T16" fmla="*/ 10 w 991"/>
                <a:gd name="T17" fmla="*/ 452 h 808"/>
                <a:gd name="T18" fmla="*/ 54 w 991"/>
                <a:gd name="T19" fmla="*/ 568 h 808"/>
                <a:gd name="T20" fmla="*/ 146 w 991"/>
                <a:gd name="T21" fmla="*/ 678 h 808"/>
                <a:gd name="T22" fmla="*/ 242 w 991"/>
                <a:gd name="T23" fmla="*/ 745 h 808"/>
                <a:gd name="T24" fmla="*/ 369 w 991"/>
                <a:gd name="T25" fmla="*/ 795 h 808"/>
                <a:gd name="T26" fmla="*/ 489 w 991"/>
                <a:gd name="T27" fmla="*/ 808 h 808"/>
                <a:gd name="T28" fmla="*/ 600 w 991"/>
                <a:gd name="T29" fmla="*/ 795 h 808"/>
                <a:gd name="T30" fmla="*/ 697 w 991"/>
                <a:gd name="T31" fmla="*/ 764 h 808"/>
                <a:gd name="T32" fmla="*/ 830 w 991"/>
                <a:gd name="T33" fmla="*/ 692 h 808"/>
                <a:gd name="T34" fmla="*/ 871 w 991"/>
                <a:gd name="T35" fmla="*/ 663 h 808"/>
                <a:gd name="T36" fmla="*/ 917 w 991"/>
                <a:gd name="T37" fmla="*/ 618 h 808"/>
                <a:gd name="T38" fmla="*/ 963 w 991"/>
                <a:gd name="T39" fmla="*/ 541 h 808"/>
                <a:gd name="T40" fmla="*/ 990 w 991"/>
                <a:gd name="T41" fmla="*/ 425 h 808"/>
                <a:gd name="T42" fmla="*/ 987 w 991"/>
                <a:gd name="T43" fmla="*/ 345 h 808"/>
                <a:gd name="T44" fmla="*/ 969 w 991"/>
                <a:gd name="T45" fmla="*/ 266 h 808"/>
                <a:gd name="T46" fmla="*/ 919 w 991"/>
                <a:gd name="T47" fmla="*/ 162 h 808"/>
                <a:gd name="T48" fmla="*/ 853 w 991"/>
                <a:gd name="T49" fmla="*/ 113 h 808"/>
                <a:gd name="T50" fmla="*/ 814 w 991"/>
                <a:gd name="T51" fmla="*/ 135 h 808"/>
                <a:gd name="T52" fmla="*/ 797 w 991"/>
                <a:gd name="T53" fmla="*/ 151 h 808"/>
                <a:gd name="T54" fmla="*/ 830 w 991"/>
                <a:gd name="T55" fmla="*/ 225 h 808"/>
                <a:gd name="T56" fmla="*/ 864 w 991"/>
                <a:gd name="T57" fmla="*/ 312 h 808"/>
                <a:gd name="T58" fmla="*/ 870 w 991"/>
                <a:gd name="T59" fmla="*/ 370 h 808"/>
                <a:gd name="T60" fmla="*/ 855 w 991"/>
                <a:gd name="T61" fmla="*/ 418 h 808"/>
                <a:gd name="T62" fmla="*/ 814 w 991"/>
                <a:gd name="T63" fmla="*/ 482 h 808"/>
                <a:gd name="T64" fmla="*/ 778 w 991"/>
                <a:gd name="T65" fmla="*/ 435 h 808"/>
                <a:gd name="T66" fmla="*/ 730 w 991"/>
                <a:gd name="T67" fmla="*/ 363 h 808"/>
                <a:gd name="T68" fmla="*/ 679 w 991"/>
                <a:gd name="T69" fmla="*/ 322 h 808"/>
                <a:gd name="T70" fmla="*/ 632 w 991"/>
                <a:gd name="T71" fmla="*/ 312 h 808"/>
                <a:gd name="T72" fmla="*/ 574 w 991"/>
                <a:gd name="T73" fmla="*/ 325 h 808"/>
                <a:gd name="T74" fmla="*/ 575 w 991"/>
                <a:gd name="T75" fmla="*/ 347 h 808"/>
                <a:gd name="T76" fmla="*/ 620 w 991"/>
                <a:gd name="T77" fmla="*/ 405 h 808"/>
                <a:gd name="T78" fmla="*/ 645 w 991"/>
                <a:gd name="T79" fmla="*/ 482 h 808"/>
                <a:gd name="T80" fmla="*/ 643 w 991"/>
                <a:gd name="T81" fmla="*/ 557 h 808"/>
                <a:gd name="T82" fmla="*/ 612 w 991"/>
                <a:gd name="T83" fmla="*/ 656 h 808"/>
                <a:gd name="T84" fmla="*/ 564 w 991"/>
                <a:gd name="T85" fmla="*/ 714 h 808"/>
                <a:gd name="T86" fmla="*/ 531 w 991"/>
                <a:gd name="T87" fmla="*/ 730 h 808"/>
                <a:gd name="T88" fmla="*/ 490 w 991"/>
                <a:gd name="T89" fmla="*/ 733 h 808"/>
                <a:gd name="T90" fmla="*/ 446 w 991"/>
                <a:gd name="T91" fmla="*/ 718 h 808"/>
                <a:gd name="T92" fmla="*/ 396 w 991"/>
                <a:gd name="T93" fmla="*/ 686 h 808"/>
                <a:gd name="T94" fmla="*/ 365 w 991"/>
                <a:gd name="T95" fmla="*/ 622 h 808"/>
                <a:gd name="T96" fmla="*/ 350 w 991"/>
                <a:gd name="T97" fmla="*/ 530 h 808"/>
                <a:gd name="T98" fmla="*/ 357 w 991"/>
                <a:gd name="T99" fmla="*/ 452 h 808"/>
                <a:gd name="T100" fmla="*/ 378 w 991"/>
                <a:gd name="T101" fmla="*/ 402 h 808"/>
                <a:gd name="T102" fmla="*/ 431 w 991"/>
                <a:gd name="T103" fmla="*/ 337 h 808"/>
                <a:gd name="T104" fmla="*/ 431 w 991"/>
                <a:gd name="T105" fmla="*/ 318 h 808"/>
                <a:gd name="T106" fmla="*/ 390 w 991"/>
                <a:gd name="T107" fmla="*/ 306 h 808"/>
                <a:gd name="T108" fmla="*/ 351 w 991"/>
                <a:gd name="T109" fmla="*/ 306 h 808"/>
                <a:gd name="T110" fmla="*/ 301 w 991"/>
                <a:gd name="T111" fmla="*/ 337 h 808"/>
                <a:gd name="T112" fmla="*/ 262 w 991"/>
                <a:gd name="T113" fmla="*/ 390 h 808"/>
                <a:gd name="T114" fmla="*/ 240 w 991"/>
                <a:gd name="T115" fmla="*/ 453 h 808"/>
                <a:gd name="T116" fmla="*/ 236 w 991"/>
                <a:gd name="T117" fmla="*/ 497 h 808"/>
                <a:gd name="T118" fmla="*/ 195 w 991"/>
                <a:gd name="T119" fmla="*/ 462 h 808"/>
                <a:gd name="T120" fmla="*/ 149 w 991"/>
                <a:gd name="T121" fmla="*/ 389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91" h="808">
                  <a:moveTo>
                    <a:pt x="149" y="389"/>
                  </a:moveTo>
                  <a:lnTo>
                    <a:pt x="149" y="389"/>
                  </a:lnTo>
                  <a:lnTo>
                    <a:pt x="142" y="375"/>
                  </a:lnTo>
                  <a:lnTo>
                    <a:pt x="136" y="360"/>
                  </a:lnTo>
                  <a:lnTo>
                    <a:pt x="131" y="345"/>
                  </a:lnTo>
                  <a:lnTo>
                    <a:pt x="127" y="329"/>
                  </a:lnTo>
                  <a:lnTo>
                    <a:pt x="124" y="314"/>
                  </a:lnTo>
                  <a:lnTo>
                    <a:pt x="123" y="300"/>
                  </a:lnTo>
                  <a:lnTo>
                    <a:pt x="120" y="270"/>
                  </a:lnTo>
                  <a:lnTo>
                    <a:pt x="120" y="240"/>
                  </a:lnTo>
                  <a:lnTo>
                    <a:pt x="124" y="212"/>
                  </a:lnTo>
                  <a:lnTo>
                    <a:pt x="128" y="183"/>
                  </a:lnTo>
                  <a:lnTo>
                    <a:pt x="134" y="158"/>
                  </a:lnTo>
                  <a:lnTo>
                    <a:pt x="142" y="132"/>
                  </a:lnTo>
                  <a:lnTo>
                    <a:pt x="149" y="111"/>
                  </a:lnTo>
                  <a:lnTo>
                    <a:pt x="163" y="74"/>
                  </a:lnTo>
                  <a:lnTo>
                    <a:pt x="176" y="50"/>
                  </a:lnTo>
                  <a:lnTo>
                    <a:pt x="180" y="42"/>
                  </a:lnTo>
                  <a:lnTo>
                    <a:pt x="114" y="0"/>
                  </a:lnTo>
                  <a:lnTo>
                    <a:pt x="114" y="0"/>
                  </a:lnTo>
                  <a:lnTo>
                    <a:pt x="101" y="20"/>
                  </a:lnTo>
                  <a:lnTo>
                    <a:pt x="88" y="42"/>
                  </a:lnTo>
                  <a:lnTo>
                    <a:pt x="73" y="73"/>
                  </a:lnTo>
                  <a:lnTo>
                    <a:pt x="55" y="111"/>
                  </a:lnTo>
                  <a:lnTo>
                    <a:pt x="39" y="152"/>
                  </a:lnTo>
                  <a:lnTo>
                    <a:pt x="31" y="177"/>
                  </a:lnTo>
                  <a:lnTo>
                    <a:pt x="24" y="201"/>
                  </a:lnTo>
                  <a:lnTo>
                    <a:pt x="18" y="227"/>
                  </a:lnTo>
                  <a:lnTo>
                    <a:pt x="11" y="252"/>
                  </a:lnTo>
                  <a:lnTo>
                    <a:pt x="7" y="279"/>
                  </a:lnTo>
                  <a:lnTo>
                    <a:pt x="3" y="308"/>
                  </a:lnTo>
                  <a:lnTo>
                    <a:pt x="1" y="336"/>
                  </a:lnTo>
                  <a:lnTo>
                    <a:pt x="0" y="364"/>
                  </a:lnTo>
                  <a:lnTo>
                    <a:pt x="1" y="394"/>
                  </a:lnTo>
                  <a:lnTo>
                    <a:pt x="4" y="422"/>
                  </a:lnTo>
                  <a:lnTo>
                    <a:pt x="10" y="452"/>
                  </a:lnTo>
                  <a:lnTo>
                    <a:pt x="16" y="482"/>
                  </a:lnTo>
                  <a:lnTo>
                    <a:pt x="27" y="511"/>
                  </a:lnTo>
                  <a:lnTo>
                    <a:pt x="39" y="540"/>
                  </a:lnTo>
                  <a:lnTo>
                    <a:pt x="54" y="568"/>
                  </a:lnTo>
                  <a:lnTo>
                    <a:pt x="72" y="597"/>
                  </a:lnTo>
                  <a:lnTo>
                    <a:pt x="93" y="625"/>
                  </a:lnTo>
                  <a:lnTo>
                    <a:pt x="118" y="652"/>
                  </a:lnTo>
                  <a:lnTo>
                    <a:pt x="146" y="678"/>
                  </a:lnTo>
                  <a:lnTo>
                    <a:pt x="177" y="703"/>
                  </a:lnTo>
                  <a:lnTo>
                    <a:pt x="177" y="703"/>
                  </a:lnTo>
                  <a:lnTo>
                    <a:pt x="209" y="725"/>
                  </a:lnTo>
                  <a:lnTo>
                    <a:pt x="242" y="745"/>
                  </a:lnTo>
                  <a:lnTo>
                    <a:pt x="273" y="761"/>
                  </a:lnTo>
                  <a:lnTo>
                    <a:pt x="305" y="775"/>
                  </a:lnTo>
                  <a:lnTo>
                    <a:pt x="336" y="786"/>
                  </a:lnTo>
                  <a:lnTo>
                    <a:pt x="369" y="795"/>
                  </a:lnTo>
                  <a:lnTo>
                    <a:pt x="400" y="800"/>
                  </a:lnTo>
                  <a:lnTo>
                    <a:pt x="429" y="806"/>
                  </a:lnTo>
                  <a:lnTo>
                    <a:pt x="459" y="807"/>
                  </a:lnTo>
                  <a:lnTo>
                    <a:pt x="489" y="808"/>
                  </a:lnTo>
                  <a:lnTo>
                    <a:pt x="517" y="807"/>
                  </a:lnTo>
                  <a:lnTo>
                    <a:pt x="546" y="804"/>
                  </a:lnTo>
                  <a:lnTo>
                    <a:pt x="574" y="800"/>
                  </a:lnTo>
                  <a:lnTo>
                    <a:pt x="600" y="795"/>
                  </a:lnTo>
                  <a:lnTo>
                    <a:pt x="625" y="788"/>
                  </a:lnTo>
                  <a:lnTo>
                    <a:pt x="649" y="781"/>
                  </a:lnTo>
                  <a:lnTo>
                    <a:pt x="674" y="773"/>
                  </a:lnTo>
                  <a:lnTo>
                    <a:pt x="697" y="764"/>
                  </a:lnTo>
                  <a:lnTo>
                    <a:pt x="739" y="746"/>
                  </a:lnTo>
                  <a:lnTo>
                    <a:pt x="775" y="727"/>
                  </a:lnTo>
                  <a:lnTo>
                    <a:pt x="806" y="709"/>
                  </a:lnTo>
                  <a:lnTo>
                    <a:pt x="830" y="692"/>
                  </a:lnTo>
                  <a:lnTo>
                    <a:pt x="849" y="679"/>
                  </a:lnTo>
                  <a:lnTo>
                    <a:pt x="865" y="667"/>
                  </a:lnTo>
                  <a:lnTo>
                    <a:pt x="865" y="667"/>
                  </a:lnTo>
                  <a:lnTo>
                    <a:pt x="871" y="663"/>
                  </a:lnTo>
                  <a:lnTo>
                    <a:pt x="886" y="652"/>
                  </a:lnTo>
                  <a:lnTo>
                    <a:pt x="895" y="642"/>
                  </a:lnTo>
                  <a:lnTo>
                    <a:pt x="906" y="632"/>
                  </a:lnTo>
                  <a:lnTo>
                    <a:pt x="917" y="618"/>
                  </a:lnTo>
                  <a:lnTo>
                    <a:pt x="929" y="603"/>
                  </a:lnTo>
                  <a:lnTo>
                    <a:pt x="941" y="584"/>
                  </a:lnTo>
                  <a:lnTo>
                    <a:pt x="952" y="564"/>
                  </a:lnTo>
                  <a:lnTo>
                    <a:pt x="963" y="541"/>
                  </a:lnTo>
                  <a:lnTo>
                    <a:pt x="972" y="517"/>
                  </a:lnTo>
                  <a:lnTo>
                    <a:pt x="980" y="489"/>
                  </a:lnTo>
                  <a:lnTo>
                    <a:pt x="986" y="457"/>
                  </a:lnTo>
                  <a:lnTo>
                    <a:pt x="990" y="425"/>
                  </a:lnTo>
                  <a:lnTo>
                    <a:pt x="991" y="389"/>
                  </a:lnTo>
                  <a:lnTo>
                    <a:pt x="991" y="389"/>
                  </a:lnTo>
                  <a:lnTo>
                    <a:pt x="990" y="367"/>
                  </a:lnTo>
                  <a:lnTo>
                    <a:pt x="987" y="345"/>
                  </a:lnTo>
                  <a:lnTo>
                    <a:pt x="984" y="324"/>
                  </a:lnTo>
                  <a:lnTo>
                    <a:pt x="980" y="304"/>
                  </a:lnTo>
                  <a:lnTo>
                    <a:pt x="975" y="285"/>
                  </a:lnTo>
                  <a:lnTo>
                    <a:pt x="969" y="266"/>
                  </a:lnTo>
                  <a:lnTo>
                    <a:pt x="963" y="247"/>
                  </a:lnTo>
                  <a:lnTo>
                    <a:pt x="955" y="228"/>
                  </a:lnTo>
                  <a:lnTo>
                    <a:pt x="938" y="194"/>
                  </a:lnTo>
                  <a:lnTo>
                    <a:pt x="919" y="162"/>
                  </a:lnTo>
                  <a:lnTo>
                    <a:pt x="899" y="132"/>
                  </a:lnTo>
                  <a:lnTo>
                    <a:pt x="878" y="105"/>
                  </a:lnTo>
                  <a:lnTo>
                    <a:pt x="878" y="105"/>
                  </a:lnTo>
                  <a:lnTo>
                    <a:pt x="853" y="113"/>
                  </a:lnTo>
                  <a:lnTo>
                    <a:pt x="853" y="113"/>
                  </a:lnTo>
                  <a:lnTo>
                    <a:pt x="833" y="123"/>
                  </a:lnTo>
                  <a:lnTo>
                    <a:pt x="824" y="129"/>
                  </a:lnTo>
                  <a:lnTo>
                    <a:pt x="814" y="135"/>
                  </a:lnTo>
                  <a:lnTo>
                    <a:pt x="814" y="135"/>
                  </a:lnTo>
                  <a:lnTo>
                    <a:pt x="805" y="143"/>
                  </a:lnTo>
                  <a:lnTo>
                    <a:pt x="797" y="151"/>
                  </a:lnTo>
                  <a:lnTo>
                    <a:pt x="797" y="151"/>
                  </a:lnTo>
                  <a:lnTo>
                    <a:pt x="793" y="156"/>
                  </a:lnTo>
                  <a:lnTo>
                    <a:pt x="793" y="156"/>
                  </a:lnTo>
                  <a:lnTo>
                    <a:pt x="817" y="200"/>
                  </a:lnTo>
                  <a:lnTo>
                    <a:pt x="830" y="225"/>
                  </a:lnTo>
                  <a:lnTo>
                    <a:pt x="844" y="254"/>
                  </a:lnTo>
                  <a:lnTo>
                    <a:pt x="856" y="283"/>
                  </a:lnTo>
                  <a:lnTo>
                    <a:pt x="860" y="298"/>
                  </a:lnTo>
                  <a:lnTo>
                    <a:pt x="864" y="312"/>
                  </a:lnTo>
                  <a:lnTo>
                    <a:pt x="867" y="327"/>
                  </a:lnTo>
                  <a:lnTo>
                    <a:pt x="870" y="341"/>
                  </a:lnTo>
                  <a:lnTo>
                    <a:pt x="870" y="356"/>
                  </a:lnTo>
                  <a:lnTo>
                    <a:pt x="870" y="370"/>
                  </a:lnTo>
                  <a:lnTo>
                    <a:pt x="870" y="370"/>
                  </a:lnTo>
                  <a:lnTo>
                    <a:pt x="867" y="385"/>
                  </a:lnTo>
                  <a:lnTo>
                    <a:pt x="861" y="401"/>
                  </a:lnTo>
                  <a:lnTo>
                    <a:pt x="855" y="418"/>
                  </a:lnTo>
                  <a:lnTo>
                    <a:pt x="845" y="436"/>
                  </a:lnTo>
                  <a:lnTo>
                    <a:pt x="836" y="452"/>
                  </a:lnTo>
                  <a:lnTo>
                    <a:pt x="825" y="468"/>
                  </a:lnTo>
                  <a:lnTo>
                    <a:pt x="814" y="482"/>
                  </a:lnTo>
                  <a:lnTo>
                    <a:pt x="802" y="491"/>
                  </a:lnTo>
                  <a:lnTo>
                    <a:pt x="802" y="491"/>
                  </a:lnTo>
                  <a:lnTo>
                    <a:pt x="791" y="464"/>
                  </a:lnTo>
                  <a:lnTo>
                    <a:pt x="778" y="435"/>
                  </a:lnTo>
                  <a:lnTo>
                    <a:pt x="762" y="405"/>
                  </a:lnTo>
                  <a:lnTo>
                    <a:pt x="752" y="390"/>
                  </a:lnTo>
                  <a:lnTo>
                    <a:pt x="741" y="376"/>
                  </a:lnTo>
                  <a:lnTo>
                    <a:pt x="730" y="363"/>
                  </a:lnTo>
                  <a:lnTo>
                    <a:pt x="718" y="351"/>
                  </a:lnTo>
                  <a:lnTo>
                    <a:pt x="706" y="340"/>
                  </a:lnTo>
                  <a:lnTo>
                    <a:pt x="693" y="331"/>
                  </a:lnTo>
                  <a:lnTo>
                    <a:pt x="679" y="322"/>
                  </a:lnTo>
                  <a:lnTo>
                    <a:pt x="664" y="317"/>
                  </a:lnTo>
                  <a:lnTo>
                    <a:pt x="648" y="313"/>
                  </a:lnTo>
                  <a:lnTo>
                    <a:pt x="632" y="312"/>
                  </a:lnTo>
                  <a:lnTo>
                    <a:pt x="632" y="312"/>
                  </a:lnTo>
                  <a:lnTo>
                    <a:pt x="622" y="312"/>
                  </a:lnTo>
                  <a:lnTo>
                    <a:pt x="612" y="313"/>
                  </a:lnTo>
                  <a:lnTo>
                    <a:pt x="593" y="317"/>
                  </a:lnTo>
                  <a:lnTo>
                    <a:pt x="574" y="325"/>
                  </a:lnTo>
                  <a:lnTo>
                    <a:pt x="558" y="333"/>
                  </a:lnTo>
                  <a:lnTo>
                    <a:pt x="558" y="333"/>
                  </a:lnTo>
                  <a:lnTo>
                    <a:pt x="563" y="336"/>
                  </a:lnTo>
                  <a:lnTo>
                    <a:pt x="575" y="347"/>
                  </a:lnTo>
                  <a:lnTo>
                    <a:pt x="591" y="364"/>
                  </a:lnTo>
                  <a:lnTo>
                    <a:pt x="601" y="376"/>
                  </a:lnTo>
                  <a:lnTo>
                    <a:pt x="610" y="390"/>
                  </a:lnTo>
                  <a:lnTo>
                    <a:pt x="620" y="405"/>
                  </a:lnTo>
                  <a:lnTo>
                    <a:pt x="628" y="421"/>
                  </a:lnTo>
                  <a:lnTo>
                    <a:pt x="635" y="440"/>
                  </a:lnTo>
                  <a:lnTo>
                    <a:pt x="641" y="460"/>
                  </a:lnTo>
                  <a:lnTo>
                    <a:pt x="645" y="482"/>
                  </a:lnTo>
                  <a:lnTo>
                    <a:pt x="647" y="505"/>
                  </a:lnTo>
                  <a:lnTo>
                    <a:pt x="647" y="530"/>
                  </a:lnTo>
                  <a:lnTo>
                    <a:pt x="643" y="557"/>
                  </a:lnTo>
                  <a:lnTo>
                    <a:pt x="643" y="557"/>
                  </a:lnTo>
                  <a:lnTo>
                    <a:pt x="637" y="584"/>
                  </a:lnTo>
                  <a:lnTo>
                    <a:pt x="631" y="610"/>
                  </a:lnTo>
                  <a:lnTo>
                    <a:pt x="621" y="633"/>
                  </a:lnTo>
                  <a:lnTo>
                    <a:pt x="612" y="656"/>
                  </a:lnTo>
                  <a:lnTo>
                    <a:pt x="600" y="675"/>
                  </a:lnTo>
                  <a:lnTo>
                    <a:pt x="587" y="692"/>
                  </a:lnTo>
                  <a:lnTo>
                    <a:pt x="573" y="707"/>
                  </a:lnTo>
                  <a:lnTo>
                    <a:pt x="564" y="714"/>
                  </a:lnTo>
                  <a:lnTo>
                    <a:pt x="556" y="719"/>
                  </a:lnTo>
                  <a:lnTo>
                    <a:pt x="548" y="723"/>
                  </a:lnTo>
                  <a:lnTo>
                    <a:pt x="539" y="727"/>
                  </a:lnTo>
                  <a:lnTo>
                    <a:pt x="531" y="730"/>
                  </a:lnTo>
                  <a:lnTo>
                    <a:pt x="521" y="733"/>
                  </a:lnTo>
                  <a:lnTo>
                    <a:pt x="510" y="734"/>
                  </a:lnTo>
                  <a:lnTo>
                    <a:pt x="501" y="734"/>
                  </a:lnTo>
                  <a:lnTo>
                    <a:pt x="490" y="733"/>
                  </a:lnTo>
                  <a:lnTo>
                    <a:pt x="479" y="730"/>
                  </a:lnTo>
                  <a:lnTo>
                    <a:pt x="469" y="727"/>
                  </a:lnTo>
                  <a:lnTo>
                    <a:pt x="456" y="723"/>
                  </a:lnTo>
                  <a:lnTo>
                    <a:pt x="446" y="718"/>
                  </a:lnTo>
                  <a:lnTo>
                    <a:pt x="433" y="711"/>
                  </a:lnTo>
                  <a:lnTo>
                    <a:pt x="421" y="705"/>
                  </a:lnTo>
                  <a:lnTo>
                    <a:pt x="408" y="695"/>
                  </a:lnTo>
                  <a:lnTo>
                    <a:pt x="396" y="686"/>
                  </a:lnTo>
                  <a:lnTo>
                    <a:pt x="382" y="673"/>
                  </a:lnTo>
                  <a:lnTo>
                    <a:pt x="382" y="673"/>
                  </a:lnTo>
                  <a:lnTo>
                    <a:pt x="373" y="649"/>
                  </a:lnTo>
                  <a:lnTo>
                    <a:pt x="365" y="622"/>
                  </a:lnTo>
                  <a:lnTo>
                    <a:pt x="357" y="588"/>
                  </a:lnTo>
                  <a:lnTo>
                    <a:pt x="354" y="570"/>
                  </a:lnTo>
                  <a:lnTo>
                    <a:pt x="351" y="551"/>
                  </a:lnTo>
                  <a:lnTo>
                    <a:pt x="350" y="530"/>
                  </a:lnTo>
                  <a:lnTo>
                    <a:pt x="348" y="510"/>
                  </a:lnTo>
                  <a:lnTo>
                    <a:pt x="350" y="490"/>
                  </a:lnTo>
                  <a:lnTo>
                    <a:pt x="352" y="471"/>
                  </a:lnTo>
                  <a:lnTo>
                    <a:pt x="357" y="452"/>
                  </a:lnTo>
                  <a:lnTo>
                    <a:pt x="363" y="433"/>
                  </a:lnTo>
                  <a:lnTo>
                    <a:pt x="363" y="433"/>
                  </a:lnTo>
                  <a:lnTo>
                    <a:pt x="370" y="417"/>
                  </a:lnTo>
                  <a:lnTo>
                    <a:pt x="378" y="402"/>
                  </a:lnTo>
                  <a:lnTo>
                    <a:pt x="393" y="378"/>
                  </a:lnTo>
                  <a:lnTo>
                    <a:pt x="408" y="360"/>
                  </a:lnTo>
                  <a:lnTo>
                    <a:pt x="420" y="347"/>
                  </a:lnTo>
                  <a:lnTo>
                    <a:pt x="431" y="337"/>
                  </a:lnTo>
                  <a:lnTo>
                    <a:pt x="440" y="332"/>
                  </a:lnTo>
                  <a:lnTo>
                    <a:pt x="447" y="329"/>
                  </a:lnTo>
                  <a:lnTo>
                    <a:pt x="447" y="329"/>
                  </a:lnTo>
                  <a:lnTo>
                    <a:pt x="431" y="318"/>
                  </a:lnTo>
                  <a:lnTo>
                    <a:pt x="421" y="314"/>
                  </a:lnTo>
                  <a:lnTo>
                    <a:pt x="412" y="310"/>
                  </a:lnTo>
                  <a:lnTo>
                    <a:pt x="401" y="308"/>
                  </a:lnTo>
                  <a:lnTo>
                    <a:pt x="390" y="306"/>
                  </a:lnTo>
                  <a:lnTo>
                    <a:pt x="378" y="305"/>
                  </a:lnTo>
                  <a:lnTo>
                    <a:pt x="366" y="305"/>
                  </a:lnTo>
                  <a:lnTo>
                    <a:pt x="366" y="305"/>
                  </a:lnTo>
                  <a:lnTo>
                    <a:pt x="351" y="306"/>
                  </a:lnTo>
                  <a:lnTo>
                    <a:pt x="338" y="312"/>
                  </a:lnTo>
                  <a:lnTo>
                    <a:pt x="324" y="318"/>
                  </a:lnTo>
                  <a:lnTo>
                    <a:pt x="312" y="327"/>
                  </a:lnTo>
                  <a:lnTo>
                    <a:pt x="301" y="337"/>
                  </a:lnTo>
                  <a:lnTo>
                    <a:pt x="290" y="348"/>
                  </a:lnTo>
                  <a:lnTo>
                    <a:pt x="280" y="362"/>
                  </a:lnTo>
                  <a:lnTo>
                    <a:pt x="270" y="375"/>
                  </a:lnTo>
                  <a:lnTo>
                    <a:pt x="262" y="390"/>
                  </a:lnTo>
                  <a:lnTo>
                    <a:pt x="255" y="406"/>
                  </a:lnTo>
                  <a:lnTo>
                    <a:pt x="250" y="421"/>
                  </a:lnTo>
                  <a:lnTo>
                    <a:pt x="244" y="437"/>
                  </a:lnTo>
                  <a:lnTo>
                    <a:pt x="240" y="453"/>
                  </a:lnTo>
                  <a:lnTo>
                    <a:pt x="238" y="468"/>
                  </a:lnTo>
                  <a:lnTo>
                    <a:pt x="236" y="483"/>
                  </a:lnTo>
                  <a:lnTo>
                    <a:pt x="236" y="497"/>
                  </a:lnTo>
                  <a:lnTo>
                    <a:pt x="236" y="497"/>
                  </a:lnTo>
                  <a:lnTo>
                    <a:pt x="230" y="493"/>
                  </a:lnTo>
                  <a:lnTo>
                    <a:pt x="222" y="489"/>
                  </a:lnTo>
                  <a:lnTo>
                    <a:pt x="208" y="476"/>
                  </a:lnTo>
                  <a:lnTo>
                    <a:pt x="195" y="462"/>
                  </a:lnTo>
                  <a:lnTo>
                    <a:pt x="182" y="445"/>
                  </a:lnTo>
                  <a:lnTo>
                    <a:pt x="172" y="429"/>
                  </a:lnTo>
                  <a:lnTo>
                    <a:pt x="162" y="414"/>
                  </a:lnTo>
                  <a:lnTo>
                    <a:pt x="149" y="389"/>
                  </a:lnTo>
                  <a:lnTo>
                    <a:pt x="149" y="389"/>
                  </a:lnTo>
                  <a:close/>
                </a:path>
              </a:pathLst>
            </a:custGeom>
            <a:solidFill>
              <a:srgbClr val="E9EC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7" name="Freeform 641"/>
            <p:cNvSpPr>
              <a:spLocks/>
            </p:cNvSpPr>
            <p:nvPr/>
          </p:nvSpPr>
          <p:spPr bwMode="auto">
            <a:xfrm>
              <a:off x="4246563" y="5126038"/>
              <a:ext cx="176213" cy="60325"/>
            </a:xfrm>
            <a:custGeom>
              <a:avLst/>
              <a:gdLst>
                <a:gd name="T0" fmla="*/ 16 w 111"/>
                <a:gd name="T1" fmla="*/ 14 h 38"/>
                <a:gd name="T2" fmla="*/ 16 w 111"/>
                <a:gd name="T3" fmla="*/ 14 h 38"/>
                <a:gd name="T4" fmla="*/ 26 w 111"/>
                <a:gd name="T5" fmla="*/ 25 h 38"/>
                <a:gd name="T6" fmla="*/ 34 w 111"/>
                <a:gd name="T7" fmla="*/ 33 h 38"/>
                <a:gd name="T8" fmla="*/ 42 w 111"/>
                <a:gd name="T9" fmla="*/ 37 h 38"/>
                <a:gd name="T10" fmla="*/ 51 w 111"/>
                <a:gd name="T11" fmla="*/ 38 h 38"/>
                <a:gd name="T12" fmla="*/ 59 w 111"/>
                <a:gd name="T13" fmla="*/ 38 h 38"/>
                <a:gd name="T14" fmla="*/ 67 w 111"/>
                <a:gd name="T15" fmla="*/ 35 h 38"/>
                <a:gd name="T16" fmla="*/ 74 w 111"/>
                <a:gd name="T17" fmla="*/ 31 h 38"/>
                <a:gd name="T18" fmla="*/ 82 w 111"/>
                <a:gd name="T19" fmla="*/ 25 h 38"/>
                <a:gd name="T20" fmla="*/ 82 w 111"/>
                <a:gd name="T21" fmla="*/ 25 h 38"/>
                <a:gd name="T22" fmla="*/ 94 w 111"/>
                <a:gd name="T23" fmla="*/ 15 h 38"/>
                <a:gd name="T24" fmla="*/ 111 w 111"/>
                <a:gd name="T25" fmla="*/ 4 h 38"/>
                <a:gd name="T26" fmla="*/ 111 w 111"/>
                <a:gd name="T27" fmla="*/ 4 h 38"/>
                <a:gd name="T28" fmla="*/ 0 w 111"/>
                <a:gd name="T29" fmla="*/ 0 h 38"/>
                <a:gd name="T30" fmla="*/ 0 w 111"/>
                <a:gd name="T31" fmla="*/ 0 h 38"/>
                <a:gd name="T32" fmla="*/ 16 w 111"/>
                <a:gd name="T33" fmla="*/ 14 h 38"/>
                <a:gd name="T34" fmla="*/ 16 w 111"/>
                <a:gd name="T35" fmla="*/ 1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38">
                  <a:moveTo>
                    <a:pt x="16" y="14"/>
                  </a:moveTo>
                  <a:lnTo>
                    <a:pt x="16" y="14"/>
                  </a:lnTo>
                  <a:lnTo>
                    <a:pt x="26" y="25"/>
                  </a:lnTo>
                  <a:lnTo>
                    <a:pt x="34" y="33"/>
                  </a:lnTo>
                  <a:lnTo>
                    <a:pt x="42" y="37"/>
                  </a:lnTo>
                  <a:lnTo>
                    <a:pt x="51" y="38"/>
                  </a:lnTo>
                  <a:lnTo>
                    <a:pt x="59" y="38"/>
                  </a:lnTo>
                  <a:lnTo>
                    <a:pt x="67" y="35"/>
                  </a:lnTo>
                  <a:lnTo>
                    <a:pt x="74" y="31"/>
                  </a:lnTo>
                  <a:lnTo>
                    <a:pt x="82" y="25"/>
                  </a:lnTo>
                  <a:lnTo>
                    <a:pt x="82" y="25"/>
                  </a:lnTo>
                  <a:lnTo>
                    <a:pt x="94" y="15"/>
                  </a:lnTo>
                  <a:lnTo>
                    <a:pt x="111" y="4"/>
                  </a:lnTo>
                  <a:lnTo>
                    <a:pt x="111" y="4"/>
                  </a:lnTo>
                  <a:lnTo>
                    <a:pt x="0" y="0"/>
                  </a:lnTo>
                  <a:lnTo>
                    <a:pt x="0" y="0"/>
                  </a:lnTo>
                  <a:lnTo>
                    <a:pt x="16" y="14"/>
                  </a:lnTo>
                  <a:lnTo>
                    <a:pt x="16" y="14"/>
                  </a:lnTo>
                  <a:close/>
                </a:path>
              </a:pathLst>
            </a:custGeom>
            <a:solidFill>
              <a:srgbClr val="E9EC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8" name="Freeform 642"/>
            <p:cNvSpPr>
              <a:spLocks/>
            </p:cNvSpPr>
            <p:nvPr/>
          </p:nvSpPr>
          <p:spPr bwMode="auto">
            <a:xfrm>
              <a:off x="4089400" y="5126038"/>
              <a:ext cx="474663" cy="642938"/>
            </a:xfrm>
            <a:custGeom>
              <a:avLst/>
              <a:gdLst>
                <a:gd name="T0" fmla="*/ 15 w 299"/>
                <a:gd name="T1" fmla="*/ 104 h 405"/>
                <a:gd name="T2" fmla="*/ 4 w 299"/>
                <a:gd name="T3" fmla="*/ 142 h 405"/>
                <a:gd name="T4" fmla="*/ 0 w 299"/>
                <a:gd name="T5" fmla="*/ 181 h 405"/>
                <a:gd name="T6" fmla="*/ 3 w 299"/>
                <a:gd name="T7" fmla="*/ 222 h 405"/>
                <a:gd name="T8" fmla="*/ 9 w 299"/>
                <a:gd name="T9" fmla="*/ 259 h 405"/>
                <a:gd name="T10" fmla="*/ 25 w 299"/>
                <a:gd name="T11" fmla="*/ 320 h 405"/>
                <a:gd name="T12" fmla="*/ 34 w 299"/>
                <a:gd name="T13" fmla="*/ 344 h 405"/>
                <a:gd name="T14" fmla="*/ 60 w 299"/>
                <a:gd name="T15" fmla="*/ 366 h 405"/>
                <a:gd name="T16" fmla="*/ 85 w 299"/>
                <a:gd name="T17" fmla="*/ 382 h 405"/>
                <a:gd name="T18" fmla="*/ 108 w 299"/>
                <a:gd name="T19" fmla="*/ 394 h 405"/>
                <a:gd name="T20" fmla="*/ 131 w 299"/>
                <a:gd name="T21" fmla="*/ 401 h 405"/>
                <a:gd name="T22" fmla="*/ 153 w 299"/>
                <a:gd name="T23" fmla="*/ 405 h 405"/>
                <a:gd name="T24" fmla="*/ 173 w 299"/>
                <a:gd name="T25" fmla="*/ 404 h 405"/>
                <a:gd name="T26" fmla="*/ 191 w 299"/>
                <a:gd name="T27" fmla="*/ 398 h 405"/>
                <a:gd name="T28" fmla="*/ 208 w 299"/>
                <a:gd name="T29" fmla="*/ 390 h 405"/>
                <a:gd name="T30" fmla="*/ 225 w 299"/>
                <a:gd name="T31" fmla="*/ 378 h 405"/>
                <a:gd name="T32" fmla="*/ 252 w 299"/>
                <a:gd name="T33" fmla="*/ 346 h 405"/>
                <a:gd name="T34" fmla="*/ 273 w 299"/>
                <a:gd name="T35" fmla="*/ 304 h 405"/>
                <a:gd name="T36" fmla="*/ 289 w 299"/>
                <a:gd name="T37" fmla="*/ 255 h 405"/>
                <a:gd name="T38" fmla="*/ 295 w 299"/>
                <a:gd name="T39" fmla="*/ 228 h 405"/>
                <a:gd name="T40" fmla="*/ 299 w 299"/>
                <a:gd name="T41" fmla="*/ 176 h 405"/>
                <a:gd name="T42" fmla="*/ 293 w 299"/>
                <a:gd name="T43" fmla="*/ 131 h 405"/>
                <a:gd name="T44" fmla="*/ 280 w 299"/>
                <a:gd name="T45" fmla="*/ 92 h 405"/>
                <a:gd name="T46" fmla="*/ 262 w 299"/>
                <a:gd name="T47" fmla="*/ 61 h 405"/>
                <a:gd name="T48" fmla="*/ 243 w 299"/>
                <a:gd name="T49" fmla="*/ 35 h 405"/>
                <a:gd name="T50" fmla="*/ 215 w 299"/>
                <a:gd name="T51" fmla="*/ 7 h 405"/>
                <a:gd name="T52" fmla="*/ 210 w 299"/>
                <a:gd name="T53" fmla="*/ 4 h 405"/>
                <a:gd name="T54" fmla="*/ 181 w 299"/>
                <a:gd name="T55" fmla="*/ 25 h 405"/>
                <a:gd name="T56" fmla="*/ 173 w 299"/>
                <a:gd name="T57" fmla="*/ 31 h 405"/>
                <a:gd name="T58" fmla="*/ 158 w 299"/>
                <a:gd name="T59" fmla="*/ 38 h 405"/>
                <a:gd name="T60" fmla="*/ 141 w 299"/>
                <a:gd name="T61" fmla="*/ 37 h 405"/>
                <a:gd name="T62" fmla="*/ 125 w 299"/>
                <a:gd name="T63" fmla="*/ 25 h 405"/>
                <a:gd name="T64" fmla="*/ 115 w 299"/>
                <a:gd name="T65" fmla="*/ 14 h 405"/>
                <a:gd name="T66" fmla="*/ 99 w 299"/>
                <a:gd name="T67" fmla="*/ 0 h 405"/>
                <a:gd name="T68" fmla="*/ 83 w 299"/>
                <a:gd name="T69" fmla="*/ 8 h 405"/>
                <a:gd name="T70" fmla="*/ 60 w 299"/>
                <a:gd name="T71" fmla="*/ 31 h 405"/>
                <a:gd name="T72" fmla="*/ 30 w 299"/>
                <a:gd name="T73" fmla="*/ 73 h 405"/>
                <a:gd name="T74" fmla="*/ 15 w 299"/>
                <a:gd name="T75" fmla="*/ 10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9" h="405">
                  <a:moveTo>
                    <a:pt x="15" y="104"/>
                  </a:moveTo>
                  <a:lnTo>
                    <a:pt x="15" y="104"/>
                  </a:lnTo>
                  <a:lnTo>
                    <a:pt x="9" y="123"/>
                  </a:lnTo>
                  <a:lnTo>
                    <a:pt x="4" y="142"/>
                  </a:lnTo>
                  <a:lnTo>
                    <a:pt x="2" y="161"/>
                  </a:lnTo>
                  <a:lnTo>
                    <a:pt x="0" y="181"/>
                  </a:lnTo>
                  <a:lnTo>
                    <a:pt x="2" y="201"/>
                  </a:lnTo>
                  <a:lnTo>
                    <a:pt x="3" y="222"/>
                  </a:lnTo>
                  <a:lnTo>
                    <a:pt x="6" y="241"/>
                  </a:lnTo>
                  <a:lnTo>
                    <a:pt x="9" y="259"/>
                  </a:lnTo>
                  <a:lnTo>
                    <a:pt x="17" y="293"/>
                  </a:lnTo>
                  <a:lnTo>
                    <a:pt x="25" y="320"/>
                  </a:lnTo>
                  <a:lnTo>
                    <a:pt x="34" y="344"/>
                  </a:lnTo>
                  <a:lnTo>
                    <a:pt x="34" y="344"/>
                  </a:lnTo>
                  <a:lnTo>
                    <a:pt x="48" y="357"/>
                  </a:lnTo>
                  <a:lnTo>
                    <a:pt x="60" y="366"/>
                  </a:lnTo>
                  <a:lnTo>
                    <a:pt x="73" y="376"/>
                  </a:lnTo>
                  <a:lnTo>
                    <a:pt x="85" y="382"/>
                  </a:lnTo>
                  <a:lnTo>
                    <a:pt x="98" y="389"/>
                  </a:lnTo>
                  <a:lnTo>
                    <a:pt x="108" y="394"/>
                  </a:lnTo>
                  <a:lnTo>
                    <a:pt x="121" y="398"/>
                  </a:lnTo>
                  <a:lnTo>
                    <a:pt x="131" y="401"/>
                  </a:lnTo>
                  <a:lnTo>
                    <a:pt x="142" y="404"/>
                  </a:lnTo>
                  <a:lnTo>
                    <a:pt x="153" y="405"/>
                  </a:lnTo>
                  <a:lnTo>
                    <a:pt x="162" y="405"/>
                  </a:lnTo>
                  <a:lnTo>
                    <a:pt x="173" y="404"/>
                  </a:lnTo>
                  <a:lnTo>
                    <a:pt x="183" y="401"/>
                  </a:lnTo>
                  <a:lnTo>
                    <a:pt x="191" y="398"/>
                  </a:lnTo>
                  <a:lnTo>
                    <a:pt x="200" y="394"/>
                  </a:lnTo>
                  <a:lnTo>
                    <a:pt x="208" y="390"/>
                  </a:lnTo>
                  <a:lnTo>
                    <a:pt x="216" y="385"/>
                  </a:lnTo>
                  <a:lnTo>
                    <a:pt x="225" y="378"/>
                  </a:lnTo>
                  <a:lnTo>
                    <a:pt x="239" y="363"/>
                  </a:lnTo>
                  <a:lnTo>
                    <a:pt x="252" y="346"/>
                  </a:lnTo>
                  <a:lnTo>
                    <a:pt x="264" y="327"/>
                  </a:lnTo>
                  <a:lnTo>
                    <a:pt x="273" y="304"/>
                  </a:lnTo>
                  <a:lnTo>
                    <a:pt x="283" y="281"/>
                  </a:lnTo>
                  <a:lnTo>
                    <a:pt x="289" y="255"/>
                  </a:lnTo>
                  <a:lnTo>
                    <a:pt x="295" y="228"/>
                  </a:lnTo>
                  <a:lnTo>
                    <a:pt x="295" y="228"/>
                  </a:lnTo>
                  <a:lnTo>
                    <a:pt x="299" y="201"/>
                  </a:lnTo>
                  <a:lnTo>
                    <a:pt x="299" y="176"/>
                  </a:lnTo>
                  <a:lnTo>
                    <a:pt x="297" y="153"/>
                  </a:lnTo>
                  <a:lnTo>
                    <a:pt x="293" y="131"/>
                  </a:lnTo>
                  <a:lnTo>
                    <a:pt x="287" y="111"/>
                  </a:lnTo>
                  <a:lnTo>
                    <a:pt x="280" y="92"/>
                  </a:lnTo>
                  <a:lnTo>
                    <a:pt x="272" y="76"/>
                  </a:lnTo>
                  <a:lnTo>
                    <a:pt x="262" y="61"/>
                  </a:lnTo>
                  <a:lnTo>
                    <a:pt x="253" y="47"/>
                  </a:lnTo>
                  <a:lnTo>
                    <a:pt x="243" y="35"/>
                  </a:lnTo>
                  <a:lnTo>
                    <a:pt x="227" y="18"/>
                  </a:lnTo>
                  <a:lnTo>
                    <a:pt x="215" y="7"/>
                  </a:lnTo>
                  <a:lnTo>
                    <a:pt x="210" y="4"/>
                  </a:lnTo>
                  <a:lnTo>
                    <a:pt x="210" y="4"/>
                  </a:lnTo>
                  <a:lnTo>
                    <a:pt x="193" y="15"/>
                  </a:lnTo>
                  <a:lnTo>
                    <a:pt x="181" y="25"/>
                  </a:lnTo>
                  <a:lnTo>
                    <a:pt x="181" y="25"/>
                  </a:lnTo>
                  <a:lnTo>
                    <a:pt x="173" y="31"/>
                  </a:lnTo>
                  <a:lnTo>
                    <a:pt x="166" y="35"/>
                  </a:lnTo>
                  <a:lnTo>
                    <a:pt x="158" y="38"/>
                  </a:lnTo>
                  <a:lnTo>
                    <a:pt x="150" y="38"/>
                  </a:lnTo>
                  <a:lnTo>
                    <a:pt x="141" y="37"/>
                  </a:lnTo>
                  <a:lnTo>
                    <a:pt x="133" y="33"/>
                  </a:lnTo>
                  <a:lnTo>
                    <a:pt x="125" y="25"/>
                  </a:lnTo>
                  <a:lnTo>
                    <a:pt x="115" y="14"/>
                  </a:lnTo>
                  <a:lnTo>
                    <a:pt x="115" y="14"/>
                  </a:lnTo>
                  <a:lnTo>
                    <a:pt x="99" y="0"/>
                  </a:lnTo>
                  <a:lnTo>
                    <a:pt x="99" y="0"/>
                  </a:lnTo>
                  <a:lnTo>
                    <a:pt x="92" y="3"/>
                  </a:lnTo>
                  <a:lnTo>
                    <a:pt x="83" y="8"/>
                  </a:lnTo>
                  <a:lnTo>
                    <a:pt x="72" y="18"/>
                  </a:lnTo>
                  <a:lnTo>
                    <a:pt x="60" y="31"/>
                  </a:lnTo>
                  <a:lnTo>
                    <a:pt x="45" y="49"/>
                  </a:lnTo>
                  <a:lnTo>
                    <a:pt x="30" y="73"/>
                  </a:lnTo>
                  <a:lnTo>
                    <a:pt x="22" y="88"/>
                  </a:lnTo>
                  <a:lnTo>
                    <a:pt x="15" y="104"/>
                  </a:lnTo>
                  <a:lnTo>
                    <a:pt x="15" y="104"/>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9" name="Freeform 643"/>
            <p:cNvSpPr>
              <a:spLocks/>
            </p:cNvSpPr>
            <p:nvPr/>
          </p:nvSpPr>
          <p:spPr bwMode="auto">
            <a:xfrm>
              <a:off x="3848100" y="5264150"/>
              <a:ext cx="955675" cy="766763"/>
            </a:xfrm>
            <a:custGeom>
              <a:avLst/>
              <a:gdLst>
                <a:gd name="T0" fmla="*/ 232 w 602"/>
                <a:gd name="T1" fmla="*/ 23 h 483"/>
                <a:gd name="T2" fmla="*/ 228 w 602"/>
                <a:gd name="T3" fmla="*/ 0 h 483"/>
                <a:gd name="T4" fmla="*/ 182 w 602"/>
                <a:gd name="T5" fmla="*/ 40 h 483"/>
                <a:gd name="T6" fmla="*/ 150 w 602"/>
                <a:gd name="T7" fmla="*/ 78 h 483"/>
                <a:gd name="T8" fmla="*/ 138 w 602"/>
                <a:gd name="T9" fmla="*/ 98 h 483"/>
                <a:gd name="T10" fmla="*/ 105 w 602"/>
                <a:gd name="T11" fmla="*/ 98 h 483"/>
                <a:gd name="T12" fmla="*/ 65 w 602"/>
                <a:gd name="T13" fmla="*/ 109 h 483"/>
                <a:gd name="T14" fmla="*/ 19 w 602"/>
                <a:gd name="T15" fmla="*/ 135 h 483"/>
                <a:gd name="T16" fmla="*/ 0 w 602"/>
                <a:gd name="T17" fmla="*/ 152 h 483"/>
                <a:gd name="T18" fmla="*/ 42 w 602"/>
                <a:gd name="T19" fmla="*/ 159 h 483"/>
                <a:gd name="T20" fmla="*/ 61 w 602"/>
                <a:gd name="T21" fmla="*/ 171 h 483"/>
                <a:gd name="T22" fmla="*/ 69 w 602"/>
                <a:gd name="T23" fmla="*/ 193 h 483"/>
                <a:gd name="T24" fmla="*/ 74 w 602"/>
                <a:gd name="T25" fmla="*/ 279 h 483"/>
                <a:gd name="T26" fmla="*/ 78 w 602"/>
                <a:gd name="T27" fmla="*/ 320 h 483"/>
                <a:gd name="T28" fmla="*/ 102 w 602"/>
                <a:gd name="T29" fmla="*/ 375 h 483"/>
                <a:gd name="T30" fmla="*/ 138 w 602"/>
                <a:gd name="T31" fmla="*/ 422 h 483"/>
                <a:gd name="T32" fmla="*/ 179 w 602"/>
                <a:gd name="T33" fmla="*/ 457 h 483"/>
                <a:gd name="T34" fmla="*/ 223 w 602"/>
                <a:gd name="T35" fmla="*/ 479 h 483"/>
                <a:gd name="T36" fmla="*/ 247 w 602"/>
                <a:gd name="T37" fmla="*/ 483 h 483"/>
                <a:gd name="T38" fmla="*/ 290 w 602"/>
                <a:gd name="T39" fmla="*/ 479 h 483"/>
                <a:gd name="T40" fmla="*/ 323 w 602"/>
                <a:gd name="T41" fmla="*/ 468 h 483"/>
                <a:gd name="T42" fmla="*/ 332 w 602"/>
                <a:gd name="T43" fmla="*/ 471 h 483"/>
                <a:gd name="T44" fmla="*/ 370 w 602"/>
                <a:gd name="T45" fmla="*/ 476 h 483"/>
                <a:gd name="T46" fmla="*/ 399 w 602"/>
                <a:gd name="T47" fmla="*/ 473 h 483"/>
                <a:gd name="T48" fmla="*/ 436 w 602"/>
                <a:gd name="T49" fmla="*/ 459 h 483"/>
                <a:gd name="T50" fmla="*/ 475 w 602"/>
                <a:gd name="T51" fmla="*/ 428 h 483"/>
                <a:gd name="T52" fmla="*/ 510 w 602"/>
                <a:gd name="T53" fmla="*/ 383 h 483"/>
                <a:gd name="T54" fmla="*/ 536 w 602"/>
                <a:gd name="T55" fmla="*/ 329 h 483"/>
                <a:gd name="T56" fmla="*/ 547 w 602"/>
                <a:gd name="T57" fmla="*/ 271 h 483"/>
                <a:gd name="T58" fmla="*/ 541 w 602"/>
                <a:gd name="T59" fmla="*/ 214 h 483"/>
                <a:gd name="T60" fmla="*/ 540 w 602"/>
                <a:gd name="T61" fmla="*/ 155 h 483"/>
                <a:gd name="T62" fmla="*/ 549 w 602"/>
                <a:gd name="T63" fmla="*/ 136 h 483"/>
                <a:gd name="T64" fmla="*/ 570 w 602"/>
                <a:gd name="T65" fmla="*/ 124 h 483"/>
                <a:gd name="T66" fmla="*/ 602 w 602"/>
                <a:gd name="T67" fmla="*/ 116 h 483"/>
                <a:gd name="T68" fmla="*/ 572 w 602"/>
                <a:gd name="T69" fmla="*/ 94 h 483"/>
                <a:gd name="T70" fmla="*/ 525 w 602"/>
                <a:gd name="T71" fmla="*/ 78 h 483"/>
                <a:gd name="T72" fmla="*/ 486 w 602"/>
                <a:gd name="T73" fmla="*/ 75 h 483"/>
                <a:gd name="T74" fmla="*/ 464 w 602"/>
                <a:gd name="T75" fmla="*/ 44 h 483"/>
                <a:gd name="T76" fmla="*/ 443 w 602"/>
                <a:gd name="T77" fmla="*/ 23 h 483"/>
                <a:gd name="T78" fmla="*/ 406 w 602"/>
                <a:gd name="T79" fmla="*/ 24 h 483"/>
                <a:gd name="T80" fmla="*/ 391 w 602"/>
                <a:gd name="T81" fmla="*/ 14 h 483"/>
                <a:gd name="T82" fmla="*/ 379 w 602"/>
                <a:gd name="T83" fmla="*/ 20 h 483"/>
                <a:gd name="T84" fmla="*/ 364 w 602"/>
                <a:gd name="T85" fmla="*/ 20 h 483"/>
                <a:gd name="T86" fmla="*/ 354 w 602"/>
                <a:gd name="T87" fmla="*/ 6 h 483"/>
                <a:gd name="T88" fmla="*/ 347 w 602"/>
                <a:gd name="T89" fmla="*/ 2 h 483"/>
                <a:gd name="T90" fmla="*/ 316 w 602"/>
                <a:gd name="T91" fmla="*/ 31 h 483"/>
                <a:gd name="T92" fmla="*/ 313 w 602"/>
                <a:gd name="T93" fmla="*/ 31 h 483"/>
                <a:gd name="T94" fmla="*/ 304 w 602"/>
                <a:gd name="T95" fmla="*/ 20 h 483"/>
                <a:gd name="T96" fmla="*/ 290 w 602"/>
                <a:gd name="T97" fmla="*/ 19 h 483"/>
                <a:gd name="T98" fmla="*/ 281 w 602"/>
                <a:gd name="T99" fmla="*/ 24 h 483"/>
                <a:gd name="T100" fmla="*/ 270 w 602"/>
                <a:gd name="T101" fmla="*/ 31 h 483"/>
                <a:gd name="T102" fmla="*/ 267 w 602"/>
                <a:gd name="T103" fmla="*/ 23 h 483"/>
                <a:gd name="T104" fmla="*/ 260 w 602"/>
                <a:gd name="T105" fmla="*/ 5 h 483"/>
                <a:gd name="T106" fmla="*/ 240 w 602"/>
                <a:gd name="T107" fmla="*/ 31 h 483"/>
                <a:gd name="T108" fmla="*/ 236 w 602"/>
                <a:gd name="T109" fmla="*/ 31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2" h="483">
                  <a:moveTo>
                    <a:pt x="236" y="31"/>
                  </a:moveTo>
                  <a:lnTo>
                    <a:pt x="236" y="31"/>
                  </a:lnTo>
                  <a:lnTo>
                    <a:pt x="232" y="23"/>
                  </a:lnTo>
                  <a:lnTo>
                    <a:pt x="229" y="16"/>
                  </a:lnTo>
                  <a:lnTo>
                    <a:pt x="228" y="8"/>
                  </a:lnTo>
                  <a:lnTo>
                    <a:pt x="228" y="0"/>
                  </a:lnTo>
                  <a:lnTo>
                    <a:pt x="228" y="0"/>
                  </a:lnTo>
                  <a:lnTo>
                    <a:pt x="205" y="20"/>
                  </a:lnTo>
                  <a:lnTo>
                    <a:pt x="182" y="40"/>
                  </a:lnTo>
                  <a:lnTo>
                    <a:pt x="171" y="51"/>
                  </a:lnTo>
                  <a:lnTo>
                    <a:pt x="161" y="63"/>
                  </a:lnTo>
                  <a:lnTo>
                    <a:pt x="150" y="78"/>
                  </a:lnTo>
                  <a:lnTo>
                    <a:pt x="139" y="94"/>
                  </a:lnTo>
                  <a:lnTo>
                    <a:pt x="139" y="94"/>
                  </a:lnTo>
                  <a:lnTo>
                    <a:pt x="138" y="98"/>
                  </a:lnTo>
                  <a:lnTo>
                    <a:pt x="138" y="98"/>
                  </a:lnTo>
                  <a:lnTo>
                    <a:pt x="121" y="98"/>
                  </a:lnTo>
                  <a:lnTo>
                    <a:pt x="105" y="98"/>
                  </a:lnTo>
                  <a:lnTo>
                    <a:pt x="90" y="101"/>
                  </a:lnTo>
                  <a:lnTo>
                    <a:pt x="77" y="105"/>
                  </a:lnTo>
                  <a:lnTo>
                    <a:pt x="65" y="109"/>
                  </a:lnTo>
                  <a:lnTo>
                    <a:pt x="53" y="113"/>
                  </a:lnTo>
                  <a:lnTo>
                    <a:pt x="34" y="124"/>
                  </a:lnTo>
                  <a:lnTo>
                    <a:pt x="19" y="135"/>
                  </a:lnTo>
                  <a:lnTo>
                    <a:pt x="8" y="144"/>
                  </a:lnTo>
                  <a:lnTo>
                    <a:pt x="0" y="152"/>
                  </a:lnTo>
                  <a:lnTo>
                    <a:pt x="0" y="152"/>
                  </a:lnTo>
                  <a:lnTo>
                    <a:pt x="24" y="155"/>
                  </a:lnTo>
                  <a:lnTo>
                    <a:pt x="34" y="158"/>
                  </a:lnTo>
                  <a:lnTo>
                    <a:pt x="42" y="159"/>
                  </a:lnTo>
                  <a:lnTo>
                    <a:pt x="50" y="162"/>
                  </a:lnTo>
                  <a:lnTo>
                    <a:pt x="55" y="166"/>
                  </a:lnTo>
                  <a:lnTo>
                    <a:pt x="61" y="171"/>
                  </a:lnTo>
                  <a:lnTo>
                    <a:pt x="63" y="176"/>
                  </a:lnTo>
                  <a:lnTo>
                    <a:pt x="67" y="185"/>
                  </a:lnTo>
                  <a:lnTo>
                    <a:pt x="69" y="193"/>
                  </a:lnTo>
                  <a:lnTo>
                    <a:pt x="73" y="214"/>
                  </a:lnTo>
                  <a:lnTo>
                    <a:pt x="73" y="243"/>
                  </a:lnTo>
                  <a:lnTo>
                    <a:pt x="74" y="279"/>
                  </a:lnTo>
                  <a:lnTo>
                    <a:pt x="74" y="279"/>
                  </a:lnTo>
                  <a:lnTo>
                    <a:pt x="75" y="299"/>
                  </a:lnTo>
                  <a:lnTo>
                    <a:pt x="78" y="320"/>
                  </a:lnTo>
                  <a:lnTo>
                    <a:pt x="85" y="338"/>
                  </a:lnTo>
                  <a:lnTo>
                    <a:pt x="93" y="357"/>
                  </a:lnTo>
                  <a:lnTo>
                    <a:pt x="102" y="375"/>
                  </a:lnTo>
                  <a:lnTo>
                    <a:pt x="113" y="391"/>
                  </a:lnTo>
                  <a:lnTo>
                    <a:pt x="125" y="407"/>
                  </a:lnTo>
                  <a:lnTo>
                    <a:pt x="138" y="422"/>
                  </a:lnTo>
                  <a:lnTo>
                    <a:pt x="151" y="434"/>
                  </a:lnTo>
                  <a:lnTo>
                    <a:pt x="166" y="446"/>
                  </a:lnTo>
                  <a:lnTo>
                    <a:pt x="179" y="457"/>
                  </a:lnTo>
                  <a:lnTo>
                    <a:pt x="194" y="465"/>
                  </a:lnTo>
                  <a:lnTo>
                    <a:pt x="209" y="473"/>
                  </a:lnTo>
                  <a:lnTo>
                    <a:pt x="223" y="479"/>
                  </a:lnTo>
                  <a:lnTo>
                    <a:pt x="235" y="482"/>
                  </a:lnTo>
                  <a:lnTo>
                    <a:pt x="247" y="483"/>
                  </a:lnTo>
                  <a:lnTo>
                    <a:pt x="247" y="483"/>
                  </a:lnTo>
                  <a:lnTo>
                    <a:pt x="263" y="483"/>
                  </a:lnTo>
                  <a:lnTo>
                    <a:pt x="278" y="482"/>
                  </a:lnTo>
                  <a:lnTo>
                    <a:pt x="290" y="479"/>
                  </a:lnTo>
                  <a:lnTo>
                    <a:pt x="301" y="478"/>
                  </a:lnTo>
                  <a:lnTo>
                    <a:pt x="314" y="472"/>
                  </a:lnTo>
                  <a:lnTo>
                    <a:pt x="323" y="468"/>
                  </a:lnTo>
                  <a:lnTo>
                    <a:pt x="324" y="468"/>
                  </a:lnTo>
                  <a:lnTo>
                    <a:pt x="324" y="468"/>
                  </a:lnTo>
                  <a:lnTo>
                    <a:pt x="332" y="471"/>
                  </a:lnTo>
                  <a:lnTo>
                    <a:pt x="347" y="475"/>
                  </a:lnTo>
                  <a:lnTo>
                    <a:pt x="358" y="475"/>
                  </a:lnTo>
                  <a:lnTo>
                    <a:pt x="370" y="476"/>
                  </a:lnTo>
                  <a:lnTo>
                    <a:pt x="383" y="475"/>
                  </a:lnTo>
                  <a:lnTo>
                    <a:pt x="399" y="473"/>
                  </a:lnTo>
                  <a:lnTo>
                    <a:pt x="399" y="473"/>
                  </a:lnTo>
                  <a:lnTo>
                    <a:pt x="412" y="471"/>
                  </a:lnTo>
                  <a:lnTo>
                    <a:pt x="424" y="465"/>
                  </a:lnTo>
                  <a:lnTo>
                    <a:pt x="436" y="459"/>
                  </a:lnTo>
                  <a:lnTo>
                    <a:pt x="449" y="451"/>
                  </a:lnTo>
                  <a:lnTo>
                    <a:pt x="463" y="440"/>
                  </a:lnTo>
                  <a:lnTo>
                    <a:pt x="475" y="428"/>
                  </a:lnTo>
                  <a:lnTo>
                    <a:pt x="487" y="414"/>
                  </a:lnTo>
                  <a:lnTo>
                    <a:pt x="499" y="399"/>
                  </a:lnTo>
                  <a:lnTo>
                    <a:pt x="510" y="383"/>
                  </a:lnTo>
                  <a:lnTo>
                    <a:pt x="521" y="367"/>
                  </a:lnTo>
                  <a:lnTo>
                    <a:pt x="529" y="348"/>
                  </a:lnTo>
                  <a:lnTo>
                    <a:pt x="536" y="329"/>
                  </a:lnTo>
                  <a:lnTo>
                    <a:pt x="541" y="310"/>
                  </a:lnTo>
                  <a:lnTo>
                    <a:pt x="545" y="291"/>
                  </a:lnTo>
                  <a:lnTo>
                    <a:pt x="547" y="271"/>
                  </a:lnTo>
                  <a:lnTo>
                    <a:pt x="545" y="251"/>
                  </a:lnTo>
                  <a:lnTo>
                    <a:pt x="545" y="251"/>
                  </a:lnTo>
                  <a:lnTo>
                    <a:pt x="541" y="214"/>
                  </a:lnTo>
                  <a:lnTo>
                    <a:pt x="539" y="186"/>
                  </a:lnTo>
                  <a:lnTo>
                    <a:pt x="539" y="164"/>
                  </a:lnTo>
                  <a:lnTo>
                    <a:pt x="540" y="155"/>
                  </a:lnTo>
                  <a:lnTo>
                    <a:pt x="543" y="148"/>
                  </a:lnTo>
                  <a:lnTo>
                    <a:pt x="545" y="141"/>
                  </a:lnTo>
                  <a:lnTo>
                    <a:pt x="549" y="136"/>
                  </a:lnTo>
                  <a:lnTo>
                    <a:pt x="555" y="132"/>
                  </a:lnTo>
                  <a:lnTo>
                    <a:pt x="561" y="128"/>
                  </a:lnTo>
                  <a:lnTo>
                    <a:pt x="570" y="124"/>
                  </a:lnTo>
                  <a:lnTo>
                    <a:pt x="579" y="121"/>
                  </a:lnTo>
                  <a:lnTo>
                    <a:pt x="602" y="116"/>
                  </a:lnTo>
                  <a:lnTo>
                    <a:pt x="602" y="116"/>
                  </a:lnTo>
                  <a:lnTo>
                    <a:pt x="595" y="109"/>
                  </a:lnTo>
                  <a:lnTo>
                    <a:pt x="586" y="102"/>
                  </a:lnTo>
                  <a:lnTo>
                    <a:pt x="572" y="94"/>
                  </a:lnTo>
                  <a:lnTo>
                    <a:pt x="556" y="87"/>
                  </a:lnTo>
                  <a:lnTo>
                    <a:pt x="536" y="81"/>
                  </a:lnTo>
                  <a:lnTo>
                    <a:pt x="525" y="78"/>
                  </a:lnTo>
                  <a:lnTo>
                    <a:pt x="513" y="77"/>
                  </a:lnTo>
                  <a:lnTo>
                    <a:pt x="499" y="75"/>
                  </a:lnTo>
                  <a:lnTo>
                    <a:pt x="486" y="75"/>
                  </a:lnTo>
                  <a:lnTo>
                    <a:pt x="486" y="75"/>
                  </a:lnTo>
                  <a:lnTo>
                    <a:pt x="475" y="58"/>
                  </a:lnTo>
                  <a:lnTo>
                    <a:pt x="464" y="44"/>
                  </a:lnTo>
                  <a:lnTo>
                    <a:pt x="453" y="32"/>
                  </a:lnTo>
                  <a:lnTo>
                    <a:pt x="443" y="23"/>
                  </a:lnTo>
                  <a:lnTo>
                    <a:pt x="443" y="23"/>
                  </a:lnTo>
                  <a:lnTo>
                    <a:pt x="428" y="25"/>
                  </a:lnTo>
                  <a:lnTo>
                    <a:pt x="413" y="25"/>
                  </a:lnTo>
                  <a:lnTo>
                    <a:pt x="406" y="24"/>
                  </a:lnTo>
                  <a:lnTo>
                    <a:pt x="401" y="23"/>
                  </a:lnTo>
                  <a:lnTo>
                    <a:pt x="395" y="19"/>
                  </a:lnTo>
                  <a:lnTo>
                    <a:pt x="391" y="14"/>
                  </a:lnTo>
                  <a:lnTo>
                    <a:pt x="391" y="14"/>
                  </a:lnTo>
                  <a:lnTo>
                    <a:pt x="385" y="17"/>
                  </a:lnTo>
                  <a:lnTo>
                    <a:pt x="379" y="20"/>
                  </a:lnTo>
                  <a:lnTo>
                    <a:pt x="372" y="21"/>
                  </a:lnTo>
                  <a:lnTo>
                    <a:pt x="364" y="20"/>
                  </a:lnTo>
                  <a:lnTo>
                    <a:pt x="364" y="20"/>
                  </a:lnTo>
                  <a:lnTo>
                    <a:pt x="360" y="17"/>
                  </a:lnTo>
                  <a:lnTo>
                    <a:pt x="356" y="12"/>
                  </a:lnTo>
                  <a:lnTo>
                    <a:pt x="354" y="6"/>
                  </a:lnTo>
                  <a:lnTo>
                    <a:pt x="352" y="1"/>
                  </a:lnTo>
                  <a:lnTo>
                    <a:pt x="352" y="1"/>
                  </a:lnTo>
                  <a:lnTo>
                    <a:pt x="347" y="2"/>
                  </a:lnTo>
                  <a:lnTo>
                    <a:pt x="341" y="5"/>
                  </a:lnTo>
                  <a:lnTo>
                    <a:pt x="332" y="12"/>
                  </a:lnTo>
                  <a:lnTo>
                    <a:pt x="316" y="31"/>
                  </a:lnTo>
                  <a:lnTo>
                    <a:pt x="316" y="31"/>
                  </a:lnTo>
                  <a:lnTo>
                    <a:pt x="314" y="31"/>
                  </a:lnTo>
                  <a:lnTo>
                    <a:pt x="313" y="31"/>
                  </a:lnTo>
                  <a:lnTo>
                    <a:pt x="313" y="31"/>
                  </a:lnTo>
                  <a:lnTo>
                    <a:pt x="308" y="24"/>
                  </a:lnTo>
                  <a:lnTo>
                    <a:pt x="304" y="20"/>
                  </a:lnTo>
                  <a:lnTo>
                    <a:pt x="297" y="17"/>
                  </a:lnTo>
                  <a:lnTo>
                    <a:pt x="293" y="17"/>
                  </a:lnTo>
                  <a:lnTo>
                    <a:pt x="290" y="19"/>
                  </a:lnTo>
                  <a:lnTo>
                    <a:pt x="290" y="19"/>
                  </a:lnTo>
                  <a:lnTo>
                    <a:pt x="285" y="20"/>
                  </a:lnTo>
                  <a:lnTo>
                    <a:pt x="281" y="24"/>
                  </a:lnTo>
                  <a:lnTo>
                    <a:pt x="273" y="31"/>
                  </a:lnTo>
                  <a:lnTo>
                    <a:pt x="273" y="31"/>
                  </a:lnTo>
                  <a:lnTo>
                    <a:pt x="270" y="31"/>
                  </a:lnTo>
                  <a:lnTo>
                    <a:pt x="269" y="29"/>
                  </a:lnTo>
                  <a:lnTo>
                    <a:pt x="269" y="29"/>
                  </a:lnTo>
                  <a:lnTo>
                    <a:pt x="267" y="23"/>
                  </a:lnTo>
                  <a:lnTo>
                    <a:pt x="266" y="17"/>
                  </a:lnTo>
                  <a:lnTo>
                    <a:pt x="260" y="5"/>
                  </a:lnTo>
                  <a:lnTo>
                    <a:pt x="260" y="5"/>
                  </a:lnTo>
                  <a:lnTo>
                    <a:pt x="255" y="10"/>
                  </a:lnTo>
                  <a:lnTo>
                    <a:pt x="250" y="17"/>
                  </a:lnTo>
                  <a:lnTo>
                    <a:pt x="240" y="31"/>
                  </a:lnTo>
                  <a:lnTo>
                    <a:pt x="240" y="31"/>
                  </a:lnTo>
                  <a:lnTo>
                    <a:pt x="239" y="31"/>
                  </a:lnTo>
                  <a:lnTo>
                    <a:pt x="236" y="31"/>
                  </a:lnTo>
                  <a:lnTo>
                    <a:pt x="236" y="31"/>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0" name="Freeform 644"/>
            <p:cNvSpPr>
              <a:spLocks/>
            </p:cNvSpPr>
            <p:nvPr/>
          </p:nvSpPr>
          <p:spPr bwMode="auto">
            <a:xfrm>
              <a:off x="4064000" y="5537200"/>
              <a:ext cx="530225" cy="188913"/>
            </a:xfrm>
            <a:custGeom>
              <a:avLst/>
              <a:gdLst>
                <a:gd name="T0" fmla="*/ 0 w 334"/>
                <a:gd name="T1" fmla="*/ 13 h 119"/>
                <a:gd name="T2" fmla="*/ 0 w 334"/>
                <a:gd name="T3" fmla="*/ 13 h 119"/>
                <a:gd name="T4" fmla="*/ 10 w 334"/>
                <a:gd name="T5" fmla="*/ 17 h 119"/>
                <a:gd name="T6" fmla="*/ 33 w 334"/>
                <a:gd name="T7" fmla="*/ 27 h 119"/>
                <a:gd name="T8" fmla="*/ 50 w 334"/>
                <a:gd name="T9" fmla="*/ 34 h 119"/>
                <a:gd name="T10" fmla="*/ 69 w 334"/>
                <a:gd name="T11" fmla="*/ 41 h 119"/>
                <a:gd name="T12" fmla="*/ 91 w 334"/>
                <a:gd name="T13" fmla="*/ 46 h 119"/>
                <a:gd name="T14" fmla="*/ 115 w 334"/>
                <a:gd name="T15" fmla="*/ 52 h 119"/>
                <a:gd name="T16" fmla="*/ 139 w 334"/>
                <a:gd name="T17" fmla="*/ 56 h 119"/>
                <a:gd name="T18" fmla="*/ 166 w 334"/>
                <a:gd name="T19" fmla="*/ 57 h 119"/>
                <a:gd name="T20" fmla="*/ 193 w 334"/>
                <a:gd name="T21" fmla="*/ 57 h 119"/>
                <a:gd name="T22" fmla="*/ 222 w 334"/>
                <a:gd name="T23" fmla="*/ 53 h 119"/>
                <a:gd name="T24" fmla="*/ 235 w 334"/>
                <a:gd name="T25" fmla="*/ 50 h 119"/>
                <a:gd name="T26" fmla="*/ 250 w 334"/>
                <a:gd name="T27" fmla="*/ 46 h 119"/>
                <a:gd name="T28" fmla="*/ 263 w 334"/>
                <a:gd name="T29" fmla="*/ 42 h 119"/>
                <a:gd name="T30" fmla="*/ 277 w 334"/>
                <a:gd name="T31" fmla="*/ 36 h 119"/>
                <a:gd name="T32" fmla="*/ 290 w 334"/>
                <a:gd name="T33" fmla="*/ 29 h 119"/>
                <a:gd name="T34" fmla="*/ 304 w 334"/>
                <a:gd name="T35" fmla="*/ 21 h 119"/>
                <a:gd name="T36" fmla="*/ 317 w 334"/>
                <a:gd name="T37" fmla="*/ 11 h 119"/>
                <a:gd name="T38" fmla="*/ 331 w 334"/>
                <a:gd name="T39" fmla="*/ 0 h 119"/>
                <a:gd name="T40" fmla="*/ 334 w 334"/>
                <a:gd name="T41" fmla="*/ 49 h 119"/>
                <a:gd name="T42" fmla="*/ 334 w 334"/>
                <a:gd name="T43" fmla="*/ 49 h 119"/>
                <a:gd name="T44" fmla="*/ 327 w 334"/>
                <a:gd name="T45" fmla="*/ 56 h 119"/>
                <a:gd name="T46" fmla="*/ 307 w 334"/>
                <a:gd name="T47" fmla="*/ 71 h 119"/>
                <a:gd name="T48" fmla="*/ 293 w 334"/>
                <a:gd name="T49" fmla="*/ 80 h 119"/>
                <a:gd name="T50" fmla="*/ 276 w 334"/>
                <a:gd name="T51" fmla="*/ 90 h 119"/>
                <a:gd name="T52" fmla="*/ 257 w 334"/>
                <a:gd name="T53" fmla="*/ 99 h 119"/>
                <a:gd name="T54" fmla="*/ 235 w 334"/>
                <a:gd name="T55" fmla="*/ 108 h 119"/>
                <a:gd name="T56" fmla="*/ 212 w 334"/>
                <a:gd name="T57" fmla="*/ 114 h 119"/>
                <a:gd name="T58" fmla="*/ 187 w 334"/>
                <a:gd name="T59" fmla="*/ 118 h 119"/>
                <a:gd name="T60" fmla="*/ 173 w 334"/>
                <a:gd name="T61" fmla="*/ 119 h 119"/>
                <a:gd name="T62" fmla="*/ 160 w 334"/>
                <a:gd name="T63" fmla="*/ 119 h 119"/>
                <a:gd name="T64" fmla="*/ 145 w 334"/>
                <a:gd name="T65" fmla="*/ 118 h 119"/>
                <a:gd name="T66" fmla="*/ 131 w 334"/>
                <a:gd name="T67" fmla="*/ 117 h 119"/>
                <a:gd name="T68" fmla="*/ 116 w 334"/>
                <a:gd name="T69" fmla="*/ 112 h 119"/>
                <a:gd name="T70" fmla="*/ 100 w 334"/>
                <a:gd name="T71" fmla="*/ 108 h 119"/>
                <a:gd name="T72" fmla="*/ 85 w 334"/>
                <a:gd name="T73" fmla="*/ 103 h 119"/>
                <a:gd name="T74" fmla="*/ 69 w 334"/>
                <a:gd name="T75" fmla="*/ 95 h 119"/>
                <a:gd name="T76" fmla="*/ 53 w 334"/>
                <a:gd name="T77" fmla="*/ 87 h 119"/>
                <a:gd name="T78" fmla="*/ 37 w 334"/>
                <a:gd name="T79" fmla="*/ 77 h 119"/>
                <a:gd name="T80" fmla="*/ 20 w 334"/>
                <a:gd name="T81" fmla="*/ 65 h 119"/>
                <a:gd name="T82" fmla="*/ 3 w 334"/>
                <a:gd name="T83" fmla="*/ 52 h 119"/>
                <a:gd name="T84" fmla="*/ 0 w 334"/>
                <a:gd name="T85" fmla="*/ 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119">
                  <a:moveTo>
                    <a:pt x="0" y="13"/>
                  </a:moveTo>
                  <a:lnTo>
                    <a:pt x="0" y="13"/>
                  </a:lnTo>
                  <a:lnTo>
                    <a:pt x="10" y="17"/>
                  </a:lnTo>
                  <a:lnTo>
                    <a:pt x="33" y="27"/>
                  </a:lnTo>
                  <a:lnTo>
                    <a:pt x="50" y="34"/>
                  </a:lnTo>
                  <a:lnTo>
                    <a:pt x="69" y="41"/>
                  </a:lnTo>
                  <a:lnTo>
                    <a:pt x="91" y="46"/>
                  </a:lnTo>
                  <a:lnTo>
                    <a:pt x="115" y="52"/>
                  </a:lnTo>
                  <a:lnTo>
                    <a:pt x="139" y="56"/>
                  </a:lnTo>
                  <a:lnTo>
                    <a:pt x="166" y="57"/>
                  </a:lnTo>
                  <a:lnTo>
                    <a:pt x="193" y="57"/>
                  </a:lnTo>
                  <a:lnTo>
                    <a:pt x="222" y="53"/>
                  </a:lnTo>
                  <a:lnTo>
                    <a:pt x="235" y="50"/>
                  </a:lnTo>
                  <a:lnTo>
                    <a:pt x="250" y="46"/>
                  </a:lnTo>
                  <a:lnTo>
                    <a:pt x="263" y="42"/>
                  </a:lnTo>
                  <a:lnTo>
                    <a:pt x="277" y="36"/>
                  </a:lnTo>
                  <a:lnTo>
                    <a:pt x="290" y="29"/>
                  </a:lnTo>
                  <a:lnTo>
                    <a:pt x="304" y="21"/>
                  </a:lnTo>
                  <a:lnTo>
                    <a:pt x="317" y="11"/>
                  </a:lnTo>
                  <a:lnTo>
                    <a:pt x="331" y="0"/>
                  </a:lnTo>
                  <a:lnTo>
                    <a:pt x="334" y="49"/>
                  </a:lnTo>
                  <a:lnTo>
                    <a:pt x="334" y="49"/>
                  </a:lnTo>
                  <a:lnTo>
                    <a:pt x="327" y="56"/>
                  </a:lnTo>
                  <a:lnTo>
                    <a:pt x="307" y="71"/>
                  </a:lnTo>
                  <a:lnTo>
                    <a:pt x="293" y="80"/>
                  </a:lnTo>
                  <a:lnTo>
                    <a:pt x="276" y="90"/>
                  </a:lnTo>
                  <a:lnTo>
                    <a:pt x="257" y="99"/>
                  </a:lnTo>
                  <a:lnTo>
                    <a:pt x="235" y="108"/>
                  </a:lnTo>
                  <a:lnTo>
                    <a:pt x="212" y="114"/>
                  </a:lnTo>
                  <a:lnTo>
                    <a:pt x="187" y="118"/>
                  </a:lnTo>
                  <a:lnTo>
                    <a:pt x="173" y="119"/>
                  </a:lnTo>
                  <a:lnTo>
                    <a:pt x="160" y="119"/>
                  </a:lnTo>
                  <a:lnTo>
                    <a:pt x="145" y="118"/>
                  </a:lnTo>
                  <a:lnTo>
                    <a:pt x="131" y="117"/>
                  </a:lnTo>
                  <a:lnTo>
                    <a:pt x="116" y="112"/>
                  </a:lnTo>
                  <a:lnTo>
                    <a:pt x="100" y="108"/>
                  </a:lnTo>
                  <a:lnTo>
                    <a:pt x="85" y="103"/>
                  </a:lnTo>
                  <a:lnTo>
                    <a:pt x="69" y="95"/>
                  </a:lnTo>
                  <a:lnTo>
                    <a:pt x="53" y="87"/>
                  </a:lnTo>
                  <a:lnTo>
                    <a:pt x="37" y="77"/>
                  </a:lnTo>
                  <a:lnTo>
                    <a:pt x="20" y="65"/>
                  </a:lnTo>
                  <a:lnTo>
                    <a:pt x="3" y="52"/>
                  </a:lnTo>
                  <a:lnTo>
                    <a:pt x="0" y="13"/>
                  </a:lnTo>
                  <a:close/>
                </a:path>
              </a:pathLst>
            </a:custGeom>
            <a:solidFill>
              <a:srgbClr val="796B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1" name="Freeform 645"/>
            <p:cNvSpPr>
              <a:spLocks/>
            </p:cNvSpPr>
            <p:nvPr/>
          </p:nvSpPr>
          <p:spPr bwMode="auto">
            <a:xfrm>
              <a:off x="4760913" y="4179888"/>
              <a:ext cx="360363" cy="387350"/>
            </a:xfrm>
            <a:custGeom>
              <a:avLst/>
              <a:gdLst>
                <a:gd name="T0" fmla="*/ 113 w 227"/>
                <a:gd name="T1" fmla="*/ 0 h 244"/>
                <a:gd name="T2" fmla="*/ 80 w 227"/>
                <a:gd name="T3" fmla="*/ 5 h 244"/>
                <a:gd name="T4" fmla="*/ 49 w 227"/>
                <a:gd name="T5" fmla="*/ 20 h 244"/>
                <a:gd name="T6" fmla="*/ 24 w 227"/>
                <a:gd name="T7" fmla="*/ 43 h 244"/>
                <a:gd name="T8" fmla="*/ 7 w 227"/>
                <a:gd name="T9" fmla="*/ 74 h 244"/>
                <a:gd name="T10" fmla="*/ 3 w 227"/>
                <a:gd name="T11" fmla="*/ 85 h 244"/>
                <a:gd name="T12" fmla="*/ 0 w 227"/>
                <a:gd name="T13" fmla="*/ 106 h 244"/>
                <a:gd name="T14" fmla="*/ 0 w 227"/>
                <a:gd name="T15" fmla="*/ 126 h 244"/>
                <a:gd name="T16" fmla="*/ 5 w 227"/>
                <a:gd name="T17" fmla="*/ 147 h 244"/>
                <a:gd name="T18" fmla="*/ 13 w 227"/>
                <a:gd name="T19" fmla="*/ 166 h 244"/>
                <a:gd name="T20" fmla="*/ 24 w 227"/>
                <a:gd name="T21" fmla="*/ 183 h 244"/>
                <a:gd name="T22" fmla="*/ 39 w 227"/>
                <a:gd name="T23" fmla="*/ 198 h 244"/>
                <a:gd name="T24" fmla="*/ 55 w 227"/>
                <a:gd name="T25" fmla="*/ 211 h 244"/>
                <a:gd name="T26" fmla="*/ 61 w 227"/>
                <a:gd name="T27" fmla="*/ 229 h 244"/>
                <a:gd name="T28" fmla="*/ 61 w 227"/>
                <a:gd name="T29" fmla="*/ 232 h 244"/>
                <a:gd name="T30" fmla="*/ 63 w 227"/>
                <a:gd name="T31" fmla="*/ 238 h 244"/>
                <a:gd name="T32" fmla="*/ 73 w 227"/>
                <a:gd name="T33" fmla="*/ 243 h 244"/>
                <a:gd name="T34" fmla="*/ 76 w 227"/>
                <a:gd name="T35" fmla="*/ 244 h 244"/>
                <a:gd name="T36" fmla="*/ 81 w 227"/>
                <a:gd name="T37" fmla="*/ 241 h 244"/>
                <a:gd name="T38" fmla="*/ 85 w 227"/>
                <a:gd name="T39" fmla="*/ 237 h 244"/>
                <a:gd name="T40" fmla="*/ 89 w 227"/>
                <a:gd name="T41" fmla="*/ 224 h 244"/>
                <a:gd name="T42" fmla="*/ 113 w 227"/>
                <a:gd name="T43" fmla="*/ 226 h 244"/>
                <a:gd name="T44" fmla="*/ 131 w 227"/>
                <a:gd name="T45" fmla="*/ 225 h 244"/>
                <a:gd name="T46" fmla="*/ 163 w 227"/>
                <a:gd name="T47" fmla="*/ 216 h 244"/>
                <a:gd name="T48" fmla="*/ 190 w 227"/>
                <a:gd name="T49" fmla="*/ 195 h 244"/>
                <a:gd name="T50" fmla="*/ 212 w 227"/>
                <a:gd name="T51" fmla="*/ 168 h 244"/>
                <a:gd name="T52" fmla="*/ 220 w 227"/>
                <a:gd name="T53" fmla="*/ 152 h 244"/>
                <a:gd name="T54" fmla="*/ 225 w 227"/>
                <a:gd name="T55" fmla="*/ 129 h 244"/>
                <a:gd name="T56" fmla="*/ 227 w 227"/>
                <a:gd name="T57" fmla="*/ 108 h 244"/>
                <a:gd name="T58" fmla="*/ 223 w 227"/>
                <a:gd name="T59" fmla="*/ 86 h 244"/>
                <a:gd name="T60" fmla="*/ 216 w 227"/>
                <a:gd name="T61" fmla="*/ 64 h 244"/>
                <a:gd name="T62" fmla="*/ 205 w 227"/>
                <a:gd name="T63" fmla="*/ 47 h 244"/>
                <a:gd name="T64" fmla="*/ 190 w 227"/>
                <a:gd name="T65" fmla="*/ 29 h 244"/>
                <a:gd name="T66" fmla="*/ 173 w 227"/>
                <a:gd name="T67" fmla="*/ 16 h 244"/>
                <a:gd name="T68" fmla="*/ 153 w 227"/>
                <a:gd name="T69" fmla="*/ 6 h 244"/>
                <a:gd name="T70" fmla="*/ 142 w 227"/>
                <a:gd name="T71" fmla="*/ 4 h 244"/>
                <a:gd name="T72" fmla="*/ 123 w 227"/>
                <a:gd name="T7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 h="244">
                  <a:moveTo>
                    <a:pt x="113" y="0"/>
                  </a:moveTo>
                  <a:lnTo>
                    <a:pt x="113" y="0"/>
                  </a:lnTo>
                  <a:lnTo>
                    <a:pt x="96" y="1"/>
                  </a:lnTo>
                  <a:lnTo>
                    <a:pt x="80" y="5"/>
                  </a:lnTo>
                  <a:lnTo>
                    <a:pt x="63" y="10"/>
                  </a:lnTo>
                  <a:lnTo>
                    <a:pt x="49" y="20"/>
                  </a:lnTo>
                  <a:lnTo>
                    <a:pt x="35" y="31"/>
                  </a:lnTo>
                  <a:lnTo>
                    <a:pt x="24" y="43"/>
                  </a:lnTo>
                  <a:lnTo>
                    <a:pt x="13" y="58"/>
                  </a:lnTo>
                  <a:lnTo>
                    <a:pt x="7" y="74"/>
                  </a:lnTo>
                  <a:lnTo>
                    <a:pt x="7" y="74"/>
                  </a:lnTo>
                  <a:lnTo>
                    <a:pt x="3" y="85"/>
                  </a:lnTo>
                  <a:lnTo>
                    <a:pt x="1" y="95"/>
                  </a:lnTo>
                  <a:lnTo>
                    <a:pt x="0" y="106"/>
                  </a:lnTo>
                  <a:lnTo>
                    <a:pt x="0" y="117"/>
                  </a:lnTo>
                  <a:lnTo>
                    <a:pt x="0" y="126"/>
                  </a:lnTo>
                  <a:lnTo>
                    <a:pt x="3" y="137"/>
                  </a:lnTo>
                  <a:lnTo>
                    <a:pt x="5" y="147"/>
                  </a:lnTo>
                  <a:lnTo>
                    <a:pt x="8" y="156"/>
                  </a:lnTo>
                  <a:lnTo>
                    <a:pt x="13" y="166"/>
                  </a:lnTo>
                  <a:lnTo>
                    <a:pt x="18" y="175"/>
                  </a:lnTo>
                  <a:lnTo>
                    <a:pt x="24" y="183"/>
                  </a:lnTo>
                  <a:lnTo>
                    <a:pt x="31" y="191"/>
                  </a:lnTo>
                  <a:lnTo>
                    <a:pt x="39" y="198"/>
                  </a:lnTo>
                  <a:lnTo>
                    <a:pt x="47" y="205"/>
                  </a:lnTo>
                  <a:lnTo>
                    <a:pt x="55" y="211"/>
                  </a:lnTo>
                  <a:lnTo>
                    <a:pt x="66" y="216"/>
                  </a:lnTo>
                  <a:lnTo>
                    <a:pt x="61" y="229"/>
                  </a:lnTo>
                  <a:lnTo>
                    <a:pt x="61" y="229"/>
                  </a:lnTo>
                  <a:lnTo>
                    <a:pt x="61" y="232"/>
                  </a:lnTo>
                  <a:lnTo>
                    <a:pt x="61" y="236"/>
                  </a:lnTo>
                  <a:lnTo>
                    <a:pt x="63" y="238"/>
                  </a:lnTo>
                  <a:lnTo>
                    <a:pt x="66" y="240"/>
                  </a:lnTo>
                  <a:lnTo>
                    <a:pt x="73" y="243"/>
                  </a:lnTo>
                  <a:lnTo>
                    <a:pt x="73" y="243"/>
                  </a:lnTo>
                  <a:lnTo>
                    <a:pt x="76" y="244"/>
                  </a:lnTo>
                  <a:lnTo>
                    <a:pt x="76" y="244"/>
                  </a:lnTo>
                  <a:lnTo>
                    <a:pt x="81" y="241"/>
                  </a:lnTo>
                  <a:lnTo>
                    <a:pt x="84" y="240"/>
                  </a:lnTo>
                  <a:lnTo>
                    <a:pt x="85" y="237"/>
                  </a:lnTo>
                  <a:lnTo>
                    <a:pt x="89" y="224"/>
                  </a:lnTo>
                  <a:lnTo>
                    <a:pt x="89" y="224"/>
                  </a:lnTo>
                  <a:lnTo>
                    <a:pt x="101" y="226"/>
                  </a:lnTo>
                  <a:lnTo>
                    <a:pt x="113" y="226"/>
                  </a:lnTo>
                  <a:lnTo>
                    <a:pt x="113" y="226"/>
                  </a:lnTo>
                  <a:lnTo>
                    <a:pt x="131" y="225"/>
                  </a:lnTo>
                  <a:lnTo>
                    <a:pt x="147" y="221"/>
                  </a:lnTo>
                  <a:lnTo>
                    <a:pt x="163" y="216"/>
                  </a:lnTo>
                  <a:lnTo>
                    <a:pt x="177" y="206"/>
                  </a:lnTo>
                  <a:lnTo>
                    <a:pt x="190" y="195"/>
                  </a:lnTo>
                  <a:lnTo>
                    <a:pt x="202" y="183"/>
                  </a:lnTo>
                  <a:lnTo>
                    <a:pt x="212" y="168"/>
                  </a:lnTo>
                  <a:lnTo>
                    <a:pt x="220" y="152"/>
                  </a:lnTo>
                  <a:lnTo>
                    <a:pt x="220" y="152"/>
                  </a:lnTo>
                  <a:lnTo>
                    <a:pt x="223" y="141"/>
                  </a:lnTo>
                  <a:lnTo>
                    <a:pt x="225" y="129"/>
                  </a:lnTo>
                  <a:lnTo>
                    <a:pt x="227" y="118"/>
                  </a:lnTo>
                  <a:lnTo>
                    <a:pt x="227" y="108"/>
                  </a:lnTo>
                  <a:lnTo>
                    <a:pt x="225" y="97"/>
                  </a:lnTo>
                  <a:lnTo>
                    <a:pt x="223" y="86"/>
                  </a:lnTo>
                  <a:lnTo>
                    <a:pt x="220" y="75"/>
                  </a:lnTo>
                  <a:lnTo>
                    <a:pt x="216" y="64"/>
                  </a:lnTo>
                  <a:lnTo>
                    <a:pt x="211" y="55"/>
                  </a:lnTo>
                  <a:lnTo>
                    <a:pt x="205" y="47"/>
                  </a:lnTo>
                  <a:lnTo>
                    <a:pt x="198" y="37"/>
                  </a:lnTo>
                  <a:lnTo>
                    <a:pt x="190" y="29"/>
                  </a:lnTo>
                  <a:lnTo>
                    <a:pt x="182" y="22"/>
                  </a:lnTo>
                  <a:lnTo>
                    <a:pt x="173" y="16"/>
                  </a:lnTo>
                  <a:lnTo>
                    <a:pt x="162" y="10"/>
                  </a:lnTo>
                  <a:lnTo>
                    <a:pt x="153" y="6"/>
                  </a:lnTo>
                  <a:lnTo>
                    <a:pt x="153" y="6"/>
                  </a:lnTo>
                  <a:lnTo>
                    <a:pt x="142" y="4"/>
                  </a:lnTo>
                  <a:lnTo>
                    <a:pt x="132" y="1"/>
                  </a:lnTo>
                  <a:lnTo>
                    <a:pt x="123" y="0"/>
                  </a:lnTo>
                  <a:lnTo>
                    <a:pt x="113"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2" name="Freeform 646"/>
            <p:cNvSpPr>
              <a:spLocks/>
            </p:cNvSpPr>
            <p:nvPr/>
          </p:nvSpPr>
          <p:spPr bwMode="auto">
            <a:xfrm>
              <a:off x="4760913" y="4179888"/>
              <a:ext cx="360363" cy="387350"/>
            </a:xfrm>
            <a:custGeom>
              <a:avLst/>
              <a:gdLst>
                <a:gd name="T0" fmla="*/ 113 w 227"/>
                <a:gd name="T1" fmla="*/ 0 h 244"/>
                <a:gd name="T2" fmla="*/ 80 w 227"/>
                <a:gd name="T3" fmla="*/ 5 h 244"/>
                <a:gd name="T4" fmla="*/ 49 w 227"/>
                <a:gd name="T5" fmla="*/ 20 h 244"/>
                <a:gd name="T6" fmla="*/ 24 w 227"/>
                <a:gd name="T7" fmla="*/ 43 h 244"/>
                <a:gd name="T8" fmla="*/ 7 w 227"/>
                <a:gd name="T9" fmla="*/ 74 h 244"/>
                <a:gd name="T10" fmla="*/ 3 w 227"/>
                <a:gd name="T11" fmla="*/ 85 h 244"/>
                <a:gd name="T12" fmla="*/ 0 w 227"/>
                <a:gd name="T13" fmla="*/ 106 h 244"/>
                <a:gd name="T14" fmla="*/ 0 w 227"/>
                <a:gd name="T15" fmla="*/ 126 h 244"/>
                <a:gd name="T16" fmla="*/ 5 w 227"/>
                <a:gd name="T17" fmla="*/ 147 h 244"/>
                <a:gd name="T18" fmla="*/ 13 w 227"/>
                <a:gd name="T19" fmla="*/ 166 h 244"/>
                <a:gd name="T20" fmla="*/ 24 w 227"/>
                <a:gd name="T21" fmla="*/ 183 h 244"/>
                <a:gd name="T22" fmla="*/ 39 w 227"/>
                <a:gd name="T23" fmla="*/ 198 h 244"/>
                <a:gd name="T24" fmla="*/ 55 w 227"/>
                <a:gd name="T25" fmla="*/ 211 h 244"/>
                <a:gd name="T26" fmla="*/ 61 w 227"/>
                <a:gd name="T27" fmla="*/ 229 h 244"/>
                <a:gd name="T28" fmla="*/ 61 w 227"/>
                <a:gd name="T29" fmla="*/ 232 h 244"/>
                <a:gd name="T30" fmla="*/ 63 w 227"/>
                <a:gd name="T31" fmla="*/ 238 h 244"/>
                <a:gd name="T32" fmla="*/ 73 w 227"/>
                <a:gd name="T33" fmla="*/ 243 h 244"/>
                <a:gd name="T34" fmla="*/ 76 w 227"/>
                <a:gd name="T35" fmla="*/ 244 h 244"/>
                <a:gd name="T36" fmla="*/ 81 w 227"/>
                <a:gd name="T37" fmla="*/ 241 h 244"/>
                <a:gd name="T38" fmla="*/ 85 w 227"/>
                <a:gd name="T39" fmla="*/ 237 h 244"/>
                <a:gd name="T40" fmla="*/ 89 w 227"/>
                <a:gd name="T41" fmla="*/ 224 h 244"/>
                <a:gd name="T42" fmla="*/ 113 w 227"/>
                <a:gd name="T43" fmla="*/ 226 h 244"/>
                <a:gd name="T44" fmla="*/ 131 w 227"/>
                <a:gd name="T45" fmla="*/ 225 h 244"/>
                <a:gd name="T46" fmla="*/ 163 w 227"/>
                <a:gd name="T47" fmla="*/ 216 h 244"/>
                <a:gd name="T48" fmla="*/ 190 w 227"/>
                <a:gd name="T49" fmla="*/ 195 h 244"/>
                <a:gd name="T50" fmla="*/ 212 w 227"/>
                <a:gd name="T51" fmla="*/ 168 h 244"/>
                <a:gd name="T52" fmla="*/ 220 w 227"/>
                <a:gd name="T53" fmla="*/ 152 h 244"/>
                <a:gd name="T54" fmla="*/ 225 w 227"/>
                <a:gd name="T55" fmla="*/ 129 h 244"/>
                <a:gd name="T56" fmla="*/ 227 w 227"/>
                <a:gd name="T57" fmla="*/ 108 h 244"/>
                <a:gd name="T58" fmla="*/ 223 w 227"/>
                <a:gd name="T59" fmla="*/ 86 h 244"/>
                <a:gd name="T60" fmla="*/ 216 w 227"/>
                <a:gd name="T61" fmla="*/ 64 h 244"/>
                <a:gd name="T62" fmla="*/ 205 w 227"/>
                <a:gd name="T63" fmla="*/ 47 h 244"/>
                <a:gd name="T64" fmla="*/ 190 w 227"/>
                <a:gd name="T65" fmla="*/ 29 h 244"/>
                <a:gd name="T66" fmla="*/ 173 w 227"/>
                <a:gd name="T67" fmla="*/ 16 h 244"/>
                <a:gd name="T68" fmla="*/ 153 w 227"/>
                <a:gd name="T69" fmla="*/ 6 h 244"/>
                <a:gd name="T70" fmla="*/ 142 w 227"/>
                <a:gd name="T71" fmla="*/ 4 h 244"/>
                <a:gd name="T72" fmla="*/ 123 w 227"/>
                <a:gd name="T7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 h="244">
                  <a:moveTo>
                    <a:pt x="113" y="0"/>
                  </a:moveTo>
                  <a:lnTo>
                    <a:pt x="113" y="0"/>
                  </a:lnTo>
                  <a:lnTo>
                    <a:pt x="96" y="1"/>
                  </a:lnTo>
                  <a:lnTo>
                    <a:pt x="80" y="5"/>
                  </a:lnTo>
                  <a:lnTo>
                    <a:pt x="63" y="10"/>
                  </a:lnTo>
                  <a:lnTo>
                    <a:pt x="49" y="20"/>
                  </a:lnTo>
                  <a:lnTo>
                    <a:pt x="35" y="31"/>
                  </a:lnTo>
                  <a:lnTo>
                    <a:pt x="24" y="43"/>
                  </a:lnTo>
                  <a:lnTo>
                    <a:pt x="13" y="58"/>
                  </a:lnTo>
                  <a:lnTo>
                    <a:pt x="7" y="74"/>
                  </a:lnTo>
                  <a:lnTo>
                    <a:pt x="7" y="74"/>
                  </a:lnTo>
                  <a:lnTo>
                    <a:pt x="3" y="85"/>
                  </a:lnTo>
                  <a:lnTo>
                    <a:pt x="1" y="95"/>
                  </a:lnTo>
                  <a:lnTo>
                    <a:pt x="0" y="106"/>
                  </a:lnTo>
                  <a:lnTo>
                    <a:pt x="0" y="117"/>
                  </a:lnTo>
                  <a:lnTo>
                    <a:pt x="0" y="126"/>
                  </a:lnTo>
                  <a:lnTo>
                    <a:pt x="3" y="137"/>
                  </a:lnTo>
                  <a:lnTo>
                    <a:pt x="5" y="147"/>
                  </a:lnTo>
                  <a:lnTo>
                    <a:pt x="8" y="156"/>
                  </a:lnTo>
                  <a:lnTo>
                    <a:pt x="13" y="166"/>
                  </a:lnTo>
                  <a:lnTo>
                    <a:pt x="18" y="175"/>
                  </a:lnTo>
                  <a:lnTo>
                    <a:pt x="24" y="183"/>
                  </a:lnTo>
                  <a:lnTo>
                    <a:pt x="31" y="191"/>
                  </a:lnTo>
                  <a:lnTo>
                    <a:pt x="39" y="198"/>
                  </a:lnTo>
                  <a:lnTo>
                    <a:pt x="47" y="205"/>
                  </a:lnTo>
                  <a:lnTo>
                    <a:pt x="55" y="211"/>
                  </a:lnTo>
                  <a:lnTo>
                    <a:pt x="66" y="216"/>
                  </a:lnTo>
                  <a:lnTo>
                    <a:pt x="61" y="229"/>
                  </a:lnTo>
                  <a:lnTo>
                    <a:pt x="61" y="229"/>
                  </a:lnTo>
                  <a:lnTo>
                    <a:pt x="61" y="232"/>
                  </a:lnTo>
                  <a:lnTo>
                    <a:pt x="61" y="236"/>
                  </a:lnTo>
                  <a:lnTo>
                    <a:pt x="63" y="238"/>
                  </a:lnTo>
                  <a:lnTo>
                    <a:pt x="66" y="240"/>
                  </a:lnTo>
                  <a:lnTo>
                    <a:pt x="73" y="243"/>
                  </a:lnTo>
                  <a:lnTo>
                    <a:pt x="73" y="243"/>
                  </a:lnTo>
                  <a:lnTo>
                    <a:pt x="76" y="244"/>
                  </a:lnTo>
                  <a:lnTo>
                    <a:pt x="76" y="244"/>
                  </a:lnTo>
                  <a:lnTo>
                    <a:pt x="81" y="241"/>
                  </a:lnTo>
                  <a:lnTo>
                    <a:pt x="84" y="240"/>
                  </a:lnTo>
                  <a:lnTo>
                    <a:pt x="85" y="237"/>
                  </a:lnTo>
                  <a:lnTo>
                    <a:pt x="89" y="224"/>
                  </a:lnTo>
                  <a:lnTo>
                    <a:pt x="89" y="224"/>
                  </a:lnTo>
                  <a:lnTo>
                    <a:pt x="101" y="226"/>
                  </a:lnTo>
                  <a:lnTo>
                    <a:pt x="113" y="226"/>
                  </a:lnTo>
                  <a:lnTo>
                    <a:pt x="113" y="226"/>
                  </a:lnTo>
                  <a:lnTo>
                    <a:pt x="131" y="225"/>
                  </a:lnTo>
                  <a:lnTo>
                    <a:pt x="147" y="221"/>
                  </a:lnTo>
                  <a:lnTo>
                    <a:pt x="163" y="216"/>
                  </a:lnTo>
                  <a:lnTo>
                    <a:pt x="177" y="206"/>
                  </a:lnTo>
                  <a:lnTo>
                    <a:pt x="190" y="195"/>
                  </a:lnTo>
                  <a:lnTo>
                    <a:pt x="202" y="183"/>
                  </a:lnTo>
                  <a:lnTo>
                    <a:pt x="212" y="168"/>
                  </a:lnTo>
                  <a:lnTo>
                    <a:pt x="220" y="152"/>
                  </a:lnTo>
                  <a:lnTo>
                    <a:pt x="220" y="152"/>
                  </a:lnTo>
                  <a:lnTo>
                    <a:pt x="223" y="141"/>
                  </a:lnTo>
                  <a:lnTo>
                    <a:pt x="225" y="129"/>
                  </a:lnTo>
                  <a:lnTo>
                    <a:pt x="227" y="118"/>
                  </a:lnTo>
                  <a:lnTo>
                    <a:pt x="227" y="108"/>
                  </a:lnTo>
                  <a:lnTo>
                    <a:pt x="225" y="97"/>
                  </a:lnTo>
                  <a:lnTo>
                    <a:pt x="223" y="86"/>
                  </a:lnTo>
                  <a:lnTo>
                    <a:pt x="220" y="75"/>
                  </a:lnTo>
                  <a:lnTo>
                    <a:pt x="216" y="64"/>
                  </a:lnTo>
                  <a:lnTo>
                    <a:pt x="211" y="55"/>
                  </a:lnTo>
                  <a:lnTo>
                    <a:pt x="205" y="47"/>
                  </a:lnTo>
                  <a:lnTo>
                    <a:pt x="198" y="37"/>
                  </a:lnTo>
                  <a:lnTo>
                    <a:pt x="190" y="29"/>
                  </a:lnTo>
                  <a:lnTo>
                    <a:pt x="182" y="22"/>
                  </a:lnTo>
                  <a:lnTo>
                    <a:pt x="173" y="16"/>
                  </a:lnTo>
                  <a:lnTo>
                    <a:pt x="162" y="10"/>
                  </a:lnTo>
                  <a:lnTo>
                    <a:pt x="153" y="6"/>
                  </a:lnTo>
                  <a:lnTo>
                    <a:pt x="153" y="6"/>
                  </a:lnTo>
                  <a:lnTo>
                    <a:pt x="142" y="4"/>
                  </a:lnTo>
                  <a:lnTo>
                    <a:pt x="132" y="1"/>
                  </a:lnTo>
                  <a:lnTo>
                    <a:pt x="123" y="0"/>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3" name="Freeform 647"/>
            <p:cNvSpPr>
              <a:spLocks/>
            </p:cNvSpPr>
            <p:nvPr/>
          </p:nvSpPr>
          <p:spPr bwMode="auto">
            <a:xfrm>
              <a:off x="4703763" y="4232275"/>
              <a:ext cx="358775" cy="360363"/>
            </a:xfrm>
            <a:custGeom>
              <a:avLst/>
              <a:gdLst>
                <a:gd name="T0" fmla="*/ 74 w 226"/>
                <a:gd name="T1" fmla="*/ 220 h 227"/>
                <a:gd name="T2" fmla="*/ 54 w 226"/>
                <a:gd name="T3" fmla="*/ 211 h 227"/>
                <a:gd name="T4" fmla="*/ 36 w 226"/>
                <a:gd name="T5" fmla="*/ 197 h 227"/>
                <a:gd name="T6" fmla="*/ 21 w 226"/>
                <a:gd name="T7" fmla="*/ 181 h 227"/>
                <a:gd name="T8" fmla="*/ 10 w 226"/>
                <a:gd name="T9" fmla="*/ 162 h 227"/>
                <a:gd name="T10" fmla="*/ 4 w 226"/>
                <a:gd name="T11" fmla="*/ 142 h 227"/>
                <a:gd name="T12" fmla="*/ 0 w 226"/>
                <a:gd name="T13" fmla="*/ 120 h 227"/>
                <a:gd name="T14" fmla="*/ 1 w 226"/>
                <a:gd name="T15" fmla="*/ 97 h 227"/>
                <a:gd name="T16" fmla="*/ 6 w 226"/>
                <a:gd name="T17" fmla="*/ 76 h 227"/>
                <a:gd name="T18" fmla="*/ 12 w 226"/>
                <a:gd name="T19" fmla="*/ 65 h 227"/>
                <a:gd name="T20" fmla="*/ 22 w 226"/>
                <a:gd name="T21" fmla="*/ 45 h 227"/>
                <a:gd name="T22" fmla="*/ 37 w 226"/>
                <a:gd name="T23" fmla="*/ 29 h 227"/>
                <a:gd name="T24" fmla="*/ 55 w 226"/>
                <a:gd name="T25" fmla="*/ 16 h 227"/>
                <a:gd name="T26" fmla="*/ 75 w 226"/>
                <a:gd name="T27" fmla="*/ 7 h 227"/>
                <a:gd name="T28" fmla="*/ 97 w 226"/>
                <a:gd name="T29" fmla="*/ 2 h 227"/>
                <a:gd name="T30" fmla="*/ 118 w 226"/>
                <a:gd name="T31" fmla="*/ 0 h 227"/>
                <a:gd name="T32" fmla="*/ 141 w 226"/>
                <a:gd name="T33" fmla="*/ 4 h 227"/>
                <a:gd name="T34" fmla="*/ 152 w 226"/>
                <a:gd name="T35" fmla="*/ 7 h 227"/>
                <a:gd name="T36" fmla="*/ 172 w 226"/>
                <a:gd name="T37" fmla="*/ 18 h 227"/>
                <a:gd name="T38" fmla="*/ 190 w 226"/>
                <a:gd name="T39" fmla="*/ 31 h 227"/>
                <a:gd name="T40" fmla="*/ 205 w 226"/>
                <a:gd name="T41" fmla="*/ 48 h 227"/>
                <a:gd name="T42" fmla="*/ 216 w 226"/>
                <a:gd name="T43" fmla="*/ 66 h 227"/>
                <a:gd name="T44" fmla="*/ 224 w 226"/>
                <a:gd name="T45" fmla="*/ 87 h 227"/>
                <a:gd name="T46" fmla="*/ 226 w 226"/>
                <a:gd name="T47" fmla="*/ 108 h 227"/>
                <a:gd name="T48" fmla="*/ 225 w 226"/>
                <a:gd name="T49" fmla="*/ 131 h 227"/>
                <a:gd name="T50" fmla="*/ 220 w 226"/>
                <a:gd name="T51" fmla="*/ 153 h 227"/>
                <a:gd name="T52" fmla="*/ 216 w 226"/>
                <a:gd name="T53" fmla="*/ 164 h 227"/>
                <a:gd name="T54" fmla="*/ 203 w 226"/>
                <a:gd name="T55" fmla="*/ 183 h 227"/>
                <a:gd name="T56" fmla="*/ 189 w 226"/>
                <a:gd name="T57" fmla="*/ 199 h 227"/>
                <a:gd name="T58" fmla="*/ 171 w 226"/>
                <a:gd name="T59" fmla="*/ 212 h 227"/>
                <a:gd name="T60" fmla="*/ 151 w 226"/>
                <a:gd name="T61" fmla="*/ 222 h 227"/>
                <a:gd name="T62" fmla="*/ 129 w 226"/>
                <a:gd name="T63" fmla="*/ 227 h 227"/>
                <a:gd name="T64" fmla="*/ 108 w 226"/>
                <a:gd name="T65" fmla="*/ 227 h 227"/>
                <a:gd name="T66" fmla="*/ 86 w 226"/>
                <a:gd name="T67" fmla="*/ 224 h 227"/>
                <a:gd name="T68" fmla="*/ 74 w 226"/>
                <a:gd name="T69" fmla="*/ 22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 h="227">
                  <a:moveTo>
                    <a:pt x="74" y="220"/>
                  </a:moveTo>
                  <a:lnTo>
                    <a:pt x="74" y="220"/>
                  </a:lnTo>
                  <a:lnTo>
                    <a:pt x="63" y="216"/>
                  </a:lnTo>
                  <a:lnTo>
                    <a:pt x="54" y="211"/>
                  </a:lnTo>
                  <a:lnTo>
                    <a:pt x="44" y="204"/>
                  </a:lnTo>
                  <a:lnTo>
                    <a:pt x="36" y="197"/>
                  </a:lnTo>
                  <a:lnTo>
                    <a:pt x="28" y="189"/>
                  </a:lnTo>
                  <a:lnTo>
                    <a:pt x="21" y="181"/>
                  </a:lnTo>
                  <a:lnTo>
                    <a:pt x="16" y="172"/>
                  </a:lnTo>
                  <a:lnTo>
                    <a:pt x="10" y="162"/>
                  </a:lnTo>
                  <a:lnTo>
                    <a:pt x="6" y="151"/>
                  </a:lnTo>
                  <a:lnTo>
                    <a:pt x="4" y="142"/>
                  </a:lnTo>
                  <a:lnTo>
                    <a:pt x="1" y="131"/>
                  </a:lnTo>
                  <a:lnTo>
                    <a:pt x="0" y="120"/>
                  </a:lnTo>
                  <a:lnTo>
                    <a:pt x="0" y="108"/>
                  </a:lnTo>
                  <a:lnTo>
                    <a:pt x="1" y="97"/>
                  </a:lnTo>
                  <a:lnTo>
                    <a:pt x="4" y="87"/>
                  </a:lnTo>
                  <a:lnTo>
                    <a:pt x="6" y="76"/>
                  </a:lnTo>
                  <a:lnTo>
                    <a:pt x="6" y="76"/>
                  </a:lnTo>
                  <a:lnTo>
                    <a:pt x="12" y="65"/>
                  </a:lnTo>
                  <a:lnTo>
                    <a:pt x="17" y="54"/>
                  </a:lnTo>
                  <a:lnTo>
                    <a:pt x="22" y="45"/>
                  </a:lnTo>
                  <a:lnTo>
                    <a:pt x="31" y="37"/>
                  </a:lnTo>
                  <a:lnTo>
                    <a:pt x="37" y="29"/>
                  </a:lnTo>
                  <a:lnTo>
                    <a:pt x="47" y="22"/>
                  </a:lnTo>
                  <a:lnTo>
                    <a:pt x="55" y="16"/>
                  </a:lnTo>
                  <a:lnTo>
                    <a:pt x="66" y="11"/>
                  </a:lnTo>
                  <a:lnTo>
                    <a:pt x="75" y="7"/>
                  </a:lnTo>
                  <a:lnTo>
                    <a:pt x="86" y="4"/>
                  </a:lnTo>
                  <a:lnTo>
                    <a:pt x="97" y="2"/>
                  </a:lnTo>
                  <a:lnTo>
                    <a:pt x="108" y="0"/>
                  </a:lnTo>
                  <a:lnTo>
                    <a:pt x="118" y="0"/>
                  </a:lnTo>
                  <a:lnTo>
                    <a:pt x="129" y="2"/>
                  </a:lnTo>
                  <a:lnTo>
                    <a:pt x="141" y="4"/>
                  </a:lnTo>
                  <a:lnTo>
                    <a:pt x="152" y="7"/>
                  </a:lnTo>
                  <a:lnTo>
                    <a:pt x="152" y="7"/>
                  </a:lnTo>
                  <a:lnTo>
                    <a:pt x="163" y="12"/>
                  </a:lnTo>
                  <a:lnTo>
                    <a:pt x="172" y="18"/>
                  </a:lnTo>
                  <a:lnTo>
                    <a:pt x="182" y="25"/>
                  </a:lnTo>
                  <a:lnTo>
                    <a:pt x="190" y="31"/>
                  </a:lnTo>
                  <a:lnTo>
                    <a:pt x="198" y="39"/>
                  </a:lnTo>
                  <a:lnTo>
                    <a:pt x="205" y="48"/>
                  </a:lnTo>
                  <a:lnTo>
                    <a:pt x="211" y="57"/>
                  </a:lnTo>
                  <a:lnTo>
                    <a:pt x="216" y="66"/>
                  </a:lnTo>
                  <a:lnTo>
                    <a:pt x="220" y="76"/>
                  </a:lnTo>
                  <a:lnTo>
                    <a:pt x="224" y="87"/>
                  </a:lnTo>
                  <a:lnTo>
                    <a:pt x="225" y="97"/>
                  </a:lnTo>
                  <a:lnTo>
                    <a:pt x="226" y="108"/>
                  </a:lnTo>
                  <a:lnTo>
                    <a:pt x="226" y="119"/>
                  </a:lnTo>
                  <a:lnTo>
                    <a:pt x="225" y="131"/>
                  </a:lnTo>
                  <a:lnTo>
                    <a:pt x="224" y="142"/>
                  </a:lnTo>
                  <a:lnTo>
                    <a:pt x="220" y="153"/>
                  </a:lnTo>
                  <a:lnTo>
                    <a:pt x="220" y="153"/>
                  </a:lnTo>
                  <a:lnTo>
                    <a:pt x="216" y="164"/>
                  </a:lnTo>
                  <a:lnTo>
                    <a:pt x="210" y="173"/>
                  </a:lnTo>
                  <a:lnTo>
                    <a:pt x="203" y="183"/>
                  </a:lnTo>
                  <a:lnTo>
                    <a:pt x="197" y="192"/>
                  </a:lnTo>
                  <a:lnTo>
                    <a:pt x="189" y="199"/>
                  </a:lnTo>
                  <a:lnTo>
                    <a:pt x="179" y="205"/>
                  </a:lnTo>
                  <a:lnTo>
                    <a:pt x="171" y="212"/>
                  </a:lnTo>
                  <a:lnTo>
                    <a:pt x="162" y="218"/>
                  </a:lnTo>
                  <a:lnTo>
                    <a:pt x="151" y="222"/>
                  </a:lnTo>
                  <a:lnTo>
                    <a:pt x="140" y="224"/>
                  </a:lnTo>
                  <a:lnTo>
                    <a:pt x="129" y="227"/>
                  </a:lnTo>
                  <a:lnTo>
                    <a:pt x="118" y="227"/>
                  </a:lnTo>
                  <a:lnTo>
                    <a:pt x="108" y="227"/>
                  </a:lnTo>
                  <a:lnTo>
                    <a:pt x="97" y="227"/>
                  </a:lnTo>
                  <a:lnTo>
                    <a:pt x="86" y="224"/>
                  </a:lnTo>
                  <a:lnTo>
                    <a:pt x="74" y="220"/>
                  </a:lnTo>
                  <a:lnTo>
                    <a:pt x="74" y="2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4" name="Freeform 648"/>
            <p:cNvSpPr>
              <a:spLocks/>
            </p:cNvSpPr>
            <p:nvPr/>
          </p:nvSpPr>
          <p:spPr bwMode="auto">
            <a:xfrm>
              <a:off x="4713288" y="4244975"/>
              <a:ext cx="339725" cy="336550"/>
            </a:xfrm>
            <a:custGeom>
              <a:avLst/>
              <a:gdLst>
                <a:gd name="T0" fmla="*/ 70 w 214"/>
                <a:gd name="T1" fmla="*/ 206 h 212"/>
                <a:gd name="T2" fmla="*/ 52 w 214"/>
                <a:gd name="T3" fmla="*/ 197 h 212"/>
                <a:gd name="T4" fmla="*/ 34 w 214"/>
                <a:gd name="T5" fmla="*/ 184 h 212"/>
                <a:gd name="T6" fmla="*/ 21 w 214"/>
                <a:gd name="T7" fmla="*/ 169 h 212"/>
                <a:gd name="T8" fmla="*/ 11 w 214"/>
                <a:gd name="T9" fmla="*/ 152 h 212"/>
                <a:gd name="T10" fmla="*/ 4 w 214"/>
                <a:gd name="T11" fmla="*/ 131 h 212"/>
                <a:gd name="T12" fmla="*/ 0 w 214"/>
                <a:gd name="T13" fmla="*/ 111 h 212"/>
                <a:gd name="T14" fmla="*/ 2 w 214"/>
                <a:gd name="T15" fmla="*/ 91 h 212"/>
                <a:gd name="T16" fmla="*/ 7 w 214"/>
                <a:gd name="T17" fmla="*/ 69 h 212"/>
                <a:gd name="T18" fmla="*/ 11 w 214"/>
                <a:gd name="T19" fmla="*/ 60 h 212"/>
                <a:gd name="T20" fmla="*/ 22 w 214"/>
                <a:gd name="T21" fmla="*/ 42 h 212"/>
                <a:gd name="T22" fmla="*/ 37 w 214"/>
                <a:gd name="T23" fmla="*/ 26 h 212"/>
                <a:gd name="T24" fmla="*/ 53 w 214"/>
                <a:gd name="T25" fmla="*/ 14 h 212"/>
                <a:gd name="T26" fmla="*/ 72 w 214"/>
                <a:gd name="T27" fmla="*/ 6 h 212"/>
                <a:gd name="T28" fmla="*/ 92 w 214"/>
                <a:gd name="T29" fmla="*/ 0 h 212"/>
                <a:gd name="T30" fmla="*/ 112 w 214"/>
                <a:gd name="T31" fmla="*/ 0 h 212"/>
                <a:gd name="T32" fmla="*/ 133 w 214"/>
                <a:gd name="T33" fmla="*/ 3 h 212"/>
                <a:gd name="T34" fmla="*/ 143 w 214"/>
                <a:gd name="T35" fmla="*/ 6 h 212"/>
                <a:gd name="T36" fmla="*/ 164 w 214"/>
                <a:gd name="T37" fmla="*/ 15 h 212"/>
                <a:gd name="T38" fmla="*/ 180 w 214"/>
                <a:gd name="T39" fmla="*/ 29 h 212"/>
                <a:gd name="T40" fmla="*/ 193 w 214"/>
                <a:gd name="T41" fmla="*/ 44 h 212"/>
                <a:gd name="T42" fmla="*/ 204 w 214"/>
                <a:gd name="T43" fmla="*/ 61 h 212"/>
                <a:gd name="T44" fmla="*/ 211 w 214"/>
                <a:gd name="T45" fmla="*/ 80 h 212"/>
                <a:gd name="T46" fmla="*/ 214 w 214"/>
                <a:gd name="T47" fmla="*/ 100 h 212"/>
                <a:gd name="T48" fmla="*/ 212 w 214"/>
                <a:gd name="T49" fmla="*/ 122 h 212"/>
                <a:gd name="T50" fmla="*/ 207 w 214"/>
                <a:gd name="T51" fmla="*/ 142 h 212"/>
                <a:gd name="T52" fmla="*/ 203 w 214"/>
                <a:gd name="T53" fmla="*/ 153 h 212"/>
                <a:gd name="T54" fmla="*/ 192 w 214"/>
                <a:gd name="T55" fmla="*/ 170 h 212"/>
                <a:gd name="T56" fmla="*/ 177 w 214"/>
                <a:gd name="T57" fmla="*/ 185 h 212"/>
                <a:gd name="T58" fmla="*/ 161 w 214"/>
                <a:gd name="T59" fmla="*/ 197 h 212"/>
                <a:gd name="T60" fmla="*/ 142 w 214"/>
                <a:gd name="T61" fmla="*/ 207 h 212"/>
                <a:gd name="T62" fmla="*/ 123 w 214"/>
                <a:gd name="T63" fmla="*/ 211 h 212"/>
                <a:gd name="T64" fmla="*/ 102 w 214"/>
                <a:gd name="T65" fmla="*/ 212 h 212"/>
                <a:gd name="T66" fmla="*/ 81 w 214"/>
                <a:gd name="T67" fmla="*/ 210 h 212"/>
                <a:gd name="T68" fmla="*/ 70 w 214"/>
                <a:gd name="T69" fmla="*/ 20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4" h="212">
                  <a:moveTo>
                    <a:pt x="70" y="206"/>
                  </a:moveTo>
                  <a:lnTo>
                    <a:pt x="70" y="206"/>
                  </a:lnTo>
                  <a:lnTo>
                    <a:pt x="61" y="202"/>
                  </a:lnTo>
                  <a:lnTo>
                    <a:pt x="52" y="197"/>
                  </a:lnTo>
                  <a:lnTo>
                    <a:pt x="42" y="191"/>
                  </a:lnTo>
                  <a:lnTo>
                    <a:pt x="34" y="184"/>
                  </a:lnTo>
                  <a:lnTo>
                    <a:pt x="27" y="177"/>
                  </a:lnTo>
                  <a:lnTo>
                    <a:pt x="21" y="169"/>
                  </a:lnTo>
                  <a:lnTo>
                    <a:pt x="15" y="160"/>
                  </a:lnTo>
                  <a:lnTo>
                    <a:pt x="11" y="152"/>
                  </a:lnTo>
                  <a:lnTo>
                    <a:pt x="7" y="142"/>
                  </a:lnTo>
                  <a:lnTo>
                    <a:pt x="4" y="131"/>
                  </a:lnTo>
                  <a:lnTo>
                    <a:pt x="2" y="122"/>
                  </a:lnTo>
                  <a:lnTo>
                    <a:pt x="0" y="111"/>
                  </a:lnTo>
                  <a:lnTo>
                    <a:pt x="0" y="102"/>
                  </a:lnTo>
                  <a:lnTo>
                    <a:pt x="2" y="91"/>
                  </a:lnTo>
                  <a:lnTo>
                    <a:pt x="4" y="80"/>
                  </a:lnTo>
                  <a:lnTo>
                    <a:pt x="7" y="69"/>
                  </a:lnTo>
                  <a:lnTo>
                    <a:pt x="7" y="69"/>
                  </a:lnTo>
                  <a:lnTo>
                    <a:pt x="11" y="60"/>
                  </a:lnTo>
                  <a:lnTo>
                    <a:pt x="16" y="50"/>
                  </a:lnTo>
                  <a:lnTo>
                    <a:pt x="22" y="42"/>
                  </a:lnTo>
                  <a:lnTo>
                    <a:pt x="29" y="34"/>
                  </a:lnTo>
                  <a:lnTo>
                    <a:pt x="37" y="26"/>
                  </a:lnTo>
                  <a:lnTo>
                    <a:pt x="45" y="21"/>
                  </a:lnTo>
                  <a:lnTo>
                    <a:pt x="53" y="14"/>
                  </a:lnTo>
                  <a:lnTo>
                    <a:pt x="62" y="10"/>
                  </a:lnTo>
                  <a:lnTo>
                    <a:pt x="72" y="6"/>
                  </a:lnTo>
                  <a:lnTo>
                    <a:pt x="81" y="3"/>
                  </a:lnTo>
                  <a:lnTo>
                    <a:pt x="92" y="0"/>
                  </a:lnTo>
                  <a:lnTo>
                    <a:pt x="102" y="0"/>
                  </a:lnTo>
                  <a:lnTo>
                    <a:pt x="112" y="0"/>
                  </a:lnTo>
                  <a:lnTo>
                    <a:pt x="123" y="0"/>
                  </a:lnTo>
                  <a:lnTo>
                    <a:pt x="133" y="3"/>
                  </a:lnTo>
                  <a:lnTo>
                    <a:pt x="143" y="6"/>
                  </a:lnTo>
                  <a:lnTo>
                    <a:pt x="143" y="6"/>
                  </a:lnTo>
                  <a:lnTo>
                    <a:pt x="154" y="10"/>
                  </a:lnTo>
                  <a:lnTo>
                    <a:pt x="164" y="15"/>
                  </a:lnTo>
                  <a:lnTo>
                    <a:pt x="172" y="22"/>
                  </a:lnTo>
                  <a:lnTo>
                    <a:pt x="180" y="29"/>
                  </a:lnTo>
                  <a:lnTo>
                    <a:pt x="187" y="35"/>
                  </a:lnTo>
                  <a:lnTo>
                    <a:pt x="193" y="44"/>
                  </a:lnTo>
                  <a:lnTo>
                    <a:pt x="199" y="52"/>
                  </a:lnTo>
                  <a:lnTo>
                    <a:pt x="204" y="61"/>
                  </a:lnTo>
                  <a:lnTo>
                    <a:pt x="207" y="71"/>
                  </a:lnTo>
                  <a:lnTo>
                    <a:pt x="211" y="80"/>
                  </a:lnTo>
                  <a:lnTo>
                    <a:pt x="212" y="91"/>
                  </a:lnTo>
                  <a:lnTo>
                    <a:pt x="214" y="100"/>
                  </a:lnTo>
                  <a:lnTo>
                    <a:pt x="214" y="111"/>
                  </a:lnTo>
                  <a:lnTo>
                    <a:pt x="212" y="122"/>
                  </a:lnTo>
                  <a:lnTo>
                    <a:pt x="211" y="133"/>
                  </a:lnTo>
                  <a:lnTo>
                    <a:pt x="207" y="142"/>
                  </a:lnTo>
                  <a:lnTo>
                    <a:pt x="207" y="142"/>
                  </a:lnTo>
                  <a:lnTo>
                    <a:pt x="203" y="153"/>
                  </a:lnTo>
                  <a:lnTo>
                    <a:pt x="197" y="162"/>
                  </a:lnTo>
                  <a:lnTo>
                    <a:pt x="192" y="170"/>
                  </a:lnTo>
                  <a:lnTo>
                    <a:pt x="185" y="179"/>
                  </a:lnTo>
                  <a:lnTo>
                    <a:pt x="177" y="185"/>
                  </a:lnTo>
                  <a:lnTo>
                    <a:pt x="169" y="192"/>
                  </a:lnTo>
                  <a:lnTo>
                    <a:pt x="161" y="197"/>
                  </a:lnTo>
                  <a:lnTo>
                    <a:pt x="151" y="203"/>
                  </a:lnTo>
                  <a:lnTo>
                    <a:pt x="142" y="207"/>
                  </a:lnTo>
                  <a:lnTo>
                    <a:pt x="133" y="210"/>
                  </a:lnTo>
                  <a:lnTo>
                    <a:pt x="123" y="211"/>
                  </a:lnTo>
                  <a:lnTo>
                    <a:pt x="112" y="212"/>
                  </a:lnTo>
                  <a:lnTo>
                    <a:pt x="102" y="212"/>
                  </a:lnTo>
                  <a:lnTo>
                    <a:pt x="92" y="211"/>
                  </a:lnTo>
                  <a:lnTo>
                    <a:pt x="81" y="210"/>
                  </a:lnTo>
                  <a:lnTo>
                    <a:pt x="70" y="206"/>
                  </a:lnTo>
                  <a:lnTo>
                    <a:pt x="70" y="206"/>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5" name="Freeform 649"/>
            <p:cNvSpPr>
              <a:spLocks/>
            </p:cNvSpPr>
            <p:nvPr/>
          </p:nvSpPr>
          <p:spPr bwMode="auto">
            <a:xfrm>
              <a:off x="4762500" y="4294188"/>
              <a:ext cx="241300" cy="238125"/>
            </a:xfrm>
            <a:custGeom>
              <a:avLst/>
              <a:gdLst>
                <a:gd name="T0" fmla="*/ 50 w 152"/>
                <a:gd name="T1" fmla="*/ 146 h 150"/>
                <a:gd name="T2" fmla="*/ 50 w 152"/>
                <a:gd name="T3" fmla="*/ 146 h 150"/>
                <a:gd name="T4" fmla="*/ 37 w 152"/>
                <a:gd name="T5" fmla="*/ 139 h 150"/>
                <a:gd name="T6" fmla="*/ 25 w 152"/>
                <a:gd name="T7" fmla="*/ 130 h 150"/>
                <a:gd name="T8" fmla="*/ 15 w 152"/>
                <a:gd name="T9" fmla="*/ 119 h 150"/>
                <a:gd name="T10" fmla="*/ 8 w 152"/>
                <a:gd name="T11" fmla="*/ 107 h 150"/>
                <a:gd name="T12" fmla="*/ 3 w 152"/>
                <a:gd name="T13" fmla="*/ 94 h 150"/>
                <a:gd name="T14" fmla="*/ 0 w 152"/>
                <a:gd name="T15" fmla="*/ 79 h 150"/>
                <a:gd name="T16" fmla="*/ 2 w 152"/>
                <a:gd name="T17" fmla="*/ 64 h 150"/>
                <a:gd name="T18" fmla="*/ 6 w 152"/>
                <a:gd name="T19" fmla="*/ 49 h 150"/>
                <a:gd name="T20" fmla="*/ 6 w 152"/>
                <a:gd name="T21" fmla="*/ 49 h 150"/>
                <a:gd name="T22" fmla="*/ 12 w 152"/>
                <a:gd name="T23" fmla="*/ 36 h 150"/>
                <a:gd name="T24" fmla="*/ 21 w 152"/>
                <a:gd name="T25" fmla="*/ 23 h 150"/>
                <a:gd name="T26" fmla="*/ 31 w 152"/>
                <a:gd name="T27" fmla="*/ 14 h 150"/>
                <a:gd name="T28" fmla="*/ 45 w 152"/>
                <a:gd name="T29" fmla="*/ 7 h 150"/>
                <a:gd name="T30" fmla="*/ 58 w 152"/>
                <a:gd name="T31" fmla="*/ 2 h 150"/>
                <a:gd name="T32" fmla="*/ 72 w 152"/>
                <a:gd name="T33" fmla="*/ 0 h 150"/>
                <a:gd name="T34" fmla="*/ 87 w 152"/>
                <a:gd name="T35" fmla="*/ 0 h 150"/>
                <a:gd name="T36" fmla="*/ 102 w 152"/>
                <a:gd name="T37" fmla="*/ 4 h 150"/>
                <a:gd name="T38" fmla="*/ 102 w 152"/>
                <a:gd name="T39" fmla="*/ 4 h 150"/>
                <a:gd name="T40" fmla="*/ 115 w 152"/>
                <a:gd name="T41" fmla="*/ 11 h 150"/>
                <a:gd name="T42" fmla="*/ 127 w 152"/>
                <a:gd name="T43" fmla="*/ 21 h 150"/>
                <a:gd name="T44" fmla="*/ 137 w 152"/>
                <a:gd name="T45" fmla="*/ 31 h 150"/>
                <a:gd name="T46" fmla="*/ 145 w 152"/>
                <a:gd name="T47" fmla="*/ 44 h 150"/>
                <a:gd name="T48" fmla="*/ 149 w 152"/>
                <a:gd name="T49" fmla="*/ 57 h 150"/>
                <a:gd name="T50" fmla="*/ 152 w 152"/>
                <a:gd name="T51" fmla="*/ 72 h 150"/>
                <a:gd name="T52" fmla="*/ 150 w 152"/>
                <a:gd name="T53" fmla="*/ 87 h 150"/>
                <a:gd name="T54" fmla="*/ 146 w 152"/>
                <a:gd name="T55" fmla="*/ 100 h 150"/>
                <a:gd name="T56" fmla="*/ 146 w 152"/>
                <a:gd name="T57" fmla="*/ 100 h 150"/>
                <a:gd name="T58" fmla="*/ 141 w 152"/>
                <a:gd name="T59" fmla="*/ 115 h 150"/>
                <a:gd name="T60" fmla="*/ 131 w 152"/>
                <a:gd name="T61" fmla="*/ 126 h 150"/>
                <a:gd name="T62" fmla="*/ 120 w 152"/>
                <a:gd name="T63" fmla="*/ 135 h 150"/>
                <a:gd name="T64" fmla="*/ 108 w 152"/>
                <a:gd name="T65" fmla="*/ 144 h 150"/>
                <a:gd name="T66" fmla="*/ 95 w 152"/>
                <a:gd name="T67" fmla="*/ 148 h 150"/>
                <a:gd name="T68" fmla="*/ 80 w 152"/>
                <a:gd name="T69" fmla="*/ 150 h 150"/>
                <a:gd name="T70" fmla="*/ 65 w 152"/>
                <a:gd name="T71" fmla="*/ 150 h 150"/>
                <a:gd name="T72" fmla="*/ 50 w 152"/>
                <a:gd name="T73" fmla="*/ 146 h 150"/>
                <a:gd name="T74" fmla="*/ 50 w 152"/>
                <a:gd name="T75"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0">
                  <a:moveTo>
                    <a:pt x="50" y="146"/>
                  </a:moveTo>
                  <a:lnTo>
                    <a:pt x="50" y="146"/>
                  </a:lnTo>
                  <a:lnTo>
                    <a:pt x="37" y="139"/>
                  </a:lnTo>
                  <a:lnTo>
                    <a:pt x="25" y="130"/>
                  </a:lnTo>
                  <a:lnTo>
                    <a:pt x="15" y="119"/>
                  </a:lnTo>
                  <a:lnTo>
                    <a:pt x="8" y="107"/>
                  </a:lnTo>
                  <a:lnTo>
                    <a:pt x="3" y="94"/>
                  </a:lnTo>
                  <a:lnTo>
                    <a:pt x="0" y="79"/>
                  </a:lnTo>
                  <a:lnTo>
                    <a:pt x="2" y="64"/>
                  </a:lnTo>
                  <a:lnTo>
                    <a:pt x="6" y="49"/>
                  </a:lnTo>
                  <a:lnTo>
                    <a:pt x="6" y="49"/>
                  </a:lnTo>
                  <a:lnTo>
                    <a:pt x="12" y="36"/>
                  </a:lnTo>
                  <a:lnTo>
                    <a:pt x="21" y="23"/>
                  </a:lnTo>
                  <a:lnTo>
                    <a:pt x="31" y="14"/>
                  </a:lnTo>
                  <a:lnTo>
                    <a:pt x="45" y="7"/>
                  </a:lnTo>
                  <a:lnTo>
                    <a:pt x="58" y="2"/>
                  </a:lnTo>
                  <a:lnTo>
                    <a:pt x="72" y="0"/>
                  </a:lnTo>
                  <a:lnTo>
                    <a:pt x="87" y="0"/>
                  </a:lnTo>
                  <a:lnTo>
                    <a:pt x="102" y="4"/>
                  </a:lnTo>
                  <a:lnTo>
                    <a:pt x="102" y="4"/>
                  </a:lnTo>
                  <a:lnTo>
                    <a:pt x="115" y="11"/>
                  </a:lnTo>
                  <a:lnTo>
                    <a:pt x="127" y="21"/>
                  </a:lnTo>
                  <a:lnTo>
                    <a:pt x="137" y="31"/>
                  </a:lnTo>
                  <a:lnTo>
                    <a:pt x="145" y="44"/>
                  </a:lnTo>
                  <a:lnTo>
                    <a:pt x="149" y="57"/>
                  </a:lnTo>
                  <a:lnTo>
                    <a:pt x="152" y="72"/>
                  </a:lnTo>
                  <a:lnTo>
                    <a:pt x="150" y="87"/>
                  </a:lnTo>
                  <a:lnTo>
                    <a:pt x="146" y="100"/>
                  </a:lnTo>
                  <a:lnTo>
                    <a:pt x="146" y="100"/>
                  </a:lnTo>
                  <a:lnTo>
                    <a:pt x="141" y="115"/>
                  </a:lnTo>
                  <a:lnTo>
                    <a:pt x="131" y="126"/>
                  </a:lnTo>
                  <a:lnTo>
                    <a:pt x="120" y="135"/>
                  </a:lnTo>
                  <a:lnTo>
                    <a:pt x="108" y="144"/>
                  </a:lnTo>
                  <a:lnTo>
                    <a:pt x="95" y="148"/>
                  </a:lnTo>
                  <a:lnTo>
                    <a:pt x="80" y="150"/>
                  </a:lnTo>
                  <a:lnTo>
                    <a:pt x="65" y="150"/>
                  </a:lnTo>
                  <a:lnTo>
                    <a:pt x="50" y="146"/>
                  </a:lnTo>
                  <a:lnTo>
                    <a:pt x="50" y="1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6" name="Freeform 650"/>
            <p:cNvSpPr>
              <a:spLocks/>
            </p:cNvSpPr>
            <p:nvPr/>
          </p:nvSpPr>
          <p:spPr bwMode="auto">
            <a:xfrm>
              <a:off x="5600700" y="4322763"/>
              <a:ext cx="268288" cy="341313"/>
            </a:xfrm>
            <a:custGeom>
              <a:avLst/>
              <a:gdLst>
                <a:gd name="T0" fmla="*/ 143 w 169"/>
                <a:gd name="T1" fmla="*/ 30 h 215"/>
                <a:gd name="T2" fmla="*/ 122 w 169"/>
                <a:gd name="T3" fmla="*/ 62 h 215"/>
                <a:gd name="T4" fmla="*/ 110 w 169"/>
                <a:gd name="T5" fmla="*/ 78 h 215"/>
                <a:gd name="T6" fmla="*/ 108 w 169"/>
                <a:gd name="T7" fmla="*/ 77 h 215"/>
                <a:gd name="T8" fmla="*/ 116 w 169"/>
                <a:gd name="T9" fmla="*/ 36 h 215"/>
                <a:gd name="T10" fmla="*/ 119 w 169"/>
                <a:gd name="T11" fmla="*/ 16 h 215"/>
                <a:gd name="T12" fmla="*/ 118 w 169"/>
                <a:gd name="T13" fmla="*/ 8 h 215"/>
                <a:gd name="T14" fmla="*/ 114 w 169"/>
                <a:gd name="T15" fmla="*/ 3 h 215"/>
                <a:gd name="T16" fmla="*/ 108 w 169"/>
                <a:gd name="T17" fmla="*/ 0 h 215"/>
                <a:gd name="T18" fmla="*/ 103 w 169"/>
                <a:gd name="T19" fmla="*/ 1 h 215"/>
                <a:gd name="T20" fmla="*/ 97 w 169"/>
                <a:gd name="T21" fmla="*/ 4 h 215"/>
                <a:gd name="T22" fmla="*/ 91 w 169"/>
                <a:gd name="T23" fmla="*/ 18 h 215"/>
                <a:gd name="T24" fmla="*/ 88 w 169"/>
                <a:gd name="T25" fmla="*/ 27 h 215"/>
                <a:gd name="T26" fmla="*/ 77 w 169"/>
                <a:gd name="T27" fmla="*/ 59 h 215"/>
                <a:gd name="T28" fmla="*/ 72 w 169"/>
                <a:gd name="T29" fmla="*/ 69 h 215"/>
                <a:gd name="T30" fmla="*/ 73 w 169"/>
                <a:gd name="T31" fmla="*/ 58 h 215"/>
                <a:gd name="T32" fmla="*/ 76 w 169"/>
                <a:gd name="T33" fmla="*/ 35 h 215"/>
                <a:gd name="T34" fmla="*/ 74 w 169"/>
                <a:gd name="T35" fmla="*/ 20 h 215"/>
                <a:gd name="T36" fmla="*/ 70 w 169"/>
                <a:gd name="T37" fmla="*/ 13 h 215"/>
                <a:gd name="T38" fmla="*/ 64 w 169"/>
                <a:gd name="T39" fmla="*/ 13 h 215"/>
                <a:gd name="T40" fmla="*/ 60 w 169"/>
                <a:gd name="T41" fmla="*/ 15 h 215"/>
                <a:gd name="T42" fmla="*/ 53 w 169"/>
                <a:gd name="T43" fmla="*/ 28 h 215"/>
                <a:gd name="T44" fmla="*/ 34 w 169"/>
                <a:gd name="T45" fmla="*/ 92 h 215"/>
                <a:gd name="T46" fmla="*/ 24 w 169"/>
                <a:gd name="T47" fmla="*/ 115 h 215"/>
                <a:gd name="T48" fmla="*/ 8 w 169"/>
                <a:gd name="T49" fmla="*/ 154 h 215"/>
                <a:gd name="T50" fmla="*/ 0 w 169"/>
                <a:gd name="T51" fmla="*/ 178 h 215"/>
                <a:gd name="T52" fmla="*/ 24 w 169"/>
                <a:gd name="T53" fmla="*/ 196 h 215"/>
                <a:gd name="T54" fmla="*/ 47 w 169"/>
                <a:gd name="T55" fmla="*/ 215 h 215"/>
                <a:gd name="T56" fmla="*/ 56 w 169"/>
                <a:gd name="T57" fmla="*/ 208 h 215"/>
                <a:gd name="T58" fmla="*/ 93 w 169"/>
                <a:gd name="T59" fmla="*/ 189 h 215"/>
                <a:gd name="T60" fmla="*/ 126 w 169"/>
                <a:gd name="T61" fmla="*/ 175 h 215"/>
                <a:gd name="T62" fmla="*/ 158 w 169"/>
                <a:gd name="T63" fmla="*/ 167 h 215"/>
                <a:gd name="T64" fmla="*/ 159 w 169"/>
                <a:gd name="T65" fmla="*/ 162 h 215"/>
                <a:gd name="T66" fmla="*/ 161 w 169"/>
                <a:gd name="T67" fmla="*/ 153 h 215"/>
                <a:gd name="T68" fmla="*/ 154 w 169"/>
                <a:gd name="T69" fmla="*/ 143 h 215"/>
                <a:gd name="T70" fmla="*/ 138 w 169"/>
                <a:gd name="T71" fmla="*/ 142 h 215"/>
                <a:gd name="T72" fmla="*/ 124 w 169"/>
                <a:gd name="T73" fmla="*/ 143 h 215"/>
                <a:gd name="T74" fmla="*/ 110 w 169"/>
                <a:gd name="T75" fmla="*/ 148 h 215"/>
                <a:gd name="T76" fmla="*/ 105 w 169"/>
                <a:gd name="T77" fmla="*/ 151 h 215"/>
                <a:gd name="T78" fmla="*/ 154 w 169"/>
                <a:gd name="T79" fmla="*/ 73 h 215"/>
                <a:gd name="T80" fmla="*/ 168 w 169"/>
                <a:gd name="T81" fmla="*/ 40 h 215"/>
                <a:gd name="T82" fmla="*/ 169 w 169"/>
                <a:gd name="T83" fmla="*/ 28 h 215"/>
                <a:gd name="T84" fmla="*/ 166 w 169"/>
                <a:gd name="T85" fmla="*/ 22 h 215"/>
                <a:gd name="T86" fmla="*/ 162 w 169"/>
                <a:gd name="T87" fmla="*/ 18 h 215"/>
                <a:gd name="T88" fmla="*/ 157 w 169"/>
                <a:gd name="T89" fmla="*/ 18 h 215"/>
                <a:gd name="T90" fmla="*/ 150 w 169"/>
                <a:gd name="T91" fmla="*/ 22 h 215"/>
                <a:gd name="T92" fmla="*/ 143 w 169"/>
                <a:gd name="T93"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215">
                  <a:moveTo>
                    <a:pt x="143" y="30"/>
                  </a:moveTo>
                  <a:lnTo>
                    <a:pt x="143" y="30"/>
                  </a:lnTo>
                  <a:lnTo>
                    <a:pt x="134" y="46"/>
                  </a:lnTo>
                  <a:lnTo>
                    <a:pt x="122" y="62"/>
                  </a:lnTo>
                  <a:lnTo>
                    <a:pt x="112" y="76"/>
                  </a:lnTo>
                  <a:lnTo>
                    <a:pt x="110" y="78"/>
                  </a:lnTo>
                  <a:lnTo>
                    <a:pt x="108" y="78"/>
                  </a:lnTo>
                  <a:lnTo>
                    <a:pt x="108" y="77"/>
                  </a:lnTo>
                  <a:lnTo>
                    <a:pt x="108" y="77"/>
                  </a:lnTo>
                  <a:lnTo>
                    <a:pt x="116" y="36"/>
                  </a:lnTo>
                  <a:lnTo>
                    <a:pt x="119" y="16"/>
                  </a:lnTo>
                  <a:lnTo>
                    <a:pt x="119" y="16"/>
                  </a:lnTo>
                  <a:lnTo>
                    <a:pt x="119" y="12"/>
                  </a:lnTo>
                  <a:lnTo>
                    <a:pt x="118" y="8"/>
                  </a:lnTo>
                  <a:lnTo>
                    <a:pt x="116" y="4"/>
                  </a:lnTo>
                  <a:lnTo>
                    <a:pt x="114" y="3"/>
                  </a:lnTo>
                  <a:lnTo>
                    <a:pt x="111" y="0"/>
                  </a:lnTo>
                  <a:lnTo>
                    <a:pt x="108" y="0"/>
                  </a:lnTo>
                  <a:lnTo>
                    <a:pt x="105" y="0"/>
                  </a:lnTo>
                  <a:lnTo>
                    <a:pt x="103" y="1"/>
                  </a:lnTo>
                  <a:lnTo>
                    <a:pt x="103" y="1"/>
                  </a:lnTo>
                  <a:lnTo>
                    <a:pt x="97" y="4"/>
                  </a:lnTo>
                  <a:lnTo>
                    <a:pt x="93" y="9"/>
                  </a:lnTo>
                  <a:lnTo>
                    <a:pt x="91" y="18"/>
                  </a:lnTo>
                  <a:lnTo>
                    <a:pt x="88" y="27"/>
                  </a:lnTo>
                  <a:lnTo>
                    <a:pt x="88" y="27"/>
                  </a:lnTo>
                  <a:lnTo>
                    <a:pt x="83" y="47"/>
                  </a:lnTo>
                  <a:lnTo>
                    <a:pt x="77" y="59"/>
                  </a:lnTo>
                  <a:lnTo>
                    <a:pt x="73" y="66"/>
                  </a:lnTo>
                  <a:lnTo>
                    <a:pt x="72" y="69"/>
                  </a:lnTo>
                  <a:lnTo>
                    <a:pt x="72" y="69"/>
                  </a:lnTo>
                  <a:lnTo>
                    <a:pt x="73" y="58"/>
                  </a:lnTo>
                  <a:lnTo>
                    <a:pt x="74" y="47"/>
                  </a:lnTo>
                  <a:lnTo>
                    <a:pt x="76" y="35"/>
                  </a:lnTo>
                  <a:lnTo>
                    <a:pt x="74" y="24"/>
                  </a:lnTo>
                  <a:lnTo>
                    <a:pt x="74" y="20"/>
                  </a:lnTo>
                  <a:lnTo>
                    <a:pt x="73" y="16"/>
                  </a:lnTo>
                  <a:lnTo>
                    <a:pt x="70" y="13"/>
                  </a:lnTo>
                  <a:lnTo>
                    <a:pt x="68" y="12"/>
                  </a:lnTo>
                  <a:lnTo>
                    <a:pt x="64" y="13"/>
                  </a:lnTo>
                  <a:lnTo>
                    <a:pt x="60" y="15"/>
                  </a:lnTo>
                  <a:lnTo>
                    <a:pt x="60" y="15"/>
                  </a:lnTo>
                  <a:lnTo>
                    <a:pt x="57" y="20"/>
                  </a:lnTo>
                  <a:lnTo>
                    <a:pt x="53" y="28"/>
                  </a:lnTo>
                  <a:lnTo>
                    <a:pt x="45" y="55"/>
                  </a:lnTo>
                  <a:lnTo>
                    <a:pt x="34" y="92"/>
                  </a:lnTo>
                  <a:lnTo>
                    <a:pt x="34" y="92"/>
                  </a:lnTo>
                  <a:lnTo>
                    <a:pt x="24" y="115"/>
                  </a:lnTo>
                  <a:lnTo>
                    <a:pt x="16" y="135"/>
                  </a:lnTo>
                  <a:lnTo>
                    <a:pt x="8" y="154"/>
                  </a:lnTo>
                  <a:lnTo>
                    <a:pt x="0" y="178"/>
                  </a:lnTo>
                  <a:lnTo>
                    <a:pt x="0" y="178"/>
                  </a:lnTo>
                  <a:lnTo>
                    <a:pt x="12" y="186"/>
                  </a:lnTo>
                  <a:lnTo>
                    <a:pt x="24" y="196"/>
                  </a:lnTo>
                  <a:lnTo>
                    <a:pt x="47" y="215"/>
                  </a:lnTo>
                  <a:lnTo>
                    <a:pt x="47" y="215"/>
                  </a:lnTo>
                  <a:lnTo>
                    <a:pt x="56" y="208"/>
                  </a:lnTo>
                  <a:lnTo>
                    <a:pt x="56" y="208"/>
                  </a:lnTo>
                  <a:lnTo>
                    <a:pt x="66" y="202"/>
                  </a:lnTo>
                  <a:lnTo>
                    <a:pt x="93" y="189"/>
                  </a:lnTo>
                  <a:lnTo>
                    <a:pt x="110" y="182"/>
                  </a:lnTo>
                  <a:lnTo>
                    <a:pt x="126" y="175"/>
                  </a:lnTo>
                  <a:lnTo>
                    <a:pt x="143" y="170"/>
                  </a:lnTo>
                  <a:lnTo>
                    <a:pt x="158" y="167"/>
                  </a:lnTo>
                  <a:lnTo>
                    <a:pt x="158" y="167"/>
                  </a:lnTo>
                  <a:lnTo>
                    <a:pt x="159" y="162"/>
                  </a:lnTo>
                  <a:lnTo>
                    <a:pt x="161" y="158"/>
                  </a:lnTo>
                  <a:lnTo>
                    <a:pt x="161" y="153"/>
                  </a:lnTo>
                  <a:lnTo>
                    <a:pt x="158" y="148"/>
                  </a:lnTo>
                  <a:lnTo>
                    <a:pt x="154" y="143"/>
                  </a:lnTo>
                  <a:lnTo>
                    <a:pt x="147" y="142"/>
                  </a:lnTo>
                  <a:lnTo>
                    <a:pt x="138" y="142"/>
                  </a:lnTo>
                  <a:lnTo>
                    <a:pt x="138" y="142"/>
                  </a:lnTo>
                  <a:lnTo>
                    <a:pt x="124" y="143"/>
                  </a:lnTo>
                  <a:lnTo>
                    <a:pt x="115" y="146"/>
                  </a:lnTo>
                  <a:lnTo>
                    <a:pt x="110" y="148"/>
                  </a:lnTo>
                  <a:lnTo>
                    <a:pt x="105" y="151"/>
                  </a:lnTo>
                  <a:lnTo>
                    <a:pt x="105" y="151"/>
                  </a:lnTo>
                  <a:lnTo>
                    <a:pt x="154" y="73"/>
                  </a:lnTo>
                  <a:lnTo>
                    <a:pt x="154" y="73"/>
                  </a:lnTo>
                  <a:lnTo>
                    <a:pt x="164" y="54"/>
                  </a:lnTo>
                  <a:lnTo>
                    <a:pt x="168" y="40"/>
                  </a:lnTo>
                  <a:lnTo>
                    <a:pt x="169" y="34"/>
                  </a:lnTo>
                  <a:lnTo>
                    <a:pt x="169" y="28"/>
                  </a:lnTo>
                  <a:lnTo>
                    <a:pt x="168" y="24"/>
                  </a:lnTo>
                  <a:lnTo>
                    <a:pt x="166" y="22"/>
                  </a:lnTo>
                  <a:lnTo>
                    <a:pt x="165" y="19"/>
                  </a:lnTo>
                  <a:lnTo>
                    <a:pt x="162" y="18"/>
                  </a:lnTo>
                  <a:lnTo>
                    <a:pt x="159" y="18"/>
                  </a:lnTo>
                  <a:lnTo>
                    <a:pt x="157" y="18"/>
                  </a:lnTo>
                  <a:lnTo>
                    <a:pt x="153" y="19"/>
                  </a:lnTo>
                  <a:lnTo>
                    <a:pt x="150" y="22"/>
                  </a:lnTo>
                  <a:lnTo>
                    <a:pt x="143" y="30"/>
                  </a:lnTo>
                  <a:lnTo>
                    <a:pt x="143" y="30"/>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7" name="Freeform 651"/>
            <p:cNvSpPr>
              <a:spLocks/>
            </p:cNvSpPr>
            <p:nvPr/>
          </p:nvSpPr>
          <p:spPr bwMode="auto">
            <a:xfrm>
              <a:off x="5646738" y="5029200"/>
              <a:ext cx="903288" cy="577850"/>
            </a:xfrm>
            <a:custGeom>
              <a:avLst/>
              <a:gdLst>
                <a:gd name="T0" fmla="*/ 0 w 569"/>
                <a:gd name="T1" fmla="*/ 103 h 364"/>
                <a:gd name="T2" fmla="*/ 139 w 569"/>
                <a:gd name="T3" fmla="*/ 0 h 364"/>
                <a:gd name="T4" fmla="*/ 569 w 569"/>
                <a:gd name="T5" fmla="*/ 0 h 364"/>
                <a:gd name="T6" fmla="*/ 534 w 569"/>
                <a:gd name="T7" fmla="*/ 362 h 364"/>
                <a:gd name="T8" fmla="*/ 534 w 569"/>
                <a:gd name="T9" fmla="*/ 362 h 364"/>
                <a:gd name="T10" fmla="*/ 522 w 569"/>
                <a:gd name="T11" fmla="*/ 362 h 364"/>
                <a:gd name="T12" fmla="*/ 506 w 569"/>
                <a:gd name="T13" fmla="*/ 364 h 364"/>
                <a:gd name="T14" fmla="*/ 486 w 569"/>
                <a:gd name="T15" fmla="*/ 362 h 364"/>
                <a:gd name="T16" fmla="*/ 460 w 569"/>
                <a:gd name="T17" fmla="*/ 361 h 364"/>
                <a:gd name="T18" fmla="*/ 430 w 569"/>
                <a:gd name="T19" fmla="*/ 357 h 364"/>
                <a:gd name="T20" fmla="*/ 396 w 569"/>
                <a:gd name="T21" fmla="*/ 351 h 364"/>
                <a:gd name="T22" fmla="*/ 359 w 569"/>
                <a:gd name="T23" fmla="*/ 342 h 364"/>
                <a:gd name="T24" fmla="*/ 318 w 569"/>
                <a:gd name="T25" fmla="*/ 330 h 364"/>
                <a:gd name="T26" fmla="*/ 298 w 569"/>
                <a:gd name="T27" fmla="*/ 323 h 364"/>
                <a:gd name="T28" fmla="*/ 276 w 569"/>
                <a:gd name="T29" fmla="*/ 314 h 364"/>
                <a:gd name="T30" fmla="*/ 255 w 569"/>
                <a:gd name="T31" fmla="*/ 304 h 364"/>
                <a:gd name="T32" fmla="*/ 232 w 569"/>
                <a:gd name="T33" fmla="*/ 293 h 364"/>
                <a:gd name="T34" fmla="*/ 209 w 569"/>
                <a:gd name="T35" fmla="*/ 281 h 364"/>
                <a:gd name="T36" fmla="*/ 186 w 569"/>
                <a:gd name="T37" fmla="*/ 268 h 364"/>
                <a:gd name="T38" fmla="*/ 163 w 569"/>
                <a:gd name="T39" fmla="*/ 253 h 364"/>
                <a:gd name="T40" fmla="*/ 140 w 569"/>
                <a:gd name="T41" fmla="*/ 237 h 364"/>
                <a:gd name="T42" fmla="*/ 116 w 569"/>
                <a:gd name="T43" fmla="*/ 218 h 364"/>
                <a:gd name="T44" fmla="*/ 93 w 569"/>
                <a:gd name="T45" fmla="*/ 199 h 364"/>
                <a:gd name="T46" fmla="*/ 70 w 569"/>
                <a:gd name="T47" fmla="*/ 177 h 364"/>
                <a:gd name="T48" fmla="*/ 45 w 569"/>
                <a:gd name="T49" fmla="*/ 154 h 364"/>
                <a:gd name="T50" fmla="*/ 22 w 569"/>
                <a:gd name="T51" fmla="*/ 130 h 364"/>
                <a:gd name="T52" fmla="*/ 0 w 569"/>
                <a:gd name="T53" fmla="*/ 103 h 364"/>
                <a:gd name="T54" fmla="*/ 0 w 569"/>
                <a:gd name="T55" fmla="*/ 10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9" h="364">
                  <a:moveTo>
                    <a:pt x="0" y="103"/>
                  </a:moveTo>
                  <a:lnTo>
                    <a:pt x="139" y="0"/>
                  </a:lnTo>
                  <a:lnTo>
                    <a:pt x="569" y="0"/>
                  </a:lnTo>
                  <a:lnTo>
                    <a:pt x="534" y="362"/>
                  </a:lnTo>
                  <a:lnTo>
                    <a:pt x="534" y="362"/>
                  </a:lnTo>
                  <a:lnTo>
                    <a:pt x="522" y="362"/>
                  </a:lnTo>
                  <a:lnTo>
                    <a:pt x="506" y="364"/>
                  </a:lnTo>
                  <a:lnTo>
                    <a:pt x="486" y="362"/>
                  </a:lnTo>
                  <a:lnTo>
                    <a:pt x="460" y="361"/>
                  </a:lnTo>
                  <a:lnTo>
                    <a:pt x="430" y="357"/>
                  </a:lnTo>
                  <a:lnTo>
                    <a:pt x="396" y="351"/>
                  </a:lnTo>
                  <a:lnTo>
                    <a:pt x="359" y="342"/>
                  </a:lnTo>
                  <a:lnTo>
                    <a:pt x="318" y="330"/>
                  </a:lnTo>
                  <a:lnTo>
                    <a:pt x="298" y="323"/>
                  </a:lnTo>
                  <a:lnTo>
                    <a:pt x="276" y="314"/>
                  </a:lnTo>
                  <a:lnTo>
                    <a:pt x="255" y="304"/>
                  </a:lnTo>
                  <a:lnTo>
                    <a:pt x="232" y="293"/>
                  </a:lnTo>
                  <a:lnTo>
                    <a:pt x="209" y="281"/>
                  </a:lnTo>
                  <a:lnTo>
                    <a:pt x="186" y="268"/>
                  </a:lnTo>
                  <a:lnTo>
                    <a:pt x="163" y="253"/>
                  </a:lnTo>
                  <a:lnTo>
                    <a:pt x="140" y="237"/>
                  </a:lnTo>
                  <a:lnTo>
                    <a:pt x="116" y="218"/>
                  </a:lnTo>
                  <a:lnTo>
                    <a:pt x="93" y="199"/>
                  </a:lnTo>
                  <a:lnTo>
                    <a:pt x="70" y="177"/>
                  </a:lnTo>
                  <a:lnTo>
                    <a:pt x="45" y="154"/>
                  </a:lnTo>
                  <a:lnTo>
                    <a:pt x="22" y="130"/>
                  </a:lnTo>
                  <a:lnTo>
                    <a:pt x="0" y="103"/>
                  </a:lnTo>
                  <a:lnTo>
                    <a:pt x="0" y="103"/>
                  </a:lnTo>
                  <a:close/>
                </a:path>
              </a:pathLst>
            </a:custGeom>
            <a:solidFill>
              <a:srgbClr val="584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8" name="Freeform 652"/>
            <p:cNvSpPr>
              <a:spLocks/>
            </p:cNvSpPr>
            <p:nvPr/>
          </p:nvSpPr>
          <p:spPr bwMode="auto">
            <a:xfrm>
              <a:off x="5267325" y="4549775"/>
              <a:ext cx="1612900" cy="1365250"/>
            </a:xfrm>
            <a:custGeom>
              <a:avLst/>
              <a:gdLst>
                <a:gd name="T0" fmla="*/ 738 w 1016"/>
                <a:gd name="T1" fmla="*/ 859 h 860"/>
                <a:gd name="T2" fmla="*/ 666 w 1016"/>
                <a:gd name="T3" fmla="*/ 859 h 860"/>
                <a:gd name="T4" fmla="*/ 548 w 1016"/>
                <a:gd name="T5" fmla="*/ 842 h 860"/>
                <a:gd name="T6" fmla="*/ 450 w 1016"/>
                <a:gd name="T7" fmla="*/ 814 h 860"/>
                <a:gd name="T8" fmla="*/ 371 w 1016"/>
                <a:gd name="T9" fmla="*/ 782 h 860"/>
                <a:gd name="T10" fmla="*/ 286 w 1016"/>
                <a:gd name="T11" fmla="*/ 737 h 860"/>
                <a:gd name="T12" fmla="*/ 199 w 1016"/>
                <a:gd name="T13" fmla="*/ 678 h 860"/>
                <a:gd name="T14" fmla="*/ 113 w 1016"/>
                <a:gd name="T15" fmla="*/ 602 h 860"/>
                <a:gd name="T16" fmla="*/ 63 w 1016"/>
                <a:gd name="T17" fmla="*/ 547 h 860"/>
                <a:gd name="T18" fmla="*/ 17 w 1016"/>
                <a:gd name="T19" fmla="*/ 463 h 860"/>
                <a:gd name="T20" fmla="*/ 0 w 1016"/>
                <a:gd name="T21" fmla="*/ 382 h 860"/>
                <a:gd name="T22" fmla="*/ 6 w 1016"/>
                <a:gd name="T23" fmla="*/ 305 h 860"/>
                <a:gd name="T24" fmla="*/ 31 w 1016"/>
                <a:gd name="T25" fmla="*/ 234 h 860"/>
                <a:gd name="T26" fmla="*/ 66 w 1016"/>
                <a:gd name="T27" fmla="*/ 169 h 860"/>
                <a:gd name="T28" fmla="*/ 108 w 1016"/>
                <a:gd name="T29" fmla="*/ 112 h 860"/>
                <a:gd name="T30" fmla="*/ 189 w 1016"/>
                <a:gd name="T31" fmla="*/ 30 h 860"/>
                <a:gd name="T32" fmla="*/ 263 w 1016"/>
                <a:gd name="T33" fmla="*/ 53 h 860"/>
                <a:gd name="T34" fmla="*/ 244 w 1016"/>
                <a:gd name="T35" fmla="*/ 112 h 860"/>
                <a:gd name="T36" fmla="*/ 214 w 1016"/>
                <a:gd name="T37" fmla="*/ 236 h 860"/>
                <a:gd name="T38" fmla="*/ 209 w 1016"/>
                <a:gd name="T39" fmla="*/ 297 h 860"/>
                <a:gd name="T40" fmla="*/ 213 w 1016"/>
                <a:gd name="T41" fmla="*/ 329 h 860"/>
                <a:gd name="T42" fmla="*/ 239 w 1016"/>
                <a:gd name="T43" fmla="*/ 375 h 860"/>
                <a:gd name="T44" fmla="*/ 284 w 1016"/>
                <a:gd name="T45" fmla="*/ 424 h 860"/>
                <a:gd name="T46" fmla="*/ 347 w 1016"/>
                <a:gd name="T47" fmla="*/ 471 h 860"/>
                <a:gd name="T48" fmla="*/ 419 w 1016"/>
                <a:gd name="T49" fmla="*/ 516 h 860"/>
                <a:gd name="T50" fmla="*/ 500 w 1016"/>
                <a:gd name="T51" fmla="*/ 555 h 860"/>
                <a:gd name="T52" fmla="*/ 584 w 1016"/>
                <a:gd name="T53" fmla="*/ 585 h 860"/>
                <a:gd name="T54" fmla="*/ 665 w 1016"/>
                <a:gd name="T55" fmla="*/ 604 h 860"/>
                <a:gd name="T56" fmla="*/ 739 w 1016"/>
                <a:gd name="T57" fmla="*/ 608 h 860"/>
                <a:gd name="T58" fmla="*/ 801 w 1016"/>
                <a:gd name="T59" fmla="*/ 594 h 860"/>
                <a:gd name="T60" fmla="*/ 842 w 1016"/>
                <a:gd name="T61" fmla="*/ 568 h 860"/>
                <a:gd name="T62" fmla="*/ 860 w 1016"/>
                <a:gd name="T63" fmla="*/ 545 h 860"/>
                <a:gd name="T64" fmla="*/ 877 w 1016"/>
                <a:gd name="T65" fmla="*/ 512 h 860"/>
                <a:gd name="T66" fmla="*/ 895 w 1016"/>
                <a:gd name="T67" fmla="*/ 459 h 860"/>
                <a:gd name="T68" fmla="*/ 903 w 1016"/>
                <a:gd name="T69" fmla="*/ 408 h 860"/>
                <a:gd name="T70" fmla="*/ 897 w 1016"/>
                <a:gd name="T71" fmla="*/ 312 h 860"/>
                <a:gd name="T72" fmla="*/ 876 w 1016"/>
                <a:gd name="T73" fmla="*/ 231 h 860"/>
                <a:gd name="T74" fmla="*/ 846 w 1016"/>
                <a:gd name="T75" fmla="*/ 165 h 860"/>
                <a:gd name="T76" fmla="*/ 897 w 1016"/>
                <a:gd name="T77" fmla="*/ 151 h 860"/>
                <a:gd name="T78" fmla="*/ 939 w 1016"/>
                <a:gd name="T79" fmla="*/ 219 h 860"/>
                <a:gd name="T80" fmla="*/ 981 w 1016"/>
                <a:gd name="T81" fmla="*/ 312 h 860"/>
                <a:gd name="T82" fmla="*/ 1008 w 1016"/>
                <a:gd name="T83" fmla="*/ 409 h 860"/>
                <a:gd name="T84" fmla="*/ 1015 w 1016"/>
                <a:gd name="T85" fmla="*/ 474 h 860"/>
                <a:gd name="T86" fmla="*/ 1013 w 1016"/>
                <a:gd name="T87" fmla="*/ 541 h 860"/>
                <a:gd name="T88" fmla="*/ 1000 w 1016"/>
                <a:gd name="T89" fmla="*/ 610 h 860"/>
                <a:gd name="T90" fmla="*/ 984 w 1016"/>
                <a:gd name="T91" fmla="*/ 658 h 860"/>
                <a:gd name="T92" fmla="*/ 932 w 1016"/>
                <a:gd name="T93" fmla="*/ 744 h 860"/>
                <a:gd name="T94" fmla="*/ 874 w 1016"/>
                <a:gd name="T95" fmla="*/ 802 h 860"/>
                <a:gd name="T96" fmla="*/ 820 w 1016"/>
                <a:gd name="T97" fmla="*/ 836 h 860"/>
                <a:gd name="T98" fmla="*/ 777 w 1016"/>
                <a:gd name="T99" fmla="*/ 852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6" h="860">
                  <a:moveTo>
                    <a:pt x="753" y="857"/>
                  </a:moveTo>
                  <a:lnTo>
                    <a:pt x="753" y="857"/>
                  </a:lnTo>
                  <a:lnTo>
                    <a:pt x="738" y="859"/>
                  </a:lnTo>
                  <a:lnTo>
                    <a:pt x="720" y="860"/>
                  </a:lnTo>
                  <a:lnTo>
                    <a:pt x="696" y="860"/>
                  </a:lnTo>
                  <a:lnTo>
                    <a:pt x="666" y="859"/>
                  </a:lnTo>
                  <a:lnTo>
                    <a:pt x="631" y="856"/>
                  </a:lnTo>
                  <a:lnTo>
                    <a:pt x="592" y="851"/>
                  </a:lnTo>
                  <a:lnTo>
                    <a:pt x="548" y="842"/>
                  </a:lnTo>
                  <a:lnTo>
                    <a:pt x="500" y="830"/>
                  </a:lnTo>
                  <a:lnTo>
                    <a:pt x="476" y="822"/>
                  </a:lnTo>
                  <a:lnTo>
                    <a:pt x="450" y="814"/>
                  </a:lnTo>
                  <a:lnTo>
                    <a:pt x="425" y="805"/>
                  </a:lnTo>
                  <a:lnTo>
                    <a:pt x="398" y="794"/>
                  </a:lnTo>
                  <a:lnTo>
                    <a:pt x="371" y="782"/>
                  </a:lnTo>
                  <a:lnTo>
                    <a:pt x="342" y="768"/>
                  </a:lnTo>
                  <a:lnTo>
                    <a:pt x="314" y="753"/>
                  </a:lnTo>
                  <a:lnTo>
                    <a:pt x="286" y="737"/>
                  </a:lnTo>
                  <a:lnTo>
                    <a:pt x="257" y="718"/>
                  </a:lnTo>
                  <a:lnTo>
                    <a:pt x="229" y="699"/>
                  </a:lnTo>
                  <a:lnTo>
                    <a:pt x="199" y="678"/>
                  </a:lnTo>
                  <a:lnTo>
                    <a:pt x="171" y="655"/>
                  </a:lnTo>
                  <a:lnTo>
                    <a:pt x="141" y="629"/>
                  </a:lnTo>
                  <a:lnTo>
                    <a:pt x="113" y="602"/>
                  </a:lnTo>
                  <a:lnTo>
                    <a:pt x="113" y="602"/>
                  </a:lnTo>
                  <a:lnTo>
                    <a:pt x="86" y="575"/>
                  </a:lnTo>
                  <a:lnTo>
                    <a:pt x="63" y="547"/>
                  </a:lnTo>
                  <a:lnTo>
                    <a:pt x="44" y="518"/>
                  </a:lnTo>
                  <a:lnTo>
                    <a:pt x="29" y="491"/>
                  </a:lnTo>
                  <a:lnTo>
                    <a:pt x="17" y="463"/>
                  </a:lnTo>
                  <a:lnTo>
                    <a:pt x="9" y="436"/>
                  </a:lnTo>
                  <a:lnTo>
                    <a:pt x="2" y="409"/>
                  </a:lnTo>
                  <a:lnTo>
                    <a:pt x="0" y="382"/>
                  </a:lnTo>
                  <a:lnTo>
                    <a:pt x="0" y="356"/>
                  </a:lnTo>
                  <a:lnTo>
                    <a:pt x="2" y="331"/>
                  </a:lnTo>
                  <a:lnTo>
                    <a:pt x="6" y="305"/>
                  </a:lnTo>
                  <a:lnTo>
                    <a:pt x="13" y="281"/>
                  </a:lnTo>
                  <a:lnTo>
                    <a:pt x="21" y="257"/>
                  </a:lnTo>
                  <a:lnTo>
                    <a:pt x="31" y="234"/>
                  </a:lnTo>
                  <a:lnTo>
                    <a:pt x="41" y="211"/>
                  </a:lnTo>
                  <a:lnTo>
                    <a:pt x="54" y="189"/>
                  </a:lnTo>
                  <a:lnTo>
                    <a:pt x="66" y="169"/>
                  </a:lnTo>
                  <a:lnTo>
                    <a:pt x="79" y="149"/>
                  </a:lnTo>
                  <a:lnTo>
                    <a:pt x="94" y="130"/>
                  </a:lnTo>
                  <a:lnTo>
                    <a:pt x="108" y="112"/>
                  </a:lnTo>
                  <a:lnTo>
                    <a:pt x="137" y="80"/>
                  </a:lnTo>
                  <a:lnTo>
                    <a:pt x="164" y="53"/>
                  </a:lnTo>
                  <a:lnTo>
                    <a:pt x="189" y="30"/>
                  </a:lnTo>
                  <a:lnTo>
                    <a:pt x="207" y="14"/>
                  </a:lnTo>
                  <a:lnTo>
                    <a:pt x="225" y="0"/>
                  </a:lnTo>
                  <a:lnTo>
                    <a:pt x="263" y="53"/>
                  </a:lnTo>
                  <a:lnTo>
                    <a:pt x="263" y="53"/>
                  </a:lnTo>
                  <a:lnTo>
                    <a:pt x="253" y="81"/>
                  </a:lnTo>
                  <a:lnTo>
                    <a:pt x="244" y="112"/>
                  </a:lnTo>
                  <a:lnTo>
                    <a:pt x="233" y="150"/>
                  </a:lnTo>
                  <a:lnTo>
                    <a:pt x="224" y="192"/>
                  </a:lnTo>
                  <a:lnTo>
                    <a:pt x="214" y="236"/>
                  </a:lnTo>
                  <a:lnTo>
                    <a:pt x="212" y="257"/>
                  </a:lnTo>
                  <a:lnTo>
                    <a:pt x="210" y="278"/>
                  </a:lnTo>
                  <a:lnTo>
                    <a:pt x="209" y="297"/>
                  </a:lnTo>
                  <a:lnTo>
                    <a:pt x="210" y="315"/>
                  </a:lnTo>
                  <a:lnTo>
                    <a:pt x="210" y="315"/>
                  </a:lnTo>
                  <a:lnTo>
                    <a:pt x="213" y="329"/>
                  </a:lnTo>
                  <a:lnTo>
                    <a:pt x="220" y="344"/>
                  </a:lnTo>
                  <a:lnTo>
                    <a:pt x="228" y="361"/>
                  </a:lnTo>
                  <a:lnTo>
                    <a:pt x="239" y="375"/>
                  </a:lnTo>
                  <a:lnTo>
                    <a:pt x="252" y="392"/>
                  </a:lnTo>
                  <a:lnTo>
                    <a:pt x="267" y="408"/>
                  </a:lnTo>
                  <a:lnTo>
                    <a:pt x="284" y="424"/>
                  </a:lnTo>
                  <a:lnTo>
                    <a:pt x="303" y="440"/>
                  </a:lnTo>
                  <a:lnTo>
                    <a:pt x="324" y="456"/>
                  </a:lnTo>
                  <a:lnTo>
                    <a:pt x="347" y="471"/>
                  </a:lnTo>
                  <a:lnTo>
                    <a:pt x="369" y="487"/>
                  </a:lnTo>
                  <a:lnTo>
                    <a:pt x="394" y="502"/>
                  </a:lnTo>
                  <a:lnTo>
                    <a:pt x="419" y="516"/>
                  </a:lnTo>
                  <a:lnTo>
                    <a:pt x="446" y="529"/>
                  </a:lnTo>
                  <a:lnTo>
                    <a:pt x="473" y="543"/>
                  </a:lnTo>
                  <a:lnTo>
                    <a:pt x="500" y="555"/>
                  </a:lnTo>
                  <a:lnTo>
                    <a:pt x="529" y="566"/>
                  </a:lnTo>
                  <a:lnTo>
                    <a:pt x="556" y="577"/>
                  </a:lnTo>
                  <a:lnTo>
                    <a:pt x="584" y="585"/>
                  </a:lnTo>
                  <a:lnTo>
                    <a:pt x="611" y="593"/>
                  </a:lnTo>
                  <a:lnTo>
                    <a:pt x="638" y="598"/>
                  </a:lnTo>
                  <a:lnTo>
                    <a:pt x="665" y="604"/>
                  </a:lnTo>
                  <a:lnTo>
                    <a:pt x="691" y="606"/>
                  </a:lnTo>
                  <a:lnTo>
                    <a:pt x="715" y="608"/>
                  </a:lnTo>
                  <a:lnTo>
                    <a:pt x="739" y="608"/>
                  </a:lnTo>
                  <a:lnTo>
                    <a:pt x="762" y="605"/>
                  </a:lnTo>
                  <a:lnTo>
                    <a:pt x="783" y="601"/>
                  </a:lnTo>
                  <a:lnTo>
                    <a:pt x="801" y="594"/>
                  </a:lnTo>
                  <a:lnTo>
                    <a:pt x="820" y="586"/>
                  </a:lnTo>
                  <a:lnTo>
                    <a:pt x="835" y="575"/>
                  </a:lnTo>
                  <a:lnTo>
                    <a:pt x="842" y="568"/>
                  </a:lnTo>
                  <a:lnTo>
                    <a:pt x="849" y="562"/>
                  </a:lnTo>
                  <a:lnTo>
                    <a:pt x="855" y="554"/>
                  </a:lnTo>
                  <a:lnTo>
                    <a:pt x="860" y="545"/>
                  </a:lnTo>
                  <a:lnTo>
                    <a:pt x="860" y="545"/>
                  </a:lnTo>
                  <a:lnTo>
                    <a:pt x="869" y="528"/>
                  </a:lnTo>
                  <a:lnTo>
                    <a:pt x="877" y="512"/>
                  </a:lnTo>
                  <a:lnTo>
                    <a:pt x="884" y="494"/>
                  </a:lnTo>
                  <a:lnTo>
                    <a:pt x="891" y="477"/>
                  </a:lnTo>
                  <a:lnTo>
                    <a:pt x="895" y="459"/>
                  </a:lnTo>
                  <a:lnTo>
                    <a:pt x="899" y="442"/>
                  </a:lnTo>
                  <a:lnTo>
                    <a:pt x="901" y="425"/>
                  </a:lnTo>
                  <a:lnTo>
                    <a:pt x="903" y="408"/>
                  </a:lnTo>
                  <a:lnTo>
                    <a:pt x="903" y="374"/>
                  </a:lnTo>
                  <a:lnTo>
                    <a:pt x="901" y="343"/>
                  </a:lnTo>
                  <a:lnTo>
                    <a:pt x="897" y="312"/>
                  </a:lnTo>
                  <a:lnTo>
                    <a:pt x="891" y="282"/>
                  </a:lnTo>
                  <a:lnTo>
                    <a:pt x="884" y="255"/>
                  </a:lnTo>
                  <a:lnTo>
                    <a:pt x="876" y="231"/>
                  </a:lnTo>
                  <a:lnTo>
                    <a:pt x="868" y="209"/>
                  </a:lnTo>
                  <a:lnTo>
                    <a:pt x="860" y="190"/>
                  </a:lnTo>
                  <a:lnTo>
                    <a:pt x="846" y="165"/>
                  </a:lnTo>
                  <a:lnTo>
                    <a:pt x="841" y="155"/>
                  </a:lnTo>
                  <a:lnTo>
                    <a:pt x="897" y="151"/>
                  </a:lnTo>
                  <a:lnTo>
                    <a:pt x="897" y="151"/>
                  </a:lnTo>
                  <a:lnTo>
                    <a:pt x="905" y="163"/>
                  </a:lnTo>
                  <a:lnTo>
                    <a:pt x="926" y="196"/>
                  </a:lnTo>
                  <a:lnTo>
                    <a:pt x="939" y="219"/>
                  </a:lnTo>
                  <a:lnTo>
                    <a:pt x="953" y="246"/>
                  </a:lnTo>
                  <a:lnTo>
                    <a:pt x="968" y="277"/>
                  </a:lnTo>
                  <a:lnTo>
                    <a:pt x="981" y="312"/>
                  </a:lnTo>
                  <a:lnTo>
                    <a:pt x="993" y="348"/>
                  </a:lnTo>
                  <a:lnTo>
                    <a:pt x="1004" y="389"/>
                  </a:lnTo>
                  <a:lnTo>
                    <a:pt x="1008" y="409"/>
                  </a:lnTo>
                  <a:lnTo>
                    <a:pt x="1011" y="431"/>
                  </a:lnTo>
                  <a:lnTo>
                    <a:pt x="1013" y="452"/>
                  </a:lnTo>
                  <a:lnTo>
                    <a:pt x="1015" y="474"/>
                  </a:lnTo>
                  <a:lnTo>
                    <a:pt x="1016" y="497"/>
                  </a:lnTo>
                  <a:lnTo>
                    <a:pt x="1015" y="518"/>
                  </a:lnTo>
                  <a:lnTo>
                    <a:pt x="1013" y="541"/>
                  </a:lnTo>
                  <a:lnTo>
                    <a:pt x="1011" y="564"/>
                  </a:lnTo>
                  <a:lnTo>
                    <a:pt x="1005" y="587"/>
                  </a:lnTo>
                  <a:lnTo>
                    <a:pt x="1000" y="610"/>
                  </a:lnTo>
                  <a:lnTo>
                    <a:pt x="992" y="633"/>
                  </a:lnTo>
                  <a:lnTo>
                    <a:pt x="984" y="658"/>
                  </a:lnTo>
                  <a:lnTo>
                    <a:pt x="984" y="658"/>
                  </a:lnTo>
                  <a:lnTo>
                    <a:pt x="968" y="690"/>
                  </a:lnTo>
                  <a:lnTo>
                    <a:pt x="950" y="718"/>
                  </a:lnTo>
                  <a:lnTo>
                    <a:pt x="932" y="744"/>
                  </a:lnTo>
                  <a:lnTo>
                    <a:pt x="914" y="766"/>
                  </a:lnTo>
                  <a:lnTo>
                    <a:pt x="895" y="784"/>
                  </a:lnTo>
                  <a:lnTo>
                    <a:pt x="874" y="802"/>
                  </a:lnTo>
                  <a:lnTo>
                    <a:pt x="855" y="815"/>
                  </a:lnTo>
                  <a:lnTo>
                    <a:pt x="838" y="826"/>
                  </a:lnTo>
                  <a:lnTo>
                    <a:pt x="820" y="836"/>
                  </a:lnTo>
                  <a:lnTo>
                    <a:pt x="804" y="842"/>
                  </a:lnTo>
                  <a:lnTo>
                    <a:pt x="789" y="848"/>
                  </a:lnTo>
                  <a:lnTo>
                    <a:pt x="777" y="852"/>
                  </a:lnTo>
                  <a:lnTo>
                    <a:pt x="760" y="856"/>
                  </a:lnTo>
                  <a:lnTo>
                    <a:pt x="753" y="857"/>
                  </a:lnTo>
                  <a:close/>
                </a:path>
              </a:pathLst>
            </a:custGeom>
            <a:solidFill>
              <a:srgbClr val="6C60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9" name="Freeform 653"/>
            <p:cNvSpPr>
              <a:spLocks/>
            </p:cNvSpPr>
            <p:nvPr/>
          </p:nvSpPr>
          <p:spPr bwMode="auto">
            <a:xfrm>
              <a:off x="5267325" y="4549775"/>
              <a:ext cx="1612900" cy="1365250"/>
            </a:xfrm>
            <a:custGeom>
              <a:avLst/>
              <a:gdLst>
                <a:gd name="T0" fmla="*/ 738 w 1016"/>
                <a:gd name="T1" fmla="*/ 859 h 860"/>
                <a:gd name="T2" fmla="*/ 666 w 1016"/>
                <a:gd name="T3" fmla="*/ 859 h 860"/>
                <a:gd name="T4" fmla="*/ 548 w 1016"/>
                <a:gd name="T5" fmla="*/ 842 h 860"/>
                <a:gd name="T6" fmla="*/ 450 w 1016"/>
                <a:gd name="T7" fmla="*/ 814 h 860"/>
                <a:gd name="T8" fmla="*/ 371 w 1016"/>
                <a:gd name="T9" fmla="*/ 782 h 860"/>
                <a:gd name="T10" fmla="*/ 286 w 1016"/>
                <a:gd name="T11" fmla="*/ 737 h 860"/>
                <a:gd name="T12" fmla="*/ 199 w 1016"/>
                <a:gd name="T13" fmla="*/ 678 h 860"/>
                <a:gd name="T14" fmla="*/ 113 w 1016"/>
                <a:gd name="T15" fmla="*/ 602 h 860"/>
                <a:gd name="T16" fmla="*/ 63 w 1016"/>
                <a:gd name="T17" fmla="*/ 547 h 860"/>
                <a:gd name="T18" fmla="*/ 17 w 1016"/>
                <a:gd name="T19" fmla="*/ 463 h 860"/>
                <a:gd name="T20" fmla="*/ 0 w 1016"/>
                <a:gd name="T21" fmla="*/ 382 h 860"/>
                <a:gd name="T22" fmla="*/ 6 w 1016"/>
                <a:gd name="T23" fmla="*/ 305 h 860"/>
                <a:gd name="T24" fmla="*/ 31 w 1016"/>
                <a:gd name="T25" fmla="*/ 234 h 860"/>
                <a:gd name="T26" fmla="*/ 66 w 1016"/>
                <a:gd name="T27" fmla="*/ 169 h 860"/>
                <a:gd name="T28" fmla="*/ 108 w 1016"/>
                <a:gd name="T29" fmla="*/ 112 h 860"/>
                <a:gd name="T30" fmla="*/ 189 w 1016"/>
                <a:gd name="T31" fmla="*/ 30 h 860"/>
                <a:gd name="T32" fmla="*/ 263 w 1016"/>
                <a:gd name="T33" fmla="*/ 53 h 860"/>
                <a:gd name="T34" fmla="*/ 244 w 1016"/>
                <a:gd name="T35" fmla="*/ 112 h 860"/>
                <a:gd name="T36" fmla="*/ 214 w 1016"/>
                <a:gd name="T37" fmla="*/ 236 h 860"/>
                <a:gd name="T38" fmla="*/ 209 w 1016"/>
                <a:gd name="T39" fmla="*/ 297 h 860"/>
                <a:gd name="T40" fmla="*/ 213 w 1016"/>
                <a:gd name="T41" fmla="*/ 329 h 860"/>
                <a:gd name="T42" fmla="*/ 239 w 1016"/>
                <a:gd name="T43" fmla="*/ 375 h 860"/>
                <a:gd name="T44" fmla="*/ 284 w 1016"/>
                <a:gd name="T45" fmla="*/ 424 h 860"/>
                <a:gd name="T46" fmla="*/ 347 w 1016"/>
                <a:gd name="T47" fmla="*/ 471 h 860"/>
                <a:gd name="T48" fmla="*/ 419 w 1016"/>
                <a:gd name="T49" fmla="*/ 516 h 860"/>
                <a:gd name="T50" fmla="*/ 500 w 1016"/>
                <a:gd name="T51" fmla="*/ 555 h 860"/>
                <a:gd name="T52" fmla="*/ 584 w 1016"/>
                <a:gd name="T53" fmla="*/ 585 h 860"/>
                <a:gd name="T54" fmla="*/ 665 w 1016"/>
                <a:gd name="T55" fmla="*/ 604 h 860"/>
                <a:gd name="T56" fmla="*/ 739 w 1016"/>
                <a:gd name="T57" fmla="*/ 608 h 860"/>
                <a:gd name="T58" fmla="*/ 801 w 1016"/>
                <a:gd name="T59" fmla="*/ 594 h 860"/>
                <a:gd name="T60" fmla="*/ 842 w 1016"/>
                <a:gd name="T61" fmla="*/ 568 h 860"/>
                <a:gd name="T62" fmla="*/ 860 w 1016"/>
                <a:gd name="T63" fmla="*/ 545 h 860"/>
                <a:gd name="T64" fmla="*/ 877 w 1016"/>
                <a:gd name="T65" fmla="*/ 512 h 860"/>
                <a:gd name="T66" fmla="*/ 895 w 1016"/>
                <a:gd name="T67" fmla="*/ 459 h 860"/>
                <a:gd name="T68" fmla="*/ 903 w 1016"/>
                <a:gd name="T69" fmla="*/ 408 h 860"/>
                <a:gd name="T70" fmla="*/ 897 w 1016"/>
                <a:gd name="T71" fmla="*/ 312 h 860"/>
                <a:gd name="T72" fmla="*/ 876 w 1016"/>
                <a:gd name="T73" fmla="*/ 231 h 860"/>
                <a:gd name="T74" fmla="*/ 846 w 1016"/>
                <a:gd name="T75" fmla="*/ 165 h 860"/>
                <a:gd name="T76" fmla="*/ 897 w 1016"/>
                <a:gd name="T77" fmla="*/ 151 h 860"/>
                <a:gd name="T78" fmla="*/ 939 w 1016"/>
                <a:gd name="T79" fmla="*/ 219 h 860"/>
                <a:gd name="T80" fmla="*/ 981 w 1016"/>
                <a:gd name="T81" fmla="*/ 312 h 860"/>
                <a:gd name="T82" fmla="*/ 1008 w 1016"/>
                <a:gd name="T83" fmla="*/ 409 h 860"/>
                <a:gd name="T84" fmla="*/ 1015 w 1016"/>
                <a:gd name="T85" fmla="*/ 474 h 860"/>
                <a:gd name="T86" fmla="*/ 1013 w 1016"/>
                <a:gd name="T87" fmla="*/ 541 h 860"/>
                <a:gd name="T88" fmla="*/ 1000 w 1016"/>
                <a:gd name="T89" fmla="*/ 610 h 860"/>
                <a:gd name="T90" fmla="*/ 984 w 1016"/>
                <a:gd name="T91" fmla="*/ 658 h 860"/>
                <a:gd name="T92" fmla="*/ 932 w 1016"/>
                <a:gd name="T93" fmla="*/ 744 h 860"/>
                <a:gd name="T94" fmla="*/ 874 w 1016"/>
                <a:gd name="T95" fmla="*/ 802 h 860"/>
                <a:gd name="T96" fmla="*/ 820 w 1016"/>
                <a:gd name="T97" fmla="*/ 836 h 860"/>
                <a:gd name="T98" fmla="*/ 777 w 1016"/>
                <a:gd name="T99" fmla="*/ 852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6" h="860">
                  <a:moveTo>
                    <a:pt x="753" y="857"/>
                  </a:moveTo>
                  <a:lnTo>
                    <a:pt x="753" y="857"/>
                  </a:lnTo>
                  <a:lnTo>
                    <a:pt x="738" y="859"/>
                  </a:lnTo>
                  <a:lnTo>
                    <a:pt x="720" y="860"/>
                  </a:lnTo>
                  <a:lnTo>
                    <a:pt x="696" y="860"/>
                  </a:lnTo>
                  <a:lnTo>
                    <a:pt x="666" y="859"/>
                  </a:lnTo>
                  <a:lnTo>
                    <a:pt x="631" y="856"/>
                  </a:lnTo>
                  <a:lnTo>
                    <a:pt x="592" y="851"/>
                  </a:lnTo>
                  <a:lnTo>
                    <a:pt x="548" y="842"/>
                  </a:lnTo>
                  <a:lnTo>
                    <a:pt x="500" y="830"/>
                  </a:lnTo>
                  <a:lnTo>
                    <a:pt x="476" y="822"/>
                  </a:lnTo>
                  <a:lnTo>
                    <a:pt x="450" y="814"/>
                  </a:lnTo>
                  <a:lnTo>
                    <a:pt x="425" y="805"/>
                  </a:lnTo>
                  <a:lnTo>
                    <a:pt x="398" y="794"/>
                  </a:lnTo>
                  <a:lnTo>
                    <a:pt x="371" y="782"/>
                  </a:lnTo>
                  <a:lnTo>
                    <a:pt x="342" y="768"/>
                  </a:lnTo>
                  <a:lnTo>
                    <a:pt x="314" y="753"/>
                  </a:lnTo>
                  <a:lnTo>
                    <a:pt x="286" y="737"/>
                  </a:lnTo>
                  <a:lnTo>
                    <a:pt x="257" y="718"/>
                  </a:lnTo>
                  <a:lnTo>
                    <a:pt x="229" y="699"/>
                  </a:lnTo>
                  <a:lnTo>
                    <a:pt x="199" y="678"/>
                  </a:lnTo>
                  <a:lnTo>
                    <a:pt x="171" y="655"/>
                  </a:lnTo>
                  <a:lnTo>
                    <a:pt x="141" y="629"/>
                  </a:lnTo>
                  <a:lnTo>
                    <a:pt x="113" y="602"/>
                  </a:lnTo>
                  <a:lnTo>
                    <a:pt x="113" y="602"/>
                  </a:lnTo>
                  <a:lnTo>
                    <a:pt x="86" y="575"/>
                  </a:lnTo>
                  <a:lnTo>
                    <a:pt x="63" y="547"/>
                  </a:lnTo>
                  <a:lnTo>
                    <a:pt x="44" y="518"/>
                  </a:lnTo>
                  <a:lnTo>
                    <a:pt x="29" y="491"/>
                  </a:lnTo>
                  <a:lnTo>
                    <a:pt x="17" y="463"/>
                  </a:lnTo>
                  <a:lnTo>
                    <a:pt x="9" y="436"/>
                  </a:lnTo>
                  <a:lnTo>
                    <a:pt x="2" y="409"/>
                  </a:lnTo>
                  <a:lnTo>
                    <a:pt x="0" y="382"/>
                  </a:lnTo>
                  <a:lnTo>
                    <a:pt x="0" y="356"/>
                  </a:lnTo>
                  <a:lnTo>
                    <a:pt x="2" y="331"/>
                  </a:lnTo>
                  <a:lnTo>
                    <a:pt x="6" y="305"/>
                  </a:lnTo>
                  <a:lnTo>
                    <a:pt x="13" y="281"/>
                  </a:lnTo>
                  <a:lnTo>
                    <a:pt x="21" y="257"/>
                  </a:lnTo>
                  <a:lnTo>
                    <a:pt x="31" y="234"/>
                  </a:lnTo>
                  <a:lnTo>
                    <a:pt x="41" y="211"/>
                  </a:lnTo>
                  <a:lnTo>
                    <a:pt x="54" y="189"/>
                  </a:lnTo>
                  <a:lnTo>
                    <a:pt x="66" y="169"/>
                  </a:lnTo>
                  <a:lnTo>
                    <a:pt x="79" y="149"/>
                  </a:lnTo>
                  <a:lnTo>
                    <a:pt x="94" y="130"/>
                  </a:lnTo>
                  <a:lnTo>
                    <a:pt x="108" y="112"/>
                  </a:lnTo>
                  <a:lnTo>
                    <a:pt x="137" y="80"/>
                  </a:lnTo>
                  <a:lnTo>
                    <a:pt x="164" y="53"/>
                  </a:lnTo>
                  <a:lnTo>
                    <a:pt x="189" y="30"/>
                  </a:lnTo>
                  <a:lnTo>
                    <a:pt x="207" y="14"/>
                  </a:lnTo>
                  <a:lnTo>
                    <a:pt x="225" y="0"/>
                  </a:lnTo>
                  <a:lnTo>
                    <a:pt x="263" y="53"/>
                  </a:lnTo>
                  <a:lnTo>
                    <a:pt x="263" y="53"/>
                  </a:lnTo>
                  <a:lnTo>
                    <a:pt x="253" y="81"/>
                  </a:lnTo>
                  <a:lnTo>
                    <a:pt x="244" y="112"/>
                  </a:lnTo>
                  <a:lnTo>
                    <a:pt x="233" y="150"/>
                  </a:lnTo>
                  <a:lnTo>
                    <a:pt x="224" y="192"/>
                  </a:lnTo>
                  <a:lnTo>
                    <a:pt x="214" y="236"/>
                  </a:lnTo>
                  <a:lnTo>
                    <a:pt x="212" y="257"/>
                  </a:lnTo>
                  <a:lnTo>
                    <a:pt x="210" y="278"/>
                  </a:lnTo>
                  <a:lnTo>
                    <a:pt x="209" y="297"/>
                  </a:lnTo>
                  <a:lnTo>
                    <a:pt x="210" y="315"/>
                  </a:lnTo>
                  <a:lnTo>
                    <a:pt x="210" y="315"/>
                  </a:lnTo>
                  <a:lnTo>
                    <a:pt x="213" y="329"/>
                  </a:lnTo>
                  <a:lnTo>
                    <a:pt x="220" y="344"/>
                  </a:lnTo>
                  <a:lnTo>
                    <a:pt x="228" y="361"/>
                  </a:lnTo>
                  <a:lnTo>
                    <a:pt x="239" y="375"/>
                  </a:lnTo>
                  <a:lnTo>
                    <a:pt x="252" y="392"/>
                  </a:lnTo>
                  <a:lnTo>
                    <a:pt x="267" y="408"/>
                  </a:lnTo>
                  <a:lnTo>
                    <a:pt x="284" y="424"/>
                  </a:lnTo>
                  <a:lnTo>
                    <a:pt x="303" y="440"/>
                  </a:lnTo>
                  <a:lnTo>
                    <a:pt x="324" y="456"/>
                  </a:lnTo>
                  <a:lnTo>
                    <a:pt x="347" y="471"/>
                  </a:lnTo>
                  <a:lnTo>
                    <a:pt x="369" y="487"/>
                  </a:lnTo>
                  <a:lnTo>
                    <a:pt x="394" y="502"/>
                  </a:lnTo>
                  <a:lnTo>
                    <a:pt x="419" y="516"/>
                  </a:lnTo>
                  <a:lnTo>
                    <a:pt x="446" y="529"/>
                  </a:lnTo>
                  <a:lnTo>
                    <a:pt x="473" y="543"/>
                  </a:lnTo>
                  <a:lnTo>
                    <a:pt x="500" y="555"/>
                  </a:lnTo>
                  <a:lnTo>
                    <a:pt x="529" y="566"/>
                  </a:lnTo>
                  <a:lnTo>
                    <a:pt x="556" y="577"/>
                  </a:lnTo>
                  <a:lnTo>
                    <a:pt x="584" y="585"/>
                  </a:lnTo>
                  <a:lnTo>
                    <a:pt x="611" y="593"/>
                  </a:lnTo>
                  <a:lnTo>
                    <a:pt x="638" y="598"/>
                  </a:lnTo>
                  <a:lnTo>
                    <a:pt x="665" y="604"/>
                  </a:lnTo>
                  <a:lnTo>
                    <a:pt x="691" y="606"/>
                  </a:lnTo>
                  <a:lnTo>
                    <a:pt x="715" y="608"/>
                  </a:lnTo>
                  <a:lnTo>
                    <a:pt x="739" y="608"/>
                  </a:lnTo>
                  <a:lnTo>
                    <a:pt x="762" y="605"/>
                  </a:lnTo>
                  <a:lnTo>
                    <a:pt x="783" y="601"/>
                  </a:lnTo>
                  <a:lnTo>
                    <a:pt x="801" y="594"/>
                  </a:lnTo>
                  <a:lnTo>
                    <a:pt x="820" y="586"/>
                  </a:lnTo>
                  <a:lnTo>
                    <a:pt x="835" y="575"/>
                  </a:lnTo>
                  <a:lnTo>
                    <a:pt x="842" y="568"/>
                  </a:lnTo>
                  <a:lnTo>
                    <a:pt x="849" y="562"/>
                  </a:lnTo>
                  <a:lnTo>
                    <a:pt x="855" y="554"/>
                  </a:lnTo>
                  <a:lnTo>
                    <a:pt x="860" y="545"/>
                  </a:lnTo>
                  <a:lnTo>
                    <a:pt x="860" y="545"/>
                  </a:lnTo>
                  <a:lnTo>
                    <a:pt x="869" y="528"/>
                  </a:lnTo>
                  <a:lnTo>
                    <a:pt x="877" y="512"/>
                  </a:lnTo>
                  <a:lnTo>
                    <a:pt x="884" y="494"/>
                  </a:lnTo>
                  <a:lnTo>
                    <a:pt x="891" y="477"/>
                  </a:lnTo>
                  <a:lnTo>
                    <a:pt x="895" y="459"/>
                  </a:lnTo>
                  <a:lnTo>
                    <a:pt x="899" y="442"/>
                  </a:lnTo>
                  <a:lnTo>
                    <a:pt x="901" y="425"/>
                  </a:lnTo>
                  <a:lnTo>
                    <a:pt x="903" y="408"/>
                  </a:lnTo>
                  <a:lnTo>
                    <a:pt x="903" y="374"/>
                  </a:lnTo>
                  <a:lnTo>
                    <a:pt x="901" y="343"/>
                  </a:lnTo>
                  <a:lnTo>
                    <a:pt x="897" y="312"/>
                  </a:lnTo>
                  <a:lnTo>
                    <a:pt x="891" y="282"/>
                  </a:lnTo>
                  <a:lnTo>
                    <a:pt x="884" y="255"/>
                  </a:lnTo>
                  <a:lnTo>
                    <a:pt x="876" y="231"/>
                  </a:lnTo>
                  <a:lnTo>
                    <a:pt x="868" y="209"/>
                  </a:lnTo>
                  <a:lnTo>
                    <a:pt x="860" y="190"/>
                  </a:lnTo>
                  <a:lnTo>
                    <a:pt x="846" y="165"/>
                  </a:lnTo>
                  <a:lnTo>
                    <a:pt x="841" y="155"/>
                  </a:lnTo>
                  <a:lnTo>
                    <a:pt x="897" y="151"/>
                  </a:lnTo>
                  <a:lnTo>
                    <a:pt x="897" y="151"/>
                  </a:lnTo>
                  <a:lnTo>
                    <a:pt x="905" y="163"/>
                  </a:lnTo>
                  <a:lnTo>
                    <a:pt x="926" y="196"/>
                  </a:lnTo>
                  <a:lnTo>
                    <a:pt x="939" y="219"/>
                  </a:lnTo>
                  <a:lnTo>
                    <a:pt x="953" y="246"/>
                  </a:lnTo>
                  <a:lnTo>
                    <a:pt x="968" y="277"/>
                  </a:lnTo>
                  <a:lnTo>
                    <a:pt x="981" y="312"/>
                  </a:lnTo>
                  <a:lnTo>
                    <a:pt x="993" y="348"/>
                  </a:lnTo>
                  <a:lnTo>
                    <a:pt x="1004" y="389"/>
                  </a:lnTo>
                  <a:lnTo>
                    <a:pt x="1008" y="409"/>
                  </a:lnTo>
                  <a:lnTo>
                    <a:pt x="1011" y="431"/>
                  </a:lnTo>
                  <a:lnTo>
                    <a:pt x="1013" y="452"/>
                  </a:lnTo>
                  <a:lnTo>
                    <a:pt x="1015" y="474"/>
                  </a:lnTo>
                  <a:lnTo>
                    <a:pt x="1016" y="497"/>
                  </a:lnTo>
                  <a:lnTo>
                    <a:pt x="1015" y="518"/>
                  </a:lnTo>
                  <a:lnTo>
                    <a:pt x="1013" y="541"/>
                  </a:lnTo>
                  <a:lnTo>
                    <a:pt x="1011" y="564"/>
                  </a:lnTo>
                  <a:lnTo>
                    <a:pt x="1005" y="587"/>
                  </a:lnTo>
                  <a:lnTo>
                    <a:pt x="1000" y="610"/>
                  </a:lnTo>
                  <a:lnTo>
                    <a:pt x="992" y="633"/>
                  </a:lnTo>
                  <a:lnTo>
                    <a:pt x="984" y="658"/>
                  </a:lnTo>
                  <a:lnTo>
                    <a:pt x="984" y="658"/>
                  </a:lnTo>
                  <a:lnTo>
                    <a:pt x="968" y="690"/>
                  </a:lnTo>
                  <a:lnTo>
                    <a:pt x="950" y="718"/>
                  </a:lnTo>
                  <a:lnTo>
                    <a:pt x="932" y="744"/>
                  </a:lnTo>
                  <a:lnTo>
                    <a:pt x="914" y="766"/>
                  </a:lnTo>
                  <a:lnTo>
                    <a:pt x="895" y="784"/>
                  </a:lnTo>
                  <a:lnTo>
                    <a:pt x="874" y="802"/>
                  </a:lnTo>
                  <a:lnTo>
                    <a:pt x="855" y="815"/>
                  </a:lnTo>
                  <a:lnTo>
                    <a:pt x="838" y="826"/>
                  </a:lnTo>
                  <a:lnTo>
                    <a:pt x="820" y="836"/>
                  </a:lnTo>
                  <a:lnTo>
                    <a:pt x="804" y="842"/>
                  </a:lnTo>
                  <a:lnTo>
                    <a:pt x="789" y="848"/>
                  </a:lnTo>
                  <a:lnTo>
                    <a:pt x="777" y="852"/>
                  </a:lnTo>
                  <a:lnTo>
                    <a:pt x="760" y="856"/>
                  </a:lnTo>
                  <a:lnTo>
                    <a:pt x="753" y="8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0" name="Freeform 654"/>
            <p:cNvSpPr>
              <a:spLocks noEditPoints="1"/>
            </p:cNvSpPr>
            <p:nvPr/>
          </p:nvSpPr>
          <p:spPr bwMode="auto">
            <a:xfrm>
              <a:off x="6345238" y="4492625"/>
              <a:ext cx="484188" cy="252413"/>
            </a:xfrm>
            <a:custGeom>
              <a:avLst/>
              <a:gdLst>
                <a:gd name="T0" fmla="*/ 27 w 305"/>
                <a:gd name="T1" fmla="*/ 116 h 159"/>
                <a:gd name="T2" fmla="*/ 33 w 305"/>
                <a:gd name="T3" fmla="*/ 136 h 159"/>
                <a:gd name="T4" fmla="*/ 33 w 305"/>
                <a:gd name="T5" fmla="*/ 136 h 159"/>
                <a:gd name="T6" fmla="*/ 36 w 305"/>
                <a:gd name="T7" fmla="*/ 141 h 159"/>
                <a:gd name="T8" fmla="*/ 39 w 305"/>
                <a:gd name="T9" fmla="*/ 145 h 159"/>
                <a:gd name="T10" fmla="*/ 43 w 305"/>
                <a:gd name="T11" fmla="*/ 149 h 159"/>
                <a:gd name="T12" fmla="*/ 47 w 305"/>
                <a:gd name="T13" fmla="*/ 152 h 159"/>
                <a:gd name="T14" fmla="*/ 52 w 305"/>
                <a:gd name="T15" fmla="*/ 155 h 159"/>
                <a:gd name="T16" fmla="*/ 58 w 305"/>
                <a:gd name="T17" fmla="*/ 158 h 159"/>
                <a:gd name="T18" fmla="*/ 70 w 305"/>
                <a:gd name="T19" fmla="*/ 159 h 159"/>
                <a:gd name="T20" fmla="*/ 70 w 305"/>
                <a:gd name="T21" fmla="*/ 159 h 159"/>
                <a:gd name="T22" fmla="*/ 78 w 305"/>
                <a:gd name="T23" fmla="*/ 158 h 159"/>
                <a:gd name="T24" fmla="*/ 85 w 305"/>
                <a:gd name="T25" fmla="*/ 156 h 159"/>
                <a:gd name="T26" fmla="*/ 100 w 305"/>
                <a:gd name="T27" fmla="*/ 152 h 159"/>
                <a:gd name="T28" fmla="*/ 41 w 305"/>
                <a:gd name="T29" fmla="*/ 133 h 159"/>
                <a:gd name="T30" fmla="*/ 28 w 305"/>
                <a:gd name="T31" fmla="*/ 118 h 159"/>
                <a:gd name="T32" fmla="*/ 27 w 305"/>
                <a:gd name="T33" fmla="*/ 116 h 159"/>
                <a:gd name="T34" fmla="*/ 305 w 305"/>
                <a:gd name="T35" fmla="*/ 71 h 159"/>
                <a:gd name="T36" fmla="*/ 305 w 305"/>
                <a:gd name="T37" fmla="*/ 71 h 159"/>
                <a:gd name="T38" fmla="*/ 298 w 305"/>
                <a:gd name="T39" fmla="*/ 74 h 159"/>
                <a:gd name="T40" fmla="*/ 133 w 305"/>
                <a:gd name="T41" fmla="*/ 128 h 159"/>
                <a:gd name="T42" fmla="*/ 155 w 305"/>
                <a:gd name="T43" fmla="*/ 133 h 159"/>
                <a:gd name="T44" fmla="*/ 278 w 305"/>
                <a:gd name="T45" fmla="*/ 94 h 159"/>
                <a:gd name="T46" fmla="*/ 278 w 305"/>
                <a:gd name="T47" fmla="*/ 94 h 159"/>
                <a:gd name="T48" fmla="*/ 287 w 305"/>
                <a:gd name="T49" fmla="*/ 90 h 159"/>
                <a:gd name="T50" fmla="*/ 295 w 305"/>
                <a:gd name="T51" fmla="*/ 85 h 159"/>
                <a:gd name="T52" fmla="*/ 301 w 305"/>
                <a:gd name="T53" fmla="*/ 79 h 159"/>
                <a:gd name="T54" fmla="*/ 305 w 305"/>
                <a:gd name="T55" fmla="*/ 71 h 159"/>
                <a:gd name="T56" fmla="*/ 21 w 305"/>
                <a:gd name="T57" fmla="*/ 0 h 159"/>
                <a:gd name="T58" fmla="*/ 21 w 305"/>
                <a:gd name="T59" fmla="*/ 0 h 159"/>
                <a:gd name="T60" fmla="*/ 16 w 305"/>
                <a:gd name="T61" fmla="*/ 2 h 159"/>
                <a:gd name="T62" fmla="*/ 10 w 305"/>
                <a:gd name="T63" fmla="*/ 8 h 159"/>
                <a:gd name="T64" fmla="*/ 6 w 305"/>
                <a:gd name="T65" fmla="*/ 13 h 159"/>
                <a:gd name="T66" fmla="*/ 2 w 305"/>
                <a:gd name="T67" fmla="*/ 19 h 159"/>
                <a:gd name="T68" fmla="*/ 0 w 305"/>
                <a:gd name="T69" fmla="*/ 24 h 159"/>
                <a:gd name="T70" fmla="*/ 0 w 305"/>
                <a:gd name="T71" fmla="*/ 29 h 159"/>
                <a:gd name="T72" fmla="*/ 0 w 305"/>
                <a:gd name="T73" fmla="*/ 36 h 159"/>
                <a:gd name="T74" fmla="*/ 1 w 305"/>
                <a:gd name="T75" fmla="*/ 41 h 159"/>
                <a:gd name="T76" fmla="*/ 24 w 305"/>
                <a:gd name="T77" fmla="*/ 109 h 159"/>
                <a:gd name="T78" fmla="*/ 48 w 305"/>
                <a:gd name="T79" fmla="*/ 102 h 159"/>
                <a:gd name="T80" fmla="*/ 20 w 305"/>
                <a:gd name="T81" fmla="*/ 23 h 159"/>
                <a:gd name="T82" fmla="*/ 20 w 305"/>
                <a:gd name="T83" fmla="*/ 23 h 159"/>
                <a:gd name="T84" fmla="*/ 19 w 305"/>
                <a:gd name="T85" fmla="*/ 17 h 159"/>
                <a:gd name="T86" fmla="*/ 19 w 305"/>
                <a:gd name="T87" fmla="*/ 10 h 159"/>
                <a:gd name="T88" fmla="*/ 20 w 305"/>
                <a:gd name="T89" fmla="*/ 5 h 159"/>
                <a:gd name="T90" fmla="*/ 21 w 305"/>
                <a:gd name="T91"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5" h="159">
                  <a:moveTo>
                    <a:pt x="27" y="116"/>
                  </a:moveTo>
                  <a:lnTo>
                    <a:pt x="33" y="136"/>
                  </a:lnTo>
                  <a:lnTo>
                    <a:pt x="33" y="136"/>
                  </a:lnTo>
                  <a:lnTo>
                    <a:pt x="36" y="141"/>
                  </a:lnTo>
                  <a:lnTo>
                    <a:pt x="39" y="145"/>
                  </a:lnTo>
                  <a:lnTo>
                    <a:pt x="43" y="149"/>
                  </a:lnTo>
                  <a:lnTo>
                    <a:pt x="47" y="152"/>
                  </a:lnTo>
                  <a:lnTo>
                    <a:pt x="52" y="155"/>
                  </a:lnTo>
                  <a:lnTo>
                    <a:pt x="58" y="158"/>
                  </a:lnTo>
                  <a:lnTo>
                    <a:pt x="70" y="159"/>
                  </a:lnTo>
                  <a:lnTo>
                    <a:pt x="70" y="159"/>
                  </a:lnTo>
                  <a:lnTo>
                    <a:pt x="78" y="158"/>
                  </a:lnTo>
                  <a:lnTo>
                    <a:pt x="85" y="156"/>
                  </a:lnTo>
                  <a:lnTo>
                    <a:pt x="100" y="152"/>
                  </a:lnTo>
                  <a:lnTo>
                    <a:pt x="41" y="133"/>
                  </a:lnTo>
                  <a:lnTo>
                    <a:pt x="28" y="118"/>
                  </a:lnTo>
                  <a:lnTo>
                    <a:pt x="27" y="116"/>
                  </a:lnTo>
                  <a:close/>
                  <a:moveTo>
                    <a:pt x="305" y="71"/>
                  </a:moveTo>
                  <a:lnTo>
                    <a:pt x="305" y="71"/>
                  </a:lnTo>
                  <a:lnTo>
                    <a:pt x="298" y="74"/>
                  </a:lnTo>
                  <a:lnTo>
                    <a:pt x="133" y="128"/>
                  </a:lnTo>
                  <a:lnTo>
                    <a:pt x="155" y="133"/>
                  </a:lnTo>
                  <a:lnTo>
                    <a:pt x="278" y="94"/>
                  </a:lnTo>
                  <a:lnTo>
                    <a:pt x="278" y="94"/>
                  </a:lnTo>
                  <a:lnTo>
                    <a:pt x="287" y="90"/>
                  </a:lnTo>
                  <a:lnTo>
                    <a:pt x="295" y="85"/>
                  </a:lnTo>
                  <a:lnTo>
                    <a:pt x="301" y="79"/>
                  </a:lnTo>
                  <a:lnTo>
                    <a:pt x="305" y="71"/>
                  </a:lnTo>
                  <a:close/>
                  <a:moveTo>
                    <a:pt x="21" y="0"/>
                  </a:moveTo>
                  <a:lnTo>
                    <a:pt x="21" y="0"/>
                  </a:lnTo>
                  <a:lnTo>
                    <a:pt x="16" y="2"/>
                  </a:lnTo>
                  <a:lnTo>
                    <a:pt x="10" y="8"/>
                  </a:lnTo>
                  <a:lnTo>
                    <a:pt x="6" y="13"/>
                  </a:lnTo>
                  <a:lnTo>
                    <a:pt x="2" y="19"/>
                  </a:lnTo>
                  <a:lnTo>
                    <a:pt x="0" y="24"/>
                  </a:lnTo>
                  <a:lnTo>
                    <a:pt x="0" y="29"/>
                  </a:lnTo>
                  <a:lnTo>
                    <a:pt x="0" y="36"/>
                  </a:lnTo>
                  <a:lnTo>
                    <a:pt x="1" y="41"/>
                  </a:lnTo>
                  <a:lnTo>
                    <a:pt x="24" y="109"/>
                  </a:lnTo>
                  <a:lnTo>
                    <a:pt x="48" y="102"/>
                  </a:lnTo>
                  <a:lnTo>
                    <a:pt x="20" y="23"/>
                  </a:lnTo>
                  <a:lnTo>
                    <a:pt x="20" y="23"/>
                  </a:lnTo>
                  <a:lnTo>
                    <a:pt x="19" y="17"/>
                  </a:lnTo>
                  <a:lnTo>
                    <a:pt x="19" y="10"/>
                  </a:lnTo>
                  <a:lnTo>
                    <a:pt x="20" y="5"/>
                  </a:lnTo>
                  <a:lnTo>
                    <a:pt x="2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1" name="Freeform 655"/>
            <p:cNvSpPr>
              <a:spLocks/>
            </p:cNvSpPr>
            <p:nvPr/>
          </p:nvSpPr>
          <p:spPr bwMode="auto">
            <a:xfrm>
              <a:off x="6388100" y="4676775"/>
              <a:ext cx="115888" cy="68263"/>
            </a:xfrm>
            <a:custGeom>
              <a:avLst/>
              <a:gdLst>
                <a:gd name="T0" fmla="*/ 0 w 73"/>
                <a:gd name="T1" fmla="*/ 0 h 43"/>
                <a:gd name="T2" fmla="*/ 6 w 73"/>
                <a:gd name="T3" fmla="*/ 20 h 43"/>
                <a:gd name="T4" fmla="*/ 6 w 73"/>
                <a:gd name="T5" fmla="*/ 20 h 43"/>
                <a:gd name="T6" fmla="*/ 9 w 73"/>
                <a:gd name="T7" fmla="*/ 25 h 43"/>
                <a:gd name="T8" fmla="*/ 12 w 73"/>
                <a:gd name="T9" fmla="*/ 29 h 43"/>
                <a:gd name="T10" fmla="*/ 16 w 73"/>
                <a:gd name="T11" fmla="*/ 33 h 43"/>
                <a:gd name="T12" fmla="*/ 20 w 73"/>
                <a:gd name="T13" fmla="*/ 36 h 43"/>
                <a:gd name="T14" fmla="*/ 25 w 73"/>
                <a:gd name="T15" fmla="*/ 39 h 43"/>
                <a:gd name="T16" fmla="*/ 31 w 73"/>
                <a:gd name="T17" fmla="*/ 42 h 43"/>
                <a:gd name="T18" fmla="*/ 43 w 73"/>
                <a:gd name="T19" fmla="*/ 43 h 43"/>
                <a:gd name="T20" fmla="*/ 43 w 73"/>
                <a:gd name="T21" fmla="*/ 43 h 43"/>
                <a:gd name="T22" fmla="*/ 51 w 73"/>
                <a:gd name="T23" fmla="*/ 42 h 43"/>
                <a:gd name="T24" fmla="*/ 58 w 73"/>
                <a:gd name="T25" fmla="*/ 40 h 43"/>
                <a:gd name="T26" fmla="*/ 73 w 73"/>
                <a:gd name="T27" fmla="*/ 36 h 43"/>
                <a:gd name="T28" fmla="*/ 14 w 73"/>
                <a:gd name="T29" fmla="*/ 17 h 43"/>
                <a:gd name="T30" fmla="*/ 1 w 73"/>
                <a:gd name="T31" fmla="*/ 2 h 43"/>
                <a:gd name="T32" fmla="*/ 0 w 73"/>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43">
                  <a:moveTo>
                    <a:pt x="0" y="0"/>
                  </a:moveTo>
                  <a:lnTo>
                    <a:pt x="6" y="20"/>
                  </a:lnTo>
                  <a:lnTo>
                    <a:pt x="6" y="20"/>
                  </a:lnTo>
                  <a:lnTo>
                    <a:pt x="9" y="25"/>
                  </a:lnTo>
                  <a:lnTo>
                    <a:pt x="12" y="29"/>
                  </a:lnTo>
                  <a:lnTo>
                    <a:pt x="16" y="33"/>
                  </a:lnTo>
                  <a:lnTo>
                    <a:pt x="20" y="36"/>
                  </a:lnTo>
                  <a:lnTo>
                    <a:pt x="25" y="39"/>
                  </a:lnTo>
                  <a:lnTo>
                    <a:pt x="31" y="42"/>
                  </a:lnTo>
                  <a:lnTo>
                    <a:pt x="43" y="43"/>
                  </a:lnTo>
                  <a:lnTo>
                    <a:pt x="43" y="43"/>
                  </a:lnTo>
                  <a:lnTo>
                    <a:pt x="51" y="42"/>
                  </a:lnTo>
                  <a:lnTo>
                    <a:pt x="58" y="40"/>
                  </a:lnTo>
                  <a:lnTo>
                    <a:pt x="73" y="36"/>
                  </a:lnTo>
                  <a:lnTo>
                    <a:pt x="14" y="17"/>
                  </a:lnTo>
                  <a:lnTo>
                    <a:pt x="1"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2" name="Freeform 656"/>
            <p:cNvSpPr>
              <a:spLocks/>
            </p:cNvSpPr>
            <p:nvPr/>
          </p:nvSpPr>
          <p:spPr bwMode="auto">
            <a:xfrm>
              <a:off x="6556375" y="4605338"/>
              <a:ext cx="273050" cy="98425"/>
            </a:xfrm>
            <a:custGeom>
              <a:avLst/>
              <a:gdLst>
                <a:gd name="T0" fmla="*/ 172 w 172"/>
                <a:gd name="T1" fmla="*/ 0 h 62"/>
                <a:gd name="T2" fmla="*/ 172 w 172"/>
                <a:gd name="T3" fmla="*/ 0 h 62"/>
                <a:gd name="T4" fmla="*/ 165 w 172"/>
                <a:gd name="T5" fmla="*/ 3 h 62"/>
                <a:gd name="T6" fmla="*/ 0 w 172"/>
                <a:gd name="T7" fmla="*/ 57 h 62"/>
                <a:gd name="T8" fmla="*/ 22 w 172"/>
                <a:gd name="T9" fmla="*/ 62 h 62"/>
                <a:gd name="T10" fmla="*/ 145 w 172"/>
                <a:gd name="T11" fmla="*/ 23 h 62"/>
                <a:gd name="T12" fmla="*/ 145 w 172"/>
                <a:gd name="T13" fmla="*/ 23 h 62"/>
                <a:gd name="T14" fmla="*/ 154 w 172"/>
                <a:gd name="T15" fmla="*/ 19 h 62"/>
                <a:gd name="T16" fmla="*/ 162 w 172"/>
                <a:gd name="T17" fmla="*/ 14 h 62"/>
                <a:gd name="T18" fmla="*/ 168 w 172"/>
                <a:gd name="T19" fmla="*/ 8 h 62"/>
                <a:gd name="T20" fmla="*/ 172 w 172"/>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62">
                  <a:moveTo>
                    <a:pt x="172" y="0"/>
                  </a:moveTo>
                  <a:lnTo>
                    <a:pt x="172" y="0"/>
                  </a:lnTo>
                  <a:lnTo>
                    <a:pt x="165" y="3"/>
                  </a:lnTo>
                  <a:lnTo>
                    <a:pt x="0" y="57"/>
                  </a:lnTo>
                  <a:lnTo>
                    <a:pt x="22" y="62"/>
                  </a:lnTo>
                  <a:lnTo>
                    <a:pt x="145" y="23"/>
                  </a:lnTo>
                  <a:lnTo>
                    <a:pt x="145" y="23"/>
                  </a:lnTo>
                  <a:lnTo>
                    <a:pt x="154" y="19"/>
                  </a:lnTo>
                  <a:lnTo>
                    <a:pt x="162" y="14"/>
                  </a:lnTo>
                  <a:lnTo>
                    <a:pt x="168" y="8"/>
                  </a:lnTo>
                  <a:lnTo>
                    <a:pt x="1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3" name="Freeform 657"/>
            <p:cNvSpPr>
              <a:spLocks/>
            </p:cNvSpPr>
            <p:nvPr/>
          </p:nvSpPr>
          <p:spPr bwMode="auto">
            <a:xfrm>
              <a:off x="6345238" y="4492625"/>
              <a:ext cx="76200" cy="173038"/>
            </a:xfrm>
            <a:custGeom>
              <a:avLst/>
              <a:gdLst>
                <a:gd name="T0" fmla="*/ 21 w 48"/>
                <a:gd name="T1" fmla="*/ 0 h 109"/>
                <a:gd name="T2" fmla="*/ 21 w 48"/>
                <a:gd name="T3" fmla="*/ 0 h 109"/>
                <a:gd name="T4" fmla="*/ 16 w 48"/>
                <a:gd name="T5" fmla="*/ 2 h 109"/>
                <a:gd name="T6" fmla="*/ 10 w 48"/>
                <a:gd name="T7" fmla="*/ 8 h 109"/>
                <a:gd name="T8" fmla="*/ 6 w 48"/>
                <a:gd name="T9" fmla="*/ 13 h 109"/>
                <a:gd name="T10" fmla="*/ 2 w 48"/>
                <a:gd name="T11" fmla="*/ 19 h 109"/>
                <a:gd name="T12" fmla="*/ 0 w 48"/>
                <a:gd name="T13" fmla="*/ 24 h 109"/>
                <a:gd name="T14" fmla="*/ 0 w 48"/>
                <a:gd name="T15" fmla="*/ 29 h 109"/>
                <a:gd name="T16" fmla="*/ 0 w 48"/>
                <a:gd name="T17" fmla="*/ 36 h 109"/>
                <a:gd name="T18" fmla="*/ 1 w 48"/>
                <a:gd name="T19" fmla="*/ 41 h 109"/>
                <a:gd name="T20" fmla="*/ 24 w 48"/>
                <a:gd name="T21" fmla="*/ 109 h 109"/>
                <a:gd name="T22" fmla="*/ 48 w 48"/>
                <a:gd name="T23" fmla="*/ 102 h 109"/>
                <a:gd name="T24" fmla="*/ 20 w 48"/>
                <a:gd name="T25" fmla="*/ 23 h 109"/>
                <a:gd name="T26" fmla="*/ 20 w 48"/>
                <a:gd name="T27" fmla="*/ 23 h 109"/>
                <a:gd name="T28" fmla="*/ 19 w 48"/>
                <a:gd name="T29" fmla="*/ 17 h 109"/>
                <a:gd name="T30" fmla="*/ 19 w 48"/>
                <a:gd name="T31" fmla="*/ 10 h 109"/>
                <a:gd name="T32" fmla="*/ 20 w 48"/>
                <a:gd name="T33" fmla="*/ 5 h 109"/>
                <a:gd name="T34" fmla="*/ 21 w 48"/>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109">
                  <a:moveTo>
                    <a:pt x="21" y="0"/>
                  </a:moveTo>
                  <a:lnTo>
                    <a:pt x="21" y="0"/>
                  </a:lnTo>
                  <a:lnTo>
                    <a:pt x="16" y="2"/>
                  </a:lnTo>
                  <a:lnTo>
                    <a:pt x="10" y="8"/>
                  </a:lnTo>
                  <a:lnTo>
                    <a:pt x="6" y="13"/>
                  </a:lnTo>
                  <a:lnTo>
                    <a:pt x="2" y="19"/>
                  </a:lnTo>
                  <a:lnTo>
                    <a:pt x="0" y="24"/>
                  </a:lnTo>
                  <a:lnTo>
                    <a:pt x="0" y="29"/>
                  </a:lnTo>
                  <a:lnTo>
                    <a:pt x="0" y="36"/>
                  </a:lnTo>
                  <a:lnTo>
                    <a:pt x="1" y="41"/>
                  </a:lnTo>
                  <a:lnTo>
                    <a:pt x="24" y="109"/>
                  </a:lnTo>
                  <a:lnTo>
                    <a:pt x="48" y="102"/>
                  </a:lnTo>
                  <a:lnTo>
                    <a:pt x="20" y="23"/>
                  </a:lnTo>
                  <a:lnTo>
                    <a:pt x="20" y="23"/>
                  </a:lnTo>
                  <a:lnTo>
                    <a:pt x="19" y="17"/>
                  </a:lnTo>
                  <a:lnTo>
                    <a:pt x="19" y="10"/>
                  </a:lnTo>
                  <a:lnTo>
                    <a:pt x="20" y="5"/>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4" name="Freeform 658"/>
            <p:cNvSpPr>
              <a:spLocks/>
            </p:cNvSpPr>
            <p:nvPr/>
          </p:nvSpPr>
          <p:spPr bwMode="auto">
            <a:xfrm>
              <a:off x="6375400" y="4352925"/>
              <a:ext cx="490538" cy="360363"/>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5" name="Freeform 659"/>
            <p:cNvSpPr>
              <a:spLocks/>
            </p:cNvSpPr>
            <p:nvPr/>
          </p:nvSpPr>
          <p:spPr bwMode="auto">
            <a:xfrm>
              <a:off x="6375400" y="4352925"/>
              <a:ext cx="490538" cy="360363"/>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6" name="Freeform 660"/>
            <p:cNvSpPr>
              <a:spLocks/>
            </p:cNvSpPr>
            <p:nvPr/>
          </p:nvSpPr>
          <p:spPr bwMode="auto">
            <a:xfrm>
              <a:off x="6403975" y="4567238"/>
              <a:ext cx="26988" cy="61913"/>
            </a:xfrm>
            <a:custGeom>
              <a:avLst/>
              <a:gdLst>
                <a:gd name="T0" fmla="*/ 0 w 17"/>
                <a:gd name="T1" fmla="*/ 3 h 39"/>
                <a:gd name="T2" fmla="*/ 13 w 17"/>
                <a:gd name="T3" fmla="*/ 38 h 39"/>
                <a:gd name="T4" fmla="*/ 13 w 17"/>
                <a:gd name="T5" fmla="*/ 38 h 39"/>
                <a:gd name="T6" fmla="*/ 14 w 17"/>
                <a:gd name="T7" fmla="*/ 39 h 39"/>
                <a:gd name="T8" fmla="*/ 15 w 17"/>
                <a:gd name="T9" fmla="*/ 39 h 39"/>
                <a:gd name="T10" fmla="*/ 15 w 17"/>
                <a:gd name="T11" fmla="*/ 39 h 39"/>
                <a:gd name="T12" fmla="*/ 17 w 17"/>
                <a:gd name="T13" fmla="*/ 38 h 39"/>
                <a:gd name="T14" fmla="*/ 17 w 17"/>
                <a:gd name="T15" fmla="*/ 36 h 39"/>
                <a:gd name="T16" fmla="*/ 4 w 17"/>
                <a:gd name="T17" fmla="*/ 1 h 39"/>
                <a:gd name="T18" fmla="*/ 4 w 17"/>
                <a:gd name="T19" fmla="*/ 1 h 39"/>
                <a:gd name="T20" fmla="*/ 3 w 17"/>
                <a:gd name="T21" fmla="*/ 0 h 39"/>
                <a:gd name="T22" fmla="*/ 2 w 17"/>
                <a:gd name="T23" fmla="*/ 0 h 39"/>
                <a:gd name="T24" fmla="*/ 2 w 17"/>
                <a:gd name="T25" fmla="*/ 0 h 39"/>
                <a:gd name="T26" fmla="*/ 0 w 17"/>
                <a:gd name="T27" fmla="*/ 1 h 39"/>
                <a:gd name="T28" fmla="*/ 0 w 17"/>
                <a:gd name="T29" fmla="*/ 3 h 39"/>
                <a:gd name="T30" fmla="*/ 0 w 17"/>
                <a:gd name="T3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39">
                  <a:moveTo>
                    <a:pt x="0" y="3"/>
                  </a:moveTo>
                  <a:lnTo>
                    <a:pt x="13" y="38"/>
                  </a:lnTo>
                  <a:lnTo>
                    <a:pt x="13" y="38"/>
                  </a:lnTo>
                  <a:lnTo>
                    <a:pt x="14" y="39"/>
                  </a:lnTo>
                  <a:lnTo>
                    <a:pt x="15" y="39"/>
                  </a:lnTo>
                  <a:lnTo>
                    <a:pt x="15" y="39"/>
                  </a:lnTo>
                  <a:lnTo>
                    <a:pt x="17" y="38"/>
                  </a:lnTo>
                  <a:lnTo>
                    <a:pt x="17" y="36"/>
                  </a:lnTo>
                  <a:lnTo>
                    <a:pt x="4" y="1"/>
                  </a:lnTo>
                  <a:lnTo>
                    <a:pt x="4" y="1"/>
                  </a:lnTo>
                  <a:lnTo>
                    <a:pt x="3" y="0"/>
                  </a:lnTo>
                  <a:lnTo>
                    <a:pt x="2" y="0"/>
                  </a:lnTo>
                  <a:lnTo>
                    <a:pt x="2" y="0"/>
                  </a:lnTo>
                  <a:lnTo>
                    <a:pt x="0" y="1"/>
                  </a:lnTo>
                  <a:lnTo>
                    <a:pt x="0" y="3"/>
                  </a:lnTo>
                  <a:lnTo>
                    <a:pt x="0" y="3"/>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7" name="Freeform 661"/>
            <p:cNvSpPr>
              <a:spLocks/>
            </p:cNvSpPr>
            <p:nvPr/>
          </p:nvSpPr>
          <p:spPr bwMode="auto">
            <a:xfrm>
              <a:off x="6807200" y="4459288"/>
              <a:ext cx="22225" cy="20638"/>
            </a:xfrm>
            <a:custGeom>
              <a:avLst/>
              <a:gdLst>
                <a:gd name="T0" fmla="*/ 4 w 14"/>
                <a:gd name="T1" fmla="*/ 2 h 13"/>
                <a:gd name="T2" fmla="*/ 4 w 14"/>
                <a:gd name="T3" fmla="*/ 2 h 13"/>
                <a:gd name="T4" fmla="*/ 7 w 14"/>
                <a:gd name="T5" fmla="*/ 0 h 13"/>
                <a:gd name="T6" fmla="*/ 10 w 14"/>
                <a:gd name="T7" fmla="*/ 2 h 13"/>
                <a:gd name="T8" fmla="*/ 12 w 14"/>
                <a:gd name="T9" fmla="*/ 3 h 13"/>
                <a:gd name="T10" fmla="*/ 12 w 14"/>
                <a:gd name="T11" fmla="*/ 4 h 13"/>
                <a:gd name="T12" fmla="*/ 12 w 14"/>
                <a:gd name="T13" fmla="*/ 4 h 13"/>
                <a:gd name="T14" fmla="*/ 14 w 14"/>
                <a:gd name="T15" fmla="*/ 7 h 13"/>
                <a:gd name="T16" fmla="*/ 12 w 14"/>
                <a:gd name="T17" fmla="*/ 8 h 13"/>
                <a:gd name="T18" fmla="*/ 11 w 14"/>
                <a:gd name="T19" fmla="*/ 11 h 13"/>
                <a:gd name="T20" fmla="*/ 8 w 14"/>
                <a:gd name="T21" fmla="*/ 11 h 13"/>
                <a:gd name="T22" fmla="*/ 8 w 14"/>
                <a:gd name="T23" fmla="*/ 11 h 13"/>
                <a:gd name="T24" fmla="*/ 6 w 14"/>
                <a:gd name="T25" fmla="*/ 13 h 13"/>
                <a:gd name="T26" fmla="*/ 3 w 14"/>
                <a:gd name="T27" fmla="*/ 11 h 13"/>
                <a:gd name="T28" fmla="*/ 2 w 14"/>
                <a:gd name="T29" fmla="*/ 10 h 13"/>
                <a:gd name="T30" fmla="*/ 0 w 14"/>
                <a:gd name="T31" fmla="*/ 8 h 13"/>
                <a:gd name="T32" fmla="*/ 0 w 14"/>
                <a:gd name="T33" fmla="*/ 8 h 13"/>
                <a:gd name="T34" fmla="*/ 0 w 14"/>
                <a:gd name="T35" fmla="*/ 6 h 13"/>
                <a:gd name="T36" fmla="*/ 2 w 14"/>
                <a:gd name="T37" fmla="*/ 4 h 13"/>
                <a:gd name="T38" fmla="*/ 3 w 14"/>
                <a:gd name="T39" fmla="*/ 3 h 13"/>
                <a:gd name="T40" fmla="*/ 4 w 14"/>
                <a:gd name="T41" fmla="*/ 2 h 13"/>
                <a:gd name="T42" fmla="*/ 4 w 14"/>
                <a:gd name="T43"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4" y="2"/>
                  </a:moveTo>
                  <a:lnTo>
                    <a:pt x="4" y="2"/>
                  </a:lnTo>
                  <a:lnTo>
                    <a:pt x="7" y="0"/>
                  </a:lnTo>
                  <a:lnTo>
                    <a:pt x="10" y="2"/>
                  </a:lnTo>
                  <a:lnTo>
                    <a:pt x="12" y="3"/>
                  </a:lnTo>
                  <a:lnTo>
                    <a:pt x="12" y="4"/>
                  </a:lnTo>
                  <a:lnTo>
                    <a:pt x="12" y="4"/>
                  </a:lnTo>
                  <a:lnTo>
                    <a:pt x="14" y="7"/>
                  </a:lnTo>
                  <a:lnTo>
                    <a:pt x="12" y="8"/>
                  </a:lnTo>
                  <a:lnTo>
                    <a:pt x="11" y="11"/>
                  </a:lnTo>
                  <a:lnTo>
                    <a:pt x="8" y="11"/>
                  </a:lnTo>
                  <a:lnTo>
                    <a:pt x="8" y="11"/>
                  </a:lnTo>
                  <a:lnTo>
                    <a:pt x="6" y="13"/>
                  </a:lnTo>
                  <a:lnTo>
                    <a:pt x="3" y="11"/>
                  </a:lnTo>
                  <a:lnTo>
                    <a:pt x="2" y="10"/>
                  </a:lnTo>
                  <a:lnTo>
                    <a:pt x="0" y="8"/>
                  </a:lnTo>
                  <a:lnTo>
                    <a:pt x="0" y="8"/>
                  </a:lnTo>
                  <a:lnTo>
                    <a:pt x="0" y="6"/>
                  </a:lnTo>
                  <a:lnTo>
                    <a:pt x="2" y="4"/>
                  </a:lnTo>
                  <a:lnTo>
                    <a:pt x="3" y="3"/>
                  </a:lnTo>
                  <a:lnTo>
                    <a:pt x="4" y="2"/>
                  </a:lnTo>
                  <a:lnTo>
                    <a:pt x="4" y="2"/>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8" name="Freeform 662"/>
            <p:cNvSpPr>
              <a:spLocks/>
            </p:cNvSpPr>
            <p:nvPr/>
          </p:nvSpPr>
          <p:spPr bwMode="auto">
            <a:xfrm>
              <a:off x="6402388" y="4367213"/>
              <a:ext cx="355600" cy="333375"/>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9" name="Freeform 663"/>
            <p:cNvSpPr>
              <a:spLocks/>
            </p:cNvSpPr>
            <p:nvPr/>
          </p:nvSpPr>
          <p:spPr bwMode="auto">
            <a:xfrm>
              <a:off x="6402388" y="4367213"/>
              <a:ext cx="355600" cy="333375"/>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0" name="Freeform 664"/>
            <p:cNvSpPr>
              <a:spLocks/>
            </p:cNvSpPr>
            <p:nvPr/>
          </p:nvSpPr>
          <p:spPr bwMode="auto">
            <a:xfrm>
              <a:off x="6481763" y="4367213"/>
              <a:ext cx="350838" cy="330200"/>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1" name="Freeform 665"/>
            <p:cNvSpPr>
              <a:spLocks/>
            </p:cNvSpPr>
            <p:nvPr/>
          </p:nvSpPr>
          <p:spPr bwMode="auto">
            <a:xfrm>
              <a:off x="6481763" y="4367213"/>
              <a:ext cx="350838" cy="330200"/>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2" name="Freeform 666"/>
            <p:cNvSpPr>
              <a:spLocks noEditPoints="1"/>
            </p:cNvSpPr>
            <p:nvPr/>
          </p:nvSpPr>
          <p:spPr bwMode="auto">
            <a:xfrm>
              <a:off x="6381750" y="4665663"/>
              <a:ext cx="361950" cy="134938"/>
            </a:xfrm>
            <a:custGeom>
              <a:avLst/>
              <a:gdLst>
                <a:gd name="T0" fmla="*/ 132 w 228"/>
                <a:gd name="T1" fmla="*/ 24 h 85"/>
                <a:gd name="T2" fmla="*/ 77 w 228"/>
                <a:gd name="T3" fmla="*/ 43 h 85"/>
                <a:gd name="T4" fmla="*/ 191 w 228"/>
                <a:gd name="T5" fmla="*/ 78 h 85"/>
                <a:gd name="T6" fmla="*/ 195 w 228"/>
                <a:gd name="T7" fmla="*/ 78 h 85"/>
                <a:gd name="T8" fmla="*/ 195 w 228"/>
                <a:gd name="T9" fmla="*/ 78 h 85"/>
                <a:gd name="T10" fmla="*/ 197 w 228"/>
                <a:gd name="T11" fmla="*/ 80 h 85"/>
                <a:gd name="T12" fmla="*/ 206 w 228"/>
                <a:gd name="T13" fmla="*/ 82 h 85"/>
                <a:gd name="T14" fmla="*/ 214 w 228"/>
                <a:gd name="T15" fmla="*/ 85 h 85"/>
                <a:gd name="T16" fmla="*/ 214 w 228"/>
                <a:gd name="T17" fmla="*/ 85 h 85"/>
                <a:gd name="T18" fmla="*/ 216 w 228"/>
                <a:gd name="T19" fmla="*/ 85 h 85"/>
                <a:gd name="T20" fmla="*/ 216 w 228"/>
                <a:gd name="T21" fmla="*/ 85 h 85"/>
                <a:gd name="T22" fmla="*/ 217 w 228"/>
                <a:gd name="T23" fmla="*/ 85 h 85"/>
                <a:gd name="T24" fmla="*/ 220 w 228"/>
                <a:gd name="T25" fmla="*/ 84 h 85"/>
                <a:gd name="T26" fmla="*/ 222 w 228"/>
                <a:gd name="T27" fmla="*/ 78 h 85"/>
                <a:gd name="T28" fmla="*/ 228 w 228"/>
                <a:gd name="T29" fmla="*/ 63 h 85"/>
                <a:gd name="T30" fmla="*/ 228 w 228"/>
                <a:gd name="T31" fmla="*/ 63 h 85"/>
                <a:gd name="T32" fmla="*/ 228 w 228"/>
                <a:gd name="T33" fmla="*/ 61 h 85"/>
                <a:gd name="T34" fmla="*/ 228 w 228"/>
                <a:gd name="T35" fmla="*/ 57 h 85"/>
                <a:gd name="T36" fmla="*/ 226 w 228"/>
                <a:gd name="T37" fmla="*/ 55 h 85"/>
                <a:gd name="T38" fmla="*/ 224 w 228"/>
                <a:gd name="T39" fmla="*/ 54 h 85"/>
                <a:gd name="T40" fmla="*/ 132 w 228"/>
                <a:gd name="T41" fmla="*/ 24 h 85"/>
                <a:gd name="T42" fmla="*/ 1 w 228"/>
                <a:gd name="T43" fmla="*/ 0 h 85"/>
                <a:gd name="T44" fmla="*/ 0 w 228"/>
                <a:gd name="T45" fmla="*/ 1 h 85"/>
                <a:gd name="T46" fmla="*/ 4 w 228"/>
                <a:gd name="T47" fmla="*/ 7 h 85"/>
                <a:gd name="T48" fmla="*/ 1 w 228"/>
                <a:gd name="T4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85">
                  <a:moveTo>
                    <a:pt x="132" y="24"/>
                  </a:moveTo>
                  <a:lnTo>
                    <a:pt x="77" y="43"/>
                  </a:lnTo>
                  <a:lnTo>
                    <a:pt x="191" y="78"/>
                  </a:lnTo>
                  <a:lnTo>
                    <a:pt x="195" y="78"/>
                  </a:lnTo>
                  <a:lnTo>
                    <a:pt x="195" y="78"/>
                  </a:lnTo>
                  <a:lnTo>
                    <a:pt x="197" y="80"/>
                  </a:lnTo>
                  <a:lnTo>
                    <a:pt x="206" y="82"/>
                  </a:lnTo>
                  <a:lnTo>
                    <a:pt x="214" y="85"/>
                  </a:lnTo>
                  <a:lnTo>
                    <a:pt x="214" y="85"/>
                  </a:lnTo>
                  <a:lnTo>
                    <a:pt x="216" y="85"/>
                  </a:lnTo>
                  <a:lnTo>
                    <a:pt x="216" y="85"/>
                  </a:lnTo>
                  <a:lnTo>
                    <a:pt x="217" y="85"/>
                  </a:lnTo>
                  <a:lnTo>
                    <a:pt x="220" y="84"/>
                  </a:lnTo>
                  <a:lnTo>
                    <a:pt x="222" y="78"/>
                  </a:lnTo>
                  <a:lnTo>
                    <a:pt x="228" y="63"/>
                  </a:lnTo>
                  <a:lnTo>
                    <a:pt x="228" y="63"/>
                  </a:lnTo>
                  <a:lnTo>
                    <a:pt x="228" y="61"/>
                  </a:lnTo>
                  <a:lnTo>
                    <a:pt x="228" y="57"/>
                  </a:lnTo>
                  <a:lnTo>
                    <a:pt x="226" y="55"/>
                  </a:lnTo>
                  <a:lnTo>
                    <a:pt x="224" y="54"/>
                  </a:lnTo>
                  <a:lnTo>
                    <a:pt x="132" y="24"/>
                  </a:lnTo>
                  <a:close/>
                  <a:moveTo>
                    <a:pt x="1" y="0"/>
                  </a:moveTo>
                  <a:lnTo>
                    <a:pt x="0" y="1"/>
                  </a:lnTo>
                  <a:lnTo>
                    <a:pt x="4" y="7"/>
                  </a:lnTo>
                  <a:lnTo>
                    <a:pt x="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3" name="Freeform 667"/>
            <p:cNvSpPr>
              <a:spLocks/>
            </p:cNvSpPr>
            <p:nvPr/>
          </p:nvSpPr>
          <p:spPr bwMode="auto">
            <a:xfrm>
              <a:off x="6503988" y="4703763"/>
              <a:ext cx="239713" cy="96838"/>
            </a:xfrm>
            <a:custGeom>
              <a:avLst/>
              <a:gdLst>
                <a:gd name="T0" fmla="*/ 55 w 151"/>
                <a:gd name="T1" fmla="*/ 0 h 61"/>
                <a:gd name="T2" fmla="*/ 0 w 151"/>
                <a:gd name="T3" fmla="*/ 19 h 61"/>
                <a:gd name="T4" fmla="*/ 114 w 151"/>
                <a:gd name="T5" fmla="*/ 54 h 61"/>
                <a:gd name="T6" fmla="*/ 118 w 151"/>
                <a:gd name="T7" fmla="*/ 54 h 61"/>
                <a:gd name="T8" fmla="*/ 118 w 151"/>
                <a:gd name="T9" fmla="*/ 54 h 61"/>
                <a:gd name="T10" fmla="*/ 120 w 151"/>
                <a:gd name="T11" fmla="*/ 56 h 61"/>
                <a:gd name="T12" fmla="*/ 129 w 151"/>
                <a:gd name="T13" fmla="*/ 58 h 61"/>
                <a:gd name="T14" fmla="*/ 137 w 151"/>
                <a:gd name="T15" fmla="*/ 61 h 61"/>
                <a:gd name="T16" fmla="*/ 137 w 151"/>
                <a:gd name="T17" fmla="*/ 61 h 61"/>
                <a:gd name="T18" fmla="*/ 139 w 151"/>
                <a:gd name="T19" fmla="*/ 61 h 61"/>
                <a:gd name="T20" fmla="*/ 139 w 151"/>
                <a:gd name="T21" fmla="*/ 61 h 61"/>
                <a:gd name="T22" fmla="*/ 140 w 151"/>
                <a:gd name="T23" fmla="*/ 61 h 61"/>
                <a:gd name="T24" fmla="*/ 143 w 151"/>
                <a:gd name="T25" fmla="*/ 60 h 61"/>
                <a:gd name="T26" fmla="*/ 145 w 151"/>
                <a:gd name="T27" fmla="*/ 54 h 61"/>
                <a:gd name="T28" fmla="*/ 151 w 151"/>
                <a:gd name="T29" fmla="*/ 39 h 61"/>
                <a:gd name="T30" fmla="*/ 151 w 151"/>
                <a:gd name="T31" fmla="*/ 39 h 61"/>
                <a:gd name="T32" fmla="*/ 151 w 151"/>
                <a:gd name="T33" fmla="*/ 37 h 61"/>
                <a:gd name="T34" fmla="*/ 151 w 151"/>
                <a:gd name="T35" fmla="*/ 33 h 61"/>
                <a:gd name="T36" fmla="*/ 149 w 151"/>
                <a:gd name="T37" fmla="*/ 31 h 61"/>
                <a:gd name="T38" fmla="*/ 147 w 151"/>
                <a:gd name="T39" fmla="*/ 30 h 61"/>
                <a:gd name="T40" fmla="*/ 55 w 151"/>
                <a:gd name="T4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61">
                  <a:moveTo>
                    <a:pt x="55" y="0"/>
                  </a:moveTo>
                  <a:lnTo>
                    <a:pt x="0" y="19"/>
                  </a:lnTo>
                  <a:lnTo>
                    <a:pt x="114" y="54"/>
                  </a:lnTo>
                  <a:lnTo>
                    <a:pt x="118" y="54"/>
                  </a:lnTo>
                  <a:lnTo>
                    <a:pt x="118" y="54"/>
                  </a:lnTo>
                  <a:lnTo>
                    <a:pt x="120" y="56"/>
                  </a:lnTo>
                  <a:lnTo>
                    <a:pt x="129" y="58"/>
                  </a:lnTo>
                  <a:lnTo>
                    <a:pt x="137" y="61"/>
                  </a:lnTo>
                  <a:lnTo>
                    <a:pt x="137" y="61"/>
                  </a:lnTo>
                  <a:lnTo>
                    <a:pt x="139" y="61"/>
                  </a:lnTo>
                  <a:lnTo>
                    <a:pt x="139" y="61"/>
                  </a:lnTo>
                  <a:lnTo>
                    <a:pt x="140" y="61"/>
                  </a:lnTo>
                  <a:lnTo>
                    <a:pt x="143" y="60"/>
                  </a:lnTo>
                  <a:lnTo>
                    <a:pt x="145" y="54"/>
                  </a:lnTo>
                  <a:lnTo>
                    <a:pt x="151" y="39"/>
                  </a:lnTo>
                  <a:lnTo>
                    <a:pt x="151" y="39"/>
                  </a:lnTo>
                  <a:lnTo>
                    <a:pt x="151" y="37"/>
                  </a:lnTo>
                  <a:lnTo>
                    <a:pt x="151" y="33"/>
                  </a:lnTo>
                  <a:lnTo>
                    <a:pt x="149" y="31"/>
                  </a:lnTo>
                  <a:lnTo>
                    <a:pt x="147" y="30"/>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4" name="Freeform 668"/>
            <p:cNvSpPr>
              <a:spLocks/>
            </p:cNvSpPr>
            <p:nvPr/>
          </p:nvSpPr>
          <p:spPr bwMode="auto">
            <a:xfrm>
              <a:off x="6381750" y="4665663"/>
              <a:ext cx="6350" cy="11113"/>
            </a:xfrm>
            <a:custGeom>
              <a:avLst/>
              <a:gdLst>
                <a:gd name="T0" fmla="*/ 1 w 4"/>
                <a:gd name="T1" fmla="*/ 0 h 7"/>
                <a:gd name="T2" fmla="*/ 0 w 4"/>
                <a:gd name="T3" fmla="*/ 1 h 7"/>
                <a:gd name="T4" fmla="*/ 4 w 4"/>
                <a:gd name="T5" fmla="*/ 7 h 7"/>
                <a:gd name="T6" fmla="*/ 1 w 4"/>
                <a:gd name="T7" fmla="*/ 0 h 7"/>
              </a:gdLst>
              <a:ahLst/>
              <a:cxnLst>
                <a:cxn ang="0">
                  <a:pos x="T0" y="T1"/>
                </a:cxn>
                <a:cxn ang="0">
                  <a:pos x="T2" y="T3"/>
                </a:cxn>
                <a:cxn ang="0">
                  <a:pos x="T4" y="T5"/>
                </a:cxn>
                <a:cxn ang="0">
                  <a:pos x="T6" y="T7"/>
                </a:cxn>
              </a:cxnLst>
              <a:rect l="0" t="0" r="r" b="b"/>
              <a:pathLst>
                <a:path w="4" h="7">
                  <a:moveTo>
                    <a:pt x="1" y="0"/>
                  </a:moveTo>
                  <a:lnTo>
                    <a:pt x="0" y="1"/>
                  </a:lnTo>
                  <a:lnTo>
                    <a:pt x="4" y="7"/>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5" name="Freeform 669"/>
            <p:cNvSpPr>
              <a:spLocks/>
            </p:cNvSpPr>
            <p:nvPr/>
          </p:nvSpPr>
          <p:spPr bwMode="auto">
            <a:xfrm>
              <a:off x="6684963" y="4789488"/>
              <a:ext cx="9525" cy="3175"/>
            </a:xfrm>
            <a:custGeom>
              <a:avLst/>
              <a:gdLst>
                <a:gd name="T0" fmla="*/ 4 w 6"/>
                <a:gd name="T1" fmla="*/ 0 h 2"/>
                <a:gd name="T2" fmla="*/ 0 w 6"/>
                <a:gd name="T3" fmla="*/ 0 h 2"/>
                <a:gd name="T4" fmla="*/ 6 w 6"/>
                <a:gd name="T5" fmla="*/ 2 h 2"/>
                <a:gd name="T6" fmla="*/ 6 w 6"/>
                <a:gd name="T7" fmla="*/ 2 h 2"/>
                <a:gd name="T8" fmla="*/ 4 w 6"/>
                <a:gd name="T9" fmla="*/ 0 h 2"/>
              </a:gdLst>
              <a:ahLst/>
              <a:cxnLst>
                <a:cxn ang="0">
                  <a:pos x="T0" y="T1"/>
                </a:cxn>
                <a:cxn ang="0">
                  <a:pos x="T2" y="T3"/>
                </a:cxn>
                <a:cxn ang="0">
                  <a:pos x="T4" y="T5"/>
                </a:cxn>
                <a:cxn ang="0">
                  <a:pos x="T6" y="T7"/>
                </a:cxn>
                <a:cxn ang="0">
                  <a:pos x="T8" y="T9"/>
                </a:cxn>
              </a:cxnLst>
              <a:rect l="0" t="0" r="r" b="b"/>
              <a:pathLst>
                <a:path w="6" h="2">
                  <a:moveTo>
                    <a:pt x="4" y="0"/>
                  </a:moveTo>
                  <a:lnTo>
                    <a:pt x="0" y="0"/>
                  </a:lnTo>
                  <a:lnTo>
                    <a:pt x="6" y="2"/>
                  </a:lnTo>
                  <a:lnTo>
                    <a:pt x="6" y="2"/>
                  </a:lnTo>
                  <a:lnTo>
                    <a:pt x="4" y="0"/>
                  </a:lnTo>
                  <a:close/>
                </a:path>
              </a:pathLst>
            </a:custGeom>
            <a:solidFill>
              <a:srgbClr val="5F5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6" name="Freeform 670"/>
            <p:cNvSpPr>
              <a:spLocks/>
            </p:cNvSpPr>
            <p:nvPr/>
          </p:nvSpPr>
          <p:spPr bwMode="auto">
            <a:xfrm>
              <a:off x="6684963" y="4789488"/>
              <a:ext cx="9525" cy="3175"/>
            </a:xfrm>
            <a:custGeom>
              <a:avLst/>
              <a:gdLst>
                <a:gd name="T0" fmla="*/ 4 w 6"/>
                <a:gd name="T1" fmla="*/ 0 h 2"/>
                <a:gd name="T2" fmla="*/ 0 w 6"/>
                <a:gd name="T3" fmla="*/ 0 h 2"/>
                <a:gd name="T4" fmla="*/ 6 w 6"/>
                <a:gd name="T5" fmla="*/ 2 h 2"/>
                <a:gd name="T6" fmla="*/ 6 w 6"/>
                <a:gd name="T7" fmla="*/ 2 h 2"/>
                <a:gd name="T8" fmla="*/ 4 w 6"/>
                <a:gd name="T9" fmla="*/ 0 h 2"/>
              </a:gdLst>
              <a:ahLst/>
              <a:cxnLst>
                <a:cxn ang="0">
                  <a:pos x="T0" y="T1"/>
                </a:cxn>
                <a:cxn ang="0">
                  <a:pos x="T2" y="T3"/>
                </a:cxn>
                <a:cxn ang="0">
                  <a:pos x="T4" y="T5"/>
                </a:cxn>
                <a:cxn ang="0">
                  <a:pos x="T6" y="T7"/>
                </a:cxn>
                <a:cxn ang="0">
                  <a:pos x="T8" y="T9"/>
                </a:cxn>
              </a:cxnLst>
              <a:rect l="0" t="0" r="r" b="b"/>
              <a:pathLst>
                <a:path w="6" h="2">
                  <a:moveTo>
                    <a:pt x="4" y="0"/>
                  </a:moveTo>
                  <a:lnTo>
                    <a:pt x="0" y="0"/>
                  </a:lnTo>
                  <a:lnTo>
                    <a:pt x="6" y="2"/>
                  </a:lnTo>
                  <a:lnTo>
                    <a:pt x="6"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7" name="Freeform 671"/>
            <p:cNvSpPr>
              <a:spLocks/>
            </p:cNvSpPr>
            <p:nvPr/>
          </p:nvSpPr>
          <p:spPr bwMode="auto">
            <a:xfrm>
              <a:off x="6383338" y="4654550"/>
              <a:ext cx="207963" cy="79375"/>
            </a:xfrm>
            <a:custGeom>
              <a:avLst/>
              <a:gdLst>
                <a:gd name="T0" fmla="*/ 24 w 131"/>
                <a:gd name="T1" fmla="*/ 0 h 50"/>
                <a:gd name="T2" fmla="*/ 0 w 131"/>
                <a:gd name="T3" fmla="*/ 7 h 50"/>
                <a:gd name="T4" fmla="*/ 3 w 131"/>
                <a:gd name="T5" fmla="*/ 14 h 50"/>
                <a:gd name="T6" fmla="*/ 4 w 131"/>
                <a:gd name="T7" fmla="*/ 16 h 50"/>
                <a:gd name="T8" fmla="*/ 17 w 131"/>
                <a:gd name="T9" fmla="*/ 31 h 50"/>
                <a:gd name="T10" fmla="*/ 76 w 131"/>
                <a:gd name="T11" fmla="*/ 50 h 50"/>
                <a:gd name="T12" fmla="*/ 131 w 131"/>
                <a:gd name="T13" fmla="*/ 31 h 50"/>
                <a:gd name="T14" fmla="*/ 109 w 131"/>
                <a:gd name="T15" fmla="*/ 26 h 50"/>
                <a:gd name="T16" fmla="*/ 80 w 131"/>
                <a:gd name="T17" fmla="*/ 35 h 50"/>
                <a:gd name="T18" fmla="*/ 80 w 131"/>
                <a:gd name="T19" fmla="*/ 35 h 50"/>
                <a:gd name="T20" fmla="*/ 73 w 131"/>
                <a:gd name="T21" fmla="*/ 37 h 50"/>
                <a:gd name="T22" fmla="*/ 65 w 131"/>
                <a:gd name="T23" fmla="*/ 37 h 50"/>
                <a:gd name="T24" fmla="*/ 65 w 131"/>
                <a:gd name="T25" fmla="*/ 37 h 50"/>
                <a:gd name="T26" fmla="*/ 54 w 131"/>
                <a:gd name="T27" fmla="*/ 35 h 50"/>
                <a:gd name="T28" fmla="*/ 49 w 131"/>
                <a:gd name="T29" fmla="*/ 34 h 50"/>
                <a:gd name="T30" fmla="*/ 43 w 131"/>
                <a:gd name="T31" fmla="*/ 31 h 50"/>
                <a:gd name="T32" fmla="*/ 38 w 131"/>
                <a:gd name="T33" fmla="*/ 27 h 50"/>
                <a:gd name="T34" fmla="*/ 35 w 131"/>
                <a:gd name="T35" fmla="*/ 23 h 50"/>
                <a:gd name="T36" fmla="*/ 31 w 131"/>
                <a:gd name="T37" fmla="*/ 19 h 50"/>
                <a:gd name="T38" fmla="*/ 30 w 131"/>
                <a:gd name="T39" fmla="*/ 14 h 50"/>
                <a:gd name="T40" fmla="*/ 24 w 131"/>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50">
                  <a:moveTo>
                    <a:pt x="24" y="0"/>
                  </a:moveTo>
                  <a:lnTo>
                    <a:pt x="0" y="7"/>
                  </a:lnTo>
                  <a:lnTo>
                    <a:pt x="3" y="14"/>
                  </a:lnTo>
                  <a:lnTo>
                    <a:pt x="4" y="16"/>
                  </a:lnTo>
                  <a:lnTo>
                    <a:pt x="17" y="31"/>
                  </a:lnTo>
                  <a:lnTo>
                    <a:pt x="76" y="50"/>
                  </a:lnTo>
                  <a:lnTo>
                    <a:pt x="131" y="31"/>
                  </a:lnTo>
                  <a:lnTo>
                    <a:pt x="109" y="26"/>
                  </a:lnTo>
                  <a:lnTo>
                    <a:pt x="80" y="35"/>
                  </a:lnTo>
                  <a:lnTo>
                    <a:pt x="80" y="35"/>
                  </a:lnTo>
                  <a:lnTo>
                    <a:pt x="73" y="37"/>
                  </a:lnTo>
                  <a:lnTo>
                    <a:pt x="65" y="37"/>
                  </a:lnTo>
                  <a:lnTo>
                    <a:pt x="65" y="37"/>
                  </a:lnTo>
                  <a:lnTo>
                    <a:pt x="54" y="35"/>
                  </a:lnTo>
                  <a:lnTo>
                    <a:pt x="49" y="34"/>
                  </a:lnTo>
                  <a:lnTo>
                    <a:pt x="43" y="31"/>
                  </a:lnTo>
                  <a:lnTo>
                    <a:pt x="38" y="27"/>
                  </a:lnTo>
                  <a:lnTo>
                    <a:pt x="35" y="23"/>
                  </a:lnTo>
                  <a:lnTo>
                    <a:pt x="31" y="19"/>
                  </a:lnTo>
                  <a:lnTo>
                    <a:pt x="30" y="14"/>
                  </a:lnTo>
                  <a:lnTo>
                    <a:pt x="24"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8" name="Freeform 672"/>
            <p:cNvSpPr>
              <a:spLocks/>
            </p:cNvSpPr>
            <p:nvPr/>
          </p:nvSpPr>
          <p:spPr bwMode="auto">
            <a:xfrm>
              <a:off x="6383338" y="4654550"/>
              <a:ext cx="207963" cy="79375"/>
            </a:xfrm>
            <a:custGeom>
              <a:avLst/>
              <a:gdLst>
                <a:gd name="T0" fmla="*/ 24 w 131"/>
                <a:gd name="T1" fmla="*/ 0 h 50"/>
                <a:gd name="T2" fmla="*/ 0 w 131"/>
                <a:gd name="T3" fmla="*/ 7 h 50"/>
                <a:gd name="T4" fmla="*/ 3 w 131"/>
                <a:gd name="T5" fmla="*/ 14 h 50"/>
                <a:gd name="T6" fmla="*/ 4 w 131"/>
                <a:gd name="T7" fmla="*/ 16 h 50"/>
                <a:gd name="T8" fmla="*/ 17 w 131"/>
                <a:gd name="T9" fmla="*/ 31 h 50"/>
                <a:gd name="T10" fmla="*/ 76 w 131"/>
                <a:gd name="T11" fmla="*/ 50 h 50"/>
                <a:gd name="T12" fmla="*/ 131 w 131"/>
                <a:gd name="T13" fmla="*/ 31 h 50"/>
                <a:gd name="T14" fmla="*/ 109 w 131"/>
                <a:gd name="T15" fmla="*/ 26 h 50"/>
                <a:gd name="T16" fmla="*/ 80 w 131"/>
                <a:gd name="T17" fmla="*/ 35 h 50"/>
                <a:gd name="T18" fmla="*/ 80 w 131"/>
                <a:gd name="T19" fmla="*/ 35 h 50"/>
                <a:gd name="T20" fmla="*/ 73 w 131"/>
                <a:gd name="T21" fmla="*/ 37 h 50"/>
                <a:gd name="T22" fmla="*/ 65 w 131"/>
                <a:gd name="T23" fmla="*/ 37 h 50"/>
                <a:gd name="T24" fmla="*/ 65 w 131"/>
                <a:gd name="T25" fmla="*/ 37 h 50"/>
                <a:gd name="T26" fmla="*/ 54 w 131"/>
                <a:gd name="T27" fmla="*/ 35 h 50"/>
                <a:gd name="T28" fmla="*/ 49 w 131"/>
                <a:gd name="T29" fmla="*/ 34 h 50"/>
                <a:gd name="T30" fmla="*/ 43 w 131"/>
                <a:gd name="T31" fmla="*/ 31 h 50"/>
                <a:gd name="T32" fmla="*/ 38 w 131"/>
                <a:gd name="T33" fmla="*/ 27 h 50"/>
                <a:gd name="T34" fmla="*/ 35 w 131"/>
                <a:gd name="T35" fmla="*/ 23 h 50"/>
                <a:gd name="T36" fmla="*/ 31 w 131"/>
                <a:gd name="T37" fmla="*/ 19 h 50"/>
                <a:gd name="T38" fmla="*/ 30 w 131"/>
                <a:gd name="T39" fmla="*/ 14 h 50"/>
                <a:gd name="T40" fmla="*/ 24 w 131"/>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50">
                  <a:moveTo>
                    <a:pt x="24" y="0"/>
                  </a:moveTo>
                  <a:lnTo>
                    <a:pt x="0" y="7"/>
                  </a:lnTo>
                  <a:lnTo>
                    <a:pt x="3" y="14"/>
                  </a:lnTo>
                  <a:lnTo>
                    <a:pt x="4" y="16"/>
                  </a:lnTo>
                  <a:lnTo>
                    <a:pt x="17" y="31"/>
                  </a:lnTo>
                  <a:lnTo>
                    <a:pt x="76" y="50"/>
                  </a:lnTo>
                  <a:lnTo>
                    <a:pt x="131" y="31"/>
                  </a:lnTo>
                  <a:lnTo>
                    <a:pt x="109" y="26"/>
                  </a:lnTo>
                  <a:lnTo>
                    <a:pt x="80" y="35"/>
                  </a:lnTo>
                  <a:lnTo>
                    <a:pt x="80" y="35"/>
                  </a:lnTo>
                  <a:lnTo>
                    <a:pt x="73" y="37"/>
                  </a:lnTo>
                  <a:lnTo>
                    <a:pt x="65" y="37"/>
                  </a:lnTo>
                  <a:lnTo>
                    <a:pt x="65" y="37"/>
                  </a:lnTo>
                  <a:lnTo>
                    <a:pt x="54" y="35"/>
                  </a:lnTo>
                  <a:lnTo>
                    <a:pt x="49" y="34"/>
                  </a:lnTo>
                  <a:lnTo>
                    <a:pt x="43" y="31"/>
                  </a:lnTo>
                  <a:lnTo>
                    <a:pt x="38" y="27"/>
                  </a:lnTo>
                  <a:lnTo>
                    <a:pt x="35" y="23"/>
                  </a:lnTo>
                  <a:lnTo>
                    <a:pt x="31" y="19"/>
                  </a:lnTo>
                  <a:lnTo>
                    <a:pt x="30" y="14"/>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9" name="Freeform 673"/>
            <p:cNvSpPr>
              <a:spLocks/>
            </p:cNvSpPr>
            <p:nvPr/>
          </p:nvSpPr>
          <p:spPr bwMode="auto">
            <a:xfrm>
              <a:off x="6421438" y="4654550"/>
              <a:ext cx="134938" cy="58738"/>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close/>
                </a:path>
              </a:pathLst>
            </a:custGeom>
            <a:solidFill>
              <a:srgbClr val="20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0" name="Freeform 674"/>
            <p:cNvSpPr>
              <a:spLocks/>
            </p:cNvSpPr>
            <p:nvPr/>
          </p:nvSpPr>
          <p:spPr bwMode="auto">
            <a:xfrm>
              <a:off x="6421438" y="4654550"/>
              <a:ext cx="134938" cy="58738"/>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1" name="Freeform 675"/>
            <p:cNvSpPr>
              <a:spLocks/>
            </p:cNvSpPr>
            <p:nvPr/>
          </p:nvSpPr>
          <p:spPr bwMode="auto">
            <a:xfrm>
              <a:off x="6467475" y="4665663"/>
              <a:ext cx="33338" cy="34925"/>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close/>
                </a:path>
              </a:pathLst>
            </a:custGeom>
            <a:solidFill>
              <a:srgbClr val="343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2" name="Freeform 676"/>
            <p:cNvSpPr>
              <a:spLocks/>
            </p:cNvSpPr>
            <p:nvPr/>
          </p:nvSpPr>
          <p:spPr bwMode="auto">
            <a:xfrm>
              <a:off x="6467475" y="4665663"/>
              <a:ext cx="33338" cy="34925"/>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 name="Freeform 677"/>
            <p:cNvSpPr>
              <a:spLocks/>
            </p:cNvSpPr>
            <p:nvPr/>
          </p:nvSpPr>
          <p:spPr bwMode="auto">
            <a:xfrm>
              <a:off x="6481763" y="4676775"/>
              <a:ext cx="42863" cy="20638"/>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close/>
                </a:path>
              </a:pathLst>
            </a:custGeom>
            <a:solidFill>
              <a:srgbClr val="3F44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4" name="Freeform 678"/>
            <p:cNvSpPr>
              <a:spLocks/>
            </p:cNvSpPr>
            <p:nvPr/>
          </p:nvSpPr>
          <p:spPr bwMode="auto">
            <a:xfrm>
              <a:off x="6481763" y="4676775"/>
              <a:ext cx="42863" cy="20638"/>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 name="Freeform 679"/>
            <p:cNvSpPr>
              <a:spLocks/>
            </p:cNvSpPr>
            <p:nvPr/>
          </p:nvSpPr>
          <p:spPr bwMode="auto">
            <a:xfrm>
              <a:off x="6496050" y="4610100"/>
              <a:ext cx="236538" cy="301625"/>
            </a:xfrm>
            <a:custGeom>
              <a:avLst/>
              <a:gdLst>
                <a:gd name="T0" fmla="*/ 135 w 149"/>
                <a:gd name="T1" fmla="*/ 124 h 190"/>
                <a:gd name="T2" fmla="*/ 135 w 149"/>
                <a:gd name="T3" fmla="*/ 124 h 190"/>
                <a:gd name="T4" fmla="*/ 133 w 149"/>
                <a:gd name="T5" fmla="*/ 71 h 190"/>
                <a:gd name="T6" fmla="*/ 130 w 149"/>
                <a:gd name="T7" fmla="*/ 46 h 190"/>
                <a:gd name="T8" fmla="*/ 129 w 149"/>
                <a:gd name="T9" fmla="*/ 35 h 190"/>
                <a:gd name="T10" fmla="*/ 126 w 149"/>
                <a:gd name="T11" fmla="*/ 27 h 190"/>
                <a:gd name="T12" fmla="*/ 126 w 149"/>
                <a:gd name="T13" fmla="*/ 27 h 190"/>
                <a:gd name="T14" fmla="*/ 77 w 149"/>
                <a:gd name="T15" fmla="*/ 40 h 190"/>
                <a:gd name="T16" fmla="*/ 72 w 149"/>
                <a:gd name="T17" fmla="*/ 66 h 190"/>
                <a:gd name="T18" fmla="*/ 48 w 149"/>
                <a:gd name="T19" fmla="*/ 67 h 190"/>
                <a:gd name="T20" fmla="*/ 48 w 149"/>
                <a:gd name="T21" fmla="*/ 67 h 190"/>
                <a:gd name="T22" fmla="*/ 45 w 149"/>
                <a:gd name="T23" fmla="*/ 67 h 190"/>
                <a:gd name="T24" fmla="*/ 44 w 149"/>
                <a:gd name="T25" fmla="*/ 66 h 190"/>
                <a:gd name="T26" fmla="*/ 42 w 149"/>
                <a:gd name="T27" fmla="*/ 65 h 190"/>
                <a:gd name="T28" fmla="*/ 40 w 149"/>
                <a:gd name="T29" fmla="*/ 62 h 190"/>
                <a:gd name="T30" fmla="*/ 38 w 149"/>
                <a:gd name="T31" fmla="*/ 57 h 190"/>
                <a:gd name="T32" fmla="*/ 38 w 149"/>
                <a:gd name="T33" fmla="*/ 50 h 190"/>
                <a:gd name="T34" fmla="*/ 38 w 149"/>
                <a:gd name="T35" fmla="*/ 40 h 190"/>
                <a:gd name="T36" fmla="*/ 38 w 149"/>
                <a:gd name="T37" fmla="*/ 40 h 190"/>
                <a:gd name="T38" fmla="*/ 38 w 149"/>
                <a:gd name="T39" fmla="*/ 35 h 190"/>
                <a:gd name="T40" fmla="*/ 38 w 149"/>
                <a:gd name="T41" fmla="*/ 28 h 190"/>
                <a:gd name="T42" fmla="*/ 36 w 149"/>
                <a:gd name="T43" fmla="*/ 19 h 190"/>
                <a:gd name="T44" fmla="*/ 30 w 149"/>
                <a:gd name="T45" fmla="*/ 11 h 190"/>
                <a:gd name="T46" fmla="*/ 23 w 149"/>
                <a:gd name="T47" fmla="*/ 5 h 190"/>
                <a:gd name="T48" fmla="*/ 23 w 149"/>
                <a:gd name="T49" fmla="*/ 5 h 190"/>
                <a:gd name="T50" fmla="*/ 15 w 149"/>
                <a:gd name="T51" fmla="*/ 1 h 190"/>
                <a:gd name="T52" fmla="*/ 7 w 149"/>
                <a:gd name="T53" fmla="*/ 0 h 190"/>
                <a:gd name="T54" fmla="*/ 7 w 149"/>
                <a:gd name="T55" fmla="*/ 0 h 190"/>
                <a:gd name="T56" fmla="*/ 3 w 149"/>
                <a:gd name="T57" fmla="*/ 1 h 190"/>
                <a:gd name="T58" fmla="*/ 0 w 149"/>
                <a:gd name="T59" fmla="*/ 3 h 190"/>
                <a:gd name="T60" fmla="*/ 0 w 149"/>
                <a:gd name="T61" fmla="*/ 5 h 190"/>
                <a:gd name="T62" fmla="*/ 2 w 149"/>
                <a:gd name="T63" fmla="*/ 11 h 190"/>
                <a:gd name="T64" fmla="*/ 6 w 149"/>
                <a:gd name="T65" fmla="*/ 23 h 190"/>
                <a:gd name="T66" fmla="*/ 10 w 149"/>
                <a:gd name="T67" fmla="*/ 42 h 190"/>
                <a:gd name="T68" fmla="*/ 10 w 149"/>
                <a:gd name="T69" fmla="*/ 42 h 190"/>
                <a:gd name="T70" fmla="*/ 17 w 149"/>
                <a:gd name="T71" fmla="*/ 82 h 190"/>
                <a:gd name="T72" fmla="*/ 19 w 149"/>
                <a:gd name="T73" fmla="*/ 102 h 190"/>
                <a:gd name="T74" fmla="*/ 19 w 149"/>
                <a:gd name="T75" fmla="*/ 102 h 190"/>
                <a:gd name="T76" fmla="*/ 40 w 149"/>
                <a:gd name="T77" fmla="*/ 115 h 190"/>
                <a:gd name="T78" fmla="*/ 54 w 149"/>
                <a:gd name="T79" fmla="*/ 127 h 190"/>
                <a:gd name="T80" fmla="*/ 68 w 149"/>
                <a:gd name="T81" fmla="*/ 136 h 190"/>
                <a:gd name="T82" fmla="*/ 68 w 149"/>
                <a:gd name="T83" fmla="*/ 136 h 190"/>
                <a:gd name="T84" fmla="*/ 73 w 149"/>
                <a:gd name="T85" fmla="*/ 142 h 190"/>
                <a:gd name="T86" fmla="*/ 79 w 149"/>
                <a:gd name="T87" fmla="*/ 150 h 190"/>
                <a:gd name="T88" fmla="*/ 92 w 149"/>
                <a:gd name="T89" fmla="*/ 167 h 190"/>
                <a:gd name="T90" fmla="*/ 107 w 149"/>
                <a:gd name="T91" fmla="*/ 190 h 190"/>
                <a:gd name="T92" fmla="*/ 149 w 149"/>
                <a:gd name="T93" fmla="*/ 166 h 190"/>
                <a:gd name="T94" fmla="*/ 149 w 149"/>
                <a:gd name="T95" fmla="*/ 166 h 190"/>
                <a:gd name="T96" fmla="*/ 148 w 149"/>
                <a:gd name="T97" fmla="*/ 163 h 190"/>
                <a:gd name="T98" fmla="*/ 142 w 149"/>
                <a:gd name="T99" fmla="*/ 156 h 190"/>
                <a:gd name="T100" fmla="*/ 141 w 149"/>
                <a:gd name="T101" fmla="*/ 151 h 190"/>
                <a:gd name="T102" fmla="*/ 138 w 149"/>
                <a:gd name="T103" fmla="*/ 144 h 190"/>
                <a:gd name="T104" fmla="*/ 137 w 149"/>
                <a:gd name="T105" fmla="*/ 135 h 190"/>
                <a:gd name="T106" fmla="*/ 135 w 149"/>
                <a:gd name="T107" fmla="*/ 124 h 190"/>
                <a:gd name="T108" fmla="*/ 135 w 149"/>
                <a:gd name="T109" fmla="*/ 12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9" h="190">
                  <a:moveTo>
                    <a:pt x="135" y="124"/>
                  </a:moveTo>
                  <a:lnTo>
                    <a:pt x="135" y="124"/>
                  </a:lnTo>
                  <a:lnTo>
                    <a:pt x="133" y="71"/>
                  </a:lnTo>
                  <a:lnTo>
                    <a:pt x="130" y="46"/>
                  </a:lnTo>
                  <a:lnTo>
                    <a:pt x="129" y="35"/>
                  </a:lnTo>
                  <a:lnTo>
                    <a:pt x="126" y="27"/>
                  </a:lnTo>
                  <a:lnTo>
                    <a:pt x="126" y="27"/>
                  </a:lnTo>
                  <a:lnTo>
                    <a:pt x="77" y="40"/>
                  </a:lnTo>
                  <a:lnTo>
                    <a:pt x="72" y="66"/>
                  </a:lnTo>
                  <a:lnTo>
                    <a:pt x="48" y="67"/>
                  </a:lnTo>
                  <a:lnTo>
                    <a:pt x="48" y="67"/>
                  </a:lnTo>
                  <a:lnTo>
                    <a:pt x="45" y="67"/>
                  </a:lnTo>
                  <a:lnTo>
                    <a:pt x="44" y="66"/>
                  </a:lnTo>
                  <a:lnTo>
                    <a:pt x="42" y="65"/>
                  </a:lnTo>
                  <a:lnTo>
                    <a:pt x="40" y="62"/>
                  </a:lnTo>
                  <a:lnTo>
                    <a:pt x="38" y="57"/>
                  </a:lnTo>
                  <a:lnTo>
                    <a:pt x="38" y="50"/>
                  </a:lnTo>
                  <a:lnTo>
                    <a:pt x="38" y="40"/>
                  </a:lnTo>
                  <a:lnTo>
                    <a:pt x="38" y="40"/>
                  </a:lnTo>
                  <a:lnTo>
                    <a:pt x="38" y="35"/>
                  </a:lnTo>
                  <a:lnTo>
                    <a:pt x="38" y="28"/>
                  </a:lnTo>
                  <a:lnTo>
                    <a:pt x="36" y="19"/>
                  </a:lnTo>
                  <a:lnTo>
                    <a:pt x="30" y="11"/>
                  </a:lnTo>
                  <a:lnTo>
                    <a:pt x="23" y="5"/>
                  </a:lnTo>
                  <a:lnTo>
                    <a:pt x="23" y="5"/>
                  </a:lnTo>
                  <a:lnTo>
                    <a:pt x="15" y="1"/>
                  </a:lnTo>
                  <a:lnTo>
                    <a:pt x="7" y="0"/>
                  </a:lnTo>
                  <a:lnTo>
                    <a:pt x="7" y="0"/>
                  </a:lnTo>
                  <a:lnTo>
                    <a:pt x="3" y="1"/>
                  </a:lnTo>
                  <a:lnTo>
                    <a:pt x="0" y="3"/>
                  </a:lnTo>
                  <a:lnTo>
                    <a:pt x="0" y="5"/>
                  </a:lnTo>
                  <a:lnTo>
                    <a:pt x="2" y="11"/>
                  </a:lnTo>
                  <a:lnTo>
                    <a:pt x="6" y="23"/>
                  </a:lnTo>
                  <a:lnTo>
                    <a:pt x="10" y="42"/>
                  </a:lnTo>
                  <a:lnTo>
                    <a:pt x="10" y="42"/>
                  </a:lnTo>
                  <a:lnTo>
                    <a:pt x="17" y="82"/>
                  </a:lnTo>
                  <a:lnTo>
                    <a:pt x="19" y="102"/>
                  </a:lnTo>
                  <a:lnTo>
                    <a:pt x="19" y="102"/>
                  </a:lnTo>
                  <a:lnTo>
                    <a:pt x="40" y="115"/>
                  </a:lnTo>
                  <a:lnTo>
                    <a:pt x="54" y="127"/>
                  </a:lnTo>
                  <a:lnTo>
                    <a:pt x="68" y="136"/>
                  </a:lnTo>
                  <a:lnTo>
                    <a:pt x="68" y="136"/>
                  </a:lnTo>
                  <a:lnTo>
                    <a:pt x="73" y="142"/>
                  </a:lnTo>
                  <a:lnTo>
                    <a:pt x="79" y="150"/>
                  </a:lnTo>
                  <a:lnTo>
                    <a:pt x="92" y="167"/>
                  </a:lnTo>
                  <a:lnTo>
                    <a:pt x="107" y="190"/>
                  </a:lnTo>
                  <a:lnTo>
                    <a:pt x="149" y="166"/>
                  </a:lnTo>
                  <a:lnTo>
                    <a:pt x="149" y="166"/>
                  </a:lnTo>
                  <a:lnTo>
                    <a:pt x="148" y="163"/>
                  </a:lnTo>
                  <a:lnTo>
                    <a:pt x="142" y="156"/>
                  </a:lnTo>
                  <a:lnTo>
                    <a:pt x="141" y="151"/>
                  </a:lnTo>
                  <a:lnTo>
                    <a:pt x="138" y="144"/>
                  </a:lnTo>
                  <a:lnTo>
                    <a:pt x="137" y="135"/>
                  </a:lnTo>
                  <a:lnTo>
                    <a:pt x="135" y="124"/>
                  </a:lnTo>
                  <a:lnTo>
                    <a:pt x="135" y="124"/>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6" name="Freeform 680"/>
            <p:cNvSpPr>
              <a:spLocks/>
            </p:cNvSpPr>
            <p:nvPr/>
          </p:nvSpPr>
          <p:spPr bwMode="auto">
            <a:xfrm>
              <a:off x="5981700" y="5037138"/>
              <a:ext cx="333375" cy="417513"/>
            </a:xfrm>
            <a:custGeom>
              <a:avLst/>
              <a:gdLst>
                <a:gd name="T0" fmla="*/ 54 w 210"/>
                <a:gd name="T1" fmla="*/ 263 h 263"/>
                <a:gd name="T2" fmla="*/ 210 w 210"/>
                <a:gd name="T3" fmla="*/ 85 h 263"/>
                <a:gd name="T4" fmla="*/ 194 w 210"/>
                <a:gd name="T5" fmla="*/ 0 h 263"/>
                <a:gd name="T6" fmla="*/ 107 w 210"/>
                <a:gd name="T7" fmla="*/ 14 h 263"/>
                <a:gd name="T8" fmla="*/ 0 w 210"/>
                <a:gd name="T9" fmla="*/ 226 h 263"/>
                <a:gd name="T10" fmla="*/ 54 w 210"/>
                <a:gd name="T11" fmla="*/ 263 h 263"/>
              </a:gdLst>
              <a:ahLst/>
              <a:cxnLst>
                <a:cxn ang="0">
                  <a:pos x="T0" y="T1"/>
                </a:cxn>
                <a:cxn ang="0">
                  <a:pos x="T2" y="T3"/>
                </a:cxn>
                <a:cxn ang="0">
                  <a:pos x="T4" y="T5"/>
                </a:cxn>
                <a:cxn ang="0">
                  <a:pos x="T6" y="T7"/>
                </a:cxn>
                <a:cxn ang="0">
                  <a:pos x="T8" y="T9"/>
                </a:cxn>
                <a:cxn ang="0">
                  <a:pos x="T10" y="T11"/>
                </a:cxn>
              </a:cxnLst>
              <a:rect l="0" t="0" r="r" b="b"/>
              <a:pathLst>
                <a:path w="210" h="263">
                  <a:moveTo>
                    <a:pt x="54" y="263"/>
                  </a:moveTo>
                  <a:lnTo>
                    <a:pt x="210" y="85"/>
                  </a:lnTo>
                  <a:lnTo>
                    <a:pt x="194" y="0"/>
                  </a:lnTo>
                  <a:lnTo>
                    <a:pt x="107" y="14"/>
                  </a:lnTo>
                  <a:lnTo>
                    <a:pt x="0" y="226"/>
                  </a:lnTo>
                  <a:lnTo>
                    <a:pt x="54" y="263"/>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7" name="Freeform 681"/>
            <p:cNvSpPr>
              <a:spLocks/>
            </p:cNvSpPr>
            <p:nvPr/>
          </p:nvSpPr>
          <p:spPr bwMode="auto">
            <a:xfrm>
              <a:off x="5514975" y="5175250"/>
              <a:ext cx="665163" cy="725488"/>
            </a:xfrm>
            <a:custGeom>
              <a:avLst/>
              <a:gdLst>
                <a:gd name="T0" fmla="*/ 385 w 419"/>
                <a:gd name="T1" fmla="*/ 115 h 457"/>
                <a:gd name="T2" fmla="*/ 358 w 419"/>
                <a:gd name="T3" fmla="*/ 85 h 457"/>
                <a:gd name="T4" fmla="*/ 332 w 419"/>
                <a:gd name="T5" fmla="*/ 56 h 457"/>
                <a:gd name="T6" fmla="*/ 328 w 419"/>
                <a:gd name="T7" fmla="*/ 49 h 457"/>
                <a:gd name="T8" fmla="*/ 326 w 419"/>
                <a:gd name="T9" fmla="*/ 38 h 457"/>
                <a:gd name="T10" fmla="*/ 326 w 419"/>
                <a:gd name="T11" fmla="*/ 31 h 457"/>
                <a:gd name="T12" fmla="*/ 324 w 419"/>
                <a:gd name="T13" fmla="*/ 11 h 457"/>
                <a:gd name="T14" fmla="*/ 320 w 419"/>
                <a:gd name="T15" fmla="*/ 2 h 457"/>
                <a:gd name="T16" fmla="*/ 312 w 419"/>
                <a:gd name="T17" fmla="*/ 0 h 457"/>
                <a:gd name="T18" fmla="*/ 305 w 419"/>
                <a:gd name="T19" fmla="*/ 3 h 457"/>
                <a:gd name="T20" fmla="*/ 292 w 419"/>
                <a:gd name="T21" fmla="*/ 16 h 457"/>
                <a:gd name="T22" fmla="*/ 281 w 419"/>
                <a:gd name="T23" fmla="*/ 25 h 457"/>
                <a:gd name="T24" fmla="*/ 269 w 419"/>
                <a:gd name="T25" fmla="*/ 29 h 457"/>
                <a:gd name="T26" fmla="*/ 243 w 419"/>
                <a:gd name="T27" fmla="*/ 27 h 457"/>
                <a:gd name="T28" fmla="*/ 193 w 419"/>
                <a:gd name="T29" fmla="*/ 30 h 457"/>
                <a:gd name="T30" fmla="*/ 162 w 419"/>
                <a:gd name="T31" fmla="*/ 37 h 457"/>
                <a:gd name="T32" fmla="*/ 128 w 419"/>
                <a:gd name="T33" fmla="*/ 49 h 457"/>
                <a:gd name="T34" fmla="*/ 93 w 419"/>
                <a:gd name="T35" fmla="*/ 68 h 457"/>
                <a:gd name="T36" fmla="*/ 60 w 419"/>
                <a:gd name="T37" fmla="*/ 95 h 457"/>
                <a:gd name="T38" fmla="*/ 49 w 419"/>
                <a:gd name="T39" fmla="*/ 114 h 457"/>
                <a:gd name="T40" fmla="*/ 30 w 419"/>
                <a:gd name="T41" fmla="*/ 151 h 457"/>
                <a:gd name="T42" fmla="*/ 22 w 419"/>
                <a:gd name="T43" fmla="*/ 172 h 457"/>
                <a:gd name="T44" fmla="*/ 12 w 419"/>
                <a:gd name="T45" fmla="*/ 199 h 457"/>
                <a:gd name="T46" fmla="*/ 6 w 419"/>
                <a:gd name="T47" fmla="*/ 223 h 457"/>
                <a:gd name="T48" fmla="*/ 0 w 419"/>
                <a:gd name="T49" fmla="*/ 268 h 457"/>
                <a:gd name="T50" fmla="*/ 3 w 419"/>
                <a:gd name="T51" fmla="*/ 284 h 457"/>
                <a:gd name="T52" fmla="*/ 6 w 419"/>
                <a:gd name="T53" fmla="*/ 292 h 457"/>
                <a:gd name="T54" fmla="*/ 10 w 419"/>
                <a:gd name="T55" fmla="*/ 299 h 457"/>
                <a:gd name="T56" fmla="*/ 18 w 419"/>
                <a:gd name="T57" fmla="*/ 323 h 457"/>
                <a:gd name="T58" fmla="*/ 29 w 419"/>
                <a:gd name="T59" fmla="*/ 347 h 457"/>
                <a:gd name="T60" fmla="*/ 39 w 419"/>
                <a:gd name="T61" fmla="*/ 365 h 457"/>
                <a:gd name="T62" fmla="*/ 65 w 419"/>
                <a:gd name="T63" fmla="*/ 397 h 457"/>
                <a:gd name="T64" fmla="*/ 95 w 419"/>
                <a:gd name="T65" fmla="*/ 421 h 457"/>
                <a:gd name="T66" fmla="*/ 130 w 419"/>
                <a:gd name="T67" fmla="*/ 440 h 457"/>
                <a:gd name="T68" fmla="*/ 168 w 419"/>
                <a:gd name="T69" fmla="*/ 453 h 457"/>
                <a:gd name="T70" fmla="*/ 205 w 419"/>
                <a:gd name="T71" fmla="*/ 457 h 457"/>
                <a:gd name="T72" fmla="*/ 246 w 419"/>
                <a:gd name="T73" fmla="*/ 454 h 457"/>
                <a:gd name="T74" fmla="*/ 285 w 419"/>
                <a:gd name="T75" fmla="*/ 442 h 457"/>
                <a:gd name="T76" fmla="*/ 304 w 419"/>
                <a:gd name="T77" fmla="*/ 434 h 457"/>
                <a:gd name="T78" fmla="*/ 332 w 419"/>
                <a:gd name="T79" fmla="*/ 415 h 457"/>
                <a:gd name="T80" fmla="*/ 358 w 419"/>
                <a:gd name="T81" fmla="*/ 392 h 457"/>
                <a:gd name="T82" fmla="*/ 378 w 419"/>
                <a:gd name="T83" fmla="*/ 366 h 457"/>
                <a:gd name="T84" fmla="*/ 394 w 419"/>
                <a:gd name="T85" fmla="*/ 338 h 457"/>
                <a:gd name="T86" fmla="*/ 402 w 419"/>
                <a:gd name="T87" fmla="*/ 319 h 457"/>
                <a:gd name="T88" fmla="*/ 413 w 419"/>
                <a:gd name="T89" fmla="*/ 284 h 457"/>
                <a:gd name="T90" fmla="*/ 419 w 419"/>
                <a:gd name="T91" fmla="*/ 249 h 457"/>
                <a:gd name="T92" fmla="*/ 419 w 419"/>
                <a:gd name="T93" fmla="*/ 216 h 457"/>
                <a:gd name="T94" fmla="*/ 415 w 419"/>
                <a:gd name="T95" fmla="*/ 188 h 457"/>
                <a:gd name="T96" fmla="*/ 404 w 419"/>
                <a:gd name="T97" fmla="*/ 150 h 457"/>
                <a:gd name="T98" fmla="*/ 385 w 419"/>
                <a:gd name="T99" fmla="*/ 11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9" h="457">
                  <a:moveTo>
                    <a:pt x="385" y="115"/>
                  </a:moveTo>
                  <a:lnTo>
                    <a:pt x="385" y="115"/>
                  </a:lnTo>
                  <a:lnTo>
                    <a:pt x="371" y="100"/>
                  </a:lnTo>
                  <a:lnTo>
                    <a:pt x="358" y="85"/>
                  </a:lnTo>
                  <a:lnTo>
                    <a:pt x="344" y="70"/>
                  </a:lnTo>
                  <a:lnTo>
                    <a:pt x="332" y="56"/>
                  </a:lnTo>
                  <a:lnTo>
                    <a:pt x="332" y="56"/>
                  </a:lnTo>
                  <a:lnTo>
                    <a:pt x="328" y="49"/>
                  </a:lnTo>
                  <a:lnTo>
                    <a:pt x="327" y="43"/>
                  </a:lnTo>
                  <a:lnTo>
                    <a:pt x="326" y="38"/>
                  </a:lnTo>
                  <a:lnTo>
                    <a:pt x="326" y="31"/>
                  </a:lnTo>
                  <a:lnTo>
                    <a:pt x="326" y="31"/>
                  </a:lnTo>
                  <a:lnTo>
                    <a:pt x="326" y="22"/>
                  </a:lnTo>
                  <a:lnTo>
                    <a:pt x="324" y="11"/>
                  </a:lnTo>
                  <a:lnTo>
                    <a:pt x="323" y="6"/>
                  </a:lnTo>
                  <a:lnTo>
                    <a:pt x="320" y="2"/>
                  </a:lnTo>
                  <a:lnTo>
                    <a:pt x="317" y="0"/>
                  </a:lnTo>
                  <a:lnTo>
                    <a:pt x="312" y="0"/>
                  </a:lnTo>
                  <a:lnTo>
                    <a:pt x="312" y="0"/>
                  </a:lnTo>
                  <a:lnTo>
                    <a:pt x="305" y="3"/>
                  </a:lnTo>
                  <a:lnTo>
                    <a:pt x="300" y="7"/>
                  </a:lnTo>
                  <a:lnTo>
                    <a:pt x="292" y="16"/>
                  </a:lnTo>
                  <a:lnTo>
                    <a:pt x="286" y="21"/>
                  </a:lnTo>
                  <a:lnTo>
                    <a:pt x="281" y="25"/>
                  </a:lnTo>
                  <a:lnTo>
                    <a:pt x="276" y="27"/>
                  </a:lnTo>
                  <a:lnTo>
                    <a:pt x="269" y="29"/>
                  </a:lnTo>
                  <a:lnTo>
                    <a:pt x="269" y="29"/>
                  </a:lnTo>
                  <a:lnTo>
                    <a:pt x="243" y="27"/>
                  </a:lnTo>
                  <a:lnTo>
                    <a:pt x="220" y="27"/>
                  </a:lnTo>
                  <a:lnTo>
                    <a:pt x="193" y="30"/>
                  </a:lnTo>
                  <a:lnTo>
                    <a:pt x="177" y="33"/>
                  </a:lnTo>
                  <a:lnTo>
                    <a:pt x="162" y="37"/>
                  </a:lnTo>
                  <a:lnTo>
                    <a:pt x="145" y="42"/>
                  </a:lnTo>
                  <a:lnTo>
                    <a:pt x="128" y="49"/>
                  </a:lnTo>
                  <a:lnTo>
                    <a:pt x="111" y="57"/>
                  </a:lnTo>
                  <a:lnTo>
                    <a:pt x="93" y="68"/>
                  </a:lnTo>
                  <a:lnTo>
                    <a:pt x="77" y="80"/>
                  </a:lnTo>
                  <a:lnTo>
                    <a:pt x="60" y="95"/>
                  </a:lnTo>
                  <a:lnTo>
                    <a:pt x="60" y="95"/>
                  </a:lnTo>
                  <a:lnTo>
                    <a:pt x="49" y="114"/>
                  </a:lnTo>
                  <a:lnTo>
                    <a:pt x="39" y="133"/>
                  </a:lnTo>
                  <a:lnTo>
                    <a:pt x="30" y="151"/>
                  </a:lnTo>
                  <a:lnTo>
                    <a:pt x="22" y="172"/>
                  </a:lnTo>
                  <a:lnTo>
                    <a:pt x="22" y="172"/>
                  </a:lnTo>
                  <a:lnTo>
                    <a:pt x="16" y="185"/>
                  </a:lnTo>
                  <a:lnTo>
                    <a:pt x="12" y="199"/>
                  </a:lnTo>
                  <a:lnTo>
                    <a:pt x="12" y="199"/>
                  </a:lnTo>
                  <a:lnTo>
                    <a:pt x="6" y="223"/>
                  </a:lnTo>
                  <a:lnTo>
                    <a:pt x="2" y="246"/>
                  </a:lnTo>
                  <a:lnTo>
                    <a:pt x="0" y="268"/>
                  </a:lnTo>
                  <a:lnTo>
                    <a:pt x="2" y="276"/>
                  </a:lnTo>
                  <a:lnTo>
                    <a:pt x="3" y="284"/>
                  </a:lnTo>
                  <a:lnTo>
                    <a:pt x="3" y="284"/>
                  </a:lnTo>
                  <a:lnTo>
                    <a:pt x="6" y="292"/>
                  </a:lnTo>
                  <a:lnTo>
                    <a:pt x="10" y="299"/>
                  </a:lnTo>
                  <a:lnTo>
                    <a:pt x="10" y="299"/>
                  </a:lnTo>
                  <a:lnTo>
                    <a:pt x="14" y="311"/>
                  </a:lnTo>
                  <a:lnTo>
                    <a:pt x="18" y="323"/>
                  </a:lnTo>
                  <a:lnTo>
                    <a:pt x="23" y="335"/>
                  </a:lnTo>
                  <a:lnTo>
                    <a:pt x="29" y="347"/>
                  </a:lnTo>
                  <a:lnTo>
                    <a:pt x="29" y="347"/>
                  </a:lnTo>
                  <a:lnTo>
                    <a:pt x="39" y="365"/>
                  </a:lnTo>
                  <a:lnTo>
                    <a:pt x="51" y="382"/>
                  </a:lnTo>
                  <a:lnTo>
                    <a:pt x="65" y="397"/>
                  </a:lnTo>
                  <a:lnTo>
                    <a:pt x="80" y="411"/>
                  </a:lnTo>
                  <a:lnTo>
                    <a:pt x="95" y="421"/>
                  </a:lnTo>
                  <a:lnTo>
                    <a:pt x="112" y="432"/>
                  </a:lnTo>
                  <a:lnTo>
                    <a:pt x="130" y="440"/>
                  </a:lnTo>
                  <a:lnTo>
                    <a:pt x="149" y="447"/>
                  </a:lnTo>
                  <a:lnTo>
                    <a:pt x="168" y="453"/>
                  </a:lnTo>
                  <a:lnTo>
                    <a:pt x="186" y="455"/>
                  </a:lnTo>
                  <a:lnTo>
                    <a:pt x="205" y="457"/>
                  </a:lnTo>
                  <a:lnTo>
                    <a:pt x="226" y="457"/>
                  </a:lnTo>
                  <a:lnTo>
                    <a:pt x="246" y="454"/>
                  </a:lnTo>
                  <a:lnTo>
                    <a:pt x="265" y="448"/>
                  </a:lnTo>
                  <a:lnTo>
                    <a:pt x="285" y="442"/>
                  </a:lnTo>
                  <a:lnTo>
                    <a:pt x="304" y="434"/>
                  </a:lnTo>
                  <a:lnTo>
                    <a:pt x="304" y="434"/>
                  </a:lnTo>
                  <a:lnTo>
                    <a:pt x="319" y="424"/>
                  </a:lnTo>
                  <a:lnTo>
                    <a:pt x="332" y="415"/>
                  </a:lnTo>
                  <a:lnTo>
                    <a:pt x="346" y="404"/>
                  </a:lnTo>
                  <a:lnTo>
                    <a:pt x="358" y="392"/>
                  </a:lnTo>
                  <a:lnTo>
                    <a:pt x="369" y="380"/>
                  </a:lnTo>
                  <a:lnTo>
                    <a:pt x="378" y="366"/>
                  </a:lnTo>
                  <a:lnTo>
                    <a:pt x="386" y="353"/>
                  </a:lnTo>
                  <a:lnTo>
                    <a:pt x="394" y="338"/>
                  </a:lnTo>
                  <a:lnTo>
                    <a:pt x="394" y="338"/>
                  </a:lnTo>
                  <a:lnTo>
                    <a:pt x="402" y="319"/>
                  </a:lnTo>
                  <a:lnTo>
                    <a:pt x="409" y="301"/>
                  </a:lnTo>
                  <a:lnTo>
                    <a:pt x="413" y="284"/>
                  </a:lnTo>
                  <a:lnTo>
                    <a:pt x="417" y="266"/>
                  </a:lnTo>
                  <a:lnTo>
                    <a:pt x="419" y="249"/>
                  </a:lnTo>
                  <a:lnTo>
                    <a:pt x="419" y="232"/>
                  </a:lnTo>
                  <a:lnTo>
                    <a:pt x="419" y="216"/>
                  </a:lnTo>
                  <a:lnTo>
                    <a:pt x="417" y="201"/>
                  </a:lnTo>
                  <a:lnTo>
                    <a:pt x="415" y="188"/>
                  </a:lnTo>
                  <a:lnTo>
                    <a:pt x="412" y="174"/>
                  </a:lnTo>
                  <a:lnTo>
                    <a:pt x="404" y="150"/>
                  </a:lnTo>
                  <a:lnTo>
                    <a:pt x="394" y="130"/>
                  </a:lnTo>
                  <a:lnTo>
                    <a:pt x="385" y="115"/>
                  </a:lnTo>
                  <a:lnTo>
                    <a:pt x="385" y="11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8" name="Freeform 682"/>
            <p:cNvSpPr>
              <a:spLocks/>
            </p:cNvSpPr>
            <p:nvPr/>
          </p:nvSpPr>
          <p:spPr bwMode="auto">
            <a:xfrm>
              <a:off x="5507038" y="5283200"/>
              <a:ext cx="674688" cy="631825"/>
            </a:xfrm>
            <a:custGeom>
              <a:avLst/>
              <a:gdLst>
                <a:gd name="T0" fmla="*/ 89 w 425"/>
                <a:gd name="T1" fmla="*/ 5 h 398"/>
                <a:gd name="T2" fmla="*/ 96 w 425"/>
                <a:gd name="T3" fmla="*/ 1 h 398"/>
                <a:gd name="T4" fmla="*/ 97 w 425"/>
                <a:gd name="T5" fmla="*/ 8 h 398"/>
                <a:gd name="T6" fmla="*/ 82 w 425"/>
                <a:gd name="T7" fmla="*/ 36 h 398"/>
                <a:gd name="T8" fmla="*/ 66 w 425"/>
                <a:gd name="T9" fmla="*/ 73 h 398"/>
                <a:gd name="T10" fmla="*/ 63 w 425"/>
                <a:gd name="T11" fmla="*/ 100 h 398"/>
                <a:gd name="T12" fmla="*/ 67 w 425"/>
                <a:gd name="T13" fmla="*/ 120 h 398"/>
                <a:gd name="T14" fmla="*/ 78 w 425"/>
                <a:gd name="T15" fmla="*/ 133 h 398"/>
                <a:gd name="T16" fmla="*/ 105 w 425"/>
                <a:gd name="T17" fmla="*/ 135 h 398"/>
                <a:gd name="T18" fmla="*/ 164 w 425"/>
                <a:gd name="T19" fmla="*/ 113 h 398"/>
                <a:gd name="T20" fmla="*/ 210 w 425"/>
                <a:gd name="T21" fmla="*/ 100 h 398"/>
                <a:gd name="T22" fmla="*/ 228 w 425"/>
                <a:gd name="T23" fmla="*/ 104 h 398"/>
                <a:gd name="T24" fmla="*/ 245 w 425"/>
                <a:gd name="T25" fmla="*/ 117 h 398"/>
                <a:gd name="T26" fmla="*/ 258 w 425"/>
                <a:gd name="T27" fmla="*/ 148 h 398"/>
                <a:gd name="T28" fmla="*/ 270 w 425"/>
                <a:gd name="T29" fmla="*/ 204 h 398"/>
                <a:gd name="T30" fmla="*/ 279 w 425"/>
                <a:gd name="T31" fmla="*/ 214 h 398"/>
                <a:gd name="T32" fmla="*/ 304 w 425"/>
                <a:gd name="T33" fmla="*/ 221 h 398"/>
                <a:gd name="T34" fmla="*/ 335 w 425"/>
                <a:gd name="T35" fmla="*/ 218 h 398"/>
                <a:gd name="T36" fmla="*/ 366 w 425"/>
                <a:gd name="T37" fmla="*/ 206 h 398"/>
                <a:gd name="T38" fmla="*/ 393 w 425"/>
                <a:gd name="T39" fmla="*/ 186 h 398"/>
                <a:gd name="T40" fmla="*/ 403 w 425"/>
                <a:gd name="T41" fmla="*/ 170 h 398"/>
                <a:gd name="T42" fmla="*/ 416 w 425"/>
                <a:gd name="T43" fmla="*/ 154 h 398"/>
                <a:gd name="T44" fmla="*/ 422 w 425"/>
                <a:gd name="T45" fmla="*/ 158 h 398"/>
                <a:gd name="T46" fmla="*/ 424 w 425"/>
                <a:gd name="T47" fmla="*/ 189 h 398"/>
                <a:gd name="T48" fmla="*/ 412 w 425"/>
                <a:gd name="T49" fmla="*/ 240 h 398"/>
                <a:gd name="T50" fmla="*/ 399 w 425"/>
                <a:gd name="T51" fmla="*/ 270 h 398"/>
                <a:gd name="T52" fmla="*/ 371 w 425"/>
                <a:gd name="T53" fmla="*/ 314 h 398"/>
                <a:gd name="T54" fmla="*/ 335 w 425"/>
                <a:gd name="T55" fmla="*/ 353 h 398"/>
                <a:gd name="T56" fmla="*/ 290 w 425"/>
                <a:gd name="T57" fmla="*/ 383 h 398"/>
                <a:gd name="T58" fmla="*/ 236 w 425"/>
                <a:gd name="T59" fmla="*/ 398 h 398"/>
                <a:gd name="T60" fmla="*/ 174 w 425"/>
                <a:gd name="T61" fmla="*/ 394 h 398"/>
                <a:gd name="T62" fmla="*/ 121 w 425"/>
                <a:gd name="T63" fmla="*/ 389 h 398"/>
                <a:gd name="T64" fmla="*/ 98 w 425"/>
                <a:gd name="T65" fmla="*/ 371 h 398"/>
                <a:gd name="T66" fmla="*/ 62 w 425"/>
                <a:gd name="T67" fmla="*/ 337 h 398"/>
                <a:gd name="T68" fmla="*/ 25 w 425"/>
                <a:gd name="T69" fmla="*/ 287 h 398"/>
                <a:gd name="T70" fmla="*/ 2 w 425"/>
                <a:gd name="T71" fmla="*/ 223 h 398"/>
                <a:gd name="T72" fmla="*/ 0 w 425"/>
                <a:gd name="T73" fmla="*/ 185 h 398"/>
                <a:gd name="T74" fmla="*/ 5 w 425"/>
                <a:gd name="T75" fmla="*/ 144 h 398"/>
                <a:gd name="T76" fmla="*/ 20 w 425"/>
                <a:gd name="T77" fmla="*/ 94 h 398"/>
                <a:gd name="T78" fmla="*/ 42 w 425"/>
                <a:gd name="T79" fmla="*/ 46 h 398"/>
                <a:gd name="T80" fmla="*/ 61 w 425"/>
                <a:gd name="T81" fmla="*/ 19 h 398"/>
                <a:gd name="T82" fmla="*/ 81 w 425"/>
                <a:gd name="T83" fmla="*/ 8 h 398"/>
                <a:gd name="T84" fmla="*/ 88 w 425"/>
                <a:gd name="T85" fmla="*/ 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5" h="398">
                  <a:moveTo>
                    <a:pt x="88" y="8"/>
                  </a:moveTo>
                  <a:lnTo>
                    <a:pt x="88" y="8"/>
                  </a:lnTo>
                  <a:lnTo>
                    <a:pt x="89" y="5"/>
                  </a:lnTo>
                  <a:lnTo>
                    <a:pt x="93" y="1"/>
                  </a:lnTo>
                  <a:lnTo>
                    <a:pt x="94" y="0"/>
                  </a:lnTo>
                  <a:lnTo>
                    <a:pt x="96" y="1"/>
                  </a:lnTo>
                  <a:lnTo>
                    <a:pt x="97" y="2"/>
                  </a:lnTo>
                  <a:lnTo>
                    <a:pt x="97" y="8"/>
                  </a:lnTo>
                  <a:lnTo>
                    <a:pt x="97" y="8"/>
                  </a:lnTo>
                  <a:lnTo>
                    <a:pt x="94" y="15"/>
                  </a:lnTo>
                  <a:lnTo>
                    <a:pt x="89" y="24"/>
                  </a:lnTo>
                  <a:lnTo>
                    <a:pt x="82" y="36"/>
                  </a:lnTo>
                  <a:lnTo>
                    <a:pt x="74" y="50"/>
                  </a:lnTo>
                  <a:lnTo>
                    <a:pt x="67" y="65"/>
                  </a:lnTo>
                  <a:lnTo>
                    <a:pt x="66" y="73"/>
                  </a:lnTo>
                  <a:lnTo>
                    <a:pt x="63" y="82"/>
                  </a:lnTo>
                  <a:lnTo>
                    <a:pt x="63" y="90"/>
                  </a:lnTo>
                  <a:lnTo>
                    <a:pt x="63" y="100"/>
                  </a:lnTo>
                  <a:lnTo>
                    <a:pt x="65" y="109"/>
                  </a:lnTo>
                  <a:lnTo>
                    <a:pt x="67" y="120"/>
                  </a:lnTo>
                  <a:lnTo>
                    <a:pt x="67" y="120"/>
                  </a:lnTo>
                  <a:lnTo>
                    <a:pt x="71" y="128"/>
                  </a:lnTo>
                  <a:lnTo>
                    <a:pt x="75" y="131"/>
                  </a:lnTo>
                  <a:lnTo>
                    <a:pt x="78" y="133"/>
                  </a:lnTo>
                  <a:lnTo>
                    <a:pt x="86" y="136"/>
                  </a:lnTo>
                  <a:lnTo>
                    <a:pt x="94" y="136"/>
                  </a:lnTo>
                  <a:lnTo>
                    <a:pt x="105" y="135"/>
                  </a:lnTo>
                  <a:lnTo>
                    <a:pt x="116" y="132"/>
                  </a:lnTo>
                  <a:lnTo>
                    <a:pt x="140" y="123"/>
                  </a:lnTo>
                  <a:lnTo>
                    <a:pt x="164" y="113"/>
                  </a:lnTo>
                  <a:lnTo>
                    <a:pt x="189" y="104"/>
                  </a:lnTo>
                  <a:lnTo>
                    <a:pt x="200" y="101"/>
                  </a:lnTo>
                  <a:lnTo>
                    <a:pt x="210" y="100"/>
                  </a:lnTo>
                  <a:lnTo>
                    <a:pt x="220" y="101"/>
                  </a:lnTo>
                  <a:lnTo>
                    <a:pt x="228" y="104"/>
                  </a:lnTo>
                  <a:lnTo>
                    <a:pt x="228" y="104"/>
                  </a:lnTo>
                  <a:lnTo>
                    <a:pt x="235" y="108"/>
                  </a:lnTo>
                  <a:lnTo>
                    <a:pt x="240" y="113"/>
                  </a:lnTo>
                  <a:lnTo>
                    <a:pt x="245" y="117"/>
                  </a:lnTo>
                  <a:lnTo>
                    <a:pt x="250" y="124"/>
                  </a:lnTo>
                  <a:lnTo>
                    <a:pt x="255" y="135"/>
                  </a:lnTo>
                  <a:lnTo>
                    <a:pt x="258" y="148"/>
                  </a:lnTo>
                  <a:lnTo>
                    <a:pt x="262" y="175"/>
                  </a:lnTo>
                  <a:lnTo>
                    <a:pt x="264" y="190"/>
                  </a:lnTo>
                  <a:lnTo>
                    <a:pt x="270" y="204"/>
                  </a:lnTo>
                  <a:lnTo>
                    <a:pt x="270" y="204"/>
                  </a:lnTo>
                  <a:lnTo>
                    <a:pt x="274" y="209"/>
                  </a:lnTo>
                  <a:lnTo>
                    <a:pt x="279" y="214"/>
                  </a:lnTo>
                  <a:lnTo>
                    <a:pt x="286" y="217"/>
                  </a:lnTo>
                  <a:lnTo>
                    <a:pt x="294" y="220"/>
                  </a:lnTo>
                  <a:lnTo>
                    <a:pt x="304" y="221"/>
                  </a:lnTo>
                  <a:lnTo>
                    <a:pt x="313" y="221"/>
                  </a:lnTo>
                  <a:lnTo>
                    <a:pt x="324" y="220"/>
                  </a:lnTo>
                  <a:lnTo>
                    <a:pt x="335" y="218"/>
                  </a:lnTo>
                  <a:lnTo>
                    <a:pt x="345" y="214"/>
                  </a:lnTo>
                  <a:lnTo>
                    <a:pt x="356" y="212"/>
                  </a:lnTo>
                  <a:lnTo>
                    <a:pt x="366" y="206"/>
                  </a:lnTo>
                  <a:lnTo>
                    <a:pt x="375" y="201"/>
                  </a:lnTo>
                  <a:lnTo>
                    <a:pt x="385" y="194"/>
                  </a:lnTo>
                  <a:lnTo>
                    <a:pt x="393" y="186"/>
                  </a:lnTo>
                  <a:lnTo>
                    <a:pt x="399" y="178"/>
                  </a:lnTo>
                  <a:lnTo>
                    <a:pt x="403" y="170"/>
                  </a:lnTo>
                  <a:lnTo>
                    <a:pt x="403" y="170"/>
                  </a:lnTo>
                  <a:lnTo>
                    <a:pt x="407" y="162"/>
                  </a:lnTo>
                  <a:lnTo>
                    <a:pt x="412" y="156"/>
                  </a:lnTo>
                  <a:lnTo>
                    <a:pt x="416" y="154"/>
                  </a:lnTo>
                  <a:lnTo>
                    <a:pt x="418" y="152"/>
                  </a:lnTo>
                  <a:lnTo>
                    <a:pt x="421" y="154"/>
                  </a:lnTo>
                  <a:lnTo>
                    <a:pt x="422" y="158"/>
                  </a:lnTo>
                  <a:lnTo>
                    <a:pt x="424" y="163"/>
                  </a:lnTo>
                  <a:lnTo>
                    <a:pt x="425" y="170"/>
                  </a:lnTo>
                  <a:lnTo>
                    <a:pt x="424" y="189"/>
                  </a:lnTo>
                  <a:lnTo>
                    <a:pt x="420" y="212"/>
                  </a:lnTo>
                  <a:lnTo>
                    <a:pt x="417" y="225"/>
                  </a:lnTo>
                  <a:lnTo>
                    <a:pt x="412" y="240"/>
                  </a:lnTo>
                  <a:lnTo>
                    <a:pt x="406" y="254"/>
                  </a:lnTo>
                  <a:lnTo>
                    <a:pt x="399" y="270"/>
                  </a:lnTo>
                  <a:lnTo>
                    <a:pt x="399" y="270"/>
                  </a:lnTo>
                  <a:lnTo>
                    <a:pt x="391" y="285"/>
                  </a:lnTo>
                  <a:lnTo>
                    <a:pt x="382" y="299"/>
                  </a:lnTo>
                  <a:lnTo>
                    <a:pt x="371" y="314"/>
                  </a:lnTo>
                  <a:lnTo>
                    <a:pt x="360" y="328"/>
                  </a:lnTo>
                  <a:lnTo>
                    <a:pt x="348" y="341"/>
                  </a:lnTo>
                  <a:lnTo>
                    <a:pt x="335" y="353"/>
                  </a:lnTo>
                  <a:lnTo>
                    <a:pt x="321" y="364"/>
                  </a:lnTo>
                  <a:lnTo>
                    <a:pt x="306" y="374"/>
                  </a:lnTo>
                  <a:lnTo>
                    <a:pt x="290" y="383"/>
                  </a:lnTo>
                  <a:lnTo>
                    <a:pt x="272" y="390"/>
                  </a:lnTo>
                  <a:lnTo>
                    <a:pt x="255" y="394"/>
                  </a:lnTo>
                  <a:lnTo>
                    <a:pt x="236" y="398"/>
                  </a:lnTo>
                  <a:lnTo>
                    <a:pt x="216" y="398"/>
                  </a:lnTo>
                  <a:lnTo>
                    <a:pt x="196" y="398"/>
                  </a:lnTo>
                  <a:lnTo>
                    <a:pt x="174" y="394"/>
                  </a:lnTo>
                  <a:lnTo>
                    <a:pt x="151" y="389"/>
                  </a:lnTo>
                  <a:lnTo>
                    <a:pt x="143" y="380"/>
                  </a:lnTo>
                  <a:lnTo>
                    <a:pt x="121" y="389"/>
                  </a:lnTo>
                  <a:lnTo>
                    <a:pt x="121" y="389"/>
                  </a:lnTo>
                  <a:lnTo>
                    <a:pt x="115" y="385"/>
                  </a:lnTo>
                  <a:lnTo>
                    <a:pt x="98" y="371"/>
                  </a:lnTo>
                  <a:lnTo>
                    <a:pt x="86" y="362"/>
                  </a:lnTo>
                  <a:lnTo>
                    <a:pt x="74" y="351"/>
                  </a:lnTo>
                  <a:lnTo>
                    <a:pt x="62" y="337"/>
                  </a:lnTo>
                  <a:lnTo>
                    <a:pt x="48" y="322"/>
                  </a:lnTo>
                  <a:lnTo>
                    <a:pt x="36" y="306"/>
                  </a:lnTo>
                  <a:lnTo>
                    <a:pt x="25" y="287"/>
                  </a:lnTo>
                  <a:lnTo>
                    <a:pt x="16" y="267"/>
                  </a:lnTo>
                  <a:lnTo>
                    <a:pt x="8" y="245"/>
                  </a:lnTo>
                  <a:lnTo>
                    <a:pt x="2" y="223"/>
                  </a:lnTo>
                  <a:lnTo>
                    <a:pt x="0" y="210"/>
                  </a:lnTo>
                  <a:lnTo>
                    <a:pt x="0" y="197"/>
                  </a:lnTo>
                  <a:lnTo>
                    <a:pt x="0" y="185"/>
                  </a:lnTo>
                  <a:lnTo>
                    <a:pt x="1" y="171"/>
                  </a:lnTo>
                  <a:lnTo>
                    <a:pt x="2" y="158"/>
                  </a:lnTo>
                  <a:lnTo>
                    <a:pt x="5" y="144"/>
                  </a:lnTo>
                  <a:lnTo>
                    <a:pt x="5" y="144"/>
                  </a:lnTo>
                  <a:lnTo>
                    <a:pt x="13" y="117"/>
                  </a:lnTo>
                  <a:lnTo>
                    <a:pt x="20" y="94"/>
                  </a:lnTo>
                  <a:lnTo>
                    <a:pt x="28" y="75"/>
                  </a:lnTo>
                  <a:lnTo>
                    <a:pt x="35" y="59"/>
                  </a:lnTo>
                  <a:lnTo>
                    <a:pt x="42" y="46"/>
                  </a:lnTo>
                  <a:lnTo>
                    <a:pt x="48" y="35"/>
                  </a:lnTo>
                  <a:lnTo>
                    <a:pt x="55" y="25"/>
                  </a:lnTo>
                  <a:lnTo>
                    <a:pt x="61" y="19"/>
                  </a:lnTo>
                  <a:lnTo>
                    <a:pt x="67" y="15"/>
                  </a:lnTo>
                  <a:lnTo>
                    <a:pt x="71" y="11"/>
                  </a:lnTo>
                  <a:lnTo>
                    <a:pt x="81" y="8"/>
                  </a:lnTo>
                  <a:lnTo>
                    <a:pt x="86" y="8"/>
                  </a:lnTo>
                  <a:lnTo>
                    <a:pt x="88" y="8"/>
                  </a:lnTo>
                  <a:lnTo>
                    <a:pt x="88" y="8"/>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9" name="Freeform 683"/>
            <p:cNvSpPr>
              <a:spLocks/>
            </p:cNvSpPr>
            <p:nvPr/>
          </p:nvSpPr>
          <p:spPr bwMode="auto">
            <a:xfrm>
              <a:off x="6032500" y="5346700"/>
              <a:ext cx="112713" cy="88900"/>
            </a:xfrm>
            <a:custGeom>
              <a:avLst/>
              <a:gdLst>
                <a:gd name="T0" fmla="*/ 0 w 71"/>
                <a:gd name="T1" fmla="*/ 0 h 56"/>
                <a:gd name="T2" fmla="*/ 0 w 71"/>
                <a:gd name="T3" fmla="*/ 0 h 56"/>
                <a:gd name="T4" fmla="*/ 2 w 71"/>
                <a:gd name="T5" fmla="*/ 11 h 56"/>
                <a:gd name="T6" fmla="*/ 6 w 71"/>
                <a:gd name="T7" fmla="*/ 21 h 56"/>
                <a:gd name="T8" fmla="*/ 12 w 71"/>
                <a:gd name="T9" fmla="*/ 31 h 56"/>
                <a:gd name="T10" fmla="*/ 20 w 71"/>
                <a:gd name="T11" fmla="*/ 42 h 56"/>
                <a:gd name="T12" fmla="*/ 24 w 71"/>
                <a:gd name="T13" fmla="*/ 46 h 56"/>
                <a:gd name="T14" fmla="*/ 28 w 71"/>
                <a:gd name="T15" fmla="*/ 50 h 56"/>
                <a:gd name="T16" fmla="*/ 33 w 71"/>
                <a:gd name="T17" fmla="*/ 53 h 56"/>
                <a:gd name="T18" fmla="*/ 39 w 71"/>
                <a:gd name="T19" fmla="*/ 56 h 56"/>
                <a:gd name="T20" fmla="*/ 45 w 71"/>
                <a:gd name="T21" fmla="*/ 56 h 56"/>
                <a:gd name="T22" fmla="*/ 52 w 71"/>
                <a:gd name="T23" fmla="*/ 54 h 56"/>
                <a:gd name="T24" fmla="*/ 52 w 71"/>
                <a:gd name="T25" fmla="*/ 54 h 56"/>
                <a:gd name="T26" fmla="*/ 63 w 71"/>
                <a:gd name="T27" fmla="*/ 52 h 56"/>
                <a:gd name="T28" fmla="*/ 68 w 71"/>
                <a:gd name="T29" fmla="*/ 49 h 56"/>
                <a:gd name="T30" fmla="*/ 71 w 71"/>
                <a:gd name="T31" fmla="*/ 46 h 56"/>
                <a:gd name="T32" fmla="*/ 70 w 71"/>
                <a:gd name="T33" fmla="*/ 45 h 56"/>
                <a:gd name="T34" fmla="*/ 64 w 71"/>
                <a:gd name="T35" fmla="*/ 43 h 56"/>
                <a:gd name="T36" fmla="*/ 60 w 71"/>
                <a:gd name="T37" fmla="*/ 43 h 56"/>
                <a:gd name="T38" fmla="*/ 0 w 71"/>
                <a:gd name="T3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56">
                  <a:moveTo>
                    <a:pt x="0" y="0"/>
                  </a:moveTo>
                  <a:lnTo>
                    <a:pt x="0" y="0"/>
                  </a:lnTo>
                  <a:lnTo>
                    <a:pt x="2" y="11"/>
                  </a:lnTo>
                  <a:lnTo>
                    <a:pt x="6" y="21"/>
                  </a:lnTo>
                  <a:lnTo>
                    <a:pt x="12" y="31"/>
                  </a:lnTo>
                  <a:lnTo>
                    <a:pt x="20" y="42"/>
                  </a:lnTo>
                  <a:lnTo>
                    <a:pt x="24" y="46"/>
                  </a:lnTo>
                  <a:lnTo>
                    <a:pt x="28" y="50"/>
                  </a:lnTo>
                  <a:lnTo>
                    <a:pt x="33" y="53"/>
                  </a:lnTo>
                  <a:lnTo>
                    <a:pt x="39" y="56"/>
                  </a:lnTo>
                  <a:lnTo>
                    <a:pt x="45" y="56"/>
                  </a:lnTo>
                  <a:lnTo>
                    <a:pt x="52" y="54"/>
                  </a:lnTo>
                  <a:lnTo>
                    <a:pt x="52" y="54"/>
                  </a:lnTo>
                  <a:lnTo>
                    <a:pt x="63" y="52"/>
                  </a:lnTo>
                  <a:lnTo>
                    <a:pt x="68" y="49"/>
                  </a:lnTo>
                  <a:lnTo>
                    <a:pt x="71" y="46"/>
                  </a:lnTo>
                  <a:lnTo>
                    <a:pt x="70" y="45"/>
                  </a:lnTo>
                  <a:lnTo>
                    <a:pt x="64" y="43"/>
                  </a:lnTo>
                  <a:lnTo>
                    <a:pt x="60" y="43"/>
                  </a:lnTo>
                  <a:lnTo>
                    <a:pt x="0" y="0"/>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0" name="Freeform 684"/>
            <p:cNvSpPr>
              <a:spLocks/>
            </p:cNvSpPr>
            <p:nvPr/>
          </p:nvSpPr>
          <p:spPr bwMode="auto">
            <a:xfrm>
              <a:off x="5797550" y="5230813"/>
              <a:ext cx="125413" cy="65088"/>
            </a:xfrm>
            <a:custGeom>
              <a:avLst/>
              <a:gdLst>
                <a:gd name="T0" fmla="*/ 79 w 79"/>
                <a:gd name="T1" fmla="*/ 33 h 41"/>
                <a:gd name="T2" fmla="*/ 79 w 79"/>
                <a:gd name="T3" fmla="*/ 33 h 41"/>
                <a:gd name="T4" fmla="*/ 69 w 79"/>
                <a:gd name="T5" fmla="*/ 37 h 41"/>
                <a:gd name="T6" fmla="*/ 58 w 79"/>
                <a:gd name="T7" fmla="*/ 38 h 41"/>
                <a:gd name="T8" fmla="*/ 46 w 79"/>
                <a:gd name="T9" fmla="*/ 41 h 41"/>
                <a:gd name="T10" fmla="*/ 34 w 79"/>
                <a:gd name="T11" fmla="*/ 41 h 41"/>
                <a:gd name="T12" fmla="*/ 27 w 79"/>
                <a:gd name="T13" fmla="*/ 40 h 41"/>
                <a:gd name="T14" fmla="*/ 22 w 79"/>
                <a:gd name="T15" fmla="*/ 38 h 41"/>
                <a:gd name="T16" fmla="*/ 17 w 79"/>
                <a:gd name="T17" fmla="*/ 35 h 41"/>
                <a:gd name="T18" fmla="*/ 11 w 79"/>
                <a:gd name="T19" fmla="*/ 31 h 41"/>
                <a:gd name="T20" fmla="*/ 7 w 79"/>
                <a:gd name="T21" fmla="*/ 27 h 41"/>
                <a:gd name="T22" fmla="*/ 4 w 79"/>
                <a:gd name="T23" fmla="*/ 21 h 41"/>
                <a:gd name="T24" fmla="*/ 4 w 79"/>
                <a:gd name="T25" fmla="*/ 21 h 41"/>
                <a:gd name="T26" fmla="*/ 2 w 79"/>
                <a:gd name="T27" fmla="*/ 10 h 41"/>
                <a:gd name="T28" fmla="*/ 0 w 79"/>
                <a:gd name="T29" fmla="*/ 4 h 41"/>
                <a:gd name="T30" fmla="*/ 0 w 79"/>
                <a:gd name="T31" fmla="*/ 2 h 41"/>
                <a:gd name="T32" fmla="*/ 2 w 79"/>
                <a:gd name="T33" fmla="*/ 0 h 41"/>
                <a:gd name="T34" fmla="*/ 6 w 79"/>
                <a:gd name="T35" fmla="*/ 4 h 41"/>
                <a:gd name="T36" fmla="*/ 8 w 79"/>
                <a:gd name="T37" fmla="*/ 7 h 41"/>
                <a:gd name="T38" fmla="*/ 79 w 79"/>
                <a:gd name="T3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41">
                  <a:moveTo>
                    <a:pt x="79" y="33"/>
                  </a:moveTo>
                  <a:lnTo>
                    <a:pt x="79" y="33"/>
                  </a:lnTo>
                  <a:lnTo>
                    <a:pt x="69" y="37"/>
                  </a:lnTo>
                  <a:lnTo>
                    <a:pt x="58" y="38"/>
                  </a:lnTo>
                  <a:lnTo>
                    <a:pt x="46" y="41"/>
                  </a:lnTo>
                  <a:lnTo>
                    <a:pt x="34" y="41"/>
                  </a:lnTo>
                  <a:lnTo>
                    <a:pt x="27" y="40"/>
                  </a:lnTo>
                  <a:lnTo>
                    <a:pt x="22" y="38"/>
                  </a:lnTo>
                  <a:lnTo>
                    <a:pt x="17" y="35"/>
                  </a:lnTo>
                  <a:lnTo>
                    <a:pt x="11" y="31"/>
                  </a:lnTo>
                  <a:lnTo>
                    <a:pt x="7" y="27"/>
                  </a:lnTo>
                  <a:lnTo>
                    <a:pt x="4" y="21"/>
                  </a:lnTo>
                  <a:lnTo>
                    <a:pt x="4" y="21"/>
                  </a:lnTo>
                  <a:lnTo>
                    <a:pt x="2" y="10"/>
                  </a:lnTo>
                  <a:lnTo>
                    <a:pt x="0" y="4"/>
                  </a:lnTo>
                  <a:lnTo>
                    <a:pt x="0" y="2"/>
                  </a:lnTo>
                  <a:lnTo>
                    <a:pt x="2" y="0"/>
                  </a:lnTo>
                  <a:lnTo>
                    <a:pt x="6" y="4"/>
                  </a:lnTo>
                  <a:lnTo>
                    <a:pt x="8" y="7"/>
                  </a:lnTo>
                  <a:lnTo>
                    <a:pt x="79" y="33"/>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1" name="Freeform 685"/>
            <p:cNvSpPr>
              <a:spLocks/>
            </p:cNvSpPr>
            <p:nvPr/>
          </p:nvSpPr>
          <p:spPr bwMode="auto">
            <a:xfrm>
              <a:off x="4627563" y="1801813"/>
              <a:ext cx="268288" cy="341313"/>
            </a:xfrm>
            <a:custGeom>
              <a:avLst/>
              <a:gdLst>
                <a:gd name="T0" fmla="*/ 25 w 169"/>
                <a:gd name="T1" fmla="*/ 185 h 215"/>
                <a:gd name="T2" fmla="*/ 48 w 169"/>
                <a:gd name="T3" fmla="*/ 153 h 215"/>
                <a:gd name="T4" fmla="*/ 60 w 169"/>
                <a:gd name="T5" fmla="*/ 137 h 215"/>
                <a:gd name="T6" fmla="*/ 61 w 169"/>
                <a:gd name="T7" fmla="*/ 138 h 215"/>
                <a:gd name="T8" fmla="*/ 53 w 169"/>
                <a:gd name="T9" fmla="*/ 179 h 215"/>
                <a:gd name="T10" fmla="*/ 50 w 169"/>
                <a:gd name="T11" fmla="*/ 199 h 215"/>
                <a:gd name="T12" fmla="*/ 52 w 169"/>
                <a:gd name="T13" fmla="*/ 207 h 215"/>
                <a:gd name="T14" fmla="*/ 56 w 169"/>
                <a:gd name="T15" fmla="*/ 212 h 215"/>
                <a:gd name="T16" fmla="*/ 61 w 169"/>
                <a:gd name="T17" fmla="*/ 215 h 215"/>
                <a:gd name="T18" fmla="*/ 66 w 169"/>
                <a:gd name="T19" fmla="*/ 214 h 215"/>
                <a:gd name="T20" fmla="*/ 70 w 169"/>
                <a:gd name="T21" fmla="*/ 211 h 215"/>
                <a:gd name="T22" fmla="*/ 79 w 169"/>
                <a:gd name="T23" fmla="*/ 197 h 215"/>
                <a:gd name="T24" fmla="*/ 81 w 169"/>
                <a:gd name="T25" fmla="*/ 188 h 215"/>
                <a:gd name="T26" fmla="*/ 92 w 169"/>
                <a:gd name="T27" fmla="*/ 156 h 215"/>
                <a:gd name="T28" fmla="*/ 97 w 169"/>
                <a:gd name="T29" fmla="*/ 146 h 215"/>
                <a:gd name="T30" fmla="*/ 96 w 169"/>
                <a:gd name="T31" fmla="*/ 157 h 215"/>
                <a:gd name="T32" fmla="*/ 93 w 169"/>
                <a:gd name="T33" fmla="*/ 180 h 215"/>
                <a:gd name="T34" fmla="*/ 95 w 169"/>
                <a:gd name="T35" fmla="*/ 195 h 215"/>
                <a:gd name="T36" fmla="*/ 99 w 169"/>
                <a:gd name="T37" fmla="*/ 202 h 215"/>
                <a:gd name="T38" fmla="*/ 106 w 169"/>
                <a:gd name="T39" fmla="*/ 202 h 215"/>
                <a:gd name="T40" fmla="*/ 110 w 169"/>
                <a:gd name="T41" fmla="*/ 200 h 215"/>
                <a:gd name="T42" fmla="*/ 116 w 169"/>
                <a:gd name="T43" fmla="*/ 187 h 215"/>
                <a:gd name="T44" fmla="*/ 135 w 169"/>
                <a:gd name="T45" fmla="*/ 123 h 215"/>
                <a:gd name="T46" fmla="*/ 143 w 169"/>
                <a:gd name="T47" fmla="*/ 100 h 215"/>
                <a:gd name="T48" fmla="*/ 161 w 169"/>
                <a:gd name="T49" fmla="*/ 61 h 215"/>
                <a:gd name="T50" fmla="*/ 169 w 169"/>
                <a:gd name="T51" fmla="*/ 37 h 215"/>
                <a:gd name="T52" fmla="*/ 145 w 169"/>
                <a:gd name="T53" fmla="*/ 19 h 215"/>
                <a:gd name="T54" fmla="*/ 120 w 169"/>
                <a:gd name="T55" fmla="*/ 0 h 215"/>
                <a:gd name="T56" fmla="*/ 114 w 169"/>
                <a:gd name="T57" fmla="*/ 7 h 215"/>
                <a:gd name="T58" fmla="*/ 76 w 169"/>
                <a:gd name="T59" fmla="*/ 26 h 215"/>
                <a:gd name="T60" fmla="*/ 42 w 169"/>
                <a:gd name="T61" fmla="*/ 40 h 215"/>
                <a:gd name="T62" fmla="*/ 11 w 169"/>
                <a:gd name="T63" fmla="*/ 48 h 215"/>
                <a:gd name="T64" fmla="*/ 10 w 169"/>
                <a:gd name="T65" fmla="*/ 53 h 215"/>
                <a:gd name="T66" fmla="*/ 8 w 169"/>
                <a:gd name="T67" fmla="*/ 62 h 215"/>
                <a:gd name="T68" fmla="*/ 14 w 169"/>
                <a:gd name="T69" fmla="*/ 72 h 215"/>
                <a:gd name="T70" fmla="*/ 31 w 169"/>
                <a:gd name="T71" fmla="*/ 73 h 215"/>
                <a:gd name="T72" fmla="*/ 45 w 169"/>
                <a:gd name="T73" fmla="*/ 72 h 215"/>
                <a:gd name="T74" fmla="*/ 60 w 169"/>
                <a:gd name="T75" fmla="*/ 67 h 215"/>
                <a:gd name="T76" fmla="*/ 62 w 169"/>
                <a:gd name="T77" fmla="*/ 64 h 215"/>
                <a:gd name="T78" fmla="*/ 15 w 169"/>
                <a:gd name="T79" fmla="*/ 142 h 215"/>
                <a:gd name="T80" fmla="*/ 2 w 169"/>
                <a:gd name="T81" fmla="*/ 175 h 215"/>
                <a:gd name="T82" fmla="*/ 0 w 169"/>
                <a:gd name="T83" fmla="*/ 187 h 215"/>
                <a:gd name="T84" fmla="*/ 3 w 169"/>
                <a:gd name="T85" fmla="*/ 193 h 215"/>
                <a:gd name="T86" fmla="*/ 7 w 169"/>
                <a:gd name="T87" fmla="*/ 197 h 215"/>
                <a:gd name="T88" fmla="*/ 12 w 169"/>
                <a:gd name="T89" fmla="*/ 197 h 215"/>
                <a:gd name="T90" fmla="*/ 19 w 169"/>
                <a:gd name="T91" fmla="*/ 193 h 215"/>
                <a:gd name="T92" fmla="*/ 25 w 169"/>
                <a:gd name="T93" fmla="*/ 18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215">
                  <a:moveTo>
                    <a:pt x="25" y="185"/>
                  </a:moveTo>
                  <a:lnTo>
                    <a:pt x="25" y="185"/>
                  </a:lnTo>
                  <a:lnTo>
                    <a:pt x="34" y="169"/>
                  </a:lnTo>
                  <a:lnTo>
                    <a:pt x="48" y="153"/>
                  </a:lnTo>
                  <a:lnTo>
                    <a:pt x="57" y="139"/>
                  </a:lnTo>
                  <a:lnTo>
                    <a:pt x="60" y="137"/>
                  </a:lnTo>
                  <a:lnTo>
                    <a:pt x="61" y="137"/>
                  </a:lnTo>
                  <a:lnTo>
                    <a:pt x="61" y="138"/>
                  </a:lnTo>
                  <a:lnTo>
                    <a:pt x="61" y="138"/>
                  </a:lnTo>
                  <a:lnTo>
                    <a:pt x="53" y="179"/>
                  </a:lnTo>
                  <a:lnTo>
                    <a:pt x="50" y="199"/>
                  </a:lnTo>
                  <a:lnTo>
                    <a:pt x="50" y="199"/>
                  </a:lnTo>
                  <a:lnTo>
                    <a:pt x="50" y="203"/>
                  </a:lnTo>
                  <a:lnTo>
                    <a:pt x="52" y="207"/>
                  </a:lnTo>
                  <a:lnTo>
                    <a:pt x="53" y="211"/>
                  </a:lnTo>
                  <a:lnTo>
                    <a:pt x="56" y="212"/>
                  </a:lnTo>
                  <a:lnTo>
                    <a:pt x="58" y="215"/>
                  </a:lnTo>
                  <a:lnTo>
                    <a:pt x="61" y="215"/>
                  </a:lnTo>
                  <a:lnTo>
                    <a:pt x="64" y="215"/>
                  </a:lnTo>
                  <a:lnTo>
                    <a:pt x="66" y="214"/>
                  </a:lnTo>
                  <a:lnTo>
                    <a:pt x="66" y="214"/>
                  </a:lnTo>
                  <a:lnTo>
                    <a:pt x="70" y="211"/>
                  </a:lnTo>
                  <a:lnTo>
                    <a:pt x="75" y="206"/>
                  </a:lnTo>
                  <a:lnTo>
                    <a:pt x="79" y="197"/>
                  </a:lnTo>
                  <a:lnTo>
                    <a:pt x="81" y="188"/>
                  </a:lnTo>
                  <a:lnTo>
                    <a:pt x="81" y="188"/>
                  </a:lnTo>
                  <a:lnTo>
                    <a:pt x="87" y="169"/>
                  </a:lnTo>
                  <a:lnTo>
                    <a:pt x="92" y="156"/>
                  </a:lnTo>
                  <a:lnTo>
                    <a:pt x="96" y="149"/>
                  </a:lnTo>
                  <a:lnTo>
                    <a:pt x="97" y="146"/>
                  </a:lnTo>
                  <a:lnTo>
                    <a:pt x="97" y="146"/>
                  </a:lnTo>
                  <a:lnTo>
                    <a:pt x="96" y="157"/>
                  </a:lnTo>
                  <a:lnTo>
                    <a:pt x="95" y="168"/>
                  </a:lnTo>
                  <a:lnTo>
                    <a:pt x="93" y="180"/>
                  </a:lnTo>
                  <a:lnTo>
                    <a:pt x="93" y="191"/>
                  </a:lnTo>
                  <a:lnTo>
                    <a:pt x="95" y="195"/>
                  </a:lnTo>
                  <a:lnTo>
                    <a:pt x="96" y="199"/>
                  </a:lnTo>
                  <a:lnTo>
                    <a:pt x="99" y="202"/>
                  </a:lnTo>
                  <a:lnTo>
                    <a:pt x="102" y="203"/>
                  </a:lnTo>
                  <a:lnTo>
                    <a:pt x="106" y="202"/>
                  </a:lnTo>
                  <a:lnTo>
                    <a:pt x="110" y="200"/>
                  </a:lnTo>
                  <a:lnTo>
                    <a:pt x="110" y="200"/>
                  </a:lnTo>
                  <a:lnTo>
                    <a:pt x="112" y="196"/>
                  </a:lnTo>
                  <a:lnTo>
                    <a:pt x="116" y="187"/>
                  </a:lnTo>
                  <a:lnTo>
                    <a:pt x="124" y="160"/>
                  </a:lnTo>
                  <a:lnTo>
                    <a:pt x="135" y="123"/>
                  </a:lnTo>
                  <a:lnTo>
                    <a:pt x="135" y="123"/>
                  </a:lnTo>
                  <a:lnTo>
                    <a:pt x="143" y="100"/>
                  </a:lnTo>
                  <a:lnTo>
                    <a:pt x="153" y="80"/>
                  </a:lnTo>
                  <a:lnTo>
                    <a:pt x="161" y="61"/>
                  </a:lnTo>
                  <a:lnTo>
                    <a:pt x="169" y="37"/>
                  </a:lnTo>
                  <a:lnTo>
                    <a:pt x="169" y="37"/>
                  </a:lnTo>
                  <a:lnTo>
                    <a:pt x="157" y="29"/>
                  </a:lnTo>
                  <a:lnTo>
                    <a:pt x="145" y="19"/>
                  </a:lnTo>
                  <a:lnTo>
                    <a:pt x="120" y="0"/>
                  </a:lnTo>
                  <a:lnTo>
                    <a:pt x="120" y="0"/>
                  </a:lnTo>
                  <a:lnTo>
                    <a:pt x="114" y="7"/>
                  </a:lnTo>
                  <a:lnTo>
                    <a:pt x="114" y="7"/>
                  </a:lnTo>
                  <a:lnTo>
                    <a:pt x="103" y="13"/>
                  </a:lnTo>
                  <a:lnTo>
                    <a:pt x="76" y="26"/>
                  </a:lnTo>
                  <a:lnTo>
                    <a:pt x="60" y="33"/>
                  </a:lnTo>
                  <a:lnTo>
                    <a:pt x="42" y="40"/>
                  </a:lnTo>
                  <a:lnTo>
                    <a:pt x="26" y="45"/>
                  </a:lnTo>
                  <a:lnTo>
                    <a:pt x="11" y="48"/>
                  </a:lnTo>
                  <a:lnTo>
                    <a:pt x="11" y="48"/>
                  </a:lnTo>
                  <a:lnTo>
                    <a:pt x="10" y="53"/>
                  </a:lnTo>
                  <a:lnTo>
                    <a:pt x="8" y="57"/>
                  </a:lnTo>
                  <a:lnTo>
                    <a:pt x="8" y="62"/>
                  </a:lnTo>
                  <a:lnTo>
                    <a:pt x="10" y="67"/>
                  </a:lnTo>
                  <a:lnTo>
                    <a:pt x="14" y="72"/>
                  </a:lnTo>
                  <a:lnTo>
                    <a:pt x="21" y="73"/>
                  </a:lnTo>
                  <a:lnTo>
                    <a:pt x="31" y="73"/>
                  </a:lnTo>
                  <a:lnTo>
                    <a:pt x="31" y="73"/>
                  </a:lnTo>
                  <a:lnTo>
                    <a:pt x="45" y="72"/>
                  </a:lnTo>
                  <a:lnTo>
                    <a:pt x="53" y="69"/>
                  </a:lnTo>
                  <a:lnTo>
                    <a:pt x="60" y="67"/>
                  </a:lnTo>
                  <a:lnTo>
                    <a:pt x="62" y="64"/>
                  </a:lnTo>
                  <a:lnTo>
                    <a:pt x="62" y="64"/>
                  </a:lnTo>
                  <a:lnTo>
                    <a:pt x="15" y="142"/>
                  </a:lnTo>
                  <a:lnTo>
                    <a:pt x="15" y="142"/>
                  </a:lnTo>
                  <a:lnTo>
                    <a:pt x="6" y="161"/>
                  </a:lnTo>
                  <a:lnTo>
                    <a:pt x="2" y="175"/>
                  </a:lnTo>
                  <a:lnTo>
                    <a:pt x="0" y="181"/>
                  </a:lnTo>
                  <a:lnTo>
                    <a:pt x="0" y="187"/>
                  </a:lnTo>
                  <a:lnTo>
                    <a:pt x="0" y="191"/>
                  </a:lnTo>
                  <a:lnTo>
                    <a:pt x="3" y="193"/>
                  </a:lnTo>
                  <a:lnTo>
                    <a:pt x="4" y="196"/>
                  </a:lnTo>
                  <a:lnTo>
                    <a:pt x="7" y="197"/>
                  </a:lnTo>
                  <a:lnTo>
                    <a:pt x="10" y="197"/>
                  </a:lnTo>
                  <a:lnTo>
                    <a:pt x="12" y="197"/>
                  </a:lnTo>
                  <a:lnTo>
                    <a:pt x="15" y="196"/>
                  </a:lnTo>
                  <a:lnTo>
                    <a:pt x="19" y="193"/>
                  </a:lnTo>
                  <a:lnTo>
                    <a:pt x="25" y="185"/>
                  </a:lnTo>
                  <a:lnTo>
                    <a:pt x="25" y="18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2" name="Freeform 686"/>
            <p:cNvSpPr>
              <a:spLocks/>
            </p:cNvSpPr>
            <p:nvPr/>
          </p:nvSpPr>
          <p:spPr bwMode="auto">
            <a:xfrm>
              <a:off x="3932238" y="1785938"/>
              <a:ext cx="300038" cy="322263"/>
            </a:xfrm>
            <a:custGeom>
              <a:avLst/>
              <a:gdLst>
                <a:gd name="T0" fmla="*/ 163 w 189"/>
                <a:gd name="T1" fmla="*/ 168 h 203"/>
                <a:gd name="T2" fmla="*/ 137 w 189"/>
                <a:gd name="T3" fmla="*/ 140 h 203"/>
                <a:gd name="T4" fmla="*/ 122 w 189"/>
                <a:gd name="T5" fmla="*/ 126 h 203"/>
                <a:gd name="T6" fmla="*/ 121 w 189"/>
                <a:gd name="T7" fmla="*/ 128 h 203"/>
                <a:gd name="T8" fmla="*/ 135 w 189"/>
                <a:gd name="T9" fmla="*/ 167 h 203"/>
                <a:gd name="T10" fmla="*/ 140 w 189"/>
                <a:gd name="T11" fmla="*/ 186 h 203"/>
                <a:gd name="T12" fmla="*/ 140 w 189"/>
                <a:gd name="T13" fmla="*/ 194 h 203"/>
                <a:gd name="T14" fmla="*/ 137 w 189"/>
                <a:gd name="T15" fmla="*/ 201 h 203"/>
                <a:gd name="T16" fmla="*/ 132 w 189"/>
                <a:gd name="T17" fmla="*/ 203 h 203"/>
                <a:gd name="T18" fmla="*/ 126 w 189"/>
                <a:gd name="T19" fmla="*/ 203 h 203"/>
                <a:gd name="T20" fmla="*/ 121 w 189"/>
                <a:gd name="T21" fmla="*/ 201 h 203"/>
                <a:gd name="T22" fmla="*/ 112 w 189"/>
                <a:gd name="T23" fmla="*/ 189 h 203"/>
                <a:gd name="T24" fmla="*/ 108 w 189"/>
                <a:gd name="T25" fmla="*/ 179 h 203"/>
                <a:gd name="T26" fmla="*/ 93 w 189"/>
                <a:gd name="T27" fmla="*/ 149 h 203"/>
                <a:gd name="T28" fmla="*/ 86 w 189"/>
                <a:gd name="T29" fmla="*/ 140 h 203"/>
                <a:gd name="T30" fmla="*/ 90 w 189"/>
                <a:gd name="T31" fmla="*/ 151 h 203"/>
                <a:gd name="T32" fmla="*/ 94 w 189"/>
                <a:gd name="T33" fmla="*/ 172 h 203"/>
                <a:gd name="T34" fmla="*/ 95 w 189"/>
                <a:gd name="T35" fmla="*/ 189 h 203"/>
                <a:gd name="T36" fmla="*/ 93 w 189"/>
                <a:gd name="T37" fmla="*/ 195 h 203"/>
                <a:gd name="T38" fmla="*/ 86 w 189"/>
                <a:gd name="T39" fmla="*/ 197 h 203"/>
                <a:gd name="T40" fmla="*/ 82 w 189"/>
                <a:gd name="T41" fmla="*/ 195 h 203"/>
                <a:gd name="T42" fmla="*/ 74 w 189"/>
                <a:gd name="T43" fmla="*/ 183 h 203"/>
                <a:gd name="T44" fmla="*/ 45 w 189"/>
                <a:gd name="T45" fmla="*/ 122 h 203"/>
                <a:gd name="T46" fmla="*/ 33 w 189"/>
                <a:gd name="T47" fmla="*/ 102 h 203"/>
                <a:gd name="T48" fmla="*/ 10 w 189"/>
                <a:gd name="T49" fmla="*/ 66 h 203"/>
                <a:gd name="T50" fmla="*/ 0 w 189"/>
                <a:gd name="T51" fmla="*/ 43 h 203"/>
                <a:gd name="T52" fmla="*/ 21 w 189"/>
                <a:gd name="T53" fmla="*/ 23 h 203"/>
                <a:gd name="T54" fmla="*/ 41 w 189"/>
                <a:gd name="T55" fmla="*/ 0 h 203"/>
                <a:gd name="T56" fmla="*/ 49 w 189"/>
                <a:gd name="T57" fmla="*/ 5 h 203"/>
                <a:gd name="T58" fmla="*/ 90 w 189"/>
                <a:gd name="T59" fmla="*/ 18 h 203"/>
                <a:gd name="T60" fmla="*/ 125 w 189"/>
                <a:gd name="T61" fmla="*/ 28 h 203"/>
                <a:gd name="T62" fmla="*/ 157 w 189"/>
                <a:gd name="T63" fmla="*/ 31 h 203"/>
                <a:gd name="T64" fmla="*/ 160 w 189"/>
                <a:gd name="T65" fmla="*/ 35 h 203"/>
                <a:gd name="T66" fmla="*/ 162 w 189"/>
                <a:gd name="T67" fmla="*/ 44 h 203"/>
                <a:gd name="T68" fmla="*/ 157 w 189"/>
                <a:gd name="T69" fmla="*/ 55 h 203"/>
                <a:gd name="T70" fmla="*/ 141 w 189"/>
                <a:gd name="T71" fmla="*/ 59 h 203"/>
                <a:gd name="T72" fmla="*/ 128 w 189"/>
                <a:gd name="T73" fmla="*/ 59 h 203"/>
                <a:gd name="T74" fmla="*/ 112 w 189"/>
                <a:gd name="T75" fmla="*/ 56 h 203"/>
                <a:gd name="T76" fmla="*/ 109 w 189"/>
                <a:gd name="T77" fmla="*/ 55 h 203"/>
                <a:gd name="T78" fmla="*/ 167 w 189"/>
                <a:gd name="T79" fmla="*/ 125 h 203"/>
                <a:gd name="T80" fmla="*/ 186 w 189"/>
                <a:gd name="T81" fmla="*/ 155 h 203"/>
                <a:gd name="T82" fmla="*/ 189 w 189"/>
                <a:gd name="T83" fmla="*/ 167 h 203"/>
                <a:gd name="T84" fmla="*/ 187 w 189"/>
                <a:gd name="T85" fmla="*/ 174 h 203"/>
                <a:gd name="T86" fmla="*/ 183 w 189"/>
                <a:gd name="T87" fmla="*/ 179 h 203"/>
                <a:gd name="T88" fmla="*/ 178 w 189"/>
                <a:gd name="T89" fmla="*/ 179 h 203"/>
                <a:gd name="T90" fmla="*/ 171 w 189"/>
                <a:gd name="T91" fmla="*/ 176 h 203"/>
                <a:gd name="T92" fmla="*/ 163 w 189"/>
                <a:gd name="T93" fmla="*/ 1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9" h="203">
                  <a:moveTo>
                    <a:pt x="163" y="168"/>
                  </a:moveTo>
                  <a:lnTo>
                    <a:pt x="163" y="168"/>
                  </a:lnTo>
                  <a:lnTo>
                    <a:pt x="152" y="155"/>
                  </a:lnTo>
                  <a:lnTo>
                    <a:pt x="137" y="140"/>
                  </a:lnTo>
                  <a:lnTo>
                    <a:pt x="125" y="128"/>
                  </a:lnTo>
                  <a:lnTo>
                    <a:pt x="122" y="126"/>
                  </a:lnTo>
                  <a:lnTo>
                    <a:pt x="121" y="126"/>
                  </a:lnTo>
                  <a:lnTo>
                    <a:pt x="121" y="128"/>
                  </a:lnTo>
                  <a:lnTo>
                    <a:pt x="121" y="128"/>
                  </a:lnTo>
                  <a:lnTo>
                    <a:pt x="135" y="167"/>
                  </a:lnTo>
                  <a:lnTo>
                    <a:pt x="140" y="186"/>
                  </a:lnTo>
                  <a:lnTo>
                    <a:pt x="140" y="186"/>
                  </a:lnTo>
                  <a:lnTo>
                    <a:pt x="141" y="190"/>
                  </a:lnTo>
                  <a:lnTo>
                    <a:pt x="140" y="194"/>
                  </a:lnTo>
                  <a:lnTo>
                    <a:pt x="139" y="198"/>
                  </a:lnTo>
                  <a:lnTo>
                    <a:pt x="137" y="201"/>
                  </a:lnTo>
                  <a:lnTo>
                    <a:pt x="135" y="202"/>
                  </a:lnTo>
                  <a:lnTo>
                    <a:pt x="132" y="203"/>
                  </a:lnTo>
                  <a:lnTo>
                    <a:pt x="129" y="203"/>
                  </a:lnTo>
                  <a:lnTo>
                    <a:pt x="126" y="203"/>
                  </a:lnTo>
                  <a:lnTo>
                    <a:pt x="126" y="203"/>
                  </a:lnTo>
                  <a:lnTo>
                    <a:pt x="121" y="201"/>
                  </a:lnTo>
                  <a:lnTo>
                    <a:pt x="117" y="195"/>
                  </a:lnTo>
                  <a:lnTo>
                    <a:pt x="112" y="189"/>
                  </a:lnTo>
                  <a:lnTo>
                    <a:pt x="108" y="179"/>
                  </a:lnTo>
                  <a:lnTo>
                    <a:pt x="108" y="179"/>
                  </a:lnTo>
                  <a:lnTo>
                    <a:pt x="101" y="162"/>
                  </a:lnTo>
                  <a:lnTo>
                    <a:pt x="93" y="149"/>
                  </a:lnTo>
                  <a:lnTo>
                    <a:pt x="87" y="143"/>
                  </a:lnTo>
                  <a:lnTo>
                    <a:pt x="86" y="140"/>
                  </a:lnTo>
                  <a:lnTo>
                    <a:pt x="86" y="140"/>
                  </a:lnTo>
                  <a:lnTo>
                    <a:pt x="90" y="151"/>
                  </a:lnTo>
                  <a:lnTo>
                    <a:pt x="93" y="162"/>
                  </a:lnTo>
                  <a:lnTo>
                    <a:pt x="94" y="172"/>
                  </a:lnTo>
                  <a:lnTo>
                    <a:pt x="95" y="183"/>
                  </a:lnTo>
                  <a:lnTo>
                    <a:pt x="95" y="189"/>
                  </a:lnTo>
                  <a:lnTo>
                    <a:pt x="94" y="193"/>
                  </a:lnTo>
                  <a:lnTo>
                    <a:pt x="93" y="195"/>
                  </a:lnTo>
                  <a:lnTo>
                    <a:pt x="90" y="197"/>
                  </a:lnTo>
                  <a:lnTo>
                    <a:pt x="86" y="197"/>
                  </a:lnTo>
                  <a:lnTo>
                    <a:pt x="82" y="195"/>
                  </a:lnTo>
                  <a:lnTo>
                    <a:pt x="82" y="195"/>
                  </a:lnTo>
                  <a:lnTo>
                    <a:pt x="78" y="191"/>
                  </a:lnTo>
                  <a:lnTo>
                    <a:pt x="74" y="183"/>
                  </a:lnTo>
                  <a:lnTo>
                    <a:pt x="62" y="158"/>
                  </a:lnTo>
                  <a:lnTo>
                    <a:pt x="45" y="122"/>
                  </a:lnTo>
                  <a:lnTo>
                    <a:pt x="45" y="122"/>
                  </a:lnTo>
                  <a:lnTo>
                    <a:pt x="33" y="102"/>
                  </a:lnTo>
                  <a:lnTo>
                    <a:pt x="22" y="83"/>
                  </a:lnTo>
                  <a:lnTo>
                    <a:pt x="10" y="66"/>
                  </a:lnTo>
                  <a:lnTo>
                    <a:pt x="0" y="43"/>
                  </a:lnTo>
                  <a:lnTo>
                    <a:pt x="0" y="43"/>
                  </a:lnTo>
                  <a:lnTo>
                    <a:pt x="10" y="32"/>
                  </a:lnTo>
                  <a:lnTo>
                    <a:pt x="21" y="23"/>
                  </a:lnTo>
                  <a:lnTo>
                    <a:pt x="41" y="0"/>
                  </a:lnTo>
                  <a:lnTo>
                    <a:pt x="41" y="0"/>
                  </a:lnTo>
                  <a:lnTo>
                    <a:pt x="49" y="5"/>
                  </a:lnTo>
                  <a:lnTo>
                    <a:pt x="49" y="5"/>
                  </a:lnTo>
                  <a:lnTo>
                    <a:pt x="62" y="9"/>
                  </a:lnTo>
                  <a:lnTo>
                    <a:pt x="90" y="18"/>
                  </a:lnTo>
                  <a:lnTo>
                    <a:pt x="108" y="24"/>
                  </a:lnTo>
                  <a:lnTo>
                    <a:pt x="125" y="28"/>
                  </a:lnTo>
                  <a:lnTo>
                    <a:pt x="143" y="31"/>
                  </a:lnTo>
                  <a:lnTo>
                    <a:pt x="157" y="31"/>
                  </a:lnTo>
                  <a:lnTo>
                    <a:pt x="157" y="31"/>
                  </a:lnTo>
                  <a:lnTo>
                    <a:pt x="160" y="35"/>
                  </a:lnTo>
                  <a:lnTo>
                    <a:pt x="162" y="40"/>
                  </a:lnTo>
                  <a:lnTo>
                    <a:pt x="162" y="44"/>
                  </a:lnTo>
                  <a:lnTo>
                    <a:pt x="162" y="50"/>
                  </a:lnTo>
                  <a:lnTo>
                    <a:pt x="157" y="55"/>
                  </a:lnTo>
                  <a:lnTo>
                    <a:pt x="151" y="58"/>
                  </a:lnTo>
                  <a:lnTo>
                    <a:pt x="141" y="59"/>
                  </a:lnTo>
                  <a:lnTo>
                    <a:pt x="141" y="59"/>
                  </a:lnTo>
                  <a:lnTo>
                    <a:pt x="128" y="59"/>
                  </a:lnTo>
                  <a:lnTo>
                    <a:pt x="118" y="59"/>
                  </a:lnTo>
                  <a:lnTo>
                    <a:pt x="112" y="56"/>
                  </a:lnTo>
                  <a:lnTo>
                    <a:pt x="109" y="55"/>
                  </a:lnTo>
                  <a:lnTo>
                    <a:pt x="109" y="55"/>
                  </a:lnTo>
                  <a:lnTo>
                    <a:pt x="167" y="125"/>
                  </a:lnTo>
                  <a:lnTo>
                    <a:pt x="167" y="125"/>
                  </a:lnTo>
                  <a:lnTo>
                    <a:pt x="179" y="141"/>
                  </a:lnTo>
                  <a:lnTo>
                    <a:pt x="186" y="155"/>
                  </a:lnTo>
                  <a:lnTo>
                    <a:pt x="187" y="162"/>
                  </a:lnTo>
                  <a:lnTo>
                    <a:pt x="189" y="167"/>
                  </a:lnTo>
                  <a:lnTo>
                    <a:pt x="187" y="171"/>
                  </a:lnTo>
                  <a:lnTo>
                    <a:pt x="187" y="174"/>
                  </a:lnTo>
                  <a:lnTo>
                    <a:pt x="186" y="176"/>
                  </a:lnTo>
                  <a:lnTo>
                    <a:pt x="183" y="179"/>
                  </a:lnTo>
                  <a:lnTo>
                    <a:pt x="180" y="179"/>
                  </a:lnTo>
                  <a:lnTo>
                    <a:pt x="178" y="179"/>
                  </a:lnTo>
                  <a:lnTo>
                    <a:pt x="174" y="178"/>
                  </a:lnTo>
                  <a:lnTo>
                    <a:pt x="171" y="176"/>
                  </a:lnTo>
                  <a:lnTo>
                    <a:pt x="163" y="168"/>
                  </a:lnTo>
                  <a:lnTo>
                    <a:pt x="163" y="168"/>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3" name="Freeform 687"/>
            <p:cNvSpPr>
              <a:spLocks/>
            </p:cNvSpPr>
            <p:nvPr/>
          </p:nvSpPr>
          <p:spPr bwMode="auto">
            <a:xfrm>
              <a:off x="3846513" y="962025"/>
              <a:ext cx="939800" cy="403225"/>
            </a:xfrm>
            <a:custGeom>
              <a:avLst/>
              <a:gdLst>
                <a:gd name="T0" fmla="*/ 592 w 592"/>
                <a:gd name="T1" fmla="*/ 96 h 254"/>
                <a:gd name="T2" fmla="*/ 495 w 592"/>
                <a:gd name="T3" fmla="*/ 254 h 254"/>
                <a:gd name="T4" fmla="*/ 72 w 592"/>
                <a:gd name="T5" fmla="*/ 254 h 254"/>
                <a:gd name="T6" fmla="*/ 0 w 592"/>
                <a:gd name="T7" fmla="*/ 50 h 254"/>
                <a:gd name="T8" fmla="*/ 0 w 592"/>
                <a:gd name="T9" fmla="*/ 50 h 254"/>
                <a:gd name="T10" fmla="*/ 12 w 592"/>
                <a:gd name="T11" fmla="*/ 45 h 254"/>
                <a:gd name="T12" fmla="*/ 25 w 592"/>
                <a:gd name="T13" fmla="*/ 38 h 254"/>
                <a:gd name="T14" fmla="*/ 45 w 592"/>
                <a:gd name="T15" fmla="*/ 31 h 254"/>
                <a:gd name="T16" fmla="*/ 70 w 592"/>
                <a:gd name="T17" fmla="*/ 23 h 254"/>
                <a:gd name="T18" fmla="*/ 99 w 592"/>
                <a:gd name="T19" fmla="*/ 15 h 254"/>
                <a:gd name="T20" fmla="*/ 133 w 592"/>
                <a:gd name="T21" fmla="*/ 8 h 254"/>
                <a:gd name="T22" fmla="*/ 171 w 592"/>
                <a:gd name="T23" fmla="*/ 3 h 254"/>
                <a:gd name="T24" fmla="*/ 213 w 592"/>
                <a:gd name="T25" fmla="*/ 0 h 254"/>
                <a:gd name="T26" fmla="*/ 234 w 592"/>
                <a:gd name="T27" fmla="*/ 0 h 254"/>
                <a:gd name="T28" fmla="*/ 257 w 592"/>
                <a:gd name="T29" fmla="*/ 0 h 254"/>
                <a:gd name="T30" fmla="*/ 282 w 592"/>
                <a:gd name="T31" fmla="*/ 2 h 254"/>
                <a:gd name="T32" fmla="*/ 307 w 592"/>
                <a:gd name="T33" fmla="*/ 3 h 254"/>
                <a:gd name="T34" fmla="*/ 332 w 592"/>
                <a:gd name="T35" fmla="*/ 7 h 254"/>
                <a:gd name="T36" fmla="*/ 359 w 592"/>
                <a:gd name="T37" fmla="*/ 11 h 254"/>
                <a:gd name="T38" fmla="*/ 386 w 592"/>
                <a:gd name="T39" fmla="*/ 16 h 254"/>
                <a:gd name="T40" fmla="*/ 414 w 592"/>
                <a:gd name="T41" fmla="*/ 23 h 254"/>
                <a:gd name="T42" fmla="*/ 442 w 592"/>
                <a:gd name="T43" fmla="*/ 31 h 254"/>
                <a:gd name="T44" fmla="*/ 471 w 592"/>
                <a:gd name="T45" fmla="*/ 41 h 254"/>
                <a:gd name="T46" fmla="*/ 500 w 592"/>
                <a:gd name="T47" fmla="*/ 51 h 254"/>
                <a:gd name="T48" fmla="*/ 530 w 592"/>
                <a:gd name="T49" fmla="*/ 65 h 254"/>
                <a:gd name="T50" fmla="*/ 561 w 592"/>
                <a:gd name="T51" fmla="*/ 80 h 254"/>
                <a:gd name="T52" fmla="*/ 592 w 592"/>
                <a:gd name="T53" fmla="*/ 96 h 254"/>
                <a:gd name="T54" fmla="*/ 592 w 592"/>
                <a:gd name="T55" fmla="*/ 9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2" h="254">
                  <a:moveTo>
                    <a:pt x="592" y="96"/>
                  </a:moveTo>
                  <a:lnTo>
                    <a:pt x="495" y="254"/>
                  </a:lnTo>
                  <a:lnTo>
                    <a:pt x="72" y="254"/>
                  </a:lnTo>
                  <a:lnTo>
                    <a:pt x="0" y="50"/>
                  </a:lnTo>
                  <a:lnTo>
                    <a:pt x="0" y="50"/>
                  </a:lnTo>
                  <a:lnTo>
                    <a:pt x="12" y="45"/>
                  </a:lnTo>
                  <a:lnTo>
                    <a:pt x="25" y="38"/>
                  </a:lnTo>
                  <a:lnTo>
                    <a:pt x="45" y="31"/>
                  </a:lnTo>
                  <a:lnTo>
                    <a:pt x="70" y="23"/>
                  </a:lnTo>
                  <a:lnTo>
                    <a:pt x="99" y="15"/>
                  </a:lnTo>
                  <a:lnTo>
                    <a:pt x="133" y="8"/>
                  </a:lnTo>
                  <a:lnTo>
                    <a:pt x="171" y="3"/>
                  </a:lnTo>
                  <a:lnTo>
                    <a:pt x="213" y="0"/>
                  </a:lnTo>
                  <a:lnTo>
                    <a:pt x="234" y="0"/>
                  </a:lnTo>
                  <a:lnTo>
                    <a:pt x="257" y="0"/>
                  </a:lnTo>
                  <a:lnTo>
                    <a:pt x="282" y="2"/>
                  </a:lnTo>
                  <a:lnTo>
                    <a:pt x="307" y="3"/>
                  </a:lnTo>
                  <a:lnTo>
                    <a:pt x="332" y="7"/>
                  </a:lnTo>
                  <a:lnTo>
                    <a:pt x="359" y="11"/>
                  </a:lnTo>
                  <a:lnTo>
                    <a:pt x="386" y="16"/>
                  </a:lnTo>
                  <a:lnTo>
                    <a:pt x="414" y="23"/>
                  </a:lnTo>
                  <a:lnTo>
                    <a:pt x="442" y="31"/>
                  </a:lnTo>
                  <a:lnTo>
                    <a:pt x="471" y="41"/>
                  </a:lnTo>
                  <a:lnTo>
                    <a:pt x="500" y="51"/>
                  </a:lnTo>
                  <a:lnTo>
                    <a:pt x="530" y="65"/>
                  </a:lnTo>
                  <a:lnTo>
                    <a:pt x="561" y="80"/>
                  </a:lnTo>
                  <a:lnTo>
                    <a:pt x="592" y="96"/>
                  </a:lnTo>
                  <a:lnTo>
                    <a:pt x="592" y="96"/>
                  </a:lnTo>
                  <a:close/>
                </a:path>
              </a:pathLst>
            </a:custGeom>
            <a:solidFill>
              <a:srgbClr val="D2D7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4" name="Freeform 688"/>
            <p:cNvSpPr>
              <a:spLocks/>
            </p:cNvSpPr>
            <p:nvPr/>
          </p:nvSpPr>
          <p:spPr bwMode="auto">
            <a:xfrm>
              <a:off x="3538538" y="630238"/>
              <a:ext cx="1609725" cy="1238250"/>
            </a:xfrm>
            <a:custGeom>
              <a:avLst/>
              <a:gdLst>
                <a:gd name="T0" fmla="*/ 156 w 1014"/>
                <a:gd name="T1" fmla="*/ 63 h 780"/>
                <a:gd name="T2" fmla="*/ 223 w 1014"/>
                <a:gd name="T3" fmla="*/ 38 h 780"/>
                <a:gd name="T4" fmla="*/ 339 w 1014"/>
                <a:gd name="T5" fmla="*/ 11 h 780"/>
                <a:gd name="T6" fmla="*/ 441 w 1014"/>
                <a:gd name="T7" fmla="*/ 1 h 780"/>
                <a:gd name="T8" fmla="*/ 527 w 1014"/>
                <a:gd name="T9" fmla="*/ 3 h 780"/>
                <a:gd name="T10" fmla="*/ 621 w 1014"/>
                <a:gd name="T11" fmla="*/ 13 h 780"/>
                <a:gd name="T12" fmla="*/ 724 w 1014"/>
                <a:gd name="T13" fmla="*/ 36 h 780"/>
                <a:gd name="T14" fmla="*/ 832 w 1014"/>
                <a:gd name="T15" fmla="*/ 76 h 780"/>
                <a:gd name="T16" fmla="*/ 867 w 1014"/>
                <a:gd name="T17" fmla="*/ 92 h 780"/>
                <a:gd name="T18" fmla="*/ 912 w 1014"/>
                <a:gd name="T19" fmla="*/ 120 h 780"/>
                <a:gd name="T20" fmla="*/ 947 w 1014"/>
                <a:gd name="T21" fmla="*/ 152 h 780"/>
                <a:gd name="T22" fmla="*/ 974 w 1014"/>
                <a:gd name="T23" fmla="*/ 189 h 780"/>
                <a:gd name="T24" fmla="*/ 993 w 1014"/>
                <a:gd name="T25" fmla="*/ 228 h 780"/>
                <a:gd name="T26" fmla="*/ 1013 w 1014"/>
                <a:gd name="T27" fmla="*/ 312 h 780"/>
                <a:gd name="T28" fmla="*/ 1010 w 1014"/>
                <a:gd name="T29" fmla="*/ 401 h 780"/>
                <a:gd name="T30" fmla="*/ 991 w 1014"/>
                <a:gd name="T31" fmla="*/ 490 h 780"/>
                <a:gd name="T32" fmla="*/ 963 w 1014"/>
                <a:gd name="T33" fmla="*/ 574 h 780"/>
                <a:gd name="T34" fmla="*/ 906 w 1014"/>
                <a:gd name="T35" fmla="*/ 694 h 780"/>
                <a:gd name="T36" fmla="*/ 855 w 1014"/>
                <a:gd name="T37" fmla="*/ 780 h 780"/>
                <a:gd name="T38" fmla="*/ 805 w 1014"/>
                <a:gd name="T39" fmla="*/ 691 h 780"/>
                <a:gd name="T40" fmla="*/ 840 w 1014"/>
                <a:gd name="T41" fmla="*/ 557 h 780"/>
                <a:gd name="T42" fmla="*/ 855 w 1014"/>
                <a:gd name="T43" fmla="*/ 468 h 780"/>
                <a:gd name="T44" fmla="*/ 854 w 1014"/>
                <a:gd name="T45" fmla="*/ 406 h 780"/>
                <a:gd name="T46" fmla="*/ 846 w 1014"/>
                <a:gd name="T47" fmla="*/ 378 h 780"/>
                <a:gd name="T48" fmla="*/ 827 w 1014"/>
                <a:gd name="T49" fmla="*/ 354 h 780"/>
                <a:gd name="T50" fmla="*/ 779 w 1014"/>
                <a:gd name="T51" fmla="*/ 323 h 780"/>
                <a:gd name="T52" fmla="*/ 713 w 1014"/>
                <a:gd name="T53" fmla="*/ 296 h 780"/>
                <a:gd name="T54" fmla="*/ 634 w 1014"/>
                <a:gd name="T55" fmla="*/ 277 h 780"/>
                <a:gd name="T56" fmla="*/ 547 w 1014"/>
                <a:gd name="T57" fmla="*/ 265 h 780"/>
                <a:gd name="T58" fmla="*/ 458 w 1014"/>
                <a:gd name="T59" fmla="*/ 260 h 780"/>
                <a:gd name="T60" fmla="*/ 370 w 1014"/>
                <a:gd name="T61" fmla="*/ 266 h 780"/>
                <a:gd name="T62" fmla="*/ 292 w 1014"/>
                <a:gd name="T63" fmla="*/ 282 h 780"/>
                <a:gd name="T64" fmla="*/ 226 w 1014"/>
                <a:gd name="T65" fmla="*/ 309 h 780"/>
                <a:gd name="T66" fmla="*/ 180 w 1014"/>
                <a:gd name="T67" fmla="*/ 348 h 780"/>
                <a:gd name="T68" fmla="*/ 161 w 1014"/>
                <a:gd name="T69" fmla="*/ 382 h 780"/>
                <a:gd name="T70" fmla="*/ 156 w 1014"/>
                <a:gd name="T71" fmla="*/ 401 h 780"/>
                <a:gd name="T72" fmla="*/ 153 w 1014"/>
                <a:gd name="T73" fmla="*/ 456 h 780"/>
                <a:gd name="T74" fmla="*/ 158 w 1014"/>
                <a:gd name="T75" fmla="*/ 509 h 780"/>
                <a:gd name="T76" fmla="*/ 172 w 1014"/>
                <a:gd name="T77" fmla="*/ 555 h 780"/>
                <a:gd name="T78" fmla="*/ 207 w 1014"/>
                <a:gd name="T79" fmla="*/ 621 h 780"/>
                <a:gd name="T80" fmla="*/ 256 w 1014"/>
                <a:gd name="T81" fmla="*/ 682 h 780"/>
                <a:gd name="T82" fmla="*/ 306 w 1014"/>
                <a:gd name="T83" fmla="*/ 725 h 780"/>
                <a:gd name="T84" fmla="*/ 246 w 1014"/>
                <a:gd name="T85" fmla="*/ 778 h 780"/>
                <a:gd name="T86" fmla="*/ 187 w 1014"/>
                <a:gd name="T87" fmla="*/ 730 h 780"/>
                <a:gd name="T88" fmla="*/ 119 w 1014"/>
                <a:gd name="T89" fmla="*/ 660 h 780"/>
                <a:gd name="T90" fmla="*/ 64 w 1014"/>
                <a:gd name="T91" fmla="*/ 580 h 780"/>
                <a:gd name="T92" fmla="*/ 36 w 1014"/>
                <a:gd name="T93" fmla="*/ 522 h 780"/>
                <a:gd name="T94" fmla="*/ 14 w 1014"/>
                <a:gd name="T95" fmla="*/ 460 h 780"/>
                <a:gd name="T96" fmla="*/ 2 w 1014"/>
                <a:gd name="T97" fmla="*/ 390 h 780"/>
                <a:gd name="T98" fmla="*/ 2 w 1014"/>
                <a:gd name="T99" fmla="*/ 341 h 780"/>
                <a:gd name="T100" fmla="*/ 17 w 1014"/>
                <a:gd name="T101" fmla="*/ 242 h 780"/>
                <a:gd name="T102" fmla="*/ 49 w 1014"/>
                <a:gd name="T103" fmla="*/ 167 h 780"/>
                <a:gd name="T104" fmla="*/ 88 w 1014"/>
                <a:gd name="T105" fmla="*/ 116 h 780"/>
                <a:gd name="T106" fmla="*/ 122 w 1014"/>
                <a:gd name="T107" fmla="*/ 85 h 780"/>
                <a:gd name="T108" fmla="*/ 142 w 1014"/>
                <a:gd name="T109" fmla="*/ 7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4" h="780">
                  <a:moveTo>
                    <a:pt x="142" y="70"/>
                  </a:moveTo>
                  <a:lnTo>
                    <a:pt x="142" y="70"/>
                  </a:lnTo>
                  <a:lnTo>
                    <a:pt x="156" y="63"/>
                  </a:lnTo>
                  <a:lnTo>
                    <a:pt x="172" y="57"/>
                  </a:lnTo>
                  <a:lnTo>
                    <a:pt x="195" y="49"/>
                  </a:lnTo>
                  <a:lnTo>
                    <a:pt x="223" y="38"/>
                  </a:lnTo>
                  <a:lnTo>
                    <a:pt x="257" y="28"/>
                  </a:lnTo>
                  <a:lnTo>
                    <a:pt x="295" y="19"/>
                  </a:lnTo>
                  <a:lnTo>
                    <a:pt x="339" y="11"/>
                  </a:lnTo>
                  <a:lnTo>
                    <a:pt x="388" y="4"/>
                  </a:lnTo>
                  <a:lnTo>
                    <a:pt x="414" y="3"/>
                  </a:lnTo>
                  <a:lnTo>
                    <a:pt x="441" y="1"/>
                  </a:lnTo>
                  <a:lnTo>
                    <a:pt x="468" y="0"/>
                  </a:lnTo>
                  <a:lnTo>
                    <a:pt x="497" y="1"/>
                  </a:lnTo>
                  <a:lnTo>
                    <a:pt x="527" y="3"/>
                  </a:lnTo>
                  <a:lnTo>
                    <a:pt x="557" y="4"/>
                  </a:lnTo>
                  <a:lnTo>
                    <a:pt x="589" y="8"/>
                  </a:lnTo>
                  <a:lnTo>
                    <a:pt x="621" y="13"/>
                  </a:lnTo>
                  <a:lnTo>
                    <a:pt x="655" y="20"/>
                  </a:lnTo>
                  <a:lnTo>
                    <a:pt x="689" y="27"/>
                  </a:lnTo>
                  <a:lnTo>
                    <a:pt x="724" y="36"/>
                  </a:lnTo>
                  <a:lnTo>
                    <a:pt x="759" y="47"/>
                  </a:lnTo>
                  <a:lnTo>
                    <a:pt x="796" y="61"/>
                  </a:lnTo>
                  <a:lnTo>
                    <a:pt x="832" y="76"/>
                  </a:lnTo>
                  <a:lnTo>
                    <a:pt x="832" y="76"/>
                  </a:lnTo>
                  <a:lnTo>
                    <a:pt x="850" y="84"/>
                  </a:lnTo>
                  <a:lnTo>
                    <a:pt x="867" y="92"/>
                  </a:lnTo>
                  <a:lnTo>
                    <a:pt x="882" y="101"/>
                  </a:lnTo>
                  <a:lnTo>
                    <a:pt x="897" y="111"/>
                  </a:lnTo>
                  <a:lnTo>
                    <a:pt x="912" y="120"/>
                  </a:lnTo>
                  <a:lnTo>
                    <a:pt x="924" y="131"/>
                  </a:lnTo>
                  <a:lnTo>
                    <a:pt x="936" y="142"/>
                  </a:lnTo>
                  <a:lnTo>
                    <a:pt x="947" y="152"/>
                  </a:lnTo>
                  <a:lnTo>
                    <a:pt x="956" y="165"/>
                  </a:lnTo>
                  <a:lnTo>
                    <a:pt x="966" y="177"/>
                  </a:lnTo>
                  <a:lnTo>
                    <a:pt x="974" y="189"/>
                  </a:lnTo>
                  <a:lnTo>
                    <a:pt x="981" y="201"/>
                  </a:lnTo>
                  <a:lnTo>
                    <a:pt x="987" y="215"/>
                  </a:lnTo>
                  <a:lnTo>
                    <a:pt x="993" y="228"/>
                  </a:lnTo>
                  <a:lnTo>
                    <a:pt x="1002" y="255"/>
                  </a:lnTo>
                  <a:lnTo>
                    <a:pt x="1009" y="283"/>
                  </a:lnTo>
                  <a:lnTo>
                    <a:pt x="1013" y="312"/>
                  </a:lnTo>
                  <a:lnTo>
                    <a:pt x="1014" y="341"/>
                  </a:lnTo>
                  <a:lnTo>
                    <a:pt x="1013" y="371"/>
                  </a:lnTo>
                  <a:lnTo>
                    <a:pt x="1010" y="401"/>
                  </a:lnTo>
                  <a:lnTo>
                    <a:pt x="1005" y="431"/>
                  </a:lnTo>
                  <a:lnTo>
                    <a:pt x="999" y="460"/>
                  </a:lnTo>
                  <a:lnTo>
                    <a:pt x="991" y="490"/>
                  </a:lnTo>
                  <a:lnTo>
                    <a:pt x="983" y="518"/>
                  </a:lnTo>
                  <a:lnTo>
                    <a:pt x="974" y="547"/>
                  </a:lnTo>
                  <a:lnTo>
                    <a:pt x="963" y="574"/>
                  </a:lnTo>
                  <a:lnTo>
                    <a:pt x="952" y="601"/>
                  </a:lnTo>
                  <a:lnTo>
                    <a:pt x="929" y="651"/>
                  </a:lnTo>
                  <a:lnTo>
                    <a:pt x="906" y="694"/>
                  </a:lnTo>
                  <a:lnTo>
                    <a:pt x="886" y="729"/>
                  </a:lnTo>
                  <a:lnTo>
                    <a:pt x="870" y="757"/>
                  </a:lnTo>
                  <a:lnTo>
                    <a:pt x="855" y="780"/>
                  </a:lnTo>
                  <a:lnTo>
                    <a:pt x="790" y="736"/>
                  </a:lnTo>
                  <a:lnTo>
                    <a:pt x="790" y="736"/>
                  </a:lnTo>
                  <a:lnTo>
                    <a:pt x="805" y="691"/>
                  </a:lnTo>
                  <a:lnTo>
                    <a:pt x="819" y="644"/>
                  </a:lnTo>
                  <a:lnTo>
                    <a:pt x="833" y="587"/>
                  </a:lnTo>
                  <a:lnTo>
                    <a:pt x="840" y="557"/>
                  </a:lnTo>
                  <a:lnTo>
                    <a:pt x="847" y="528"/>
                  </a:lnTo>
                  <a:lnTo>
                    <a:pt x="851" y="497"/>
                  </a:lnTo>
                  <a:lnTo>
                    <a:pt x="855" y="468"/>
                  </a:lnTo>
                  <a:lnTo>
                    <a:pt x="856" y="441"/>
                  </a:lnTo>
                  <a:lnTo>
                    <a:pt x="855" y="417"/>
                  </a:lnTo>
                  <a:lnTo>
                    <a:pt x="854" y="406"/>
                  </a:lnTo>
                  <a:lnTo>
                    <a:pt x="852" y="395"/>
                  </a:lnTo>
                  <a:lnTo>
                    <a:pt x="848" y="386"/>
                  </a:lnTo>
                  <a:lnTo>
                    <a:pt x="846" y="378"/>
                  </a:lnTo>
                  <a:lnTo>
                    <a:pt x="846" y="378"/>
                  </a:lnTo>
                  <a:lnTo>
                    <a:pt x="837" y="366"/>
                  </a:lnTo>
                  <a:lnTo>
                    <a:pt x="827" y="354"/>
                  </a:lnTo>
                  <a:lnTo>
                    <a:pt x="813" y="343"/>
                  </a:lnTo>
                  <a:lnTo>
                    <a:pt x="797" y="332"/>
                  </a:lnTo>
                  <a:lnTo>
                    <a:pt x="779" y="323"/>
                  </a:lnTo>
                  <a:lnTo>
                    <a:pt x="759" y="313"/>
                  </a:lnTo>
                  <a:lnTo>
                    <a:pt x="738" y="304"/>
                  </a:lnTo>
                  <a:lnTo>
                    <a:pt x="713" y="296"/>
                  </a:lnTo>
                  <a:lnTo>
                    <a:pt x="688" y="289"/>
                  </a:lnTo>
                  <a:lnTo>
                    <a:pt x="662" y="282"/>
                  </a:lnTo>
                  <a:lnTo>
                    <a:pt x="634" y="277"/>
                  </a:lnTo>
                  <a:lnTo>
                    <a:pt x="605" y="271"/>
                  </a:lnTo>
                  <a:lnTo>
                    <a:pt x="577" y="267"/>
                  </a:lnTo>
                  <a:lnTo>
                    <a:pt x="547" y="265"/>
                  </a:lnTo>
                  <a:lnTo>
                    <a:pt x="518" y="262"/>
                  </a:lnTo>
                  <a:lnTo>
                    <a:pt x="488" y="260"/>
                  </a:lnTo>
                  <a:lnTo>
                    <a:pt x="458" y="260"/>
                  </a:lnTo>
                  <a:lnTo>
                    <a:pt x="428" y="262"/>
                  </a:lnTo>
                  <a:lnTo>
                    <a:pt x="399" y="263"/>
                  </a:lnTo>
                  <a:lnTo>
                    <a:pt x="370" y="266"/>
                  </a:lnTo>
                  <a:lnTo>
                    <a:pt x="343" y="271"/>
                  </a:lnTo>
                  <a:lnTo>
                    <a:pt x="318" y="275"/>
                  </a:lnTo>
                  <a:lnTo>
                    <a:pt x="292" y="282"/>
                  </a:lnTo>
                  <a:lnTo>
                    <a:pt x="268" y="290"/>
                  </a:lnTo>
                  <a:lnTo>
                    <a:pt x="246" y="300"/>
                  </a:lnTo>
                  <a:lnTo>
                    <a:pt x="226" y="309"/>
                  </a:lnTo>
                  <a:lnTo>
                    <a:pt x="208" y="321"/>
                  </a:lnTo>
                  <a:lnTo>
                    <a:pt x="192" y="335"/>
                  </a:lnTo>
                  <a:lnTo>
                    <a:pt x="180" y="348"/>
                  </a:lnTo>
                  <a:lnTo>
                    <a:pt x="169" y="364"/>
                  </a:lnTo>
                  <a:lnTo>
                    <a:pt x="165" y="373"/>
                  </a:lnTo>
                  <a:lnTo>
                    <a:pt x="161" y="382"/>
                  </a:lnTo>
                  <a:lnTo>
                    <a:pt x="158" y="391"/>
                  </a:lnTo>
                  <a:lnTo>
                    <a:pt x="156" y="401"/>
                  </a:lnTo>
                  <a:lnTo>
                    <a:pt x="156" y="401"/>
                  </a:lnTo>
                  <a:lnTo>
                    <a:pt x="154" y="420"/>
                  </a:lnTo>
                  <a:lnTo>
                    <a:pt x="153" y="439"/>
                  </a:lnTo>
                  <a:lnTo>
                    <a:pt x="153" y="456"/>
                  </a:lnTo>
                  <a:lnTo>
                    <a:pt x="153" y="474"/>
                  </a:lnTo>
                  <a:lnTo>
                    <a:pt x="156" y="491"/>
                  </a:lnTo>
                  <a:lnTo>
                    <a:pt x="158" y="509"/>
                  </a:lnTo>
                  <a:lnTo>
                    <a:pt x="162" y="524"/>
                  </a:lnTo>
                  <a:lnTo>
                    <a:pt x="167" y="540"/>
                  </a:lnTo>
                  <a:lnTo>
                    <a:pt x="172" y="555"/>
                  </a:lnTo>
                  <a:lnTo>
                    <a:pt x="179" y="570"/>
                  </a:lnTo>
                  <a:lnTo>
                    <a:pt x="191" y="597"/>
                  </a:lnTo>
                  <a:lnTo>
                    <a:pt x="207" y="621"/>
                  </a:lnTo>
                  <a:lnTo>
                    <a:pt x="222" y="644"/>
                  </a:lnTo>
                  <a:lnTo>
                    <a:pt x="239" y="664"/>
                  </a:lnTo>
                  <a:lnTo>
                    <a:pt x="256" y="682"/>
                  </a:lnTo>
                  <a:lnTo>
                    <a:pt x="270" y="697"/>
                  </a:lnTo>
                  <a:lnTo>
                    <a:pt x="284" y="709"/>
                  </a:lnTo>
                  <a:lnTo>
                    <a:pt x="306" y="725"/>
                  </a:lnTo>
                  <a:lnTo>
                    <a:pt x="314" y="730"/>
                  </a:lnTo>
                  <a:lnTo>
                    <a:pt x="246" y="778"/>
                  </a:lnTo>
                  <a:lnTo>
                    <a:pt x="246" y="778"/>
                  </a:lnTo>
                  <a:lnTo>
                    <a:pt x="235" y="769"/>
                  </a:lnTo>
                  <a:lnTo>
                    <a:pt x="206" y="746"/>
                  </a:lnTo>
                  <a:lnTo>
                    <a:pt x="187" y="730"/>
                  </a:lnTo>
                  <a:lnTo>
                    <a:pt x="165" y="710"/>
                  </a:lnTo>
                  <a:lnTo>
                    <a:pt x="144" y="687"/>
                  </a:lnTo>
                  <a:lnTo>
                    <a:pt x="119" y="660"/>
                  </a:lnTo>
                  <a:lnTo>
                    <a:pt x="96" y="630"/>
                  </a:lnTo>
                  <a:lnTo>
                    <a:pt x="73" y="598"/>
                  </a:lnTo>
                  <a:lnTo>
                    <a:pt x="64" y="580"/>
                  </a:lnTo>
                  <a:lnTo>
                    <a:pt x="53" y="562"/>
                  </a:lnTo>
                  <a:lnTo>
                    <a:pt x="44" y="543"/>
                  </a:lnTo>
                  <a:lnTo>
                    <a:pt x="36" y="522"/>
                  </a:lnTo>
                  <a:lnTo>
                    <a:pt x="27" y="502"/>
                  </a:lnTo>
                  <a:lnTo>
                    <a:pt x="19" y="482"/>
                  </a:lnTo>
                  <a:lnTo>
                    <a:pt x="14" y="460"/>
                  </a:lnTo>
                  <a:lnTo>
                    <a:pt x="9" y="437"/>
                  </a:lnTo>
                  <a:lnTo>
                    <a:pt x="5" y="414"/>
                  </a:lnTo>
                  <a:lnTo>
                    <a:pt x="2" y="390"/>
                  </a:lnTo>
                  <a:lnTo>
                    <a:pt x="0" y="367"/>
                  </a:lnTo>
                  <a:lnTo>
                    <a:pt x="2" y="341"/>
                  </a:lnTo>
                  <a:lnTo>
                    <a:pt x="2" y="341"/>
                  </a:lnTo>
                  <a:lnTo>
                    <a:pt x="5" y="305"/>
                  </a:lnTo>
                  <a:lnTo>
                    <a:pt x="10" y="273"/>
                  </a:lnTo>
                  <a:lnTo>
                    <a:pt x="17" y="242"/>
                  </a:lnTo>
                  <a:lnTo>
                    <a:pt x="26" y="215"/>
                  </a:lnTo>
                  <a:lnTo>
                    <a:pt x="37" y="190"/>
                  </a:lnTo>
                  <a:lnTo>
                    <a:pt x="49" y="167"/>
                  </a:lnTo>
                  <a:lnTo>
                    <a:pt x="63" y="148"/>
                  </a:lnTo>
                  <a:lnTo>
                    <a:pt x="75" y="131"/>
                  </a:lnTo>
                  <a:lnTo>
                    <a:pt x="88" y="116"/>
                  </a:lnTo>
                  <a:lnTo>
                    <a:pt x="100" y="104"/>
                  </a:lnTo>
                  <a:lnTo>
                    <a:pt x="111" y="93"/>
                  </a:lnTo>
                  <a:lnTo>
                    <a:pt x="122" y="85"/>
                  </a:lnTo>
                  <a:lnTo>
                    <a:pt x="137" y="74"/>
                  </a:lnTo>
                  <a:lnTo>
                    <a:pt x="142" y="70"/>
                  </a:lnTo>
                  <a:lnTo>
                    <a:pt x="142" y="70"/>
                  </a:lnTo>
                  <a:close/>
                </a:path>
              </a:pathLst>
            </a:custGeom>
            <a:solidFill>
              <a:srgbClr val="DD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5" name="Freeform 689"/>
            <p:cNvSpPr>
              <a:spLocks/>
            </p:cNvSpPr>
            <p:nvPr/>
          </p:nvSpPr>
          <p:spPr bwMode="auto">
            <a:xfrm>
              <a:off x="4197350" y="893763"/>
              <a:ext cx="196850" cy="471488"/>
            </a:xfrm>
            <a:custGeom>
              <a:avLst/>
              <a:gdLst>
                <a:gd name="T0" fmla="*/ 27 w 124"/>
                <a:gd name="T1" fmla="*/ 0 h 297"/>
                <a:gd name="T2" fmla="*/ 0 w 124"/>
                <a:gd name="T3" fmla="*/ 235 h 297"/>
                <a:gd name="T4" fmla="*/ 62 w 124"/>
                <a:gd name="T5" fmla="*/ 297 h 297"/>
                <a:gd name="T6" fmla="*/ 124 w 124"/>
                <a:gd name="T7" fmla="*/ 235 h 297"/>
                <a:gd name="T8" fmla="*/ 92 w 124"/>
                <a:gd name="T9" fmla="*/ 0 h 297"/>
                <a:gd name="T10" fmla="*/ 27 w 124"/>
                <a:gd name="T11" fmla="*/ 0 h 297"/>
              </a:gdLst>
              <a:ahLst/>
              <a:cxnLst>
                <a:cxn ang="0">
                  <a:pos x="T0" y="T1"/>
                </a:cxn>
                <a:cxn ang="0">
                  <a:pos x="T2" y="T3"/>
                </a:cxn>
                <a:cxn ang="0">
                  <a:pos x="T4" y="T5"/>
                </a:cxn>
                <a:cxn ang="0">
                  <a:pos x="T6" y="T7"/>
                </a:cxn>
                <a:cxn ang="0">
                  <a:pos x="T8" y="T9"/>
                </a:cxn>
                <a:cxn ang="0">
                  <a:pos x="T10" y="T11"/>
                </a:cxn>
              </a:cxnLst>
              <a:rect l="0" t="0" r="r" b="b"/>
              <a:pathLst>
                <a:path w="124" h="297">
                  <a:moveTo>
                    <a:pt x="27" y="0"/>
                  </a:moveTo>
                  <a:lnTo>
                    <a:pt x="0" y="235"/>
                  </a:lnTo>
                  <a:lnTo>
                    <a:pt x="62" y="297"/>
                  </a:lnTo>
                  <a:lnTo>
                    <a:pt x="124" y="235"/>
                  </a:lnTo>
                  <a:lnTo>
                    <a:pt x="92" y="0"/>
                  </a:lnTo>
                  <a:lnTo>
                    <a:pt x="27" y="0"/>
                  </a:lnTo>
                  <a:close/>
                </a:path>
              </a:pathLst>
            </a:custGeom>
            <a:solidFill>
              <a:srgbClr val="7DA7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6" name="Freeform 690"/>
            <p:cNvSpPr>
              <a:spLocks/>
            </p:cNvSpPr>
            <p:nvPr/>
          </p:nvSpPr>
          <p:spPr bwMode="auto">
            <a:xfrm>
              <a:off x="3984625" y="430213"/>
              <a:ext cx="635000" cy="776288"/>
            </a:xfrm>
            <a:custGeom>
              <a:avLst/>
              <a:gdLst>
                <a:gd name="T0" fmla="*/ 81 w 400"/>
                <a:gd name="T1" fmla="*/ 426 h 489"/>
                <a:gd name="T2" fmla="*/ 80 w 400"/>
                <a:gd name="T3" fmla="*/ 418 h 489"/>
                <a:gd name="T4" fmla="*/ 85 w 400"/>
                <a:gd name="T5" fmla="*/ 418 h 489"/>
                <a:gd name="T6" fmla="*/ 108 w 400"/>
                <a:gd name="T7" fmla="*/ 431 h 489"/>
                <a:gd name="T8" fmla="*/ 143 w 400"/>
                <a:gd name="T9" fmla="*/ 462 h 489"/>
                <a:gd name="T10" fmla="*/ 146 w 400"/>
                <a:gd name="T11" fmla="*/ 466 h 489"/>
                <a:gd name="T12" fmla="*/ 151 w 400"/>
                <a:gd name="T13" fmla="*/ 470 h 489"/>
                <a:gd name="T14" fmla="*/ 160 w 400"/>
                <a:gd name="T15" fmla="*/ 469 h 489"/>
                <a:gd name="T16" fmla="*/ 172 w 400"/>
                <a:gd name="T17" fmla="*/ 461 h 489"/>
                <a:gd name="T18" fmla="*/ 187 w 400"/>
                <a:gd name="T19" fmla="*/ 445 h 489"/>
                <a:gd name="T20" fmla="*/ 192 w 400"/>
                <a:gd name="T21" fmla="*/ 436 h 489"/>
                <a:gd name="T22" fmla="*/ 200 w 400"/>
                <a:gd name="T23" fmla="*/ 462 h 489"/>
                <a:gd name="T24" fmla="*/ 210 w 400"/>
                <a:gd name="T25" fmla="*/ 480 h 489"/>
                <a:gd name="T26" fmla="*/ 218 w 400"/>
                <a:gd name="T27" fmla="*/ 488 h 489"/>
                <a:gd name="T28" fmla="*/ 228 w 400"/>
                <a:gd name="T29" fmla="*/ 489 h 489"/>
                <a:gd name="T30" fmla="*/ 239 w 400"/>
                <a:gd name="T31" fmla="*/ 482 h 489"/>
                <a:gd name="T32" fmla="*/ 246 w 400"/>
                <a:gd name="T33" fmla="*/ 474 h 489"/>
                <a:gd name="T34" fmla="*/ 274 w 400"/>
                <a:gd name="T35" fmla="*/ 445 h 489"/>
                <a:gd name="T36" fmla="*/ 305 w 400"/>
                <a:gd name="T37" fmla="*/ 420 h 489"/>
                <a:gd name="T38" fmla="*/ 338 w 400"/>
                <a:gd name="T39" fmla="*/ 396 h 489"/>
                <a:gd name="T40" fmla="*/ 361 w 400"/>
                <a:gd name="T41" fmla="*/ 370 h 489"/>
                <a:gd name="T42" fmla="*/ 369 w 400"/>
                <a:gd name="T43" fmla="*/ 359 h 489"/>
                <a:gd name="T44" fmla="*/ 384 w 400"/>
                <a:gd name="T45" fmla="*/ 328 h 489"/>
                <a:gd name="T46" fmla="*/ 393 w 400"/>
                <a:gd name="T47" fmla="*/ 288 h 489"/>
                <a:gd name="T48" fmla="*/ 399 w 400"/>
                <a:gd name="T49" fmla="*/ 242 h 489"/>
                <a:gd name="T50" fmla="*/ 400 w 400"/>
                <a:gd name="T51" fmla="*/ 196 h 489"/>
                <a:gd name="T52" fmla="*/ 399 w 400"/>
                <a:gd name="T53" fmla="*/ 183 h 489"/>
                <a:gd name="T54" fmla="*/ 397 w 400"/>
                <a:gd name="T55" fmla="*/ 168 h 489"/>
                <a:gd name="T56" fmla="*/ 389 w 400"/>
                <a:gd name="T57" fmla="*/ 122 h 489"/>
                <a:gd name="T58" fmla="*/ 377 w 400"/>
                <a:gd name="T59" fmla="*/ 96 h 489"/>
                <a:gd name="T60" fmla="*/ 373 w 400"/>
                <a:gd name="T61" fmla="*/ 89 h 489"/>
                <a:gd name="T62" fmla="*/ 361 w 400"/>
                <a:gd name="T63" fmla="*/ 80 h 489"/>
                <a:gd name="T64" fmla="*/ 345 w 400"/>
                <a:gd name="T65" fmla="*/ 61 h 489"/>
                <a:gd name="T66" fmla="*/ 327 w 400"/>
                <a:gd name="T67" fmla="*/ 44 h 489"/>
                <a:gd name="T68" fmla="*/ 293 w 400"/>
                <a:gd name="T69" fmla="*/ 22 h 489"/>
                <a:gd name="T70" fmla="*/ 258 w 400"/>
                <a:gd name="T71" fmla="*/ 8 h 489"/>
                <a:gd name="T72" fmla="*/ 220 w 400"/>
                <a:gd name="T73" fmla="*/ 0 h 489"/>
                <a:gd name="T74" fmla="*/ 183 w 400"/>
                <a:gd name="T75" fmla="*/ 2 h 489"/>
                <a:gd name="T76" fmla="*/ 146 w 400"/>
                <a:gd name="T77" fmla="*/ 8 h 489"/>
                <a:gd name="T78" fmla="*/ 111 w 400"/>
                <a:gd name="T79" fmla="*/ 23 h 489"/>
                <a:gd name="T80" fmla="*/ 80 w 400"/>
                <a:gd name="T81" fmla="*/ 45 h 489"/>
                <a:gd name="T82" fmla="*/ 52 w 400"/>
                <a:gd name="T83" fmla="*/ 73 h 489"/>
                <a:gd name="T84" fmla="*/ 42 w 400"/>
                <a:gd name="T85" fmla="*/ 87 h 489"/>
                <a:gd name="T86" fmla="*/ 26 w 400"/>
                <a:gd name="T87" fmla="*/ 115 h 489"/>
                <a:gd name="T88" fmla="*/ 15 w 400"/>
                <a:gd name="T89" fmla="*/ 145 h 489"/>
                <a:gd name="T90" fmla="*/ 10 w 400"/>
                <a:gd name="T91" fmla="*/ 176 h 489"/>
                <a:gd name="T92" fmla="*/ 8 w 400"/>
                <a:gd name="T93" fmla="*/ 192 h 489"/>
                <a:gd name="T94" fmla="*/ 0 w 400"/>
                <a:gd name="T95" fmla="*/ 253 h 489"/>
                <a:gd name="T96" fmla="*/ 4 w 400"/>
                <a:gd name="T97" fmla="*/ 303 h 489"/>
                <a:gd name="T98" fmla="*/ 15 w 400"/>
                <a:gd name="T99" fmla="*/ 343 h 489"/>
                <a:gd name="T100" fmla="*/ 31 w 400"/>
                <a:gd name="T101" fmla="*/ 374 h 489"/>
                <a:gd name="T102" fmla="*/ 49 w 400"/>
                <a:gd name="T103" fmla="*/ 397 h 489"/>
                <a:gd name="T104" fmla="*/ 65 w 400"/>
                <a:gd name="T105" fmla="*/ 413 h 489"/>
                <a:gd name="T106" fmla="*/ 81 w 400"/>
                <a:gd name="T107" fmla="*/ 42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0" h="489">
                  <a:moveTo>
                    <a:pt x="81" y="426"/>
                  </a:moveTo>
                  <a:lnTo>
                    <a:pt x="81" y="426"/>
                  </a:lnTo>
                  <a:lnTo>
                    <a:pt x="80" y="420"/>
                  </a:lnTo>
                  <a:lnTo>
                    <a:pt x="80" y="418"/>
                  </a:lnTo>
                  <a:lnTo>
                    <a:pt x="83" y="418"/>
                  </a:lnTo>
                  <a:lnTo>
                    <a:pt x="85" y="418"/>
                  </a:lnTo>
                  <a:lnTo>
                    <a:pt x="96" y="423"/>
                  </a:lnTo>
                  <a:lnTo>
                    <a:pt x="108" y="431"/>
                  </a:lnTo>
                  <a:lnTo>
                    <a:pt x="131" y="451"/>
                  </a:lnTo>
                  <a:lnTo>
                    <a:pt x="143" y="462"/>
                  </a:lnTo>
                  <a:lnTo>
                    <a:pt x="143" y="462"/>
                  </a:lnTo>
                  <a:lnTo>
                    <a:pt x="146" y="466"/>
                  </a:lnTo>
                  <a:lnTo>
                    <a:pt x="149" y="469"/>
                  </a:lnTo>
                  <a:lnTo>
                    <a:pt x="151" y="470"/>
                  </a:lnTo>
                  <a:lnTo>
                    <a:pt x="156" y="470"/>
                  </a:lnTo>
                  <a:lnTo>
                    <a:pt x="160" y="469"/>
                  </a:lnTo>
                  <a:lnTo>
                    <a:pt x="164" y="466"/>
                  </a:lnTo>
                  <a:lnTo>
                    <a:pt x="172" y="461"/>
                  </a:lnTo>
                  <a:lnTo>
                    <a:pt x="180" y="453"/>
                  </a:lnTo>
                  <a:lnTo>
                    <a:pt x="187" y="445"/>
                  </a:lnTo>
                  <a:lnTo>
                    <a:pt x="192" y="436"/>
                  </a:lnTo>
                  <a:lnTo>
                    <a:pt x="192" y="436"/>
                  </a:lnTo>
                  <a:lnTo>
                    <a:pt x="196" y="450"/>
                  </a:lnTo>
                  <a:lnTo>
                    <a:pt x="200" y="462"/>
                  </a:lnTo>
                  <a:lnTo>
                    <a:pt x="205" y="474"/>
                  </a:lnTo>
                  <a:lnTo>
                    <a:pt x="210" y="480"/>
                  </a:lnTo>
                  <a:lnTo>
                    <a:pt x="214" y="484"/>
                  </a:lnTo>
                  <a:lnTo>
                    <a:pt x="218" y="488"/>
                  </a:lnTo>
                  <a:lnTo>
                    <a:pt x="223" y="489"/>
                  </a:lnTo>
                  <a:lnTo>
                    <a:pt x="228" y="489"/>
                  </a:lnTo>
                  <a:lnTo>
                    <a:pt x="234" y="486"/>
                  </a:lnTo>
                  <a:lnTo>
                    <a:pt x="239" y="482"/>
                  </a:lnTo>
                  <a:lnTo>
                    <a:pt x="246" y="474"/>
                  </a:lnTo>
                  <a:lnTo>
                    <a:pt x="246" y="474"/>
                  </a:lnTo>
                  <a:lnTo>
                    <a:pt x="259" y="458"/>
                  </a:lnTo>
                  <a:lnTo>
                    <a:pt x="274" y="445"/>
                  </a:lnTo>
                  <a:lnTo>
                    <a:pt x="291" y="432"/>
                  </a:lnTo>
                  <a:lnTo>
                    <a:pt x="305" y="420"/>
                  </a:lnTo>
                  <a:lnTo>
                    <a:pt x="322" y="409"/>
                  </a:lnTo>
                  <a:lnTo>
                    <a:pt x="338" y="396"/>
                  </a:lnTo>
                  <a:lnTo>
                    <a:pt x="354" y="380"/>
                  </a:lnTo>
                  <a:lnTo>
                    <a:pt x="361" y="370"/>
                  </a:lnTo>
                  <a:lnTo>
                    <a:pt x="369" y="359"/>
                  </a:lnTo>
                  <a:lnTo>
                    <a:pt x="369" y="359"/>
                  </a:lnTo>
                  <a:lnTo>
                    <a:pt x="377" y="346"/>
                  </a:lnTo>
                  <a:lnTo>
                    <a:pt x="384" y="328"/>
                  </a:lnTo>
                  <a:lnTo>
                    <a:pt x="389" y="310"/>
                  </a:lnTo>
                  <a:lnTo>
                    <a:pt x="393" y="288"/>
                  </a:lnTo>
                  <a:lnTo>
                    <a:pt x="396" y="266"/>
                  </a:lnTo>
                  <a:lnTo>
                    <a:pt x="399" y="242"/>
                  </a:lnTo>
                  <a:lnTo>
                    <a:pt x="400" y="219"/>
                  </a:lnTo>
                  <a:lnTo>
                    <a:pt x="400" y="196"/>
                  </a:lnTo>
                  <a:lnTo>
                    <a:pt x="400" y="196"/>
                  </a:lnTo>
                  <a:lnTo>
                    <a:pt x="399" y="183"/>
                  </a:lnTo>
                  <a:lnTo>
                    <a:pt x="397" y="168"/>
                  </a:lnTo>
                  <a:lnTo>
                    <a:pt x="397" y="168"/>
                  </a:lnTo>
                  <a:lnTo>
                    <a:pt x="394" y="143"/>
                  </a:lnTo>
                  <a:lnTo>
                    <a:pt x="389" y="122"/>
                  </a:lnTo>
                  <a:lnTo>
                    <a:pt x="381" y="104"/>
                  </a:lnTo>
                  <a:lnTo>
                    <a:pt x="377" y="96"/>
                  </a:lnTo>
                  <a:lnTo>
                    <a:pt x="373" y="89"/>
                  </a:lnTo>
                  <a:lnTo>
                    <a:pt x="373" y="89"/>
                  </a:lnTo>
                  <a:lnTo>
                    <a:pt x="367" y="84"/>
                  </a:lnTo>
                  <a:lnTo>
                    <a:pt x="361" y="80"/>
                  </a:lnTo>
                  <a:lnTo>
                    <a:pt x="361" y="80"/>
                  </a:lnTo>
                  <a:lnTo>
                    <a:pt x="345" y="61"/>
                  </a:lnTo>
                  <a:lnTo>
                    <a:pt x="327" y="44"/>
                  </a:lnTo>
                  <a:lnTo>
                    <a:pt x="327" y="44"/>
                  </a:lnTo>
                  <a:lnTo>
                    <a:pt x="311" y="31"/>
                  </a:lnTo>
                  <a:lnTo>
                    <a:pt x="293" y="22"/>
                  </a:lnTo>
                  <a:lnTo>
                    <a:pt x="276" y="14"/>
                  </a:lnTo>
                  <a:lnTo>
                    <a:pt x="258" y="8"/>
                  </a:lnTo>
                  <a:lnTo>
                    <a:pt x="239" y="3"/>
                  </a:lnTo>
                  <a:lnTo>
                    <a:pt x="220" y="0"/>
                  </a:lnTo>
                  <a:lnTo>
                    <a:pt x="201" y="0"/>
                  </a:lnTo>
                  <a:lnTo>
                    <a:pt x="183" y="2"/>
                  </a:lnTo>
                  <a:lnTo>
                    <a:pt x="165" y="4"/>
                  </a:lnTo>
                  <a:lnTo>
                    <a:pt x="146" y="8"/>
                  </a:lnTo>
                  <a:lnTo>
                    <a:pt x="129" y="15"/>
                  </a:lnTo>
                  <a:lnTo>
                    <a:pt x="111" y="23"/>
                  </a:lnTo>
                  <a:lnTo>
                    <a:pt x="95" y="33"/>
                  </a:lnTo>
                  <a:lnTo>
                    <a:pt x="80" y="45"/>
                  </a:lnTo>
                  <a:lnTo>
                    <a:pt x="65" y="58"/>
                  </a:lnTo>
                  <a:lnTo>
                    <a:pt x="52" y="73"/>
                  </a:lnTo>
                  <a:lnTo>
                    <a:pt x="52" y="73"/>
                  </a:lnTo>
                  <a:lnTo>
                    <a:pt x="42" y="87"/>
                  </a:lnTo>
                  <a:lnTo>
                    <a:pt x="33" y="100"/>
                  </a:lnTo>
                  <a:lnTo>
                    <a:pt x="26" y="115"/>
                  </a:lnTo>
                  <a:lnTo>
                    <a:pt x="19" y="130"/>
                  </a:lnTo>
                  <a:lnTo>
                    <a:pt x="15" y="145"/>
                  </a:lnTo>
                  <a:lnTo>
                    <a:pt x="11" y="161"/>
                  </a:lnTo>
                  <a:lnTo>
                    <a:pt x="10" y="176"/>
                  </a:lnTo>
                  <a:lnTo>
                    <a:pt x="8" y="192"/>
                  </a:lnTo>
                  <a:lnTo>
                    <a:pt x="8" y="192"/>
                  </a:lnTo>
                  <a:lnTo>
                    <a:pt x="3" y="223"/>
                  </a:lnTo>
                  <a:lnTo>
                    <a:pt x="0" y="253"/>
                  </a:lnTo>
                  <a:lnTo>
                    <a:pt x="0" y="278"/>
                  </a:lnTo>
                  <a:lnTo>
                    <a:pt x="4" y="303"/>
                  </a:lnTo>
                  <a:lnTo>
                    <a:pt x="8" y="323"/>
                  </a:lnTo>
                  <a:lnTo>
                    <a:pt x="15" y="343"/>
                  </a:lnTo>
                  <a:lnTo>
                    <a:pt x="22" y="359"/>
                  </a:lnTo>
                  <a:lnTo>
                    <a:pt x="31" y="374"/>
                  </a:lnTo>
                  <a:lnTo>
                    <a:pt x="39" y="386"/>
                  </a:lnTo>
                  <a:lnTo>
                    <a:pt x="49" y="397"/>
                  </a:lnTo>
                  <a:lnTo>
                    <a:pt x="57" y="407"/>
                  </a:lnTo>
                  <a:lnTo>
                    <a:pt x="65" y="413"/>
                  </a:lnTo>
                  <a:lnTo>
                    <a:pt x="77" y="423"/>
                  </a:lnTo>
                  <a:lnTo>
                    <a:pt x="81" y="426"/>
                  </a:lnTo>
                  <a:lnTo>
                    <a:pt x="81" y="426"/>
                  </a:lnTo>
                  <a:close/>
                </a:path>
              </a:pathLst>
            </a:custGeom>
            <a:solidFill>
              <a:srgbClr val="342B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7" name="Freeform 691"/>
            <p:cNvSpPr>
              <a:spLocks/>
            </p:cNvSpPr>
            <p:nvPr/>
          </p:nvSpPr>
          <p:spPr bwMode="auto">
            <a:xfrm>
              <a:off x="6467475" y="1728788"/>
              <a:ext cx="254000" cy="346075"/>
            </a:xfrm>
            <a:custGeom>
              <a:avLst/>
              <a:gdLst>
                <a:gd name="T0" fmla="*/ 25 w 160"/>
                <a:gd name="T1" fmla="*/ 191 h 218"/>
                <a:gd name="T2" fmla="*/ 45 w 160"/>
                <a:gd name="T3" fmla="*/ 156 h 218"/>
                <a:gd name="T4" fmla="*/ 56 w 160"/>
                <a:gd name="T5" fmla="*/ 141 h 218"/>
                <a:gd name="T6" fmla="*/ 58 w 160"/>
                <a:gd name="T7" fmla="*/ 142 h 218"/>
                <a:gd name="T8" fmla="*/ 52 w 160"/>
                <a:gd name="T9" fmla="*/ 183 h 218"/>
                <a:gd name="T10" fmla="*/ 51 w 160"/>
                <a:gd name="T11" fmla="*/ 203 h 218"/>
                <a:gd name="T12" fmla="*/ 52 w 160"/>
                <a:gd name="T13" fmla="*/ 211 h 218"/>
                <a:gd name="T14" fmla="*/ 56 w 160"/>
                <a:gd name="T15" fmla="*/ 216 h 218"/>
                <a:gd name="T16" fmla="*/ 62 w 160"/>
                <a:gd name="T17" fmla="*/ 218 h 218"/>
                <a:gd name="T18" fmla="*/ 68 w 160"/>
                <a:gd name="T19" fmla="*/ 216 h 218"/>
                <a:gd name="T20" fmla="*/ 72 w 160"/>
                <a:gd name="T21" fmla="*/ 212 h 218"/>
                <a:gd name="T22" fmla="*/ 79 w 160"/>
                <a:gd name="T23" fmla="*/ 199 h 218"/>
                <a:gd name="T24" fmla="*/ 81 w 160"/>
                <a:gd name="T25" fmla="*/ 189 h 218"/>
                <a:gd name="T26" fmla="*/ 90 w 160"/>
                <a:gd name="T27" fmla="*/ 157 h 218"/>
                <a:gd name="T28" fmla="*/ 95 w 160"/>
                <a:gd name="T29" fmla="*/ 148 h 218"/>
                <a:gd name="T30" fmla="*/ 94 w 160"/>
                <a:gd name="T31" fmla="*/ 158 h 218"/>
                <a:gd name="T32" fmla="*/ 93 w 160"/>
                <a:gd name="T33" fmla="*/ 180 h 218"/>
                <a:gd name="T34" fmla="*/ 95 w 160"/>
                <a:gd name="T35" fmla="*/ 196 h 218"/>
                <a:gd name="T36" fmla="*/ 99 w 160"/>
                <a:gd name="T37" fmla="*/ 202 h 218"/>
                <a:gd name="T38" fmla="*/ 106 w 160"/>
                <a:gd name="T39" fmla="*/ 203 h 218"/>
                <a:gd name="T40" fmla="*/ 110 w 160"/>
                <a:gd name="T41" fmla="*/ 200 h 218"/>
                <a:gd name="T42" fmla="*/ 116 w 160"/>
                <a:gd name="T43" fmla="*/ 187 h 218"/>
                <a:gd name="T44" fmla="*/ 131 w 160"/>
                <a:gd name="T45" fmla="*/ 122 h 218"/>
                <a:gd name="T46" fmla="*/ 139 w 160"/>
                <a:gd name="T47" fmla="*/ 99 h 218"/>
                <a:gd name="T48" fmla="*/ 153 w 160"/>
                <a:gd name="T49" fmla="*/ 59 h 218"/>
                <a:gd name="T50" fmla="*/ 160 w 160"/>
                <a:gd name="T51" fmla="*/ 33 h 218"/>
                <a:gd name="T52" fmla="*/ 135 w 160"/>
                <a:gd name="T53" fmla="*/ 18 h 218"/>
                <a:gd name="T54" fmla="*/ 110 w 160"/>
                <a:gd name="T55" fmla="*/ 0 h 218"/>
                <a:gd name="T56" fmla="*/ 102 w 160"/>
                <a:gd name="T57" fmla="*/ 7 h 218"/>
                <a:gd name="T58" fmla="*/ 67 w 160"/>
                <a:gd name="T59" fmla="*/ 29 h 218"/>
                <a:gd name="T60" fmla="*/ 33 w 160"/>
                <a:gd name="T61" fmla="*/ 45 h 218"/>
                <a:gd name="T62" fmla="*/ 2 w 160"/>
                <a:gd name="T63" fmla="*/ 54 h 218"/>
                <a:gd name="T64" fmla="*/ 1 w 160"/>
                <a:gd name="T65" fmla="*/ 59 h 218"/>
                <a:gd name="T66" fmla="*/ 1 w 160"/>
                <a:gd name="T67" fmla="*/ 68 h 218"/>
                <a:gd name="T68" fmla="*/ 8 w 160"/>
                <a:gd name="T69" fmla="*/ 77 h 218"/>
                <a:gd name="T70" fmla="*/ 25 w 160"/>
                <a:gd name="T71" fmla="*/ 79 h 218"/>
                <a:gd name="T72" fmla="*/ 37 w 160"/>
                <a:gd name="T73" fmla="*/ 76 h 218"/>
                <a:gd name="T74" fmla="*/ 52 w 160"/>
                <a:gd name="T75" fmla="*/ 71 h 218"/>
                <a:gd name="T76" fmla="*/ 55 w 160"/>
                <a:gd name="T77" fmla="*/ 68 h 218"/>
                <a:gd name="T78" fmla="*/ 13 w 160"/>
                <a:gd name="T79" fmla="*/ 148 h 218"/>
                <a:gd name="T80" fmla="*/ 1 w 160"/>
                <a:gd name="T81" fmla="*/ 181 h 218"/>
                <a:gd name="T82" fmla="*/ 0 w 160"/>
                <a:gd name="T83" fmla="*/ 194 h 218"/>
                <a:gd name="T84" fmla="*/ 2 w 160"/>
                <a:gd name="T85" fmla="*/ 200 h 218"/>
                <a:gd name="T86" fmla="*/ 8 w 160"/>
                <a:gd name="T87" fmla="*/ 204 h 218"/>
                <a:gd name="T88" fmla="*/ 13 w 160"/>
                <a:gd name="T89" fmla="*/ 203 h 218"/>
                <a:gd name="T90" fmla="*/ 20 w 160"/>
                <a:gd name="T91" fmla="*/ 199 h 218"/>
                <a:gd name="T92" fmla="*/ 25 w 160"/>
                <a:gd name="T93" fmla="*/ 19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 h="218">
                  <a:moveTo>
                    <a:pt x="25" y="191"/>
                  </a:moveTo>
                  <a:lnTo>
                    <a:pt x="25" y="191"/>
                  </a:lnTo>
                  <a:lnTo>
                    <a:pt x="33" y="175"/>
                  </a:lnTo>
                  <a:lnTo>
                    <a:pt x="45" y="156"/>
                  </a:lnTo>
                  <a:lnTo>
                    <a:pt x="54" y="144"/>
                  </a:lnTo>
                  <a:lnTo>
                    <a:pt x="56" y="141"/>
                  </a:lnTo>
                  <a:lnTo>
                    <a:pt x="58" y="141"/>
                  </a:lnTo>
                  <a:lnTo>
                    <a:pt x="58" y="142"/>
                  </a:lnTo>
                  <a:lnTo>
                    <a:pt x="58" y="142"/>
                  </a:lnTo>
                  <a:lnTo>
                    <a:pt x="52" y="183"/>
                  </a:lnTo>
                  <a:lnTo>
                    <a:pt x="51" y="203"/>
                  </a:lnTo>
                  <a:lnTo>
                    <a:pt x="51" y="203"/>
                  </a:lnTo>
                  <a:lnTo>
                    <a:pt x="51" y="207"/>
                  </a:lnTo>
                  <a:lnTo>
                    <a:pt x="52" y="211"/>
                  </a:lnTo>
                  <a:lnTo>
                    <a:pt x="54" y="214"/>
                  </a:lnTo>
                  <a:lnTo>
                    <a:pt x="56" y="216"/>
                  </a:lnTo>
                  <a:lnTo>
                    <a:pt x="59" y="218"/>
                  </a:lnTo>
                  <a:lnTo>
                    <a:pt x="62" y="218"/>
                  </a:lnTo>
                  <a:lnTo>
                    <a:pt x="66" y="218"/>
                  </a:lnTo>
                  <a:lnTo>
                    <a:pt x="68" y="216"/>
                  </a:lnTo>
                  <a:lnTo>
                    <a:pt x="68" y="216"/>
                  </a:lnTo>
                  <a:lnTo>
                    <a:pt x="72" y="212"/>
                  </a:lnTo>
                  <a:lnTo>
                    <a:pt x="77" y="207"/>
                  </a:lnTo>
                  <a:lnTo>
                    <a:pt x="79" y="199"/>
                  </a:lnTo>
                  <a:lnTo>
                    <a:pt x="81" y="189"/>
                  </a:lnTo>
                  <a:lnTo>
                    <a:pt x="81" y="189"/>
                  </a:lnTo>
                  <a:lnTo>
                    <a:pt x="85" y="171"/>
                  </a:lnTo>
                  <a:lnTo>
                    <a:pt x="90" y="157"/>
                  </a:lnTo>
                  <a:lnTo>
                    <a:pt x="93" y="149"/>
                  </a:lnTo>
                  <a:lnTo>
                    <a:pt x="95" y="148"/>
                  </a:lnTo>
                  <a:lnTo>
                    <a:pt x="95" y="148"/>
                  </a:lnTo>
                  <a:lnTo>
                    <a:pt x="94" y="158"/>
                  </a:lnTo>
                  <a:lnTo>
                    <a:pt x="93" y="169"/>
                  </a:lnTo>
                  <a:lnTo>
                    <a:pt x="93" y="180"/>
                  </a:lnTo>
                  <a:lnTo>
                    <a:pt x="94" y="191"/>
                  </a:lnTo>
                  <a:lnTo>
                    <a:pt x="95" y="196"/>
                  </a:lnTo>
                  <a:lnTo>
                    <a:pt x="97" y="199"/>
                  </a:lnTo>
                  <a:lnTo>
                    <a:pt x="99" y="202"/>
                  </a:lnTo>
                  <a:lnTo>
                    <a:pt x="102" y="203"/>
                  </a:lnTo>
                  <a:lnTo>
                    <a:pt x="106" y="203"/>
                  </a:lnTo>
                  <a:lnTo>
                    <a:pt x="110" y="200"/>
                  </a:lnTo>
                  <a:lnTo>
                    <a:pt x="110" y="200"/>
                  </a:lnTo>
                  <a:lnTo>
                    <a:pt x="113" y="195"/>
                  </a:lnTo>
                  <a:lnTo>
                    <a:pt x="116" y="187"/>
                  </a:lnTo>
                  <a:lnTo>
                    <a:pt x="122" y="160"/>
                  </a:lnTo>
                  <a:lnTo>
                    <a:pt x="131" y="122"/>
                  </a:lnTo>
                  <a:lnTo>
                    <a:pt x="131" y="122"/>
                  </a:lnTo>
                  <a:lnTo>
                    <a:pt x="139" y="99"/>
                  </a:lnTo>
                  <a:lnTo>
                    <a:pt x="147" y="79"/>
                  </a:lnTo>
                  <a:lnTo>
                    <a:pt x="153" y="59"/>
                  </a:lnTo>
                  <a:lnTo>
                    <a:pt x="160" y="33"/>
                  </a:lnTo>
                  <a:lnTo>
                    <a:pt x="160" y="33"/>
                  </a:lnTo>
                  <a:lnTo>
                    <a:pt x="147" y="26"/>
                  </a:lnTo>
                  <a:lnTo>
                    <a:pt x="135" y="18"/>
                  </a:lnTo>
                  <a:lnTo>
                    <a:pt x="110" y="0"/>
                  </a:lnTo>
                  <a:lnTo>
                    <a:pt x="110" y="0"/>
                  </a:lnTo>
                  <a:lnTo>
                    <a:pt x="102" y="7"/>
                  </a:lnTo>
                  <a:lnTo>
                    <a:pt x="102" y="7"/>
                  </a:lnTo>
                  <a:lnTo>
                    <a:pt x="93" y="14"/>
                  </a:lnTo>
                  <a:lnTo>
                    <a:pt x="67" y="29"/>
                  </a:lnTo>
                  <a:lnTo>
                    <a:pt x="51" y="37"/>
                  </a:lnTo>
                  <a:lnTo>
                    <a:pt x="33" y="45"/>
                  </a:lnTo>
                  <a:lnTo>
                    <a:pt x="17" y="50"/>
                  </a:lnTo>
                  <a:lnTo>
                    <a:pt x="2" y="54"/>
                  </a:lnTo>
                  <a:lnTo>
                    <a:pt x="2" y="54"/>
                  </a:lnTo>
                  <a:lnTo>
                    <a:pt x="1" y="59"/>
                  </a:lnTo>
                  <a:lnTo>
                    <a:pt x="1" y="64"/>
                  </a:lnTo>
                  <a:lnTo>
                    <a:pt x="1" y="68"/>
                  </a:lnTo>
                  <a:lnTo>
                    <a:pt x="4" y="73"/>
                  </a:lnTo>
                  <a:lnTo>
                    <a:pt x="8" y="77"/>
                  </a:lnTo>
                  <a:lnTo>
                    <a:pt x="14" y="79"/>
                  </a:lnTo>
                  <a:lnTo>
                    <a:pt x="25" y="79"/>
                  </a:lnTo>
                  <a:lnTo>
                    <a:pt x="25" y="79"/>
                  </a:lnTo>
                  <a:lnTo>
                    <a:pt x="37" y="76"/>
                  </a:lnTo>
                  <a:lnTo>
                    <a:pt x="47" y="73"/>
                  </a:lnTo>
                  <a:lnTo>
                    <a:pt x="52" y="71"/>
                  </a:lnTo>
                  <a:lnTo>
                    <a:pt x="55" y="68"/>
                  </a:lnTo>
                  <a:lnTo>
                    <a:pt x="55" y="68"/>
                  </a:lnTo>
                  <a:lnTo>
                    <a:pt x="13" y="148"/>
                  </a:lnTo>
                  <a:lnTo>
                    <a:pt x="13" y="148"/>
                  </a:lnTo>
                  <a:lnTo>
                    <a:pt x="4" y="167"/>
                  </a:lnTo>
                  <a:lnTo>
                    <a:pt x="1" y="181"/>
                  </a:lnTo>
                  <a:lnTo>
                    <a:pt x="0" y="188"/>
                  </a:lnTo>
                  <a:lnTo>
                    <a:pt x="0" y="194"/>
                  </a:lnTo>
                  <a:lnTo>
                    <a:pt x="1" y="198"/>
                  </a:lnTo>
                  <a:lnTo>
                    <a:pt x="2" y="200"/>
                  </a:lnTo>
                  <a:lnTo>
                    <a:pt x="5" y="203"/>
                  </a:lnTo>
                  <a:lnTo>
                    <a:pt x="8" y="204"/>
                  </a:lnTo>
                  <a:lnTo>
                    <a:pt x="10" y="204"/>
                  </a:lnTo>
                  <a:lnTo>
                    <a:pt x="13" y="203"/>
                  </a:lnTo>
                  <a:lnTo>
                    <a:pt x="16" y="202"/>
                  </a:lnTo>
                  <a:lnTo>
                    <a:pt x="20" y="199"/>
                  </a:lnTo>
                  <a:lnTo>
                    <a:pt x="25" y="191"/>
                  </a:lnTo>
                  <a:lnTo>
                    <a:pt x="25" y="191"/>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8" name="Freeform 692"/>
            <p:cNvSpPr>
              <a:spLocks/>
            </p:cNvSpPr>
            <p:nvPr/>
          </p:nvSpPr>
          <p:spPr bwMode="auto">
            <a:xfrm>
              <a:off x="5500688" y="1525588"/>
              <a:ext cx="301625" cy="274638"/>
            </a:xfrm>
            <a:custGeom>
              <a:avLst/>
              <a:gdLst>
                <a:gd name="T0" fmla="*/ 24 w 190"/>
                <a:gd name="T1" fmla="*/ 95 h 173"/>
                <a:gd name="T2" fmla="*/ 44 w 190"/>
                <a:gd name="T3" fmla="*/ 124 h 173"/>
                <a:gd name="T4" fmla="*/ 46 w 190"/>
                <a:gd name="T5" fmla="*/ 127 h 173"/>
                <a:gd name="T6" fmla="*/ 52 w 190"/>
                <a:gd name="T7" fmla="*/ 131 h 173"/>
                <a:gd name="T8" fmla="*/ 66 w 190"/>
                <a:gd name="T9" fmla="*/ 135 h 173"/>
                <a:gd name="T10" fmla="*/ 73 w 190"/>
                <a:gd name="T11" fmla="*/ 135 h 173"/>
                <a:gd name="T12" fmla="*/ 85 w 190"/>
                <a:gd name="T13" fmla="*/ 135 h 173"/>
                <a:gd name="T14" fmla="*/ 96 w 190"/>
                <a:gd name="T15" fmla="*/ 137 h 173"/>
                <a:gd name="T16" fmla="*/ 108 w 190"/>
                <a:gd name="T17" fmla="*/ 134 h 173"/>
                <a:gd name="T18" fmla="*/ 116 w 190"/>
                <a:gd name="T19" fmla="*/ 127 h 173"/>
                <a:gd name="T20" fmla="*/ 123 w 190"/>
                <a:gd name="T21" fmla="*/ 116 h 173"/>
                <a:gd name="T22" fmla="*/ 128 w 190"/>
                <a:gd name="T23" fmla="*/ 122 h 173"/>
                <a:gd name="T24" fmla="*/ 164 w 190"/>
                <a:gd name="T25" fmla="*/ 164 h 173"/>
                <a:gd name="T26" fmla="*/ 173 w 190"/>
                <a:gd name="T27" fmla="*/ 170 h 173"/>
                <a:gd name="T28" fmla="*/ 179 w 190"/>
                <a:gd name="T29" fmla="*/ 173 h 173"/>
                <a:gd name="T30" fmla="*/ 185 w 190"/>
                <a:gd name="T31" fmla="*/ 172 h 173"/>
                <a:gd name="T32" fmla="*/ 189 w 190"/>
                <a:gd name="T33" fmla="*/ 168 h 173"/>
                <a:gd name="T34" fmla="*/ 189 w 190"/>
                <a:gd name="T35" fmla="*/ 160 h 173"/>
                <a:gd name="T36" fmla="*/ 186 w 190"/>
                <a:gd name="T37" fmla="*/ 149 h 173"/>
                <a:gd name="T38" fmla="*/ 166 w 190"/>
                <a:gd name="T39" fmla="*/ 120 h 173"/>
                <a:gd name="T40" fmla="*/ 158 w 190"/>
                <a:gd name="T41" fmla="*/ 110 h 173"/>
                <a:gd name="T42" fmla="*/ 139 w 190"/>
                <a:gd name="T43" fmla="*/ 79 h 173"/>
                <a:gd name="T44" fmla="*/ 128 w 190"/>
                <a:gd name="T45" fmla="*/ 56 h 173"/>
                <a:gd name="T46" fmla="*/ 124 w 190"/>
                <a:gd name="T47" fmla="*/ 52 h 173"/>
                <a:gd name="T48" fmla="*/ 128 w 190"/>
                <a:gd name="T49" fmla="*/ 52 h 173"/>
                <a:gd name="T50" fmla="*/ 141 w 190"/>
                <a:gd name="T51" fmla="*/ 42 h 173"/>
                <a:gd name="T52" fmla="*/ 154 w 190"/>
                <a:gd name="T53" fmla="*/ 35 h 173"/>
                <a:gd name="T54" fmla="*/ 167 w 190"/>
                <a:gd name="T55" fmla="*/ 26 h 173"/>
                <a:gd name="T56" fmla="*/ 168 w 190"/>
                <a:gd name="T57" fmla="*/ 14 h 173"/>
                <a:gd name="T58" fmla="*/ 164 w 190"/>
                <a:gd name="T59" fmla="*/ 4 h 173"/>
                <a:gd name="T60" fmla="*/ 160 w 190"/>
                <a:gd name="T61" fmla="*/ 0 h 173"/>
                <a:gd name="T62" fmla="*/ 144 w 190"/>
                <a:gd name="T63" fmla="*/ 12 h 173"/>
                <a:gd name="T64" fmla="*/ 125 w 190"/>
                <a:gd name="T65" fmla="*/ 19 h 173"/>
                <a:gd name="T66" fmla="*/ 105 w 190"/>
                <a:gd name="T67" fmla="*/ 20 h 173"/>
                <a:gd name="T68" fmla="*/ 69 w 190"/>
                <a:gd name="T69" fmla="*/ 15 h 173"/>
                <a:gd name="T70" fmla="*/ 43 w 190"/>
                <a:gd name="T71" fmla="*/ 7 h 173"/>
                <a:gd name="T72" fmla="*/ 33 w 190"/>
                <a:gd name="T73" fmla="*/ 2 h 173"/>
                <a:gd name="T74" fmla="*/ 17 w 190"/>
                <a:gd name="T75" fmla="*/ 22 h 173"/>
                <a:gd name="T76" fmla="*/ 0 w 190"/>
                <a:gd name="T77" fmla="*/ 42 h 173"/>
                <a:gd name="T78" fmla="*/ 24 w 190"/>
                <a:gd name="T79" fmla="*/ 9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173">
                  <a:moveTo>
                    <a:pt x="24" y="95"/>
                  </a:moveTo>
                  <a:lnTo>
                    <a:pt x="24" y="95"/>
                  </a:lnTo>
                  <a:lnTo>
                    <a:pt x="35" y="108"/>
                  </a:lnTo>
                  <a:lnTo>
                    <a:pt x="44" y="124"/>
                  </a:lnTo>
                  <a:lnTo>
                    <a:pt x="44" y="124"/>
                  </a:lnTo>
                  <a:lnTo>
                    <a:pt x="46" y="127"/>
                  </a:lnTo>
                  <a:lnTo>
                    <a:pt x="46" y="127"/>
                  </a:lnTo>
                  <a:lnTo>
                    <a:pt x="52" y="131"/>
                  </a:lnTo>
                  <a:lnTo>
                    <a:pt x="58" y="134"/>
                  </a:lnTo>
                  <a:lnTo>
                    <a:pt x="66" y="135"/>
                  </a:lnTo>
                  <a:lnTo>
                    <a:pt x="73" y="135"/>
                  </a:lnTo>
                  <a:lnTo>
                    <a:pt x="73" y="135"/>
                  </a:lnTo>
                  <a:lnTo>
                    <a:pt x="78" y="135"/>
                  </a:lnTo>
                  <a:lnTo>
                    <a:pt x="85" y="135"/>
                  </a:lnTo>
                  <a:lnTo>
                    <a:pt x="96" y="137"/>
                  </a:lnTo>
                  <a:lnTo>
                    <a:pt x="96" y="137"/>
                  </a:lnTo>
                  <a:lnTo>
                    <a:pt x="102" y="137"/>
                  </a:lnTo>
                  <a:lnTo>
                    <a:pt x="108" y="134"/>
                  </a:lnTo>
                  <a:lnTo>
                    <a:pt x="113" y="131"/>
                  </a:lnTo>
                  <a:lnTo>
                    <a:pt x="116" y="127"/>
                  </a:lnTo>
                  <a:lnTo>
                    <a:pt x="120" y="119"/>
                  </a:lnTo>
                  <a:lnTo>
                    <a:pt x="123" y="116"/>
                  </a:lnTo>
                  <a:lnTo>
                    <a:pt x="123" y="116"/>
                  </a:lnTo>
                  <a:lnTo>
                    <a:pt x="128" y="122"/>
                  </a:lnTo>
                  <a:lnTo>
                    <a:pt x="140" y="134"/>
                  </a:lnTo>
                  <a:lnTo>
                    <a:pt x="164" y="164"/>
                  </a:lnTo>
                  <a:lnTo>
                    <a:pt x="164" y="164"/>
                  </a:lnTo>
                  <a:lnTo>
                    <a:pt x="173" y="170"/>
                  </a:lnTo>
                  <a:lnTo>
                    <a:pt x="177" y="173"/>
                  </a:lnTo>
                  <a:lnTo>
                    <a:pt x="179" y="173"/>
                  </a:lnTo>
                  <a:lnTo>
                    <a:pt x="183" y="173"/>
                  </a:lnTo>
                  <a:lnTo>
                    <a:pt x="185" y="172"/>
                  </a:lnTo>
                  <a:lnTo>
                    <a:pt x="187" y="170"/>
                  </a:lnTo>
                  <a:lnTo>
                    <a:pt x="189" y="168"/>
                  </a:lnTo>
                  <a:lnTo>
                    <a:pt x="190" y="164"/>
                  </a:lnTo>
                  <a:lnTo>
                    <a:pt x="189" y="160"/>
                  </a:lnTo>
                  <a:lnTo>
                    <a:pt x="189" y="154"/>
                  </a:lnTo>
                  <a:lnTo>
                    <a:pt x="186" y="149"/>
                  </a:lnTo>
                  <a:lnTo>
                    <a:pt x="179" y="135"/>
                  </a:lnTo>
                  <a:lnTo>
                    <a:pt x="166" y="120"/>
                  </a:lnTo>
                  <a:lnTo>
                    <a:pt x="166" y="120"/>
                  </a:lnTo>
                  <a:lnTo>
                    <a:pt x="158" y="110"/>
                  </a:lnTo>
                  <a:lnTo>
                    <a:pt x="150" y="99"/>
                  </a:lnTo>
                  <a:lnTo>
                    <a:pt x="139" y="79"/>
                  </a:lnTo>
                  <a:lnTo>
                    <a:pt x="131" y="62"/>
                  </a:lnTo>
                  <a:lnTo>
                    <a:pt x="128" y="56"/>
                  </a:lnTo>
                  <a:lnTo>
                    <a:pt x="124" y="52"/>
                  </a:lnTo>
                  <a:lnTo>
                    <a:pt x="124" y="52"/>
                  </a:lnTo>
                  <a:lnTo>
                    <a:pt x="125" y="52"/>
                  </a:lnTo>
                  <a:lnTo>
                    <a:pt x="128" y="52"/>
                  </a:lnTo>
                  <a:lnTo>
                    <a:pt x="133" y="47"/>
                  </a:lnTo>
                  <a:lnTo>
                    <a:pt x="141" y="42"/>
                  </a:lnTo>
                  <a:lnTo>
                    <a:pt x="154" y="35"/>
                  </a:lnTo>
                  <a:lnTo>
                    <a:pt x="154" y="35"/>
                  </a:lnTo>
                  <a:lnTo>
                    <a:pt x="163" y="31"/>
                  </a:lnTo>
                  <a:lnTo>
                    <a:pt x="167" y="26"/>
                  </a:lnTo>
                  <a:lnTo>
                    <a:pt x="168" y="19"/>
                  </a:lnTo>
                  <a:lnTo>
                    <a:pt x="168" y="14"/>
                  </a:lnTo>
                  <a:lnTo>
                    <a:pt x="166" y="8"/>
                  </a:lnTo>
                  <a:lnTo>
                    <a:pt x="164" y="4"/>
                  </a:lnTo>
                  <a:lnTo>
                    <a:pt x="160" y="0"/>
                  </a:lnTo>
                  <a:lnTo>
                    <a:pt x="160" y="0"/>
                  </a:lnTo>
                  <a:lnTo>
                    <a:pt x="152" y="7"/>
                  </a:lnTo>
                  <a:lnTo>
                    <a:pt x="144" y="12"/>
                  </a:lnTo>
                  <a:lnTo>
                    <a:pt x="135" y="16"/>
                  </a:lnTo>
                  <a:lnTo>
                    <a:pt x="125" y="19"/>
                  </a:lnTo>
                  <a:lnTo>
                    <a:pt x="116" y="20"/>
                  </a:lnTo>
                  <a:lnTo>
                    <a:pt x="105" y="20"/>
                  </a:lnTo>
                  <a:lnTo>
                    <a:pt x="86" y="19"/>
                  </a:lnTo>
                  <a:lnTo>
                    <a:pt x="69" y="15"/>
                  </a:lnTo>
                  <a:lnTo>
                    <a:pt x="55" y="11"/>
                  </a:lnTo>
                  <a:lnTo>
                    <a:pt x="43" y="7"/>
                  </a:lnTo>
                  <a:lnTo>
                    <a:pt x="43" y="7"/>
                  </a:lnTo>
                  <a:lnTo>
                    <a:pt x="33" y="2"/>
                  </a:lnTo>
                  <a:lnTo>
                    <a:pt x="33" y="2"/>
                  </a:lnTo>
                  <a:lnTo>
                    <a:pt x="17" y="22"/>
                  </a:lnTo>
                  <a:lnTo>
                    <a:pt x="0" y="42"/>
                  </a:lnTo>
                  <a:lnTo>
                    <a:pt x="0" y="42"/>
                  </a:lnTo>
                  <a:lnTo>
                    <a:pt x="24" y="95"/>
                  </a:lnTo>
                  <a:lnTo>
                    <a:pt x="24" y="9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9" name="Freeform 693"/>
            <p:cNvSpPr>
              <a:spLocks/>
            </p:cNvSpPr>
            <p:nvPr/>
          </p:nvSpPr>
          <p:spPr bwMode="auto">
            <a:xfrm>
              <a:off x="5672138" y="1671638"/>
              <a:ext cx="103188" cy="93663"/>
            </a:xfrm>
            <a:custGeom>
              <a:avLst/>
              <a:gdLst>
                <a:gd name="T0" fmla="*/ 6 w 65"/>
                <a:gd name="T1" fmla="*/ 57 h 59"/>
                <a:gd name="T2" fmla="*/ 2 w 65"/>
                <a:gd name="T3" fmla="*/ 50 h 59"/>
                <a:gd name="T4" fmla="*/ 2 w 65"/>
                <a:gd name="T5" fmla="*/ 50 h 59"/>
                <a:gd name="T6" fmla="*/ 0 w 65"/>
                <a:gd name="T7" fmla="*/ 47 h 59"/>
                <a:gd name="T8" fmla="*/ 0 w 65"/>
                <a:gd name="T9" fmla="*/ 43 h 59"/>
                <a:gd name="T10" fmla="*/ 1 w 65"/>
                <a:gd name="T11" fmla="*/ 41 h 59"/>
                <a:gd name="T12" fmla="*/ 2 w 65"/>
                <a:gd name="T13" fmla="*/ 38 h 59"/>
                <a:gd name="T14" fmla="*/ 46 w 65"/>
                <a:gd name="T15" fmla="*/ 1 h 59"/>
                <a:gd name="T16" fmla="*/ 46 w 65"/>
                <a:gd name="T17" fmla="*/ 1 h 59"/>
                <a:gd name="T18" fmla="*/ 48 w 65"/>
                <a:gd name="T19" fmla="*/ 0 h 59"/>
                <a:gd name="T20" fmla="*/ 52 w 65"/>
                <a:gd name="T21" fmla="*/ 0 h 59"/>
                <a:gd name="T22" fmla="*/ 55 w 65"/>
                <a:gd name="T23" fmla="*/ 0 h 59"/>
                <a:gd name="T24" fmla="*/ 58 w 65"/>
                <a:gd name="T25" fmla="*/ 3 h 59"/>
                <a:gd name="T26" fmla="*/ 63 w 65"/>
                <a:gd name="T27" fmla="*/ 8 h 59"/>
                <a:gd name="T28" fmla="*/ 63 w 65"/>
                <a:gd name="T29" fmla="*/ 8 h 59"/>
                <a:gd name="T30" fmla="*/ 65 w 65"/>
                <a:gd name="T31" fmla="*/ 12 h 59"/>
                <a:gd name="T32" fmla="*/ 65 w 65"/>
                <a:gd name="T33" fmla="*/ 15 h 59"/>
                <a:gd name="T34" fmla="*/ 65 w 65"/>
                <a:gd name="T35" fmla="*/ 19 h 59"/>
                <a:gd name="T36" fmla="*/ 62 w 65"/>
                <a:gd name="T37" fmla="*/ 22 h 59"/>
                <a:gd name="T38" fmla="*/ 20 w 65"/>
                <a:gd name="T39" fmla="*/ 57 h 59"/>
                <a:gd name="T40" fmla="*/ 20 w 65"/>
                <a:gd name="T41" fmla="*/ 57 h 59"/>
                <a:gd name="T42" fmla="*/ 16 w 65"/>
                <a:gd name="T43" fmla="*/ 59 h 59"/>
                <a:gd name="T44" fmla="*/ 13 w 65"/>
                <a:gd name="T45" fmla="*/ 59 h 59"/>
                <a:gd name="T46" fmla="*/ 9 w 65"/>
                <a:gd name="T47" fmla="*/ 58 h 59"/>
                <a:gd name="T48" fmla="*/ 6 w 65"/>
                <a:gd name="T49" fmla="*/ 57 h 59"/>
                <a:gd name="T50" fmla="*/ 6 w 65"/>
                <a:gd name="T5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9">
                  <a:moveTo>
                    <a:pt x="6" y="57"/>
                  </a:moveTo>
                  <a:lnTo>
                    <a:pt x="2" y="50"/>
                  </a:lnTo>
                  <a:lnTo>
                    <a:pt x="2" y="50"/>
                  </a:lnTo>
                  <a:lnTo>
                    <a:pt x="0" y="47"/>
                  </a:lnTo>
                  <a:lnTo>
                    <a:pt x="0" y="43"/>
                  </a:lnTo>
                  <a:lnTo>
                    <a:pt x="1" y="41"/>
                  </a:lnTo>
                  <a:lnTo>
                    <a:pt x="2" y="38"/>
                  </a:lnTo>
                  <a:lnTo>
                    <a:pt x="46" y="1"/>
                  </a:lnTo>
                  <a:lnTo>
                    <a:pt x="46" y="1"/>
                  </a:lnTo>
                  <a:lnTo>
                    <a:pt x="48" y="0"/>
                  </a:lnTo>
                  <a:lnTo>
                    <a:pt x="52" y="0"/>
                  </a:lnTo>
                  <a:lnTo>
                    <a:pt x="55" y="0"/>
                  </a:lnTo>
                  <a:lnTo>
                    <a:pt x="58" y="3"/>
                  </a:lnTo>
                  <a:lnTo>
                    <a:pt x="63" y="8"/>
                  </a:lnTo>
                  <a:lnTo>
                    <a:pt x="63" y="8"/>
                  </a:lnTo>
                  <a:lnTo>
                    <a:pt x="65" y="12"/>
                  </a:lnTo>
                  <a:lnTo>
                    <a:pt x="65" y="15"/>
                  </a:lnTo>
                  <a:lnTo>
                    <a:pt x="65" y="19"/>
                  </a:lnTo>
                  <a:lnTo>
                    <a:pt x="62" y="22"/>
                  </a:lnTo>
                  <a:lnTo>
                    <a:pt x="20" y="57"/>
                  </a:lnTo>
                  <a:lnTo>
                    <a:pt x="20" y="57"/>
                  </a:lnTo>
                  <a:lnTo>
                    <a:pt x="16" y="59"/>
                  </a:lnTo>
                  <a:lnTo>
                    <a:pt x="13" y="59"/>
                  </a:lnTo>
                  <a:lnTo>
                    <a:pt x="9" y="58"/>
                  </a:lnTo>
                  <a:lnTo>
                    <a:pt x="6" y="57"/>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0" name="Freeform 694"/>
            <p:cNvSpPr>
              <a:spLocks/>
            </p:cNvSpPr>
            <p:nvPr/>
          </p:nvSpPr>
          <p:spPr bwMode="auto">
            <a:xfrm>
              <a:off x="5680075" y="1679575"/>
              <a:ext cx="85725" cy="77788"/>
            </a:xfrm>
            <a:custGeom>
              <a:avLst/>
              <a:gdLst>
                <a:gd name="T0" fmla="*/ 4 w 54"/>
                <a:gd name="T1" fmla="*/ 48 h 49"/>
                <a:gd name="T2" fmla="*/ 1 w 54"/>
                <a:gd name="T3" fmla="*/ 44 h 49"/>
                <a:gd name="T4" fmla="*/ 1 w 54"/>
                <a:gd name="T5" fmla="*/ 44 h 49"/>
                <a:gd name="T6" fmla="*/ 0 w 54"/>
                <a:gd name="T7" fmla="*/ 41 h 49"/>
                <a:gd name="T8" fmla="*/ 0 w 54"/>
                <a:gd name="T9" fmla="*/ 40 h 49"/>
                <a:gd name="T10" fmla="*/ 0 w 54"/>
                <a:gd name="T11" fmla="*/ 37 h 49"/>
                <a:gd name="T12" fmla="*/ 1 w 54"/>
                <a:gd name="T13" fmla="*/ 36 h 49"/>
                <a:gd name="T14" fmla="*/ 42 w 54"/>
                <a:gd name="T15" fmla="*/ 2 h 49"/>
                <a:gd name="T16" fmla="*/ 42 w 54"/>
                <a:gd name="T17" fmla="*/ 2 h 49"/>
                <a:gd name="T18" fmla="*/ 43 w 54"/>
                <a:gd name="T19" fmla="*/ 0 h 49"/>
                <a:gd name="T20" fmla="*/ 46 w 54"/>
                <a:gd name="T21" fmla="*/ 0 h 49"/>
                <a:gd name="T22" fmla="*/ 47 w 54"/>
                <a:gd name="T23" fmla="*/ 0 h 49"/>
                <a:gd name="T24" fmla="*/ 50 w 54"/>
                <a:gd name="T25" fmla="*/ 2 h 49"/>
                <a:gd name="T26" fmla="*/ 53 w 54"/>
                <a:gd name="T27" fmla="*/ 6 h 49"/>
                <a:gd name="T28" fmla="*/ 53 w 54"/>
                <a:gd name="T29" fmla="*/ 6 h 49"/>
                <a:gd name="T30" fmla="*/ 54 w 54"/>
                <a:gd name="T31" fmla="*/ 9 h 49"/>
                <a:gd name="T32" fmla="*/ 54 w 54"/>
                <a:gd name="T33" fmla="*/ 10 h 49"/>
                <a:gd name="T34" fmla="*/ 54 w 54"/>
                <a:gd name="T35" fmla="*/ 13 h 49"/>
                <a:gd name="T36" fmla="*/ 53 w 54"/>
                <a:gd name="T37" fmla="*/ 14 h 49"/>
                <a:gd name="T38" fmla="*/ 12 w 54"/>
                <a:gd name="T39" fmla="*/ 48 h 49"/>
                <a:gd name="T40" fmla="*/ 12 w 54"/>
                <a:gd name="T41" fmla="*/ 48 h 49"/>
                <a:gd name="T42" fmla="*/ 11 w 54"/>
                <a:gd name="T43" fmla="*/ 49 h 49"/>
                <a:gd name="T44" fmla="*/ 8 w 54"/>
                <a:gd name="T45" fmla="*/ 49 h 49"/>
                <a:gd name="T46" fmla="*/ 6 w 54"/>
                <a:gd name="T47" fmla="*/ 49 h 49"/>
                <a:gd name="T48" fmla="*/ 4 w 54"/>
                <a:gd name="T49" fmla="*/ 48 h 49"/>
                <a:gd name="T50" fmla="*/ 4 w 54"/>
                <a:gd name="T51"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49">
                  <a:moveTo>
                    <a:pt x="4" y="48"/>
                  </a:moveTo>
                  <a:lnTo>
                    <a:pt x="1" y="44"/>
                  </a:lnTo>
                  <a:lnTo>
                    <a:pt x="1" y="44"/>
                  </a:lnTo>
                  <a:lnTo>
                    <a:pt x="0" y="41"/>
                  </a:lnTo>
                  <a:lnTo>
                    <a:pt x="0" y="40"/>
                  </a:lnTo>
                  <a:lnTo>
                    <a:pt x="0" y="37"/>
                  </a:lnTo>
                  <a:lnTo>
                    <a:pt x="1" y="36"/>
                  </a:lnTo>
                  <a:lnTo>
                    <a:pt x="42" y="2"/>
                  </a:lnTo>
                  <a:lnTo>
                    <a:pt x="42" y="2"/>
                  </a:lnTo>
                  <a:lnTo>
                    <a:pt x="43" y="0"/>
                  </a:lnTo>
                  <a:lnTo>
                    <a:pt x="46" y="0"/>
                  </a:lnTo>
                  <a:lnTo>
                    <a:pt x="47" y="0"/>
                  </a:lnTo>
                  <a:lnTo>
                    <a:pt x="50" y="2"/>
                  </a:lnTo>
                  <a:lnTo>
                    <a:pt x="53" y="6"/>
                  </a:lnTo>
                  <a:lnTo>
                    <a:pt x="53" y="6"/>
                  </a:lnTo>
                  <a:lnTo>
                    <a:pt x="54" y="9"/>
                  </a:lnTo>
                  <a:lnTo>
                    <a:pt x="54" y="10"/>
                  </a:lnTo>
                  <a:lnTo>
                    <a:pt x="54" y="13"/>
                  </a:lnTo>
                  <a:lnTo>
                    <a:pt x="53" y="14"/>
                  </a:lnTo>
                  <a:lnTo>
                    <a:pt x="12" y="48"/>
                  </a:lnTo>
                  <a:lnTo>
                    <a:pt x="12" y="48"/>
                  </a:lnTo>
                  <a:lnTo>
                    <a:pt x="11" y="49"/>
                  </a:lnTo>
                  <a:lnTo>
                    <a:pt x="8" y="49"/>
                  </a:lnTo>
                  <a:lnTo>
                    <a:pt x="6" y="49"/>
                  </a:lnTo>
                  <a:lnTo>
                    <a:pt x="4" y="48"/>
                  </a:lnTo>
                  <a:lnTo>
                    <a:pt x="4" y="48"/>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1" name="Freeform 695"/>
            <p:cNvSpPr>
              <a:spLocks/>
            </p:cNvSpPr>
            <p:nvPr/>
          </p:nvSpPr>
          <p:spPr bwMode="auto">
            <a:xfrm>
              <a:off x="5697538" y="1471613"/>
              <a:ext cx="284163" cy="284163"/>
            </a:xfrm>
            <a:custGeom>
              <a:avLst/>
              <a:gdLst>
                <a:gd name="T0" fmla="*/ 22 w 179"/>
                <a:gd name="T1" fmla="*/ 146 h 179"/>
                <a:gd name="T2" fmla="*/ 12 w 179"/>
                <a:gd name="T3" fmla="*/ 131 h 179"/>
                <a:gd name="T4" fmla="*/ 4 w 179"/>
                <a:gd name="T5" fmla="*/ 115 h 179"/>
                <a:gd name="T6" fmla="*/ 1 w 179"/>
                <a:gd name="T7" fmla="*/ 99 h 179"/>
                <a:gd name="T8" fmla="*/ 1 w 179"/>
                <a:gd name="T9" fmla="*/ 81 h 179"/>
                <a:gd name="T10" fmla="*/ 4 w 179"/>
                <a:gd name="T11" fmla="*/ 65 h 179"/>
                <a:gd name="T12" fmla="*/ 11 w 179"/>
                <a:gd name="T13" fmla="*/ 49 h 179"/>
                <a:gd name="T14" fmla="*/ 20 w 179"/>
                <a:gd name="T15" fmla="*/ 34 h 179"/>
                <a:gd name="T16" fmla="*/ 32 w 179"/>
                <a:gd name="T17" fmla="*/ 21 h 179"/>
                <a:gd name="T18" fmla="*/ 39 w 179"/>
                <a:gd name="T19" fmla="*/ 15 h 179"/>
                <a:gd name="T20" fmla="*/ 55 w 179"/>
                <a:gd name="T21" fmla="*/ 7 h 179"/>
                <a:gd name="T22" fmla="*/ 71 w 179"/>
                <a:gd name="T23" fmla="*/ 2 h 179"/>
                <a:gd name="T24" fmla="*/ 89 w 179"/>
                <a:gd name="T25" fmla="*/ 0 h 179"/>
                <a:gd name="T26" fmla="*/ 105 w 179"/>
                <a:gd name="T27" fmla="*/ 2 h 179"/>
                <a:gd name="T28" fmla="*/ 123 w 179"/>
                <a:gd name="T29" fmla="*/ 6 h 179"/>
                <a:gd name="T30" fmla="*/ 138 w 179"/>
                <a:gd name="T31" fmla="*/ 14 h 179"/>
                <a:gd name="T32" fmla="*/ 152 w 179"/>
                <a:gd name="T33" fmla="*/ 25 h 179"/>
                <a:gd name="T34" fmla="*/ 158 w 179"/>
                <a:gd name="T35" fmla="*/ 32 h 179"/>
                <a:gd name="T36" fmla="*/ 169 w 179"/>
                <a:gd name="T37" fmla="*/ 46 h 179"/>
                <a:gd name="T38" fmla="*/ 175 w 179"/>
                <a:gd name="T39" fmla="*/ 63 h 179"/>
                <a:gd name="T40" fmla="*/ 178 w 179"/>
                <a:gd name="T41" fmla="*/ 80 h 179"/>
                <a:gd name="T42" fmla="*/ 179 w 179"/>
                <a:gd name="T43" fmla="*/ 96 h 179"/>
                <a:gd name="T44" fmla="*/ 175 w 179"/>
                <a:gd name="T45" fmla="*/ 114 h 179"/>
                <a:gd name="T46" fmla="*/ 170 w 179"/>
                <a:gd name="T47" fmla="*/ 130 h 179"/>
                <a:gd name="T48" fmla="*/ 161 w 179"/>
                <a:gd name="T49" fmla="*/ 145 h 179"/>
                <a:gd name="T50" fmla="*/ 147 w 179"/>
                <a:gd name="T51" fmla="*/ 157 h 179"/>
                <a:gd name="T52" fmla="*/ 140 w 179"/>
                <a:gd name="T53" fmla="*/ 162 h 179"/>
                <a:gd name="T54" fmla="*/ 124 w 179"/>
                <a:gd name="T55" fmla="*/ 172 h 179"/>
                <a:gd name="T56" fmla="*/ 108 w 179"/>
                <a:gd name="T57" fmla="*/ 177 h 179"/>
                <a:gd name="T58" fmla="*/ 90 w 179"/>
                <a:gd name="T59" fmla="*/ 179 h 179"/>
                <a:gd name="T60" fmla="*/ 74 w 179"/>
                <a:gd name="T61" fmla="*/ 177 h 179"/>
                <a:gd name="T62" fmla="*/ 58 w 179"/>
                <a:gd name="T63" fmla="*/ 172 h 179"/>
                <a:gd name="T64" fmla="*/ 42 w 179"/>
                <a:gd name="T65" fmla="*/ 165 h 179"/>
                <a:gd name="T66" fmla="*/ 28 w 179"/>
                <a:gd name="T67" fmla="*/ 153 h 179"/>
                <a:gd name="T68" fmla="*/ 22 w 179"/>
                <a:gd name="T69" fmla="*/ 14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9">
                  <a:moveTo>
                    <a:pt x="22" y="146"/>
                  </a:moveTo>
                  <a:lnTo>
                    <a:pt x="22" y="146"/>
                  </a:lnTo>
                  <a:lnTo>
                    <a:pt x="16" y="140"/>
                  </a:lnTo>
                  <a:lnTo>
                    <a:pt x="12" y="131"/>
                  </a:lnTo>
                  <a:lnTo>
                    <a:pt x="8" y="123"/>
                  </a:lnTo>
                  <a:lnTo>
                    <a:pt x="4" y="115"/>
                  </a:lnTo>
                  <a:lnTo>
                    <a:pt x="3" y="107"/>
                  </a:lnTo>
                  <a:lnTo>
                    <a:pt x="1" y="99"/>
                  </a:lnTo>
                  <a:lnTo>
                    <a:pt x="0" y="91"/>
                  </a:lnTo>
                  <a:lnTo>
                    <a:pt x="1" y="81"/>
                  </a:lnTo>
                  <a:lnTo>
                    <a:pt x="3" y="73"/>
                  </a:lnTo>
                  <a:lnTo>
                    <a:pt x="4" y="65"/>
                  </a:lnTo>
                  <a:lnTo>
                    <a:pt x="7" y="57"/>
                  </a:lnTo>
                  <a:lnTo>
                    <a:pt x="11" y="49"/>
                  </a:lnTo>
                  <a:lnTo>
                    <a:pt x="15" y="41"/>
                  </a:lnTo>
                  <a:lnTo>
                    <a:pt x="20" y="34"/>
                  </a:lnTo>
                  <a:lnTo>
                    <a:pt x="26" y="27"/>
                  </a:lnTo>
                  <a:lnTo>
                    <a:pt x="32" y="21"/>
                  </a:lnTo>
                  <a:lnTo>
                    <a:pt x="32" y="21"/>
                  </a:lnTo>
                  <a:lnTo>
                    <a:pt x="39" y="15"/>
                  </a:lnTo>
                  <a:lnTo>
                    <a:pt x="47" y="11"/>
                  </a:lnTo>
                  <a:lnTo>
                    <a:pt x="55" y="7"/>
                  </a:lnTo>
                  <a:lnTo>
                    <a:pt x="63" y="3"/>
                  </a:lnTo>
                  <a:lnTo>
                    <a:pt x="71" y="2"/>
                  </a:lnTo>
                  <a:lnTo>
                    <a:pt x="80" y="0"/>
                  </a:lnTo>
                  <a:lnTo>
                    <a:pt x="89" y="0"/>
                  </a:lnTo>
                  <a:lnTo>
                    <a:pt x="97" y="0"/>
                  </a:lnTo>
                  <a:lnTo>
                    <a:pt x="105" y="2"/>
                  </a:lnTo>
                  <a:lnTo>
                    <a:pt x="115" y="3"/>
                  </a:lnTo>
                  <a:lnTo>
                    <a:pt x="123" y="6"/>
                  </a:lnTo>
                  <a:lnTo>
                    <a:pt x="131" y="10"/>
                  </a:lnTo>
                  <a:lnTo>
                    <a:pt x="138" y="14"/>
                  </a:lnTo>
                  <a:lnTo>
                    <a:pt x="146" y="19"/>
                  </a:lnTo>
                  <a:lnTo>
                    <a:pt x="152" y="25"/>
                  </a:lnTo>
                  <a:lnTo>
                    <a:pt x="158" y="32"/>
                  </a:lnTo>
                  <a:lnTo>
                    <a:pt x="158" y="32"/>
                  </a:lnTo>
                  <a:lnTo>
                    <a:pt x="163" y="38"/>
                  </a:lnTo>
                  <a:lnTo>
                    <a:pt x="169" y="46"/>
                  </a:lnTo>
                  <a:lnTo>
                    <a:pt x="173" y="54"/>
                  </a:lnTo>
                  <a:lnTo>
                    <a:pt x="175" y="63"/>
                  </a:lnTo>
                  <a:lnTo>
                    <a:pt x="177" y="71"/>
                  </a:lnTo>
                  <a:lnTo>
                    <a:pt x="178" y="80"/>
                  </a:lnTo>
                  <a:lnTo>
                    <a:pt x="179" y="88"/>
                  </a:lnTo>
                  <a:lnTo>
                    <a:pt x="179" y="96"/>
                  </a:lnTo>
                  <a:lnTo>
                    <a:pt x="178" y="106"/>
                  </a:lnTo>
                  <a:lnTo>
                    <a:pt x="175" y="114"/>
                  </a:lnTo>
                  <a:lnTo>
                    <a:pt x="173" y="122"/>
                  </a:lnTo>
                  <a:lnTo>
                    <a:pt x="170" y="130"/>
                  </a:lnTo>
                  <a:lnTo>
                    <a:pt x="165" y="137"/>
                  </a:lnTo>
                  <a:lnTo>
                    <a:pt x="161" y="145"/>
                  </a:lnTo>
                  <a:lnTo>
                    <a:pt x="154" y="152"/>
                  </a:lnTo>
                  <a:lnTo>
                    <a:pt x="147" y="157"/>
                  </a:lnTo>
                  <a:lnTo>
                    <a:pt x="147" y="157"/>
                  </a:lnTo>
                  <a:lnTo>
                    <a:pt x="140" y="162"/>
                  </a:lnTo>
                  <a:lnTo>
                    <a:pt x="132" y="168"/>
                  </a:lnTo>
                  <a:lnTo>
                    <a:pt x="124" y="172"/>
                  </a:lnTo>
                  <a:lnTo>
                    <a:pt x="116" y="175"/>
                  </a:lnTo>
                  <a:lnTo>
                    <a:pt x="108" y="177"/>
                  </a:lnTo>
                  <a:lnTo>
                    <a:pt x="100" y="179"/>
                  </a:lnTo>
                  <a:lnTo>
                    <a:pt x="90" y="179"/>
                  </a:lnTo>
                  <a:lnTo>
                    <a:pt x="82" y="179"/>
                  </a:lnTo>
                  <a:lnTo>
                    <a:pt x="74" y="177"/>
                  </a:lnTo>
                  <a:lnTo>
                    <a:pt x="66" y="175"/>
                  </a:lnTo>
                  <a:lnTo>
                    <a:pt x="58" y="172"/>
                  </a:lnTo>
                  <a:lnTo>
                    <a:pt x="50" y="169"/>
                  </a:lnTo>
                  <a:lnTo>
                    <a:pt x="42" y="165"/>
                  </a:lnTo>
                  <a:lnTo>
                    <a:pt x="35" y="160"/>
                  </a:lnTo>
                  <a:lnTo>
                    <a:pt x="28" y="153"/>
                  </a:lnTo>
                  <a:lnTo>
                    <a:pt x="22" y="146"/>
                  </a:lnTo>
                  <a:lnTo>
                    <a:pt x="22" y="1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2" name="Freeform 696"/>
            <p:cNvSpPr>
              <a:spLocks/>
            </p:cNvSpPr>
            <p:nvPr/>
          </p:nvSpPr>
          <p:spPr bwMode="auto">
            <a:xfrm>
              <a:off x="5711825" y="1485900"/>
              <a:ext cx="255588" cy="254000"/>
            </a:xfrm>
            <a:custGeom>
              <a:avLst/>
              <a:gdLst>
                <a:gd name="T0" fmla="*/ 19 w 161"/>
                <a:gd name="T1" fmla="*/ 132 h 160"/>
                <a:gd name="T2" fmla="*/ 19 w 161"/>
                <a:gd name="T3" fmla="*/ 132 h 160"/>
                <a:gd name="T4" fmla="*/ 14 w 161"/>
                <a:gd name="T5" fmla="*/ 125 h 160"/>
                <a:gd name="T6" fmla="*/ 10 w 161"/>
                <a:gd name="T7" fmla="*/ 118 h 160"/>
                <a:gd name="T8" fmla="*/ 4 w 161"/>
                <a:gd name="T9" fmla="*/ 104 h 160"/>
                <a:gd name="T10" fmla="*/ 0 w 161"/>
                <a:gd name="T11" fmla="*/ 89 h 160"/>
                <a:gd name="T12" fmla="*/ 0 w 161"/>
                <a:gd name="T13" fmla="*/ 74 h 160"/>
                <a:gd name="T14" fmla="*/ 3 w 161"/>
                <a:gd name="T15" fmla="*/ 58 h 160"/>
                <a:gd name="T16" fmla="*/ 8 w 161"/>
                <a:gd name="T17" fmla="*/ 44 h 160"/>
                <a:gd name="T18" fmla="*/ 18 w 161"/>
                <a:gd name="T19" fmla="*/ 31 h 160"/>
                <a:gd name="T20" fmla="*/ 23 w 161"/>
                <a:gd name="T21" fmla="*/ 24 h 160"/>
                <a:gd name="T22" fmla="*/ 29 w 161"/>
                <a:gd name="T23" fmla="*/ 18 h 160"/>
                <a:gd name="T24" fmla="*/ 29 w 161"/>
                <a:gd name="T25" fmla="*/ 18 h 160"/>
                <a:gd name="T26" fmla="*/ 35 w 161"/>
                <a:gd name="T27" fmla="*/ 13 h 160"/>
                <a:gd name="T28" fmla="*/ 42 w 161"/>
                <a:gd name="T29" fmla="*/ 9 h 160"/>
                <a:gd name="T30" fmla="*/ 57 w 161"/>
                <a:gd name="T31" fmla="*/ 4 h 160"/>
                <a:gd name="T32" fmla="*/ 72 w 161"/>
                <a:gd name="T33" fmla="*/ 0 h 160"/>
                <a:gd name="T34" fmla="*/ 88 w 161"/>
                <a:gd name="T35" fmla="*/ 0 h 160"/>
                <a:gd name="T36" fmla="*/ 103 w 161"/>
                <a:gd name="T37" fmla="*/ 2 h 160"/>
                <a:gd name="T38" fmla="*/ 118 w 161"/>
                <a:gd name="T39" fmla="*/ 9 h 160"/>
                <a:gd name="T40" fmla="*/ 130 w 161"/>
                <a:gd name="T41" fmla="*/ 17 h 160"/>
                <a:gd name="T42" fmla="*/ 137 w 161"/>
                <a:gd name="T43" fmla="*/ 23 h 160"/>
                <a:gd name="T44" fmla="*/ 142 w 161"/>
                <a:gd name="T45" fmla="*/ 28 h 160"/>
                <a:gd name="T46" fmla="*/ 142 w 161"/>
                <a:gd name="T47" fmla="*/ 28 h 160"/>
                <a:gd name="T48" fmla="*/ 148 w 161"/>
                <a:gd name="T49" fmla="*/ 35 h 160"/>
                <a:gd name="T50" fmla="*/ 152 w 161"/>
                <a:gd name="T51" fmla="*/ 41 h 160"/>
                <a:gd name="T52" fmla="*/ 158 w 161"/>
                <a:gd name="T53" fmla="*/ 56 h 160"/>
                <a:gd name="T54" fmla="*/ 161 w 161"/>
                <a:gd name="T55" fmla="*/ 71 h 160"/>
                <a:gd name="T56" fmla="*/ 161 w 161"/>
                <a:gd name="T57" fmla="*/ 87 h 160"/>
                <a:gd name="T58" fmla="*/ 158 w 161"/>
                <a:gd name="T59" fmla="*/ 102 h 160"/>
                <a:gd name="T60" fmla="*/ 153 w 161"/>
                <a:gd name="T61" fmla="*/ 117 h 160"/>
                <a:gd name="T62" fmla="*/ 145 w 161"/>
                <a:gd name="T63" fmla="*/ 131 h 160"/>
                <a:gd name="T64" fmla="*/ 139 w 161"/>
                <a:gd name="T65" fmla="*/ 136 h 160"/>
                <a:gd name="T66" fmla="*/ 133 w 161"/>
                <a:gd name="T67" fmla="*/ 141 h 160"/>
                <a:gd name="T68" fmla="*/ 133 w 161"/>
                <a:gd name="T69" fmla="*/ 141 h 160"/>
                <a:gd name="T70" fmla="*/ 126 w 161"/>
                <a:gd name="T71" fmla="*/ 147 h 160"/>
                <a:gd name="T72" fmla="*/ 119 w 161"/>
                <a:gd name="T73" fmla="*/ 151 h 160"/>
                <a:gd name="T74" fmla="*/ 104 w 161"/>
                <a:gd name="T75" fmla="*/ 158 h 160"/>
                <a:gd name="T76" fmla="*/ 89 w 161"/>
                <a:gd name="T77" fmla="*/ 160 h 160"/>
                <a:gd name="T78" fmla="*/ 75 w 161"/>
                <a:gd name="T79" fmla="*/ 160 h 160"/>
                <a:gd name="T80" fmla="*/ 58 w 161"/>
                <a:gd name="T81" fmla="*/ 158 h 160"/>
                <a:gd name="T82" fmla="*/ 45 w 161"/>
                <a:gd name="T83" fmla="*/ 152 h 160"/>
                <a:gd name="T84" fmla="*/ 31 w 161"/>
                <a:gd name="T85" fmla="*/ 144 h 160"/>
                <a:gd name="T86" fmla="*/ 25 w 161"/>
                <a:gd name="T87" fmla="*/ 139 h 160"/>
                <a:gd name="T88" fmla="*/ 19 w 161"/>
                <a:gd name="T89" fmla="*/ 132 h 160"/>
                <a:gd name="T90" fmla="*/ 19 w 161"/>
                <a:gd name="T91"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1" h="160">
                  <a:moveTo>
                    <a:pt x="19" y="132"/>
                  </a:moveTo>
                  <a:lnTo>
                    <a:pt x="19" y="132"/>
                  </a:lnTo>
                  <a:lnTo>
                    <a:pt x="14" y="125"/>
                  </a:lnTo>
                  <a:lnTo>
                    <a:pt x="10" y="118"/>
                  </a:lnTo>
                  <a:lnTo>
                    <a:pt x="4" y="104"/>
                  </a:lnTo>
                  <a:lnTo>
                    <a:pt x="0" y="89"/>
                  </a:lnTo>
                  <a:lnTo>
                    <a:pt x="0" y="74"/>
                  </a:lnTo>
                  <a:lnTo>
                    <a:pt x="3" y="58"/>
                  </a:lnTo>
                  <a:lnTo>
                    <a:pt x="8" y="44"/>
                  </a:lnTo>
                  <a:lnTo>
                    <a:pt x="18" y="31"/>
                  </a:lnTo>
                  <a:lnTo>
                    <a:pt x="23" y="24"/>
                  </a:lnTo>
                  <a:lnTo>
                    <a:pt x="29" y="18"/>
                  </a:lnTo>
                  <a:lnTo>
                    <a:pt x="29" y="18"/>
                  </a:lnTo>
                  <a:lnTo>
                    <a:pt x="35" y="13"/>
                  </a:lnTo>
                  <a:lnTo>
                    <a:pt x="42" y="9"/>
                  </a:lnTo>
                  <a:lnTo>
                    <a:pt x="57" y="4"/>
                  </a:lnTo>
                  <a:lnTo>
                    <a:pt x="72" y="0"/>
                  </a:lnTo>
                  <a:lnTo>
                    <a:pt x="88" y="0"/>
                  </a:lnTo>
                  <a:lnTo>
                    <a:pt x="103" y="2"/>
                  </a:lnTo>
                  <a:lnTo>
                    <a:pt x="118" y="9"/>
                  </a:lnTo>
                  <a:lnTo>
                    <a:pt x="130" y="17"/>
                  </a:lnTo>
                  <a:lnTo>
                    <a:pt x="137" y="23"/>
                  </a:lnTo>
                  <a:lnTo>
                    <a:pt x="142" y="28"/>
                  </a:lnTo>
                  <a:lnTo>
                    <a:pt x="142" y="28"/>
                  </a:lnTo>
                  <a:lnTo>
                    <a:pt x="148" y="35"/>
                  </a:lnTo>
                  <a:lnTo>
                    <a:pt x="152" y="41"/>
                  </a:lnTo>
                  <a:lnTo>
                    <a:pt x="158" y="56"/>
                  </a:lnTo>
                  <a:lnTo>
                    <a:pt x="161" y="71"/>
                  </a:lnTo>
                  <a:lnTo>
                    <a:pt x="161" y="87"/>
                  </a:lnTo>
                  <a:lnTo>
                    <a:pt x="158" y="102"/>
                  </a:lnTo>
                  <a:lnTo>
                    <a:pt x="153" y="117"/>
                  </a:lnTo>
                  <a:lnTo>
                    <a:pt x="145" y="131"/>
                  </a:lnTo>
                  <a:lnTo>
                    <a:pt x="139" y="136"/>
                  </a:lnTo>
                  <a:lnTo>
                    <a:pt x="133" y="141"/>
                  </a:lnTo>
                  <a:lnTo>
                    <a:pt x="133" y="141"/>
                  </a:lnTo>
                  <a:lnTo>
                    <a:pt x="126" y="147"/>
                  </a:lnTo>
                  <a:lnTo>
                    <a:pt x="119" y="151"/>
                  </a:lnTo>
                  <a:lnTo>
                    <a:pt x="104" y="158"/>
                  </a:lnTo>
                  <a:lnTo>
                    <a:pt x="89" y="160"/>
                  </a:lnTo>
                  <a:lnTo>
                    <a:pt x="75" y="160"/>
                  </a:lnTo>
                  <a:lnTo>
                    <a:pt x="58" y="158"/>
                  </a:lnTo>
                  <a:lnTo>
                    <a:pt x="45" y="152"/>
                  </a:lnTo>
                  <a:lnTo>
                    <a:pt x="31" y="144"/>
                  </a:lnTo>
                  <a:lnTo>
                    <a:pt x="25" y="139"/>
                  </a:lnTo>
                  <a:lnTo>
                    <a:pt x="19" y="132"/>
                  </a:lnTo>
                  <a:lnTo>
                    <a:pt x="19" y="13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643" name="Picture 6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8650" y="1481138"/>
              <a:ext cx="2635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4" name="Freeform 698"/>
            <p:cNvSpPr>
              <a:spLocks/>
            </p:cNvSpPr>
            <p:nvPr/>
          </p:nvSpPr>
          <p:spPr bwMode="auto">
            <a:xfrm>
              <a:off x="5329238" y="508000"/>
              <a:ext cx="1570038" cy="1284288"/>
            </a:xfrm>
            <a:custGeom>
              <a:avLst/>
              <a:gdLst>
                <a:gd name="T0" fmla="*/ 848 w 989"/>
                <a:gd name="T1" fmla="*/ 433 h 809"/>
                <a:gd name="T2" fmla="*/ 862 w 989"/>
                <a:gd name="T3" fmla="*/ 479 h 809"/>
                <a:gd name="T4" fmla="*/ 869 w 989"/>
                <a:gd name="T5" fmla="*/ 539 h 809"/>
                <a:gd name="T6" fmla="*/ 861 w 989"/>
                <a:gd name="T7" fmla="*/ 625 h 809"/>
                <a:gd name="T8" fmla="*/ 841 w 989"/>
                <a:gd name="T9" fmla="*/ 698 h 809"/>
                <a:gd name="T10" fmla="*/ 810 w 989"/>
                <a:gd name="T11" fmla="*/ 767 h 809"/>
                <a:gd name="T12" fmla="*/ 889 w 989"/>
                <a:gd name="T13" fmla="*/ 788 h 809"/>
                <a:gd name="T14" fmla="*/ 934 w 989"/>
                <a:gd name="T15" fmla="*/ 698 h 809"/>
                <a:gd name="T16" fmla="*/ 966 w 989"/>
                <a:gd name="T17" fmla="*/ 607 h 809"/>
                <a:gd name="T18" fmla="*/ 983 w 989"/>
                <a:gd name="T19" fmla="*/ 529 h 809"/>
                <a:gd name="T20" fmla="*/ 989 w 989"/>
                <a:gd name="T21" fmla="*/ 444 h 809"/>
                <a:gd name="T22" fmla="*/ 980 w 989"/>
                <a:gd name="T23" fmla="*/ 356 h 809"/>
                <a:gd name="T24" fmla="*/ 951 w 989"/>
                <a:gd name="T25" fmla="*/ 269 h 809"/>
                <a:gd name="T26" fmla="*/ 896 w 989"/>
                <a:gd name="T27" fmla="*/ 184 h 809"/>
                <a:gd name="T28" fmla="*/ 812 w 989"/>
                <a:gd name="T29" fmla="*/ 105 h 809"/>
                <a:gd name="T30" fmla="*/ 749 w 989"/>
                <a:gd name="T31" fmla="*/ 63 h 809"/>
                <a:gd name="T32" fmla="*/ 653 w 989"/>
                <a:gd name="T33" fmla="*/ 23 h 809"/>
                <a:gd name="T34" fmla="*/ 560 w 989"/>
                <a:gd name="T35" fmla="*/ 3 h 809"/>
                <a:gd name="T36" fmla="*/ 472 w 989"/>
                <a:gd name="T37" fmla="*/ 1 h 809"/>
                <a:gd name="T38" fmla="*/ 390 w 989"/>
                <a:gd name="T39" fmla="*/ 13 h 809"/>
                <a:gd name="T40" fmla="*/ 316 w 989"/>
                <a:gd name="T41" fmla="*/ 35 h 809"/>
                <a:gd name="T42" fmla="*/ 216 w 989"/>
                <a:gd name="T43" fmla="*/ 81 h 809"/>
                <a:gd name="T44" fmla="*/ 140 w 989"/>
                <a:gd name="T45" fmla="*/ 130 h 809"/>
                <a:gd name="T46" fmla="*/ 120 w 989"/>
                <a:gd name="T47" fmla="*/ 146 h 809"/>
                <a:gd name="T48" fmla="*/ 85 w 989"/>
                <a:gd name="T49" fmla="*/ 177 h 809"/>
                <a:gd name="T50" fmla="*/ 48 w 989"/>
                <a:gd name="T51" fmla="*/ 224 h 809"/>
                <a:gd name="T52" fmla="*/ 17 w 989"/>
                <a:gd name="T53" fmla="*/ 292 h 809"/>
                <a:gd name="T54" fmla="*/ 0 w 989"/>
                <a:gd name="T55" fmla="*/ 383 h 809"/>
                <a:gd name="T56" fmla="*/ 0 w 989"/>
                <a:gd name="T57" fmla="*/ 441 h 809"/>
                <a:gd name="T58" fmla="*/ 9 w 989"/>
                <a:gd name="T59" fmla="*/ 505 h 809"/>
                <a:gd name="T60" fmla="*/ 27 w 989"/>
                <a:gd name="T61" fmla="*/ 562 h 809"/>
                <a:gd name="T62" fmla="*/ 70 w 989"/>
                <a:gd name="T63" fmla="*/ 647 h 809"/>
                <a:gd name="T64" fmla="*/ 112 w 989"/>
                <a:gd name="T65" fmla="*/ 703 h 809"/>
                <a:gd name="T66" fmla="*/ 158 w 989"/>
                <a:gd name="T67" fmla="*/ 686 h 809"/>
                <a:gd name="T68" fmla="*/ 177 w 989"/>
                <a:gd name="T69" fmla="*/ 674 h 809"/>
                <a:gd name="T70" fmla="*/ 194 w 989"/>
                <a:gd name="T71" fmla="*/ 657 h 809"/>
                <a:gd name="T72" fmla="*/ 173 w 989"/>
                <a:gd name="T73" fmla="*/ 609 h 809"/>
                <a:gd name="T74" fmla="*/ 135 w 989"/>
                <a:gd name="T75" fmla="*/ 525 h 809"/>
                <a:gd name="T76" fmla="*/ 123 w 989"/>
                <a:gd name="T77" fmla="*/ 482 h 809"/>
                <a:gd name="T78" fmla="*/ 121 w 989"/>
                <a:gd name="T79" fmla="*/ 439 h 809"/>
                <a:gd name="T80" fmla="*/ 128 w 989"/>
                <a:gd name="T81" fmla="*/ 408 h 809"/>
                <a:gd name="T82" fmla="*/ 154 w 989"/>
                <a:gd name="T83" fmla="*/ 356 h 809"/>
                <a:gd name="T84" fmla="*/ 187 w 989"/>
                <a:gd name="T85" fmla="*/ 317 h 809"/>
                <a:gd name="T86" fmla="*/ 198 w 989"/>
                <a:gd name="T87" fmla="*/ 328 h 809"/>
                <a:gd name="T88" fmla="*/ 233 w 989"/>
                <a:gd name="T89" fmla="*/ 343 h 809"/>
                <a:gd name="T90" fmla="*/ 330 w 989"/>
                <a:gd name="T91" fmla="*/ 360 h 809"/>
                <a:gd name="T92" fmla="*/ 480 w 989"/>
                <a:gd name="T93" fmla="*/ 366 h 809"/>
                <a:gd name="T94" fmla="*/ 629 w 989"/>
                <a:gd name="T95" fmla="*/ 358 h 809"/>
                <a:gd name="T96" fmla="*/ 719 w 989"/>
                <a:gd name="T97" fmla="*/ 340 h 809"/>
                <a:gd name="T98" fmla="*/ 748 w 989"/>
                <a:gd name="T99" fmla="*/ 324 h 809"/>
                <a:gd name="T100" fmla="*/ 753 w 989"/>
                <a:gd name="T101" fmla="*/ 312 h 809"/>
                <a:gd name="T102" fmla="*/ 783 w 989"/>
                <a:gd name="T103" fmla="*/ 332 h 809"/>
                <a:gd name="T104" fmla="*/ 818 w 989"/>
                <a:gd name="T105" fmla="*/ 379 h 809"/>
                <a:gd name="T106" fmla="*/ 841 w 989"/>
                <a:gd name="T107" fmla="*/ 42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809">
                  <a:moveTo>
                    <a:pt x="841" y="420"/>
                  </a:moveTo>
                  <a:lnTo>
                    <a:pt x="841" y="420"/>
                  </a:lnTo>
                  <a:lnTo>
                    <a:pt x="848" y="433"/>
                  </a:lnTo>
                  <a:lnTo>
                    <a:pt x="853" y="448"/>
                  </a:lnTo>
                  <a:lnTo>
                    <a:pt x="858" y="463"/>
                  </a:lnTo>
                  <a:lnTo>
                    <a:pt x="862" y="479"/>
                  </a:lnTo>
                  <a:lnTo>
                    <a:pt x="865" y="494"/>
                  </a:lnTo>
                  <a:lnTo>
                    <a:pt x="868" y="509"/>
                  </a:lnTo>
                  <a:lnTo>
                    <a:pt x="869" y="539"/>
                  </a:lnTo>
                  <a:lnTo>
                    <a:pt x="869" y="568"/>
                  </a:lnTo>
                  <a:lnTo>
                    <a:pt x="866" y="597"/>
                  </a:lnTo>
                  <a:lnTo>
                    <a:pt x="861" y="625"/>
                  </a:lnTo>
                  <a:lnTo>
                    <a:pt x="856" y="651"/>
                  </a:lnTo>
                  <a:lnTo>
                    <a:pt x="849" y="675"/>
                  </a:lnTo>
                  <a:lnTo>
                    <a:pt x="841" y="698"/>
                  </a:lnTo>
                  <a:lnTo>
                    <a:pt x="826" y="734"/>
                  </a:lnTo>
                  <a:lnTo>
                    <a:pt x="815" y="759"/>
                  </a:lnTo>
                  <a:lnTo>
                    <a:pt x="810" y="767"/>
                  </a:lnTo>
                  <a:lnTo>
                    <a:pt x="877" y="809"/>
                  </a:lnTo>
                  <a:lnTo>
                    <a:pt x="877" y="809"/>
                  </a:lnTo>
                  <a:lnTo>
                    <a:pt x="889" y="788"/>
                  </a:lnTo>
                  <a:lnTo>
                    <a:pt x="902" y="765"/>
                  </a:lnTo>
                  <a:lnTo>
                    <a:pt x="916" y="736"/>
                  </a:lnTo>
                  <a:lnTo>
                    <a:pt x="934" y="698"/>
                  </a:lnTo>
                  <a:lnTo>
                    <a:pt x="950" y="656"/>
                  </a:lnTo>
                  <a:lnTo>
                    <a:pt x="958" y="632"/>
                  </a:lnTo>
                  <a:lnTo>
                    <a:pt x="966" y="607"/>
                  </a:lnTo>
                  <a:lnTo>
                    <a:pt x="973" y="582"/>
                  </a:lnTo>
                  <a:lnTo>
                    <a:pt x="978" y="556"/>
                  </a:lnTo>
                  <a:lnTo>
                    <a:pt x="983" y="529"/>
                  </a:lnTo>
                  <a:lnTo>
                    <a:pt x="987" y="501"/>
                  </a:lnTo>
                  <a:lnTo>
                    <a:pt x="989" y="472"/>
                  </a:lnTo>
                  <a:lnTo>
                    <a:pt x="989" y="444"/>
                  </a:lnTo>
                  <a:lnTo>
                    <a:pt x="988" y="414"/>
                  </a:lnTo>
                  <a:lnTo>
                    <a:pt x="985" y="386"/>
                  </a:lnTo>
                  <a:lnTo>
                    <a:pt x="980" y="356"/>
                  </a:lnTo>
                  <a:lnTo>
                    <a:pt x="973" y="327"/>
                  </a:lnTo>
                  <a:lnTo>
                    <a:pt x="964" y="297"/>
                  </a:lnTo>
                  <a:lnTo>
                    <a:pt x="951" y="269"/>
                  </a:lnTo>
                  <a:lnTo>
                    <a:pt x="935" y="240"/>
                  </a:lnTo>
                  <a:lnTo>
                    <a:pt x="918" y="212"/>
                  </a:lnTo>
                  <a:lnTo>
                    <a:pt x="896" y="184"/>
                  </a:lnTo>
                  <a:lnTo>
                    <a:pt x="872" y="157"/>
                  </a:lnTo>
                  <a:lnTo>
                    <a:pt x="845" y="131"/>
                  </a:lnTo>
                  <a:lnTo>
                    <a:pt x="812" y="105"/>
                  </a:lnTo>
                  <a:lnTo>
                    <a:pt x="812" y="105"/>
                  </a:lnTo>
                  <a:lnTo>
                    <a:pt x="781" y="84"/>
                  </a:lnTo>
                  <a:lnTo>
                    <a:pt x="749" y="63"/>
                  </a:lnTo>
                  <a:lnTo>
                    <a:pt x="717" y="47"/>
                  </a:lnTo>
                  <a:lnTo>
                    <a:pt x="684" y="34"/>
                  </a:lnTo>
                  <a:lnTo>
                    <a:pt x="653" y="23"/>
                  </a:lnTo>
                  <a:lnTo>
                    <a:pt x="622" y="13"/>
                  </a:lnTo>
                  <a:lnTo>
                    <a:pt x="591" y="8"/>
                  </a:lnTo>
                  <a:lnTo>
                    <a:pt x="560" y="3"/>
                  </a:lnTo>
                  <a:lnTo>
                    <a:pt x="530" y="1"/>
                  </a:lnTo>
                  <a:lnTo>
                    <a:pt x="501" y="0"/>
                  </a:lnTo>
                  <a:lnTo>
                    <a:pt x="472" y="1"/>
                  </a:lnTo>
                  <a:lnTo>
                    <a:pt x="444" y="4"/>
                  </a:lnTo>
                  <a:lnTo>
                    <a:pt x="417" y="8"/>
                  </a:lnTo>
                  <a:lnTo>
                    <a:pt x="390" y="13"/>
                  </a:lnTo>
                  <a:lnTo>
                    <a:pt x="364" y="20"/>
                  </a:lnTo>
                  <a:lnTo>
                    <a:pt x="340" y="27"/>
                  </a:lnTo>
                  <a:lnTo>
                    <a:pt x="316" y="35"/>
                  </a:lnTo>
                  <a:lnTo>
                    <a:pt x="294" y="45"/>
                  </a:lnTo>
                  <a:lnTo>
                    <a:pt x="252" y="62"/>
                  </a:lnTo>
                  <a:lnTo>
                    <a:pt x="216" y="81"/>
                  </a:lnTo>
                  <a:lnTo>
                    <a:pt x="183" y="100"/>
                  </a:lnTo>
                  <a:lnTo>
                    <a:pt x="159" y="116"/>
                  </a:lnTo>
                  <a:lnTo>
                    <a:pt x="140" y="130"/>
                  </a:lnTo>
                  <a:lnTo>
                    <a:pt x="125" y="142"/>
                  </a:lnTo>
                  <a:lnTo>
                    <a:pt x="125" y="142"/>
                  </a:lnTo>
                  <a:lnTo>
                    <a:pt x="120" y="146"/>
                  </a:lnTo>
                  <a:lnTo>
                    <a:pt x="105" y="157"/>
                  </a:lnTo>
                  <a:lnTo>
                    <a:pt x="96" y="166"/>
                  </a:lnTo>
                  <a:lnTo>
                    <a:pt x="85" y="177"/>
                  </a:lnTo>
                  <a:lnTo>
                    <a:pt x="73" y="190"/>
                  </a:lnTo>
                  <a:lnTo>
                    <a:pt x="60" y="205"/>
                  </a:lnTo>
                  <a:lnTo>
                    <a:pt x="48" y="224"/>
                  </a:lnTo>
                  <a:lnTo>
                    <a:pt x="38" y="244"/>
                  </a:lnTo>
                  <a:lnTo>
                    <a:pt x="27" y="266"/>
                  </a:lnTo>
                  <a:lnTo>
                    <a:pt x="17" y="292"/>
                  </a:lnTo>
                  <a:lnTo>
                    <a:pt x="9" y="320"/>
                  </a:lnTo>
                  <a:lnTo>
                    <a:pt x="4" y="351"/>
                  </a:lnTo>
                  <a:lnTo>
                    <a:pt x="0" y="383"/>
                  </a:lnTo>
                  <a:lnTo>
                    <a:pt x="0" y="420"/>
                  </a:lnTo>
                  <a:lnTo>
                    <a:pt x="0" y="420"/>
                  </a:lnTo>
                  <a:lnTo>
                    <a:pt x="0" y="441"/>
                  </a:lnTo>
                  <a:lnTo>
                    <a:pt x="2" y="463"/>
                  </a:lnTo>
                  <a:lnTo>
                    <a:pt x="5" y="485"/>
                  </a:lnTo>
                  <a:lnTo>
                    <a:pt x="9" y="505"/>
                  </a:lnTo>
                  <a:lnTo>
                    <a:pt x="15" y="524"/>
                  </a:lnTo>
                  <a:lnTo>
                    <a:pt x="20" y="543"/>
                  </a:lnTo>
                  <a:lnTo>
                    <a:pt x="27" y="562"/>
                  </a:lnTo>
                  <a:lnTo>
                    <a:pt x="35" y="580"/>
                  </a:lnTo>
                  <a:lnTo>
                    <a:pt x="51" y="614"/>
                  </a:lnTo>
                  <a:lnTo>
                    <a:pt x="70" y="647"/>
                  </a:lnTo>
                  <a:lnTo>
                    <a:pt x="90" y="676"/>
                  </a:lnTo>
                  <a:lnTo>
                    <a:pt x="112" y="703"/>
                  </a:lnTo>
                  <a:lnTo>
                    <a:pt x="112" y="703"/>
                  </a:lnTo>
                  <a:lnTo>
                    <a:pt x="136" y="695"/>
                  </a:lnTo>
                  <a:lnTo>
                    <a:pt x="136" y="695"/>
                  </a:lnTo>
                  <a:lnTo>
                    <a:pt x="158" y="686"/>
                  </a:lnTo>
                  <a:lnTo>
                    <a:pt x="167" y="679"/>
                  </a:lnTo>
                  <a:lnTo>
                    <a:pt x="177" y="674"/>
                  </a:lnTo>
                  <a:lnTo>
                    <a:pt x="177" y="674"/>
                  </a:lnTo>
                  <a:lnTo>
                    <a:pt x="185" y="666"/>
                  </a:lnTo>
                  <a:lnTo>
                    <a:pt x="194" y="657"/>
                  </a:lnTo>
                  <a:lnTo>
                    <a:pt x="194" y="657"/>
                  </a:lnTo>
                  <a:lnTo>
                    <a:pt x="197" y="652"/>
                  </a:lnTo>
                  <a:lnTo>
                    <a:pt x="197" y="652"/>
                  </a:lnTo>
                  <a:lnTo>
                    <a:pt x="173" y="609"/>
                  </a:lnTo>
                  <a:lnTo>
                    <a:pt x="159" y="583"/>
                  </a:lnTo>
                  <a:lnTo>
                    <a:pt x="146" y="555"/>
                  </a:lnTo>
                  <a:lnTo>
                    <a:pt x="135" y="525"/>
                  </a:lnTo>
                  <a:lnTo>
                    <a:pt x="129" y="510"/>
                  </a:lnTo>
                  <a:lnTo>
                    <a:pt x="125" y="495"/>
                  </a:lnTo>
                  <a:lnTo>
                    <a:pt x="123" y="482"/>
                  </a:lnTo>
                  <a:lnTo>
                    <a:pt x="121" y="467"/>
                  </a:lnTo>
                  <a:lnTo>
                    <a:pt x="120" y="452"/>
                  </a:lnTo>
                  <a:lnTo>
                    <a:pt x="121" y="439"/>
                  </a:lnTo>
                  <a:lnTo>
                    <a:pt x="121" y="439"/>
                  </a:lnTo>
                  <a:lnTo>
                    <a:pt x="124" y="424"/>
                  </a:lnTo>
                  <a:lnTo>
                    <a:pt x="128" y="408"/>
                  </a:lnTo>
                  <a:lnTo>
                    <a:pt x="136" y="390"/>
                  </a:lnTo>
                  <a:lnTo>
                    <a:pt x="144" y="373"/>
                  </a:lnTo>
                  <a:lnTo>
                    <a:pt x="154" y="356"/>
                  </a:lnTo>
                  <a:lnTo>
                    <a:pt x="164" y="340"/>
                  </a:lnTo>
                  <a:lnTo>
                    <a:pt x="177" y="327"/>
                  </a:lnTo>
                  <a:lnTo>
                    <a:pt x="187" y="317"/>
                  </a:lnTo>
                  <a:lnTo>
                    <a:pt x="187" y="317"/>
                  </a:lnTo>
                  <a:lnTo>
                    <a:pt x="191" y="323"/>
                  </a:lnTo>
                  <a:lnTo>
                    <a:pt x="198" y="328"/>
                  </a:lnTo>
                  <a:lnTo>
                    <a:pt x="208" y="333"/>
                  </a:lnTo>
                  <a:lnTo>
                    <a:pt x="218" y="339"/>
                  </a:lnTo>
                  <a:lnTo>
                    <a:pt x="233" y="343"/>
                  </a:lnTo>
                  <a:lnTo>
                    <a:pt x="249" y="347"/>
                  </a:lnTo>
                  <a:lnTo>
                    <a:pt x="286" y="355"/>
                  </a:lnTo>
                  <a:lnTo>
                    <a:pt x="330" y="360"/>
                  </a:lnTo>
                  <a:lnTo>
                    <a:pt x="378" y="363"/>
                  </a:lnTo>
                  <a:lnTo>
                    <a:pt x="429" y="366"/>
                  </a:lnTo>
                  <a:lnTo>
                    <a:pt x="480" y="366"/>
                  </a:lnTo>
                  <a:lnTo>
                    <a:pt x="532" y="364"/>
                  </a:lnTo>
                  <a:lnTo>
                    <a:pt x="582" y="362"/>
                  </a:lnTo>
                  <a:lnTo>
                    <a:pt x="629" y="358"/>
                  </a:lnTo>
                  <a:lnTo>
                    <a:pt x="669" y="352"/>
                  </a:lnTo>
                  <a:lnTo>
                    <a:pt x="704" y="344"/>
                  </a:lnTo>
                  <a:lnTo>
                    <a:pt x="719" y="340"/>
                  </a:lnTo>
                  <a:lnTo>
                    <a:pt x="731" y="335"/>
                  </a:lnTo>
                  <a:lnTo>
                    <a:pt x="741" y="331"/>
                  </a:lnTo>
                  <a:lnTo>
                    <a:pt x="748" y="324"/>
                  </a:lnTo>
                  <a:lnTo>
                    <a:pt x="752" y="319"/>
                  </a:lnTo>
                  <a:lnTo>
                    <a:pt x="753" y="312"/>
                  </a:lnTo>
                  <a:lnTo>
                    <a:pt x="753" y="312"/>
                  </a:lnTo>
                  <a:lnTo>
                    <a:pt x="761" y="316"/>
                  </a:lnTo>
                  <a:lnTo>
                    <a:pt x="768" y="320"/>
                  </a:lnTo>
                  <a:lnTo>
                    <a:pt x="783" y="332"/>
                  </a:lnTo>
                  <a:lnTo>
                    <a:pt x="795" y="347"/>
                  </a:lnTo>
                  <a:lnTo>
                    <a:pt x="807" y="363"/>
                  </a:lnTo>
                  <a:lnTo>
                    <a:pt x="818" y="379"/>
                  </a:lnTo>
                  <a:lnTo>
                    <a:pt x="827" y="394"/>
                  </a:lnTo>
                  <a:lnTo>
                    <a:pt x="841" y="420"/>
                  </a:lnTo>
                  <a:lnTo>
                    <a:pt x="841" y="420"/>
                  </a:lnTo>
                  <a:close/>
                </a:path>
              </a:pathLst>
            </a:custGeom>
            <a:solidFill>
              <a:srgbClr val="E9E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645" name="Picture 6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3200" y="1822450"/>
              <a:ext cx="4254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6" name="Freeform 700"/>
            <p:cNvSpPr>
              <a:spLocks/>
            </p:cNvSpPr>
            <p:nvPr/>
          </p:nvSpPr>
          <p:spPr bwMode="auto">
            <a:xfrm>
              <a:off x="5373688" y="1801813"/>
              <a:ext cx="360363" cy="360363"/>
            </a:xfrm>
            <a:custGeom>
              <a:avLst/>
              <a:gdLst>
                <a:gd name="T0" fmla="*/ 153 w 227"/>
                <a:gd name="T1" fmla="*/ 7 h 227"/>
                <a:gd name="T2" fmla="*/ 173 w 227"/>
                <a:gd name="T3" fmla="*/ 17 h 227"/>
                <a:gd name="T4" fmla="*/ 190 w 227"/>
                <a:gd name="T5" fmla="*/ 30 h 227"/>
                <a:gd name="T6" fmla="*/ 205 w 227"/>
                <a:gd name="T7" fmla="*/ 46 h 227"/>
                <a:gd name="T8" fmla="*/ 216 w 227"/>
                <a:gd name="T9" fmla="*/ 65 h 227"/>
                <a:gd name="T10" fmla="*/ 224 w 227"/>
                <a:gd name="T11" fmla="*/ 85 h 227"/>
                <a:gd name="T12" fmla="*/ 227 w 227"/>
                <a:gd name="T13" fmla="*/ 107 h 227"/>
                <a:gd name="T14" fmla="*/ 226 w 227"/>
                <a:gd name="T15" fmla="*/ 130 h 227"/>
                <a:gd name="T16" fmla="*/ 220 w 227"/>
                <a:gd name="T17" fmla="*/ 152 h 227"/>
                <a:gd name="T18" fmla="*/ 216 w 227"/>
                <a:gd name="T19" fmla="*/ 162 h 227"/>
                <a:gd name="T20" fmla="*/ 204 w 227"/>
                <a:gd name="T21" fmla="*/ 183 h 227"/>
                <a:gd name="T22" fmla="*/ 189 w 227"/>
                <a:gd name="T23" fmla="*/ 199 h 227"/>
                <a:gd name="T24" fmla="*/ 172 w 227"/>
                <a:gd name="T25" fmla="*/ 211 h 227"/>
                <a:gd name="T26" fmla="*/ 151 w 227"/>
                <a:gd name="T27" fmla="*/ 220 h 227"/>
                <a:gd name="T28" fmla="*/ 131 w 227"/>
                <a:gd name="T29" fmla="*/ 226 h 227"/>
                <a:gd name="T30" fmla="*/ 108 w 227"/>
                <a:gd name="T31" fmla="*/ 227 h 227"/>
                <a:gd name="T32" fmla="*/ 86 w 227"/>
                <a:gd name="T33" fmla="*/ 223 h 227"/>
                <a:gd name="T34" fmla="*/ 74 w 227"/>
                <a:gd name="T35" fmla="*/ 220 h 227"/>
                <a:gd name="T36" fmla="*/ 54 w 227"/>
                <a:gd name="T37" fmla="*/ 210 h 227"/>
                <a:gd name="T38" fmla="*/ 37 w 227"/>
                <a:gd name="T39" fmla="*/ 196 h 227"/>
                <a:gd name="T40" fmla="*/ 22 w 227"/>
                <a:gd name="T41" fmla="*/ 180 h 227"/>
                <a:gd name="T42" fmla="*/ 11 w 227"/>
                <a:gd name="T43" fmla="*/ 161 h 227"/>
                <a:gd name="T44" fmla="*/ 4 w 227"/>
                <a:gd name="T45" fmla="*/ 141 h 227"/>
                <a:gd name="T46" fmla="*/ 0 w 227"/>
                <a:gd name="T47" fmla="*/ 119 h 227"/>
                <a:gd name="T48" fmla="*/ 1 w 227"/>
                <a:gd name="T49" fmla="*/ 96 h 227"/>
                <a:gd name="T50" fmla="*/ 7 w 227"/>
                <a:gd name="T51" fmla="*/ 75 h 227"/>
                <a:gd name="T52" fmla="*/ 12 w 227"/>
                <a:gd name="T53" fmla="*/ 64 h 227"/>
                <a:gd name="T54" fmla="*/ 23 w 227"/>
                <a:gd name="T55" fmla="*/ 45 h 227"/>
                <a:gd name="T56" fmla="*/ 39 w 227"/>
                <a:gd name="T57" fmla="*/ 29 h 227"/>
                <a:gd name="T58" fmla="*/ 57 w 227"/>
                <a:gd name="T59" fmla="*/ 15 h 227"/>
                <a:gd name="T60" fmla="*/ 76 w 227"/>
                <a:gd name="T61" fmla="*/ 6 h 227"/>
                <a:gd name="T62" fmla="*/ 97 w 227"/>
                <a:gd name="T63" fmla="*/ 0 h 227"/>
                <a:gd name="T64" fmla="*/ 119 w 227"/>
                <a:gd name="T65" fmla="*/ 0 h 227"/>
                <a:gd name="T66" fmla="*/ 142 w 227"/>
                <a:gd name="T67" fmla="*/ 3 h 227"/>
                <a:gd name="T68" fmla="*/ 153 w 227"/>
                <a:gd name="T69" fmla="*/ 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27">
                  <a:moveTo>
                    <a:pt x="153" y="7"/>
                  </a:moveTo>
                  <a:lnTo>
                    <a:pt x="153" y="7"/>
                  </a:lnTo>
                  <a:lnTo>
                    <a:pt x="163" y="11"/>
                  </a:lnTo>
                  <a:lnTo>
                    <a:pt x="173" y="17"/>
                  </a:lnTo>
                  <a:lnTo>
                    <a:pt x="182" y="23"/>
                  </a:lnTo>
                  <a:lnTo>
                    <a:pt x="190" y="30"/>
                  </a:lnTo>
                  <a:lnTo>
                    <a:pt x="199" y="38"/>
                  </a:lnTo>
                  <a:lnTo>
                    <a:pt x="205" y="46"/>
                  </a:lnTo>
                  <a:lnTo>
                    <a:pt x="212" y="56"/>
                  </a:lnTo>
                  <a:lnTo>
                    <a:pt x="216" y="65"/>
                  </a:lnTo>
                  <a:lnTo>
                    <a:pt x="220" y="76"/>
                  </a:lnTo>
                  <a:lnTo>
                    <a:pt x="224" y="85"/>
                  </a:lnTo>
                  <a:lnTo>
                    <a:pt x="226" y="96"/>
                  </a:lnTo>
                  <a:lnTo>
                    <a:pt x="227" y="107"/>
                  </a:lnTo>
                  <a:lnTo>
                    <a:pt x="227" y="119"/>
                  </a:lnTo>
                  <a:lnTo>
                    <a:pt x="226" y="130"/>
                  </a:lnTo>
                  <a:lnTo>
                    <a:pt x="224" y="141"/>
                  </a:lnTo>
                  <a:lnTo>
                    <a:pt x="220" y="152"/>
                  </a:lnTo>
                  <a:lnTo>
                    <a:pt x="220" y="152"/>
                  </a:lnTo>
                  <a:lnTo>
                    <a:pt x="216" y="162"/>
                  </a:lnTo>
                  <a:lnTo>
                    <a:pt x="211" y="173"/>
                  </a:lnTo>
                  <a:lnTo>
                    <a:pt x="204" y="183"/>
                  </a:lnTo>
                  <a:lnTo>
                    <a:pt x="197" y="191"/>
                  </a:lnTo>
                  <a:lnTo>
                    <a:pt x="189" y="199"/>
                  </a:lnTo>
                  <a:lnTo>
                    <a:pt x="181" y="206"/>
                  </a:lnTo>
                  <a:lnTo>
                    <a:pt x="172" y="211"/>
                  </a:lnTo>
                  <a:lnTo>
                    <a:pt x="162" y="216"/>
                  </a:lnTo>
                  <a:lnTo>
                    <a:pt x="151" y="220"/>
                  </a:lnTo>
                  <a:lnTo>
                    <a:pt x="142" y="223"/>
                  </a:lnTo>
                  <a:lnTo>
                    <a:pt x="131" y="226"/>
                  </a:lnTo>
                  <a:lnTo>
                    <a:pt x="119" y="227"/>
                  </a:lnTo>
                  <a:lnTo>
                    <a:pt x="108" y="227"/>
                  </a:lnTo>
                  <a:lnTo>
                    <a:pt x="97" y="226"/>
                  </a:lnTo>
                  <a:lnTo>
                    <a:pt x="86" y="223"/>
                  </a:lnTo>
                  <a:lnTo>
                    <a:pt x="74" y="220"/>
                  </a:lnTo>
                  <a:lnTo>
                    <a:pt x="74" y="220"/>
                  </a:lnTo>
                  <a:lnTo>
                    <a:pt x="65" y="215"/>
                  </a:lnTo>
                  <a:lnTo>
                    <a:pt x="54" y="210"/>
                  </a:lnTo>
                  <a:lnTo>
                    <a:pt x="45" y="203"/>
                  </a:lnTo>
                  <a:lnTo>
                    <a:pt x="37" y="196"/>
                  </a:lnTo>
                  <a:lnTo>
                    <a:pt x="28" y="188"/>
                  </a:lnTo>
                  <a:lnTo>
                    <a:pt x="22" y="180"/>
                  </a:lnTo>
                  <a:lnTo>
                    <a:pt x="16" y="170"/>
                  </a:lnTo>
                  <a:lnTo>
                    <a:pt x="11" y="161"/>
                  </a:lnTo>
                  <a:lnTo>
                    <a:pt x="7" y="152"/>
                  </a:lnTo>
                  <a:lnTo>
                    <a:pt x="4" y="141"/>
                  </a:lnTo>
                  <a:lnTo>
                    <a:pt x="1" y="130"/>
                  </a:lnTo>
                  <a:lnTo>
                    <a:pt x="0" y="119"/>
                  </a:lnTo>
                  <a:lnTo>
                    <a:pt x="0" y="108"/>
                  </a:lnTo>
                  <a:lnTo>
                    <a:pt x="1" y="96"/>
                  </a:lnTo>
                  <a:lnTo>
                    <a:pt x="4" y="85"/>
                  </a:lnTo>
                  <a:lnTo>
                    <a:pt x="7" y="75"/>
                  </a:lnTo>
                  <a:lnTo>
                    <a:pt x="7" y="75"/>
                  </a:lnTo>
                  <a:lnTo>
                    <a:pt x="12" y="64"/>
                  </a:lnTo>
                  <a:lnTo>
                    <a:pt x="18" y="53"/>
                  </a:lnTo>
                  <a:lnTo>
                    <a:pt x="23" y="45"/>
                  </a:lnTo>
                  <a:lnTo>
                    <a:pt x="31" y="35"/>
                  </a:lnTo>
                  <a:lnTo>
                    <a:pt x="39" y="29"/>
                  </a:lnTo>
                  <a:lnTo>
                    <a:pt x="47" y="22"/>
                  </a:lnTo>
                  <a:lnTo>
                    <a:pt x="57" y="15"/>
                  </a:lnTo>
                  <a:lnTo>
                    <a:pt x="66" y="10"/>
                  </a:lnTo>
                  <a:lnTo>
                    <a:pt x="76" y="6"/>
                  </a:lnTo>
                  <a:lnTo>
                    <a:pt x="86" y="3"/>
                  </a:lnTo>
                  <a:lnTo>
                    <a:pt x="97" y="0"/>
                  </a:lnTo>
                  <a:lnTo>
                    <a:pt x="108" y="0"/>
                  </a:lnTo>
                  <a:lnTo>
                    <a:pt x="119" y="0"/>
                  </a:lnTo>
                  <a:lnTo>
                    <a:pt x="130" y="0"/>
                  </a:lnTo>
                  <a:lnTo>
                    <a:pt x="142" y="3"/>
                  </a:lnTo>
                  <a:lnTo>
                    <a:pt x="153" y="7"/>
                  </a:lnTo>
                  <a:lnTo>
                    <a:pt x="15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7" name="Freeform 701"/>
            <p:cNvSpPr>
              <a:spLocks/>
            </p:cNvSpPr>
            <p:nvPr/>
          </p:nvSpPr>
          <p:spPr bwMode="auto">
            <a:xfrm>
              <a:off x="5384800" y="1812925"/>
              <a:ext cx="338138" cy="336550"/>
            </a:xfrm>
            <a:custGeom>
              <a:avLst/>
              <a:gdLst>
                <a:gd name="T0" fmla="*/ 143 w 213"/>
                <a:gd name="T1" fmla="*/ 6 h 212"/>
                <a:gd name="T2" fmla="*/ 163 w 213"/>
                <a:gd name="T3" fmla="*/ 15 h 212"/>
                <a:gd name="T4" fmla="*/ 179 w 213"/>
                <a:gd name="T5" fmla="*/ 28 h 212"/>
                <a:gd name="T6" fmla="*/ 193 w 213"/>
                <a:gd name="T7" fmla="*/ 43 h 212"/>
                <a:gd name="T8" fmla="*/ 204 w 213"/>
                <a:gd name="T9" fmla="*/ 61 h 212"/>
                <a:gd name="T10" fmla="*/ 210 w 213"/>
                <a:gd name="T11" fmla="*/ 81 h 212"/>
                <a:gd name="T12" fmla="*/ 213 w 213"/>
                <a:gd name="T13" fmla="*/ 101 h 212"/>
                <a:gd name="T14" fmla="*/ 212 w 213"/>
                <a:gd name="T15" fmla="*/ 122 h 212"/>
                <a:gd name="T16" fmla="*/ 206 w 213"/>
                <a:gd name="T17" fmla="*/ 143 h 212"/>
                <a:gd name="T18" fmla="*/ 202 w 213"/>
                <a:gd name="T19" fmla="*/ 153 h 212"/>
                <a:gd name="T20" fmla="*/ 192 w 213"/>
                <a:gd name="T21" fmla="*/ 170 h 212"/>
                <a:gd name="T22" fmla="*/ 178 w 213"/>
                <a:gd name="T23" fmla="*/ 186 h 212"/>
                <a:gd name="T24" fmla="*/ 160 w 213"/>
                <a:gd name="T25" fmla="*/ 199 h 212"/>
                <a:gd name="T26" fmla="*/ 143 w 213"/>
                <a:gd name="T27" fmla="*/ 207 h 212"/>
                <a:gd name="T28" fmla="*/ 123 w 213"/>
                <a:gd name="T29" fmla="*/ 212 h 212"/>
                <a:gd name="T30" fmla="*/ 101 w 213"/>
                <a:gd name="T31" fmla="*/ 212 h 212"/>
                <a:gd name="T32" fmla="*/ 81 w 213"/>
                <a:gd name="T33" fmla="*/ 209 h 212"/>
                <a:gd name="T34" fmla="*/ 70 w 213"/>
                <a:gd name="T35" fmla="*/ 207 h 212"/>
                <a:gd name="T36" fmla="*/ 51 w 213"/>
                <a:gd name="T37" fmla="*/ 197 h 212"/>
                <a:gd name="T38" fmla="*/ 34 w 213"/>
                <a:gd name="T39" fmla="*/ 184 h 212"/>
                <a:gd name="T40" fmla="*/ 20 w 213"/>
                <a:gd name="T41" fmla="*/ 169 h 212"/>
                <a:gd name="T42" fmla="*/ 11 w 213"/>
                <a:gd name="T43" fmla="*/ 151 h 212"/>
                <a:gd name="T44" fmla="*/ 4 w 213"/>
                <a:gd name="T45" fmla="*/ 132 h 212"/>
                <a:gd name="T46" fmla="*/ 0 w 213"/>
                <a:gd name="T47" fmla="*/ 112 h 212"/>
                <a:gd name="T48" fmla="*/ 1 w 213"/>
                <a:gd name="T49" fmla="*/ 91 h 212"/>
                <a:gd name="T50" fmla="*/ 7 w 213"/>
                <a:gd name="T51" fmla="*/ 70 h 212"/>
                <a:gd name="T52" fmla="*/ 11 w 213"/>
                <a:gd name="T53" fmla="*/ 60 h 212"/>
                <a:gd name="T54" fmla="*/ 21 w 213"/>
                <a:gd name="T55" fmla="*/ 42 h 212"/>
                <a:gd name="T56" fmla="*/ 36 w 213"/>
                <a:gd name="T57" fmla="*/ 27 h 212"/>
                <a:gd name="T58" fmla="*/ 52 w 213"/>
                <a:gd name="T59" fmla="*/ 15 h 212"/>
                <a:gd name="T60" fmla="*/ 71 w 213"/>
                <a:gd name="T61" fmla="*/ 6 h 212"/>
                <a:gd name="T62" fmla="*/ 92 w 213"/>
                <a:gd name="T63" fmla="*/ 1 h 212"/>
                <a:gd name="T64" fmla="*/ 112 w 213"/>
                <a:gd name="T65" fmla="*/ 0 h 212"/>
                <a:gd name="T66" fmla="*/ 133 w 213"/>
                <a:gd name="T67" fmla="*/ 3 h 212"/>
                <a:gd name="T68" fmla="*/ 143 w 213"/>
                <a:gd name="T69" fmla="*/ 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3" h="212">
                  <a:moveTo>
                    <a:pt x="143" y="6"/>
                  </a:moveTo>
                  <a:lnTo>
                    <a:pt x="143" y="6"/>
                  </a:lnTo>
                  <a:lnTo>
                    <a:pt x="154" y="11"/>
                  </a:lnTo>
                  <a:lnTo>
                    <a:pt x="163" y="15"/>
                  </a:lnTo>
                  <a:lnTo>
                    <a:pt x="171" y="22"/>
                  </a:lnTo>
                  <a:lnTo>
                    <a:pt x="179" y="28"/>
                  </a:lnTo>
                  <a:lnTo>
                    <a:pt x="186" y="35"/>
                  </a:lnTo>
                  <a:lnTo>
                    <a:pt x="193" y="43"/>
                  </a:lnTo>
                  <a:lnTo>
                    <a:pt x="198" y="53"/>
                  </a:lnTo>
                  <a:lnTo>
                    <a:pt x="204" y="61"/>
                  </a:lnTo>
                  <a:lnTo>
                    <a:pt x="208" y="70"/>
                  </a:lnTo>
                  <a:lnTo>
                    <a:pt x="210" y="81"/>
                  </a:lnTo>
                  <a:lnTo>
                    <a:pt x="212" y="91"/>
                  </a:lnTo>
                  <a:lnTo>
                    <a:pt x="213" y="101"/>
                  </a:lnTo>
                  <a:lnTo>
                    <a:pt x="213" y="111"/>
                  </a:lnTo>
                  <a:lnTo>
                    <a:pt x="212" y="122"/>
                  </a:lnTo>
                  <a:lnTo>
                    <a:pt x="210" y="132"/>
                  </a:lnTo>
                  <a:lnTo>
                    <a:pt x="206" y="143"/>
                  </a:lnTo>
                  <a:lnTo>
                    <a:pt x="206" y="143"/>
                  </a:lnTo>
                  <a:lnTo>
                    <a:pt x="202" y="153"/>
                  </a:lnTo>
                  <a:lnTo>
                    <a:pt x="197" y="162"/>
                  </a:lnTo>
                  <a:lnTo>
                    <a:pt x="192" y="170"/>
                  </a:lnTo>
                  <a:lnTo>
                    <a:pt x="185" y="178"/>
                  </a:lnTo>
                  <a:lnTo>
                    <a:pt x="178" y="186"/>
                  </a:lnTo>
                  <a:lnTo>
                    <a:pt x="170" y="192"/>
                  </a:lnTo>
                  <a:lnTo>
                    <a:pt x="160" y="199"/>
                  </a:lnTo>
                  <a:lnTo>
                    <a:pt x="152" y="203"/>
                  </a:lnTo>
                  <a:lnTo>
                    <a:pt x="143" y="207"/>
                  </a:lnTo>
                  <a:lnTo>
                    <a:pt x="132" y="209"/>
                  </a:lnTo>
                  <a:lnTo>
                    <a:pt x="123" y="212"/>
                  </a:lnTo>
                  <a:lnTo>
                    <a:pt x="112" y="212"/>
                  </a:lnTo>
                  <a:lnTo>
                    <a:pt x="101" y="212"/>
                  </a:lnTo>
                  <a:lnTo>
                    <a:pt x="92" y="212"/>
                  </a:lnTo>
                  <a:lnTo>
                    <a:pt x="81" y="209"/>
                  </a:lnTo>
                  <a:lnTo>
                    <a:pt x="70" y="207"/>
                  </a:lnTo>
                  <a:lnTo>
                    <a:pt x="70" y="207"/>
                  </a:lnTo>
                  <a:lnTo>
                    <a:pt x="61" y="203"/>
                  </a:lnTo>
                  <a:lnTo>
                    <a:pt x="51" y="197"/>
                  </a:lnTo>
                  <a:lnTo>
                    <a:pt x="42" y="190"/>
                  </a:lnTo>
                  <a:lnTo>
                    <a:pt x="34" y="184"/>
                  </a:lnTo>
                  <a:lnTo>
                    <a:pt x="27" y="177"/>
                  </a:lnTo>
                  <a:lnTo>
                    <a:pt x="20" y="169"/>
                  </a:lnTo>
                  <a:lnTo>
                    <a:pt x="15" y="161"/>
                  </a:lnTo>
                  <a:lnTo>
                    <a:pt x="11" y="151"/>
                  </a:lnTo>
                  <a:lnTo>
                    <a:pt x="7" y="142"/>
                  </a:lnTo>
                  <a:lnTo>
                    <a:pt x="4" y="132"/>
                  </a:lnTo>
                  <a:lnTo>
                    <a:pt x="1" y="122"/>
                  </a:lnTo>
                  <a:lnTo>
                    <a:pt x="0" y="112"/>
                  </a:lnTo>
                  <a:lnTo>
                    <a:pt x="0" y="101"/>
                  </a:lnTo>
                  <a:lnTo>
                    <a:pt x="1" y="91"/>
                  </a:lnTo>
                  <a:lnTo>
                    <a:pt x="4" y="80"/>
                  </a:lnTo>
                  <a:lnTo>
                    <a:pt x="7" y="70"/>
                  </a:lnTo>
                  <a:lnTo>
                    <a:pt x="7" y="70"/>
                  </a:lnTo>
                  <a:lnTo>
                    <a:pt x="11" y="60"/>
                  </a:lnTo>
                  <a:lnTo>
                    <a:pt x="16" y="50"/>
                  </a:lnTo>
                  <a:lnTo>
                    <a:pt x="21" y="42"/>
                  </a:lnTo>
                  <a:lnTo>
                    <a:pt x="28" y="34"/>
                  </a:lnTo>
                  <a:lnTo>
                    <a:pt x="36" y="27"/>
                  </a:lnTo>
                  <a:lnTo>
                    <a:pt x="44" y="20"/>
                  </a:lnTo>
                  <a:lnTo>
                    <a:pt x="52" y="15"/>
                  </a:lnTo>
                  <a:lnTo>
                    <a:pt x="62" y="10"/>
                  </a:lnTo>
                  <a:lnTo>
                    <a:pt x="71" y="6"/>
                  </a:lnTo>
                  <a:lnTo>
                    <a:pt x="81" y="3"/>
                  </a:lnTo>
                  <a:lnTo>
                    <a:pt x="92" y="1"/>
                  </a:lnTo>
                  <a:lnTo>
                    <a:pt x="101" y="0"/>
                  </a:lnTo>
                  <a:lnTo>
                    <a:pt x="112" y="0"/>
                  </a:lnTo>
                  <a:lnTo>
                    <a:pt x="123" y="1"/>
                  </a:lnTo>
                  <a:lnTo>
                    <a:pt x="133" y="3"/>
                  </a:lnTo>
                  <a:lnTo>
                    <a:pt x="143" y="6"/>
                  </a:lnTo>
                  <a:lnTo>
                    <a:pt x="143" y="6"/>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8" name="Freeform 702"/>
            <p:cNvSpPr>
              <a:spLocks/>
            </p:cNvSpPr>
            <p:nvPr/>
          </p:nvSpPr>
          <p:spPr bwMode="auto">
            <a:xfrm>
              <a:off x="5435600" y="1862138"/>
              <a:ext cx="238125" cy="238125"/>
            </a:xfrm>
            <a:custGeom>
              <a:avLst/>
              <a:gdLst>
                <a:gd name="T0" fmla="*/ 100 w 150"/>
                <a:gd name="T1" fmla="*/ 4 h 150"/>
                <a:gd name="T2" fmla="*/ 100 w 150"/>
                <a:gd name="T3" fmla="*/ 4 h 150"/>
                <a:gd name="T4" fmla="*/ 114 w 150"/>
                <a:gd name="T5" fmla="*/ 11 h 150"/>
                <a:gd name="T6" fmla="*/ 126 w 150"/>
                <a:gd name="T7" fmla="*/ 20 h 150"/>
                <a:gd name="T8" fmla="*/ 135 w 150"/>
                <a:gd name="T9" fmla="*/ 31 h 150"/>
                <a:gd name="T10" fmla="*/ 143 w 150"/>
                <a:gd name="T11" fmla="*/ 43 h 150"/>
                <a:gd name="T12" fmla="*/ 147 w 150"/>
                <a:gd name="T13" fmla="*/ 57 h 150"/>
                <a:gd name="T14" fmla="*/ 150 w 150"/>
                <a:gd name="T15" fmla="*/ 72 h 150"/>
                <a:gd name="T16" fmla="*/ 149 w 150"/>
                <a:gd name="T17" fmla="*/ 87 h 150"/>
                <a:gd name="T18" fmla="*/ 146 w 150"/>
                <a:gd name="T19" fmla="*/ 101 h 150"/>
                <a:gd name="T20" fmla="*/ 146 w 150"/>
                <a:gd name="T21" fmla="*/ 101 h 150"/>
                <a:gd name="T22" fmla="*/ 139 w 150"/>
                <a:gd name="T23" fmla="*/ 115 h 150"/>
                <a:gd name="T24" fmla="*/ 130 w 150"/>
                <a:gd name="T25" fmla="*/ 127 h 150"/>
                <a:gd name="T26" fmla="*/ 119 w 150"/>
                <a:gd name="T27" fmla="*/ 137 h 150"/>
                <a:gd name="T28" fmla="*/ 107 w 150"/>
                <a:gd name="T29" fmla="*/ 143 h 150"/>
                <a:gd name="T30" fmla="*/ 93 w 150"/>
                <a:gd name="T31" fmla="*/ 149 h 150"/>
                <a:gd name="T32" fmla="*/ 79 w 150"/>
                <a:gd name="T33" fmla="*/ 150 h 150"/>
                <a:gd name="T34" fmla="*/ 64 w 150"/>
                <a:gd name="T35" fmla="*/ 150 h 150"/>
                <a:gd name="T36" fmla="*/ 49 w 150"/>
                <a:gd name="T37" fmla="*/ 146 h 150"/>
                <a:gd name="T38" fmla="*/ 49 w 150"/>
                <a:gd name="T39" fmla="*/ 146 h 150"/>
                <a:gd name="T40" fmla="*/ 35 w 150"/>
                <a:gd name="T41" fmla="*/ 139 h 150"/>
                <a:gd name="T42" fmla="*/ 23 w 150"/>
                <a:gd name="T43" fmla="*/ 130 h 150"/>
                <a:gd name="T44" fmla="*/ 14 w 150"/>
                <a:gd name="T45" fmla="*/ 119 h 150"/>
                <a:gd name="T46" fmla="*/ 7 w 150"/>
                <a:gd name="T47" fmla="*/ 107 h 150"/>
                <a:gd name="T48" fmla="*/ 2 w 150"/>
                <a:gd name="T49" fmla="*/ 93 h 150"/>
                <a:gd name="T50" fmla="*/ 0 w 150"/>
                <a:gd name="T51" fmla="*/ 78 h 150"/>
                <a:gd name="T52" fmla="*/ 0 w 150"/>
                <a:gd name="T53" fmla="*/ 64 h 150"/>
                <a:gd name="T54" fmla="*/ 4 w 150"/>
                <a:gd name="T55" fmla="*/ 49 h 150"/>
                <a:gd name="T56" fmla="*/ 4 w 150"/>
                <a:gd name="T57" fmla="*/ 49 h 150"/>
                <a:gd name="T58" fmla="*/ 11 w 150"/>
                <a:gd name="T59" fmla="*/ 35 h 150"/>
                <a:gd name="T60" fmla="*/ 19 w 150"/>
                <a:gd name="T61" fmla="*/ 24 h 150"/>
                <a:gd name="T62" fmla="*/ 30 w 150"/>
                <a:gd name="T63" fmla="*/ 14 h 150"/>
                <a:gd name="T64" fmla="*/ 43 w 150"/>
                <a:gd name="T65" fmla="*/ 7 h 150"/>
                <a:gd name="T66" fmla="*/ 57 w 150"/>
                <a:gd name="T67" fmla="*/ 2 h 150"/>
                <a:gd name="T68" fmla="*/ 70 w 150"/>
                <a:gd name="T69" fmla="*/ 0 h 150"/>
                <a:gd name="T70" fmla="*/ 85 w 150"/>
                <a:gd name="T71" fmla="*/ 0 h 150"/>
                <a:gd name="T72" fmla="*/ 100 w 150"/>
                <a:gd name="T73" fmla="*/ 4 h 150"/>
                <a:gd name="T74" fmla="*/ 100 w 150"/>
                <a:gd name="T75"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0" h="150">
                  <a:moveTo>
                    <a:pt x="100" y="4"/>
                  </a:moveTo>
                  <a:lnTo>
                    <a:pt x="100" y="4"/>
                  </a:lnTo>
                  <a:lnTo>
                    <a:pt x="114" y="11"/>
                  </a:lnTo>
                  <a:lnTo>
                    <a:pt x="126" y="20"/>
                  </a:lnTo>
                  <a:lnTo>
                    <a:pt x="135" y="31"/>
                  </a:lnTo>
                  <a:lnTo>
                    <a:pt x="143" y="43"/>
                  </a:lnTo>
                  <a:lnTo>
                    <a:pt x="147" y="57"/>
                  </a:lnTo>
                  <a:lnTo>
                    <a:pt x="150" y="72"/>
                  </a:lnTo>
                  <a:lnTo>
                    <a:pt x="149" y="87"/>
                  </a:lnTo>
                  <a:lnTo>
                    <a:pt x="146" y="101"/>
                  </a:lnTo>
                  <a:lnTo>
                    <a:pt x="146" y="101"/>
                  </a:lnTo>
                  <a:lnTo>
                    <a:pt x="139" y="115"/>
                  </a:lnTo>
                  <a:lnTo>
                    <a:pt x="130" y="127"/>
                  </a:lnTo>
                  <a:lnTo>
                    <a:pt x="119" y="137"/>
                  </a:lnTo>
                  <a:lnTo>
                    <a:pt x="107" y="143"/>
                  </a:lnTo>
                  <a:lnTo>
                    <a:pt x="93" y="149"/>
                  </a:lnTo>
                  <a:lnTo>
                    <a:pt x="79" y="150"/>
                  </a:lnTo>
                  <a:lnTo>
                    <a:pt x="64" y="150"/>
                  </a:lnTo>
                  <a:lnTo>
                    <a:pt x="49" y="146"/>
                  </a:lnTo>
                  <a:lnTo>
                    <a:pt x="49" y="146"/>
                  </a:lnTo>
                  <a:lnTo>
                    <a:pt x="35" y="139"/>
                  </a:lnTo>
                  <a:lnTo>
                    <a:pt x="23" y="130"/>
                  </a:lnTo>
                  <a:lnTo>
                    <a:pt x="14" y="119"/>
                  </a:lnTo>
                  <a:lnTo>
                    <a:pt x="7" y="107"/>
                  </a:lnTo>
                  <a:lnTo>
                    <a:pt x="2" y="93"/>
                  </a:lnTo>
                  <a:lnTo>
                    <a:pt x="0" y="78"/>
                  </a:lnTo>
                  <a:lnTo>
                    <a:pt x="0" y="64"/>
                  </a:lnTo>
                  <a:lnTo>
                    <a:pt x="4" y="49"/>
                  </a:lnTo>
                  <a:lnTo>
                    <a:pt x="4" y="49"/>
                  </a:lnTo>
                  <a:lnTo>
                    <a:pt x="11" y="35"/>
                  </a:lnTo>
                  <a:lnTo>
                    <a:pt x="19" y="24"/>
                  </a:lnTo>
                  <a:lnTo>
                    <a:pt x="30" y="14"/>
                  </a:lnTo>
                  <a:lnTo>
                    <a:pt x="43" y="7"/>
                  </a:lnTo>
                  <a:lnTo>
                    <a:pt x="57" y="2"/>
                  </a:lnTo>
                  <a:lnTo>
                    <a:pt x="70" y="0"/>
                  </a:lnTo>
                  <a:lnTo>
                    <a:pt x="85" y="0"/>
                  </a:lnTo>
                  <a:lnTo>
                    <a:pt x="100" y="4"/>
                  </a:lnTo>
                  <a:lnTo>
                    <a:pt x="10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9" name="Freeform 703"/>
            <p:cNvSpPr>
              <a:spLocks/>
            </p:cNvSpPr>
            <p:nvPr/>
          </p:nvSpPr>
          <p:spPr bwMode="auto">
            <a:xfrm>
              <a:off x="5622925" y="893763"/>
              <a:ext cx="896938" cy="471488"/>
            </a:xfrm>
            <a:custGeom>
              <a:avLst/>
              <a:gdLst>
                <a:gd name="T0" fmla="*/ 565 w 565"/>
                <a:gd name="T1" fmla="*/ 69 h 297"/>
                <a:gd name="T2" fmla="*/ 457 w 565"/>
                <a:gd name="T3" fmla="*/ 297 h 297"/>
                <a:gd name="T4" fmla="*/ 118 w 565"/>
                <a:gd name="T5" fmla="*/ 297 h 297"/>
                <a:gd name="T6" fmla="*/ 0 w 565"/>
                <a:gd name="T7" fmla="*/ 84 h 297"/>
                <a:gd name="T8" fmla="*/ 0 w 565"/>
                <a:gd name="T9" fmla="*/ 84 h 297"/>
                <a:gd name="T10" fmla="*/ 9 w 565"/>
                <a:gd name="T11" fmla="*/ 76 h 297"/>
                <a:gd name="T12" fmla="*/ 21 w 565"/>
                <a:gd name="T13" fmla="*/ 67 h 297"/>
                <a:gd name="T14" fmla="*/ 39 w 565"/>
                <a:gd name="T15" fmla="*/ 58 h 297"/>
                <a:gd name="T16" fmla="*/ 60 w 565"/>
                <a:gd name="T17" fmla="*/ 47 h 297"/>
                <a:gd name="T18" fmla="*/ 87 w 565"/>
                <a:gd name="T19" fmla="*/ 35 h 297"/>
                <a:gd name="T20" fmla="*/ 118 w 565"/>
                <a:gd name="T21" fmla="*/ 24 h 297"/>
                <a:gd name="T22" fmla="*/ 154 w 565"/>
                <a:gd name="T23" fmla="*/ 15 h 297"/>
                <a:gd name="T24" fmla="*/ 193 w 565"/>
                <a:gd name="T25" fmla="*/ 7 h 297"/>
                <a:gd name="T26" fmla="*/ 213 w 565"/>
                <a:gd name="T27" fmla="*/ 4 h 297"/>
                <a:gd name="T28" fmla="*/ 235 w 565"/>
                <a:gd name="T29" fmla="*/ 1 h 297"/>
                <a:gd name="T30" fmla="*/ 258 w 565"/>
                <a:gd name="T31" fmla="*/ 0 h 297"/>
                <a:gd name="T32" fmla="*/ 282 w 565"/>
                <a:gd name="T33" fmla="*/ 0 h 297"/>
                <a:gd name="T34" fmla="*/ 306 w 565"/>
                <a:gd name="T35" fmla="*/ 0 h 297"/>
                <a:gd name="T36" fmla="*/ 332 w 565"/>
                <a:gd name="T37" fmla="*/ 3 h 297"/>
                <a:gd name="T38" fmla="*/ 357 w 565"/>
                <a:gd name="T39" fmla="*/ 5 h 297"/>
                <a:gd name="T40" fmla="*/ 386 w 565"/>
                <a:gd name="T41" fmla="*/ 9 h 297"/>
                <a:gd name="T42" fmla="*/ 413 w 565"/>
                <a:gd name="T43" fmla="*/ 15 h 297"/>
                <a:gd name="T44" fmla="*/ 442 w 565"/>
                <a:gd name="T45" fmla="*/ 23 h 297"/>
                <a:gd name="T46" fmla="*/ 472 w 565"/>
                <a:gd name="T47" fmla="*/ 31 h 297"/>
                <a:gd name="T48" fmla="*/ 502 w 565"/>
                <a:gd name="T49" fmla="*/ 42 h 297"/>
                <a:gd name="T50" fmla="*/ 533 w 565"/>
                <a:gd name="T51" fmla="*/ 55 h 297"/>
                <a:gd name="T52" fmla="*/ 565 w 565"/>
                <a:gd name="T53" fmla="*/ 69 h 297"/>
                <a:gd name="T54" fmla="*/ 565 w 565"/>
                <a:gd name="T55" fmla="*/ 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5" h="297">
                  <a:moveTo>
                    <a:pt x="565" y="69"/>
                  </a:moveTo>
                  <a:lnTo>
                    <a:pt x="457" y="297"/>
                  </a:lnTo>
                  <a:lnTo>
                    <a:pt x="118" y="297"/>
                  </a:lnTo>
                  <a:lnTo>
                    <a:pt x="0" y="84"/>
                  </a:lnTo>
                  <a:lnTo>
                    <a:pt x="0" y="84"/>
                  </a:lnTo>
                  <a:lnTo>
                    <a:pt x="9" y="76"/>
                  </a:lnTo>
                  <a:lnTo>
                    <a:pt x="21" y="67"/>
                  </a:lnTo>
                  <a:lnTo>
                    <a:pt x="39" y="58"/>
                  </a:lnTo>
                  <a:lnTo>
                    <a:pt x="60" y="47"/>
                  </a:lnTo>
                  <a:lnTo>
                    <a:pt x="87" y="35"/>
                  </a:lnTo>
                  <a:lnTo>
                    <a:pt x="118" y="24"/>
                  </a:lnTo>
                  <a:lnTo>
                    <a:pt x="154" y="15"/>
                  </a:lnTo>
                  <a:lnTo>
                    <a:pt x="193" y="7"/>
                  </a:lnTo>
                  <a:lnTo>
                    <a:pt x="213" y="4"/>
                  </a:lnTo>
                  <a:lnTo>
                    <a:pt x="235" y="1"/>
                  </a:lnTo>
                  <a:lnTo>
                    <a:pt x="258" y="0"/>
                  </a:lnTo>
                  <a:lnTo>
                    <a:pt x="282" y="0"/>
                  </a:lnTo>
                  <a:lnTo>
                    <a:pt x="306" y="0"/>
                  </a:lnTo>
                  <a:lnTo>
                    <a:pt x="332" y="3"/>
                  </a:lnTo>
                  <a:lnTo>
                    <a:pt x="357" y="5"/>
                  </a:lnTo>
                  <a:lnTo>
                    <a:pt x="386" y="9"/>
                  </a:lnTo>
                  <a:lnTo>
                    <a:pt x="413" y="15"/>
                  </a:lnTo>
                  <a:lnTo>
                    <a:pt x="442" y="23"/>
                  </a:lnTo>
                  <a:lnTo>
                    <a:pt x="472" y="31"/>
                  </a:lnTo>
                  <a:lnTo>
                    <a:pt x="502" y="42"/>
                  </a:lnTo>
                  <a:lnTo>
                    <a:pt x="533" y="55"/>
                  </a:lnTo>
                  <a:lnTo>
                    <a:pt x="565" y="69"/>
                  </a:lnTo>
                  <a:lnTo>
                    <a:pt x="565" y="69"/>
                  </a:lnTo>
                  <a:close/>
                </a:path>
              </a:pathLst>
            </a:custGeom>
            <a:solidFill>
              <a:srgbClr val="DAD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0" name="Freeform 704"/>
            <p:cNvSpPr>
              <a:spLocks/>
            </p:cNvSpPr>
            <p:nvPr/>
          </p:nvSpPr>
          <p:spPr bwMode="auto">
            <a:xfrm>
              <a:off x="5972175" y="893763"/>
              <a:ext cx="196850" cy="471488"/>
            </a:xfrm>
            <a:custGeom>
              <a:avLst/>
              <a:gdLst>
                <a:gd name="T0" fmla="*/ 27 w 124"/>
                <a:gd name="T1" fmla="*/ 0 h 297"/>
                <a:gd name="T2" fmla="*/ 0 w 124"/>
                <a:gd name="T3" fmla="*/ 235 h 297"/>
                <a:gd name="T4" fmla="*/ 62 w 124"/>
                <a:gd name="T5" fmla="*/ 297 h 297"/>
                <a:gd name="T6" fmla="*/ 124 w 124"/>
                <a:gd name="T7" fmla="*/ 235 h 297"/>
                <a:gd name="T8" fmla="*/ 92 w 124"/>
                <a:gd name="T9" fmla="*/ 0 h 297"/>
                <a:gd name="T10" fmla="*/ 27 w 124"/>
                <a:gd name="T11" fmla="*/ 0 h 297"/>
              </a:gdLst>
              <a:ahLst/>
              <a:cxnLst>
                <a:cxn ang="0">
                  <a:pos x="T0" y="T1"/>
                </a:cxn>
                <a:cxn ang="0">
                  <a:pos x="T2" y="T3"/>
                </a:cxn>
                <a:cxn ang="0">
                  <a:pos x="T4" y="T5"/>
                </a:cxn>
                <a:cxn ang="0">
                  <a:pos x="T6" y="T7"/>
                </a:cxn>
                <a:cxn ang="0">
                  <a:pos x="T8" y="T9"/>
                </a:cxn>
                <a:cxn ang="0">
                  <a:pos x="T10" y="T11"/>
                </a:cxn>
              </a:cxnLst>
              <a:rect l="0" t="0" r="r" b="b"/>
              <a:pathLst>
                <a:path w="124" h="297">
                  <a:moveTo>
                    <a:pt x="27" y="0"/>
                  </a:moveTo>
                  <a:lnTo>
                    <a:pt x="0" y="235"/>
                  </a:lnTo>
                  <a:lnTo>
                    <a:pt x="62" y="297"/>
                  </a:lnTo>
                  <a:lnTo>
                    <a:pt x="124" y="235"/>
                  </a:lnTo>
                  <a:lnTo>
                    <a:pt x="92" y="0"/>
                  </a:lnTo>
                  <a:lnTo>
                    <a:pt x="27" y="0"/>
                  </a:lnTo>
                  <a:close/>
                </a:path>
              </a:pathLst>
            </a:custGeom>
            <a:solidFill>
              <a:srgbClr val="6858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1" name="Freeform 705"/>
            <p:cNvSpPr>
              <a:spLocks/>
            </p:cNvSpPr>
            <p:nvPr/>
          </p:nvSpPr>
          <p:spPr bwMode="auto">
            <a:xfrm>
              <a:off x="5778500" y="409575"/>
              <a:ext cx="631825" cy="741363"/>
            </a:xfrm>
            <a:custGeom>
              <a:avLst/>
              <a:gdLst>
                <a:gd name="T0" fmla="*/ 126 w 398"/>
                <a:gd name="T1" fmla="*/ 447 h 467"/>
                <a:gd name="T2" fmla="*/ 124 w 398"/>
                <a:gd name="T3" fmla="*/ 443 h 467"/>
                <a:gd name="T4" fmla="*/ 151 w 398"/>
                <a:gd name="T5" fmla="*/ 449 h 467"/>
                <a:gd name="T6" fmla="*/ 187 w 398"/>
                <a:gd name="T7" fmla="*/ 460 h 467"/>
                <a:gd name="T8" fmla="*/ 230 w 398"/>
                <a:gd name="T9" fmla="*/ 467 h 467"/>
                <a:gd name="T10" fmla="*/ 265 w 398"/>
                <a:gd name="T11" fmla="*/ 466 h 467"/>
                <a:gd name="T12" fmla="*/ 289 w 398"/>
                <a:gd name="T13" fmla="*/ 460 h 467"/>
                <a:gd name="T14" fmla="*/ 312 w 398"/>
                <a:gd name="T15" fmla="*/ 449 h 467"/>
                <a:gd name="T16" fmla="*/ 334 w 398"/>
                <a:gd name="T17" fmla="*/ 433 h 467"/>
                <a:gd name="T18" fmla="*/ 354 w 398"/>
                <a:gd name="T19" fmla="*/ 410 h 467"/>
                <a:gd name="T20" fmla="*/ 371 w 398"/>
                <a:gd name="T21" fmla="*/ 381 h 467"/>
                <a:gd name="T22" fmla="*/ 386 w 398"/>
                <a:gd name="T23" fmla="*/ 343 h 467"/>
                <a:gd name="T24" fmla="*/ 392 w 398"/>
                <a:gd name="T25" fmla="*/ 321 h 467"/>
                <a:gd name="T26" fmla="*/ 397 w 398"/>
                <a:gd name="T27" fmla="*/ 286 h 467"/>
                <a:gd name="T28" fmla="*/ 398 w 398"/>
                <a:gd name="T29" fmla="*/ 244 h 467"/>
                <a:gd name="T30" fmla="*/ 396 w 398"/>
                <a:gd name="T31" fmla="*/ 200 h 467"/>
                <a:gd name="T32" fmla="*/ 386 w 398"/>
                <a:gd name="T33" fmla="*/ 154 h 467"/>
                <a:gd name="T34" fmla="*/ 384 w 398"/>
                <a:gd name="T35" fmla="*/ 140 h 467"/>
                <a:gd name="T36" fmla="*/ 380 w 398"/>
                <a:gd name="T37" fmla="*/ 127 h 467"/>
                <a:gd name="T38" fmla="*/ 361 w 398"/>
                <a:gd name="T39" fmla="*/ 85 h 467"/>
                <a:gd name="T40" fmla="*/ 344 w 398"/>
                <a:gd name="T41" fmla="*/ 61 h 467"/>
                <a:gd name="T42" fmla="*/ 338 w 398"/>
                <a:gd name="T43" fmla="*/ 55 h 467"/>
                <a:gd name="T44" fmla="*/ 324 w 398"/>
                <a:gd name="T45" fmla="*/ 48 h 467"/>
                <a:gd name="T46" fmla="*/ 305 w 398"/>
                <a:gd name="T47" fmla="*/ 34 h 467"/>
                <a:gd name="T48" fmla="*/ 284 w 398"/>
                <a:gd name="T49" fmla="*/ 21 h 467"/>
                <a:gd name="T50" fmla="*/ 246 w 398"/>
                <a:gd name="T51" fmla="*/ 7 h 467"/>
                <a:gd name="T52" fmla="*/ 208 w 398"/>
                <a:gd name="T53" fmla="*/ 1 h 467"/>
                <a:gd name="T54" fmla="*/ 170 w 398"/>
                <a:gd name="T55" fmla="*/ 3 h 467"/>
                <a:gd name="T56" fmla="*/ 134 w 398"/>
                <a:gd name="T57" fmla="*/ 11 h 467"/>
                <a:gd name="T58" fmla="*/ 100 w 398"/>
                <a:gd name="T59" fmla="*/ 26 h 467"/>
                <a:gd name="T60" fmla="*/ 69 w 398"/>
                <a:gd name="T61" fmla="*/ 47 h 467"/>
                <a:gd name="T62" fmla="*/ 42 w 398"/>
                <a:gd name="T63" fmla="*/ 75 h 467"/>
                <a:gd name="T64" fmla="*/ 20 w 398"/>
                <a:gd name="T65" fmla="*/ 109 h 467"/>
                <a:gd name="T66" fmla="*/ 14 w 398"/>
                <a:gd name="T67" fmla="*/ 124 h 467"/>
                <a:gd name="T68" fmla="*/ 4 w 398"/>
                <a:gd name="T69" fmla="*/ 155 h 467"/>
                <a:gd name="T70" fmla="*/ 0 w 398"/>
                <a:gd name="T71" fmla="*/ 188 h 467"/>
                <a:gd name="T72" fmla="*/ 2 w 398"/>
                <a:gd name="T73" fmla="*/ 219 h 467"/>
                <a:gd name="T74" fmla="*/ 4 w 398"/>
                <a:gd name="T75" fmla="*/ 233 h 467"/>
                <a:gd name="T76" fmla="*/ 10 w 398"/>
                <a:gd name="T77" fmla="*/ 294 h 467"/>
                <a:gd name="T78" fmla="*/ 23 w 398"/>
                <a:gd name="T79" fmla="*/ 343 h 467"/>
                <a:gd name="T80" fmla="*/ 43 w 398"/>
                <a:gd name="T81" fmla="*/ 379 h 467"/>
                <a:gd name="T82" fmla="*/ 65 w 398"/>
                <a:gd name="T83" fmla="*/ 408 h 467"/>
                <a:gd name="T84" fmla="*/ 88 w 398"/>
                <a:gd name="T85" fmla="*/ 426 h 467"/>
                <a:gd name="T86" fmla="*/ 107 w 398"/>
                <a:gd name="T87" fmla="*/ 439 h 467"/>
                <a:gd name="T88" fmla="*/ 126 w 398"/>
                <a:gd name="T89" fmla="*/ 44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8" h="467">
                  <a:moveTo>
                    <a:pt x="126" y="447"/>
                  </a:moveTo>
                  <a:lnTo>
                    <a:pt x="126" y="447"/>
                  </a:lnTo>
                  <a:lnTo>
                    <a:pt x="124" y="444"/>
                  </a:lnTo>
                  <a:lnTo>
                    <a:pt x="124" y="443"/>
                  </a:lnTo>
                  <a:lnTo>
                    <a:pt x="130" y="443"/>
                  </a:lnTo>
                  <a:lnTo>
                    <a:pt x="151" y="449"/>
                  </a:lnTo>
                  <a:lnTo>
                    <a:pt x="168" y="455"/>
                  </a:lnTo>
                  <a:lnTo>
                    <a:pt x="187" y="460"/>
                  </a:lnTo>
                  <a:lnTo>
                    <a:pt x="207" y="464"/>
                  </a:lnTo>
                  <a:lnTo>
                    <a:pt x="230" y="467"/>
                  </a:lnTo>
                  <a:lnTo>
                    <a:pt x="253" y="467"/>
                  </a:lnTo>
                  <a:lnTo>
                    <a:pt x="265" y="466"/>
                  </a:lnTo>
                  <a:lnTo>
                    <a:pt x="277" y="463"/>
                  </a:lnTo>
                  <a:lnTo>
                    <a:pt x="289" y="460"/>
                  </a:lnTo>
                  <a:lnTo>
                    <a:pt x="300" y="455"/>
                  </a:lnTo>
                  <a:lnTo>
                    <a:pt x="312" y="449"/>
                  </a:lnTo>
                  <a:lnTo>
                    <a:pt x="323" y="441"/>
                  </a:lnTo>
                  <a:lnTo>
                    <a:pt x="334" y="433"/>
                  </a:lnTo>
                  <a:lnTo>
                    <a:pt x="344" y="422"/>
                  </a:lnTo>
                  <a:lnTo>
                    <a:pt x="354" y="410"/>
                  </a:lnTo>
                  <a:lnTo>
                    <a:pt x="363" y="397"/>
                  </a:lnTo>
                  <a:lnTo>
                    <a:pt x="371" y="381"/>
                  </a:lnTo>
                  <a:lnTo>
                    <a:pt x="380" y="363"/>
                  </a:lnTo>
                  <a:lnTo>
                    <a:pt x="386" y="343"/>
                  </a:lnTo>
                  <a:lnTo>
                    <a:pt x="392" y="321"/>
                  </a:lnTo>
                  <a:lnTo>
                    <a:pt x="392" y="321"/>
                  </a:lnTo>
                  <a:lnTo>
                    <a:pt x="394" y="305"/>
                  </a:lnTo>
                  <a:lnTo>
                    <a:pt x="397" y="286"/>
                  </a:lnTo>
                  <a:lnTo>
                    <a:pt x="398" y="266"/>
                  </a:lnTo>
                  <a:lnTo>
                    <a:pt x="398" y="244"/>
                  </a:lnTo>
                  <a:lnTo>
                    <a:pt x="397" y="223"/>
                  </a:lnTo>
                  <a:lnTo>
                    <a:pt x="396" y="200"/>
                  </a:lnTo>
                  <a:lnTo>
                    <a:pt x="392" y="177"/>
                  </a:lnTo>
                  <a:lnTo>
                    <a:pt x="386" y="154"/>
                  </a:lnTo>
                  <a:lnTo>
                    <a:pt x="386" y="154"/>
                  </a:lnTo>
                  <a:lnTo>
                    <a:pt x="384" y="140"/>
                  </a:lnTo>
                  <a:lnTo>
                    <a:pt x="380" y="127"/>
                  </a:lnTo>
                  <a:lnTo>
                    <a:pt x="380" y="127"/>
                  </a:lnTo>
                  <a:lnTo>
                    <a:pt x="370" y="104"/>
                  </a:lnTo>
                  <a:lnTo>
                    <a:pt x="361" y="85"/>
                  </a:lnTo>
                  <a:lnTo>
                    <a:pt x="350" y="67"/>
                  </a:lnTo>
                  <a:lnTo>
                    <a:pt x="344" y="61"/>
                  </a:lnTo>
                  <a:lnTo>
                    <a:pt x="338" y="55"/>
                  </a:lnTo>
                  <a:lnTo>
                    <a:pt x="338" y="55"/>
                  </a:lnTo>
                  <a:lnTo>
                    <a:pt x="331" y="51"/>
                  </a:lnTo>
                  <a:lnTo>
                    <a:pt x="324" y="48"/>
                  </a:lnTo>
                  <a:lnTo>
                    <a:pt x="324" y="48"/>
                  </a:lnTo>
                  <a:lnTo>
                    <a:pt x="305" y="34"/>
                  </a:lnTo>
                  <a:lnTo>
                    <a:pt x="284" y="21"/>
                  </a:lnTo>
                  <a:lnTo>
                    <a:pt x="284" y="21"/>
                  </a:lnTo>
                  <a:lnTo>
                    <a:pt x="265" y="13"/>
                  </a:lnTo>
                  <a:lnTo>
                    <a:pt x="246" y="7"/>
                  </a:lnTo>
                  <a:lnTo>
                    <a:pt x="227" y="3"/>
                  </a:lnTo>
                  <a:lnTo>
                    <a:pt x="208" y="1"/>
                  </a:lnTo>
                  <a:lnTo>
                    <a:pt x="189" y="0"/>
                  </a:lnTo>
                  <a:lnTo>
                    <a:pt x="170" y="3"/>
                  </a:lnTo>
                  <a:lnTo>
                    <a:pt x="151" y="5"/>
                  </a:lnTo>
                  <a:lnTo>
                    <a:pt x="134" y="11"/>
                  </a:lnTo>
                  <a:lnTo>
                    <a:pt x="116" y="17"/>
                  </a:lnTo>
                  <a:lnTo>
                    <a:pt x="100" y="26"/>
                  </a:lnTo>
                  <a:lnTo>
                    <a:pt x="84" y="36"/>
                  </a:lnTo>
                  <a:lnTo>
                    <a:pt x="69" y="47"/>
                  </a:lnTo>
                  <a:lnTo>
                    <a:pt x="54" y="61"/>
                  </a:lnTo>
                  <a:lnTo>
                    <a:pt x="42" y="75"/>
                  </a:lnTo>
                  <a:lnTo>
                    <a:pt x="31" y="92"/>
                  </a:lnTo>
                  <a:lnTo>
                    <a:pt x="20" y="109"/>
                  </a:lnTo>
                  <a:lnTo>
                    <a:pt x="20" y="109"/>
                  </a:lnTo>
                  <a:lnTo>
                    <a:pt x="14" y="124"/>
                  </a:lnTo>
                  <a:lnTo>
                    <a:pt x="8" y="139"/>
                  </a:lnTo>
                  <a:lnTo>
                    <a:pt x="4" y="155"/>
                  </a:lnTo>
                  <a:lnTo>
                    <a:pt x="2" y="171"/>
                  </a:lnTo>
                  <a:lnTo>
                    <a:pt x="0" y="188"/>
                  </a:lnTo>
                  <a:lnTo>
                    <a:pt x="0" y="202"/>
                  </a:lnTo>
                  <a:lnTo>
                    <a:pt x="2" y="219"/>
                  </a:lnTo>
                  <a:lnTo>
                    <a:pt x="4" y="233"/>
                  </a:lnTo>
                  <a:lnTo>
                    <a:pt x="4" y="233"/>
                  </a:lnTo>
                  <a:lnTo>
                    <a:pt x="6" y="266"/>
                  </a:lnTo>
                  <a:lnTo>
                    <a:pt x="10" y="294"/>
                  </a:lnTo>
                  <a:lnTo>
                    <a:pt x="15" y="320"/>
                  </a:lnTo>
                  <a:lnTo>
                    <a:pt x="23" y="343"/>
                  </a:lnTo>
                  <a:lnTo>
                    <a:pt x="33" y="363"/>
                  </a:lnTo>
                  <a:lnTo>
                    <a:pt x="43" y="379"/>
                  </a:lnTo>
                  <a:lnTo>
                    <a:pt x="54" y="394"/>
                  </a:lnTo>
                  <a:lnTo>
                    <a:pt x="65" y="408"/>
                  </a:lnTo>
                  <a:lnTo>
                    <a:pt x="76" y="418"/>
                  </a:lnTo>
                  <a:lnTo>
                    <a:pt x="88" y="426"/>
                  </a:lnTo>
                  <a:lnTo>
                    <a:pt x="97" y="433"/>
                  </a:lnTo>
                  <a:lnTo>
                    <a:pt x="107" y="439"/>
                  </a:lnTo>
                  <a:lnTo>
                    <a:pt x="120" y="444"/>
                  </a:lnTo>
                  <a:lnTo>
                    <a:pt x="126" y="447"/>
                  </a:lnTo>
                  <a:lnTo>
                    <a:pt x="126" y="447"/>
                  </a:lnTo>
                  <a:close/>
                </a:path>
              </a:pathLst>
            </a:custGeom>
            <a:solidFill>
              <a:srgbClr val="F59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2" name="Freeform 706"/>
            <p:cNvSpPr>
              <a:spLocks/>
            </p:cNvSpPr>
            <p:nvPr/>
          </p:nvSpPr>
          <p:spPr bwMode="auto">
            <a:xfrm>
              <a:off x="5903913" y="552450"/>
              <a:ext cx="315913" cy="501650"/>
            </a:xfrm>
            <a:custGeom>
              <a:avLst/>
              <a:gdLst>
                <a:gd name="T0" fmla="*/ 182 w 199"/>
                <a:gd name="T1" fmla="*/ 308 h 316"/>
                <a:gd name="T2" fmla="*/ 130 w 199"/>
                <a:gd name="T3" fmla="*/ 278 h 316"/>
                <a:gd name="T4" fmla="*/ 83 w 199"/>
                <a:gd name="T5" fmla="*/ 238 h 316"/>
                <a:gd name="T6" fmla="*/ 63 w 199"/>
                <a:gd name="T7" fmla="*/ 197 h 316"/>
                <a:gd name="T8" fmla="*/ 108 w 199"/>
                <a:gd name="T9" fmla="*/ 223 h 316"/>
                <a:gd name="T10" fmla="*/ 143 w 199"/>
                <a:gd name="T11" fmla="*/ 235 h 316"/>
                <a:gd name="T12" fmla="*/ 156 w 199"/>
                <a:gd name="T13" fmla="*/ 235 h 316"/>
                <a:gd name="T14" fmla="*/ 156 w 199"/>
                <a:gd name="T15" fmla="*/ 234 h 316"/>
                <a:gd name="T16" fmla="*/ 120 w 199"/>
                <a:gd name="T17" fmla="*/ 223 h 316"/>
                <a:gd name="T18" fmla="*/ 62 w 199"/>
                <a:gd name="T19" fmla="*/ 193 h 316"/>
                <a:gd name="T20" fmla="*/ 52 w 199"/>
                <a:gd name="T21" fmla="*/ 154 h 316"/>
                <a:gd name="T22" fmla="*/ 102 w 199"/>
                <a:gd name="T23" fmla="*/ 169 h 316"/>
                <a:gd name="T24" fmla="*/ 153 w 199"/>
                <a:gd name="T25" fmla="*/ 176 h 316"/>
                <a:gd name="T26" fmla="*/ 155 w 199"/>
                <a:gd name="T27" fmla="*/ 174 h 316"/>
                <a:gd name="T28" fmla="*/ 76 w 199"/>
                <a:gd name="T29" fmla="*/ 161 h 316"/>
                <a:gd name="T30" fmla="*/ 52 w 199"/>
                <a:gd name="T31" fmla="*/ 152 h 316"/>
                <a:gd name="T32" fmla="*/ 66 w 199"/>
                <a:gd name="T33" fmla="*/ 130 h 316"/>
                <a:gd name="T34" fmla="*/ 82 w 199"/>
                <a:gd name="T35" fmla="*/ 123 h 316"/>
                <a:gd name="T36" fmla="*/ 82 w 199"/>
                <a:gd name="T37" fmla="*/ 122 h 316"/>
                <a:gd name="T38" fmla="*/ 48 w 199"/>
                <a:gd name="T39" fmla="*/ 131 h 316"/>
                <a:gd name="T40" fmla="*/ 45 w 199"/>
                <a:gd name="T41" fmla="*/ 116 h 316"/>
                <a:gd name="T42" fmla="*/ 87 w 199"/>
                <a:gd name="T43" fmla="*/ 73 h 316"/>
                <a:gd name="T44" fmla="*/ 86 w 199"/>
                <a:gd name="T45" fmla="*/ 72 h 316"/>
                <a:gd name="T46" fmla="*/ 56 w 199"/>
                <a:gd name="T47" fmla="*/ 106 h 316"/>
                <a:gd name="T48" fmla="*/ 39 w 199"/>
                <a:gd name="T49" fmla="*/ 71 h 316"/>
                <a:gd name="T50" fmla="*/ 33 w 199"/>
                <a:gd name="T51" fmla="*/ 0 h 316"/>
                <a:gd name="T52" fmla="*/ 37 w 199"/>
                <a:gd name="T53" fmla="*/ 62 h 316"/>
                <a:gd name="T54" fmla="*/ 35 w 199"/>
                <a:gd name="T55" fmla="*/ 80 h 316"/>
                <a:gd name="T56" fmla="*/ 14 w 199"/>
                <a:gd name="T57" fmla="*/ 64 h 316"/>
                <a:gd name="T58" fmla="*/ 27 w 199"/>
                <a:gd name="T59" fmla="*/ 76 h 316"/>
                <a:gd name="T60" fmla="*/ 39 w 199"/>
                <a:gd name="T61" fmla="*/ 83 h 316"/>
                <a:gd name="T62" fmla="*/ 44 w 199"/>
                <a:gd name="T63" fmla="*/ 134 h 316"/>
                <a:gd name="T64" fmla="*/ 47 w 199"/>
                <a:gd name="T65" fmla="*/ 183 h 316"/>
                <a:gd name="T66" fmla="*/ 14 w 199"/>
                <a:gd name="T67" fmla="*/ 199 h 316"/>
                <a:gd name="T68" fmla="*/ 0 w 199"/>
                <a:gd name="T69" fmla="*/ 206 h 316"/>
                <a:gd name="T70" fmla="*/ 1 w 199"/>
                <a:gd name="T71" fmla="*/ 206 h 316"/>
                <a:gd name="T72" fmla="*/ 36 w 199"/>
                <a:gd name="T73" fmla="*/ 195 h 316"/>
                <a:gd name="T74" fmla="*/ 54 w 199"/>
                <a:gd name="T75" fmla="*/ 180 h 316"/>
                <a:gd name="T76" fmla="*/ 60 w 199"/>
                <a:gd name="T77" fmla="*/ 211 h 316"/>
                <a:gd name="T78" fmla="*/ 35 w 199"/>
                <a:gd name="T79" fmla="*/ 239 h 316"/>
                <a:gd name="T80" fmla="*/ 25 w 199"/>
                <a:gd name="T81" fmla="*/ 247 h 316"/>
                <a:gd name="T82" fmla="*/ 36 w 199"/>
                <a:gd name="T83" fmla="*/ 241 h 316"/>
                <a:gd name="T84" fmla="*/ 62 w 199"/>
                <a:gd name="T85" fmla="*/ 214 h 316"/>
                <a:gd name="T86" fmla="*/ 68 w 199"/>
                <a:gd name="T87" fmla="*/ 238 h 316"/>
                <a:gd name="T88" fmla="*/ 58 w 199"/>
                <a:gd name="T89" fmla="*/ 269 h 316"/>
                <a:gd name="T90" fmla="*/ 43 w 199"/>
                <a:gd name="T91" fmla="*/ 293 h 316"/>
                <a:gd name="T92" fmla="*/ 44 w 199"/>
                <a:gd name="T93" fmla="*/ 295 h 316"/>
                <a:gd name="T94" fmla="*/ 66 w 199"/>
                <a:gd name="T95" fmla="*/ 257 h 316"/>
                <a:gd name="T96" fmla="*/ 82 w 199"/>
                <a:gd name="T97" fmla="*/ 270 h 316"/>
                <a:gd name="T98" fmla="*/ 99 w 199"/>
                <a:gd name="T99" fmla="*/ 293 h 316"/>
                <a:gd name="T100" fmla="*/ 85 w 199"/>
                <a:gd name="T101" fmla="*/ 264 h 316"/>
                <a:gd name="T102" fmla="*/ 83 w 199"/>
                <a:gd name="T103" fmla="*/ 242 h 316"/>
                <a:gd name="T104" fmla="*/ 120 w 199"/>
                <a:gd name="T105" fmla="*/ 272 h 316"/>
                <a:gd name="T106" fmla="*/ 176 w 199"/>
                <a:gd name="T107" fmla="*/ 309 h 316"/>
                <a:gd name="T108" fmla="*/ 197 w 199"/>
                <a:gd name="T109" fmla="*/ 316 h 316"/>
                <a:gd name="T110" fmla="*/ 198 w 199"/>
                <a:gd name="T111" fmla="*/ 31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9" h="316">
                  <a:moveTo>
                    <a:pt x="198" y="315"/>
                  </a:moveTo>
                  <a:lnTo>
                    <a:pt x="198" y="315"/>
                  </a:lnTo>
                  <a:lnTo>
                    <a:pt x="182" y="308"/>
                  </a:lnTo>
                  <a:lnTo>
                    <a:pt x="164" y="299"/>
                  </a:lnTo>
                  <a:lnTo>
                    <a:pt x="147" y="289"/>
                  </a:lnTo>
                  <a:lnTo>
                    <a:pt x="130" y="278"/>
                  </a:lnTo>
                  <a:lnTo>
                    <a:pt x="114" y="265"/>
                  </a:lnTo>
                  <a:lnTo>
                    <a:pt x="98" y="253"/>
                  </a:lnTo>
                  <a:lnTo>
                    <a:pt x="83" y="238"/>
                  </a:lnTo>
                  <a:lnTo>
                    <a:pt x="70" y="223"/>
                  </a:lnTo>
                  <a:lnTo>
                    <a:pt x="70" y="223"/>
                  </a:lnTo>
                  <a:lnTo>
                    <a:pt x="63" y="197"/>
                  </a:lnTo>
                  <a:lnTo>
                    <a:pt x="63" y="197"/>
                  </a:lnTo>
                  <a:lnTo>
                    <a:pt x="85" y="211"/>
                  </a:lnTo>
                  <a:lnTo>
                    <a:pt x="108" y="223"/>
                  </a:lnTo>
                  <a:lnTo>
                    <a:pt x="118" y="227"/>
                  </a:lnTo>
                  <a:lnTo>
                    <a:pt x="130" y="233"/>
                  </a:lnTo>
                  <a:lnTo>
                    <a:pt x="143" y="235"/>
                  </a:lnTo>
                  <a:lnTo>
                    <a:pt x="155" y="237"/>
                  </a:lnTo>
                  <a:lnTo>
                    <a:pt x="155" y="237"/>
                  </a:lnTo>
                  <a:lnTo>
                    <a:pt x="156" y="235"/>
                  </a:lnTo>
                  <a:lnTo>
                    <a:pt x="156" y="234"/>
                  </a:lnTo>
                  <a:lnTo>
                    <a:pt x="156" y="234"/>
                  </a:lnTo>
                  <a:lnTo>
                    <a:pt x="156" y="234"/>
                  </a:lnTo>
                  <a:lnTo>
                    <a:pt x="143" y="231"/>
                  </a:lnTo>
                  <a:lnTo>
                    <a:pt x="130" y="228"/>
                  </a:lnTo>
                  <a:lnTo>
                    <a:pt x="120" y="223"/>
                  </a:lnTo>
                  <a:lnTo>
                    <a:pt x="108" y="218"/>
                  </a:lnTo>
                  <a:lnTo>
                    <a:pt x="85" y="206"/>
                  </a:lnTo>
                  <a:lnTo>
                    <a:pt x="62" y="193"/>
                  </a:lnTo>
                  <a:lnTo>
                    <a:pt x="62" y="193"/>
                  </a:lnTo>
                  <a:lnTo>
                    <a:pt x="52" y="154"/>
                  </a:lnTo>
                  <a:lnTo>
                    <a:pt x="52" y="154"/>
                  </a:lnTo>
                  <a:lnTo>
                    <a:pt x="64" y="160"/>
                  </a:lnTo>
                  <a:lnTo>
                    <a:pt x="76" y="164"/>
                  </a:lnTo>
                  <a:lnTo>
                    <a:pt x="102" y="169"/>
                  </a:lnTo>
                  <a:lnTo>
                    <a:pt x="128" y="173"/>
                  </a:lnTo>
                  <a:lnTo>
                    <a:pt x="153" y="176"/>
                  </a:lnTo>
                  <a:lnTo>
                    <a:pt x="153" y="176"/>
                  </a:lnTo>
                  <a:lnTo>
                    <a:pt x="155" y="174"/>
                  </a:lnTo>
                  <a:lnTo>
                    <a:pt x="155" y="174"/>
                  </a:lnTo>
                  <a:lnTo>
                    <a:pt x="155" y="174"/>
                  </a:lnTo>
                  <a:lnTo>
                    <a:pt x="129" y="170"/>
                  </a:lnTo>
                  <a:lnTo>
                    <a:pt x="102" y="166"/>
                  </a:lnTo>
                  <a:lnTo>
                    <a:pt x="76" y="161"/>
                  </a:lnTo>
                  <a:lnTo>
                    <a:pt x="64" y="157"/>
                  </a:lnTo>
                  <a:lnTo>
                    <a:pt x="52" y="152"/>
                  </a:lnTo>
                  <a:lnTo>
                    <a:pt x="52" y="152"/>
                  </a:lnTo>
                  <a:lnTo>
                    <a:pt x="48" y="133"/>
                  </a:lnTo>
                  <a:lnTo>
                    <a:pt x="48" y="133"/>
                  </a:lnTo>
                  <a:lnTo>
                    <a:pt x="66" y="130"/>
                  </a:lnTo>
                  <a:lnTo>
                    <a:pt x="74" y="127"/>
                  </a:lnTo>
                  <a:lnTo>
                    <a:pt x="82" y="123"/>
                  </a:lnTo>
                  <a:lnTo>
                    <a:pt x="82" y="123"/>
                  </a:lnTo>
                  <a:lnTo>
                    <a:pt x="83" y="122"/>
                  </a:lnTo>
                  <a:lnTo>
                    <a:pt x="82" y="122"/>
                  </a:lnTo>
                  <a:lnTo>
                    <a:pt x="82" y="122"/>
                  </a:lnTo>
                  <a:lnTo>
                    <a:pt x="74" y="126"/>
                  </a:lnTo>
                  <a:lnTo>
                    <a:pt x="66" y="129"/>
                  </a:lnTo>
                  <a:lnTo>
                    <a:pt x="48" y="131"/>
                  </a:lnTo>
                  <a:lnTo>
                    <a:pt x="48" y="131"/>
                  </a:lnTo>
                  <a:lnTo>
                    <a:pt x="45" y="116"/>
                  </a:lnTo>
                  <a:lnTo>
                    <a:pt x="45" y="116"/>
                  </a:lnTo>
                  <a:lnTo>
                    <a:pt x="56" y="107"/>
                  </a:lnTo>
                  <a:lnTo>
                    <a:pt x="67" y="96"/>
                  </a:lnTo>
                  <a:lnTo>
                    <a:pt x="87" y="73"/>
                  </a:lnTo>
                  <a:lnTo>
                    <a:pt x="87" y="73"/>
                  </a:lnTo>
                  <a:lnTo>
                    <a:pt x="87" y="72"/>
                  </a:lnTo>
                  <a:lnTo>
                    <a:pt x="86" y="72"/>
                  </a:lnTo>
                  <a:lnTo>
                    <a:pt x="86" y="72"/>
                  </a:lnTo>
                  <a:lnTo>
                    <a:pt x="66" y="95"/>
                  </a:lnTo>
                  <a:lnTo>
                    <a:pt x="56" y="106"/>
                  </a:lnTo>
                  <a:lnTo>
                    <a:pt x="45" y="115"/>
                  </a:lnTo>
                  <a:lnTo>
                    <a:pt x="45" y="115"/>
                  </a:lnTo>
                  <a:lnTo>
                    <a:pt x="39" y="71"/>
                  </a:lnTo>
                  <a:lnTo>
                    <a:pt x="35" y="33"/>
                  </a:lnTo>
                  <a:lnTo>
                    <a:pt x="33" y="0"/>
                  </a:lnTo>
                  <a:lnTo>
                    <a:pt x="33" y="0"/>
                  </a:lnTo>
                  <a:lnTo>
                    <a:pt x="33" y="22"/>
                  </a:lnTo>
                  <a:lnTo>
                    <a:pt x="35" y="42"/>
                  </a:lnTo>
                  <a:lnTo>
                    <a:pt x="37" y="62"/>
                  </a:lnTo>
                  <a:lnTo>
                    <a:pt x="39" y="81"/>
                  </a:lnTo>
                  <a:lnTo>
                    <a:pt x="39" y="81"/>
                  </a:lnTo>
                  <a:lnTo>
                    <a:pt x="35" y="80"/>
                  </a:lnTo>
                  <a:lnTo>
                    <a:pt x="31" y="77"/>
                  </a:lnTo>
                  <a:lnTo>
                    <a:pt x="22" y="72"/>
                  </a:lnTo>
                  <a:lnTo>
                    <a:pt x="14" y="64"/>
                  </a:lnTo>
                  <a:lnTo>
                    <a:pt x="14" y="64"/>
                  </a:lnTo>
                  <a:lnTo>
                    <a:pt x="21" y="69"/>
                  </a:lnTo>
                  <a:lnTo>
                    <a:pt x="27" y="76"/>
                  </a:lnTo>
                  <a:lnTo>
                    <a:pt x="32" y="81"/>
                  </a:lnTo>
                  <a:lnTo>
                    <a:pt x="35" y="83"/>
                  </a:lnTo>
                  <a:lnTo>
                    <a:pt x="39" y="83"/>
                  </a:lnTo>
                  <a:lnTo>
                    <a:pt x="39" y="83"/>
                  </a:lnTo>
                  <a:lnTo>
                    <a:pt x="41" y="110"/>
                  </a:lnTo>
                  <a:lnTo>
                    <a:pt x="44" y="134"/>
                  </a:lnTo>
                  <a:lnTo>
                    <a:pt x="54" y="177"/>
                  </a:lnTo>
                  <a:lnTo>
                    <a:pt x="54" y="177"/>
                  </a:lnTo>
                  <a:lnTo>
                    <a:pt x="47" y="183"/>
                  </a:lnTo>
                  <a:lnTo>
                    <a:pt x="41" y="187"/>
                  </a:lnTo>
                  <a:lnTo>
                    <a:pt x="29" y="193"/>
                  </a:lnTo>
                  <a:lnTo>
                    <a:pt x="14" y="199"/>
                  </a:lnTo>
                  <a:lnTo>
                    <a:pt x="1" y="204"/>
                  </a:lnTo>
                  <a:lnTo>
                    <a:pt x="1" y="204"/>
                  </a:lnTo>
                  <a:lnTo>
                    <a:pt x="0" y="206"/>
                  </a:lnTo>
                  <a:lnTo>
                    <a:pt x="0" y="206"/>
                  </a:lnTo>
                  <a:lnTo>
                    <a:pt x="1" y="206"/>
                  </a:lnTo>
                  <a:lnTo>
                    <a:pt x="1" y="206"/>
                  </a:lnTo>
                  <a:lnTo>
                    <a:pt x="14" y="203"/>
                  </a:lnTo>
                  <a:lnTo>
                    <a:pt x="29" y="197"/>
                  </a:lnTo>
                  <a:lnTo>
                    <a:pt x="36" y="195"/>
                  </a:lnTo>
                  <a:lnTo>
                    <a:pt x="43" y="191"/>
                  </a:lnTo>
                  <a:lnTo>
                    <a:pt x="48" y="187"/>
                  </a:lnTo>
                  <a:lnTo>
                    <a:pt x="54" y="180"/>
                  </a:lnTo>
                  <a:lnTo>
                    <a:pt x="54" y="180"/>
                  </a:lnTo>
                  <a:lnTo>
                    <a:pt x="60" y="211"/>
                  </a:lnTo>
                  <a:lnTo>
                    <a:pt x="60" y="211"/>
                  </a:lnTo>
                  <a:lnTo>
                    <a:pt x="52" y="222"/>
                  </a:lnTo>
                  <a:lnTo>
                    <a:pt x="44" y="231"/>
                  </a:lnTo>
                  <a:lnTo>
                    <a:pt x="35" y="239"/>
                  </a:lnTo>
                  <a:lnTo>
                    <a:pt x="25" y="246"/>
                  </a:lnTo>
                  <a:lnTo>
                    <a:pt x="25" y="246"/>
                  </a:lnTo>
                  <a:lnTo>
                    <a:pt x="25" y="247"/>
                  </a:lnTo>
                  <a:lnTo>
                    <a:pt x="27" y="247"/>
                  </a:lnTo>
                  <a:lnTo>
                    <a:pt x="27" y="247"/>
                  </a:lnTo>
                  <a:lnTo>
                    <a:pt x="36" y="241"/>
                  </a:lnTo>
                  <a:lnTo>
                    <a:pt x="45" y="233"/>
                  </a:lnTo>
                  <a:lnTo>
                    <a:pt x="54" y="224"/>
                  </a:lnTo>
                  <a:lnTo>
                    <a:pt x="62" y="214"/>
                  </a:lnTo>
                  <a:lnTo>
                    <a:pt x="62" y="214"/>
                  </a:lnTo>
                  <a:lnTo>
                    <a:pt x="68" y="238"/>
                  </a:lnTo>
                  <a:lnTo>
                    <a:pt x="68" y="238"/>
                  </a:lnTo>
                  <a:lnTo>
                    <a:pt x="62" y="260"/>
                  </a:lnTo>
                  <a:lnTo>
                    <a:pt x="62" y="260"/>
                  </a:lnTo>
                  <a:lnTo>
                    <a:pt x="58" y="269"/>
                  </a:lnTo>
                  <a:lnTo>
                    <a:pt x="52" y="277"/>
                  </a:lnTo>
                  <a:lnTo>
                    <a:pt x="43" y="293"/>
                  </a:lnTo>
                  <a:lnTo>
                    <a:pt x="43" y="293"/>
                  </a:lnTo>
                  <a:lnTo>
                    <a:pt x="43" y="295"/>
                  </a:lnTo>
                  <a:lnTo>
                    <a:pt x="44" y="295"/>
                  </a:lnTo>
                  <a:lnTo>
                    <a:pt x="44" y="295"/>
                  </a:lnTo>
                  <a:lnTo>
                    <a:pt x="52" y="284"/>
                  </a:lnTo>
                  <a:lnTo>
                    <a:pt x="60" y="272"/>
                  </a:lnTo>
                  <a:lnTo>
                    <a:pt x="66" y="257"/>
                  </a:lnTo>
                  <a:lnTo>
                    <a:pt x="70" y="242"/>
                  </a:lnTo>
                  <a:lnTo>
                    <a:pt x="70" y="242"/>
                  </a:lnTo>
                  <a:lnTo>
                    <a:pt x="82" y="270"/>
                  </a:lnTo>
                  <a:lnTo>
                    <a:pt x="91" y="285"/>
                  </a:lnTo>
                  <a:lnTo>
                    <a:pt x="97" y="292"/>
                  </a:lnTo>
                  <a:lnTo>
                    <a:pt x="99" y="293"/>
                  </a:lnTo>
                  <a:lnTo>
                    <a:pt x="99" y="293"/>
                  </a:lnTo>
                  <a:lnTo>
                    <a:pt x="91" y="278"/>
                  </a:lnTo>
                  <a:lnTo>
                    <a:pt x="85" y="264"/>
                  </a:lnTo>
                  <a:lnTo>
                    <a:pt x="72" y="230"/>
                  </a:lnTo>
                  <a:lnTo>
                    <a:pt x="72" y="230"/>
                  </a:lnTo>
                  <a:lnTo>
                    <a:pt x="83" y="242"/>
                  </a:lnTo>
                  <a:lnTo>
                    <a:pt x="95" y="253"/>
                  </a:lnTo>
                  <a:lnTo>
                    <a:pt x="120" y="272"/>
                  </a:lnTo>
                  <a:lnTo>
                    <a:pt x="120" y="272"/>
                  </a:lnTo>
                  <a:lnTo>
                    <a:pt x="137" y="287"/>
                  </a:lnTo>
                  <a:lnTo>
                    <a:pt x="156" y="299"/>
                  </a:lnTo>
                  <a:lnTo>
                    <a:pt x="176" y="309"/>
                  </a:lnTo>
                  <a:lnTo>
                    <a:pt x="187" y="314"/>
                  </a:lnTo>
                  <a:lnTo>
                    <a:pt x="197" y="316"/>
                  </a:lnTo>
                  <a:lnTo>
                    <a:pt x="197" y="316"/>
                  </a:lnTo>
                  <a:lnTo>
                    <a:pt x="198" y="316"/>
                  </a:lnTo>
                  <a:lnTo>
                    <a:pt x="199" y="315"/>
                  </a:lnTo>
                  <a:lnTo>
                    <a:pt x="198" y="315"/>
                  </a:lnTo>
                  <a:lnTo>
                    <a:pt x="198" y="315"/>
                  </a:lnTo>
                  <a:close/>
                </a:path>
              </a:pathLst>
            </a:custGeom>
            <a:solidFill>
              <a:srgbClr val="B0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3" name="Freeform 707"/>
            <p:cNvSpPr>
              <a:spLocks/>
            </p:cNvSpPr>
            <p:nvPr/>
          </p:nvSpPr>
          <p:spPr bwMode="auto">
            <a:xfrm>
              <a:off x="7999413" y="1751013"/>
              <a:ext cx="290513" cy="357188"/>
            </a:xfrm>
            <a:custGeom>
              <a:avLst/>
              <a:gdLst>
                <a:gd name="T0" fmla="*/ 28 w 183"/>
                <a:gd name="T1" fmla="*/ 212 h 225"/>
                <a:gd name="T2" fmla="*/ 28 w 183"/>
                <a:gd name="T3" fmla="*/ 212 h 225"/>
                <a:gd name="T4" fmla="*/ 48 w 183"/>
                <a:gd name="T5" fmla="*/ 190 h 225"/>
                <a:gd name="T6" fmla="*/ 62 w 183"/>
                <a:gd name="T7" fmla="*/ 173 h 225"/>
                <a:gd name="T8" fmla="*/ 73 w 183"/>
                <a:gd name="T9" fmla="*/ 158 h 225"/>
                <a:gd name="T10" fmla="*/ 73 w 183"/>
                <a:gd name="T11" fmla="*/ 158 h 225"/>
                <a:gd name="T12" fmla="*/ 77 w 183"/>
                <a:gd name="T13" fmla="*/ 162 h 225"/>
                <a:gd name="T14" fmla="*/ 84 w 183"/>
                <a:gd name="T15" fmla="*/ 165 h 225"/>
                <a:gd name="T16" fmla="*/ 92 w 183"/>
                <a:gd name="T17" fmla="*/ 167 h 225"/>
                <a:gd name="T18" fmla="*/ 102 w 183"/>
                <a:gd name="T19" fmla="*/ 170 h 225"/>
                <a:gd name="T20" fmla="*/ 115 w 183"/>
                <a:gd name="T21" fmla="*/ 170 h 225"/>
                <a:gd name="T22" fmla="*/ 127 w 183"/>
                <a:gd name="T23" fmla="*/ 169 h 225"/>
                <a:gd name="T24" fmla="*/ 142 w 183"/>
                <a:gd name="T25" fmla="*/ 165 h 225"/>
                <a:gd name="T26" fmla="*/ 142 w 183"/>
                <a:gd name="T27" fmla="*/ 165 h 225"/>
                <a:gd name="T28" fmla="*/ 150 w 183"/>
                <a:gd name="T29" fmla="*/ 161 h 225"/>
                <a:gd name="T30" fmla="*/ 155 w 183"/>
                <a:gd name="T31" fmla="*/ 157 h 225"/>
                <a:gd name="T32" fmla="*/ 160 w 183"/>
                <a:gd name="T33" fmla="*/ 150 h 225"/>
                <a:gd name="T34" fmla="*/ 166 w 183"/>
                <a:gd name="T35" fmla="*/ 143 h 225"/>
                <a:gd name="T36" fmla="*/ 170 w 183"/>
                <a:gd name="T37" fmla="*/ 135 h 225"/>
                <a:gd name="T38" fmla="*/ 174 w 183"/>
                <a:gd name="T39" fmla="*/ 127 h 225"/>
                <a:gd name="T40" fmla="*/ 179 w 183"/>
                <a:gd name="T41" fmla="*/ 108 h 225"/>
                <a:gd name="T42" fmla="*/ 182 w 183"/>
                <a:gd name="T43" fmla="*/ 89 h 225"/>
                <a:gd name="T44" fmla="*/ 183 w 183"/>
                <a:gd name="T45" fmla="*/ 70 h 225"/>
                <a:gd name="T46" fmla="*/ 183 w 183"/>
                <a:gd name="T47" fmla="*/ 53 h 225"/>
                <a:gd name="T48" fmla="*/ 182 w 183"/>
                <a:gd name="T49" fmla="*/ 38 h 225"/>
                <a:gd name="T50" fmla="*/ 160 w 183"/>
                <a:gd name="T51" fmla="*/ 0 h 225"/>
                <a:gd name="T52" fmla="*/ 160 w 183"/>
                <a:gd name="T53" fmla="*/ 0 h 225"/>
                <a:gd name="T54" fmla="*/ 150 w 183"/>
                <a:gd name="T55" fmla="*/ 7 h 225"/>
                <a:gd name="T56" fmla="*/ 125 w 183"/>
                <a:gd name="T57" fmla="*/ 27 h 225"/>
                <a:gd name="T58" fmla="*/ 111 w 183"/>
                <a:gd name="T59" fmla="*/ 39 h 225"/>
                <a:gd name="T60" fmla="*/ 94 w 183"/>
                <a:gd name="T61" fmla="*/ 54 h 225"/>
                <a:gd name="T62" fmla="*/ 81 w 183"/>
                <a:gd name="T63" fmla="*/ 70 h 225"/>
                <a:gd name="T64" fmla="*/ 70 w 183"/>
                <a:gd name="T65" fmla="*/ 86 h 225"/>
                <a:gd name="T66" fmla="*/ 70 w 183"/>
                <a:gd name="T67" fmla="*/ 86 h 225"/>
                <a:gd name="T68" fmla="*/ 55 w 183"/>
                <a:gd name="T69" fmla="*/ 117 h 225"/>
                <a:gd name="T70" fmla="*/ 47 w 183"/>
                <a:gd name="T71" fmla="*/ 134 h 225"/>
                <a:gd name="T72" fmla="*/ 47 w 183"/>
                <a:gd name="T73" fmla="*/ 134 h 225"/>
                <a:gd name="T74" fmla="*/ 30 w 183"/>
                <a:gd name="T75" fmla="*/ 161 h 225"/>
                <a:gd name="T76" fmla="*/ 4 w 183"/>
                <a:gd name="T77" fmla="*/ 197 h 225"/>
                <a:gd name="T78" fmla="*/ 4 w 183"/>
                <a:gd name="T79" fmla="*/ 197 h 225"/>
                <a:gd name="T80" fmla="*/ 1 w 183"/>
                <a:gd name="T81" fmla="*/ 204 h 225"/>
                <a:gd name="T82" fmla="*/ 0 w 183"/>
                <a:gd name="T83" fmla="*/ 211 h 225"/>
                <a:gd name="T84" fmla="*/ 0 w 183"/>
                <a:gd name="T85" fmla="*/ 216 h 225"/>
                <a:gd name="T86" fmla="*/ 1 w 183"/>
                <a:gd name="T87" fmla="*/ 221 h 225"/>
                <a:gd name="T88" fmla="*/ 4 w 183"/>
                <a:gd name="T89" fmla="*/ 224 h 225"/>
                <a:gd name="T90" fmla="*/ 5 w 183"/>
                <a:gd name="T91" fmla="*/ 225 h 225"/>
                <a:gd name="T92" fmla="*/ 8 w 183"/>
                <a:gd name="T93" fmla="*/ 225 h 225"/>
                <a:gd name="T94" fmla="*/ 11 w 183"/>
                <a:gd name="T95" fmla="*/ 225 h 225"/>
                <a:gd name="T96" fmla="*/ 15 w 183"/>
                <a:gd name="T97" fmla="*/ 224 h 225"/>
                <a:gd name="T98" fmla="*/ 19 w 183"/>
                <a:gd name="T99" fmla="*/ 221 h 225"/>
                <a:gd name="T100" fmla="*/ 28 w 183"/>
                <a:gd name="T101" fmla="*/ 212 h 225"/>
                <a:gd name="T102" fmla="*/ 28 w 183"/>
                <a:gd name="T103" fmla="*/ 21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3" h="225">
                  <a:moveTo>
                    <a:pt x="28" y="212"/>
                  </a:moveTo>
                  <a:lnTo>
                    <a:pt x="28" y="212"/>
                  </a:lnTo>
                  <a:lnTo>
                    <a:pt x="48" y="190"/>
                  </a:lnTo>
                  <a:lnTo>
                    <a:pt x="62" y="173"/>
                  </a:lnTo>
                  <a:lnTo>
                    <a:pt x="73" y="158"/>
                  </a:lnTo>
                  <a:lnTo>
                    <a:pt x="73" y="158"/>
                  </a:lnTo>
                  <a:lnTo>
                    <a:pt x="77" y="162"/>
                  </a:lnTo>
                  <a:lnTo>
                    <a:pt x="84" y="165"/>
                  </a:lnTo>
                  <a:lnTo>
                    <a:pt x="92" y="167"/>
                  </a:lnTo>
                  <a:lnTo>
                    <a:pt x="102" y="170"/>
                  </a:lnTo>
                  <a:lnTo>
                    <a:pt x="115" y="170"/>
                  </a:lnTo>
                  <a:lnTo>
                    <a:pt x="127" y="169"/>
                  </a:lnTo>
                  <a:lnTo>
                    <a:pt x="142" y="165"/>
                  </a:lnTo>
                  <a:lnTo>
                    <a:pt x="142" y="165"/>
                  </a:lnTo>
                  <a:lnTo>
                    <a:pt x="150" y="161"/>
                  </a:lnTo>
                  <a:lnTo>
                    <a:pt x="155" y="157"/>
                  </a:lnTo>
                  <a:lnTo>
                    <a:pt x="160" y="150"/>
                  </a:lnTo>
                  <a:lnTo>
                    <a:pt x="166" y="143"/>
                  </a:lnTo>
                  <a:lnTo>
                    <a:pt x="170" y="135"/>
                  </a:lnTo>
                  <a:lnTo>
                    <a:pt x="174" y="127"/>
                  </a:lnTo>
                  <a:lnTo>
                    <a:pt x="179" y="108"/>
                  </a:lnTo>
                  <a:lnTo>
                    <a:pt x="182" y="89"/>
                  </a:lnTo>
                  <a:lnTo>
                    <a:pt x="183" y="70"/>
                  </a:lnTo>
                  <a:lnTo>
                    <a:pt x="183" y="53"/>
                  </a:lnTo>
                  <a:lnTo>
                    <a:pt x="182" y="38"/>
                  </a:lnTo>
                  <a:lnTo>
                    <a:pt x="160" y="0"/>
                  </a:lnTo>
                  <a:lnTo>
                    <a:pt x="160" y="0"/>
                  </a:lnTo>
                  <a:lnTo>
                    <a:pt x="150" y="7"/>
                  </a:lnTo>
                  <a:lnTo>
                    <a:pt x="125" y="27"/>
                  </a:lnTo>
                  <a:lnTo>
                    <a:pt x="111" y="39"/>
                  </a:lnTo>
                  <a:lnTo>
                    <a:pt x="94" y="54"/>
                  </a:lnTo>
                  <a:lnTo>
                    <a:pt x="81" y="70"/>
                  </a:lnTo>
                  <a:lnTo>
                    <a:pt x="70" y="86"/>
                  </a:lnTo>
                  <a:lnTo>
                    <a:pt x="70" y="86"/>
                  </a:lnTo>
                  <a:lnTo>
                    <a:pt x="55" y="117"/>
                  </a:lnTo>
                  <a:lnTo>
                    <a:pt x="47" y="134"/>
                  </a:lnTo>
                  <a:lnTo>
                    <a:pt x="47" y="134"/>
                  </a:lnTo>
                  <a:lnTo>
                    <a:pt x="30" y="161"/>
                  </a:lnTo>
                  <a:lnTo>
                    <a:pt x="4" y="197"/>
                  </a:lnTo>
                  <a:lnTo>
                    <a:pt x="4" y="197"/>
                  </a:lnTo>
                  <a:lnTo>
                    <a:pt x="1" y="204"/>
                  </a:lnTo>
                  <a:lnTo>
                    <a:pt x="0" y="211"/>
                  </a:lnTo>
                  <a:lnTo>
                    <a:pt x="0" y="216"/>
                  </a:lnTo>
                  <a:lnTo>
                    <a:pt x="1" y="221"/>
                  </a:lnTo>
                  <a:lnTo>
                    <a:pt x="4" y="224"/>
                  </a:lnTo>
                  <a:lnTo>
                    <a:pt x="5" y="225"/>
                  </a:lnTo>
                  <a:lnTo>
                    <a:pt x="8" y="225"/>
                  </a:lnTo>
                  <a:lnTo>
                    <a:pt x="11" y="225"/>
                  </a:lnTo>
                  <a:lnTo>
                    <a:pt x="15" y="224"/>
                  </a:lnTo>
                  <a:lnTo>
                    <a:pt x="19" y="221"/>
                  </a:lnTo>
                  <a:lnTo>
                    <a:pt x="28" y="212"/>
                  </a:lnTo>
                  <a:lnTo>
                    <a:pt x="28" y="212"/>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4" name="Freeform 708"/>
            <p:cNvSpPr>
              <a:spLocks/>
            </p:cNvSpPr>
            <p:nvPr/>
          </p:nvSpPr>
          <p:spPr bwMode="auto">
            <a:xfrm>
              <a:off x="7367588" y="788988"/>
              <a:ext cx="903288" cy="576263"/>
            </a:xfrm>
            <a:custGeom>
              <a:avLst/>
              <a:gdLst>
                <a:gd name="T0" fmla="*/ 569 w 569"/>
                <a:gd name="T1" fmla="*/ 260 h 363"/>
                <a:gd name="T2" fmla="*/ 432 w 569"/>
                <a:gd name="T3" fmla="*/ 363 h 363"/>
                <a:gd name="T4" fmla="*/ 0 w 569"/>
                <a:gd name="T5" fmla="*/ 363 h 363"/>
                <a:gd name="T6" fmla="*/ 35 w 569"/>
                <a:gd name="T7" fmla="*/ 1 h 363"/>
                <a:gd name="T8" fmla="*/ 35 w 569"/>
                <a:gd name="T9" fmla="*/ 1 h 363"/>
                <a:gd name="T10" fmla="*/ 48 w 569"/>
                <a:gd name="T11" fmla="*/ 1 h 363"/>
                <a:gd name="T12" fmla="*/ 63 w 569"/>
                <a:gd name="T13" fmla="*/ 0 h 363"/>
                <a:gd name="T14" fmla="*/ 85 w 569"/>
                <a:gd name="T15" fmla="*/ 1 h 363"/>
                <a:gd name="T16" fmla="*/ 110 w 569"/>
                <a:gd name="T17" fmla="*/ 3 h 363"/>
                <a:gd name="T18" fmla="*/ 140 w 569"/>
                <a:gd name="T19" fmla="*/ 7 h 363"/>
                <a:gd name="T20" fmla="*/ 174 w 569"/>
                <a:gd name="T21" fmla="*/ 12 h 363"/>
                <a:gd name="T22" fmla="*/ 210 w 569"/>
                <a:gd name="T23" fmla="*/ 20 h 363"/>
                <a:gd name="T24" fmla="*/ 251 w 569"/>
                <a:gd name="T25" fmla="*/ 34 h 363"/>
                <a:gd name="T26" fmla="*/ 272 w 569"/>
                <a:gd name="T27" fmla="*/ 40 h 363"/>
                <a:gd name="T28" fmla="*/ 294 w 569"/>
                <a:gd name="T29" fmla="*/ 50 h 363"/>
                <a:gd name="T30" fmla="*/ 315 w 569"/>
                <a:gd name="T31" fmla="*/ 59 h 363"/>
                <a:gd name="T32" fmla="*/ 337 w 569"/>
                <a:gd name="T33" fmla="*/ 70 h 363"/>
                <a:gd name="T34" fmla="*/ 360 w 569"/>
                <a:gd name="T35" fmla="*/ 82 h 363"/>
                <a:gd name="T36" fmla="*/ 383 w 569"/>
                <a:gd name="T37" fmla="*/ 96 h 363"/>
                <a:gd name="T38" fmla="*/ 406 w 569"/>
                <a:gd name="T39" fmla="*/ 111 h 363"/>
                <a:gd name="T40" fmla="*/ 430 w 569"/>
                <a:gd name="T41" fmla="*/ 127 h 363"/>
                <a:gd name="T42" fmla="*/ 453 w 569"/>
                <a:gd name="T43" fmla="*/ 146 h 363"/>
                <a:gd name="T44" fmla="*/ 476 w 569"/>
                <a:gd name="T45" fmla="*/ 165 h 363"/>
                <a:gd name="T46" fmla="*/ 500 w 569"/>
                <a:gd name="T47" fmla="*/ 186 h 363"/>
                <a:gd name="T48" fmla="*/ 523 w 569"/>
                <a:gd name="T49" fmla="*/ 209 h 363"/>
                <a:gd name="T50" fmla="*/ 546 w 569"/>
                <a:gd name="T51" fmla="*/ 233 h 363"/>
                <a:gd name="T52" fmla="*/ 569 w 569"/>
                <a:gd name="T53" fmla="*/ 260 h 363"/>
                <a:gd name="T54" fmla="*/ 569 w 569"/>
                <a:gd name="T55" fmla="*/ 26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9" h="363">
                  <a:moveTo>
                    <a:pt x="569" y="260"/>
                  </a:moveTo>
                  <a:lnTo>
                    <a:pt x="432" y="363"/>
                  </a:lnTo>
                  <a:lnTo>
                    <a:pt x="0" y="363"/>
                  </a:lnTo>
                  <a:lnTo>
                    <a:pt x="35" y="1"/>
                  </a:lnTo>
                  <a:lnTo>
                    <a:pt x="35" y="1"/>
                  </a:lnTo>
                  <a:lnTo>
                    <a:pt x="48" y="1"/>
                  </a:lnTo>
                  <a:lnTo>
                    <a:pt x="63" y="0"/>
                  </a:lnTo>
                  <a:lnTo>
                    <a:pt x="85" y="1"/>
                  </a:lnTo>
                  <a:lnTo>
                    <a:pt x="110" y="3"/>
                  </a:lnTo>
                  <a:lnTo>
                    <a:pt x="140" y="7"/>
                  </a:lnTo>
                  <a:lnTo>
                    <a:pt x="174" y="12"/>
                  </a:lnTo>
                  <a:lnTo>
                    <a:pt x="210" y="20"/>
                  </a:lnTo>
                  <a:lnTo>
                    <a:pt x="251" y="34"/>
                  </a:lnTo>
                  <a:lnTo>
                    <a:pt x="272" y="40"/>
                  </a:lnTo>
                  <a:lnTo>
                    <a:pt x="294" y="50"/>
                  </a:lnTo>
                  <a:lnTo>
                    <a:pt x="315" y="59"/>
                  </a:lnTo>
                  <a:lnTo>
                    <a:pt x="337" y="70"/>
                  </a:lnTo>
                  <a:lnTo>
                    <a:pt x="360" y="82"/>
                  </a:lnTo>
                  <a:lnTo>
                    <a:pt x="383" y="96"/>
                  </a:lnTo>
                  <a:lnTo>
                    <a:pt x="406" y="111"/>
                  </a:lnTo>
                  <a:lnTo>
                    <a:pt x="430" y="127"/>
                  </a:lnTo>
                  <a:lnTo>
                    <a:pt x="453" y="146"/>
                  </a:lnTo>
                  <a:lnTo>
                    <a:pt x="476" y="165"/>
                  </a:lnTo>
                  <a:lnTo>
                    <a:pt x="500" y="186"/>
                  </a:lnTo>
                  <a:lnTo>
                    <a:pt x="523" y="209"/>
                  </a:lnTo>
                  <a:lnTo>
                    <a:pt x="546" y="233"/>
                  </a:lnTo>
                  <a:lnTo>
                    <a:pt x="569" y="260"/>
                  </a:lnTo>
                  <a:lnTo>
                    <a:pt x="569" y="260"/>
                  </a:lnTo>
                  <a:close/>
                </a:path>
              </a:pathLst>
            </a:custGeom>
            <a:solidFill>
              <a:srgbClr val="E6E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5" name="Freeform 709"/>
            <p:cNvSpPr>
              <a:spLocks/>
            </p:cNvSpPr>
            <p:nvPr/>
          </p:nvSpPr>
          <p:spPr bwMode="auto">
            <a:xfrm>
              <a:off x="7038975" y="479425"/>
              <a:ext cx="1611313" cy="1365250"/>
            </a:xfrm>
            <a:custGeom>
              <a:avLst/>
              <a:gdLst>
                <a:gd name="T0" fmla="*/ 278 w 1015"/>
                <a:gd name="T1" fmla="*/ 2 h 860"/>
                <a:gd name="T2" fmla="*/ 350 w 1015"/>
                <a:gd name="T3" fmla="*/ 2 h 860"/>
                <a:gd name="T4" fmla="*/ 467 w 1015"/>
                <a:gd name="T5" fmla="*/ 18 h 860"/>
                <a:gd name="T6" fmla="*/ 564 w 1015"/>
                <a:gd name="T7" fmla="*/ 46 h 860"/>
                <a:gd name="T8" fmla="*/ 645 w 1015"/>
                <a:gd name="T9" fmla="*/ 79 h 860"/>
                <a:gd name="T10" fmla="*/ 729 w 1015"/>
                <a:gd name="T11" fmla="*/ 123 h 860"/>
                <a:gd name="T12" fmla="*/ 815 w 1015"/>
                <a:gd name="T13" fmla="*/ 183 h 860"/>
                <a:gd name="T14" fmla="*/ 903 w 1015"/>
                <a:gd name="T15" fmla="*/ 258 h 860"/>
                <a:gd name="T16" fmla="*/ 953 w 1015"/>
                <a:gd name="T17" fmla="*/ 314 h 860"/>
                <a:gd name="T18" fmla="*/ 999 w 1015"/>
                <a:gd name="T19" fmla="*/ 397 h 860"/>
                <a:gd name="T20" fmla="*/ 1015 w 1015"/>
                <a:gd name="T21" fmla="*/ 478 h 860"/>
                <a:gd name="T22" fmla="*/ 1008 w 1015"/>
                <a:gd name="T23" fmla="*/ 555 h 860"/>
                <a:gd name="T24" fmla="*/ 986 w 1015"/>
                <a:gd name="T25" fmla="*/ 627 h 860"/>
                <a:gd name="T26" fmla="*/ 949 w 1015"/>
                <a:gd name="T27" fmla="*/ 692 h 860"/>
                <a:gd name="T28" fmla="*/ 907 w 1015"/>
                <a:gd name="T29" fmla="*/ 748 h 860"/>
                <a:gd name="T30" fmla="*/ 828 w 1015"/>
                <a:gd name="T31" fmla="*/ 831 h 860"/>
                <a:gd name="T32" fmla="*/ 752 w 1015"/>
                <a:gd name="T33" fmla="*/ 808 h 860"/>
                <a:gd name="T34" fmla="*/ 771 w 1015"/>
                <a:gd name="T35" fmla="*/ 748 h 860"/>
                <a:gd name="T36" fmla="*/ 801 w 1015"/>
                <a:gd name="T37" fmla="*/ 624 h 860"/>
                <a:gd name="T38" fmla="*/ 806 w 1015"/>
                <a:gd name="T39" fmla="*/ 563 h 860"/>
                <a:gd name="T40" fmla="*/ 802 w 1015"/>
                <a:gd name="T41" fmla="*/ 531 h 860"/>
                <a:gd name="T42" fmla="*/ 778 w 1015"/>
                <a:gd name="T43" fmla="*/ 485 h 860"/>
                <a:gd name="T44" fmla="*/ 732 w 1015"/>
                <a:gd name="T45" fmla="*/ 436 h 860"/>
                <a:gd name="T46" fmla="*/ 670 w 1015"/>
                <a:gd name="T47" fmla="*/ 389 h 860"/>
                <a:gd name="T48" fmla="*/ 595 w 1015"/>
                <a:gd name="T49" fmla="*/ 345 h 860"/>
                <a:gd name="T50" fmla="*/ 514 w 1015"/>
                <a:gd name="T51" fmla="*/ 306 h 860"/>
                <a:gd name="T52" fmla="*/ 432 w 1015"/>
                <a:gd name="T53" fmla="*/ 276 h 860"/>
                <a:gd name="T54" fmla="*/ 350 w 1015"/>
                <a:gd name="T55" fmla="*/ 257 h 860"/>
                <a:gd name="T56" fmla="*/ 277 w 1015"/>
                <a:gd name="T57" fmla="*/ 253 h 860"/>
                <a:gd name="T58" fmla="*/ 213 w 1015"/>
                <a:gd name="T59" fmla="*/ 266 h 860"/>
                <a:gd name="T60" fmla="*/ 173 w 1015"/>
                <a:gd name="T61" fmla="*/ 292 h 860"/>
                <a:gd name="T62" fmla="*/ 155 w 1015"/>
                <a:gd name="T63" fmla="*/ 315 h 860"/>
                <a:gd name="T64" fmla="*/ 138 w 1015"/>
                <a:gd name="T65" fmla="*/ 349 h 860"/>
                <a:gd name="T66" fmla="*/ 120 w 1015"/>
                <a:gd name="T67" fmla="*/ 401 h 860"/>
                <a:gd name="T68" fmla="*/ 113 w 1015"/>
                <a:gd name="T69" fmla="*/ 453 h 860"/>
                <a:gd name="T70" fmla="*/ 119 w 1015"/>
                <a:gd name="T71" fmla="*/ 549 h 860"/>
                <a:gd name="T72" fmla="*/ 140 w 1015"/>
                <a:gd name="T73" fmla="*/ 630 h 860"/>
                <a:gd name="T74" fmla="*/ 169 w 1015"/>
                <a:gd name="T75" fmla="*/ 696 h 860"/>
                <a:gd name="T76" fmla="*/ 117 w 1015"/>
                <a:gd name="T77" fmla="*/ 709 h 860"/>
                <a:gd name="T78" fmla="*/ 77 w 1015"/>
                <a:gd name="T79" fmla="*/ 642 h 860"/>
                <a:gd name="T80" fmla="*/ 35 w 1015"/>
                <a:gd name="T81" fmla="*/ 549 h 860"/>
                <a:gd name="T82" fmla="*/ 8 w 1015"/>
                <a:gd name="T83" fmla="*/ 451 h 860"/>
                <a:gd name="T84" fmla="*/ 0 w 1015"/>
                <a:gd name="T85" fmla="*/ 387 h 860"/>
                <a:gd name="T86" fmla="*/ 1 w 1015"/>
                <a:gd name="T87" fmla="*/ 319 h 860"/>
                <a:gd name="T88" fmla="*/ 15 w 1015"/>
                <a:gd name="T89" fmla="*/ 250 h 860"/>
                <a:gd name="T90" fmla="*/ 32 w 1015"/>
                <a:gd name="T91" fmla="*/ 203 h 860"/>
                <a:gd name="T92" fmla="*/ 84 w 1015"/>
                <a:gd name="T93" fmla="*/ 117 h 860"/>
                <a:gd name="T94" fmla="*/ 140 w 1015"/>
                <a:gd name="T95" fmla="*/ 58 h 860"/>
                <a:gd name="T96" fmla="*/ 194 w 1015"/>
                <a:gd name="T97" fmla="*/ 25 h 860"/>
                <a:gd name="T98" fmla="*/ 238 w 1015"/>
                <a:gd name="T99" fmla="*/ 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5" h="860">
                  <a:moveTo>
                    <a:pt x="263" y="3"/>
                  </a:moveTo>
                  <a:lnTo>
                    <a:pt x="263" y="3"/>
                  </a:lnTo>
                  <a:lnTo>
                    <a:pt x="278" y="2"/>
                  </a:lnTo>
                  <a:lnTo>
                    <a:pt x="296" y="0"/>
                  </a:lnTo>
                  <a:lnTo>
                    <a:pt x="320" y="0"/>
                  </a:lnTo>
                  <a:lnTo>
                    <a:pt x="350" y="2"/>
                  </a:lnTo>
                  <a:lnTo>
                    <a:pt x="385" y="4"/>
                  </a:lnTo>
                  <a:lnTo>
                    <a:pt x="424" y="10"/>
                  </a:lnTo>
                  <a:lnTo>
                    <a:pt x="467" y="18"/>
                  </a:lnTo>
                  <a:lnTo>
                    <a:pt x="514" y="30"/>
                  </a:lnTo>
                  <a:lnTo>
                    <a:pt x="540" y="38"/>
                  </a:lnTo>
                  <a:lnTo>
                    <a:pt x="564" y="46"/>
                  </a:lnTo>
                  <a:lnTo>
                    <a:pt x="591" y="56"/>
                  </a:lnTo>
                  <a:lnTo>
                    <a:pt x="618" y="67"/>
                  </a:lnTo>
                  <a:lnTo>
                    <a:pt x="645" y="79"/>
                  </a:lnTo>
                  <a:lnTo>
                    <a:pt x="672" y="92"/>
                  </a:lnTo>
                  <a:lnTo>
                    <a:pt x="701" y="107"/>
                  </a:lnTo>
                  <a:lnTo>
                    <a:pt x="729" y="123"/>
                  </a:lnTo>
                  <a:lnTo>
                    <a:pt x="759" y="142"/>
                  </a:lnTo>
                  <a:lnTo>
                    <a:pt x="787" y="161"/>
                  </a:lnTo>
                  <a:lnTo>
                    <a:pt x="815" y="183"/>
                  </a:lnTo>
                  <a:lnTo>
                    <a:pt x="845" y="206"/>
                  </a:lnTo>
                  <a:lnTo>
                    <a:pt x="873" y="231"/>
                  </a:lnTo>
                  <a:lnTo>
                    <a:pt x="903" y="258"/>
                  </a:lnTo>
                  <a:lnTo>
                    <a:pt x="903" y="258"/>
                  </a:lnTo>
                  <a:lnTo>
                    <a:pt x="930" y="285"/>
                  </a:lnTo>
                  <a:lnTo>
                    <a:pt x="953" y="314"/>
                  </a:lnTo>
                  <a:lnTo>
                    <a:pt x="972" y="342"/>
                  </a:lnTo>
                  <a:lnTo>
                    <a:pt x="987" y="369"/>
                  </a:lnTo>
                  <a:lnTo>
                    <a:pt x="999" y="397"/>
                  </a:lnTo>
                  <a:lnTo>
                    <a:pt x="1007" y="424"/>
                  </a:lnTo>
                  <a:lnTo>
                    <a:pt x="1013" y="451"/>
                  </a:lnTo>
                  <a:lnTo>
                    <a:pt x="1015" y="478"/>
                  </a:lnTo>
                  <a:lnTo>
                    <a:pt x="1015" y="504"/>
                  </a:lnTo>
                  <a:lnTo>
                    <a:pt x="1014" y="530"/>
                  </a:lnTo>
                  <a:lnTo>
                    <a:pt x="1008" y="555"/>
                  </a:lnTo>
                  <a:lnTo>
                    <a:pt x="1003" y="580"/>
                  </a:lnTo>
                  <a:lnTo>
                    <a:pt x="995" y="604"/>
                  </a:lnTo>
                  <a:lnTo>
                    <a:pt x="986" y="627"/>
                  </a:lnTo>
                  <a:lnTo>
                    <a:pt x="975" y="650"/>
                  </a:lnTo>
                  <a:lnTo>
                    <a:pt x="963" y="671"/>
                  </a:lnTo>
                  <a:lnTo>
                    <a:pt x="949" y="692"/>
                  </a:lnTo>
                  <a:lnTo>
                    <a:pt x="936" y="712"/>
                  </a:lnTo>
                  <a:lnTo>
                    <a:pt x="922" y="731"/>
                  </a:lnTo>
                  <a:lnTo>
                    <a:pt x="907" y="748"/>
                  </a:lnTo>
                  <a:lnTo>
                    <a:pt x="879" y="781"/>
                  </a:lnTo>
                  <a:lnTo>
                    <a:pt x="852" y="808"/>
                  </a:lnTo>
                  <a:lnTo>
                    <a:pt x="828" y="831"/>
                  </a:lnTo>
                  <a:lnTo>
                    <a:pt x="807" y="847"/>
                  </a:lnTo>
                  <a:lnTo>
                    <a:pt x="790" y="860"/>
                  </a:lnTo>
                  <a:lnTo>
                    <a:pt x="752" y="808"/>
                  </a:lnTo>
                  <a:lnTo>
                    <a:pt x="752" y="808"/>
                  </a:lnTo>
                  <a:lnTo>
                    <a:pt x="761" y="779"/>
                  </a:lnTo>
                  <a:lnTo>
                    <a:pt x="771" y="748"/>
                  </a:lnTo>
                  <a:lnTo>
                    <a:pt x="782" y="711"/>
                  </a:lnTo>
                  <a:lnTo>
                    <a:pt x="792" y="669"/>
                  </a:lnTo>
                  <a:lnTo>
                    <a:pt x="801" y="624"/>
                  </a:lnTo>
                  <a:lnTo>
                    <a:pt x="803" y="604"/>
                  </a:lnTo>
                  <a:lnTo>
                    <a:pt x="806" y="582"/>
                  </a:lnTo>
                  <a:lnTo>
                    <a:pt x="806" y="563"/>
                  </a:lnTo>
                  <a:lnTo>
                    <a:pt x="805" y="544"/>
                  </a:lnTo>
                  <a:lnTo>
                    <a:pt x="805" y="544"/>
                  </a:lnTo>
                  <a:lnTo>
                    <a:pt x="802" y="531"/>
                  </a:lnTo>
                  <a:lnTo>
                    <a:pt x="797" y="516"/>
                  </a:lnTo>
                  <a:lnTo>
                    <a:pt x="788" y="500"/>
                  </a:lnTo>
                  <a:lnTo>
                    <a:pt x="778" y="485"/>
                  </a:lnTo>
                  <a:lnTo>
                    <a:pt x="764" y="469"/>
                  </a:lnTo>
                  <a:lnTo>
                    <a:pt x="749" y="453"/>
                  </a:lnTo>
                  <a:lnTo>
                    <a:pt x="732" y="436"/>
                  </a:lnTo>
                  <a:lnTo>
                    <a:pt x="713" y="420"/>
                  </a:lnTo>
                  <a:lnTo>
                    <a:pt x="691" y="404"/>
                  </a:lnTo>
                  <a:lnTo>
                    <a:pt x="670" y="389"/>
                  </a:lnTo>
                  <a:lnTo>
                    <a:pt x="645" y="373"/>
                  </a:lnTo>
                  <a:lnTo>
                    <a:pt x="621" y="358"/>
                  </a:lnTo>
                  <a:lnTo>
                    <a:pt x="595" y="345"/>
                  </a:lnTo>
                  <a:lnTo>
                    <a:pt x="568" y="330"/>
                  </a:lnTo>
                  <a:lnTo>
                    <a:pt x="541" y="318"/>
                  </a:lnTo>
                  <a:lnTo>
                    <a:pt x="514" y="306"/>
                  </a:lnTo>
                  <a:lnTo>
                    <a:pt x="487" y="295"/>
                  </a:lnTo>
                  <a:lnTo>
                    <a:pt x="459" y="284"/>
                  </a:lnTo>
                  <a:lnTo>
                    <a:pt x="432" y="276"/>
                  </a:lnTo>
                  <a:lnTo>
                    <a:pt x="404" y="268"/>
                  </a:lnTo>
                  <a:lnTo>
                    <a:pt x="377" y="262"/>
                  </a:lnTo>
                  <a:lnTo>
                    <a:pt x="350" y="257"/>
                  </a:lnTo>
                  <a:lnTo>
                    <a:pt x="324" y="254"/>
                  </a:lnTo>
                  <a:lnTo>
                    <a:pt x="300" y="253"/>
                  </a:lnTo>
                  <a:lnTo>
                    <a:pt x="277" y="253"/>
                  </a:lnTo>
                  <a:lnTo>
                    <a:pt x="254" y="256"/>
                  </a:lnTo>
                  <a:lnTo>
                    <a:pt x="232" y="260"/>
                  </a:lnTo>
                  <a:lnTo>
                    <a:pt x="213" y="266"/>
                  </a:lnTo>
                  <a:lnTo>
                    <a:pt x="196" y="274"/>
                  </a:lnTo>
                  <a:lnTo>
                    <a:pt x="180" y="285"/>
                  </a:lnTo>
                  <a:lnTo>
                    <a:pt x="173" y="292"/>
                  </a:lnTo>
                  <a:lnTo>
                    <a:pt x="166" y="299"/>
                  </a:lnTo>
                  <a:lnTo>
                    <a:pt x="161" y="307"/>
                  </a:lnTo>
                  <a:lnTo>
                    <a:pt x="155" y="315"/>
                  </a:lnTo>
                  <a:lnTo>
                    <a:pt x="155" y="315"/>
                  </a:lnTo>
                  <a:lnTo>
                    <a:pt x="146" y="331"/>
                  </a:lnTo>
                  <a:lnTo>
                    <a:pt x="138" y="349"/>
                  </a:lnTo>
                  <a:lnTo>
                    <a:pt x="131" y="366"/>
                  </a:lnTo>
                  <a:lnTo>
                    <a:pt x="126" y="384"/>
                  </a:lnTo>
                  <a:lnTo>
                    <a:pt x="120" y="401"/>
                  </a:lnTo>
                  <a:lnTo>
                    <a:pt x="117" y="418"/>
                  </a:lnTo>
                  <a:lnTo>
                    <a:pt x="115" y="435"/>
                  </a:lnTo>
                  <a:lnTo>
                    <a:pt x="113" y="453"/>
                  </a:lnTo>
                  <a:lnTo>
                    <a:pt x="112" y="486"/>
                  </a:lnTo>
                  <a:lnTo>
                    <a:pt x="115" y="517"/>
                  </a:lnTo>
                  <a:lnTo>
                    <a:pt x="119" y="549"/>
                  </a:lnTo>
                  <a:lnTo>
                    <a:pt x="124" y="578"/>
                  </a:lnTo>
                  <a:lnTo>
                    <a:pt x="132" y="605"/>
                  </a:lnTo>
                  <a:lnTo>
                    <a:pt x="140" y="630"/>
                  </a:lnTo>
                  <a:lnTo>
                    <a:pt x="149" y="651"/>
                  </a:lnTo>
                  <a:lnTo>
                    <a:pt x="157" y="670"/>
                  </a:lnTo>
                  <a:lnTo>
                    <a:pt x="169" y="696"/>
                  </a:lnTo>
                  <a:lnTo>
                    <a:pt x="174" y="705"/>
                  </a:lnTo>
                  <a:lnTo>
                    <a:pt x="117" y="709"/>
                  </a:lnTo>
                  <a:lnTo>
                    <a:pt x="117" y="709"/>
                  </a:lnTo>
                  <a:lnTo>
                    <a:pt x="109" y="697"/>
                  </a:lnTo>
                  <a:lnTo>
                    <a:pt x="89" y="665"/>
                  </a:lnTo>
                  <a:lnTo>
                    <a:pt x="77" y="642"/>
                  </a:lnTo>
                  <a:lnTo>
                    <a:pt x="62" y="615"/>
                  </a:lnTo>
                  <a:lnTo>
                    <a:pt x="49" y="584"/>
                  </a:lnTo>
                  <a:lnTo>
                    <a:pt x="35" y="549"/>
                  </a:lnTo>
                  <a:lnTo>
                    <a:pt x="23" y="512"/>
                  </a:lnTo>
                  <a:lnTo>
                    <a:pt x="12" y="472"/>
                  </a:lnTo>
                  <a:lnTo>
                    <a:pt x="8" y="451"/>
                  </a:lnTo>
                  <a:lnTo>
                    <a:pt x="4" y="430"/>
                  </a:lnTo>
                  <a:lnTo>
                    <a:pt x="1" y="408"/>
                  </a:lnTo>
                  <a:lnTo>
                    <a:pt x="0" y="387"/>
                  </a:lnTo>
                  <a:lnTo>
                    <a:pt x="0" y="364"/>
                  </a:lnTo>
                  <a:lnTo>
                    <a:pt x="0" y="342"/>
                  </a:lnTo>
                  <a:lnTo>
                    <a:pt x="1" y="319"/>
                  </a:lnTo>
                  <a:lnTo>
                    <a:pt x="5" y="296"/>
                  </a:lnTo>
                  <a:lnTo>
                    <a:pt x="9" y="273"/>
                  </a:lnTo>
                  <a:lnTo>
                    <a:pt x="15" y="250"/>
                  </a:lnTo>
                  <a:lnTo>
                    <a:pt x="23" y="226"/>
                  </a:lnTo>
                  <a:lnTo>
                    <a:pt x="32" y="203"/>
                  </a:lnTo>
                  <a:lnTo>
                    <a:pt x="32" y="203"/>
                  </a:lnTo>
                  <a:lnTo>
                    <a:pt x="49" y="171"/>
                  </a:lnTo>
                  <a:lnTo>
                    <a:pt x="65" y="142"/>
                  </a:lnTo>
                  <a:lnTo>
                    <a:pt x="84" y="117"/>
                  </a:lnTo>
                  <a:lnTo>
                    <a:pt x="103" y="95"/>
                  </a:lnTo>
                  <a:lnTo>
                    <a:pt x="122" y="75"/>
                  </a:lnTo>
                  <a:lnTo>
                    <a:pt x="140" y="58"/>
                  </a:lnTo>
                  <a:lnTo>
                    <a:pt x="159" y="45"/>
                  </a:lnTo>
                  <a:lnTo>
                    <a:pt x="178" y="34"/>
                  </a:lnTo>
                  <a:lnTo>
                    <a:pt x="194" y="25"/>
                  </a:lnTo>
                  <a:lnTo>
                    <a:pt x="211" y="18"/>
                  </a:lnTo>
                  <a:lnTo>
                    <a:pt x="225" y="13"/>
                  </a:lnTo>
                  <a:lnTo>
                    <a:pt x="238" y="9"/>
                  </a:lnTo>
                  <a:lnTo>
                    <a:pt x="257" y="3"/>
                  </a:lnTo>
                  <a:lnTo>
                    <a:pt x="263" y="3"/>
                  </a:lnTo>
                  <a:close/>
                </a:path>
              </a:pathLst>
            </a:custGeom>
            <a:solidFill>
              <a:srgbClr val="D7CF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6" name="Freeform 710"/>
            <p:cNvSpPr>
              <a:spLocks/>
            </p:cNvSpPr>
            <p:nvPr/>
          </p:nvSpPr>
          <p:spPr bwMode="auto">
            <a:xfrm>
              <a:off x="7038975" y="479425"/>
              <a:ext cx="1611313" cy="1365250"/>
            </a:xfrm>
            <a:custGeom>
              <a:avLst/>
              <a:gdLst>
                <a:gd name="T0" fmla="*/ 278 w 1015"/>
                <a:gd name="T1" fmla="*/ 2 h 860"/>
                <a:gd name="T2" fmla="*/ 350 w 1015"/>
                <a:gd name="T3" fmla="*/ 2 h 860"/>
                <a:gd name="T4" fmla="*/ 467 w 1015"/>
                <a:gd name="T5" fmla="*/ 18 h 860"/>
                <a:gd name="T6" fmla="*/ 564 w 1015"/>
                <a:gd name="T7" fmla="*/ 46 h 860"/>
                <a:gd name="T8" fmla="*/ 645 w 1015"/>
                <a:gd name="T9" fmla="*/ 79 h 860"/>
                <a:gd name="T10" fmla="*/ 729 w 1015"/>
                <a:gd name="T11" fmla="*/ 123 h 860"/>
                <a:gd name="T12" fmla="*/ 815 w 1015"/>
                <a:gd name="T13" fmla="*/ 183 h 860"/>
                <a:gd name="T14" fmla="*/ 903 w 1015"/>
                <a:gd name="T15" fmla="*/ 258 h 860"/>
                <a:gd name="T16" fmla="*/ 953 w 1015"/>
                <a:gd name="T17" fmla="*/ 314 h 860"/>
                <a:gd name="T18" fmla="*/ 999 w 1015"/>
                <a:gd name="T19" fmla="*/ 397 h 860"/>
                <a:gd name="T20" fmla="*/ 1015 w 1015"/>
                <a:gd name="T21" fmla="*/ 478 h 860"/>
                <a:gd name="T22" fmla="*/ 1008 w 1015"/>
                <a:gd name="T23" fmla="*/ 555 h 860"/>
                <a:gd name="T24" fmla="*/ 986 w 1015"/>
                <a:gd name="T25" fmla="*/ 627 h 860"/>
                <a:gd name="T26" fmla="*/ 949 w 1015"/>
                <a:gd name="T27" fmla="*/ 692 h 860"/>
                <a:gd name="T28" fmla="*/ 907 w 1015"/>
                <a:gd name="T29" fmla="*/ 748 h 860"/>
                <a:gd name="T30" fmla="*/ 828 w 1015"/>
                <a:gd name="T31" fmla="*/ 831 h 860"/>
                <a:gd name="T32" fmla="*/ 752 w 1015"/>
                <a:gd name="T33" fmla="*/ 808 h 860"/>
                <a:gd name="T34" fmla="*/ 771 w 1015"/>
                <a:gd name="T35" fmla="*/ 748 h 860"/>
                <a:gd name="T36" fmla="*/ 801 w 1015"/>
                <a:gd name="T37" fmla="*/ 624 h 860"/>
                <a:gd name="T38" fmla="*/ 806 w 1015"/>
                <a:gd name="T39" fmla="*/ 563 h 860"/>
                <a:gd name="T40" fmla="*/ 802 w 1015"/>
                <a:gd name="T41" fmla="*/ 531 h 860"/>
                <a:gd name="T42" fmla="*/ 778 w 1015"/>
                <a:gd name="T43" fmla="*/ 485 h 860"/>
                <a:gd name="T44" fmla="*/ 732 w 1015"/>
                <a:gd name="T45" fmla="*/ 436 h 860"/>
                <a:gd name="T46" fmla="*/ 670 w 1015"/>
                <a:gd name="T47" fmla="*/ 389 h 860"/>
                <a:gd name="T48" fmla="*/ 595 w 1015"/>
                <a:gd name="T49" fmla="*/ 345 h 860"/>
                <a:gd name="T50" fmla="*/ 514 w 1015"/>
                <a:gd name="T51" fmla="*/ 306 h 860"/>
                <a:gd name="T52" fmla="*/ 432 w 1015"/>
                <a:gd name="T53" fmla="*/ 276 h 860"/>
                <a:gd name="T54" fmla="*/ 350 w 1015"/>
                <a:gd name="T55" fmla="*/ 257 h 860"/>
                <a:gd name="T56" fmla="*/ 277 w 1015"/>
                <a:gd name="T57" fmla="*/ 253 h 860"/>
                <a:gd name="T58" fmla="*/ 213 w 1015"/>
                <a:gd name="T59" fmla="*/ 266 h 860"/>
                <a:gd name="T60" fmla="*/ 173 w 1015"/>
                <a:gd name="T61" fmla="*/ 292 h 860"/>
                <a:gd name="T62" fmla="*/ 155 w 1015"/>
                <a:gd name="T63" fmla="*/ 315 h 860"/>
                <a:gd name="T64" fmla="*/ 138 w 1015"/>
                <a:gd name="T65" fmla="*/ 349 h 860"/>
                <a:gd name="T66" fmla="*/ 120 w 1015"/>
                <a:gd name="T67" fmla="*/ 401 h 860"/>
                <a:gd name="T68" fmla="*/ 113 w 1015"/>
                <a:gd name="T69" fmla="*/ 453 h 860"/>
                <a:gd name="T70" fmla="*/ 119 w 1015"/>
                <a:gd name="T71" fmla="*/ 549 h 860"/>
                <a:gd name="T72" fmla="*/ 140 w 1015"/>
                <a:gd name="T73" fmla="*/ 630 h 860"/>
                <a:gd name="T74" fmla="*/ 169 w 1015"/>
                <a:gd name="T75" fmla="*/ 696 h 860"/>
                <a:gd name="T76" fmla="*/ 117 w 1015"/>
                <a:gd name="T77" fmla="*/ 709 h 860"/>
                <a:gd name="T78" fmla="*/ 77 w 1015"/>
                <a:gd name="T79" fmla="*/ 642 h 860"/>
                <a:gd name="T80" fmla="*/ 35 w 1015"/>
                <a:gd name="T81" fmla="*/ 549 h 860"/>
                <a:gd name="T82" fmla="*/ 8 w 1015"/>
                <a:gd name="T83" fmla="*/ 451 h 860"/>
                <a:gd name="T84" fmla="*/ 0 w 1015"/>
                <a:gd name="T85" fmla="*/ 387 h 860"/>
                <a:gd name="T86" fmla="*/ 1 w 1015"/>
                <a:gd name="T87" fmla="*/ 319 h 860"/>
                <a:gd name="T88" fmla="*/ 15 w 1015"/>
                <a:gd name="T89" fmla="*/ 250 h 860"/>
                <a:gd name="T90" fmla="*/ 32 w 1015"/>
                <a:gd name="T91" fmla="*/ 203 h 860"/>
                <a:gd name="T92" fmla="*/ 84 w 1015"/>
                <a:gd name="T93" fmla="*/ 117 h 860"/>
                <a:gd name="T94" fmla="*/ 140 w 1015"/>
                <a:gd name="T95" fmla="*/ 58 h 860"/>
                <a:gd name="T96" fmla="*/ 194 w 1015"/>
                <a:gd name="T97" fmla="*/ 25 h 860"/>
                <a:gd name="T98" fmla="*/ 238 w 1015"/>
                <a:gd name="T99" fmla="*/ 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5" h="860">
                  <a:moveTo>
                    <a:pt x="263" y="3"/>
                  </a:moveTo>
                  <a:lnTo>
                    <a:pt x="263" y="3"/>
                  </a:lnTo>
                  <a:lnTo>
                    <a:pt x="278" y="2"/>
                  </a:lnTo>
                  <a:lnTo>
                    <a:pt x="296" y="0"/>
                  </a:lnTo>
                  <a:lnTo>
                    <a:pt x="320" y="0"/>
                  </a:lnTo>
                  <a:lnTo>
                    <a:pt x="350" y="2"/>
                  </a:lnTo>
                  <a:lnTo>
                    <a:pt x="385" y="4"/>
                  </a:lnTo>
                  <a:lnTo>
                    <a:pt x="424" y="10"/>
                  </a:lnTo>
                  <a:lnTo>
                    <a:pt x="467" y="18"/>
                  </a:lnTo>
                  <a:lnTo>
                    <a:pt x="514" y="30"/>
                  </a:lnTo>
                  <a:lnTo>
                    <a:pt x="540" y="38"/>
                  </a:lnTo>
                  <a:lnTo>
                    <a:pt x="564" y="46"/>
                  </a:lnTo>
                  <a:lnTo>
                    <a:pt x="591" y="56"/>
                  </a:lnTo>
                  <a:lnTo>
                    <a:pt x="618" y="67"/>
                  </a:lnTo>
                  <a:lnTo>
                    <a:pt x="645" y="79"/>
                  </a:lnTo>
                  <a:lnTo>
                    <a:pt x="672" y="92"/>
                  </a:lnTo>
                  <a:lnTo>
                    <a:pt x="701" y="107"/>
                  </a:lnTo>
                  <a:lnTo>
                    <a:pt x="729" y="123"/>
                  </a:lnTo>
                  <a:lnTo>
                    <a:pt x="759" y="142"/>
                  </a:lnTo>
                  <a:lnTo>
                    <a:pt x="787" y="161"/>
                  </a:lnTo>
                  <a:lnTo>
                    <a:pt x="815" y="183"/>
                  </a:lnTo>
                  <a:lnTo>
                    <a:pt x="845" y="206"/>
                  </a:lnTo>
                  <a:lnTo>
                    <a:pt x="873" y="231"/>
                  </a:lnTo>
                  <a:lnTo>
                    <a:pt x="903" y="258"/>
                  </a:lnTo>
                  <a:lnTo>
                    <a:pt x="903" y="258"/>
                  </a:lnTo>
                  <a:lnTo>
                    <a:pt x="930" y="285"/>
                  </a:lnTo>
                  <a:lnTo>
                    <a:pt x="953" y="314"/>
                  </a:lnTo>
                  <a:lnTo>
                    <a:pt x="972" y="342"/>
                  </a:lnTo>
                  <a:lnTo>
                    <a:pt x="987" y="369"/>
                  </a:lnTo>
                  <a:lnTo>
                    <a:pt x="999" y="397"/>
                  </a:lnTo>
                  <a:lnTo>
                    <a:pt x="1007" y="424"/>
                  </a:lnTo>
                  <a:lnTo>
                    <a:pt x="1013" y="451"/>
                  </a:lnTo>
                  <a:lnTo>
                    <a:pt x="1015" y="478"/>
                  </a:lnTo>
                  <a:lnTo>
                    <a:pt x="1015" y="504"/>
                  </a:lnTo>
                  <a:lnTo>
                    <a:pt x="1014" y="530"/>
                  </a:lnTo>
                  <a:lnTo>
                    <a:pt x="1008" y="555"/>
                  </a:lnTo>
                  <a:lnTo>
                    <a:pt x="1003" y="580"/>
                  </a:lnTo>
                  <a:lnTo>
                    <a:pt x="995" y="604"/>
                  </a:lnTo>
                  <a:lnTo>
                    <a:pt x="986" y="627"/>
                  </a:lnTo>
                  <a:lnTo>
                    <a:pt x="975" y="650"/>
                  </a:lnTo>
                  <a:lnTo>
                    <a:pt x="963" y="671"/>
                  </a:lnTo>
                  <a:lnTo>
                    <a:pt x="949" y="692"/>
                  </a:lnTo>
                  <a:lnTo>
                    <a:pt x="936" y="712"/>
                  </a:lnTo>
                  <a:lnTo>
                    <a:pt x="922" y="731"/>
                  </a:lnTo>
                  <a:lnTo>
                    <a:pt x="907" y="748"/>
                  </a:lnTo>
                  <a:lnTo>
                    <a:pt x="879" y="781"/>
                  </a:lnTo>
                  <a:lnTo>
                    <a:pt x="852" y="808"/>
                  </a:lnTo>
                  <a:lnTo>
                    <a:pt x="828" y="831"/>
                  </a:lnTo>
                  <a:lnTo>
                    <a:pt x="807" y="847"/>
                  </a:lnTo>
                  <a:lnTo>
                    <a:pt x="790" y="860"/>
                  </a:lnTo>
                  <a:lnTo>
                    <a:pt x="752" y="808"/>
                  </a:lnTo>
                  <a:lnTo>
                    <a:pt x="752" y="808"/>
                  </a:lnTo>
                  <a:lnTo>
                    <a:pt x="761" y="779"/>
                  </a:lnTo>
                  <a:lnTo>
                    <a:pt x="771" y="748"/>
                  </a:lnTo>
                  <a:lnTo>
                    <a:pt x="782" y="711"/>
                  </a:lnTo>
                  <a:lnTo>
                    <a:pt x="792" y="669"/>
                  </a:lnTo>
                  <a:lnTo>
                    <a:pt x="801" y="624"/>
                  </a:lnTo>
                  <a:lnTo>
                    <a:pt x="803" y="604"/>
                  </a:lnTo>
                  <a:lnTo>
                    <a:pt x="806" y="582"/>
                  </a:lnTo>
                  <a:lnTo>
                    <a:pt x="806" y="563"/>
                  </a:lnTo>
                  <a:lnTo>
                    <a:pt x="805" y="544"/>
                  </a:lnTo>
                  <a:lnTo>
                    <a:pt x="805" y="544"/>
                  </a:lnTo>
                  <a:lnTo>
                    <a:pt x="802" y="531"/>
                  </a:lnTo>
                  <a:lnTo>
                    <a:pt x="797" y="516"/>
                  </a:lnTo>
                  <a:lnTo>
                    <a:pt x="788" y="500"/>
                  </a:lnTo>
                  <a:lnTo>
                    <a:pt x="778" y="485"/>
                  </a:lnTo>
                  <a:lnTo>
                    <a:pt x="764" y="469"/>
                  </a:lnTo>
                  <a:lnTo>
                    <a:pt x="749" y="453"/>
                  </a:lnTo>
                  <a:lnTo>
                    <a:pt x="732" y="436"/>
                  </a:lnTo>
                  <a:lnTo>
                    <a:pt x="713" y="420"/>
                  </a:lnTo>
                  <a:lnTo>
                    <a:pt x="691" y="404"/>
                  </a:lnTo>
                  <a:lnTo>
                    <a:pt x="670" y="389"/>
                  </a:lnTo>
                  <a:lnTo>
                    <a:pt x="645" y="373"/>
                  </a:lnTo>
                  <a:lnTo>
                    <a:pt x="621" y="358"/>
                  </a:lnTo>
                  <a:lnTo>
                    <a:pt x="595" y="345"/>
                  </a:lnTo>
                  <a:lnTo>
                    <a:pt x="568" y="330"/>
                  </a:lnTo>
                  <a:lnTo>
                    <a:pt x="541" y="318"/>
                  </a:lnTo>
                  <a:lnTo>
                    <a:pt x="514" y="306"/>
                  </a:lnTo>
                  <a:lnTo>
                    <a:pt x="487" y="295"/>
                  </a:lnTo>
                  <a:lnTo>
                    <a:pt x="459" y="284"/>
                  </a:lnTo>
                  <a:lnTo>
                    <a:pt x="432" y="276"/>
                  </a:lnTo>
                  <a:lnTo>
                    <a:pt x="404" y="268"/>
                  </a:lnTo>
                  <a:lnTo>
                    <a:pt x="377" y="262"/>
                  </a:lnTo>
                  <a:lnTo>
                    <a:pt x="350" y="257"/>
                  </a:lnTo>
                  <a:lnTo>
                    <a:pt x="324" y="254"/>
                  </a:lnTo>
                  <a:lnTo>
                    <a:pt x="300" y="253"/>
                  </a:lnTo>
                  <a:lnTo>
                    <a:pt x="277" y="253"/>
                  </a:lnTo>
                  <a:lnTo>
                    <a:pt x="254" y="256"/>
                  </a:lnTo>
                  <a:lnTo>
                    <a:pt x="232" y="260"/>
                  </a:lnTo>
                  <a:lnTo>
                    <a:pt x="213" y="266"/>
                  </a:lnTo>
                  <a:lnTo>
                    <a:pt x="196" y="274"/>
                  </a:lnTo>
                  <a:lnTo>
                    <a:pt x="180" y="285"/>
                  </a:lnTo>
                  <a:lnTo>
                    <a:pt x="173" y="292"/>
                  </a:lnTo>
                  <a:lnTo>
                    <a:pt x="166" y="299"/>
                  </a:lnTo>
                  <a:lnTo>
                    <a:pt x="161" y="307"/>
                  </a:lnTo>
                  <a:lnTo>
                    <a:pt x="155" y="315"/>
                  </a:lnTo>
                  <a:lnTo>
                    <a:pt x="155" y="315"/>
                  </a:lnTo>
                  <a:lnTo>
                    <a:pt x="146" y="331"/>
                  </a:lnTo>
                  <a:lnTo>
                    <a:pt x="138" y="349"/>
                  </a:lnTo>
                  <a:lnTo>
                    <a:pt x="131" y="366"/>
                  </a:lnTo>
                  <a:lnTo>
                    <a:pt x="126" y="384"/>
                  </a:lnTo>
                  <a:lnTo>
                    <a:pt x="120" y="401"/>
                  </a:lnTo>
                  <a:lnTo>
                    <a:pt x="117" y="418"/>
                  </a:lnTo>
                  <a:lnTo>
                    <a:pt x="115" y="435"/>
                  </a:lnTo>
                  <a:lnTo>
                    <a:pt x="113" y="453"/>
                  </a:lnTo>
                  <a:lnTo>
                    <a:pt x="112" y="486"/>
                  </a:lnTo>
                  <a:lnTo>
                    <a:pt x="115" y="517"/>
                  </a:lnTo>
                  <a:lnTo>
                    <a:pt x="119" y="549"/>
                  </a:lnTo>
                  <a:lnTo>
                    <a:pt x="124" y="578"/>
                  </a:lnTo>
                  <a:lnTo>
                    <a:pt x="132" y="605"/>
                  </a:lnTo>
                  <a:lnTo>
                    <a:pt x="140" y="630"/>
                  </a:lnTo>
                  <a:lnTo>
                    <a:pt x="149" y="651"/>
                  </a:lnTo>
                  <a:lnTo>
                    <a:pt x="157" y="670"/>
                  </a:lnTo>
                  <a:lnTo>
                    <a:pt x="169" y="696"/>
                  </a:lnTo>
                  <a:lnTo>
                    <a:pt x="174" y="705"/>
                  </a:lnTo>
                  <a:lnTo>
                    <a:pt x="117" y="709"/>
                  </a:lnTo>
                  <a:lnTo>
                    <a:pt x="117" y="709"/>
                  </a:lnTo>
                  <a:lnTo>
                    <a:pt x="109" y="697"/>
                  </a:lnTo>
                  <a:lnTo>
                    <a:pt x="89" y="665"/>
                  </a:lnTo>
                  <a:lnTo>
                    <a:pt x="77" y="642"/>
                  </a:lnTo>
                  <a:lnTo>
                    <a:pt x="62" y="615"/>
                  </a:lnTo>
                  <a:lnTo>
                    <a:pt x="49" y="584"/>
                  </a:lnTo>
                  <a:lnTo>
                    <a:pt x="35" y="549"/>
                  </a:lnTo>
                  <a:lnTo>
                    <a:pt x="23" y="512"/>
                  </a:lnTo>
                  <a:lnTo>
                    <a:pt x="12" y="472"/>
                  </a:lnTo>
                  <a:lnTo>
                    <a:pt x="8" y="451"/>
                  </a:lnTo>
                  <a:lnTo>
                    <a:pt x="4" y="430"/>
                  </a:lnTo>
                  <a:lnTo>
                    <a:pt x="1" y="408"/>
                  </a:lnTo>
                  <a:lnTo>
                    <a:pt x="0" y="387"/>
                  </a:lnTo>
                  <a:lnTo>
                    <a:pt x="0" y="364"/>
                  </a:lnTo>
                  <a:lnTo>
                    <a:pt x="0" y="342"/>
                  </a:lnTo>
                  <a:lnTo>
                    <a:pt x="1" y="319"/>
                  </a:lnTo>
                  <a:lnTo>
                    <a:pt x="5" y="296"/>
                  </a:lnTo>
                  <a:lnTo>
                    <a:pt x="9" y="273"/>
                  </a:lnTo>
                  <a:lnTo>
                    <a:pt x="15" y="250"/>
                  </a:lnTo>
                  <a:lnTo>
                    <a:pt x="23" y="226"/>
                  </a:lnTo>
                  <a:lnTo>
                    <a:pt x="32" y="203"/>
                  </a:lnTo>
                  <a:lnTo>
                    <a:pt x="32" y="203"/>
                  </a:lnTo>
                  <a:lnTo>
                    <a:pt x="49" y="171"/>
                  </a:lnTo>
                  <a:lnTo>
                    <a:pt x="65" y="142"/>
                  </a:lnTo>
                  <a:lnTo>
                    <a:pt x="84" y="117"/>
                  </a:lnTo>
                  <a:lnTo>
                    <a:pt x="103" y="95"/>
                  </a:lnTo>
                  <a:lnTo>
                    <a:pt x="122" y="75"/>
                  </a:lnTo>
                  <a:lnTo>
                    <a:pt x="140" y="58"/>
                  </a:lnTo>
                  <a:lnTo>
                    <a:pt x="159" y="45"/>
                  </a:lnTo>
                  <a:lnTo>
                    <a:pt x="178" y="34"/>
                  </a:lnTo>
                  <a:lnTo>
                    <a:pt x="194" y="25"/>
                  </a:lnTo>
                  <a:lnTo>
                    <a:pt x="211" y="18"/>
                  </a:lnTo>
                  <a:lnTo>
                    <a:pt x="225" y="13"/>
                  </a:lnTo>
                  <a:lnTo>
                    <a:pt x="238" y="9"/>
                  </a:lnTo>
                  <a:lnTo>
                    <a:pt x="257" y="3"/>
                  </a:lnTo>
                  <a:lnTo>
                    <a:pt x="263"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7" name="Freeform 711"/>
            <p:cNvSpPr>
              <a:spLocks/>
            </p:cNvSpPr>
            <p:nvPr/>
          </p:nvSpPr>
          <p:spPr bwMode="auto">
            <a:xfrm>
              <a:off x="7173913" y="1593850"/>
              <a:ext cx="111125" cy="82550"/>
            </a:xfrm>
            <a:custGeom>
              <a:avLst/>
              <a:gdLst>
                <a:gd name="T0" fmla="*/ 14 w 70"/>
                <a:gd name="T1" fmla="*/ 0 h 52"/>
                <a:gd name="T2" fmla="*/ 14 w 70"/>
                <a:gd name="T3" fmla="*/ 0 h 52"/>
                <a:gd name="T4" fmla="*/ 11 w 70"/>
                <a:gd name="T5" fmla="*/ 0 h 52"/>
                <a:gd name="T6" fmla="*/ 8 w 70"/>
                <a:gd name="T7" fmla="*/ 2 h 52"/>
                <a:gd name="T8" fmla="*/ 5 w 70"/>
                <a:gd name="T9" fmla="*/ 7 h 52"/>
                <a:gd name="T10" fmla="*/ 1 w 70"/>
                <a:gd name="T11" fmla="*/ 22 h 52"/>
                <a:gd name="T12" fmla="*/ 1 w 70"/>
                <a:gd name="T13" fmla="*/ 22 h 52"/>
                <a:gd name="T14" fmla="*/ 0 w 70"/>
                <a:gd name="T15" fmla="*/ 25 h 52"/>
                <a:gd name="T16" fmla="*/ 1 w 70"/>
                <a:gd name="T17" fmla="*/ 29 h 52"/>
                <a:gd name="T18" fmla="*/ 3 w 70"/>
                <a:gd name="T19" fmla="*/ 30 h 52"/>
                <a:gd name="T20" fmla="*/ 4 w 70"/>
                <a:gd name="T21" fmla="*/ 31 h 52"/>
                <a:gd name="T22" fmla="*/ 66 w 70"/>
                <a:gd name="T23" fmla="*/ 52 h 52"/>
                <a:gd name="T24" fmla="*/ 70 w 70"/>
                <a:gd name="T25" fmla="*/ 18 h 52"/>
                <a:gd name="T26" fmla="*/ 37 w 70"/>
                <a:gd name="T27" fmla="*/ 7 h 52"/>
                <a:gd name="T28" fmla="*/ 32 w 70"/>
                <a:gd name="T29" fmla="*/ 7 h 52"/>
                <a:gd name="T30" fmla="*/ 32 w 70"/>
                <a:gd name="T31" fmla="*/ 7 h 52"/>
                <a:gd name="T32" fmla="*/ 31 w 70"/>
                <a:gd name="T33" fmla="*/ 6 h 52"/>
                <a:gd name="T34" fmla="*/ 23 w 70"/>
                <a:gd name="T35" fmla="*/ 3 h 52"/>
                <a:gd name="T36" fmla="*/ 15 w 70"/>
                <a:gd name="T37" fmla="*/ 0 h 52"/>
                <a:gd name="T38" fmla="*/ 15 w 70"/>
                <a:gd name="T39" fmla="*/ 0 h 52"/>
                <a:gd name="T40" fmla="*/ 14 w 70"/>
                <a:gd name="T4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52">
                  <a:moveTo>
                    <a:pt x="14" y="0"/>
                  </a:moveTo>
                  <a:lnTo>
                    <a:pt x="14" y="0"/>
                  </a:lnTo>
                  <a:lnTo>
                    <a:pt x="11" y="0"/>
                  </a:lnTo>
                  <a:lnTo>
                    <a:pt x="8" y="2"/>
                  </a:lnTo>
                  <a:lnTo>
                    <a:pt x="5" y="7"/>
                  </a:lnTo>
                  <a:lnTo>
                    <a:pt x="1" y="22"/>
                  </a:lnTo>
                  <a:lnTo>
                    <a:pt x="1" y="22"/>
                  </a:lnTo>
                  <a:lnTo>
                    <a:pt x="0" y="25"/>
                  </a:lnTo>
                  <a:lnTo>
                    <a:pt x="1" y="29"/>
                  </a:lnTo>
                  <a:lnTo>
                    <a:pt x="3" y="30"/>
                  </a:lnTo>
                  <a:lnTo>
                    <a:pt x="4" y="31"/>
                  </a:lnTo>
                  <a:lnTo>
                    <a:pt x="66" y="52"/>
                  </a:lnTo>
                  <a:lnTo>
                    <a:pt x="70" y="18"/>
                  </a:lnTo>
                  <a:lnTo>
                    <a:pt x="37" y="7"/>
                  </a:lnTo>
                  <a:lnTo>
                    <a:pt x="32" y="7"/>
                  </a:lnTo>
                  <a:lnTo>
                    <a:pt x="32" y="7"/>
                  </a:lnTo>
                  <a:lnTo>
                    <a:pt x="31" y="6"/>
                  </a:lnTo>
                  <a:lnTo>
                    <a:pt x="23" y="3"/>
                  </a:lnTo>
                  <a:lnTo>
                    <a:pt x="15" y="0"/>
                  </a:lnTo>
                  <a:lnTo>
                    <a:pt x="15" y="0"/>
                  </a:lnTo>
                  <a:lnTo>
                    <a:pt x="14"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8" name="Freeform 712"/>
            <p:cNvSpPr>
              <a:spLocks/>
            </p:cNvSpPr>
            <p:nvPr/>
          </p:nvSpPr>
          <p:spPr bwMode="auto">
            <a:xfrm>
              <a:off x="7173913" y="1593850"/>
              <a:ext cx="111125" cy="82550"/>
            </a:xfrm>
            <a:custGeom>
              <a:avLst/>
              <a:gdLst>
                <a:gd name="T0" fmla="*/ 14 w 70"/>
                <a:gd name="T1" fmla="*/ 0 h 52"/>
                <a:gd name="T2" fmla="*/ 14 w 70"/>
                <a:gd name="T3" fmla="*/ 0 h 52"/>
                <a:gd name="T4" fmla="*/ 11 w 70"/>
                <a:gd name="T5" fmla="*/ 0 h 52"/>
                <a:gd name="T6" fmla="*/ 8 w 70"/>
                <a:gd name="T7" fmla="*/ 2 h 52"/>
                <a:gd name="T8" fmla="*/ 5 w 70"/>
                <a:gd name="T9" fmla="*/ 7 h 52"/>
                <a:gd name="T10" fmla="*/ 1 w 70"/>
                <a:gd name="T11" fmla="*/ 22 h 52"/>
                <a:gd name="T12" fmla="*/ 1 w 70"/>
                <a:gd name="T13" fmla="*/ 22 h 52"/>
                <a:gd name="T14" fmla="*/ 0 w 70"/>
                <a:gd name="T15" fmla="*/ 25 h 52"/>
                <a:gd name="T16" fmla="*/ 1 w 70"/>
                <a:gd name="T17" fmla="*/ 29 h 52"/>
                <a:gd name="T18" fmla="*/ 3 w 70"/>
                <a:gd name="T19" fmla="*/ 30 h 52"/>
                <a:gd name="T20" fmla="*/ 4 w 70"/>
                <a:gd name="T21" fmla="*/ 31 h 52"/>
                <a:gd name="T22" fmla="*/ 66 w 70"/>
                <a:gd name="T23" fmla="*/ 52 h 52"/>
                <a:gd name="T24" fmla="*/ 70 w 70"/>
                <a:gd name="T25" fmla="*/ 18 h 52"/>
                <a:gd name="T26" fmla="*/ 37 w 70"/>
                <a:gd name="T27" fmla="*/ 7 h 52"/>
                <a:gd name="T28" fmla="*/ 32 w 70"/>
                <a:gd name="T29" fmla="*/ 7 h 52"/>
                <a:gd name="T30" fmla="*/ 32 w 70"/>
                <a:gd name="T31" fmla="*/ 7 h 52"/>
                <a:gd name="T32" fmla="*/ 31 w 70"/>
                <a:gd name="T33" fmla="*/ 6 h 52"/>
                <a:gd name="T34" fmla="*/ 23 w 70"/>
                <a:gd name="T35" fmla="*/ 3 h 52"/>
                <a:gd name="T36" fmla="*/ 15 w 70"/>
                <a:gd name="T37" fmla="*/ 0 h 52"/>
                <a:gd name="T38" fmla="*/ 15 w 70"/>
                <a:gd name="T39" fmla="*/ 0 h 52"/>
                <a:gd name="T40" fmla="*/ 14 w 70"/>
                <a:gd name="T4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52">
                  <a:moveTo>
                    <a:pt x="14" y="0"/>
                  </a:moveTo>
                  <a:lnTo>
                    <a:pt x="14" y="0"/>
                  </a:lnTo>
                  <a:lnTo>
                    <a:pt x="11" y="0"/>
                  </a:lnTo>
                  <a:lnTo>
                    <a:pt x="8" y="2"/>
                  </a:lnTo>
                  <a:lnTo>
                    <a:pt x="5" y="7"/>
                  </a:lnTo>
                  <a:lnTo>
                    <a:pt x="1" y="22"/>
                  </a:lnTo>
                  <a:lnTo>
                    <a:pt x="1" y="22"/>
                  </a:lnTo>
                  <a:lnTo>
                    <a:pt x="0" y="25"/>
                  </a:lnTo>
                  <a:lnTo>
                    <a:pt x="1" y="29"/>
                  </a:lnTo>
                  <a:lnTo>
                    <a:pt x="3" y="30"/>
                  </a:lnTo>
                  <a:lnTo>
                    <a:pt x="4" y="31"/>
                  </a:lnTo>
                  <a:lnTo>
                    <a:pt x="66" y="52"/>
                  </a:lnTo>
                  <a:lnTo>
                    <a:pt x="70" y="18"/>
                  </a:lnTo>
                  <a:lnTo>
                    <a:pt x="37" y="7"/>
                  </a:lnTo>
                  <a:lnTo>
                    <a:pt x="32" y="7"/>
                  </a:lnTo>
                  <a:lnTo>
                    <a:pt x="32" y="7"/>
                  </a:lnTo>
                  <a:lnTo>
                    <a:pt x="31" y="6"/>
                  </a:lnTo>
                  <a:lnTo>
                    <a:pt x="23" y="3"/>
                  </a:lnTo>
                  <a:lnTo>
                    <a:pt x="15" y="0"/>
                  </a:lnTo>
                  <a:lnTo>
                    <a:pt x="15" y="0"/>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9" name="Freeform 713"/>
            <p:cNvSpPr>
              <a:spLocks/>
            </p:cNvSpPr>
            <p:nvPr/>
          </p:nvSpPr>
          <p:spPr bwMode="auto">
            <a:xfrm>
              <a:off x="7278688" y="1622425"/>
              <a:ext cx="61913" cy="71438"/>
            </a:xfrm>
            <a:custGeom>
              <a:avLst/>
              <a:gdLst>
                <a:gd name="T0" fmla="*/ 4 w 39"/>
                <a:gd name="T1" fmla="*/ 0 h 45"/>
                <a:gd name="T2" fmla="*/ 0 w 39"/>
                <a:gd name="T3" fmla="*/ 34 h 45"/>
                <a:gd name="T4" fmla="*/ 35 w 39"/>
                <a:gd name="T5" fmla="*/ 45 h 45"/>
                <a:gd name="T6" fmla="*/ 39 w 39"/>
                <a:gd name="T7" fmla="*/ 11 h 45"/>
                <a:gd name="T8" fmla="*/ 4 w 39"/>
                <a:gd name="T9" fmla="*/ 0 h 45"/>
              </a:gdLst>
              <a:ahLst/>
              <a:cxnLst>
                <a:cxn ang="0">
                  <a:pos x="T0" y="T1"/>
                </a:cxn>
                <a:cxn ang="0">
                  <a:pos x="T2" y="T3"/>
                </a:cxn>
                <a:cxn ang="0">
                  <a:pos x="T4" y="T5"/>
                </a:cxn>
                <a:cxn ang="0">
                  <a:pos x="T6" y="T7"/>
                </a:cxn>
                <a:cxn ang="0">
                  <a:pos x="T8" y="T9"/>
                </a:cxn>
              </a:cxnLst>
              <a:rect l="0" t="0" r="r" b="b"/>
              <a:pathLst>
                <a:path w="39" h="45">
                  <a:moveTo>
                    <a:pt x="4" y="0"/>
                  </a:moveTo>
                  <a:lnTo>
                    <a:pt x="0" y="34"/>
                  </a:lnTo>
                  <a:lnTo>
                    <a:pt x="35" y="45"/>
                  </a:lnTo>
                  <a:lnTo>
                    <a:pt x="39" y="11"/>
                  </a:lnTo>
                  <a:lnTo>
                    <a:pt x="4" y="0"/>
                  </a:lnTo>
                  <a:close/>
                </a:path>
              </a:pathLst>
            </a:custGeom>
            <a:solidFill>
              <a:srgbClr val="217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0" name="Freeform 714"/>
            <p:cNvSpPr>
              <a:spLocks/>
            </p:cNvSpPr>
            <p:nvPr/>
          </p:nvSpPr>
          <p:spPr bwMode="auto">
            <a:xfrm>
              <a:off x="7278688" y="1622425"/>
              <a:ext cx="61913" cy="71438"/>
            </a:xfrm>
            <a:custGeom>
              <a:avLst/>
              <a:gdLst>
                <a:gd name="T0" fmla="*/ 4 w 39"/>
                <a:gd name="T1" fmla="*/ 0 h 45"/>
                <a:gd name="T2" fmla="*/ 0 w 39"/>
                <a:gd name="T3" fmla="*/ 34 h 45"/>
                <a:gd name="T4" fmla="*/ 35 w 39"/>
                <a:gd name="T5" fmla="*/ 45 h 45"/>
                <a:gd name="T6" fmla="*/ 39 w 39"/>
                <a:gd name="T7" fmla="*/ 11 h 45"/>
                <a:gd name="T8" fmla="*/ 4 w 39"/>
                <a:gd name="T9" fmla="*/ 0 h 45"/>
              </a:gdLst>
              <a:ahLst/>
              <a:cxnLst>
                <a:cxn ang="0">
                  <a:pos x="T0" y="T1"/>
                </a:cxn>
                <a:cxn ang="0">
                  <a:pos x="T2" y="T3"/>
                </a:cxn>
                <a:cxn ang="0">
                  <a:pos x="T4" y="T5"/>
                </a:cxn>
                <a:cxn ang="0">
                  <a:pos x="T6" y="T7"/>
                </a:cxn>
                <a:cxn ang="0">
                  <a:pos x="T8" y="T9"/>
                </a:cxn>
              </a:cxnLst>
              <a:rect l="0" t="0" r="r" b="b"/>
              <a:pathLst>
                <a:path w="39" h="45">
                  <a:moveTo>
                    <a:pt x="4" y="0"/>
                  </a:moveTo>
                  <a:lnTo>
                    <a:pt x="0" y="34"/>
                  </a:lnTo>
                  <a:lnTo>
                    <a:pt x="35" y="45"/>
                  </a:lnTo>
                  <a:lnTo>
                    <a:pt x="39" y="1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1" name="Freeform 715"/>
            <p:cNvSpPr>
              <a:spLocks/>
            </p:cNvSpPr>
            <p:nvPr/>
          </p:nvSpPr>
          <p:spPr bwMode="auto">
            <a:xfrm>
              <a:off x="7334250" y="1639888"/>
              <a:ext cx="61913" cy="69850"/>
            </a:xfrm>
            <a:custGeom>
              <a:avLst/>
              <a:gdLst>
                <a:gd name="T0" fmla="*/ 4 w 39"/>
                <a:gd name="T1" fmla="*/ 0 h 44"/>
                <a:gd name="T2" fmla="*/ 0 w 39"/>
                <a:gd name="T3" fmla="*/ 34 h 44"/>
                <a:gd name="T4" fmla="*/ 35 w 39"/>
                <a:gd name="T5" fmla="*/ 44 h 44"/>
                <a:gd name="T6" fmla="*/ 39 w 39"/>
                <a:gd name="T7" fmla="*/ 11 h 44"/>
                <a:gd name="T8" fmla="*/ 4 w 39"/>
                <a:gd name="T9" fmla="*/ 0 h 44"/>
              </a:gdLst>
              <a:ahLst/>
              <a:cxnLst>
                <a:cxn ang="0">
                  <a:pos x="T0" y="T1"/>
                </a:cxn>
                <a:cxn ang="0">
                  <a:pos x="T2" y="T3"/>
                </a:cxn>
                <a:cxn ang="0">
                  <a:pos x="T4" y="T5"/>
                </a:cxn>
                <a:cxn ang="0">
                  <a:pos x="T6" y="T7"/>
                </a:cxn>
                <a:cxn ang="0">
                  <a:pos x="T8" y="T9"/>
                </a:cxn>
              </a:cxnLst>
              <a:rect l="0" t="0" r="r" b="b"/>
              <a:pathLst>
                <a:path w="39" h="44">
                  <a:moveTo>
                    <a:pt x="4" y="0"/>
                  </a:moveTo>
                  <a:lnTo>
                    <a:pt x="0" y="34"/>
                  </a:lnTo>
                  <a:lnTo>
                    <a:pt x="35" y="44"/>
                  </a:lnTo>
                  <a:lnTo>
                    <a:pt x="39" y="11"/>
                  </a:lnTo>
                  <a:lnTo>
                    <a:pt x="4" y="0"/>
                  </a:lnTo>
                  <a:close/>
                </a:path>
              </a:pathLst>
            </a:custGeom>
            <a:solidFill>
              <a:srgbClr val="45A1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2" name="Freeform 716"/>
            <p:cNvSpPr>
              <a:spLocks/>
            </p:cNvSpPr>
            <p:nvPr/>
          </p:nvSpPr>
          <p:spPr bwMode="auto">
            <a:xfrm>
              <a:off x="7334250" y="1639888"/>
              <a:ext cx="61913" cy="69850"/>
            </a:xfrm>
            <a:custGeom>
              <a:avLst/>
              <a:gdLst>
                <a:gd name="T0" fmla="*/ 4 w 39"/>
                <a:gd name="T1" fmla="*/ 0 h 44"/>
                <a:gd name="T2" fmla="*/ 0 w 39"/>
                <a:gd name="T3" fmla="*/ 34 h 44"/>
                <a:gd name="T4" fmla="*/ 35 w 39"/>
                <a:gd name="T5" fmla="*/ 44 h 44"/>
                <a:gd name="T6" fmla="*/ 39 w 39"/>
                <a:gd name="T7" fmla="*/ 11 h 44"/>
                <a:gd name="T8" fmla="*/ 4 w 39"/>
                <a:gd name="T9" fmla="*/ 0 h 44"/>
              </a:gdLst>
              <a:ahLst/>
              <a:cxnLst>
                <a:cxn ang="0">
                  <a:pos x="T0" y="T1"/>
                </a:cxn>
                <a:cxn ang="0">
                  <a:pos x="T2" y="T3"/>
                </a:cxn>
                <a:cxn ang="0">
                  <a:pos x="T4" y="T5"/>
                </a:cxn>
                <a:cxn ang="0">
                  <a:pos x="T6" y="T7"/>
                </a:cxn>
                <a:cxn ang="0">
                  <a:pos x="T8" y="T9"/>
                </a:cxn>
              </a:cxnLst>
              <a:rect l="0" t="0" r="r" b="b"/>
              <a:pathLst>
                <a:path w="39" h="44">
                  <a:moveTo>
                    <a:pt x="4" y="0"/>
                  </a:moveTo>
                  <a:lnTo>
                    <a:pt x="0" y="34"/>
                  </a:lnTo>
                  <a:lnTo>
                    <a:pt x="35" y="44"/>
                  </a:lnTo>
                  <a:lnTo>
                    <a:pt x="39" y="1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3" name="Freeform 717"/>
            <p:cNvSpPr>
              <a:spLocks/>
            </p:cNvSpPr>
            <p:nvPr/>
          </p:nvSpPr>
          <p:spPr bwMode="auto">
            <a:xfrm>
              <a:off x="7389813" y="1657350"/>
              <a:ext cx="149225" cy="82550"/>
            </a:xfrm>
            <a:custGeom>
              <a:avLst/>
              <a:gdLst>
                <a:gd name="T0" fmla="*/ 4 w 94"/>
                <a:gd name="T1" fmla="*/ 0 h 52"/>
                <a:gd name="T2" fmla="*/ 0 w 94"/>
                <a:gd name="T3" fmla="*/ 33 h 52"/>
                <a:gd name="T4" fmla="*/ 64 w 94"/>
                <a:gd name="T5" fmla="*/ 52 h 52"/>
                <a:gd name="T6" fmla="*/ 94 w 94"/>
                <a:gd name="T7" fmla="*/ 44 h 52"/>
                <a:gd name="T8" fmla="*/ 94 w 94"/>
                <a:gd name="T9" fmla="*/ 44 h 52"/>
                <a:gd name="T10" fmla="*/ 31 w 94"/>
                <a:gd name="T11" fmla="*/ 37 h 52"/>
                <a:gd name="T12" fmla="*/ 31 w 94"/>
                <a:gd name="T13" fmla="*/ 36 h 52"/>
                <a:gd name="T14" fmla="*/ 92 w 94"/>
                <a:gd name="T15" fmla="*/ 43 h 52"/>
                <a:gd name="T16" fmla="*/ 87 w 94"/>
                <a:gd name="T17" fmla="*/ 36 h 52"/>
                <a:gd name="T18" fmla="*/ 79 w 94"/>
                <a:gd name="T19" fmla="*/ 27 h 52"/>
                <a:gd name="T20" fmla="*/ 33 w 94"/>
                <a:gd name="T21" fmla="*/ 21 h 52"/>
                <a:gd name="T22" fmla="*/ 34 w 94"/>
                <a:gd name="T23" fmla="*/ 20 h 52"/>
                <a:gd name="T24" fmla="*/ 77 w 94"/>
                <a:gd name="T25" fmla="*/ 25 h 52"/>
                <a:gd name="T26" fmla="*/ 75 w 94"/>
                <a:gd name="T27" fmla="*/ 21 h 52"/>
                <a:gd name="T28" fmla="*/ 4 w 94"/>
                <a:gd name="T2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52">
                  <a:moveTo>
                    <a:pt x="4" y="0"/>
                  </a:moveTo>
                  <a:lnTo>
                    <a:pt x="0" y="33"/>
                  </a:lnTo>
                  <a:lnTo>
                    <a:pt x="64" y="52"/>
                  </a:lnTo>
                  <a:lnTo>
                    <a:pt x="94" y="44"/>
                  </a:lnTo>
                  <a:lnTo>
                    <a:pt x="94" y="44"/>
                  </a:lnTo>
                  <a:lnTo>
                    <a:pt x="31" y="37"/>
                  </a:lnTo>
                  <a:lnTo>
                    <a:pt x="31" y="36"/>
                  </a:lnTo>
                  <a:lnTo>
                    <a:pt x="92" y="43"/>
                  </a:lnTo>
                  <a:lnTo>
                    <a:pt x="87" y="36"/>
                  </a:lnTo>
                  <a:lnTo>
                    <a:pt x="79" y="27"/>
                  </a:lnTo>
                  <a:lnTo>
                    <a:pt x="33" y="21"/>
                  </a:lnTo>
                  <a:lnTo>
                    <a:pt x="34" y="20"/>
                  </a:lnTo>
                  <a:lnTo>
                    <a:pt x="77" y="25"/>
                  </a:lnTo>
                  <a:lnTo>
                    <a:pt x="75" y="21"/>
                  </a:lnTo>
                  <a:lnTo>
                    <a:pt x="4"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4" name="Freeform 718"/>
            <p:cNvSpPr>
              <a:spLocks/>
            </p:cNvSpPr>
            <p:nvPr/>
          </p:nvSpPr>
          <p:spPr bwMode="auto">
            <a:xfrm>
              <a:off x="7389813" y="1657350"/>
              <a:ext cx="149225" cy="82550"/>
            </a:xfrm>
            <a:custGeom>
              <a:avLst/>
              <a:gdLst>
                <a:gd name="T0" fmla="*/ 4 w 94"/>
                <a:gd name="T1" fmla="*/ 0 h 52"/>
                <a:gd name="T2" fmla="*/ 0 w 94"/>
                <a:gd name="T3" fmla="*/ 33 h 52"/>
                <a:gd name="T4" fmla="*/ 64 w 94"/>
                <a:gd name="T5" fmla="*/ 52 h 52"/>
                <a:gd name="T6" fmla="*/ 94 w 94"/>
                <a:gd name="T7" fmla="*/ 44 h 52"/>
                <a:gd name="T8" fmla="*/ 94 w 94"/>
                <a:gd name="T9" fmla="*/ 44 h 52"/>
                <a:gd name="T10" fmla="*/ 31 w 94"/>
                <a:gd name="T11" fmla="*/ 37 h 52"/>
                <a:gd name="T12" fmla="*/ 31 w 94"/>
                <a:gd name="T13" fmla="*/ 36 h 52"/>
                <a:gd name="T14" fmla="*/ 92 w 94"/>
                <a:gd name="T15" fmla="*/ 43 h 52"/>
                <a:gd name="T16" fmla="*/ 87 w 94"/>
                <a:gd name="T17" fmla="*/ 36 h 52"/>
                <a:gd name="T18" fmla="*/ 79 w 94"/>
                <a:gd name="T19" fmla="*/ 27 h 52"/>
                <a:gd name="T20" fmla="*/ 33 w 94"/>
                <a:gd name="T21" fmla="*/ 21 h 52"/>
                <a:gd name="T22" fmla="*/ 34 w 94"/>
                <a:gd name="T23" fmla="*/ 20 h 52"/>
                <a:gd name="T24" fmla="*/ 77 w 94"/>
                <a:gd name="T25" fmla="*/ 25 h 52"/>
                <a:gd name="T26" fmla="*/ 75 w 94"/>
                <a:gd name="T27" fmla="*/ 21 h 52"/>
                <a:gd name="T28" fmla="*/ 4 w 94"/>
                <a:gd name="T2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52">
                  <a:moveTo>
                    <a:pt x="4" y="0"/>
                  </a:moveTo>
                  <a:lnTo>
                    <a:pt x="0" y="33"/>
                  </a:lnTo>
                  <a:lnTo>
                    <a:pt x="64" y="52"/>
                  </a:lnTo>
                  <a:lnTo>
                    <a:pt x="94" y="44"/>
                  </a:lnTo>
                  <a:lnTo>
                    <a:pt x="94" y="44"/>
                  </a:lnTo>
                  <a:lnTo>
                    <a:pt x="31" y="37"/>
                  </a:lnTo>
                  <a:lnTo>
                    <a:pt x="31" y="36"/>
                  </a:lnTo>
                  <a:lnTo>
                    <a:pt x="92" y="43"/>
                  </a:lnTo>
                  <a:lnTo>
                    <a:pt x="87" y="36"/>
                  </a:lnTo>
                  <a:lnTo>
                    <a:pt x="79" y="27"/>
                  </a:lnTo>
                  <a:lnTo>
                    <a:pt x="33" y="21"/>
                  </a:lnTo>
                  <a:lnTo>
                    <a:pt x="34" y="20"/>
                  </a:lnTo>
                  <a:lnTo>
                    <a:pt x="77" y="25"/>
                  </a:lnTo>
                  <a:lnTo>
                    <a:pt x="75" y="2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5" name="Freeform 719"/>
            <p:cNvSpPr>
              <a:spLocks/>
            </p:cNvSpPr>
            <p:nvPr/>
          </p:nvSpPr>
          <p:spPr bwMode="auto">
            <a:xfrm>
              <a:off x="7439025" y="1714500"/>
              <a:ext cx="100013" cy="12700"/>
            </a:xfrm>
            <a:custGeom>
              <a:avLst/>
              <a:gdLst>
                <a:gd name="T0" fmla="*/ 0 w 63"/>
                <a:gd name="T1" fmla="*/ 0 h 8"/>
                <a:gd name="T2" fmla="*/ 0 w 63"/>
                <a:gd name="T3" fmla="*/ 1 h 8"/>
                <a:gd name="T4" fmla="*/ 63 w 63"/>
                <a:gd name="T5" fmla="*/ 8 h 8"/>
                <a:gd name="T6" fmla="*/ 61 w 63"/>
                <a:gd name="T7" fmla="*/ 7 h 8"/>
                <a:gd name="T8" fmla="*/ 0 w 63"/>
                <a:gd name="T9" fmla="*/ 0 h 8"/>
              </a:gdLst>
              <a:ahLst/>
              <a:cxnLst>
                <a:cxn ang="0">
                  <a:pos x="T0" y="T1"/>
                </a:cxn>
                <a:cxn ang="0">
                  <a:pos x="T2" y="T3"/>
                </a:cxn>
                <a:cxn ang="0">
                  <a:pos x="T4" y="T5"/>
                </a:cxn>
                <a:cxn ang="0">
                  <a:pos x="T6" y="T7"/>
                </a:cxn>
                <a:cxn ang="0">
                  <a:pos x="T8" y="T9"/>
                </a:cxn>
              </a:cxnLst>
              <a:rect l="0" t="0" r="r" b="b"/>
              <a:pathLst>
                <a:path w="63" h="8">
                  <a:moveTo>
                    <a:pt x="0" y="0"/>
                  </a:moveTo>
                  <a:lnTo>
                    <a:pt x="0" y="1"/>
                  </a:lnTo>
                  <a:lnTo>
                    <a:pt x="63" y="8"/>
                  </a:lnTo>
                  <a:lnTo>
                    <a:pt x="61" y="7"/>
                  </a:lnTo>
                  <a:lnTo>
                    <a:pt x="0" y="0"/>
                  </a:lnTo>
                  <a:close/>
                </a:path>
              </a:pathLst>
            </a:custGeom>
            <a:solidFill>
              <a:srgbClr val="515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6" name="Freeform 720"/>
            <p:cNvSpPr>
              <a:spLocks/>
            </p:cNvSpPr>
            <p:nvPr/>
          </p:nvSpPr>
          <p:spPr bwMode="auto">
            <a:xfrm>
              <a:off x="7439025" y="1714500"/>
              <a:ext cx="100013" cy="12700"/>
            </a:xfrm>
            <a:custGeom>
              <a:avLst/>
              <a:gdLst>
                <a:gd name="T0" fmla="*/ 0 w 63"/>
                <a:gd name="T1" fmla="*/ 0 h 8"/>
                <a:gd name="T2" fmla="*/ 0 w 63"/>
                <a:gd name="T3" fmla="*/ 1 h 8"/>
                <a:gd name="T4" fmla="*/ 63 w 63"/>
                <a:gd name="T5" fmla="*/ 8 h 8"/>
                <a:gd name="T6" fmla="*/ 61 w 63"/>
                <a:gd name="T7" fmla="*/ 7 h 8"/>
                <a:gd name="T8" fmla="*/ 0 w 63"/>
                <a:gd name="T9" fmla="*/ 0 h 8"/>
              </a:gdLst>
              <a:ahLst/>
              <a:cxnLst>
                <a:cxn ang="0">
                  <a:pos x="T0" y="T1"/>
                </a:cxn>
                <a:cxn ang="0">
                  <a:pos x="T2" y="T3"/>
                </a:cxn>
                <a:cxn ang="0">
                  <a:pos x="T4" y="T5"/>
                </a:cxn>
                <a:cxn ang="0">
                  <a:pos x="T6" y="T7"/>
                </a:cxn>
                <a:cxn ang="0">
                  <a:pos x="T8" y="T9"/>
                </a:cxn>
              </a:cxnLst>
              <a:rect l="0" t="0" r="r" b="b"/>
              <a:pathLst>
                <a:path w="63" h="8">
                  <a:moveTo>
                    <a:pt x="0" y="0"/>
                  </a:moveTo>
                  <a:lnTo>
                    <a:pt x="0" y="1"/>
                  </a:lnTo>
                  <a:lnTo>
                    <a:pt x="63" y="8"/>
                  </a:lnTo>
                  <a:lnTo>
                    <a:pt x="61"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7" name="Freeform 721"/>
            <p:cNvSpPr>
              <a:spLocks/>
            </p:cNvSpPr>
            <p:nvPr/>
          </p:nvSpPr>
          <p:spPr bwMode="auto">
            <a:xfrm>
              <a:off x="7442200" y="1689100"/>
              <a:ext cx="73025" cy="11113"/>
            </a:xfrm>
            <a:custGeom>
              <a:avLst/>
              <a:gdLst>
                <a:gd name="T0" fmla="*/ 1 w 46"/>
                <a:gd name="T1" fmla="*/ 0 h 7"/>
                <a:gd name="T2" fmla="*/ 0 w 46"/>
                <a:gd name="T3" fmla="*/ 1 h 7"/>
                <a:gd name="T4" fmla="*/ 46 w 46"/>
                <a:gd name="T5" fmla="*/ 7 h 7"/>
                <a:gd name="T6" fmla="*/ 44 w 46"/>
                <a:gd name="T7" fmla="*/ 5 h 7"/>
                <a:gd name="T8" fmla="*/ 1 w 46"/>
                <a:gd name="T9" fmla="*/ 0 h 7"/>
              </a:gdLst>
              <a:ahLst/>
              <a:cxnLst>
                <a:cxn ang="0">
                  <a:pos x="T0" y="T1"/>
                </a:cxn>
                <a:cxn ang="0">
                  <a:pos x="T2" y="T3"/>
                </a:cxn>
                <a:cxn ang="0">
                  <a:pos x="T4" y="T5"/>
                </a:cxn>
                <a:cxn ang="0">
                  <a:pos x="T6" y="T7"/>
                </a:cxn>
                <a:cxn ang="0">
                  <a:pos x="T8" y="T9"/>
                </a:cxn>
              </a:cxnLst>
              <a:rect l="0" t="0" r="r" b="b"/>
              <a:pathLst>
                <a:path w="46" h="7">
                  <a:moveTo>
                    <a:pt x="1" y="0"/>
                  </a:moveTo>
                  <a:lnTo>
                    <a:pt x="0" y="1"/>
                  </a:lnTo>
                  <a:lnTo>
                    <a:pt x="46" y="7"/>
                  </a:lnTo>
                  <a:lnTo>
                    <a:pt x="44" y="5"/>
                  </a:lnTo>
                  <a:lnTo>
                    <a:pt x="1" y="0"/>
                  </a:lnTo>
                  <a:close/>
                </a:path>
              </a:pathLst>
            </a:custGeom>
            <a:solidFill>
              <a:srgbClr val="515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8" name="Freeform 722"/>
            <p:cNvSpPr>
              <a:spLocks/>
            </p:cNvSpPr>
            <p:nvPr/>
          </p:nvSpPr>
          <p:spPr bwMode="auto">
            <a:xfrm>
              <a:off x="7442200" y="1689100"/>
              <a:ext cx="73025" cy="11113"/>
            </a:xfrm>
            <a:custGeom>
              <a:avLst/>
              <a:gdLst>
                <a:gd name="T0" fmla="*/ 1 w 46"/>
                <a:gd name="T1" fmla="*/ 0 h 7"/>
                <a:gd name="T2" fmla="*/ 0 w 46"/>
                <a:gd name="T3" fmla="*/ 1 h 7"/>
                <a:gd name="T4" fmla="*/ 46 w 46"/>
                <a:gd name="T5" fmla="*/ 7 h 7"/>
                <a:gd name="T6" fmla="*/ 44 w 46"/>
                <a:gd name="T7" fmla="*/ 5 h 7"/>
                <a:gd name="T8" fmla="*/ 1 w 46"/>
                <a:gd name="T9" fmla="*/ 0 h 7"/>
              </a:gdLst>
              <a:ahLst/>
              <a:cxnLst>
                <a:cxn ang="0">
                  <a:pos x="T0" y="T1"/>
                </a:cxn>
                <a:cxn ang="0">
                  <a:pos x="T2" y="T3"/>
                </a:cxn>
                <a:cxn ang="0">
                  <a:pos x="T4" y="T5"/>
                </a:cxn>
                <a:cxn ang="0">
                  <a:pos x="T6" y="T7"/>
                </a:cxn>
                <a:cxn ang="0">
                  <a:pos x="T8" y="T9"/>
                </a:cxn>
              </a:cxnLst>
              <a:rect l="0" t="0" r="r" b="b"/>
              <a:pathLst>
                <a:path w="46" h="7">
                  <a:moveTo>
                    <a:pt x="1" y="0"/>
                  </a:moveTo>
                  <a:lnTo>
                    <a:pt x="0" y="1"/>
                  </a:lnTo>
                  <a:lnTo>
                    <a:pt x="46" y="7"/>
                  </a:lnTo>
                  <a:lnTo>
                    <a:pt x="44"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9" name="Freeform 723"/>
            <p:cNvSpPr>
              <a:spLocks/>
            </p:cNvSpPr>
            <p:nvPr/>
          </p:nvSpPr>
          <p:spPr bwMode="auto">
            <a:xfrm>
              <a:off x="7223125" y="1603375"/>
              <a:ext cx="9525" cy="1588"/>
            </a:xfrm>
            <a:custGeom>
              <a:avLst/>
              <a:gdLst>
                <a:gd name="T0" fmla="*/ 0 w 6"/>
                <a:gd name="T1" fmla="*/ 0 h 1"/>
                <a:gd name="T2" fmla="*/ 0 w 6"/>
                <a:gd name="T3" fmla="*/ 0 h 1"/>
                <a:gd name="T4" fmla="*/ 1 w 6"/>
                <a:gd name="T5" fmla="*/ 1 h 1"/>
                <a:gd name="T6" fmla="*/ 6 w 6"/>
                <a:gd name="T7" fmla="*/ 1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0" y="0"/>
                  </a:lnTo>
                  <a:lnTo>
                    <a:pt x="1" y="1"/>
                  </a:lnTo>
                  <a:lnTo>
                    <a:pt x="6" y="1"/>
                  </a:lnTo>
                  <a:lnTo>
                    <a:pt x="0" y="0"/>
                  </a:lnTo>
                  <a:close/>
                </a:path>
              </a:pathLst>
            </a:custGeom>
            <a:solidFill>
              <a:srgbClr val="B4B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0" name="Freeform 724"/>
            <p:cNvSpPr>
              <a:spLocks/>
            </p:cNvSpPr>
            <p:nvPr/>
          </p:nvSpPr>
          <p:spPr bwMode="auto">
            <a:xfrm>
              <a:off x="7223125" y="1603375"/>
              <a:ext cx="9525" cy="1588"/>
            </a:xfrm>
            <a:custGeom>
              <a:avLst/>
              <a:gdLst>
                <a:gd name="T0" fmla="*/ 0 w 6"/>
                <a:gd name="T1" fmla="*/ 0 h 1"/>
                <a:gd name="T2" fmla="*/ 0 w 6"/>
                <a:gd name="T3" fmla="*/ 0 h 1"/>
                <a:gd name="T4" fmla="*/ 1 w 6"/>
                <a:gd name="T5" fmla="*/ 1 h 1"/>
                <a:gd name="T6" fmla="*/ 6 w 6"/>
                <a:gd name="T7" fmla="*/ 1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0" y="0"/>
                  </a:lnTo>
                  <a:lnTo>
                    <a:pt x="1" y="1"/>
                  </a:lnTo>
                  <a:lnTo>
                    <a:pt x="6"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1" name="Freeform 725"/>
            <p:cNvSpPr>
              <a:spLocks/>
            </p:cNvSpPr>
            <p:nvPr/>
          </p:nvSpPr>
          <p:spPr bwMode="auto">
            <a:xfrm>
              <a:off x="7024688" y="1712913"/>
              <a:ext cx="522288" cy="104775"/>
            </a:xfrm>
            <a:custGeom>
              <a:avLst/>
              <a:gdLst>
                <a:gd name="T0" fmla="*/ 293 w 329"/>
                <a:gd name="T1" fmla="*/ 0 h 66"/>
                <a:gd name="T2" fmla="*/ 329 w 329"/>
                <a:gd name="T3" fmla="*/ 12 h 66"/>
                <a:gd name="T4" fmla="*/ 295 w 329"/>
                <a:gd name="T5" fmla="*/ 32 h 66"/>
                <a:gd name="T6" fmla="*/ 12 w 329"/>
                <a:gd name="T7" fmla="*/ 66 h 66"/>
                <a:gd name="T8" fmla="*/ 12 w 329"/>
                <a:gd name="T9" fmla="*/ 66 h 66"/>
                <a:gd name="T10" fmla="*/ 8 w 329"/>
                <a:gd name="T11" fmla="*/ 64 h 66"/>
                <a:gd name="T12" fmla="*/ 5 w 329"/>
                <a:gd name="T13" fmla="*/ 63 h 66"/>
                <a:gd name="T14" fmla="*/ 4 w 329"/>
                <a:gd name="T15" fmla="*/ 60 h 66"/>
                <a:gd name="T16" fmla="*/ 2 w 329"/>
                <a:gd name="T17" fmla="*/ 58 h 66"/>
                <a:gd name="T18" fmla="*/ 0 w 329"/>
                <a:gd name="T19" fmla="*/ 42 h 66"/>
                <a:gd name="T20" fmla="*/ 0 w 329"/>
                <a:gd name="T21" fmla="*/ 42 h 66"/>
                <a:gd name="T22" fmla="*/ 1 w 329"/>
                <a:gd name="T23" fmla="*/ 39 h 66"/>
                <a:gd name="T24" fmla="*/ 2 w 329"/>
                <a:gd name="T25" fmla="*/ 35 h 66"/>
                <a:gd name="T26" fmla="*/ 5 w 329"/>
                <a:gd name="T27" fmla="*/ 33 h 66"/>
                <a:gd name="T28" fmla="*/ 8 w 329"/>
                <a:gd name="T29" fmla="*/ 32 h 66"/>
                <a:gd name="T30" fmla="*/ 293 w 329"/>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9" h="66">
                  <a:moveTo>
                    <a:pt x="293" y="0"/>
                  </a:moveTo>
                  <a:lnTo>
                    <a:pt x="329" y="12"/>
                  </a:lnTo>
                  <a:lnTo>
                    <a:pt x="295" y="32"/>
                  </a:lnTo>
                  <a:lnTo>
                    <a:pt x="12" y="66"/>
                  </a:lnTo>
                  <a:lnTo>
                    <a:pt x="12" y="66"/>
                  </a:lnTo>
                  <a:lnTo>
                    <a:pt x="8" y="64"/>
                  </a:lnTo>
                  <a:lnTo>
                    <a:pt x="5" y="63"/>
                  </a:lnTo>
                  <a:lnTo>
                    <a:pt x="4" y="60"/>
                  </a:lnTo>
                  <a:lnTo>
                    <a:pt x="2" y="58"/>
                  </a:lnTo>
                  <a:lnTo>
                    <a:pt x="0" y="42"/>
                  </a:lnTo>
                  <a:lnTo>
                    <a:pt x="0" y="42"/>
                  </a:lnTo>
                  <a:lnTo>
                    <a:pt x="1" y="39"/>
                  </a:lnTo>
                  <a:lnTo>
                    <a:pt x="2" y="35"/>
                  </a:lnTo>
                  <a:lnTo>
                    <a:pt x="5" y="33"/>
                  </a:lnTo>
                  <a:lnTo>
                    <a:pt x="8" y="32"/>
                  </a:lnTo>
                  <a:lnTo>
                    <a:pt x="293" y="0"/>
                  </a:lnTo>
                  <a:close/>
                </a:path>
              </a:pathLst>
            </a:custGeom>
            <a:solidFill>
              <a:srgbClr val="D85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2" name="Freeform 726"/>
            <p:cNvSpPr>
              <a:spLocks/>
            </p:cNvSpPr>
            <p:nvPr/>
          </p:nvSpPr>
          <p:spPr bwMode="auto">
            <a:xfrm>
              <a:off x="7024688" y="1712913"/>
              <a:ext cx="522288" cy="79375"/>
            </a:xfrm>
            <a:custGeom>
              <a:avLst/>
              <a:gdLst>
                <a:gd name="T0" fmla="*/ 293 w 329"/>
                <a:gd name="T1" fmla="*/ 0 h 50"/>
                <a:gd name="T2" fmla="*/ 329 w 329"/>
                <a:gd name="T3" fmla="*/ 12 h 50"/>
                <a:gd name="T4" fmla="*/ 293 w 329"/>
                <a:gd name="T5" fmla="*/ 16 h 50"/>
                <a:gd name="T6" fmla="*/ 1 w 329"/>
                <a:gd name="T7" fmla="*/ 50 h 50"/>
                <a:gd name="T8" fmla="*/ 0 w 329"/>
                <a:gd name="T9" fmla="*/ 42 h 50"/>
                <a:gd name="T10" fmla="*/ 0 w 329"/>
                <a:gd name="T11" fmla="*/ 42 h 50"/>
                <a:gd name="T12" fmla="*/ 1 w 329"/>
                <a:gd name="T13" fmla="*/ 39 h 50"/>
                <a:gd name="T14" fmla="*/ 2 w 329"/>
                <a:gd name="T15" fmla="*/ 35 h 50"/>
                <a:gd name="T16" fmla="*/ 5 w 329"/>
                <a:gd name="T17" fmla="*/ 33 h 50"/>
                <a:gd name="T18" fmla="*/ 8 w 329"/>
                <a:gd name="T19" fmla="*/ 32 h 50"/>
                <a:gd name="T20" fmla="*/ 293 w 329"/>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9" h="50">
                  <a:moveTo>
                    <a:pt x="293" y="0"/>
                  </a:moveTo>
                  <a:lnTo>
                    <a:pt x="329" y="12"/>
                  </a:lnTo>
                  <a:lnTo>
                    <a:pt x="293" y="16"/>
                  </a:lnTo>
                  <a:lnTo>
                    <a:pt x="1" y="50"/>
                  </a:lnTo>
                  <a:lnTo>
                    <a:pt x="0" y="42"/>
                  </a:lnTo>
                  <a:lnTo>
                    <a:pt x="0" y="42"/>
                  </a:lnTo>
                  <a:lnTo>
                    <a:pt x="1" y="39"/>
                  </a:lnTo>
                  <a:lnTo>
                    <a:pt x="2" y="35"/>
                  </a:lnTo>
                  <a:lnTo>
                    <a:pt x="5" y="33"/>
                  </a:lnTo>
                  <a:lnTo>
                    <a:pt x="8" y="32"/>
                  </a:lnTo>
                  <a:lnTo>
                    <a:pt x="293" y="0"/>
                  </a:lnTo>
                  <a:close/>
                </a:path>
              </a:pathLst>
            </a:custGeom>
            <a:solidFill>
              <a:srgbClr val="A9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3" name="Freeform 727"/>
            <p:cNvSpPr>
              <a:spLocks/>
            </p:cNvSpPr>
            <p:nvPr/>
          </p:nvSpPr>
          <p:spPr bwMode="auto">
            <a:xfrm>
              <a:off x="7056438" y="1712913"/>
              <a:ext cx="490538" cy="100013"/>
            </a:xfrm>
            <a:custGeom>
              <a:avLst/>
              <a:gdLst>
                <a:gd name="T0" fmla="*/ 273 w 309"/>
                <a:gd name="T1" fmla="*/ 0 h 63"/>
                <a:gd name="T2" fmla="*/ 309 w 309"/>
                <a:gd name="T3" fmla="*/ 12 h 63"/>
                <a:gd name="T4" fmla="*/ 275 w 309"/>
                <a:gd name="T5" fmla="*/ 32 h 63"/>
                <a:gd name="T6" fmla="*/ 4 w 309"/>
                <a:gd name="T7" fmla="*/ 63 h 63"/>
                <a:gd name="T8" fmla="*/ 4 w 309"/>
                <a:gd name="T9" fmla="*/ 63 h 63"/>
                <a:gd name="T10" fmla="*/ 0 w 309"/>
                <a:gd name="T11" fmla="*/ 47 h 63"/>
                <a:gd name="T12" fmla="*/ 0 w 309"/>
                <a:gd name="T13" fmla="*/ 31 h 63"/>
                <a:gd name="T14" fmla="*/ 273 w 30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63">
                  <a:moveTo>
                    <a:pt x="273" y="0"/>
                  </a:moveTo>
                  <a:lnTo>
                    <a:pt x="309" y="12"/>
                  </a:lnTo>
                  <a:lnTo>
                    <a:pt x="275" y="32"/>
                  </a:lnTo>
                  <a:lnTo>
                    <a:pt x="4" y="63"/>
                  </a:lnTo>
                  <a:lnTo>
                    <a:pt x="4" y="63"/>
                  </a:lnTo>
                  <a:lnTo>
                    <a:pt x="0" y="47"/>
                  </a:lnTo>
                  <a:lnTo>
                    <a:pt x="0" y="31"/>
                  </a:lnTo>
                  <a:lnTo>
                    <a:pt x="273" y="0"/>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4" name="Freeform 728"/>
            <p:cNvSpPr>
              <a:spLocks/>
            </p:cNvSpPr>
            <p:nvPr/>
          </p:nvSpPr>
          <p:spPr bwMode="auto">
            <a:xfrm>
              <a:off x="7056438" y="1712913"/>
              <a:ext cx="490538" cy="74613"/>
            </a:xfrm>
            <a:custGeom>
              <a:avLst/>
              <a:gdLst>
                <a:gd name="T0" fmla="*/ 273 w 309"/>
                <a:gd name="T1" fmla="*/ 0 h 47"/>
                <a:gd name="T2" fmla="*/ 309 w 309"/>
                <a:gd name="T3" fmla="*/ 12 h 47"/>
                <a:gd name="T4" fmla="*/ 273 w 309"/>
                <a:gd name="T5" fmla="*/ 16 h 47"/>
                <a:gd name="T6" fmla="*/ 0 w 309"/>
                <a:gd name="T7" fmla="*/ 47 h 47"/>
                <a:gd name="T8" fmla="*/ 0 w 309"/>
                <a:gd name="T9" fmla="*/ 47 h 47"/>
                <a:gd name="T10" fmla="*/ 0 w 309"/>
                <a:gd name="T11" fmla="*/ 31 h 47"/>
                <a:gd name="T12" fmla="*/ 273 w 309"/>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09" h="47">
                  <a:moveTo>
                    <a:pt x="273" y="0"/>
                  </a:moveTo>
                  <a:lnTo>
                    <a:pt x="309" y="12"/>
                  </a:lnTo>
                  <a:lnTo>
                    <a:pt x="273" y="16"/>
                  </a:lnTo>
                  <a:lnTo>
                    <a:pt x="0" y="47"/>
                  </a:lnTo>
                  <a:lnTo>
                    <a:pt x="0" y="47"/>
                  </a:lnTo>
                  <a:lnTo>
                    <a:pt x="0" y="31"/>
                  </a:lnTo>
                  <a:lnTo>
                    <a:pt x="2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5" name="Freeform 729"/>
            <p:cNvSpPr>
              <a:spLocks/>
            </p:cNvSpPr>
            <p:nvPr/>
          </p:nvSpPr>
          <p:spPr bwMode="auto">
            <a:xfrm>
              <a:off x="7070725" y="1712913"/>
              <a:ext cx="476250" cy="100013"/>
            </a:xfrm>
            <a:custGeom>
              <a:avLst/>
              <a:gdLst>
                <a:gd name="T0" fmla="*/ 264 w 300"/>
                <a:gd name="T1" fmla="*/ 0 h 63"/>
                <a:gd name="T2" fmla="*/ 300 w 300"/>
                <a:gd name="T3" fmla="*/ 12 h 63"/>
                <a:gd name="T4" fmla="*/ 266 w 300"/>
                <a:gd name="T5" fmla="*/ 32 h 63"/>
                <a:gd name="T6" fmla="*/ 4 w 300"/>
                <a:gd name="T7" fmla="*/ 63 h 63"/>
                <a:gd name="T8" fmla="*/ 4 w 300"/>
                <a:gd name="T9" fmla="*/ 63 h 63"/>
                <a:gd name="T10" fmla="*/ 2 w 300"/>
                <a:gd name="T11" fmla="*/ 46 h 63"/>
                <a:gd name="T12" fmla="*/ 0 w 300"/>
                <a:gd name="T13" fmla="*/ 29 h 63"/>
                <a:gd name="T14" fmla="*/ 264 w 300"/>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63">
                  <a:moveTo>
                    <a:pt x="264" y="0"/>
                  </a:moveTo>
                  <a:lnTo>
                    <a:pt x="300" y="12"/>
                  </a:lnTo>
                  <a:lnTo>
                    <a:pt x="266" y="32"/>
                  </a:lnTo>
                  <a:lnTo>
                    <a:pt x="4" y="63"/>
                  </a:lnTo>
                  <a:lnTo>
                    <a:pt x="4" y="63"/>
                  </a:lnTo>
                  <a:lnTo>
                    <a:pt x="2" y="46"/>
                  </a:lnTo>
                  <a:lnTo>
                    <a:pt x="0" y="29"/>
                  </a:lnTo>
                  <a:lnTo>
                    <a:pt x="264" y="0"/>
                  </a:lnTo>
                  <a:close/>
                </a:path>
              </a:pathLst>
            </a:custGeom>
            <a:solidFill>
              <a:srgbClr val="FFC4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6" name="Freeform 730"/>
            <p:cNvSpPr>
              <a:spLocks/>
            </p:cNvSpPr>
            <p:nvPr/>
          </p:nvSpPr>
          <p:spPr bwMode="auto">
            <a:xfrm>
              <a:off x="7070725" y="1712913"/>
              <a:ext cx="476250" cy="73025"/>
            </a:xfrm>
            <a:custGeom>
              <a:avLst/>
              <a:gdLst>
                <a:gd name="T0" fmla="*/ 264 w 300"/>
                <a:gd name="T1" fmla="*/ 0 h 46"/>
                <a:gd name="T2" fmla="*/ 300 w 300"/>
                <a:gd name="T3" fmla="*/ 12 h 46"/>
                <a:gd name="T4" fmla="*/ 264 w 300"/>
                <a:gd name="T5" fmla="*/ 16 h 46"/>
                <a:gd name="T6" fmla="*/ 2 w 300"/>
                <a:gd name="T7" fmla="*/ 46 h 46"/>
                <a:gd name="T8" fmla="*/ 2 w 300"/>
                <a:gd name="T9" fmla="*/ 46 h 46"/>
                <a:gd name="T10" fmla="*/ 0 w 300"/>
                <a:gd name="T11" fmla="*/ 29 h 46"/>
                <a:gd name="T12" fmla="*/ 264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64" y="0"/>
                  </a:moveTo>
                  <a:lnTo>
                    <a:pt x="300" y="12"/>
                  </a:lnTo>
                  <a:lnTo>
                    <a:pt x="264" y="16"/>
                  </a:lnTo>
                  <a:lnTo>
                    <a:pt x="2" y="46"/>
                  </a:lnTo>
                  <a:lnTo>
                    <a:pt x="2" y="46"/>
                  </a:lnTo>
                  <a:lnTo>
                    <a:pt x="0" y="29"/>
                  </a:lnTo>
                  <a:lnTo>
                    <a:pt x="2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7" name="Freeform 731"/>
            <p:cNvSpPr>
              <a:spLocks/>
            </p:cNvSpPr>
            <p:nvPr/>
          </p:nvSpPr>
          <p:spPr bwMode="auto">
            <a:xfrm>
              <a:off x="7489825" y="1712913"/>
              <a:ext cx="57150" cy="50800"/>
            </a:xfrm>
            <a:custGeom>
              <a:avLst/>
              <a:gdLst>
                <a:gd name="T0" fmla="*/ 0 w 36"/>
                <a:gd name="T1" fmla="*/ 0 h 32"/>
                <a:gd name="T2" fmla="*/ 36 w 36"/>
                <a:gd name="T3" fmla="*/ 12 h 32"/>
                <a:gd name="T4" fmla="*/ 2 w 36"/>
                <a:gd name="T5" fmla="*/ 32 h 32"/>
                <a:gd name="T6" fmla="*/ 2 w 36"/>
                <a:gd name="T7" fmla="*/ 32 h 32"/>
                <a:gd name="T8" fmla="*/ 0 w 36"/>
                <a:gd name="T9" fmla="*/ 16 h 32"/>
                <a:gd name="T10" fmla="*/ 0 w 36"/>
                <a:gd name="T11" fmla="*/ 16 h 32"/>
                <a:gd name="T12" fmla="*/ 0 w 36"/>
                <a:gd name="T13" fmla="*/ 0 h 32"/>
                <a:gd name="T14" fmla="*/ 0 w 3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2">
                  <a:moveTo>
                    <a:pt x="0" y="0"/>
                  </a:moveTo>
                  <a:lnTo>
                    <a:pt x="36" y="12"/>
                  </a:lnTo>
                  <a:lnTo>
                    <a:pt x="2" y="32"/>
                  </a:lnTo>
                  <a:lnTo>
                    <a:pt x="2" y="32"/>
                  </a:lnTo>
                  <a:lnTo>
                    <a:pt x="0" y="16"/>
                  </a:lnTo>
                  <a:lnTo>
                    <a:pt x="0" y="16"/>
                  </a:lnTo>
                  <a:lnTo>
                    <a:pt x="0" y="0"/>
                  </a:lnTo>
                  <a:lnTo>
                    <a:pt x="0" y="0"/>
                  </a:lnTo>
                  <a:close/>
                </a:path>
              </a:pathLst>
            </a:custGeom>
            <a:solidFill>
              <a:srgbClr val="DFA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8" name="Freeform 732"/>
            <p:cNvSpPr>
              <a:spLocks/>
            </p:cNvSpPr>
            <p:nvPr/>
          </p:nvSpPr>
          <p:spPr bwMode="auto">
            <a:xfrm>
              <a:off x="7489825" y="1712913"/>
              <a:ext cx="57150" cy="25400"/>
            </a:xfrm>
            <a:custGeom>
              <a:avLst/>
              <a:gdLst>
                <a:gd name="T0" fmla="*/ 0 w 36"/>
                <a:gd name="T1" fmla="*/ 0 h 16"/>
                <a:gd name="T2" fmla="*/ 36 w 36"/>
                <a:gd name="T3" fmla="*/ 12 h 16"/>
                <a:gd name="T4" fmla="*/ 0 w 36"/>
                <a:gd name="T5" fmla="*/ 16 h 16"/>
                <a:gd name="T6" fmla="*/ 0 w 36"/>
                <a:gd name="T7" fmla="*/ 16 h 16"/>
                <a:gd name="T8" fmla="*/ 0 w 36"/>
                <a:gd name="T9" fmla="*/ 0 h 16"/>
                <a:gd name="T10" fmla="*/ 0 w 36"/>
                <a:gd name="T11" fmla="*/ 0 h 16"/>
              </a:gdLst>
              <a:ahLst/>
              <a:cxnLst>
                <a:cxn ang="0">
                  <a:pos x="T0" y="T1"/>
                </a:cxn>
                <a:cxn ang="0">
                  <a:pos x="T2" y="T3"/>
                </a:cxn>
                <a:cxn ang="0">
                  <a:pos x="T4" y="T5"/>
                </a:cxn>
                <a:cxn ang="0">
                  <a:pos x="T6" y="T7"/>
                </a:cxn>
                <a:cxn ang="0">
                  <a:pos x="T8" y="T9"/>
                </a:cxn>
                <a:cxn ang="0">
                  <a:pos x="T10" y="T11"/>
                </a:cxn>
              </a:cxnLst>
              <a:rect l="0" t="0" r="r" b="b"/>
              <a:pathLst>
                <a:path w="36" h="16">
                  <a:moveTo>
                    <a:pt x="0" y="0"/>
                  </a:moveTo>
                  <a:lnTo>
                    <a:pt x="36" y="12"/>
                  </a:lnTo>
                  <a:lnTo>
                    <a:pt x="0" y="16"/>
                  </a:lnTo>
                  <a:lnTo>
                    <a:pt x="0" y="16"/>
                  </a:lnTo>
                  <a:lnTo>
                    <a:pt x="0" y="0"/>
                  </a:lnTo>
                  <a:lnTo>
                    <a:pt x="0" y="0"/>
                  </a:lnTo>
                  <a:close/>
                </a:path>
              </a:pathLst>
            </a:custGeom>
            <a:solidFill>
              <a:srgbClr val="B68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 name="Freeform 733"/>
            <p:cNvSpPr>
              <a:spLocks/>
            </p:cNvSpPr>
            <p:nvPr/>
          </p:nvSpPr>
          <p:spPr bwMode="auto">
            <a:xfrm>
              <a:off x="7527925" y="1725613"/>
              <a:ext cx="19050" cy="17463"/>
            </a:xfrm>
            <a:custGeom>
              <a:avLst/>
              <a:gdLst>
                <a:gd name="T0" fmla="*/ 0 w 12"/>
                <a:gd name="T1" fmla="*/ 0 h 11"/>
                <a:gd name="T2" fmla="*/ 12 w 12"/>
                <a:gd name="T3" fmla="*/ 4 h 11"/>
                <a:gd name="T4" fmla="*/ 1 w 12"/>
                <a:gd name="T5" fmla="*/ 11 h 11"/>
                <a:gd name="T6" fmla="*/ 1 w 12"/>
                <a:gd name="T7" fmla="*/ 11 h 11"/>
                <a:gd name="T8" fmla="*/ 0 w 12"/>
                <a:gd name="T9" fmla="*/ 5 h 11"/>
                <a:gd name="T10" fmla="*/ 0 w 12"/>
                <a:gd name="T11" fmla="*/ 5 h 11"/>
                <a:gd name="T12" fmla="*/ 0 w 12"/>
                <a:gd name="T13" fmla="*/ 0 h 11"/>
                <a:gd name="T14" fmla="*/ 0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0" y="0"/>
                  </a:moveTo>
                  <a:lnTo>
                    <a:pt x="12" y="4"/>
                  </a:lnTo>
                  <a:lnTo>
                    <a:pt x="1" y="11"/>
                  </a:lnTo>
                  <a:lnTo>
                    <a:pt x="1" y="11"/>
                  </a:lnTo>
                  <a:lnTo>
                    <a:pt x="0" y="5"/>
                  </a:lnTo>
                  <a:lnTo>
                    <a:pt x="0" y="5"/>
                  </a:lnTo>
                  <a:lnTo>
                    <a:pt x="0" y="0"/>
                  </a:lnTo>
                  <a:lnTo>
                    <a:pt x="0"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0" name="Freeform 734"/>
            <p:cNvSpPr>
              <a:spLocks/>
            </p:cNvSpPr>
            <p:nvPr/>
          </p:nvSpPr>
          <p:spPr bwMode="auto">
            <a:xfrm>
              <a:off x="7326313" y="1776413"/>
              <a:ext cx="74613" cy="58738"/>
            </a:xfrm>
            <a:custGeom>
              <a:avLst/>
              <a:gdLst>
                <a:gd name="T0" fmla="*/ 34 w 47"/>
                <a:gd name="T1" fmla="*/ 0 h 37"/>
                <a:gd name="T2" fmla="*/ 34 w 47"/>
                <a:gd name="T3" fmla="*/ 0 h 37"/>
                <a:gd name="T4" fmla="*/ 0 w 47"/>
                <a:gd name="T5" fmla="*/ 6 h 37"/>
                <a:gd name="T6" fmla="*/ 0 w 47"/>
                <a:gd name="T7" fmla="*/ 6 h 37"/>
                <a:gd name="T8" fmla="*/ 3 w 47"/>
                <a:gd name="T9" fmla="*/ 6 h 37"/>
                <a:gd name="T10" fmla="*/ 3 w 47"/>
                <a:gd name="T11" fmla="*/ 6 h 37"/>
                <a:gd name="T12" fmla="*/ 11 w 47"/>
                <a:gd name="T13" fmla="*/ 11 h 37"/>
                <a:gd name="T14" fmla="*/ 17 w 47"/>
                <a:gd name="T15" fmla="*/ 15 h 37"/>
                <a:gd name="T16" fmla="*/ 28 w 47"/>
                <a:gd name="T17" fmla="*/ 26 h 37"/>
                <a:gd name="T18" fmla="*/ 34 w 47"/>
                <a:gd name="T19" fmla="*/ 34 h 37"/>
                <a:gd name="T20" fmla="*/ 36 w 47"/>
                <a:gd name="T21" fmla="*/ 37 h 37"/>
                <a:gd name="T22" fmla="*/ 36 w 47"/>
                <a:gd name="T23" fmla="*/ 37 h 37"/>
                <a:gd name="T24" fmla="*/ 39 w 47"/>
                <a:gd name="T25" fmla="*/ 37 h 37"/>
                <a:gd name="T26" fmla="*/ 42 w 47"/>
                <a:gd name="T27" fmla="*/ 37 h 37"/>
                <a:gd name="T28" fmla="*/ 44 w 47"/>
                <a:gd name="T29" fmla="*/ 34 h 37"/>
                <a:gd name="T30" fmla="*/ 47 w 47"/>
                <a:gd name="T31" fmla="*/ 31 h 37"/>
                <a:gd name="T32" fmla="*/ 47 w 47"/>
                <a:gd name="T33" fmla="*/ 26 h 37"/>
                <a:gd name="T34" fmla="*/ 44 w 47"/>
                <a:gd name="T35" fmla="*/ 19 h 37"/>
                <a:gd name="T36" fmla="*/ 39 w 47"/>
                <a:gd name="T37" fmla="*/ 10 h 37"/>
                <a:gd name="T38" fmla="*/ 39 w 47"/>
                <a:gd name="T39" fmla="*/ 10 h 37"/>
                <a:gd name="T40" fmla="*/ 34 w 47"/>
                <a:gd name="T41" fmla="*/ 0 h 37"/>
                <a:gd name="T42" fmla="*/ 34 w 47"/>
                <a:gd name="T4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7">
                  <a:moveTo>
                    <a:pt x="34" y="0"/>
                  </a:moveTo>
                  <a:lnTo>
                    <a:pt x="34" y="0"/>
                  </a:lnTo>
                  <a:lnTo>
                    <a:pt x="0" y="6"/>
                  </a:lnTo>
                  <a:lnTo>
                    <a:pt x="0" y="6"/>
                  </a:lnTo>
                  <a:lnTo>
                    <a:pt x="3" y="6"/>
                  </a:lnTo>
                  <a:lnTo>
                    <a:pt x="3" y="6"/>
                  </a:lnTo>
                  <a:lnTo>
                    <a:pt x="11" y="11"/>
                  </a:lnTo>
                  <a:lnTo>
                    <a:pt x="17" y="15"/>
                  </a:lnTo>
                  <a:lnTo>
                    <a:pt x="28" y="26"/>
                  </a:lnTo>
                  <a:lnTo>
                    <a:pt x="34" y="34"/>
                  </a:lnTo>
                  <a:lnTo>
                    <a:pt x="36" y="37"/>
                  </a:lnTo>
                  <a:lnTo>
                    <a:pt x="36" y="37"/>
                  </a:lnTo>
                  <a:lnTo>
                    <a:pt x="39" y="37"/>
                  </a:lnTo>
                  <a:lnTo>
                    <a:pt x="42" y="37"/>
                  </a:lnTo>
                  <a:lnTo>
                    <a:pt x="44" y="34"/>
                  </a:lnTo>
                  <a:lnTo>
                    <a:pt x="47" y="31"/>
                  </a:lnTo>
                  <a:lnTo>
                    <a:pt x="47" y="26"/>
                  </a:lnTo>
                  <a:lnTo>
                    <a:pt x="44" y="19"/>
                  </a:lnTo>
                  <a:lnTo>
                    <a:pt x="39" y="10"/>
                  </a:lnTo>
                  <a:lnTo>
                    <a:pt x="39" y="10"/>
                  </a:lnTo>
                  <a:lnTo>
                    <a:pt x="34" y="0"/>
                  </a:lnTo>
                  <a:lnTo>
                    <a:pt x="34" y="0"/>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 name="Freeform 735"/>
            <p:cNvSpPr>
              <a:spLocks/>
            </p:cNvSpPr>
            <p:nvPr/>
          </p:nvSpPr>
          <p:spPr bwMode="auto">
            <a:xfrm>
              <a:off x="7185025" y="1482725"/>
              <a:ext cx="234950" cy="303213"/>
            </a:xfrm>
            <a:custGeom>
              <a:avLst/>
              <a:gdLst>
                <a:gd name="T0" fmla="*/ 23 w 148"/>
                <a:gd name="T1" fmla="*/ 164 h 191"/>
                <a:gd name="T2" fmla="*/ 82 w 148"/>
                <a:gd name="T3" fmla="*/ 157 h 191"/>
                <a:gd name="T4" fmla="*/ 82 w 148"/>
                <a:gd name="T5" fmla="*/ 157 h 191"/>
                <a:gd name="T6" fmla="*/ 71 w 148"/>
                <a:gd name="T7" fmla="*/ 151 h 191"/>
                <a:gd name="T8" fmla="*/ 77 w 148"/>
                <a:gd name="T9" fmla="*/ 124 h 191"/>
                <a:gd name="T10" fmla="*/ 102 w 148"/>
                <a:gd name="T11" fmla="*/ 123 h 191"/>
                <a:gd name="T12" fmla="*/ 102 w 148"/>
                <a:gd name="T13" fmla="*/ 123 h 191"/>
                <a:gd name="T14" fmla="*/ 104 w 148"/>
                <a:gd name="T15" fmla="*/ 123 h 191"/>
                <a:gd name="T16" fmla="*/ 105 w 148"/>
                <a:gd name="T17" fmla="*/ 124 h 191"/>
                <a:gd name="T18" fmla="*/ 108 w 148"/>
                <a:gd name="T19" fmla="*/ 126 h 191"/>
                <a:gd name="T20" fmla="*/ 109 w 148"/>
                <a:gd name="T21" fmla="*/ 128 h 191"/>
                <a:gd name="T22" fmla="*/ 111 w 148"/>
                <a:gd name="T23" fmla="*/ 134 h 191"/>
                <a:gd name="T24" fmla="*/ 112 w 148"/>
                <a:gd name="T25" fmla="*/ 141 h 191"/>
                <a:gd name="T26" fmla="*/ 111 w 148"/>
                <a:gd name="T27" fmla="*/ 150 h 191"/>
                <a:gd name="T28" fmla="*/ 111 w 148"/>
                <a:gd name="T29" fmla="*/ 150 h 191"/>
                <a:gd name="T30" fmla="*/ 111 w 148"/>
                <a:gd name="T31" fmla="*/ 155 h 191"/>
                <a:gd name="T32" fmla="*/ 111 w 148"/>
                <a:gd name="T33" fmla="*/ 162 h 191"/>
                <a:gd name="T34" fmla="*/ 115 w 148"/>
                <a:gd name="T35" fmla="*/ 172 h 191"/>
                <a:gd name="T36" fmla="*/ 120 w 148"/>
                <a:gd name="T37" fmla="*/ 180 h 191"/>
                <a:gd name="T38" fmla="*/ 125 w 148"/>
                <a:gd name="T39" fmla="*/ 185 h 191"/>
                <a:gd name="T40" fmla="*/ 125 w 148"/>
                <a:gd name="T41" fmla="*/ 185 h 191"/>
                <a:gd name="T42" fmla="*/ 135 w 148"/>
                <a:gd name="T43" fmla="*/ 189 h 191"/>
                <a:gd name="T44" fmla="*/ 143 w 148"/>
                <a:gd name="T45" fmla="*/ 191 h 191"/>
                <a:gd name="T46" fmla="*/ 143 w 148"/>
                <a:gd name="T47" fmla="*/ 191 h 191"/>
                <a:gd name="T48" fmla="*/ 147 w 148"/>
                <a:gd name="T49" fmla="*/ 189 h 191"/>
                <a:gd name="T50" fmla="*/ 148 w 148"/>
                <a:gd name="T51" fmla="*/ 188 h 191"/>
                <a:gd name="T52" fmla="*/ 148 w 148"/>
                <a:gd name="T53" fmla="*/ 185 h 191"/>
                <a:gd name="T54" fmla="*/ 148 w 148"/>
                <a:gd name="T55" fmla="*/ 180 h 191"/>
                <a:gd name="T56" fmla="*/ 144 w 148"/>
                <a:gd name="T57" fmla="*/ 168 h 191"/>
                <a:gd name="T58" fmla="*/ 139 w 148"/>
                <a:gd name="T59" fmla="*/ 149 h 191"/>
                <a:gd name="T60" fmla="*/ 139 w 148"/>
                <a:gd name="T61" fmla="*/ 149 h 191"/>
                <a:gd name="T62" fmla="*/ 132 w 148"/>
                <a:gd name="T63" fmla="*/ 108 h 191"/>
                <a:gd name="T64" fmla="*/ 129 w 148"/>
                <a:gd name="T65" fmla="*/ 88 h 191"/>
                <a:gd name="T66" fmla="*/ 129 w 148"/>
                <a:gd name="T67" fmla="*/ 88 h 191"/>
                <a:gd name="T68" fmla="*/ 111 w 148"/>
                <a:gd name="T69" fmla="*/ 74 h 191"/>
                <a:gd name="T70" fmla="*/ 94 w 148"/>
                <a:gd name="T71" fmla="*/ 64 h 191"/>
                <a:gd name="T72" fmla="*/ 82 w 148"/>
                <a:gd name="T73" fmla="*/ 54 h 191"/>
                <a:gd name="T74" fmla="*/ 82 w 148"/>
                <a:gd name="T75" fmla="*/ 54 h 191"/>
                <a:gd name="T76" fmla="*/ 77 w 148"/>
                <a:gd name="T77" fmla="*/ 49 h 191"/>
                <a:gd name="T78" fmla="*/ 70 w 148"/>
                <a:gd name="T79" fmla="*/ 41 h 191"/>
                <a:gd name="T80" fmla="*/ 58 w 148"/>
                <a:gd name="T81" fmla="*/ 23 h 191"/>
                <a:gd name="T82" fmla="*/ 43 w 148"/>
                <a:gd name="T83" fmla="*/ 0 h 191"/>
                <a:gd name="T84" fmla="*/ 0 w 148"/>
                <a:gd name="T85" fmla="*/ 25 h 191"/>
                <a:gd name="T86" fmla="*/ 0 w 148"/>
                <a:gd name="T87" fmla="*/ 25 h 191"/>
                <a:gd name="T88" fmla="*/ 3 w 148"/>
                <a:gd name="T89" fmla="*/ 27 h 191"/>
                <a:gd name="T90" fmla="*/ 7 w 148"/>
                <a:gd name="T91" fmla="*/ 34 h 191"/>
                <a:gd name="T92" fmla="*/ 9 w 148"/>
                <a:gd name="T93" fmla="*/ 39 h 191"/>
                <a:gd name="T94" fmla="*/ 11 w 148"/>
                <a:gd name="T95" fmla="*/ 46 h 191"/>
                <a:gd name="T96" fmla="*/ 13 w 148"/>
                <a:gd name="T97" fmla="*/ 56 h 191"/>
                <a:gd name="T98" fmla="*/ 15 w 148"/>
                <a:gd name="T99" fmla="*/ 66 h 191"/>
                <a:gd name="T100" fmla="*/ 15 w 148"/>
                <a:gd name="T101" fmla="*/ 66 h 191"/>
                <a:gd name="T102" fmla="*/ 16 w 148"/>
                <a:gd name="T103" fmla="*/ 119 h 191"/>
                <a:gd name="T104" fmla="*/ 19 w 148"/>
                <a:gd name="T105" fmla="*/ 145 h 191"/>
                <a:gd name="T106" fmla="*/ 21 w 148"/>
                <a:gd name="T107" fmla="*/ 155 h 191"/>
                <a:gd name="T108" fmla="*/ 23 w 148"/>
                <a:gd name="T109" fmla="*/ 164 h 191"/>
                <a:gd name="T110" fmla="*/ 23 w 148"/>
                <a:gd name="T111" fmla="*/ 16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8" h="191">
                  <a:moveTo>
                    <a:pt x="23" y="164"/>
                  </a:moveTo>
                  <a:lnTo>
                    <a:pt x="82" y="157"/>
                  </a:lnTo>
                  <a:lnTo>
                    <a:pt x="82" y="157"/>
                  </a:lnTo>
                  <a:lnTo>
                    <a:pt x="71" y="151"/>
                  </a:lnTo>
                  <a:lnTo>
                    <a:pt x="77" y="124"/>
                  </a:lnTo>
                  <a:lnTo>
                    <a:pt x="102" y="123"/>
                  </a:lnTo>
                  <a:lnTo>
                    <a:pt x="102" y="123"/>
                  </a:lnTo>
                  <a:lnTo>
                    <a:pt x="104" y="123"/>
                  </a:lnTo>
                  <a:lnTo>
                    <a:pt x="105" y="124"/>
                  </a:lnTo>
                  <a:lnTo>
                    <a:pt x="108" y="126"/>
                  </a:lnTo>
                  <a:lnTo>
                    <a:pt x="109" y="128"/>
                  </a:lnTo>
                  <a:lnTo>
                    <a:pt x="111" y="134"/>
                  </a:lnTo>
                  <a:lnTo>
                    <a:pt x="112" y="141"/>
                  </a:lnTo>
                  <a:lnTo>
                    <a:pt x="111" y="150"/>
                  </a:lnTo>
                  <a:lnTo>
                    <a:pt x="111" y="150"/>
                  </a:lnTo>
                  <a:lnTo>
                    <a:pt x="111" y="155"/>
                  </a:lnTo>
                  <a:lnTo>
                    <a:pt x="111" y="162"/>
                  </a:lnTo>
                  <a:lnTo>
                    <a:pt x="115" y="172"/>
                  </a:lnTo>
                  <a:lnTo>
                    <a:pt x="120" y="180"/>
                  </a:lnTo>
                  <a:lnTo>
                    <a:pt x="125" y="185"/>
                  </a:lnTo>
                  <a:lnTo>
                    <a:pt x="125" y="185"/>
                  </a:lnTo>
                  <a:lnTo>
                    <a:pt x="135" y="189"/>
                  </a:lnTo>
                  <a:lnTo>
                    <a:pt x="143" y="191"/>
                  </a:lnTo>
                  <a:lnTo>
                    <a:pt x="143" y="191"/>
                  </a:lnTo>
                  <a:lnTo>
                    <a:pt x="147" y="189"/>
                  </a:lnTo>
                  <a:lnTo>
                    <a:pt x="148" y="188"/>
                  </a:lnTo>
                  <a:lnTo>
                    <a:pt x="148" y="185"/>
                  </a:lnTo>
                  <a:lnTo>
                    <a:pt x="148" y="180"/>
                  </a:lnTo>
                  <a:lnTo>
                    <a:pt x="144" y="168"/>
                  </a:lnTo>
                  <a:lnTo>
                    <a:pt x="139" y="149"/>
                  </a:lnTo>
                  <a:lnTo>
                    <a:pt x="139" y="149"/>
                  </a:lnTo>
                  <a:lnTo>
                    <a:pt x="132" y="108"/>
                  </a:lnTo>
                  <a:lnTo>
                    <a:pt x="129" y="88"/>
                  </a:lnTo>
                  <a:lnTo>
                    <a:pt x="129" y="88"/>
                  </a:lnTo>
                  <a:lnTo>
                    <a:pt x="111" y="74"/>
                  </a:lnTo>
                  <a:lnTo>
                    <a:pt x="94" y="64"/>
                  </a:lnTo>
                  <a:lnTo>
                    <a:pt x="82" y="54"/>
                  </a:lnTo>
                  <a:lnTo>
                    <a:pt x="82" y="54"/>
                  </a:lnTo>
                  <a:lnTo>
                    <a:pt x="77" y="49"/>
                  </a:lnTo>
                  <a:lnTo>
                    <a:pt x="70" y="41"/>
                  </a:lnTo>
                  <a:lnTo>
                    <a:pt x="58" y="23"/>
                  </a:lnTo>
                  <a:lnTo>
                    <a:pt x="43" y="0"/>
                  </a:lnTo>
                  <a:lnTo>
                    <a:pt x="0" y="25"/>
                  </a:lnTo>
                  <a:lnTo>
                    <a:pt x="0" y="25"/>
                  </a:lnTo>
                  <a:lnTo>
                    <a:pt x="3" y="27"/>
                  </a:lnTo>
                  <a:lnTo>
                    <a:pt x="7" y="34"/>
                  </a:lnTo>
                  <a:lnTo>
                    <a:pt x="9" y="39"/>
                  </a:lnTo>
                  <a:lnTo>
                    <a:pt x="11" y="46"/>
                  </a:lnTo>
                  <a:lnTo>
                    <a:pt x="13" y="56"/>
                  </a:lnTo>
                  <a:lnTo>
                    <a:pt x="15" y="66"/>
                  </a:lnTo>
                  <a:lnTo>
                    <a:pt x="15" y="66"/>
                  </a:lnTo>
                  <a:lnTo>
                    <a:pt x="16" y="119"/>
                  </a:lnTo>
                  <a:lnTo>
                    <a:pt x="19" y="145"/>
                  </a:lnTo>
                  <a:lnTo>
                    <a:pt x="21" y="155"/>
                  </a:lnTo>
                  <a:lnTo>
                    <a:pt x="23" y="164"/>
                  </a:lnTo>
                  <a:lnTo>
                    <a:pt x="23" y="164"/>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 name="Freeform 736"/>
            <p:cNvSpPr>
              <a:spLocks/>
            </p:cNvSpPr>
            <p:nvPr/>
          </p:nvSpPr>
          <p:spPr bwMode="auto">
            <a:xfrm>
              <a:off x="7583488" y="906463"/>
              <a:ext cx="363538" cy="460375"/>
            </a:xfrm>
            <a:custGeom>
              <a:avLst/>
              <a:gdLst>
                <a:gd name="T0" fmla="*/ 229 w 229"/>
                <a:gd name="T1" fmla="*/ 31 h 290"/>
                <a:gd name="T2" fmla="*/ 173 w 229"/>
                <a:gd name="T3" fmla="*/ 0 h 290"/>
                <a:gd name="T4" fmla="*/ 0 w 229"/>
                <a:gd name="T5" fmla="*/ 286 h 290"/>
                <a:gd name="T6" fmla="*/ 0 w 229"/>
                <a:gd name="T7" fmla="*/ 290 h 290"/>
                <a:gd name="T8" fmla="*/ 130 w 229"/>
                <a:gd name="T9" fmla="*/ 290 h 290"/>
                <a:gd name="T10" fmla="*/ 229 w 229"/>
                <a:gd name="T11" fmla="*/ 31 h 290"/>
              </a:gdLst>
              <a:ahLst/>
              <a:cxnLst>
                <a:cxn ang="0">
                  <a:pos x="T0" y="T1"/>
                </a:cxn>
                <a:cxn ang="0">
                  <a:pos x="T2" y="T3"/>
                </a:cxn>
                <a:cxn ang="0">
                  <a:pos x="T4" y="T5"/>
                </a:cxn>
                <a:cxn ang="0">
                  <a:pos x="T6" y="T7"/>
                </a:cxn>
                <a:cxn ang="0">
                  <a:pos x="T8" y="T9"/>
                </a:cxn>
                <a:cxn ang="0">
                  <a:pos x="T10" y="T11"/>
                </a:cxn>
              </a:cxnLst>
              <a:rect l="0" t="0" r="r" b="b"/>
              <a:pathLst>
                <a:path w="229" h="290">
                  <a:moveTo>
                    <a:pt x="229" y="31"/>
                  </a:moveTo>
                  <a:lnTo>
                    <a:pt x="173" y="0"/>
                  </a:lnTo>
                  <a:lnTo>
                    <a:pt x="0" y="286"/>
                  </a:lnTo>
                  <a:lnTo>
                    <a:pt x="0" y="290"/>
                  </a:lnTo>
                  <a:lnTo>
                    <a:pt x="130" y="290"/>
                  </a:lnTo>
                  <a:lnTo>
                    <a:pt x="2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3" name="Freeform 737"/>
            <p:cNvSpPr>
              <a:spLocks/>
            </p:cNvSpPr>
            <p:nvPr/>
          </p:nvSpPr>
          <p:spPr bwMode="auto">
            <a:xfrm>
              <a:off x="7700963" y="495300"/>
              <a:ext cx="701675" cy="931863"/>
            </a:xfrm>
            <a:custGeom>
              <a:avLst/>
              <a:gdLst>
                <a:gd name="T0" fmla="*/ 50 w 442"/>
                <a:gd name="T1" fmla="*/ 541 h 587"/>
                <a:gd name="T2" fmla="*/ 54 w 442"/>
                <a:gd name="T3" fmla="*/ 518 h 587"/>
                <a:gd name="T4" fmla="*/ 62 w 442"/>
                <a:gd name="T5" fmla="*/ 505 h 587"/>
                <a:gd name="T6" fmla="*/ 70 w 442"/>
                <a:gd name="T7" fmla="*/ 498 h 587"/>
                <a:gd name="T8" fmla="*/ 73 w 442"/>
                <a:gd name="T9" fmla="*/ 497 h 587"/>
                <a:gd name="T10" fmla="*/ 77 w 442"/>
                <a:gd name="T11" fmla="*/ 525 h 587"/>
                <a:gd name="T12" fmla="*/ 87 w 442"/>
                <a:gd name="T13" fmla="*/ 555 h 587"/>
                <a:gd name="T14" fmla="*/ 101 w 442"/>
                <a:gd name="T15" fmla="*/ 587 h 587"/>
                <a:gd name="T16" fmla="*/ 103 w 442"/>
                <a:gd name="T17" fmla="*/ 576 h 587"/>
                <a:gd name="T18" fmla="*/ 110 w 442"/>
                <a:gd name="T19" fmla="*/ 549 h 587"/>
                <a:gd name="T20" fmla="*/ 127 w 442"/>
                <a:gd name="T21" fmla="*/ 517 h 587"/>
                <a:gd name="T22" fmla="*/ 141 w 442"/>
                <a:gd name="T23" fmla="*/ 501 h 587"/>
                <a:gd name="T24" fmla="*/ 158 w 442"/>
                <a:gd name="T25" fmla="*/ 487 h 587"/>
                <a:gd name="T26" fmla="*/ 169 w 442"/>
                <a:gd name="T27" fmla="*/ 482 h 587"/>
                <a:gd name="T28" fmla="*/ 199 w 442"/>
                <a:gd name="T29" fmla="*/ 470 h 587"/>
                <a:gd name="T30" fmla="*/ 238 w 442"/>
                <a:gd name="T31" fmla="*/ 460 h 587"/>
                <a:gd name="T32" fmla="*/ 280 w 442"/>
                <a:gd name="T33" fmla="*/ 449 h 587"/>
                <a:gd name="T34" fmla="*/ 312 w 442"/>
                <a:gd name="T35" fmla="*/ 436 h 587"/>
                <a:gd name="T36" fmla="*/ 323 w 442"/>
                <a:gd name="T37" fmla="*/ 428 h 587"/>
                <a:gd name="T38" fmla="*/ 350 w 442"/>
                <a:gd name="T39" fmla="*/ 405 h 587"/>
                <a:gd name="T40" fmla="*/ 377 w 442"/>
                <a:gd name="T41" fmla="*/ 370 h 587"/>
                <a:gd name="T42" fmla="*/ 401 w 442"/>
                <a:gd name="T43" fmla="*/ 329 h 587"/>
                <a:gd name="T44" fmla="*/ 420 w 442"/>
                <a:gd name="T45" fmla="*/ 285 h 587"/>
                <a:gd name="T46" fmla="*/ 425 w 442"/>
                <a:gd name="T47" fmla="*/ 271 h 587"/>
                <a:gd name="T48" fmla="*/ 431 w 442"/>
                <a:gd name="T49" fmla="*/ 258 h 587"/>
                <a:gd name="T50" fmla="*/ 440 w 442"/>
                <a:gd name="T51" fmla="*/ 209 h 587"/>
                <a:gd name="T52" fmla="*/ 442 w 442"/>
                <a:gd name="T53" fmla="*/ 181 h 587"/>
                <a:gd name="T54" fmla="*/ 439 w 442"/>
                <a:gd name="T55" fmla="*/ 171 h 587"/>
                <a:gd name="T56" fmla="*/ 432 w 442"/>
                <a:gd name="T57" fmla="*/ 158 h 587"/>
                <a:gd name="T58" fmla="*/ 429 w 442"/>
                <a:gd name="T59" fmla="*/ 146 h 587"/>
                <a:gd name="T60" fmla="*/ 420 w 442"/>
                <a:gd name="T61" fmla="*/ 121 h 587"/>
                <a:gd name="T62" fmla="*/ 415 w 442"/>
                <a:gd name="T63" fmla="*/ 109 h 587"/>
                <a:gd name="T64" fmla="*/ 392 w 442"/>
                <a:gd name="T65" fmla="*/ 74 h 587"/>
                <a:gd name="T66" fmla="*/ 363 w 442"/>
                <a:gd name="T67" fmla="*/ 46 h 587"/>
                <a:gd name="T68" fmla="*/ 331 w 442"/>
                <a:gd name="T69" fmla="*/ 24 h 587"/>
                <a:gd name="T70" fmla="*/ 294 w 442"/>
                <a:gd name="T71" fmla="*/ 9 h 587"/>
                <a:gd name="T72" fmla="*/ 257 w 442"/>
                <a:gd name="T73" fmla="*/ 1 h 587"/>
                <a:gd name="T74" fmla="*/ 216 w 442"/>
                <a:gd name="T75" fmla="*/ 0 h 587"/>
                <a:gd name="T76" fmla="*/ 177 w 442"/>
                <a:gd name="T77" fmla="*/ 8 h 587"/>
                <a:gd name="T78" fmla="*/ 139 w 442"/>
                <a:gd name="T79" fmla="*/ 23 h 587"/>
                <a:gd name="T80" fmla="*/ 124 w 442"/>
                <a:gd name="T81" fmla="*/ 32 h 587"/>
                <a:gd name="T82" fmla="*/ 97 w 442"/>
                <a:gd name="T83" fmla="*/ 53 h 587"/>
                <a:gd name="T84" fmla="*/ 74 w 442"/>
                <a:gd name="T85" fmla="*/ 77 h 587"/>
                <a:gd name="T86" fmla="*/ 56 w 442"/>
                <a:gd name="T87" fmla="*/ 104 h 587"/>
                <a:gd name="T88" fmla="*/ 49 w 442"/>
                <a:gd name="T89" fmla="*/ 119 h 587"/>
                <a:gd name="T90" fmla="*/ 31 w 442"/>
                <a:gd name="T91" fmla="*/ 148 h 587"/>
                <a:gd name="T92" fmla="*/ 18 w 442"/>
                <a:gd name="T93" fmla="*/ 181 h 587"/>
                <a:gd name="T94" fmla="*/ 8 w 442"/>
                <a:gd name="T95" fmla="*/ 215 h 587"/>
                <a:gd name="T96" fmla="*/ 3 w 442"/>
                <a:gd name="T97" fmla="*/ 248 h 587"/>
                <a:gd name="T98" fmla="*/ 2 w 442"/>
                <a:gd name="T99" fmla="*/ 318 h 587"/>
                <a:gd name="T100" fmla="*/ 8 w 442"/>
                <a:gd name="T101" fmla="*/ 386 h 587"/>
                <a:gd name="T102" fmla="*/ 20 w 442"/>
                <a:gd name="T103" fmla="*/ 447 h 587"/>
                <a:gd name="T104" fmla="*/ 34 w 442"/>
                <a:gd name="T105" fmla="*/ 495 h 587"/>
                <a:gd name="T106" fmla="*/ 50 w 442"/>
                <a:gd name="T107" fmla="*/ 541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587">
                  <a:moveTo>
                    <a:pt x="50" y="541"/>
                  </a:moveTo>
                  <a:lnTo>
                    <a:pt x="50" y="541"/>
                  </a:lnTo>
                  <a:lnTo>
                    <a:pt x="51" y="529"/>
                  </a:lnTo>
                  <a:lnTo>
                    <a:pt x="54" y="518"/>
                  </a:lnTo>
                  <a:lnTo>
                    <a:pt x="58" y="512"/>
                  </a:lnTo>
                  <a:lnTo>
                    <a:pt x="62" y="505"/>
                  </a:lnTo>
                  <a:lnTo>
                    <a:pt x="66" y="501"/>
                  </a:lnTo>
                  <a:lnTo>
                    <a:pt x="70" y="498"/>
                  </a:lnTo>
                  <a:lnTo>
                    <a:pt x="73" y="497"/>
                  </a:lnTo>
                  <a:lnTo>
                    <a:pt x="73" y="497"/>
                  </a:lnTo>
                  <a:lnTo>
                    <a:pt x="74" y="510"/>
                  </a:lnTo>
                  <a:lnTo>
                    <a:pt x="77" y="525"/>
                  </a:lnTo>
                  <a:lnTo>
                    <a:pt x="81" y="540"/>
                  </a:lnTo>
                  <a:lnTo>
                    <a:pt x="87" y="555"/>
                  </a:lnTo>
                  <a:lnTo>
                    <a:pt x="97" y="578"/>
                  </a:lnTo>
                  <a:lnTo>
                    <a:pt x="101" y="587"/>
                  </a:lnTo>
                  <a:lnTo>
                    <a:pt x="101" y="587"/>
                  </a:lnTo>
                  <a:lnTo>
                    <a:pt x="103" y="576"/>
                  </a:lnTo>
                  <a:lnTo>
                    <a:pt x="105" y="564"/>
                  </a:lnTo>
                  <a:lnTo>
                    <a:pt x="110" y="549"/>
                  </a:lnTo>
                  <a:lnTo>
                    <a:pt x="118" y="533"/>
                  </a:lnTo>
                  <a:lnTo>
                    <a:pt x="127" y="517"/>
                  </a:lnTo>
                  <a:lnTo>
                    <a:pt x="134" y="509"/>
                  </a:lnTo>
                  <a:lnTo>
                    <a:pt x="141" y="501"/>
                  </a:lnTo>
                  <a:lnTo>
                    <a:pt x="149" y="494"/>
                  </a:lnTo>
                  <a:lnTo>
                    <a:pt x="158" y="487"/>
                  </a:lnTo>
                  <a:lnTo>
                    <a:pt x="158" y="487"/>
                  </a:lnTo>
                  <a:lnTo>
                    <a:pt x="169" y="482"/>
                  </a:lnTo>
                  <a:lnTo>
                    <a:pt x="178" y="478"/>
                  </a:lnTo>
                  <a:lnTo>
                    <a:pt x="199" y="470"/>
                  </a:lnTo>
                  <a:lnTo>
                    <a:pt x="219" y="466"/>
                  </a:lnTo>
                  <a:lnTo>
                    <a:pt x="238" y="460"/>
                  </a:lnTo>
                  <a:lnTo>
                    <a:pt x="258" y="456"/>
                  </a:lnTo>
                  <a:lnTo>
                    <a:pt x="280" y="449"/>
                  </a:lnTo>
                  <a:lnTo>
                    <a:pt x="301" y="441"/>
                  </a:lnTo>
                  <a:lnTo>
                    <a:pt x="312" y="436"/>
                  </a:lnTo>
                  <a:lnTo>
                    <a:pt x="323" y="428"/>
                  </a:lnTo>
                  <a:lnTo>
                    <a:pt x="323" y="428"/>
                  </a:lnTo>
                  <a:lnTo>
                    <a:pt x="336" y="418"/>
                  </a:lnTo>
                  <a:lnTo>
                    <a:pt x="350" y="405"/>
                  </a:lnTo>
                  <a:lnTo>
                    <a:pt x="363" y="389"/>
                  </a:lnTo>
                  <a:lnTo>
                    <a:pt x="377" y="370"/>
                  </a:lnTo>
                  <a:lnTo>
                    <a:pt x="389" y="350"/>
                  </a:lnTo>
                  <a:lnTo>
                    <a:pt x="401" y="329"/>
                  </a:lnTo>
                  <a:lnTo>
                    <a:pt x="411" y="306"/>
                  </a:lnTo>
                  <a:lnTo>
                    <a:pt x="420" y="285"/>
                  </a:lnTo>
                  <a:lnTo>
                    <a:pt x="420" y="285"/>
                  </a:lnTo>
                  <a:lnTo>
                    <a:pt x="425" y="271"/>
                  </a:lnTo>
                  <a:lnTo>
                    <a:pt x="431" y="258"/>
                  </a:lnTo>
                  <a:lnTo>
                    <a:pt x="431" y="258"/>
                  </a:lnTo>
                  <a:lnTo>
                    <a:pt x="436" y="232"/>
                  </a:lnTo>
                  <a:lnTo>
                    <a:pt x="440" y="209"/>
                  </a:lnTo>
                  <a:lnTo>
                    <a:pt x="442" y="189"/>
                  </a:lnTo>
                  <a:lnTo>
                    <a:pt x="442" y="181"/>
                  </a:lnTo>
                  <a:lnTo>
                    <a:pt x="439" y="171"/>
                  </a:lnTo>
                  <a:lnTo>
                    <a:pt x="439" y="171"/>
                  </a:lnTo>
                  <a:lnTo>
                    <a:pt x="436" y="165"/>
                  </a:lnTo>
                  <a:lnTo>
                    <a:pt x="432" y="158"/>
                  </a:lnTo>
                  <a:lnTo>
                    <a:pt x="432" y="158"/>
                  </a:lnTo>
                  <a:lnTo>
                    <a:pt x="429" y="146"/>
                  </a:lnTo>
                  <a:lnTo>
                    <a:pt x="425" y="134"/>
                  </a:lnTo>
                  <a:lnTo>
                    <a:pt x="420" y="121"/>
                  </a:lnTo>
                  <a:lnTo>
                    <a:pt x="415" y="109"/>
                  </a:lnTo>
                  <a:lnTo>
                    <a:pt x="415" y="109"/>
                  </a:lnTo>
                  <a:lnTo>
                    <a:pt x="404" y="90"/>
                  </a:lnTo>
                  <a:lnTo>
                    <a:pt x="392" y="74"/>
                  </a:lnTo>
                  <a:lnTo>
                    <a:pt x="378" y="59"/>
                  </a:lnTo>
                  <a:lnTo>
                    <a:pt x="363" y="46"/>
                  </a:lnTo>
                  <a:lnTo>
                    <a:pt x="347" y="35"/>
                  </a:lnTo>
                  <a:lnTo>
                    <a:pt x="331" y="24"/>
                  </a:lnTo>
                  <a:lnTo>
                    <a:pt x="313" y="16"/>
                  </a:lnTo>
                  <a:lnTo>
                    <a:pt x="294" y="9"/>
                  </a:lnTo>
                  <a:lnTo>
                    <a:pt x="276" y="4"/>
                  </a:lnTo>
                  <a:lnTo>
                    <a:pt x="257" y="1"/>
                  </a:lnTo>
                  <a:lnTo>
                    <a:pt x="236" y="0"/>
                  </a:lnTo>
                  <a:lnTo>
                    <a:pt x="216" y="0"/>
                  </a:lnTo>
                  <a:lnTo>
                    <a:pt x="197" y="3"/>
                  </a:lnTo>
                  <a:lnTo>
                    <a:pt x="177" y="8"/>
                  </a:lnTo>
                  <a:lnTo>
                    <a:pt x="158" y="15"/>
                  </a:lnTo>
                  <a:lnTo>
                    <a:pt x="139" y="23"/>
                  </a:lnTo>
                  <a:lnTo>
                    <a:pt x="139" y="23"/>
                  </a:lnTo>
                  <a:lnTo>
                    <a:pt x="124" y="32"/>
                  </a:lnTo>
                  <a:lnTo>
                    <a:pt x="110" y="42"/>
                  </a:lnTo>
                  <a:lnTo>
                    <a:pt x="97" y="53"/>
                  </a:lnTo>
                  <a:lnTo>
                    <a:pt x="85" y="65"/>
                  </a:lnTo>
                  <a:lnTo>
                    <a:pt x="74" y="77"/>
                  </a:lnTo>
                  <a:lnTo>
                    <a:pt x="65" y="90"/>
                  </a:lnTo>
                  <a:lnTo>
                    <a:pt x="56" y="104"/>
                  </a:lnTo>
                  <a:lnTo>
                    <a:pt x="49" y="119"/>
                  </a:lnTo>
                  <a:lnTo>
                    <a:pt x="49" y="119"/>
                  </a:lnTo>
                  <a:lnTo>
                    <a:pt x="39" y="134"/>
                  </a:lnTo>
                  <a:lnTo>
                    <a:pt x="31" y="148"/>
                  </a:lnTo>
                  <a:lnTo>
                    <a:pt x="23" y="165"/>
                  </a:lnTo>
                  <a:lnTo>
                    <a:pt x="18" y="181"/>
                  </a:lnTo>
                  <a:lnTo>
                    <a:pt x="12" y="197"/>
                  </a:lnTo>
                  <a:lnTo>
                    <a:pt x="8" y="215"/>
                  </a:lnTo>
                  <a:lnTo>
                    <a:pt x="6" y="231"/>
                  </a:lnTo>
                  <a:lnTo>
                    <a:pt x="3" y="248"/>
                  </a:lnTo>
                  <a:lnTo>
                    <a:pt x="0" y="283"/>
                  </a:lnTo>
                  <a:lnTo>
                    <a:pt x="2" y="318"/>
                  </a:lnTo>
                  <a:lnTo>
                    <a:pt x="4" y="354"/>
                  </a:lnTo>
                  <a:lnTo>
                    <a:pt x="8" y="386"/>
                  </a:lnTo>
                  <a:lnTo>
                    <a:pt x="14" y="418"/>
                  </a:lnTo>
                  <a:lnTo>
                    <a:pt x="20" y="447"/>
                  </a:lnTo>
                  <a:lnTo>
                    <a:pt x="27" y="474"/>
                  </a:lnTo>
                  <a:lnTo>
                    <a:pt x="34" y="495"/>
                  </a:lnTo>
                  <a:lnTo>
                    <a:pt x="45" y="529"/>
                  </a:lnTo>
                  <a:lnTo>
                    <a:pt x="50" y="541"/>
                  </a:lnTo>
                  <a:lnTo>
                    <a:pt x="50" y="541"/>
                  </a:lnTo>
                  <a:close/>
                </a:path>
              </a:pathLst>
            </a:custGeom>
            <a:solidFill>
              <a:srgbClr val="491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 name="Freeform 738"/>
            <p:cNvSpPr>
              <a:spLocks/>
            </p:cNvSpPr>
            <p:nvPr/>
          </p:nvSpPr>
          <p:spPr bwMode="auto">
            <a:xfrm>
              <a:off x="3549650" y="2233613"/>
              <a:ext cx="385763" cy="357188"/>
            </a:xfrm>
            <a:custGeom>
              <a:avLst/>
              <a:gdLst>
                <a:gd name="T0" fmla="*/ 114 w 243"/>
                <a:gd name="T1" fmla="*/ 0 h 225"/>
                <a:gd name="T2" fmla="*/ 84 w 243"/>
                <a:gd name="T3" fmla="*/ 4 h 225"/>
                <a:gd name="T4" fmla="*/ 72 w 243"/>
                <a:gd name="T5" fmla="*/ 8 h 225"/>
                <a:gd name="T6" fmla="*/ 53 w 243"/>
                <a:gd name="T7" fmla="*/ 17 h 225"/>
                <a:gd name="T8" fmla="*/ 35 w 243"/>
                <a:gd name="T9" fmla="*/ 32 h 225"/>
                <a:gd name="T10" fmla="*/ 20 w 243"/>
                <a:gd name="T11" fmla="*/ 48 h 225"/>
                <a:gd name="T12" fmla="*/ 11 w 243"/>
                <a:gd name="T13" fmla="*/ 67 h 225"/>
                <a:gd name="T14" fmla="*/ 4 w 243"/>
                <a:gd name="T15" fmla="*/ 87 h 225"/>
                <a:gd name="T16" fmla="*/ 0 w 243"/>
                <a:gd name="T17" fmla="*/ 109 h 225"/>
                <a:gd name="T18" fmla="*/ 3 w 243"/>
                <a:gd name="T19" fmla="*/ 132 h 225"/>
                <a:gd name="T20" fmla="*/ 4 w 243"/>
                <a:gd name="T21" fmla="*/ 143 h 225"/>
                <a:gd name="T22" fmla="*/ 11 w 243"/>
                <a:gd name="T23" fmla="*/ 160 h 225"/>
                <a:gd name="T24" fmla="*/ 33 w 243"/>
                <a:gd name="T25" fmla="*/ 191 h 225"/>
                <a:gd name="T26" fmla="*/ 61 w 243"/>
                <a:gd name="T27" fmla="*/ 212 h 225"/>
                <a:gd name="T28" fmla="*/ 95 w 243"/>
                <a:gd name="T29" fmla="*/ 224 h 225"/>
                <a:gd name="T30" fmla="*/ 114 w 243"/>
                <a:gd name="T31" fmla="*/ 225 h 225"/>
                <a:gd name="T32" fmla="*/ 143 w 243"/>
                <a:gd name="T33" fmla="*/ 221 h 225"/>
                <a:gd name="T34" fmla="*/ 154 w 243"/>
                <a:gd name="T35" fmla="*/ 218 h 225"/>
                <a:gd name="T36" fmla="*/ 173 w 243"/>
                <a:gd name="T37" fmla="*/ 208 h 225"/>
                <a:gd name="T38" fmla="*/ 189 w 243"/>
                <a:gd name="T39" fmla="*/ 195 h 225"/>
                <a:gd name="T40" fmla="*/ 204 w 243"/>
                <a:gd name="T41" fmla="*/ 181 h 225"/>
                <a:gd name="T42" fmla="*/ 215 w 243"/>
                <a:gd name="T43" fmla="*/ 163 h 225"/>
                <a:gd name="T44" fmla="*/ 222 w 243"/>
                <a:gd name="T45" fmla="*/ 144 h 225"/>
                <a:gd name="T46" fmla="*/ 226 w 243"/>
                <a:gd name="T47" fmla="*/ 124 h 225"/>
                <a:gd name="T48" fmla="*/ 226 w 243"/>
                <a:gd name="T49" fmla="*/ 102 h 225"/>
                <a:gd name="T50" fmla="*/ 238 w 243"/>
                <a:gd name="T51" fmla="*/ 87 h 225"/>
                <a:gd name="T52" fmla="*/ 241 w 243"/>
                <a:gd name="T53" fmla="*/ 86 h 225"/>
                <a:gd name="T54" fmla="*/ 243 w 243"/>
                <a:gd name="T55" fmla="*/ 81 h 225"/>
                <a:gd name="T56" fmla="*/ 242 w 243"/>
                <a:gd name="T57" fmla="*/ 70 h 225"/>
                <a:gd name="T58" fmla="*/ 241 w 243"/>
                <a:gd name="T59" fmla="*/ 67 h 225"/>
                <a:gd name="T60" fmla="*/ 235 w 243"/>
                <a:gd name="T61" fmla="*/ 65 h 225"/>
                <a:gd name="T62" fmla="*/ 232 w 243"/>
                <a:gd name="T63" fmla="*/ 63 h 225"/>
                <a:gd name="T64" fmla="*/ 216 w 243"/>
                <a:gd name="T65" fmla="*/ 67 h 225"/>
                <a:gd name="T66" fmla="*/ 209 w 243"/>
                <a:gd name="T67" fmla="*/ 52 h 225"/>
                <a:gd name="T68" fmla="*/ 188 w 243"/>
                <a:gd name="T69" fmla="*/ 28 h 225"/>
                <a:gd name="T70" fmla="*/ 161 w 243"/>
                <a:gd name="T71" fmla="*/ 11 h 225"/>
                <a:gd name="T72" fmla="*/ 130 w 243"/>
                <a:gd name="T73" fmla="*/ 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5">
                  <a:moveTo>
                    <a:pt x="114" y="0"/>
                  </a:moveTo>
                  <a:lnTo>
                    <a:pt x="114" y="0"/>
                  </a:lnTo>
                  <a:lnTo>
                    <a:pt x="99" y="1"/>
                  </a:lnTo>
                  <a:lnTo>
                    <a:pt x="84" y="4"/>
                  </a:lnTo>
                  <a:lnTo>
                    <a:pt x="84" y="4"/>
                  </a:lnTo>
                  <a:lnTo>
                    <a:pt x="72" y="8"/>
                  </a:lnTo>
                  <a:lnTo>
                    <a:pt x="62" y="12"/>
                  </a:lnTo>
                  <a:lnTo>
                    <a:pt x="53" y="17"/>
                  </a:lnTo>
                  <a:lnTo>
                    <a:pt x="43" y="24"/>
                  </a:lnTo>
                  <a:lnTo>
                    <a:pt x="35" y="32"/>
                  </a:lnTo>
                  <a:lnTo>
                    <a:pt x="27" y="39"/>
                  </a:lnTo>
                  <a:lnTo>
                    <a:pt x="20" y="48"/>
                  </a:lnTo>
                  <a:lnTo>
                    <a:pt x="15" y="56"/>
                  </a:lnTo>
                  <a:lnTo>
                    <a:pt x="11" y="67"/>
                  </a:lnTo>
                  <a:lnTo>
                    <a:pt x="7" y="77"/>
                  </a:lnTo>
                  <a:lnTo>
                    <a:pt x="4" y="87"/>
                  </a:lnTo>
                  <a:lnTo>
                    <a:pt x="2" y="98"/>
                  </a:lnTo>
                  <a:lnTo>
                    <a:pt x="0" y="109"/>
                  </a:lnTo>
                  <a:lnTo>
                    <a:pt x="2" y="120"/>
                  </a:lnTo>
                  <a:lnTo>
                    <a:pt x="3" y="132"/>
                  </a:lnTo>
                  <a:lnTo>
                    <a:pt x="4" y="143"/>
                  </a:lnTo>
                  <a:lnTo>
                    <a:pt x="4" y="143"/>
                  </a:lnTo>
                  <a:lnTo>
                    <a:pt x="8" y="152"/>
                  </a:lnTo>
                  <a:lnTo>
                    <a:pt x="11" y="160"/>
                  </a:lnTo>
                  <a:lnTo>
                    <a:pt x="20" y="177"/>
                  </a:lnTo>
                  <a:lnTo>
                    <a:pt x="33" y="191"/>
                  </a:lnTo>
                  <a:lnTo>
                    <a:pt x="46" y="202"/>
                  </a:lnTo>
                  <a:lnTo>
                    <a:pt x="61" y="212"/>
                  </a:lnTo>
                  <a:lnTo>
                    <a:pt x="77" y="220"/>
                  </a:lnTo>
                  <a:lnTo>
                    <a:pt x="95" y="224"/>
                  </a:lnTo>
                  <a:lnTo>
                    <a:pt x="114" y="225"/>
                  </a:lnTo>
                  <a:lnTo>
                    <a:pt x="114" y="225"/>
                  </a:lnTo>
                  <a:lnTo>
                    <a:pt x="128" y="224"/>
                  </a:lnTo>
                  <a:lnTo>
                    <a:pt x="143" y="221"/>
                  </a:lnTo>
                  <a:lnTo>
                    <a:pt x="143" y="221"/>
                  </a:lnTo>
                  <a:lnTo>
                    <a:pt x="154" y="218"/>
                  </a:lnTo>
                  <a:lnTo>
                    <a:pt x="164" y="213"/>
                  </a:lnTo>
                  <a:lnTo>
                    <a:pt x="173" y="208"/>
                  </a:lnTo>
                  <a:lnTo>
                    <a:pt x="181" y="202"/>
                  </a:lnTo>
                  <a:lnTo>
                    <a:pt x="189" y="195"/>
                  </a:lnTo>
                  <a:lnTo>
                    <a:pt x="197" y="189"/>
                  </a:lnTo>
                  <a:lnTo>
                    <a:pt x="204" y="181"/>
                  </a:lnTo>
                  <a:lnTo>
                    <a:pt x="209" y="173"/>
                  </a:lnTo>
                  <a:lnTo>
                    <a:pt x="215" y="163"/>
                  </a:lnTo>
                  <a:lnTo>
                    <a:pt x="219" y="154"/>
                  </a:lnTo>
                  <a:lnTo>
                    <a:pt x="222" y="144"/>
                  </a:lnTo>
                  <a:lnTo>
                    <a:pt x="224" y="133"/>
                  </a:lnTo>
                  <a:lnTo>
                    <a:pt x="226" y="124"/>
                  </a:lnTo>
                  <a:lnTo>
                    <a:pt x="226" y="113"/>
                  </a:lnTo>
                  <a:lnTo>
                    <a:pt x="226" y="102"/>
                  </a:lnTo>
                  <a:lnTo>
                    <a:pt x="224" y="92"/>
                  </a:lnTo>
                  <a:lnTo>
                    <a:pt x="238" y="87"/>
                  </a:lnTo>
                  <a:lnTo>
                    <a:pt x="238" y="87"/>
                  </a:lnTo>
                  <a:lnTo>
                    <a:pt x="241" y="86"/>
                  </a:lnTo>
                  <a:lnTo>
                    <a:pt x="243" y="83"/>
                  </a:lnTo>
                  <a:lnTo>
                    <a:pt x="243" y="81"/>
                  </a:lnTo>
                  <a:lnTo>
                    <a:pt x="243" y="77"/>
                  </a:lnTo>
                  <a:lnTo>
                    <a:pt x="242" y="70"/>
                  </a:lnTo>
                  <a:lnTo>
                    <a:pt x="242" y="70"/>
                  </a:lnTo>
                  <a:lnTo>
                    <a:pt x="241" y="67"/>
                  </a:lnTo>
                  <a:lnTo>
                    <a:pt x="238" y="66"/>
                  </a:lnTo>
                  <a:lnTo>
                    <a:pt x="235" y="65"/>
                  </a:lnTo>
                  <a:lnTo>
                    <a:pt x="232" y="63"/>
                  </a:lnTo>
                  <a:lnTo>
                    <a:pt x="232" y="63"/>
                  </a:lnTo>
                  <a:lnTo>
                    <a:pt x="231" y="63"/>
                  </a:lnTo>
                  <a:lnTo>
                    <a:pt x="216" y="67"/>
                  </a:lnTo>
                  <a:lnTo>
                    <a:pt x="216" y="67"/>
                  </a:lnTo>
                  <a:lnTo>
                    <a:pt x="209" y="52"/>
                  </a:lnTo>
                  <a:lnTo>
                    <a:pt x="199" y="40"/>
                  </a:lnTo>
                  <a:lnTo>
                    <a:pt x="188" y="28"/>
                  </a:lnTo>
                  <a:lnTo>
                    <a:pt x="174" y="19"/>
                  </a:lnTo>
                  <a:lnTo>
                    <a:pt x="161" y="11"/>
                  </a:lnTo>
                  <a:lnTo>
                    <a:pt x="146" y="5"/>
                  </a:lnTo>
                  <a:lnTo>
                    <a:pt x="130" y="1"/>
                  </a:lnTo>
                  <a:lnTo>
                    <a:pt x="114"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 name="Freeform 739"/>
            <p:cNvSpPr>
              <a:spLocks/>
            </p:cNvSpPr>
            <p:nvPr/>
          </p:nvSpPr>
          <p:spPr bwMode="auto">
            <a:xfrm>
              <a:off x="3549650" y="2233613"/>
              <a:ext cx="385763" cy="357188"/>
            </a:xfrm>
            <a:custGeom>
              <a:avLst/>
              <a:gdLst>
                <a:gd name="T0" fmla="*/ 114 w 243"/>
                <a:gd name="T1" fmla="*/ 0 h 225"/>
                <a:gd name="T2" fmla="*/ 84 w 243"/>
                <a:gd name="T3" fmla="*/ 4 h 225"/>
                <a:gd name="T4" fmla="*/ 72 w 243"/>
                <a:gd name="T5" fmla="*/ 8 h 225"/>
                <a:gd name="T6" fmla="*/ 53 w 243"/>
                <a:gd name="T7" fmla="*/ 17 h 225"/>
                <a:gd name="T8" fmla="*/ 35 w 243"/>
                <a:gd name="T9" fmla="*/ 32 h 225"/>
                <a:gd name="T10" fmla="*/ 20 w 243"/>
                <a:gd name="T11" fmla="*/ 48 h 225"/>
                <a:gd name="T12" fmla="*/ 11 w 243"/>
                <a:gd name="T13" fmla="*/ 67 h 225"/>
                <a:gd name="T14" fmla="*/ 4 w 243"/>
                <a:gd name="T15" fmla="*/ 87 h 225"/>
                <a:gd name="T16" fmla="*/ 0 w 243"/>
                <a:gd name="T17" fmla="*/ 109 h 225"/>
                <a:gd name="T18" fmla="*/ 3 w 243"/>
                <a:gd name="T19" fmla="*/ 132 h 225"/>
                <a:gd name="T20" fmla="*/ 4 w 243"/>
                <a:gd name="T21" fmla="*/ 143 h 225"/>
                <a:gd name="T22" fmla="*/ 11 w 243"/>
                <a:gd name="T23" fmla="*/ 160 h 225"/>
                <a:gd name="T24" fmla="*/ 33 w 243"/>
                <a:gd name="T25" fmla="*/ 191 h 225"/>
                <a:gd name="T26" fmla="*/ 61 w 243"/>
                <a:gd name="T27" fmla="*/ 212 h 225"/>
                <a:gd name="T28" fmla="*/ 95 w 243"/>
                <a:gd name="T29" fmla="*/ 224 h 225"/>
                <a:gd name="T30" fmla="*/ 114 w 243"/>
                <a:gd name="T31" fmla="*/ 225 h 225"/>
                <a:gd name="T32" fmla="*/ 143 w 243"/>
                <a:gd name="T33" fmla="*/ 221 h 225"/>
                <a:gd name="T34" fmla="*/ 154 w 243"/>
                <a:gd name="T35" fmla="*/ 218 h 225"/>
                <a:gd name="T36" fmla="*/ 173 w 243"/>
                <a:gd name="T37" fmla="*/ 208 h 225"/>
                <a:gd name="T38" fmla="*/ 189 w 243"/>
                <a:gd name="T39" fmla="*/ 195 h 225"/>
                <a:gd name="T40" fmla="*/ 204 w 243"/>
                <a:gd name="T41" fmla="*/ 181 h 225"/>
                <a:gd name="T42" fmla="*/ 215 w 243"/>
                <a:gd name="T43" fmla="*/ 163 h 225"/>
                <a:gd name="T44" fmla="*/ 222 w 243"/>
                <a:gd name="T45" fmla="*/ 144 h 225"/>
                <a:gd name="T46" fmla="*/ 226 w 243"/>
                <a:gd name="T47" fmla="*/ 124 h 225"/>
                <a:gd name="T48" fmla="*/ 226 w 243"/>
                <a:gd name="T49" fmla="*/ 102 h 225"/>
                <a:gd name="T50" fmla="*/ 238 w 243"/>
                <a:gd name="T51" fmla="*/ 87 h 225"/>
                <a:gd name="T52" fmla="*/ 241 w 243"/>
                <a:gd name="T53" fmla="*/ 86 h 225"/>
                <a:gd name="T54" fmla="*/ 243 w 243"/>
                <a:gd name="T55" fmla="*/ 81 h 225"/>
                <a:gd name="T56" fmla="*/ 242 w 243"/>
                <a:gd name="T57" fmla="*/ 70 h 225"/>
                <a:gd name="T58" fmla="*/ 241 w 243"/>
                <a:gd name="T59" fmla="*/ 67 h 225"/>
                <a:gd name="T60" fmla="*/ 235 w 243"/>
                <a:gd name="T61" fmla="*/ 65 h 225"/>
                <a:gd name="T62" fmla="*/ 232 w 243"/>
                <a:gd name="T63" fmla="*/ 63 h 225"/>
                <a:gd name="T64" fmla="*/ 216 w 243"/>
                <a:gd name="T65" fmla="*/ 67 h 225"/>
                <a:gd name="T66" fmla="*/ 209 w 243"/>
                <a:gd name="T67" fmla="*/ 52 h 225"/>
                <a:gd name="T68" fmla="*/ 188 w 243"/>
                <a:gd name="T69" fmla="*/ 28 h 225"/>
                <a:gd name="T70" fmla="*/ 161 w 243"/>
                <a:gd name="T71" fmla="*/ 11 h 225"/>
                <a:gd name="T72" fmla="*/ 130 w 243"/>
                <a:gd name="T73" fmla="*/ 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5">
                  <a:moveTo>
                    <a:pt x="114" y="0"/>
                  </a:moveTo>
                  <a:lnTo>
                    <a:pt x="114" y="0"/>
                  </a:lnTo>
                  <a:lnTo>
                    <a:pt x="99" y="1"/>
                  </a:lnTo>
                  <a:lnTo>
                    <a:pt x="84" y="4"/>
                  </a:lnTo>
                  <a:lnTo>
                    <a:pt x="84" y="4"/>
                  </a:lnTo>
                  <a:lnTo>
                    <a:pt x="72" y="8"/>
                  </a:lnTo>
                  <a:lnTo>
                    <a:pt x="62" y="12"/>
                  </a:lnTo>
                  <a:lnTo>
                    <a:pt x="53" y="17"/>
                  </a:lnTo>
                  <a:lnTo>
                    <a:pt x="43" y="24"/>
                  </a:lnTo>
                  <a:lnTo>
                    <a:pt x="35" y="32"/>
                  </a:lnTo>
                  <a:lnTo>
                    <a:pt x="27" y="39"/>
                  </a:lnTo>
                  <a:lnTo>
                    <a:pt x="20" y="48"/>
                  </a:lnTo>
                  <a:lnTo>
                    <a:pt x="15" y="56"/>
                  </a:lnTo>
                  <a:lnTo>
                    <a:pt x="11" y="67"/>
                  </a:lnTo>
                  <a:lnTo>
                    <a:pt x="7" y="77"/>
                  </a:lnTo>
                  <a:lnTo>
                    <a:pt x="4" y="87"/>
                  </a:lnTo>
                  <a:lnTo>
                    <a:pt x="2" y="98"/>
                  </a:lnTo>
                  <a:lnTo>
                    <a:pt x="0" y="109"/>
                  </a:lnTo>
                  <a:lnTo>
                    <a:pt x="2" y="120"/>
                  </a:lnTo>
                  <a:lnTo>
                    <a:pt x="3" y="132"/>
                  </a:lnTo>
                  <a:lnTo>
                    <a:pt x="4" y="143"/>
                  </a:lnTo>
                  <a:lnTo>
                    <a:pt x="4" y="143"/>
                  </a:lnTo>
                  <a:lnTo>
                    <a:pt x="8" y="152"/>
                  </a:lnTo>
                  <a:lnTo>
                    <a:pt x="11" y="160"/>
                  </a:lnTo>
                  <a:lnTo>
                    <a:pt x="20" y="177"/>
                  </a:lnTo>
                  <a:lnTo>
                    <a:pt x="33" y="191"/>
                  </a:lnTo>
                  <a:lnTo>
                    <a:pt x="46" y="202"/>
                  </a:lnTo>
                  <a:lnTo>
                    <a:pt x="61" y="212"/>
                  </a:lnTo>
                  <a:lnTo>
                    <a:pt x="77" y="220"/>
                  </a:lnTo>
                  <a:lnTo>
                    <a:pt x="95" y="224"/>
                  </a:lnTo>
                  <a:lnTo>
                    <a:pt x="114" y="225"/>
                  </a:lnTo>
                  <a:lnTo>
                    <a:pt x="114" y="225"/>
                  </a:lnTo>
                  <a:lnTo>
                    <a:pt x="128" y="224"/>
                  </a:lnTo>
                  <a:lnTo>
                    <a:pt x="143" y="221"/>
                  </a:lnTo>
                  <a:lnTo>
                    <a:pt x="143" y="221"/>
                  </a:lnTo>
                  <a:lnTo>
                    <a:pt x="154" y="218"/>
                  </a:lnTo>
                  <a:lnTo>
                    <a:pt x="164" y="213"/>
                  </a:lnTo>
                  <a:lnTo>
                    <a:pt x="173" y="208"/>
                  </a:lnTo>
                  <a:lnTo>
                    <a:pt x="181" y="202"/>
                  </a:lnTo>
                  <a:lnTo>
                    <a:pt x="189" y="195"/>
                  </a:lnTo>
                  <a:lnTo>
                    <a:pt x="197" y="189"/>
                  </a:lnTo>
                  <a:lnTo>
                    <a:pt x="204" y="181"/>
                  </a:lnTo>
                  <a:lnTo>
                    <a:pt x="209" y="173"/>
                  </a:lnTo>
                  <a:lnTo>
                    <a:pt x="215" y="163"/>
                  </a:lnTo>
                  <a:lnTo>
                    <a:pt x="219" y="154"/>
                  </a:lnTo>
                  <a:lnTo>
                    <a:pt x="222" y="144"/>
                  </a:lnTo>
                  <a:lnTo>
                    <a:pt x="224" y="133"/>
                  </a:lnTo>
                  <a:lnTo>
                    <a:pt x="226" y="124"/>
                  </a:lnTo>
                  <a:lnTo>
                    <a:pt x="226" y="113"/>
                  </a:lnTo>
                  <a:lnTo>
                    <a:pt x="226" y="102"/>
                  </a:lnTo>
                  <a:lnTo>
                    <a:pt x="224" y="92"/>
                  </a:lnTo>
                  <a:lnTo>
                    <a:pt x="238" y="87"/>
                  </a:lnTo>
                  <a:lnTo>
                    <a:pt x="238" y="87"/>
                  </a:lnTo>
                  <a:lnTo>
                    <a:pt x="241" y="86"/>
                  </a:lnTo>
                  <a:lnTo>
                    <a:pt x="243" y="83"/>
                  </a:lnTo>
                  <a:lnTo>
                    <a:pt x="243" y="81"/>
                  </a:lnTo>
                  <a:lnTo>
                    <a:pt x="243" y="77"/>
                  </a:lnTo>
                  <a:lnTo>
                    <a:pt x="242" y="70"/>
                  </a:lnTo>
                  <a:lnTo>
                    <a:pt x="242" y="70"/>
                  </a:lnTo>
                  <a:lnTo>
                    <a:pt x="241" y="67"/>
                  </a:lnTo>
                  <a:lnTo>
                    <a:pt x="238" y="66"/>
                  </a:lnTo>
                  <a:lnTo>
                    <a:pt x="235" y="65"/>
                  </a:lnTo>
                  <a:lnTo>
                    <a:pt x="232" y="63"/>
                  </a:lnTo>
                  <a:lnTo>
                    <a:pt x="232" y="63"/>
                  </a:lnTo>
                  <a:lnTo>
                    <a:pt x="231" y="63"/>
                  </a:lnTo>
                  <a:lnTo>
                    <a:pt x="216" y="67"/>
                  </a:lnTo>
                  <a:lnTo>
                    <a:pt x="216" y="67"/>
                  </a:lnTo>
                  <a:lnTo>
                    <a:pt x="209" y="52"/>
                  </a:lnTo>
                  <a:lnTo>
                    <a:pt x="199" y="40"/>
                  </a:lnTo>
                  <a:lnTo>
                    <a:pt x="188" y="28"/>
                  </a:lnTo>
                  <a:lnTo>
                    <a:pt x="174" y="19"/>
                  </a:lnTo>
                  <a:lnTo>
                    <a:pt x="161" y="11"/>
                  </a:lnTo>
                  <a:lnTo>
                    <a:pt x="146" y="5"/>
                  </a:lnTo>
                  <a:lnTo>
                    <a:pt x="130" y="1"/>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6" name="Freeform 740"/>
            <p:cNvSpPr>
              <a:spLocks/>
            </p:cNvSpPr>
            <p:nvPr/>
          </p:nvSpPr>
          <p:spPr bwMode="auto">
            <a:xfrm>
              <a:off x="3627438" y="2247900"/>
              <a:ext cx="357188" cy="358775"/>
            </a:xfrm>
            <a:custGeom>
              <a:avLst/>
              <a:gdLst>
                <a:gd name="T0" fmla="*/ 221 w 225"/>
                <a:gd name="T1" fmla="*/ 83 h 226"/>
                <a:gd name="T2" fmla="*/ 225 w 225"/>
                <a:gd name="T3" fmla="*/ 105 h 226"/>
                <a:gd name="T4" fmla="*/ 225 w 225"/>
                <a:gd name="T5" fmla="*/ 127 h 226"/>
                <a:gd name="T6" fmla="*/ 220 w 225"/>
                <a:gd name="T7" fmla="*/ 149 h 226"/>
                <a:gd name="T8" fmla="*/ 210 w 225"/>
                <a:gd name="T9" fmla="*/ 169 h 226"/>
                <a:gd name="T10" fmla="*/ 198 w 225"/>
                <a:gd name="T11" fmla="*/ 186 h 226"/>
                <a:gd name="T12" fmla="*/ 183 w 225"/>
                <a:gd name="T13" fmla="*/ 201 h 226"/>
                <a:gd name="T14" fmla="*/ 165 w 225"/>
                <a:gd name="T15" fmla="*/ 213 h 226"/>
                <a:gd name="T16" fmla="*/ 143 w 225"/>
                <a:gd name="T17" fmla="*/ 222 h 226"/>
                <a:gd name="T18" fmla="*/ 132 w 225"/>
                <a:gd name="T19" fmla="*/ 224 h 226"/>
                <a:gd name="T20" fmla="*/ 109 w 225"/>
                <a:gd name="T21" fmla="*/ 226 h 226"/>
                <a:gd name="T22" fmla="*/ 88 w 225"/>
                <a:gd name="T23" fmla="*/ 223 h 226"/>
                <a:gd name="T24" fmla="*/ 67 w 225"/>
                <a:gd name="T25" fmla="*/ 216 h 226"/>
                <a:gd name="T26" fmla="*/ 48 w 225"/>
                <a:gd name="T27" fmla="*/ 205 h 226"/>
                <a:gd name="T28" fmla="*/ 32 w 225"/>
                <a:gd name="T29" fmla="*/ 191 h 226"/>
                <a:gd name="T30" fmla="*/ 19 w 225"/>
                <a:gd name="T31" fmla="*/ 174 h 226"/>
                <a:gd name="T32" fmla="*/ 8 w 225"/>
                <a:gd name="T33" fmla="*/ 154 h 226"/>
                <a:gd name="T34" fmla="*/ 4 w 225"/>
                <a:gd name="T35" fmla="*/ 143 h 226"/>
                <a:gd name="T36" fmla="*/ 0 w 225"/>
                <a:gd name="T37" fmla="*/ 120 h 226"/>
                <a:gd name="T38" fmla="*/ 1 w 225"/>
                <a:gd name="T39" fmla="*/ 99 h 226"/>
                <a:gd name="T40" fmla="*/ 7 w 225"/>
                <a:gd name="T41" fmla="*/ 77 h 226"/>
                <a:gd name="T42" fmla="*/ 15 w 225"/>
                <a:gd name="T43" fmla="*/ 57 h 226"/>
                <a:gd name="T44" fmla="*/ 27 w 225"/>
                <a:gd name="T45" fmla="*/ 39 h 226"/>
                <a:gd name="T46" fmla="*/ 43 w 225"/>
                <a:gd name="T47" fmla="*/ 24 h 226"/>
                <a:gd name="T48" fmla="*/ 62 w 225"/>
                <a:gd name="T49" fmla="*/ 12 h 226"/>
                <a:gd name="T50" fmla="*/ 84 w 225"/>
                <a:gd name="T51" fmla="*/ 4 h 226"/>
                <a:gd name="T52" fmla="*/ 94 w 225"/>
                <a:gd name="T53" fmla="*/ 2 h 226"/>
                <a:gd name="T54" fmla="*/ 116 w 225"/>
                <a:gd name="T55" fmla="*/ 0 h 226"/>
                <a:gd name="T56" fmla="*/ 139 w 225"/>
                <a:gd name="T57" fmla="*/ 3 h 226"/>
                <a:gd name="T58" fmla="*/ 159 w 225"/>
                <a:gd name="T59" fmla="*/ 10 h 226"/>
                <a:gd name="T60" fmla="*/ 178 w 225"/>
                <a:gd name="T61" fmla="*/ 20 h 226"/>
                <a:gd name="T62" fmla="*/ 194 w 225"/>
                <a:gd name="T63" fmla="*/ 35 h 226"/>
                <a:gd name="T64" fmla="*/ 208 w 225"/>
                <a:gd name="T65" fmla="*/ 51 h 226"/>
                <a:gd name="T66" fmla="*/ 219 w 225"/>
                <a:gd name="T67" fmla="*/ 72 h 226"/>
                <a:gd name="T68" fmla="*/ 221 w 225"/>
                <a:gd name="T69" fmla="*/ 8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26">
                  <a:moveTo>
                    <a:pt x="221" y="83"/>
                  </a:moveTo>
                  <a:lnTo>
                    <a:pt x="221" y="83"/>
                  </a:lnTo>
                  <a:lnTo>
                    <a:pt x="224" y="95"/>
                  </a:lnTo>
                  <a:lnTo>
                    <a:pt x="225" y="105"/>
                  </a:lnTo>
                  <a:lnTo>
                    <a:pt x="225" y="116"/>
                  </a:lnTo>
                  <a:lnTo>
                    <a:pt x="225" y="127"/>
                  </a:lnTo>
                  <a:lnTo>
                    <a:pt x="223" y="138"/>
                  </a:lnTo>
                  <a:lnTo>
                    <a:pt x="220" y="149"/>
                  </a:lnTo>
                  <a:lnTo>
                    <a:pt x="216" y="158"/>
                  </a:lnTo>
                  <a:lnTo>
                    <a:pt x="210" y="169"/>
                  </a:lnTo>
                  <a:lnTo>
                    <a:pt x="205" y="177"/>
                  </a:lnTo>
                  <a:lnTo>
                    <a:pt x="198" y="186"/>
                  </a:lnTo>
                  <a:lnTo>
                    <a:pt x="192" y="195"/>
                  </a:lnTo>
                  <a:lnTo>
                    <a:pt x="183" y="201"/>
                  </a:lnTo>
                  <a:lnTo>
                    <a:pt x="174" y="208"/>
                  </a:lnTo>
                  <a:lnTo>
                    <a:pt x="165" y="213"/>
                  </a:lnTo>
                  <a:lnTo>
                    <a:pt x="154" y="218"/>
                  </a:lnTo>
                  <a:lnTo>
                    <a:pt x="143" y="222"/>
                  </a:lnTo>
                  <a:lnTo>
                    <a:pt x="143" y="222"/>
                  </a:lnTo>
                  <a:lnTo>
                    <a:pt x="132" y="224"/>
                  </a:lnTo>
                  <a:lnTo>
                    <a:pt x="120" y="226"/>
                  </a:lnTo>
                  <a:lnTo>
                    <a:pt x="109" y="226"/>
                  </a:lnTo>
                  <a:lnTo>
                    <a:pt x="98" y="224"/>
                  </a:lnTo>
                  <a:lnTo>
                    <a:pt x="88" y="223"/>
                  </a:lnTo>
                  <a:lnTo>
                    <a:pt x="77" y="220"/>
                  </a:lnTo>
                  <a:lnTo>
                    <a:pt x="67" y="216"/>
                  </a:lnTo>
                  <a:lnTo>
                    <a:pt x="58" y="211"/>
                  </a:lnTo>
                  <a:lnTo>
                    <a:pt x="48" y="205"/>
                  </a:lnTo>
                  <a:lnTo>
                    <a:pt x="40" y="199"/>
                  </a:lnTo>
                  <a:lnTo>
                    <a:pt x="32" y="191"/>
                  </a:lnTo>
                  <a:lnTo>
                    <a:pt x="24" y="182"/>
                  </a:lnTo>
                  <a:lnTo>
                    <a:pt x="19" y="174"/>
                  </a:lnTo>
                  <a:lnTo>
                    <a:pt x="12" y="165"/>
                  </a:lnTo>
                  <a:lnTo>
                    <a:pt x="8" y="154"/>
                  </a:lnTo>
                  <a:lnTo>
                    <a:pt x="4" y="143"/>
                  </a:lnTo>
                  <a:lnTo>
                    <a:pt x="4" y="143"/>
                  </a:lnTo>
                  <a:lnTo>
                    <a:pt x="1" y="131"/>
                  </a:lnTo>
                  <a:lnTo>
                    <a:pt x="0" y="120"/>
                  </a:lnTo>
                  <a:lnTo>
                    <a:pt x="0" y="110"/>
                  </a:lnTo>
                  <a:lnTo>
                    <a:pt x="1" y="99"/>
                  </a:lnTo>
                  <a:lnTo>
                    <a:pt x="3" y="88"/>
                  </a:lnTo>
                  <a:lnTo>
                    <a:pt x="7" y="77"/>
                  </a:lnTo>
                  <a:lnTo>
                    <a:pt x="11" y="68"/>
                  </a:lnTo>
                  <a:lnTo>
                    <a:pt x="15" y="57"/>
                  </a:lnTo>
                  <a:lnTo>
                    <a:pt x="20" y="49"/>
                  </a:lnTo>
                  <a:lnTo>
                    <a:pt x="27" y="39"/>
                  </a:lnTo>
                  <a:lnTo>
                    <a:pt x="35" y="31"/>
                  </a:lnTo>
                  <a:lnTo>
                    <a:pt x="43" y="24"/>
                  </a:lnTo>
                  <a:lnTo>
                    <a:pt x="52" y="18"/>
                  </a:lnTo>
                  <a:lnTo>
                    <a:pt x="62" y="12"/>
                  </a:lnTo>
                  <a:lnTo>
                    <a:pt x="71" y="8"/>
                  </a:lnTo>
                  <a:lnTo>
                    <a:pt x="84" y="4"/>
                  </a:lnTo>
                  <a:lnTo>
                    <a:pt x="84" y="4"/>
                  </a:lnTo>
                  <a:lnTo>
                    <a:pt x="94" y="2"/>
                  </a:lnTo>
                  <a:lnTo>
                    <a:pt x="105" y="0"/>
                  </a:lnTo>
                  <a:lnTo>
                    <a:pt x="116" y="0"/>
                  </a:lnTo>
                  <a:lnTo>
                    <a:pt x="128" y="2"/>
                  </a:lnTo>
                  <a:lnTo>
                    <a:pt x="139" y="3"/>
                  </a:lnTo>
                  <a:lnTo>
                    <a:pt x="148" y="6"/>
                  </a:lnTo>
                  <a:lnTo>
                    <a:pt x="159" y="10"/>
                  </a:lnTo>
                  <a:lnTo>
                    <a:pt x="169" y="15"/>
                  </a:lnTo>
                  <a:lnTo>
                    <a:pt x="178" y="20"/>
                  </a:lnTo>
                  <a:lnTo>
                    <a:pt x="186" y="27"/>
                  </a:lnTo>
                  <a:lnTo>
                    <a:pt x="194" y="35"/>
                  </a:lnTo>
                  <a:lnTo>
                    <a:pt x="201" y="43"/>
                  </a:lnTo>
                  <a:lnTo>
                    <a:pt x="208" y="51"/>
                  </a:lnTo>
                  <a:lnTo>
                    <a:pt x="213" y="61"/>
                  </a:lnTo>
                  <a:lnTo>
                    <a:pt x="219" y="72"/>
                  </a:lnTo>
                  <a:lnTo>
                    <a:pt x="221" y="83"/>
                  </a:lnTo>
                  <a:lnTo>
                    <a:pt x="221" y="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 name="Freeform 741"/>
            <p:cNvSpPr>
              <a:spLocks/>
            </p:cNvSpPr>
            <p:nvPr/>
          </p:nvSpPr>
          <p:spPr bwMode="auto">
            <a:xfrm>
              <a:off x="3638550" y="2259013"/>
              <a:ext cx="336550" cy="336550"/>
            </a:xfrm>
            <a:custGeom>
              <a:avLst/>
              <a:gdLst>
                <a:gd name="T0" fmla="*/ 207 w 212"/>
                <a:gd name="T1" fmla="*/ 78 h 212"/>
                <a:gd name="T2" fmla="*/ 212 w 212"/>
                <a:gd name="T3" fmla="*/ 98 h 212"/>
                <a:gd name="T4" fmla="*/ 210 w 212"/>
                <a:gd name="T5" fmla="*/ 120 h 212"/>
                <a:gd name="T6" fmla="*/ 206 w 212"/>
                <a:gd name="T7" fmla="*/ 139 h 212"/>
                <a:gd name="T8" fmla="*/ 198 w 212"/>
                <a:gd name="T9" fmla="*/ 158 h 212"/>
                <a:gd name="T10" fmla="*/ 186 w 212"/>
                <a:gd name="T11" fmla="*/ 174 h 212"/>
                <a:gd name="T12" fmla="*/ 171 w 212"/>
                <a:gd name="T13" fmla="*/ 189 h 212"/>
                <a:gd name="T14" fmla="*/ 153 w 212"/>
                <a:gd name="T15" fmla="*/ 200 h 212"/>
                <a:gd name="T16" fmla="*/ 135 w 212"/>
                <a:gd name="T17" fmla="*/ 208 h 212"/>
                <a:gd name="T18" fmla="*/ 124 w 212"/>
                <a:gd name="T19" fmla="*/ 211 h 212"/>
                <a:gd name="T20" fmla="*/ 102 w 212"/>
                <a:gd name="T21" fmla="*/ 212 h 212"/>
                <a:gd name="T22" fmla="*/ 82 w 212"/>
                <a:gd name="T23" fmla="*/ 209 h 212"/>
                <a:gd name="T24" fmla="*/ 63 w 212"/>
                <a:gd name="T25" fmla="*/ 202 h 212"/>
                <a:gd name="T26" fmla="*/ 45 w 212"/>
                <a:gd name="T27" fmla="*/ 193 h 212"/>
                <a:gd name="T28" fmla="*/ 29 w 212"/>
                <a:gd name="T29" fmla="*/ 179 h 212"/>
                <a:gd name="T30" fmla="*/ 17 w 212"/>
                <a:gd name="T31" fmla="*/ 163 h 212"/>
                <a:gd name="T32" fmla="*/ 8 w 212"/>
                <a:gd name="T33" fmla="*/ 144 h 212"/>
                <a:gd name="T34" fmla="*/ 4 w 212"/>
                <a:gd name="T35" fmla="*/ 134 h 212"/>
                <a:gd name="T36" fmla="*/ 1 w 212"/>
                <a:gd name="T37" fmla="*/ 113 h 212"/>
                <a:gd name="T38" fmla="*/ 1 w 212"/>
                <a:gd name="T39" fmla="*/ 92 h 212"/>
                <a:gd name="T40" fmla="*/ 5 w 212"/>
                <a:gd name="T41" fmla="*/ 73 h 212"/>
                <a:gd name="T42" fmla="*/ 14 w 212"/>
                <a:gd name="T43" fmla="*/ 54 h 212"/>
                <a:gd name="T44" fmla="*/ 25 w 212"/>
                <a:gd name="T45" fmla="*/ 38 h 212"/>
                <a:gd name="T46" fmla="*/ 40 w 212"/>
                <a:gd name="T47" fmla="*/ 23 h 212"/>
                <a:gd name="T48" fmla="*/ 58 w 212"/>
                <a:gd name="T49" fmla="*/ 12 h 212"/>
                <a:gd name="T50" fmla="*/ 78 w 212"/>
                <a:gd name="T51" fmla="*/ 4 h 212"/>
                <a:gd name="T52" fmla="*/ 89 w 212"/>
                <a:gd name="T53" fmla="*/ 1 h 212"/>
                <a:gd name="T54" fmla="*/ 109 w 212"/>
                <a:gd name="T55" fmla="*/ 0 h 212"/>
                <a:gd name="T56" fmla="*/ 129 w 212"/>
                <a:gd name="T57" fmla="*/ 3 h 212"/>
                <a:gd name="T58" fmla="*/ 149 w 212"/>
                <a:gd name="T59" fmla="*/ 9 h 212"/>
                <a:gd name="T60" fmla="*/ 167 w 212"/>
                <a:gd name="T61" fmla="*/ 19 h 212"/>
                <a:gd name="T62" fmla="*/ 182 w 212"/>
                <a:gd name="T63" fmla="*/ 32 h 212"/>
                <a:gd name="T64" fmla="*/ 195 w 212"/>
                <a:gd name="T65" fmla="*/ 49 h 212"/>
                <a:gd name="T66" fmla="*/ 205 w 212"/>
                <a:gd name="T67" fmla="*/ 67 h 212"/>
                <a:gd name="T68" fmla="*/ 207 w 212"/>
                <a:gd name="T69" fmla="*/ 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12">
                  <a:moveTo>
                    <a:pt x="207" y="78"/>
                  </a:moveTo>
                  <a:lnTo>
                    <a:pt x="207" y="78"/>
                  </a:lnTo>
                  <a:lnTo>
                    <a:pt x="210" y="88"/>
                  </a:lnTo>
                  <a:lnTo>
                    <a:pt x="212" y="98"/>
                  </a:lnTo>
                  <a:lnTo>
                    <a:pt x="212" y="109"/>
                  </a:lnTo>
                  <a:lnTo>
                    <a:pt x="210" y="120"/>
                  </a:lnTo>
                  <a:lnTo>
                    <a:pt x="209" y="130"/>
                  </a:lnTo>
                  <a:lnTo>
                    <a:pt x="206" y="139"/>
                  </a:lnTo>
                  <a:lnTo>
                    <a:pt x="202" y="148"/>
                  </a:lnTo>
                  <a:lnTo>
                    <a:pt x="198" y="158"/>
                  </a:lnTo>
                  <a:lnTo>
                    <a:pt x="193" y="166"/>
                  </a:lnTo>
                  <a:lnTo>
                    <a:pt x="186" y="174"/>
                  </a:lnTo>
                  <a:lnTo>
                    <a:pt x="179" y="182"/>
                  </a:lnTo>
                  <a:lnTo>
                    <a:pt x="171" y="189"/>
                  </a:lnTo>
                  <a:lnTo>
                    <a:pt x="163" y="194"/>
                  </a:lnTo>
                  <a:lnTo>
                    <a:pt x="153" y="200"/>
                  </a:lnTo>
                  <a:lnTo>
                    <a:pt x="144" y="204"/>
                  </a:lnTo>
                  <a:lnTo>
                    <a:pt x="135" y="208"/>
                  </a:lnTo>
                  <a:lnTo>
                    <a:pt x="135" y="208"/>
                  </a:lnTo>
                  <a:lnTo>
                    <a:pt x="124" y="211"/>
                  </a:lnTo>
                  <a:lnTo>
                    <a:pt x="113" y="212"/>
                  </a:lnTo>
                  <a:lnTo>
                    <a:pt x="102" y="212"/>
                  </a:lnTo>
                  <a:lnTo>
                    <a:pt x="93" y="211"/>
                  </a:lnTo>
                  <a:lnTo>
                    <a:pt x="82" y="209"/>
                  </a:lnTo>
                  <a:lnTo>
                    <a:pt x="72" y="206"/>
                  </a:lnTo>
                  <a:lnTo>
                    <a:pt x="63" y="202"/>
                  </a:lnTo>
                  <a:lnTo>
                    <a:pt x="54" y="198"/>
                  </a:lnTo>
                  <a:lnTo>
                    <a:pt x="45" y="193"/>
                  </a:lnTo>
                  <a:lnTo>
                    <a:pt x="37" y="186"/>
                  </a:lnTo>
                  <a:lnTo>
                    <a:pt x="29" y="179"/>
                  </a:lnTo>
                  <a:lnTo>
                    <a:pt x="23" y="171"/>
                  </a:lnTo>
                  <a:lnTo>
                    <a:pt x="17" y="163"/>
                  </a:lnTo>
                  <a:lnTo>
                    <a:pt x="12" y="154"/>
                  </a:lnTo>
                  <a:lnTo>
                    <a:pt x="8" y="144"/>
                  </a:lnTo>
                  <a:lnTo>
                    <a:pt x="4" y="134"/>
                  </a:lnTo>
                  <a:lnTo>
                    <a:pt x="4" y="134"/>
                  </a:lnTo>
                  <a:lnTo>
                    <a:pt x="2" y="124"/>
                  </a:lnTo>
                  <a:lnTo>
                    <a:pt x="1" y="113"/>
                  </a:lnTo>
                  <a:lnTo>
                    <a:pt x="0" y="103"/>
                  </a:lnTo>
                  <a:lnTo>
                    <a:pt x="1" y="92"/>
                  </a:lnTo>
                  <a:lnTo>
                    <a:pt x="2" y="82"/>
                  </a:lnTo>
                  <a:lnTo>
                    <a:pt x="5" y="73"/>
                  </a:lnTo>
                  <a:lnTo>
                    <a:pt x="9" y="63"/>
                  </a:lnTo>
                  <a:lnTo>
                    <a:pt x="14" y="54"/>
                  </a:lnTo>
                  <a:lnTo>
                    <a:pt x="20" y="46"/>
                  </a:lnTo>
                  <a:lnTo>
                    <a:pt x="25" y="38"/>
                  </a:lnTo>
                  <a:lnTo>
                    <a:pt x="32" y="30"/>
                  </a:lnTo>
                  <a:lnTo>
                    <a:pt x="40" y="23"/>
                  </a:lnTo>
                  <a:lnTo>
                    <a:pt x="48" y="17"/>
                  </a:lnTo>
                  <a:lnTo>
                    <a:pt x="58" y="12"/>
                  </a:lnTo>
                  <a:lnTo>
                    <a:pt x="67" y="8"/>
                  </a:lnTo>
                  <a:lnTo>
                    <a:pt x="78" y="4"/>
                  </a:lnTo>
                  <a:lnTo>
                    <a:pt x="78" y="4"/>
                  </a:lnTo>
                  <a:lnTo>
                    <a:pt x="89" y="1"/>
                  </a:lnTo>
                  <a:lnTo>
                    <a:pt x="99" y="0"/>
                  </a:lnTo>
                  <a:lnTo>
                    <a:pt x="109" y="0"/>
                  </a:lnTo>
                  <a:lnTo>
                    <a:pt x="120" y="1"/>
                  </a:lnTo>
                  <a:lnTo>
                    <a:pt x="129" y="3"/>
                  </a:lnTo>
                  <a:lnTo>
                    <a:pt x="140" y="5"/>
                  </a:lnTo>
                  <a:lnTo>
                    <a:pt x="149" y="9"/>
                  </a:lnTo>
                  <a:lnTo>
                    <a:pt x="158" y="13"/>
                  </a:lnTo>
                  <a:lnTo>
                    <a:pt x="167" y="19"/>
                  </a:lnTo>
                  <a:lnTo>
                    <a:pt x="175" y="26"/>
                  </a:lnTo>
                  <a:lnTo>
                    <a:pt x="182" y="32"/>
                  </a:lnTo>
                  <a:lnTo>
                    <a:pt x="189" y="40"/>
                  </a:lnTo>
                  <a:lnTo>
                    <a:pt x="195" y="49"/>
                  </a:lnTo>
                  <a:lnTo>
                    <a:pt x="201" y="58"/>
                  </a:lnTo>
                  <a:lnTo>
                    <a:pt x="205" y="67"/>
                  </a:lnTo>
                  <a:lnTo>
                    <a:pt x="207" y="78"/>
                  </a:lnTo>
                  <a:lnTo>
                    <a:pt x="207" y="78"/>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 name="Freeform 742"/>
            <p:cNvSpPr>
              <a:spLocks/>
            </p:cNvSpPr>
            <p:nvPr/>
          </p:nvSpPr>
          <p:spPr bwMode="auto">
            <a:xfrm>
              <a:off x="3897313" y="2349500"/>
              <a:ext cx="115888" cy="63500"/>
            </a:xfrm>
            <a:custGeom>
              <a:avLst/>
              <a:gdLst>
                <a:gd name="T0" fmla="*/ 71 w 73"/>
                <a:gd name="T1" fmla="*/ 6 h 40"/>
                <a:gd name="T2" fmla="*/ 73 w 73"/>
                <a:gd name="T3" fmla="*/ 13 h 40"/>
                <a:gd name="T4" fmla="*/ 73 w 73"/>
                <a:gd name="T5" fmla="*/ 13 h 40"/>
                <a:gd name="T6" fmla="*/ 73 w 73"/>
                <a:gd name="T7" fmla="*/ 17 h 40"/>
                <a:gd name="T8" fmla="*/ 71 w 73"/>
                <a:gd name="T9" fmla="*/ 20 h 40"/>
                <a:gd name="T10" fmla="*/ 70 w 73"/>
                <a:gd name="T11" fmla="*/ 23 h 40"/>
                <a:gd name="T12" fmla="*/ 67 w 73"/>
                <a:gd name="T13" fmla="*/ 24 h 40"/>
                <a:gd name="T14" fmla="*/ 13 w 73"/>
                <a:gd name="T15" fmla="*/ 39 h 40"/>
                <a:gd name="T16" fmla="*/ 13 w 73"/>
                <a:gd name="T17" fmla="*/ 39 h 40"/>
                <a:gd name="T18" fmla="*/ 9 w 73"/>
                <a:gd name="T19" fmla="*/ 40 h 40"/>
                <a:gd name="T20" fmla="*/ 7 w 73"/>
                <a:gd name="T21" fmla="*/ 39 h 40"/>
                <a:gd name="T22" fmla="*/ 4 w 73"/>
                <a:gd name="T23" fmla="*/ 36 h 40"/>
                <a:gd name="T24" fmla="*/ 3 w 73"/>
                <a:gd name="T25" fmla="*/ 33 h 40"/>
                <a:gd name="T26" fmla="*/ 0 w 73"/>
                <a:gd name="T27" fmla="*/ 25 h 40"/>
                <a:gd name="T28" fmla="*/ 0 w 73"/>
                <a:gd name="T29" fmla="*/ 25 h 40"/>
                <a:gd name="T30" fmla="*/ 0 w 73"/>
                <a:gd name="T31" fmla="*/ 23 h 40"/>
                <a:gd name="T32" fmla="*/ 1 w 73"/>
                <a:gd name="T33" fmla="*/ 19 h 40"/>
                <a:gd name="T34" fmla="*/ 4 w 73"/>
                <a:gd name="T35" fmla="*/ 17 h 40"/>
                <a:gd name="T36" fmla="*/ 7 w 73"/>
                <a:gd name="T37" fmla="*/ 14 h 40"/>
                <a:gd name="T38" fmla="*/ 61 w 73"/>
                <a:gd name="T39" fmla="*/ 0 h 40"/>
                <a:gd name="T40" fmla="*/ 61 w 73"/>
                <a:gd name="T41" fmla="*/ 0 h 40"/>
                <a:gd name="T42" fmla="*/ 63 w 73"/>
                <a:gd name="T43" fmla="*/ 0 h 40"/>
                <a:gd name="T44" fmla="*/ 67 w 73"/>
                <a:gd name="T45" fmla="*/ 1 h 40"/>
                <a:gd name="T46" fmla="*/ 69 w 73"/>
                <a:gd name="T47" fmla="*/ 4 h 40"/>
                <a:gd name="T48" fmla="*/ 71 w 73"/>
                <a:gd name="T49" fmla="*/ 6 h 40"/>
                <a:gd name="T50" fmla="*/ 71 w 73"/>
                <a:gd name="T51"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40">
                  <a:moveTo>
                    <a:pt x="71" y="6"/>
                  </a:moveTo>
                  <a:lnTo>
                    <a:pt x="73" y="13"/>
                  </a:lnTo>
                  <a:lnTo>
                    <a:pt x="73" y="13"/>
                  </a:lnTo>
                  <a:lnTo>
                    <a:pt x="73" y="17"/>
                  </a:lnTo>
                  <a:lnTo>
                    <a:pt x="71" y="20"/>
                  </a:lnTo>
                  <a:lnTo>
                    <a:pt x="70" y="23"/>
                  </a:lnTo>
                  <a:lnTo>
                    <a:pt x="67" y="24"/>
                  </a:lnTo>
                  <a:lnTo>
                    <a:pt x="13" y="39"/>
                  </a:lnTo>
                  <a:lnTo>
                    <a:pt x="13" y="39"/>
                  </a:lnTo>
                  <a:lnTo>
                    <a:pt x="9" y="40"/>
                  </a:lnTo>
                  <a:lnTo>
                    <a:pt x="7" y="39"/>
                  </a:lnTo>
                  <a:lnTo>
                    <a:pt x="4" y="36"/>
                  </a:lnTo>
                  <a:lnTo>
                    <a:pt x="3" y="33"/>
                  </a:lnTo>
                  <a:lnTo>
                    <a:pt x="0" y="25"/>
                  </a:lnTo>
                  <a:lnTo>
                    <a:pt x="0" y="25"/>
                  </a:lnTo>
                  <a:lnTo>
                    <a:pt x="0" y="23"/>
                  </a:lnTo>
                  <a:lnTo>
                    <a:pt x="1" y="19"/>
                  </a:lnTo>
                  <a:lnTo>
                    <a:pt x="4" y="17"/>
                  </a:lnTo>
                  <a:lnTo>
                    <a:pt x="7" y="14"/>
                  </a:lnTo>
                  <a:lnTo>
                    <a:pt x="61" y="0"/>
                  </a:lnTo>
                  <a:lnTo>
                    <a:pt x="61" y="0"/>
                  </a:lnTo>
                  <a:lnTo>
                    <a:pt x="63" y="0"/>
                  </a:lnTo>
                  <a:lnTo>
                    <a:pt x="67" y="1"/>
                  </a:lnTo>
                  <a:lnTo>
                    <a:pt x="69" y="4"/>
                  </a:lnTo>
                  <a:lnTo>
                    <a:pt x="71" y="6"/>
                  </a:lnTo>
                  <a:lnTo>
                    <a:pt x="71"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9" name="Freeform 743"/>
            <p:cNvSpPr>
              <a:spLocks/>
            </p:cNvSpPr>
            <p:nvPr/>
          </p:nvSpPr>
          <p:spPr bwMode="auto">
            <a:xfrm>
              <a:off x="3905250" y="2357438"/>
              <a:ext cx="101600" cy="47625"/>
            </a:xfrm>
            <a:custGeom>
              <a:avLst/>
              <a:gdLst>
                <a:gd name="T0" fmla="*/ 62 w 64"/>
                <a:gd name="T1" fmla="*/ 4 h 30"/>
                <a:gd name="T2" fmla="*/ 64 w 64"/>
                <a:gd name="T3" fmla="*/ 8 h 30"/>
                <a:gd name="T4" fmla="*/ 64 w 64"/>
                <a:gd name="T5" fmla="*/ 8 h 30"/>
                <a:gd name="T6" fmla="*/ 64 w 64"/>
                <a:gd name="T7" fmla="*/ 11 h 30"/>
                <a:gd name="T8" fmla="*/ 62 w 64"/>
                <a:gd name="T9" fmla="*/ 12 h 30"/>
                <a:gd name="T10" fmla="*/ 61 w 64"/>
                <a:gd name="T11" fmla="*/ 15 h 30"/>
                <a:gd name="T12" fmla="*/ 60 w 64"/>
                <a:gd name="T13" fmla="*/ 15 h 30"/>
                <a:gd name="T14" fmla="*/ 10 w 64"/>
                <a:gd name="T15" fmla="*/ 30 h 30"/>
                <a:gd name="T16" fmla="*/ 10 w 64"/>
                <a:gd name="T17" fmla="*/ 30 h 30"/>
                <a:gd name="T18" fmla="*/ 7 w 64"/>
                <a:gd name="T19" fmla="*/ 30 h 30"/>
                <a:gd name="T20" fmla="*/ 6 w 64"/>
                <a:gd name="T21" fmla="*/ 28 h 30"/>
                <a:gd name="T22" fmla="*/ 3 w 64"/>
                <a:gd name="T23" fmla="*/ 27 h 30"/>
                <a:gd name="T24" fmla="*/ 3 w 64"/>
                <a:gd name="T25" fmla="*/ 26 h 30"/>
                <a:gd name="T26" fmla="*/ 2 w 64"/>
                <a:gd name="T27" fmla="*/ 20 h 30"/>
                <a:gd name="T28" fmla="*/ 2 w 64"/>
                <a:gd name="T29" fmla="*/ 20 h 30"/>
                <a:gd name="T30" fmla="*/ 0 w 64"/>
                <a:gd name="T31" fmla="*/ 19 h 30"/>
                <a:gd name="T32" fmla="*/ 2 w 64"/>
                <a:gd name="T33" fmla="*/ 16 h 30"/>
                <a:gd name="T34" fmla="*/ 3 w 64"/>
                <a:gd name="T35" fmla="*/ 15 h 30"/>
                <a:gd name="T36" fmla="*/ 4 w 64"/>
                <a:gd name="T37" fmla="*/ 14 h 30"/>
                <a:gd name="T38" fmla="*/ 56 w 64"/>
                <a:gd name="T39" fmla="*/ 0 h 30"/>
                <a:gd name="T40" fmla="*/ 56 w 64"/>
                <a:gd name="T41" fmla="*/ 0 h 30"/>
                <a:gd name="T42" fmla="*/ 57 w 64"/>
                <a:gd name="T43" fmla="*/ 0 h 30"/>
                <a:gd name="T44" fmla="*/ 60 w 64"/>
                <a:gd name="T45" fmla="*/ 0 h 30"/>
                <a:gd name="T46" fmla="*/ 61 w 64"/>
                <a:gd name="T47" fmla="*/ 1 h 30"/>
                <a:gd name="T48" fmla="*/ 62 w 64"/>
                <a:gd name="T49" fmla="*/ 4 h 30"/>
                <a:gd name="T50" fmla="*/ 62 w 64"/>
                <a:gd name="T51"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30">
                  <a:moveTo>
                    <a:pt x="62" y="4"/>
                  </a:moveTo>
                  <a:lnTo>
                    <a:pt x="64" y="8"/>
                  </a:lnTo>
                  <a:lnTo>
                    <a:pt x="64" y="8"/>
                  </a:lnTo>
                  <a:lnTo>
                    <a:pt x="64" y="11"/>
                  </a:lnTo>
                  <a:lnTo>
                    <a:pt x="62" y="12"/>
                  </a:lnTo>
                  <a:lnTo>
                    <a:pt x="61" y="15"/>
                  </a:lnTo>
                  <a:lnTo>
                    <a:pt x="60" y="15"/>
                  </a:lnTo>
                  <a:lnTo>
                    <a:pt x="10" y="30"/>
                  </a:lnTo>
                  <a:lnTo>
                    <a:pt x="10" y="30"/>
                  </a:lnTo>
                  <a:lnTo>
                    <a:pt x="7" y="30"/>
                  </a:lnTo>
                  <a:lnTo>
                    <a:pt x="6" y="28"/>
                  </a:lnTo>
                  <a:lnTo>
                    <a:pt x="3" y="27"/>
                  </a:lnTo>
                  <a:lnTo>
                    <a:pt x="3" y="26"/>
                  </a:lnTo>
                  <a:lnTo>
                    <a:pt x="2" y="20"/>
                  </a:lnTo>
                  <a:lnTo>
                    <a:pt x="2" y="20"/>
                  </a:lnTo>
                  <a:lnTo>
                    <a:pt x="0" y="19"/>
                  </a:lnTo>
                  <a:lnTo>
                    <a:pt x="2" y="16"/>
                  </a:lnTo>
                  <a:lnTo>
                    <a:pt x="3" y="15"/>
                  </a:lnTo>
                  <a:lnTo>
                    <a:pt x="4" y="14"/>
                  </a:lnTo>
                  <a:lnTo>
                    <a:pt x="56" y="0"/>
                  </a:lnTo>
                  <a:lnTo>
                    <a:pt x="56" y="0"/>
                  </a:lnTo>
                  <a:lnTo>
                    <a:pt x="57" y="0"/>
                  </a:lnTo>
                  <a:lnTo>
                    <a:pt x="60" y="0"/>
                  </a:lnTo>
                  <a:lnTo>
                    <a:pt x="61" y="1"/>
                  </a:lnTo>
                  <a:lnTo>
                    <a:pt x="62" y="4"/>
                  </a:lnTo>
                  <a:lnTo>
                    <a:pt x="62"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0" name="Freeform 744"/>
            <p:cNvSpPr>
              <a:spLocks/>
            </p:cNvSpPr>
            <p:nvPr/>
          </p:nvSpPr>
          <p:spPr bwMode="auto">
            <a:xfrm>
              <a:off x="3665538" y="2286000"/>
              <a:ext cx="282575" cy="280988"/>
            </a:xfrm>
            <a:custGeom>
              <a:avLst/>
              <a:gdLst>
                <a:gd name="T0" fmla="*/ 174 w 178"/>
                <a:gd name="T1" fmla="*/ 65 h 177"/>
                <a:gd name="T2" fmla="*/ 177 w 178"/>
                <a:gd name="T3" fmla="*/ 83 h 177"/>
                <a:gd name="T4" fmla="*/ 177 w 178"/>
                <a:gd name="T5" fmla="*/ 100 h 177"/>
                <a:gd name="T6" fmla="*/ 173 w 178"/>
                <a:gd name="T7" fmla="*/ 117 h 177"/>
                <a:gd name="T8" fmla="*/ 166 w 178"/>
                <a:gd name="T9" fmla="*/ 133 h 177"/>
                <a:gd name="T10" fmla="*/ 157 w 178"/>
                <a:gd name="T11" fmla="*/ 146 h 177"/>
                <a:gd name="T12" fmla="*/ 145 w 178"/>
                <a:gd name="T13" fmla="*/ 158 h 177"/>
                <a:gd name="T14" fmla="*/ 130 w 178"/>
                <a:gd name="T15" fmla="*/ 168 h 177"/>
                <a:gd name="T16" fmla="*/ 112 w 178"/>
                <a:gd name="T17" fmla="*/ 175 h 177"/>
                <a:gd name="T18" fmla="*/ 104 w 178"/>
                <a:gd name="T19" fmla="*/ 176 h 177"/>
                <a:gd name="T20" fmla="*/ 87 w 178"/>
                <a:gd name="T21" fmla="*/ 177 h 177"/>
                <a:gd name="T22" fmla="*/ 69 w 178"/>
                <a:gd name="T23" fmla="*/ 176 h 177"/>
                <a:gd name="T24" fmla="*/ 53 w 178"/>
                <a:gd name="T25" fmla="*/ 171 h 177"/>
                <a:gd name="T26" fmla="*/ 38 w 178"/>
                <a:gd name="T27" fmla="*/ 161 h 177"/>
                <a:gd name="T28" fmla="*/ 24 w 178"/>
                <a:gd name="T29" fmla="*/ 150 h 177"/>
                <a:gd name="T30" fmla="*/ 14 w 178"/>
                <a:gd name="T31" fmla="*/ 137 h 177"/>
                <a:gd name="T32" fmla="*/ 7 w 178"/>
                <a:gd name="T33" fmla="*/ 121 h 177"/>
                <a:gd name="T34" fmla="*/ 3 w 178"/>
                <a:gd name="T35" fmla="*/ 113 h 177"/>
                <a:gd name="T36" fmla="*/ 0 w 178"/>
                <a:gd name="T37" fmla="*/ 95 h 177"/>
                <a:gd name="T38" fmla="*/ 1 w 178"/>
                <a:gd name="T39" fmla="*/ 77 h 177"/>
                <a:gd name="T40" fmla="*/ 4 w 178"/>
                <a:gd name="T41" fmla="*/ 61 h 177"/>
                <a:gd name="T42" fmla="*/ 12 w 178"/>
                <a:gd name="T43" fmla="*/ 45 h 177"/>
                <a:gd name="T44" fmla="*/ 22 w 178"/>
                <a:gd name="T45" fmla="*/ 32 h 177"/>
                <a:gd name="T46" fmla="*/ 34 w 178"/>
                <a:gd name="T47" fmla="*/ 19 h 177"/>
                <a:gd name="T48" fmla="*/ 49 w 178"/>
                <a:gd name="T49" fmla="*/ 10 h 177"/>
                <a:gd name="T50" fmla="*/ 65 w 178"/>
                <a:gd name="T51" fmla="*/ 3 h 177"/>
                <a:gd name="T52" fmla="*/ 74 w 178"/>
                <a:gd name="T53" fmla="*/ 2 h 177"/>
                <a:gd name="T54" fmla="*/ 92 w 178"/>
                <a:gd name="T55" fmla="*/ 0 h 177"/>
                <a:gd name="T56" fmla="*/ 109 w 178"/>
                <a:gd name="T57" fmla="*/ 2 h 177"/>
                <a:gd name="T58" fmla="*/ 126 w 178"/>
                <a:gd name="T59" fmla="*/ 7 h 177"/>
                <a:gd name="T60" fmla="*/ 141 w 178"/>
                <a:gd name="T61" fmla="*/ 17 h 177"/>
                <a:gd name="T62" fmla="*/ 153 w 178"/>
                <a:gd name="T63" fmla="*/ 27 h 177"/>
                <a:gd name="T64" fmla="*/ 163 w 178"/>
                <a:gd name="T65" fmla="*/ 41 h 177"/>
                <a:gd name="T66" fmla="*/ 172 w 178"/>
                <a:gd name="T67" fmla="*/ 57 h 177"/>
                <a:gd name="T68" fmla="*/ 174 w 178"/>
                <a:gd name="T69" fmla="*/ 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177">
                  <a:moveTo>
                    <a:pt x="174" y="65"/>
                  </a:moveTo>
                  <a:lnTo>
                    <a:pt x="174" y="65"/>
                  </a:lnTo>
                  <a:lnTo>
                    <a:pt x="177" y="75"/>
                  </a:lnTo>
                  <a:lnTo>
                    <a:pt x="177" y="83"/>
                  </a:lnTo>
                  <a:lnTo>
                    <a:pt x="178" y="92"/>
                  </a:lnTo>
                  <a:lnTo>
                    <a:pt x="177" y="100"/>
                  </a:lnTo>
                  <a:lnTo>
                    <a:pt x="176" y="108"/>
                  </a:lnTo>
                  <a:lnTo>
                    <a:pt x="173" y="117"/>
                  </a:lnTo>
                  <a:lnTo>
                    <a:pt x="170" y="125"/>
                  </a:lnTo>
                  <a:lnTo>
                    <a:pt x="166" y="133"/>
                  </a:lnTo>
                  <a:lnTo>
                    <a:pt x="162" y="140"/>
                  </a:lnTo>
                  <a:lnTo>
                    <a:pt x="157" y="146"/>
                  </a:lnTo>
                  <a:lnTo>
                    <a:pt x="150" y="153"/>
                  </a:lnTo>
                  <a:lnTo>
                    <a:pt x="145" y="158"/>
                  </a:lnTo>
                  <a:lnTo>
                    <a:pt x="136" y="164"/>
                  </a:lnTo>
                  <a:lnTo>
                    <a:pt x="130" y="168"/>
                  </a:lnTo>
                  <a:lnTo>
                    <a:pt x="122" y="172"/>
                  </a:lnTo>
                  <a:lnTo>
                    <a:pt x="112" y="175"/>
                  </a:lnTo>
                  <a:lnTo>
                    <a:pt x="112" y="175"/>
                  </a:lnTo>
                  <a:lnTo>
                    <a:pt x="104" y="176"/>
                  </a:lnTo>
                  <a:lnTo>
                    <a:pt x="95" y="177"/>
                  </a:lnTo>
                  <a:lnTo>
                    <a:pt x="87" y="177"/>
                  </a:lnTo>
                  <a:lnTo>
                    <a:pt x="77" y="177"/>
                  </a:lnTo>
                  <a:lnTo>
                    <a:pt x="69" y="176"/>
                  </a:lnTo>
                  <a:lnTo>
                    <a:pt x="61" y="173"/>
                  </a:lnTo>
                  <a:lnTo>
                    <a:pt x="53" y="171"/>
                  </a:lnTo>
                  <a:lnTo>
                    <a:pt x="45" y="167"/>
                  </a:lnTo>
                  <a:lnTo>
                    <a:pt x="38" y="161"/>
                  </a:lnTo>
                  <a:lnTo>
                    <a:pt x="31" y="157"/>
                  </a:lnTo>
                  <a:lnTo>
                    <a:pt x="24" y="150"/>
                  </a:lnTo>
                  <a:lnTo>
                    <a:pt x="19" y="144"/>
                  </a:lnTo>
                  <a:lnTo>
                    <a:pt x="14" y="137"/>
                  </a:lnTo>
                  <a:lnTo>
                    <a:pt x="10" y="129"/>
                  </a:lnTo>
                  <a:lnTo>
                    <a:pt x="7" y="121"/>
                  </a:lnTo>
                  <a:lnTo>
                    <a:pt x="3" y="113"/>
                  </a:lnTo>
                  <a:lnTo>
                    <a:pt x="3" y="113"/>
                  </a:lnTo>
                  <a:lnTo>
                    <a:pt x="1" y="104"/>
                  </a:lnTo>
                  <a:lnTo>
                    <a:pt x="0" y="95"/>
                  </a:lnTo>
                  <a:lnTo>
                    <a:pt x="0" y="86"/>
                  </a:lnTo>
                  <a:lnTo>
                    <a:pt x="1" y="77"/>
                  </a:lnTo>
                  <a:lnTo>
                    <a:pt x="3" y="69"/>
                  </a:lnTo>
                  <a:lnTo>
                    <a:pt x="4" y="61"/>
                  </a:lnTo>
                  <a:lnTo>
                    <a:pt x="8" y="53"/>
                  </a:lnTo>
                  <a:lnTo>
                    <a:pt x="12" y="45"/>
                  </a:lnTo>
                  <a:lnTo>
                    <a:pt x="16" y="38"/>
                  </a:lnTo>
                  <a:lnTo>
                    <a:pt x="22" y="32"/>
                  </a:lnTo>
                  <a:lnTo>
                    <a:pt x="27" y="25"/>
                  </a:lnTo>
                  <a:lnTo>
                    <a:pt x="34" y="19"/>
                  </a:lnTo>
                  <a:lnTo>
                    <a:pt x="41" y="14"/>
                  </a:lnTo>
                  <a:lnTo>
                    <a:pt x="49" y="10"/>
                  </a:lnTo>
                  <a:lnTo>
                    <a:pt x="57" y="6"/>
                  </a:lnTo>
                  <a:lnTo>
                    <a:pt x="65" y="3"/>
                  </a:lnTo>
                  <a:lnTo>
                    <a:pt x="65" y="3"/>
                  </a:lnTo>
                  <a:lnTo>
                    <a:pt x="74" y="2"/>
                  </a:lnTo>
                  <a:lnTo>
                    <a:pt x="82" y="0"/>
                  </a:lnTo>
                  <a:lnTo>
                    <a:pt x="92" y="0"/>
                  </a:lnTo>
                  <a:lnTo>
                    <a:pt x="100" y="0"/>
                  </a:lnTo>
                  <a:lnTo>
                    <a:pt x="109" y="2"/>
                  </a:lnTo>
                  <a:lnTo>
                    <a:pt x="118" y="5"/>
                  </a:lnTo>
                  <a:lnTo>
                    <a:pt x="126" y="7"/>
                  </a:lnTo>
                  <a:lnTo>
                    <a:pt x="132" y="11"/>
                  </a:lnTo>
                  <a:lnTo>
                    <a:pt x="141" y="17"/>
                  </a:lnTo>
                  <a:lnTo>
                    <a:pt x="147" y="22"/>
                  </a:lnTo>
                  <a:lnTo>
                    <a:pt x="153" y="27"/>
                  </a:lnTo>
                  <a:lnTo>
                    <a:pt x="158" y="34"/>
                  </a:lnTo>
                  <a:lnTo>
                    <a:pt x="163" y="41"/>
                  </a:lnTo>
                  <a:lnTo>
                    <a:pt x="168" y="49"/>
                  </a:lnTo>
                  <a:lnTo>
                    <a:pt x="172" y="57"/>
                  </a:lnTo>
                  <a:lnTo>
                    <a:pt x="174" y="65"/>
                  </a:lnTo>
                  <a:lnTo>
                    <a:pt x="174"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1" name="Freeform 745"/>
            <p:cNvSpPr>
              <a:spLocks/>
            </p:cNvSpPr>
            <p:nvPr/>
          </p:nvSpPr>
          <p:spPr bwMode="auto">
            <a:xfrm>
              <a:off x="3681413" y="2300288"/>
              <a:ext cx="252413" cy="254000"/>
            </a:xfrm>
            <a:custGeom>
              <a:avLst/>
              <a:gdLst>
                <a:gd name="T0" fmla="*/ 156 w 159"/>
                <a:gd name="T1" fmla="*/ 59 h 160"/>
                <a:gd name="T2" fmla="*/ 156 w 159"/>
                <a:gd name="T3" fmla="*/ 59 h 160"/>
                <a:gd name="T4" fmla="*/ 158 w 159"/>
                <a:gd name="T5" fmla="*/ 67 h 160"/>
                <a:gd name="T6" fmla="*/ 159 w 159"/>
                <a:gd name="T7" fmla="*/ 75 h 160"/>
                <a:gd name="T8" fmla="*/ 159 w 159"/>
                <a:gd name="T9" fmla="*/ 90 h 160"/>
                <a:gd name="T10" fmla="*/ 155 w 159"/>
                <a:gd name="T11" fmla="*/ 105 h 160"/>
                <a:gd name="T12" fmla="*/ 148 w 159"/>
                <a:gd name="T13" fmla="*/ 120 h 160"/>
                <a:gd name="T14" fmla="*/ 140 w 159"/>
                <a:gd name="T15" fmla="*/ 132 h 160"/>
                <a:gd name="T16" fmla="*/ 129 w 159"/>
                <a:gd name="T17" fmla="*/ 143 h 160"/>
                <a:gd name="T18" fmla="*/ 116 w 159"/>
                <a:gd name="T19" fmla="*/ 151 h 160"/>
                <a:gd name="T20" fmla="*/ 108 w 159"/>
                <a:gd name="T21" fmla="*/ 155 h 160"/>
                <a:gd name="T22" fmla="*/ 101 w 159"/>
                <a:gd name="T23" fmla="*/ 158 h 160"/>
                <a:gd name="T24" fmla="*/ 101 w 159"/>
                <a:gd name="T25" fmla="*/ 158 h 160"/>
                <a:gd name="T26" fmla="*/ 93 w 159"/>
                <a:gd name="T27" fmla="*/ 159 h 160"/>
                <a:gd name="T28" fmla="*/ 85 w 159"/>
                <a:gd name="T29" fmla="*/ 160 h 160"/>
                <a:gd name="T30" fmla="*/ 68 w 159"/>
                <a:gd name="T31" fmla="*/ 159 h 160"/>
                <a:gd name="T32" fmla="*/ 54 w 159"/>
                <a:gd name="T33" fmla="*/ 156 h 160"/>
                <a:gd name="T34" fmla="*/ 40 w 159"/>
                <a:gd name="T35" fmla="*/ 149 h 160"/>
                <a:gd name="T36" fmla="*/ 27 w 159"/>
                <a:gd name="T37" fmla="*/ 141 h 160"/>
                <a:gd name="T38" fmla="*/ 16 w 159"/>
                <a:gd name="T39" fmla="*/ 129 h 160"/>
                <a:gd name="T40" fmla="*/ 8 w 159"/>
                <a:gd name="T41" fmla="*/ 117 h 160"/>
                <a:gd name="T42" fmla="*/ 5 w 159"/>
                <a:gd name="T43" fmla="*/ 109 h 160"/>
                <a:gd name="T44" fmla="*/ 2 w 159"/>
                <a:gd name="T45" fmla="*/ 101 h 160"/>
                <a:gd name="T46" fmla="*/ 2 w 159"/>
                <a:gd name="T47" fmla="*/ 101 h 160"/>
                <a:gd name="T48" fmla="*/ 0 w 159"/>
                <a:gd name="T49" fmla="*/ 93 h 160"/>
                <a:gd name="T50" fmla="*/ 0 w 159"/>
                <a:gd name="T51" fmla="*/ 86 h 160"/>
                <a:gd name="T52" fmla="*/ 0 w 159"/>
                <a:gd name="T53" fmla="*/ 70 h 160"/>
                <a:gd name="T54" fmla="*/ 4 w 159"/>
                <a:gd name="T55" fmla="*/ 55 h 160"/>
                <a:gd name="T56" fmla="*/ 9 w 159"/>
                <a:gd name="T57" fmla="*/ 40 h 160"/>
                <a:gd name="T58" fmla="*/ 18 w 159"/>
                <a:gd name="T59" fmla="*/ 28 h 160"/>
                <a:gd name="T60" fmla="*/ 29 w 159"/>
                <a:gd name="T61" fmla="*/ 17 h 160"/>
                <a:gd name="T62" fmla="*/ 43 w 159"/>
                <a:gd name="T63" fmla="*/ 9 h 160"/>
                <a:gd name="T64" fmla="*/ 50 w 159"/>
                <a:gd name="T65" fmla="*/ 5 h 160"/>
                <a:gd name="T66" fmla="*/ 58 w 159"/>
                <a:gd name="T67" fmla="*/ 2 h 160"/>
                <a:gd name="T68" fmla="*/ 58 w 159"/>
                <a:gd name="T69" fmla="*/ 2 h 160"/>
                <a:gd name="T70" fmla="*/ 66 w 159"/>
                <a:gd name="T71" fmla="*/ 1 h 160"/>
                <a:gd name="T72" fmla="*/ 74 w 159"/>
                <a:gd name="T73" fmla="*/ 0 h 160"/>
                <a:gd name="T74" fmla="*/ 89 w 159"/>
                <a:gd name="T75" fmla="*/ 1 h 160"/>
                <a:gd name="T76" fmla="*/ 105 w 159"/>
                <a:gd name="T77" fmla="*/ 4 h 160"/>
                <a:gd name="T78" fmla="*/ 118 w 159"/>
                <a:gd name="T79" fmla="*/ 10 h 160"/>
                <a:gd name="T80" fmla="*/ 131 w 159"/>
                <a:gd name="T81" fmla="*/ 20 h 160"/>
                <a:gd name="T82" fmla="*/ 141 w 159"/>
                <a:gd name="T83" fmla="*/ 31 h 160"/>
                <a:gd name="T84" fmla="*/ 151 w 159"/>
                <a:gd name="T85" fmla="*/ 44 h 160"/>
                <a:gd name="T86" fmla="*/ 153 w 159"/>
                <a:gd name="T87" fmla="*/ 51 h 160"/>
                <a:gd name="T88" fmla="*/ 156 w 159"/>
                <a:gd name="T89" fmla="*/ 59 h 160"/>
                <a:gd name="T90" fmla="*/ 156 w 159"/>
                <a:gd name="T91" fmla="*/ 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9" h="160">
                  <a:moveTo>
                    <a:pt x="156" y="59"/>
                  </a:moveTo>
                  <a:lnTo>
                    <a:pt x="156" y="59"/>
                  </a:lnTo>
                  <a:lnTo>
                    <a:pt x="158" y="67"/>
                  </a:lnTo>
                  <a:lnTo>
                    <a:pt x="159" y="75"/>
                  </a:lnTo>
                  <a:lnTo>
                    <a:pt x="159" y="90"/>
                  </a:lnTo>
                  <a:lnTo>
                    <a:pt x="155" y="105"/>
                  </a:lnTo>
                  <a:lnTo>
                    <a:pt x="148" y="120"/>
                  </a:lnTo>
                  <a:lnTo>
                    <a:pt x="140" y="132"/>
                  </a:lnTo>
                  <a:lnTo>
                    <a:pt x="129" y="143"/>
                  </a:lnTo>
                  <a:lnTo>
                    <a:pt x="116" y="151"/>
                  </a:lnTo>
                  <a:lnTo>
                    <a:pt x="108" y="155"/>
                  </a:lnTo>
                  <a:lnTo>
                    <a:pt x="101" y="158"/>
                  </a:lnTo>
                  <a:lnTo>
                    <a:pt x="101" y="158"/>
                  </a:lnTo>
                  <a:lnTo>
                    <a:pt x="93" y="159"/>
                  </a:lnTo>
                  <a:lnTo>
                    <a:pt x="85" y="160"/>
                  </a:lnTo>
                  <a:lnTo>
                    <a:pt x="68" y="159"/>
                  </a:lnTo>
                  <a:lnTo>
                    <a:pt x="54" y="156"/>
                  </a:lnTo>
                  <a:lnTo>
                    <a:pt x="40" y="149"/>
                  </a:lnTo>
                  <a:lnTo>
                    <a:pt x="27" y="141"/>
                  </a:lnTo>
                  <a:lnTo>
                    <a:pt x="16" y="129"/>
                  </a:lnTo>
                  <a:lnTo>
                    <a:pt x="8" y="117"/>
                  </a:lnTo>
                  <a:lnTo>
                    <a:pt x="5" y="109"/>
                  </a:lnTo>
                  <a:lnTo>
                    <a:pt x="2" y="101"/>
                  </a:lnTo>
                  <a:lnTo>
                    <a:pt x="2" y="101"/>
                  </a:lnTo>
                  <a:lnTo>
                    <a:pt x="0" y="93"/>
                  </a:lnTo>
                  <a:lnTo>
                    <a:pt x="0" y="86"/>
                  </a:lnTo>
                  <a:lnTo>
                    <a:pt x="0" y="70"/>
                  </a:lnTo>
                  <a:lnTo>
                    <a:pt x="4" y="55"/>
                  </a:lnTo>
                  <a:lnTo>
                    <a:pt x="9" y="40"/>
                  </a:lnTo>
                  <a:lnTo>
                    <a:pt x="18" y="28"/>
                  </a:lnTo>
                  <a:lnTo>
                    <a:pt x="29" y="17"/>
                  </a:lnTo>
                  <a:lnTo>
                    <a:pt x="43" y="9"/>
                  </a:lnTo>
                  <a:lnTo>
                    <a:pt x="50" y="5"/>
                  </a:lnTo>
                  <a:lnTo>
                    <a:pt x="58" y="2"/>
                  </a:lnTo>
                  <a:lnTo>
                    <a:pt x="58" y="2"/>
                  </a:lnTo>
                  <a:lnTo>
                    <a:pt x="66" y="1"/>
                  </a:lnTo>
                  <a:lnTo>
                    <a:pt x="74" y="0"/>
                  </a:lnTo>
                  <a:lnTo>
                    <a:pt x="89" y="1"/>
                  </a:lnTo>
                  <a:lnTo>
                    <a:pt x="105" y="4"/>
                  </a:lnTo>
                  <a:lnTo>
                    <a:pt x="118" y="10"/>
                  </a:lnTo>
                  <a:lnTo>
                    <a:pt x="131" y="20"/>
                  </a:lnTo>
                  <a:lnTo>
                    <a:pt x="141" y="31"/>
                  </a:lnTo>
                  <a:lnTo>
                    <a:pt x="151" y="44"/>
                  </a:lnTo>
                  <a:lnTo>
                    <a:pt x="153" y="51"/>
                  </a:lnTo>
                  <a:lnTo>
                    <a:pt x="156" y="59"/>
                  </a:lnTo>
                  <a:lnTo>
                    <a:pt x="156" y="5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692" name="Picture 7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8238" y="2300288"/>
              <a:ext cx="257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3" name="文本框 692"/>
          <p:cNvSpPr txBox="1"/>
          <p:nvPr/>
        </p:nvSpPr>
        <p:spPr>
          <a:xfrm>
            <a:off x="6625277" y="1273638"/>
            <a:ext cx="5227144" cy="1733873"/>
          </a:xfrm>
          <a:prstGeom prst="rect">
            <a:avLst/>
          </a:prstGeom>
          <a:noFill/>
        </p:spPr>
        <p:txBody>
          <a:bodyPr wrap="square" rtlCol="0">
            <a:spAutoFit/>
          </a:bodyPr>
          <a:lstStyle/>
          <a:p>
            <a:r>
              <a:rPr kumimoji="1" lang="zh-TW" altLang="en-US" sz="5867" b="1" dirty="0">
                <a:solidFill>
                  <a:schemeClr val="bg1"/>
                </a:solidFill>
                <a:latin typeface="微軟正黑體" panose="020B0604030504040204" pitchFamily="34" charset="-120"/>
                <a:ea typeface="微軟正黑體" panose="020B0604030504040204" pitchFamily="34" charset="-120"/>
              </a:rPr>
              <a:t>好行事曆</a:t>
            </a:r>
            <a:endParaRPr kumimoji="1" lang="en-US" altLang="zh-TW" sz="5867" b="1" dirty="0">
              <a:solidFill>
                <a:schemeClr val="bg1"/>
              </a:solidFill>
              <a:latin typeface="微軟正黑體" panose="020B0604030504040204" pitchFamily="34" charset="-120"/>
              <a:ea typeface="微軟正黑體" panose="020B0604030504040204" pitchFamily="34" charset="-120"/>
            </a:endParaRPr>
          </a:p>
          <a:p>
            <a:r>
              <a:rPr kumimoji="1" lang="zh-TW" altLang="en-US" sz="4800" b="1" dirty="0">
                <a:solidFill>
                  <a:schemeClr val="bg1"/>
                </a:solidFill>
                <a:latin typeface="微軟正黑體" panose="020B0604030504040204" pitchFamily="34" charset="-120"/>
                <a:ea typeface="微軟正黑體" panose="020B0604030504040204" pitchFamily="34" charset="-120"/>
              </a:rPr>
              <a:t>你最喜歡的行事曆</a:t>
            </a:r>
          </a:p>
        </p:txBody>
      </p:sp>
      <p:sp>
        <p:nvSpPr>
          <p:cNvPr id="695" name="文本框 694"/>
          <p:cNvSpPr txBox="1"/>
          <p:nvPr/>
        </p:nvSpPr>
        <p:spPr>
          <a:xfrm>
            <a:off x="6712199" y="3762690"/>
            <a:ext cx="4342841" cy="400110"/>
          </a:xfrm>
          <a:prstGeom prst="rect">
            <a:avLst/>
          </a:prstGeom>
          <a:noFill/>
        </p:spPr>
        <p:txBody>
          <a:bodyPr wrap="square" rtlCol="0">
            <a:spAutoFit/>
          </a:bodyPr>
          <a:lstStyle/>
          <a:p>
            <a:r>
              <a:rPr kumimoji="1" lang="en-US" altLang="zh-TW" sz="2000" b="1" dirty="0">
                <a:solidFill>
                  <a:schemeClr val="bg1"/>
                </a:solidFill>
              </a:rPr>
              <a:t>Group 3</a:t>
            </a:r>
            <a:endParaRPr kumimoji="1" lang="zh-CN" altLang="en-US" sz="2000" b="1" dirty="0">
              <a:solidFill>
                <a:schemeClr val="bg1"/>
              </a:solidFill>
            </a:endParaRPr>
          </a:p>
        </p:txBody>
      </p:sp>
      <p:sp>
        <p:nvSpPr>
          <p:cNvPr id="696" name="矩形 695"/>
          <p:cNvSpPr/>
          <p:nvPr/>
        </p:nvSpPr>
        <p:spPr>
          <a:xfrm>
            <a:off x="6982553" y="3359974"/>
            <a:ext cx="4199815" cy="10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698" name="TextBox 4">
            <a:extLst>
              <a:ext uri="{FF2B5EF4-FFF2-40B4-BE49-F238E27FC236}">
                <a16:creationId xmlns:a16="http://schemas.microsoft.com/office/drawing/2014/main" xmlns="" id="{ABF867C2-598F-4372-9A66-406BCF49D1B3}"/>
              </a:ext>
            </a:extLst>
          </p:cNvPr>
          <p:cNvSpPr txBox="1"/>
          <p:nvPr/>
        </p:nvSpPr>
        <p:spPr>
          <a:xfrm>
            <a:off x="8711020" y="5027034"/>
            <a:ext cx="3477997" cy="3046988"/>
          </a:xfrm>
          <a:prstGeom prst="rect">
            <a:avLst/>
          </a:prstGeom>
          <a:noFill/>
        </p:spPr>
        <p:txBody>
          <a:bodyPr wrap="square" numCol="2" rtlCol="0">
            <a:spAutoFit/>
          </a:bodyPr>
          <a:lstStyle/>
          <a:p>
            <a:pPr algn="ctr"/>
            <a:r>
              <a:rPr lang="zh-TW" altLang="en-US" sz="2400" dirty="0">
                <a:solidFill>
                  <a:schemeClr val="tx1">
                    <a:lumMod val="65000"/>
                    <a:lumOff val="35000"/>
                  </a:schemeClr>
                </a:solidFill>
                <a:latin typeface="Nexa Bold" charset="0"/>
                <a:ea typeface="Nexa Bold" charset="0"/>
                <a:cs typeface="Nexa Bold" charset="0"/>
              </a:rPr>
              <a:t>鄭紹雄</a:t>
            </a:r>
          </a:p>
          <a:p>
            <a:pPr algn="ctr"/>
            <a:r>
              <a:rPr lang="zh-TW" altLang="en-US" sz="2400" dirty="0">
                <a:solidFill>
                  <a:schemeClr val="tx1">
                    <a:lumMod val="65000"/>
                    <a:lumOff val="35000"/>
                  </a:schemeClr>
                </a:solidFill>
                <a:latin typeface="Nexa Bold" charset="0"/>
                <a:ea typeface="Nexa Bold" charset="0"/>
                <a:cs typeface="Nexa Bold" charset="0"/>
              </a:rPr>
              <a:t>楊軒宇</a:t>
            </a:r>
          </a:p>
          <a:p>
            <a:pPr algn="ctr"/>
            <a:r>
              <a:rPr lang="zh-TW" altLang="en-US" sz="2400" dirty="0">
                <a:solidFill>
                  <a:schemeClr val="tx1">
                    <a:lumMod val="65000"/>
                    <a:lumOff val="35000"/>
                  </a:schemeClr>
                </a:solidFill>
                <a:latin typeface="Nexa Bold" charset="0"/>
                <a:ea typeface="Nexa Bold" charset="0"/>
                <a:cs typeface="Nexa Bold" charset="0"/>
              </a:rPr>
              <a:t>張鈞棠</a:t>
            </a:r>
          </a:p>
          <a:p>
            <a:pPr algn="ctr"/>
            <a:r>
              <a:rPr lang="zh-TW" altLang="en-US" sz="2400" dirty="0">
                <a:solidFill>
                  <a:schemeClr val="tx1">
                    <a:lumMod val="65000"/>
                    <a:lumOff val="35000"/>
                  </a:schemeClr>
                </a:solidFill>
                <a:latin typeface="Nexa Bold" charset="0"/>
                <a:ea typeface="Nexa Bold" charset="0"/>
                <a:cs typeface="Nexa Bold" charset="0"/>
              </a:rPr>
              <a:t>許新源</a:t>
            </a:r>
          </a:p>
          <a:p>
            <a:pPr algn="ctr"/>
            <a:endParaRPr lang="en-US" altLang="zh-TW" sz="2400" dirty="0">
              <a:solidFill>
                <a:schemeClr val="tx1">
                  <a:lumMod val="65000"/>
                  <a:lumOff val="35000"/>
                </a:schemeClr>
              </a:solidFill>
              <a:latin typeface="Nexa Bold" charset="0"/>
              <a:ea typeface="Nexa Bold" charset="0"/>
              <a:cs typeface="Nexa Bold" charset="0"/>
            </a:endParaRPr>
          </a:p>
          <a:p>
            <a:pPr algn="ctr"/>
            <a:endParaRPr lang="en-US" altLang="zh-TW" sz="2400" dirty="0">
              <a:solidFill>
                <a:schemeClr val="tx1">
                  <a:lumMod val="65000"/>
                  <a:lumOff val="35000"/>
                </a:schemeClr>
              </a:solidFill>
              <a:latin typeface="Nexa Bold" charset="0"/>
              <a:ea typeface="Nexa Bold" charset="0"/>
              <a:cs typeface="Nexa Bold" charset="0"/>
            </a:endParaRPr>
          </a:p>
          <a:p>
            <a:pPr algn="ctr"/>
            <a:endParaRPr lang="en-US" altLang="zh-TW" sz="2400" dirty="0">
              <a:solidFill>
                <a:schemeClr val="tx1">
                  <a:lumMod val="65000"/>
                  <a:lumOff val="35000"/>
                </a:schemeClr>
              </a:solidFill>
              <a:latin typeface="Nexa Bold" charset="0"/>
              <a:ea typeface="Nexa Bold" charset="0"/>
              <a:cs typeface="Nexa Bold" charset="0"/>
            </a:endParaRPr>
          </a:p>
          <a:p>
            <a:pPr algn="ctr"/>
            <a:endParaRPr lang="en-US" altLang="zh-TW" sz="2400" dirty="0">
              <a:solidFill>
                <a:schemeClr val="tx1">
                  <a:lumMod val="65000"/>
                  <a:lumOff val="35000"/>
                </a:schemeClr>
              </a:solidFill>
              <a:latin typeface="Nexa Bold" charset="0"/>
              <a:ea typeface="Nexa Bold" charset="0"/>
              <a:cs typeface="Nexa Bold" charset="0"/>
            </a:endParaRPr>
          </a:p>
          <a:p>
            <a:pPr algn="ctr"/>
            <a:r>
              <a:rPr lang="zh-TW" altLang="en-US" sz="2400" dirty="0">
                <a:solidFill>
                  <a:schemeClr val="tx1">
                    <a:lumMod val="65000"/>
                    <a:lumOff val="35000"/>
                  </a:schemeClr>
                </a:solidFill>
                <a:latin typeface="Nexa Bold" charset="0"/>
                <a:ea typeface="Nexa Bold" charset="0"/>
                <a:cs typeface="Nexa Bold" charset="0"/>
              </a:rPr>
              <a:t>賴俊霖</a:t>
            </a:r>
          </a:p>
          <a:p>
            <a:pPr algn="ctr"/>
            <a:r>
              <a:rPr lang="zh-TW" altLang="en-US" sz="2400" dirty="0">
                <a:solidFill>
                  <a:schemeClr val="tx1">
                    <a:lumMod val="65000"/>
                    <a:lumOff val="35000"/>
                  </a:schemeClr>
                </a:solidFill>
                <a:latin typeface="Nexa Bold" charset="0"/>
                <a:ea typeface="Nexa Bold" charset="0"/>
                <a:cs typeface="Nexa Bold" charset="0"/>
              </a:rPr>
              <a:t>曾嘉豪</a:t>
            </a:r>
          </a:p>
          <a:p>
            <a:pPr algn="ctr"/>
            <a:r>
              <a:rPr lang="zh-TW" altLang="en-US" sz="2400" dirty="0">
                <a:solidFill>
                  <a:schemeClr val="tx1">
                    <a:lumMod val="65000"/>
                    <a:lumOff val="35000"/>
                  </a:schemeClr>
                </a:solidFill>
                <a:latin typeface="Nexa Bold" charset="0"/>
                <a:ea typeface="Nexa Bold" charset="0"/>
                <a:cs typeface="Nexa Bold" charset="0"/>
              </a:rPr>
              <a:t>林晉廷</a:t>
            </a:r>
          </a:p>
          <a:p>
            <a:pPr algn="ctr"/>
            <a:r>
              <a:rPr lang="zh-TW" altLang="en-US" sz="2400" dirty="0">
                <a:solidFill>
                  <a:schemeClr val="tx1">
                    <a:lumMod val="65000"/>
                    <a:lumOff val="35000"/>
                  </a:schemeClr>
                </a:solidFill>
                <a:latin typeface="Nexa Bold" charset="0"/>
                <a:ea typeface="Nexa Bold" charset="0"/>
                <a:cs typeface="Nexa Bold" charset="0"/>
              </a:rPr>
              <a:t>鄭穎謙</a:t>
            </a:r>
          </a:p>
        </p:txBody>
      </p:sp>
    </p:spTree>
    <p:extLst>
      <p:ext uri="{BB962C8B-B14F-4D97-AF65-F5344CB8AC3E}">
        <p14:creationId xmlns:p14="http://schemas.microsoft.com/office/powerpoint/2010/main" val="6957487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817298" y="422044"/>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7" name="矩形 6"/>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37" name="矩形 36">
            <a:extLst>
              <a:ext uri="{FF2B5EF4-FFF2-40B4-BE49-F238E27FC236}">
                <a16:creationId xmlns:a16="http://schemas.microsoft.com/office/drawing/2014/main" xmlns="" id="{B355D1D3-C85D-4AFF-A7E0-FA99D13AEFEF}"/>
              </a:ext>
            </a:extLst>
          </p:cNvPr>
          <p:cNvSpPr/>
          <p:nvPr/>
        </p:nvSpPr>
        <p:spPr>
          <a:xfrm>
            <a:off x="616607" y="4995716"/>
            <a:ext cx="2936240" cy="904222"/>
          </a:xfrm>
          <a:prstGeom prst="rect">
            <a:avLst/>
          </a:prstGeom>
        </p:spPr>
        <p:txBody>
          <a:bodyPr wrap="square">
            <a:spAutoFit/>
          </a:bodyPr>
          <a:lstStyle/>
          <a:p>
            <a:pPr lvl="0" algn="ctr">
              <a:lnSpc>
                <a:spcPct val="130000"/>
              </a:lnSpc>
            </a:pPr>
            <a:r>
              <a:rPr lang="zh-TW" altLang="en-US" sz="2133" b="1" dirty="0">
                <a:solidFill>
                  <a:schemeClr val="accent1"/>
                </a:solidFill>
                <a:latin typeface="Microsoft YaHei" charset="0"/>
                <a:ea typeface="Microsoft YaHei" charset="0"/>
                <a:cs typeface="Microsoft YaHei" charset="0"/>
              </a:rPr>
              <a:t>安 全 性、系 統</a:t>
            </a:r>
            <a:endParaRPr lang="en-US" altLang="zh-TW" sz="2133" b="1" dirty="0">
              <a:solidFill>
                <a:schemeClr val="accent1"/>
              </a:solidFill>
              <a:latin typeface="Microsoft YaHei" charset="0"/>
              <a:ea typeface="Microsoft YaHei" charset="0"/>
              <a:cs typeface="Microsoft YaHei" charset="0"/>
            </a:endParaRPr>
          </a:p>
          <a:p>
            <a:pPr lvl="0" algn="ctr">
              <a:lnSpc>
                <a:spcPct val="130000"/>
              </a:lnSpc>
            </a:pPr>
            <a:r>
              <a:rPr lang="zh-TW" altLang="en-US" sz="2133" b="1" dirty="0">
                <a:solidFill>
                  <a:schemeClr val="accent1"/>
                </a:solidFill>
                <a:latin typeface="Microsoft YaHei" charset="0"/>
                <a:ea typeface="Microsoft YaHei" charset="0"/>
                <a:cs typeface="Microsoft YaHei" charset="0"/>
              </a:rPr>
              <a:t> 測 試</a:t>
            </a:r>
            <a:endParaRPr lang="en-US" altLang="zh-CN" sz="2133" b="1" dirty="0">
              <a:solidFill>
                <a:schemeClr val="accent1"/>
              </a:solidFill>
              <a:latin typeface="Microsoft YaHei" charset="0"/>
              <a:ea typeface="Microsoft YaHei" charset="0"/>
              <a:cs typeface="Microsoft YaHei" charset="0"/>
            </a:endParaRPr>
          </a:p>
        </p:txBody>
      </p:sp>
      <p:grpSp>
        <p:nvGrpSpPr>
          <p:cNvPr id="43" name="组 78">
            <a:extLst>
              <a:ext uri="{FF2B5EF4-FFF2-40B4-BE49-F238E27FC236}">
                <a16:creationId xmlns:a16="http://schemas.microsoft.com/office/drawing/2014/main" xmlns="" id="{3C5705A4-3776-433A-8843-D97333A6B7A0}"/>
              </a:ext>
            </a:extLst>
          </p:cNvPr>
          <p:cNvGrpSpPr/>
          <p:nvPr/>
        </p:nvGrpSpPr>
        <p:grpSpPr>
          <a:xfrm>
            <a:off x="1115655" y="2716075"/>
            <a:ext cx="2040032" cy="2103197"/>
            <a:chOff x="6423920" y="920932"/>
            <a:chExt cx="1715100" cy="1768205"/>
          </a:xfrm>
        </p:grpSpPr>
        <p:grpSp>
          <p:nvGrpSpPr>
            <p:cNvPr id="48" name="组 79">
              <a:extLst>
                <a:ext uri="{FF2B5EF4-FFF2-40B4-BE49-F238E27FC236}">
                  <a16:creationId xmlns:a16="http://schemas.microsoft.com/office/drawing/2014/main" xmlns="" id="{A419EBC8-E4D8-4591-88B6-CFA97406183B}"/>
                </a:ext>
              </a:extLst>
            </p:cNvPr>
            <p:cNvGrpSpPr/>
            <p:nvPr/>
          </p:nvGrpSpPr>
          <p:grpSpPr>
            <a:xfrm rot="20835666">
              <a:off x="6423920" y="920932"/>
              <a:ext cx="1391640" cy="1426603"/>
              <a:chOff x="4536374" y="770182"/>
              <a:chExt cx="2959118" cy="2576250"/>
            </a:xfrm>
            <a:effectLst>
              <a:outerShdw blurRad="50800" dist="76200" dir="2700000" algn="tl" rotWithShape="0">
                <a:prstClr val="black">
                  <a:alpha val="40000"/>
                </a:prstClr>
              </a:outerShdw>
            </a:effectLst>
          </p:grpSpPr>
          <p:sp>
            <p:nvSpPr>
              <p:cNvPr id="110" name="剪去单角的矩形 109">
                <a:extLst>
                  <a:ext uri="{FF2B5EF4-FFF2-40B4-BE49-F238E27FC236}">
                    <a16:creationId xmlns:a16="http://schemas.microsoft.com/office/drawing/2014/main" xmlns="" id="{06A1AFC9-E50B-44BA-BAB2-71B2158DB466}"/>
                  </a:ext>
                </a:extLst>
              </p:cNvPr>
              <p:cNvSpPr/>
              <p:nvPr/>
            </p:nvSpPr>
            <p:spPr>
              <a:xfrm>
                <a:off x="4536374" y="783771"/>
                <a:ext cx="2959118" cy="2562661"/>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11" name="直角三角形 110">
                <a:extLst>
                  <a:ext uri="{FF2B5EF4-FFF2-40B4-BE49-F238E27FC236}">
                    <a16:creationId xmlns:a16="http://schemas.microsoft.com/office/drawing/2014/main" xmlns="" id="{4BD6D185-70C7-4FAD-B8BC-5BF2F7DB1062}"/>
                  </a:ext>
                </a:extLst>
              </p:cNvPr>
              <p:cNvSpPr/>
              <p:nvPr/>
            </p:nvSpPr>
            <p:spPr>
              <a:xfrm rot="21363412">
                <a:off x="7022432" y="770182"/>
                <a:ext cx="447122" cy="446541"/>
              </a:xfrm>
              <a:prstGeom prst="r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grpSp>
        <p:grpSp>
          <p:nvGrpSpPr>
            <p:cNvPr id="49" name="组 80">
              <a:extLst>
                <a:ext uri="{FF2B5EF4-FFF2-40B4-BE49-F238E27FC236}">
                  <a16:creationId xmlns:a16="http://schemas.microsoft.com/office/drawing/2014/main" xmlns="" id="{7B49240C-0982-41EE-8A11-7B9FABB3919F}"/>
                </a:ext>
              </a:extLst>
            </p:cNvPr>
            <p:cNvGrpSpPr/>
            <p:nvPr/>
          </p:nvGrpSpPr>
          <p:grpSpPr>
            <a:xfrm rot="1279419">
              <a:off x="7780748" y="1304194"/>
              <a:ext cx="358272" cy="1384943"/>
              <a:chOff x="5582828" y="1451398"/>
              <a:chExt cx="358272" cy="1384943"/>
            </a:xfrm>
            <a:effectLst>
              <a:outerShdw blurRad="50800" dist="76200" dir="2700000" algn="tl" rotWithShape="0">
                <a:prstClr val="black">
                  <a:alpha val="40000"/>
                </a:prstClr>
              </a:outerShdw>
            </a:effectLst>
          </p:grpSpPr>
          <p:sp>
            <p:nvSpPr>
              <p:cNvPr id="68" name="Freeform 330">
                <a:extLst>
                  <a:ext uri="{FF2B5EF4-FFF2-40B4-BE49-F238E27FC236}">
                    <a16:creationId xmlns:a16="http://schemas.microsoft.com/office/drawing/2014/main" xmlns="" id="{A770D9FC-F9C5-47B6-A523-6EFA7BD2841C}"/>
                  </a:ext>
                </a:extLst>
              </p:cNvPr>
              <p:cNvSpPr>
                <a:spLocks/>
              </p:cNvSpPr>
              <p:nvPr/>
            </p:nvSpPr>
            <p:spPr bwMode="auto">
              <a:xfrm>
                <a:off x="5668385" y="1938000"/>
                <a:ext cx="262018" cy="679101"/>
              </a:xfrm>
              <a:custGeom>
                <a:avLst/>
                <a:gdLst>
                  <a:gd name="T0" fmla="*/ 17 w 49"/>
                  <a:gd name="T1" fmla="*/ 0 h 127"/>
                  <a:gd name="T2" fmla="*/ 17 w 49"/>
                  <a:gd name="T3" fmla="*/ 0 h 127"/>
                  <a:gd name="T4" fmla="*/ 17 w 49"/>
                  <a:gd name="T5" fmla="*/ 2 h 127"/>
                  <a:gd name="T6" fmla="*/ 17 w 49"/>
                  <a:gd name="T7" fmla="*/ 14 h 127"/>
                  <a:gd name="T8" fmla="*/ 17 w 49"/>
                  <a:gd name="T9" fmla="*/ 14 h 127"/>
                  <a:gd name="T10" fmla="*/ 16 w 49"/>
                  <a:gd name="T11" fmla="*/ 15 h 127"/>
                  <a:gd name="T12" fmla="*/ 16 w 49"/>
                  <a:gd name="T13" fmla="*/ 17 h 127"/>
                  <a:gd name="T14" fmla="*/ 16 w 49"/>
                  <a:gd name="T15" fmla="*/ 26 h 127"/>
                  <a:gd name="T16" fmla="*/ 15 w 49"/>
                  <a:gd name="T17" fmla="*/ 26 h 127"/>
                  <a:gd name="T18" fmla="*/ 15 w 49"/>
                  <a:gd name="T19" fmla="*/ 26 h 127"/>
                  <a:gd name="T20" fmla="*/ 12 w 49"/>
                  <a:gd name="T21" fmla="*/ 27 h 127"/>
                  <a:gd name="T22" fmla="*/ 9 w 49"/>
                  <a:gd name="T23" fmla="*/ 30 h 127"/>
                  <a:gd name="T24" fmla="*/ 7 w 49"/>
                  <a:gd name="T25" fmla="*/ 33 h 127"/>
                  <a:gd name="T26" fmla="*/ 5 w 49"/>
                  <a:gd name="T27" fmla="*/ 38 h 127"/>
                  <a:gd name="T28" fmla="*/ 5 w 49"/>
                  <a:gd name="T29" fmla="*/ 38 h 127"/>
                  <a:gd name="T30" fmla="*/ 5 w 49"/>
                  <a:gd name="T31" fmla="*/ 38 h 127"/>
                  <a:gd name="T32" fmla="*/ 1 w 49"/>
                  <a:gd name="T33" fmla="*/ 40 h 127"/>
                  <a:gd name="T34" fmla="*/ 0 w 49"/>
                  <a:gd name="T35" fmla="*/ 42 h 127"/>
                  <a:gd name="T36" fmla="*/ 0 w 49"/>
                  <a:gd name="T37" fmla="*/ 45 h 127"/>
                  <a:gd name="T38" fmla="*/ 3 w 49"/>
                  <a:gd name="T39" fmla="*/ 117 h 127"/>
                  <a:gd name="T40" fmla="*/ 3 w 49"/>
                  <a:gd name="T41" fmla="*/ 127 h 127"/>
                  <a:gd name="T42" fmla="*/ 49 w 49"/>
                  <a:gd name="T43" fmla="*/ 104 h 127"/>
                  <a:gd name="T44" fmla="*/ 49 w 49"/>
                  <a:gd name="T45" fmla="*/ 79 h 127"/>
                  <a:gd name="T46" fmla="*/ 47 w 49"/>
                  <a:gd name="T47" fmla="*/ 44 h 127"/>
                  <a:gd name="T48" fmla="*/ 47 w 49"/>
                  <a:gd name="T49" fmla="*/ 41 h 127"/>
                  <a:gd name="T50" fmla="*/ 47 w 49"/>
                  <a:gd name="T51" fmla="*/ 41 h 127"/>
                  <a:gd name="T52" fmla="*/ 46 w 49"/>
                  <a:gd name="T53" fmla="*/ 38 h 127"/>
                  <a:gd name="T54" fmla="*/ 43 w 49"/>
                  <a:gd name="T55" fmla="*/ 37 h 127"/>
                  <a:gd name="T56" fmla="*/ 43 w 49"/>
                  <a:gd name="T57" fmla="*/ 37 h 127"/>
                  <a:gd name="T58" fmla="*/ 43 w 49"/>
                  <a:gd name="T59" fmla="*/ 37 h 127"/>
                  <a:gd name="T60" fmla="*/ 43 w 49"/>
                  <a:gd name="T61" fmla="*/ 37 h 127"/>
                  <a:gd name="T62" fmla="*/ 43 w 49"/>
                  <a:gd name="T63" fmla="*/ 37 h 127"/>
                  <a:gd name="T64" fmla="*/ 42 w 49"/>
                  <a:gd name="T65" fmla="*/ 33 h 127"/>
                  <a:gd name="T66" fmla="*/ 38 w 49"/>
                  <a:gd name="T67" fmla="*/ 29 h 127"/>
                  <a:gd name="T68" fmla="*/ 35 w 49"/>
                  <a:gd name="T69" fmla="*/ 26 h 127"/>
                  <a:gd name="T70" fmla="*/ 32 w 49"/>
                  <a:gd name="T71" fmla="*/ 26 h 127"/>
                  <a:gd name="T72" fmla="*/ 32 w 49"/>
                  <a:gd name="T73" fmla="*/ 26 h 127"/>
                  <a:gd name="T74" fmla="*/ 32 w 49"/>
                  <a:gd name="T75" fmla="*/ 26 h 127"/>
                  <a:gd name="T76" fmla="*/ 31 w 49"/>
                  <a:gd name="T77" fmla="*/ 26 h 127"/>
                  <a:gd name="T78" fmla="*/ 31 w 49"/>
                  <a:gd name="T79" fmla="*/ 17 h 127"/>
                  <a:gd name="T80" fmla="*/ 31 w 49"/>
                  <a:gd name="T81" fmla="*/ 17 h 127"/>
                  <a:gd name="T82" fmla="*/ 31 w 49"/>
                  <a:gd name="T83" fmla="*/ 15 h 127"/>
                  <a:gd name="T84" fmla="*/ 28 w 49"/>
                  <a:gd name="T85" fmla="*/ 14 h 127"/>
                  <a:gd name="T86" fmla="*/ 28 w 49"/>
                  <a:gd name="T87" fmla="*/ 10 h 127"/>
                  <a:gd name="T88" fmla="*/ 28 w 49"/>
                  <a:gd name="T89" fmla="*/ 10 h 127"/>
                  <a:gd name="T90" fmla="*/ 27 w 49"/>
                  <a:gd name="T91" fmla="*/ 7 h 127"/>
                  <a:gd name="T92" fmla="*/ 19 w 49"/>
                  <a:gd name="T93" fmla="*/ 2 h 127"/>
                  <a:gd name="T94" fmla="*/ 19 w 49"/>
                  <a:gd name="T95" fmla="*/ 2 h 127"/>
                  <a:gd name="T96" fmla="*/ 17 w 49"/>
                  <a:gd name="T9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7">
                    <a:moveTo>
                      <a:pt x="17" y="0"/>
                    </a:moveTo>
                    <a:lnTo>
                      <a:pt x="17" y="0"/>
                    </a:lnTo>
                    <a:lnTo>
                      <a:pt x="17" y="2"/>
                    </a:lnTo>
                    <a:lnTo>
                      <a:pt x="17" y="14"/>
                    </a:lnTo>
                    <a:lnTo>
                      <a:pt x="17" y="14"/>
                    </a:lnTo>
                    <a:lnTo>
                      <a:pt x="16" y="15"/>
                    </a:lnTo>
                    <a:lnTo>
                      <a:pt x="16" y="17"/>
                    </a:lnTo>
                    <a:lnTo>
                      <a:pt x="16" y="26"/>
                    </a:lnTo>
                    <a:lnTo>
                      <a:pt x="15" y="26"/>
                    </a:lnTo>
                    <a:lnTo>
                      <a:pt x="15" y="26"/>
                    </a:lnTo>
                    <a:lnTo>
                      <a:pt x="12" y="27"/>
                    </a:lnTo>
                    <a:lnTo>
                      <a:pt x="9" y="30"/>
                    </a:lnTo>
                    <a:lnTo>
                      <a:pt x="7" y="33"/>
                    </a:lnTo>
                    <a:lnTo>
                      <a:pt x="5" y="38"/>
                    </a:lnTo>
                    <a:lnTo>
                      <a:pt x="5" y="38"/>
                    </a:lnTo>
                    <a:lnTo>
                      <a:pt x="5" y="38"/>
                    </a:lnTo>
                    <a:lnTo>
                      <a:pt x="1" y="40"/>
                    </a:lnTo>
                    <a:lnTo>
                      <a:pt x="0" y="42"/>
                    </a:lnTo>
                    <a:lnTo>
                      <a:pt x="0" y="45"/>
                    </a:lnTo>
                    <a:lnTo>
                      <a:pt x="3" y="117"/>
                    </a:lnTo>
                    <a:lnTo>
                      <a:pt x="3" y="127"/>
                    </a:lnTo>
                    <a:lnTo>
                      <a:pt x="49" y="104"/>
                    </a:lnTo>
                    <a:lnTo>
                      <a:pt x="49" y="79"/>
                    </a:lnTo>
                    <a:lnTo>
                      <a:pt x="47" y="44"/>
                    </a:lnTo>
                    <a:lnTo>
                      <a:pt x="47" y="41"/>
                    </a:lnTo>
                    <a:lnTo>
                      <a:pt x="47" y="41"/>
                    </a:lnTo>
                    <a:lnTo>
                      <a:pt x="46" y="38"/>
                    </a:lnTo>
                    <a:lnTo>
                      <a:pt x="43" y="37"/>
                    </a:lnTo>
                    <a:lnTo>
                      <a:pt x="43" y="37"/>
                    </a:lnTo>
                    <a:lnTo>
                      <a:pt x="43" y="37"/>
                    </a:lnTo>
                    <a:lnTo>
                      <a:pt x="43" y="37"/>
                    </a:lnTo>
                    <a:lnTo>
                      <a:pt x="43" y="37"/>
                    </a:lnTo>
                    <a:lnTo>
                      <a:pt x="42" y="33"/>
                    </a:lnTo>
                    <a:lnTo>
                      <a:pt x="38" y="29"/>
                    </a:lnTo>
                    <a:lnTo>
                      <a:pt x="35" y="26"/>
                    </a:lnTo>
                    <a:lnTo>
                      <a:pt x="32" y="26"/>
                    </a:lnTo>
                    <a:lnTo>
                      <a:pt x="32" y="26"/>
                    </a:lnTo>
                    <a:lnTo>
                      <a:pt x="32" y="26"/>
                    </a:lnTo>
                    <a:lnTo>
                      <a:pt x="31" y="26"/>
                    </a:lnTo>
                    <a:lnTo>
                      <a:pt x="31" y="17"/>
                    </a:lnTo>
                    <a:lnTo>
                      <a:pt x="31" y="17"/>
                    </a:lnTo>
                    <a:lnTo>
                      <a:pt x="31" y="15"/>
                    </a:lnTo>
                    <a:lnTo>
                      <a:pt x="28" y="14"/>
                    </a:lnTo>
                    <a:lnTo>
                      <a:pt x="28" y="10"/>
                    </a:lnTo>
                    <a:lnTo>
                      <a:pt x="28" y="10"/>
                    </a:lnTo>
                    <a:lnTo>
                      <a:pt x="27" y="7"/>
                    </a:lnTo>
                    <a:lnTo>
                      <a:pt x="19" y="2"/>
                    </a:lnTo>
                    <a:lnTo>
                      <a:pt x="19" y="2"/>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332">
                <a:extLst>
                  <a:ext uri="{FF2B5EF4-FFF2-40B4-BE49-F238E27FC236}">
                    <a16:creationId xmlns:a16="http://schemas.microsoft.com/office/drawing/2014/main" xmlns="" id="{DB7E9A86-0ACF-4C72-A805-108924EBF518}"/>
                  </a:ext>
                </a:extLst>
              </p:cNvPr>
              <p:cNvSpPr>
                <a:spLocks/>
              </p:cNvSpPr>
              <p:nvPr/>
            </p:nvSpPr>
            <p:spPr bwMode="auto">
              <a:xfrm>
                <a:off x="5684425" y="2494117"/>
                <a:ext cx="251324" cy="342224"/>
              </a:xfrm>
              <a:custGeom>
                <a:avLst/>
                <a:gdLst>
                  <a:gd name="T0" fmla="*/ 46 w 47"/>
                  <a:gd name="T1" fmla="*/ 0 h 64"/>
                  <a:gd name="T2" fmla="*/ 0 w 47"/>
                  <a:gd name="T3" fmla="*/ 23 h 64"/>
                  <a:gd name="T4" fmla="*/ 0 w 47"/>
                  <a:gd name="T5" fmla="*/ 53 h 64"/>
                  <a:gd name="T6" fmla="*/ 0 w 47"/>
                  <a:gd name="T7" fmla="*/ 53 h 64"/>
                  <a:gd name="T8" fmla="*/ 1 w 47"/>
                  <a:gd name="T9" fmla="*/ 56 h 64"/>
                  <a:gd name="T10" fmla="*/ 5 w 47"/>
                  <a:gd name="T11" fmla="*/ 57 h 64"/>
                  <a:gd name="T12" fmla="*/ 5 w 47"/>
                  <a:gd name="T13" fmla="*/ 57 h 64"/>
                  <a:gd name="T14" fmla="*/ 5 w 47"/>
                  <a:gd name="T15" fmla="*/ 57 h 64"/>
                  <a:gd name="T16" fmla="*/ 5 w 47"/>
                  <a:gd name="T17" fmla="*/ 57 h 64"/>
                  <a:gd name="T18" fmla="*/ 5 w 47"/>
                  <a:gd name="T19" fmla="*/ 57 h 64"/>
                  <a:gd name="T20" fmla="*/ 5 w 47"/>
                  <a:gd name="T21" fmla="*/ 60 h 64"/>
                  <a:gd name="T22" fmla="*/ 6 w 47"/>
                  <a:gd name="T23" fmla="*/ 61 h 64"/>
                  <a:gd name="T24" fmla="*/ 9 w 47"/>
                  <a:gd name="T25" fmla="*/ 62 h 64"/>
                  <a:gd name="T26" fmla="*/ 12 w 47"/>
                  <a:gd name="T27" fmla="*/ 64 h 64"/>
                  <a:gd name="T28" fmla="*/ 12 w 47"/>
                  <a:gd name="T29" fmla="*/ 64 h 64"/>
                  <a:gd name="T30" fmla="*/ 12 w 47"/>
                  <a:gd name="T31" fmla="*/ 64 h 64"/>
                  <a:gd name="T32" fmla="*/ 36 w 47"/>
                  <a:gd name="T33" fmla="*/ 62 h 64"/>
                  <a:gd name="T34" fmla="*/ 36 w 47"/>
                  <a:gd name="T35" fmla="*/ 62 h 64"/>
                  <a:gd name="T36" fmla="*/ 39 w 47"/>
                  <a:gd name="T37" fmla="*/ 62 h 64"/>
                  <a:gd name="T38" fmla="*/ 40 w 47"/>
                  <a:gd name="T39" fmla="*/ 61 h 64"/>
                  <a:gd name="T40" fmla="*/ 41 w 47"/>
                  <a:gd name="T41" fmla="*/ 58 h 64"/>
                  <a:gd name="T42" fmla="*/ 43 w 47"/>
                  <a:gd name="T43" fmla="*/ 57 h 64"/>
                  <a:gd name="T44" fmla="*/ 43 w 47"/>
                  <a:gd name="T45" fmla="*/ 57 h 64"/>
                  <a:gd name="T46" fmla="*/ 43 w 47"/>
                  <a:gd name="T47" fmla="*/ 57 h 64"/>
                  <a:gd name="T48" fmla="*/ 43 w 47"/>
                  <a:gd name="T49" fmla="*/ 57 h 64"/>
                  <a:gd name="T50" fmla="*/ 46 w 47"/>
                  <a:gd name="T51" fmla="*/ 54 h 64"/>
                  <a:gd name="T52" fmla="*/ 47 w 47"/>
                  <a:gd name="T53" fmla="*/ 52 h 64"/>
                  <a:gd name="T54" fmla="*/ 46 w 47"/>
                  <a:gd name="T5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64">
                    <a:moveTo>
                      <a:pt x="46" y="0"/>
                    </a:moveTo>
                    <a:lnTo>
                      <a:pt x="0" y="23"/>
                    </a:lnTo>
                    <a:lnTo>
                      <a:pt x="0" y="53"/>
                    </a:lnTo>
                    <a:lnTo>
                      <a:pt x="0" y="53"/>
                    </a:lnTo>
                    <a:lnTo>
                      <a:pt x="1" y="56"/>
                    </a:lnTo>
                    <a:lnTo>
                      <a:pt x="5" y="57"/>
                    </a:lnTo>
                    <a:lnTo>
                      <a:pt x="5" y="57"/>
                    </a:lnTo>
                    <a:lnTo>
                      <a:pt x="5" y="57"/>
                    </a:lnTo>
                    <a:lnTo>
                      <a:pt x="5" y="57"/>
                    </a:lnTo>
                    <a:lnTo>
                      <a:pt x="5" y="57"/>
                    </a:lnTo>
                    <a:lnTo>
                      <a:pt x="5" y="60"/>
                    </a:lnTo>
                    <a:lnTo>
                      <a:pt x="6" y="61"/>
                    </a:lnTo>
                    <a:lnTo>
                      <a:pt x="9" y="62"/>
                    </a:lnTo>
                    <a:lnTo>
                      <a:pt x="12" y="64"/>
                    </a:lnTo>
                    <a:lnTo>
                      <a:pt x="12" y="64"/>
                    </a:lnTo>
                    <a:lnTo>
                      <a:pt x="12" y="64"/>
                    </a:lnTo>
                    <a:lnTo>
                      <a:pt x="36" y="62"/>
                    </a:lnTo>
                    <a:lnTo>
                      <a:pt x="36" y="62"/>
                    </a:lnTo>
                    <a:lnTo>
                      <a:pt x="39" y="62"/>
                    </a:lnTo>
                    <a:lnTo>
                      <a:pt x="40" y="61"/>
                    </a:lnTo>
                    <a:lnTo>
                      <a:pt x="41" y="58"/>
                    </a:lnTo>
                    <a:lnTo>
                      <a:pt x="43" y="57"/>
                    </a:lnTo>
                    <a:lnTo>
                      <a:pt x="43" y="57"/>
                    </a:lnTo>
                    <a:lnTo>
                      <a:pt x="43" y="57"/>
                    </a:lnTo>
                    <a:lnTo>
                      <a:pt x="43" y="57"/>
                    </a:lnTo>
                    <a:lnTo>
                      <a:pt x="46" y="54"/>
                    </a:lnTo>
                    <a:lnTo>
                      <a:pt x="47" y="52"/>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334">
                <a:extLst>
                  <a:ext uri="{FF2B5EF4-FFF2-40B4-BE49-F238E27FC236}">
                    <a16:creationId xmlns:a16="http://schemas.microsoft.com/office/drawing/2014/main" xmlns="" id="{B090FAEF-04FF-4D98-8179-5E1957A89E4D}"/>
                  </a:ext>
                </a:extLst>
              </p:cNvPr>
              <p:cNvSpPr>
                <a:spLocks/>
              </p:cNvSpPr>
              <p:nvPr/>
            </p:nvSpPr>
            <p:spPr bwMode="auto">
              <a:xfrm>
                <a:off x="5689776" y="1504871"/>
                <a:ext cx="251324" cy="299445"/>
              </a:xfrm>
              <a:custGeom>
                <a:avLst/>
                <a:gdLst>
                  <a:gd name="T0" fmla="*/ 39 w 47"/>
                  <a:gd name="T1" fmla="*/ 0 h 56"/>
                  <a:gd name="T2" fmla="*/ 39 w 47"/>
                  <a:gd name="T3" fmla="*/ 0 h 56"/>
                  <a:gd name="T4" fmla="*/ 39 w 47"/>
                  <a:gd name="T5" fmla="*/ 0 h 56"/>
                  <a:gd name="T6" fmla="*/ 8 w 47"/>
                  <a:gd name="T7" fmla="*/ 0 h 56"/>
                  <a:gd name="T8" fmla="*/ 8 w 47"/>
                  <a:gd name="T9" fmla="*/ 0 h 56"/>
                  <a:gd name="T10" fmla="*/ 5 w 47"/>
                  <a:gd name="T11" fmla="*/ 2 h 56"/>
                  <a:gd name="T12" fmla="*/ 4 w 47"/>
                  <a:gd name="T13" fmla="*/ 4 h 56"/>
                  <a:gd name="T14" fmla="*/ 4 w 47"/>
                  <a:gd name="T15" fmla="*/ 4 h 56"/>
                  <a:gd name="T16" fmla="*/ 4 w 47"/>
                  <a:gd name="T17" fmla="*/ 4 h 56"/>
                  <a:gd name="T18" fmla="*/ 4 w 47"/>
                  <a:gd name="T19" fmla="*/ 4 h 56"/>
                  <a:gd name="T20" fmla="*/ 1 w 47"/>
                  <a:gd name="T21" fmla="*/ 6 h 56"/>
                  <a:gd name="T22" fmla="*/ 0 w 47"/>
                  <a:gd name="T23" fmla="*/ 9 h 56"/>
                  <a:gd name="T24" fmla="*/ 1 w 47"/>
                  <a:gd name="T25" fmla="*/ 52 h 56"/>
                  <a:gd name="T26" fmla="*/ 1 w 47"/>
                  <a:gd name="T27" fmla="*/ 52 h 56"/>
                  <a:gd name="T28" fmla="*/ 1 w 47"/>
                  <a:gd name="T29" fmla="*/ 54 h 56"/>
                  <a:gd name="T30" fmla="*/ 5 w 47"/>
                  <a:gd name="T31" fmla="*/ 56 h 56"/>
                  <a:gd name="T32" fmla="*/ 5 w 47"/>
                  <a:gd name="T33" fmla="*/ 56 h 56"/>
                  <a:gd name="T34" fmla="*/ 5 w 47"/>
                  <a:gd name="T35" fmla="*/ 56 h 56"/>
                  <a:gd name="T36" fmla="*/ 43 w 47"/>
                  <a:gd name="T37" fmla="*/ 54 h 56"/>
                  <a:gd name="T38" fmla="*/ 43 w 47"/>
                  <a:gd name="T39" fmla="*/ 54 h 56"/>
                  <a:gd name="T40" fmla="*/ 47 w 47"/>
                  <a:gd name="T41" fmla="*/ 53 h 56"/>
                  <a:gd name="T42" fmla="*/ 47 w 47"/>
                  <a:gd name="T43" fmla="*/ 50 h 56"/>
                  <a:gd name="T44" fmla="*/ 47 w 47"/>
                  <a:gd name="T45" fmla="*/ 9 h 56"/>
                  <a:gd name="T46" fmla="*/ 47 w 47"/>
                  <a:gd name="T47" fmla="*/ 9 h 56"/>
                  <a:gd name="T48" fmla="*/ 46 w 47"/>
                  <a:gd name="T49" fmla="*/ 4 h 56"/>
                  <a:gd name="T50" fmla="*/ 42 w 47"/>
                  <a:gd name="T51" fmla="*/ 3 h 56"/>
                  <a:gd name="T52" fmla="*/ 42 w 47"/>
                  <a:gd name="T53" fmla="*/ 3 h 56"/>
                  <a:gd name="T54" fmla="*/ 42 w 47"/>
                  <a:gd name="T55" fmla="*/ 3 h 56"/>
                  <a:gd name="T56" fmla="*/ 42 w 47"/>
                  <a:gd name="T57" fmla="*/ 3 h 56"/>
                  <a:gd name="T58" fmla="*/ 42 w 47"/>
                  <a:gd name="T59" fmla="*/ 3 h 56"/>
                  <a:gd name="T60" fmla="*/ 42 w 47"/>
                  <a:gd name="T61" fmla="*/ 3 h 56"/>
                  <a:gd name="T62" fmla="*/ 40 w 47"/>
                  <a:gd name="T63" fmla="*/ 0 h 56"/>
                  <a:gd name="T64" fmla="*/ 39 w 47"/>
                  <a:gd name="T6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56">
                    <a:moveTo>
                      <a:pt x="39" y="0"/>
                    </a:moveTo>
                    <a:lnTo>
                      <a:pt x="39" y="0"/>
                    </a:lnTo>
                    <a:lnTo>
                      <a:pt x="39" y="0"/>
                    </a:lnTo>
                    <a:lnTo>
                      <a:pt x="8" y="0"/>
                    </a:lnTo>
                    <a:lnTo>
                      <a:pt x="8" y="0"/>
                    </a:lnTo>
                    <a:lnTo>
                      <a:pt x="5" y="2"/>
                    </a:lnTo>
                    <a:lnTo>
                      <a:pt x="4" y="4"/>
                    </a:lnTo>
                    <a:lnTo>
                      <a:pt x="4" y="4"/>
                    </a:lnTo>
                    <a:lnTo>
                      <a:pt x="4" y="4"/>
                    </a:lnTo>
                    <a:lnTo>
                      <a:pt x="4" y="4"/>
                    </a:lnTo>
                    <a:lnTo>
                      <a:pt x="1" y="6"/>
                    </a:lnTo>
                    <a:lnTo>
                      <a:pt x="0" y="9"/>
                    </a:lnTo>
                    <a:lnTo>
                      <a:pt x="1" y="52"/>
                    </a:lnTo>
                    <a:lnTo>
                      <a:pt x="1" y="52"/>
                    </a:lnTo>
                    <a:lnTo>
                      <a:pt x="1" y="54"/>
                    </a:lnTo>
                    <a:lnTo>
                      <a:pt x="5" y="56"/>
                    </a:lnTo>
                    <a:lnTo>
                      <a:pt x="5" y="56"/>
                    </a:lnTo>
                    <a:lnTo>
                      <a:pt x="5" y="56"/>
                    </a:lnTo>
                    <a:lnTo>
                      <a:pt x="43" y="54"/>
                    </a:lnTo>
                    <a:lnTo>
                      <a:pt x="43" y="54"/>
                    </a:lnTo>
                    <a:lnTo>
                      <a:pt x="47" y="53"/>
                    </a:lnTo>
                    <a:lnTo>
                      <a:pt x="47" y="50"/>
                    </a:lnTo>
                    <a:lnTo>
                      <a:pt x="47" y="9"/>
                    </a:lnTo>
                    <a:lnTo>
                      <a:pt x="47" y="9"/>
                    </a:lnTo>
                    <a:lnTo>
                      <a:pt x="46" y="4"/>
                    </a:lnTo>
                    <a:lnTo>
                      <a:pt x="42" y="3"/>
                    </a:lnTo>
                    <a:lnTo>
                      <a:pt x="42" y="3"/>
                    </a:lnTo>
                    <a:lnTo>
                      <a:pt x="42" y="3"/>
                    </a:lnTo>
                    <a:lnTo>
                      <a:pt x="42" y="3"/>
                    </a:lnTo>
                    <a:lnTo>
                      <a:pt x="42" y="3"/>
                    </a:lnTo>
                    <a:lnTo>
                      <a:pt x="42" y="3"/>
                    </a:lnTo>
                    <a:lnTo>
                      <a:pt x="40"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335">
                <a:extLst>
                  <a:ext uri="{FF2B5EF4-FFF2-40B4-BE49-F238E27FC236}">
                    <a16:creationId xmlns:a16="http://schemas.microsoft.com/office/drawing/2014/main" xmlns="" id="{7EDB8812-2B44-4896-A207-31D789625420}"/>
                  </a:ext>
                </a:extLst>
              </p:cNvPr>
              <p:cNvSpPr>
                <a:spLocks/>
              </p:cNvSpPr>
              <p:nvPr/>
            </p:nvSpPr>
            <p:spPr bwMode="auto">
              <a:xfrm>
                <a:off x="5689776" y="1863142"/>
                <a:ext cx="64167" cy="192499"/>
              </a:xfrm>
              <a:custGeom>
                <a:avLst/>
                <a:gdLst>
                  <a:gd name="T0" fmla="*/ 11 w 12"/>
                  <a:gd name="T1" fmla="*/ 9 h 36"/>
                  <a:gd name="T2" fmla="*/ 12 w 12"/>
                  <a:gd name="T3" fmla="*/ 36 h 36"/>
                  <a:gd name="T4" fmla="*/ 12 w 12"/>
                  <a:gd name="T5" fmla="*/ 36 h 36"/>
                  <a:gd name="T6" fmla="*/ 11 w 12"/>
                  <a:gd name="T7" fmla="*/ 36 h 36"/>
                  <a:gd name="T8" fmla="*/ 9 w 12"/>
                  <a:gd name="T9" fmla="*/ 36 h 36"/>
                  <a:gd name="T10" fmla="*/ 3 w 12"/>
                  <a:gd name="T11" fmla="*/ 31 h 36"/>
                  <a:gd name="T12" fmla="*/ 3 w 12"/>
                  <a:gd name="T13" fmla="*/ 31 h 36"/>
                  <a:gd name="T14" fmla="*/ 0 w 12"/>
                  <a:gd name="T15" fmla="*/ 27 h 36"/>
                  <a:gd name="T16" fmla="*/ 0 w 12"/>
                  <a:gd name="T17" fmla="*/ 1 h 36"/>
                  <a:gd name="T18" fmla="*/ 0 w 12"/>
                  <a:gd name="T19" fmla="*/ 1 h 36"/>
                  <a:gd name="T20" fmla="*/ 0 w 12"/>
                  <a:gd name="T21" fmla="*/ 0 h 36"/>
                  <a:gd name="T22" fmla="*/ 1 w 12"/>
                  <a:gd name="T23" fmla="*/ 0 h 36"/>
                  <a:gd name="T24" fmla="*/ 9 w 12"/>
                  <a:gd name="T25" fmla="*/ 6 h 36"/>
                  <a:gd name="T26" fmla="*/ 9 w 12"/>
                  <a:gd name="T27" fmla="*/ 6 h 36"/>
                  <a:gd name="T28" fmla="*/ 11 w 12"/>
                  <a:gd name="T29" fmla="*/ 9 h 36"/>
                  <a:gd name="T30" fmla="*/ 11 w 12"/>
                  <a:gd name="T31"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6">
                    <a:moveTo>
                      <a:pt x="11" y="9"/>
                    </a:moveTo>
                    <a:lnTo>
                      <a:pt x="12" y="36"/>
                    </a:lnTo>
                    <a:lnTo>
                      <a:pt x="12" y="36"/>
                    </a:lnTo>
                    <a:lnTo>
                      <a:pt x="11" y="36"/>
                    </a:lnTo>
                    <a:lnTo>
                      <a:pt x="9" y="36"/>
                    </a:lnTo>
                    <a:lnTo>
                      <a:pt x="3" y="31"/>
                    </a:lnTo>
                    <a:lnTo>
                      <a:pt x="3" y="31"/>
                    </a:lnTo>
                    <a:lnTo>
                      <a:pt x="0" y="27"/>
                    </a:lnTo>
                    <a:lnTo>
                      <a:pt x="0" y="1"/>
                    </a:lnTo>
                    <a:lnTo>
                      <a:pt x="0" y="1"/>
                    </a:lnTo>
                    <a:lnTo>
                      <a:pt x="0" y="0"/>
                    </a:lnTo>
                    <a:lnTo>
                      <a:pt x="1" y="0"/>
                    </a:lnTo>
                    <a:lnTo>
                      <a:pt x="9" y="6"/>
                    </a:lnTo>
                    <a:lnTo>
                      <a:pt x="9" y="6"/>
                    </a:lnTo>
                    <a:lnTo>
                      <a:pt x="11" y="9"/>
                    </a:lnTo>
                    <a:lnTo>
                      <a:pt x="11" y="9"/>
                    </a:lnTo>
                    <a:close/>
                  </a:path>
                </a:pathLst>
              </a:custGeom>
              <a:solidFill>
                <a:srgbClr val="E65E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336">
                <a:extLst>
                  <a:ext uri="{FF2B5EF4-FFF2-40B4-BE49-F238E27FC236}">
                    <a16:creationId xmlns:a16="http://schemas.microsoft.com/office/drawing/2014/main" xmlns="" id="{11CB778E-DFEE-472B-A67D-179A7DA4D91E}"/>
                  </a:ext>
                </a:extLst>
              </p:cNvPr>
              <p:cNvSpPr>
                <a:spLocks/>
              </p:cNvSpPr>
              <p:nvPr/>
            </p:nvSpPr>
            <p:spPr bwMode="auto">
              <a:xfrm>
                <a:off x="5684425" y="1932653"/>
                <a:ext cx="85558" cy="224584"/>
              </a:xfrm>
              <a:custGeom>
                <a:avLst/>
                <a:gdLst>
                  <a:gd name="T0" fmla="*/ 14 w 16"/>
                  <a:gd name="T1" fmla="*/ 3 h 42"/>
                  <a:gd name="T2" fmla="*/ 16 w 16"/>
                  <a:gd name="T3" fmla="*/ 39 h 42"/>
                  <a:gd name="T4" fmla="*/ 16 w 16"/>
                  <a:gd name="T5" fmla="*/ 39 h 42"/>
                  <a:gd name="T6" fmla="*/ 14 w 16"/>
                  <a:gd name="T7" fmla="*/ 41 h 42"/>
                  <a:gd name="T8" fmla="*/ 13 w 16"/>
                  <a:gd name="T9" fmla="*/ 42 h 42"/>
                  <a:gd name="T10" fmla="*/ 2 w 16"/>
                  <a:gd name="T11" fmla="*/ 42 h 42"/>
                  <a:gd name="T12" fmla="*/ 2 w 16"/>
                  <a:gd name="T13" fmla="*/ 42 h 42"/>
                  <a:gd name="T14" fmla="*/ 1 w 16"/>
                  <a:gd name="T15" fmla="*/ 42 h 42"/>
                  <a:gd name="T16" fmla="*/ 0 w 16"/>
                  <a:gd name="T17" fmla="*/ 39 h 42"/>
                  <a:gd name="T18" fmla="*/ 0 w 16"/>
                  <a:gd name="T19" fmla="*/ 3 h 42"/>
                  <a:gd name="T20" fmla="*/ 0 w 16"/>
                  <a:gd name="T21" fmla="*/ 3 h 42"/>
                  <a:gd name="T22" fmla="*/ 0 w 16"/>
                  <a:gd name="T23" fmla="*/ 1 h 42"/>
                  <a:gd name="T24" fmla="*/ 1 w 16"/>
                  <a:gd name="T25" fmla="*/ 0 h 42"/>
                  <a:gd name="T26" fmla="*/ 12 w 16"/>
                  <a:gd name="T27" fmla="*/ 0 h 42"/>
                  <a:gd name="T28" fmla="*/ 12 w 16"/>
                  <a:gd name="T29" fmla="*/ 0 h 42"/>
                  <a:gd name="T30" fmla="*/ 14 w 16"/>
                  <a:gd name="T31" fmla="*/ 0 h 42"/>
                  <a:gd name="T32" fmla="*/ 14 w 16"/>
                  <a:gd name="T33" fmla="*/ 3 h 42"/>
                  <a:gd name="T34" fmla="*/ 14 w 16"/>
                  <a:gd name="T3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42">
                    <a:moveTo>
                      <a:pt x="14" y="3"/>
                    </a:moveTo>
                    <a:lnTo>
                      <a:pt x="16" y="39"/>
                    </a:lnTo>
                    <a:lnTo>
                      <a:pt x="16" y="39"/>
                    </a:lnTo>
                    <a:lnTo>
                      <a:pt x="14" y="41"/>
                    </a:lnTo>
                    <a:lnTo>
                      <a:pt x="13" y="42"/>
                    </a:lnTo>
                    <a:lnTo>
                      <a:pt x="2" y="42"/>
                    </a:lnTo>
                    <a:lnTo>
                      <a:pt x="2" y="42"/>
                    </a:lnTo>
                    <a:lnTo>
                      <a:pt x="1" y="42"/>
                    </a:lnTo>
                    <a:lnTo>
                      <a:pt x="0" y="39"/>
                    </a:lnTo>
                    <a:lnTo>
                      <a:pt x="0" y="3"/>
                    </a:lnTo>
                    <a:lnTo>
                      <a:pt x="0" y="3"/>
                    </a:lnTo>
                    <a:lnTo>
                      <a:pt x="0" y="1"/>
                    </a:lnTo>
                    <a:lnTo>
                      <a:pt x="1" y="0"/>
                    </a:lnTo>
                    <a:lnTo>
                      <a:pt x="12" y="0"/>
                    </a:lnTo>
                    <a:lnTo>
                      <a:pt x="12" y="0"/>
                    </a:lnTo>
                    <a:lnTo>
                      <a:pt x="14" y="0"/>
                    </a:lnTo>
                    <a:lnTo>
                      <a:pt x="14" y="3"/>
                    </a:lnTo>
                    <a:lnTo>
                      <a:pt x="1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337">
                <a:extLst>
                  <a:ext uri="{FF2B5EF4-FFF2-40B4-BE49-F238E27FC236}">
                    <a16:creationId xmlns:a16="http://schemas.microsoft.com/office/drawing/2014/main" xmlns="" id="{C39C89CD-BC01-4860-B796-B23D84ECF2BE}"/>
                  </a:ext>
                </a:extLst>
              </p:cNvPr>
              <p:cNvSpPr>
                <a:spLocks/>
              </p:cNvSpPr>
              <p:nvPr/>
            </p:nvSpPr>
            <p:spPr bwMode="auto">
              <a:xfrm>
                <a:off x="5625607" y="1991473"/>
                <a:ext cx="213890" cy="759311"/>
              </a:xfrm>
              <a:custGeom>
                <a:avLst/>
                <a:gdLst>
                  <a:gd name="T0" fmla="*/ 38 w 40"/>
                  <a:gd name="T1" fmla="*/ 12 h 142"/>
                  <a:gd name="T2" fmla="*/ 40 w 40"/>
                  <a:gd name="T3" fmla="*/ 135 h 142"/>
                  <a:gd name="T4" fmla="*/ 40 w 40"/>
                  <a:gd name="T5" fmla="*/ 135 h 142"/>
                  <a:gd name="T6" fmla="*/ 39 w 40"/>
                  <a:gd name="T7" fmla="*/ 138 h 142"/>
                  <a:gd name="T8" fmla="*/ 38 w 40"/>
                  <a:gd name="T9" fmla="*/ 140 h 142"/>
                  <a:gd name="T10" fmla="*/ 36 w 40"/>
                  <a:gd name="T11" fmla="*/ 142 h 142"/>
                  <a:gd name="T12" fmla="*/ 34 w 40"/>
                  <a:gd name="T13" fmla="*/ 142 h 142"/>
                  <a:gd name="T14" fmla="*/ 9 w 40"/>
                  <a:gd name="T15" fmla="*/ 142 h 142"/>
                  <a:gd name="T16" fmla="*/ 9 w 40"/>
                  <a:gd name="T17" fmla="*/ 142 h 142"/>
                  <a:gd name="T18" fmla="*/ 7 w 40"/>
                  <a:gd name="T19" fmla="*/ 142 h 142"/>
                  <a:gd name="T20" fmla="*/ 5 w 40"/>
                  <a:gd name="T21" fmla="*/ 140 h 142"/>
                  <a:gd name="T22" fmla="*/ 3 w 40"/>
                  <a:gd name="T23" fmla="*/ 139 h 142"/>
                  <a:gd name="T24" fmla="*/ 3 w 40"/>
                  <a:gd name="T25" fmla="*/ 136 h 142"/>
                  <a:gd name="T26" fmla="*/ 0 w 40"/>
                  <a:gd name="T27" fmla="*/ 13 h 142"/>
                  <a:gd name="T28" fmla="*/ 0 w 40"/>
                  <a:gd name="T29" fmla="*/ 13 h 142"/>
                  <a:gd name="T30" fmla="*/ 1 w 40"/>
                  <a:gd name="T31" fmla="*/ 8 h 142"/>
                  <a:gd name="T32" fmla="*/ 4 w 40"/>
                  <a:gd name="T33" fmla="*/ 4 h 142"/>
                  <a:gd name="T34" fmla="*/ 7 w 40"/>
                  <a:gd name="T35" fmla="*/ 1 h 142"/>
                  <a:gd name="T36" fmla="*/ 9 w 40"/>
                  <a:gd name="T37" fmla="*/ 1 h 142"/>
                  <a:gd name="T38" fmla="*/ 27 w 40"/>
                  <a:gd name="T39" fmla="*/ 0 h 142"/>
                  <a:gd name="T40" fmla="*/ 27 w 40"/>
                  <a:gd name="T41" fmla="*/ 0 h 142"/>
                  <a:gd name="T42" fmla="*/ 30 w 40"/>
                  <a:gd name="T43" fmla="*/ 1 h 142"/>
                  <a:gd name="T44" fmla="*/ 32 w 40"/>
                  <a:gd name="T45" fmla="*/ 4 h 142"/>
                  <a:gd name="T46" fmla="*/ 36 w 40"/>
                  <a:gd name="T47" fmla="*/ 7 h 142"/>
                  <a:gd name="T48" fmla="*/ 38 w 40"/>
                  <a:gd name="T49" fmla="*/ 12 h 142"/>
                  <a:gd name="T50" fmla="*/ 38 w 40"/>
                  <a:gd name="T51" fmla="*/ 1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142">
                    <a:moveTo>
                      <a:pt x="38" y="12"/>
                    </a:moveTo>
                    <a:lnTo>
                      <a:pt x="40" y="135"/>
                    </a:lnTo>
                    <a:lnTo>
                      <a:pt x="40" y="135"/>
                    </a:lnTo>
                    <a:lnTo>
                      <a:pt x="39" y="138"/>
                    </a:lnTo>
                    <a:lnTo>
                      <a:pt x="38" y="140"/>
                    </a:lnTo>
                    <a:lnTo>
                      <a:pt x="36" y="142"/>
                    </a:lnTo>
                    <a:lnTo>
                      <a:pt x="34" y="142"/>
                    </a:lnTo>
                    <a:lnTo>
                      <a:pt x="9" y="142"/>
                    </a:lnTo>
                    <a:lnTo>
                      <a:pt x="9" y="142"/>
                    </a:lnTo>
                    <a:lnTo>
                      <a:pt x="7" y="142"/>
                    </a:lnTo>
                    <a:lnTo>
                      <a:pt x="5" y="140"/>
                    </a:lnTo>
                    <a:lnTo>
                      <a:pt x="3" y="139"/>
                    </a:lnTo>
                    <a:lnTo>
                      <a:pt x="3" y="136"/>
                    </a:lnTo>
                    <a:lnTo>
                      <a:pt x="0" y="13"/>
                    </a:lnTo>
                    <a:lnTo>
                      <a:pt x="0" y="13"/>
                    </a:lnTo>
                    <a:lnTo>
                      <a:pt x="1" y="8"/>
                    </a:lnTo>
                    <a:lnTo>
                      <a:pt x="4" y="4"/>
                    </a:lnTo>
                    <a:lnTo>
                      <a:pt x="7" y="1"/>
                    </a:lnTo>
                    <a:lnTo>
                      <a:pt x="9" y="1"/>
                    </a:lnTo>
                    <a:lnTo>
                      <a:pt x="27" y="0"/>
                    </a:lnTo>
                    <a:lnTo>
                      <a:pt x="27" y="0"/>
                    </a:lnTo>
                    <a:lnTo>
                      <a:pt x="30" y="1"/>
                    </a:lnTo>
                    <a:lnTo>
                      <a:pt x="32" y="4"/>
                    </a:lnTo>
                    <a:lnTo>
                      <a:pt x="36" y="7"/>
                    </a:lnTo>
                    <a:lnTo>
                      <a:pt x="38" y="12"/>
                    </a:lnTo>
                    <a:lnTo>
                      <a:pt x="3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338">
                <a:extLst>
                  <a:ext uri="{FF2B5EF4-FFF2-40B4-BE49-F238E27FC236}">
                    <a16:creationId xmlns:a16="http://schemas.microsoft.com/office/drawing/2014/main" xmlns="" id="{3C9E3847-F8E0-4678-A102-5AFDAB9BC361}"/>
                  </a:ext>
                </a:extLst>
              </p:cNvPr>
              <p:cNvSpPr>
                <a:spLocks/>
              </p:cNvSpPr>
              <p:nvPr/>
            </p:nvSpPr>
            <p:spPr bwMode="auto">
              <a:xfrm>
                <a:off x="5593524" y="2055642"/>
                <a:ext cx="267363" cy="663060"/>
              </a:xfrm>
              <a:custGeom>
                <a:avLst/>
                <a:gdLst>
                  <a:gd name="T0" fmla="*/ 48 w 50"/>
                  <a:gd name="T1" fmla="*/ 4 h 124"/>
                  <a:gd name="T2" fmla="*/ 50 w 50"/>
                  <a:gd name="T3" fmla="*/ 119 h 124"/>
                  <a:gd name="T4" fmla="*/ 50 w 50"/>
                  <a:gd name="T5" fmla="*/ 119 h 124"/>
                  <a:gd name="T6" fmla="*/ 49 w 50"/>
                  <a:gd name="T7" fmla="*/ 122 h 124"/>
                  <a:gd name="T8" fmla="*/ 46 w 50"/>
                  <a:gd name="T9" fmla="*/ 123 h 124"/>
                  <a:gd name="T10" fmla="*/ 9 w 50"/>
                  <a:gd name="T11" fmla="*/ 124 h 124"/>
                  <a:gd name="T12" fmla="*/ 9 w 50"/>
                  <a:gd name="T13" fmla="*/ 124 h 124"/>
                  <a:gd name="T14" fmla="*/ 4 w 50"/>
                  <a:gd name="T15" fmla="*/ 123 h 124"/>
                  <a:gd name="T16" fmla="*/ 3 w 50"/>
                  <a:gd name="T17" fmla="*/ 120 h 124"/>
                  <a:gd name="T18" fmla="*/ 0 w 50"/>
                  <a:gd name="T19" fmla="*/ 5 h 124"/>
                  <a:gd name="T20" fmla="*/ 0 w 50"/>
                  <a:gd name="T21" fmla="*/ 5 h 124"/>
                  <a:gd name="T22" fmla="*/ 2 w 50"/>
                  <a:gd name="T23" fmla="*/ 3 h 124"/>
                  <a:gd name="T24" fmla="*/ 6 w 50"/>
                  <a:gd name="T25" fmla="*/ 1 h 124"/>
                  <a:gd name="T26" fmla="*/ 44 w 50"/>
                  <a:gd name="T27" fmla="*/ 0 h 124"/>
                  <a:gd name="T28" fmla="*/ 44 w 50"/>
                  <a:gd name="T29" fmla="*/ 0 h 124"/>
                  <a:gd name="T30" fmla="*/ 46 w 50"/>
                  <a:gd name="T31" fmla="*/ 1 h 124"/>
                  <a:gd name="T32" fmla="*/ 48 w 50"/>
                  <a:gd name="T33" fmla="*/ 4 h 124"/>
                  <a:gd name="T34" fmla="*/ 48 w 50"/>
                  <a:gd name="T35"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124">
                    <a:moveTo>
                      <a:pt x="48" y="4"/>
                    </a:moveTo>
                    <a:lnTo>
                      <a:pt x="50" y="119"/>
                    </a:lnTo>
                    <a:lnTo>
                      <a:pt x="50" y="119"/>
                    </a:lnTo>
                    <a:lnTo>
                      <a:pt x="49" y="122"/>
                    </a:lnTo>
                    <a:lnTo>
                      <a:pt x="46" y="123"/>
                    </a:lnTo>
                    <a:lnTo>
                      <a:pt x="9" y="124"/>
                    </a:lnTo>
                    <a:lnTo>
                      <a:pt x="9" y="124"/>
                    </a:lnTo>
                    <a:lnTo>
                      <a:pt x="4" y="123"/>
                    </a:lnTo>
                    <a:lnTo>
                      <a:pt x="3" y="120"/>
                    </a:lnTo>
                    <a:lnTo>
                      <a:pt x="0" y="5"/>
                    </a:lnTo>
                    <a:lnTo>
                      <a:pt x="0" y="5"/>
                    </a:lnTo>
                    <a:lnTo>
                      <a:pt x="2" y="3"/>
                    </a:lnTo>
                    <a:lnTo>
                      <a:pt x="6" y="1"/>
                    </a:lnTo>
                    <a:lnTo>
                      <a:pt x="44" y="0"/>
                    </a:lnTo>
                    <a:lnTo>
                      <a:pt x="44" y="0"/>
                    </a:lnTo>
                    <a:lnTo>
                      <a:pt x="46" y="1"/>
                    </a:lnTo>
                    <a:lnTo>
                      <a:pt x="48" y="4"/>
                    </a:lnTo>
                    <a:lnTo>
                      <a:pt x="48"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339">
                <a:extLst>
                  <a:ext uri="{FF2B5EF4-FFF2-40B4-BE49-F238E27FC236}">
                    <a16:creationId xmlns:a16="http://schemas.microsoft.com/office/drawing/2014/main" xmlns="" id="{D18068C4-55B0-4D64-9278-4714483FC595}"/>
                  </a:ext>
                </a:extLst>
              </p:cNvPr>
              <p:cNvSpPr>
                <a:spLocks/>
              </p:cNvSpPr>
              <p:nvPr/>
            </p:nvSpPr>
            <p:spPr bwMode="auto">
              <a:xfrm>
                <a:off x="5593524" y="2093071"/>
                <a:ext cx="267363" cy="588196"/>
              </a:xfrm>
              <a:custGeom>
                <a:avLst/>
                <a:gdLst>
                  <a:gd name="T0" fmla="*/ 48 w 50"/>
                  <a:gd name="T1" fmla="*/ 0 h 110"/>
                  <a:gd name="T2" fmla="*/ 50 w 50"/>
                  <a:gd name="T3" fmla="*/ 109 h 110"/>
                  <a:gd name="T4" fmla="*/ 3 w 50"/>
                  <a:gd name="T5" fmla="*/ 110 h 110"/>
                  <a:gd name="T6" fmla="*/ 0 w 50"/>
                  <a:gd name="T7" fmla="*/ 1 h 110"/>
                  <a:gd name="T8" fmla="*/ 48 w 50"/>
                  <a:gd name="T9" fmla="*/ 0 h 110"/>
                </a:gdLst>
                <a:ahLst/>
                <a:cxnLst>
                  <a:cxn ang="0">
                    <a:pos x="T0" y="T1"/>
                  </a:cxn>
                  <a:cxn ang="0">
                    <a:pos x="T2" y="T3"/>
                  </a:cxn>
                  <a:cxn ang="0">
                    <a:pos x="T4" y="T5"/>
                  </a:cxn>
                  <a:cxn ang="0">
                    <a:pos x="T6" y="T7"/>
                  </a:cxn>
                  <a:cxn ang="0">
                    <a:pos x="T8" y="T9"/>
                  </a:cxn>
                </a:cxnLst>
                <a:rect l="0" t="0" r="r" b="b"/>
                <a:pathLst>
                  <a:path w="50" h="110">
                    <a:moveTo>
                      <a:pt x="48" y="0"/>
                    </a:moveTo>
                    <a:lnTo>
                      <a:pt x="50" y="109"/>
                    </a:lnTo>
                    <a:lnTo>
                      <a:pt x="3" y="110"/>
                    </a:lnTo>
                    <a:lnTo>
                      <a:pt x="0" y="1"/>
                    </a:lnTo>
                    <a:lnTo>
                      <a:pt x="48" y="0"/>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340">
                <a:extLst>
                  <a:ext uri="{FF2B5EF4-FFF2-40B4-BE49-F238E27FC236}">
                    <a16:creationId xmlns:a16="http://schemas.microsoft.com/office/drawing/2014/main" xmlns="" id="{AFDADE9E-44ED-49D6-8DD2-3AF08C0EC082}"/>
                  </a:ext>
                </a:extLst>
              </p:cNvPr>
              <p:cNvSpPr>
                <a:spLocks/>
              </p:cNvSpPr>
              <p:nvPr/>
            </p:nvSpPr>
            <p:spPr bwMode="auto">
              <a:xfrm>
                <a:off x="5582828" y="1472786"/>
                <a:ext cx="256666" cy="278057"/>
              </a:xfrm>
              <a:custGeom>
                <a:avLst/>
                <a:gdLst>
                  <a:gd name="T0" fmla="*/ 47 w 48"/>
                  <a:gd name="T1" fmla="*/ 4 h 52"/>
                  <a:gd name="T2" fmla="*/ 48 w 48"/>
                  <a:gd name="T3" fmla="*/ 47 h 52"/>
                  <a:gd name="T4" fmla="*/ 48 w 48"/>
                  <a:gd name="T5" fmla="*/ 47 h 52"/>
                  <a:gd name="T6" fmla="*/ 47 w 48"/>
                  <a:gd name="T7" fmla="*/ 50 h 52"/>
                  <a:gd name="T8" fmla="*/ 44 w 48"/>
                  <a:gd name="T9" fmla="*/ 51 h 52"/>
                  <a:gd name="T10" fmla="*/ 6 w 48"/>
                  <a:gd name="T11" fmla="*/ 52 h 52"/>
                  <a:gd name="T12" fmla="*/ 6 w 48"/>
                  <a:gd name="T13" fmla="*/ 52 h 52"/>
                  <a:gd name="T14" fmla="*/ 2 w 48"/>
                  <a:gd name="T15" fmla="*/ 51 h 52"/>
                  <a:gd name="T16" fmla="*/ 1 w 48"/>
                  <a:gd name="T17" fmla="*/ 47 h 52"/>
                  <a:gd name="T18" fmla="*/ 0 w 48"/>
                  <a:gd name="T19" fmla="*/ 5 h 52"/>
                  <a:gd name="T20" fmla="*/ 0 w 48"/>
                  <a:gd name="T21" fmla="*/ 5 h 52"/>
                  <a:gd name="T22" fmla="*/ 1 w 48"/>
                  <a:gd name="T23" fmla="*/ 2 h 52"/>
                  <a:gd name="T24" fmla="*/ 5 w 48"/>
                  <a:gd name="T25" fmla="*/ 1 h 52"/>
                  <a:gd name="T26" fmla="*/ 43 w 48"/>
                  <a:gd name="T27" fmla="*/ 0 h 52"/>
                  <a:gd name="T28" fmla="*/ 43 w 48"/>
                  <a:gd name="T29" fmla="*/ 0 h 52"/>
                  <a:gd name="T30" fmla="*/ 46 w 48"/>
                  <a:gd name="T31" fmla="*/ 1 h 52"/>
                  <a:gd name="T32" fmla="*/ 47 w 48"/>
                  <a:gd name="T33" fmla="*/ 4 h 52"/>
                  <a:gd name="T34" fmla="*/ 47 w 48"/>
                  <a:gd name="T35"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52">
                    <a:moveTo>
                      <a:pt x="47" y="4"/>
                    </a:moveTo>
                    <a:lnTo>
                      <a:pt x="48" y="47"/>
                    </a:lnTo>
                    <a:lnTo>
                      <a:pt x="48" y="47"/>
                    </a:lnTo>
                    <a:lnTo>
                      <a:pt x="47" y="50"/>
                    </a:lnTo>
                    <a:lnTo>
                      <a:pt x="44" y="51"/>
                    </a:lnTo>
                    <a:lnTo>
                      <a:pt x="6" y="52"/>
                    </a:lnTo>
                    <a:lnTo>
                      <a:pt x="6" y="52"/>
                    </a:lnTo>
                    <a:lnTo>
                      <a:pt x="2" y="51"/>
                    </a:lnTo>
                    <a:lnTo>
                      <a:pt x="1" y="47"/>
                    </a:lnTo>
                    <a:lnTo>
                      <a:pt x="0" y="5"/>
                    </a:lnTo>
                    <a:lnTo>
                      <a:pt x="0" y="5"/>
                    </a:lnTo>
                    <a:lnTo>
                      <a:pt x="1" y="2"/>
                    </a:lnTo>
                    <a:lnTo>
                      <a:pt x="5" y="1"/>
                    </a:lnTo>
                    <a:lnTo>
                      <a:pt x="43" y="0"/>
                    </a:lnTo>
                    <a:lnTo>
                      <a:pt x="43" y="0"/>
                    </a:lnTo>
                    <a:lnTo>
                      <a:pt x="46" y="1"/>
                    </a:lnTo>
                    <a:lnTo>
                      <a:pt x="47" y="4"/>
                    </a:lnTo>
                    <a:lnTo>
                      <a:pt x="47"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341">
                <a:extLst>
                  <a:ext uri="{FF2B5EF4-FFF2-40B4-BE49-F238E27FC236}">
                    <a16:creationId xmlns:a16="http://schemas.microsoft.com/office/drawing/2014/main" xmlns="" id="{824A32CA-8A9E-4A17-B937-4D9B1DA28BFD}"/>
                  </a:ext>
                </a:extLst>
              </p:cNvPr>
              <p:cNvSpPr>
                <a:spLocks/>
              </p:cNvSpPr>
              <p:nvPr/>
            </p:nvSpPr>
            <p:spPr bwMode="auto">
              <a:xfrm>
                <a:off x="5609561" y="1451398"/>
                <a:ext cx="208545" cy="256666"/>
              </a:xfrm>
              <a:custGeom>
                <a:avLst/>
                <a:gdLst>
                  <a:gd name="T0" fmla="*/ 39 w 39"/>
                  <a:gd name="T1" fmla="*/ 44 h 48"/>
                  <a:gd name="T2" fmla="*/ 38 w 39"/>
                  <a:gd name="T3" fmla="*/ 4 h 48"/>
                  <a:gd name="T4" fmla="*/ 38 w 39"/>
                  <a:gd name="T5" fmla="*/ 4 h 48"/>
                  <a:gd name="T6" fmla="*/ 37 w 39"/>
                  <a:gd name="T7" fmla="*/ 1 h 48"/>
                  <a:gd name="T8" fmla="*/ 34 w 39"/>
                  <a:gd name="T9" fmla="*/ 0 h 48"/>
                  <a:gd name="T10" fmla="*/ 3 w 39"/>
                  <a:gd name="T11" fmla="*/ 1 h 48"/>
                  <a:gd name="T12" fmla="*/ 3 w 39"/>
                  <a:gd name="T13" fmla="*/ 1 h 48"/>
                  <a:gd name="T14" fmla="*/ 1 w 39"/>
                  <a:gd name="T15" fmla="*/ 2 h 48"/>
                  <a:gd name="T16" fmla="*/ 0 w 39"/>
                  <a:gd name="T17" fmla="*/ 4 h 48"/>
                  <a:gd name="T18" fmla="*/ 1 w 39"/>
                  <a:gd name="T19" fmla="*/ 46 h 48"/>
                  <a:gd name="T20" fmla="*/ 1 w 39"/>
                  <a:gd name="T21" fmla="*/ 46 h 48"/>
                  <a:gd name="T22" fmla="*/ 1 w 39"/>
                  <a:gd name="T23" fmla="*/ 47 h 48"/>
                  <a:gd name="T24" fmla="*/ 4 w 39"/>
                  <a:gd name="T25" fmla="*/ 48 h 48"/>
                  <a:gd name="T26" fmla="*/ 35 w 39"/>
                  <a:gd name="T27" fmla="*/ 48 h 48"/>
                  <a:gd name="T28" fmla="*/ 35 w 39"/>
                  <a:gd name="T29" fmla="*/ 48 h 48"/>
                  <a:gd name="T30" fmla="*/ 38 w 39"/>
                  <a:gd name="T31" fmla="*/ 47 h 48"/>
                  <a:gd name="T32" fmla="*/ 39 w 39"/>
                  <a:gd name="T33" fmla="*/ 44 h 48"/>
                  <a:gd name="T34" fmla="*/ 39 w 39"/>
                  <a:gd name="T35"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8">
                    <a:moveTo>
                      <a:pt x="39" y="44"/>
                    </a:moveTo>
                    <a:lnTo>
                      <a:pt x="38" y="4"/>
                    </a:lnTo>
                    <a:lnTo>
                      <a:pt x="38" y="4"/>
                    </a:lnTo>
                    <a:lnTo>
                      <a:pt x="37" y="1"/>
                    </a:lnTo>
                    <a:lnTo>
                      <a:pt x="34" y="0"/>
                    </a:lnTo>
                    <a:lnTo>
                      <a:pt x="3" y="1"/>
                    </a:lnTo>
                    <a:lnTo>
                      <a:pt x="3" y="1"/>
                    </a:lnTo>
                    <a:lnTo>
                      <a:pt x="1" y="2"/>
                    </a:lnTo>
                    <a:lnTo>
                      <a:pt x="0" y="4"/>
                    </a:lnTo>
                    <a:lnTo>
                      <a:pt x="1" y="46"/>
                    </a:lnTo>
                    <a:lnTo>
                      <a:pt x="1" y="46"/>
                    </a:lnTo>
                    <a:lnTo>
                      <a:pt x="1" y="47"/>
                    </a:lnTo>
                    <a:lnTo>
                      <a:pt x="4" y="48"/>
                    </a:lnTo>
                    <a:lnTo>
                      <a:pt x="35" y="48"/>
                    </a:lnTo>
                    <a:lnTo>
                      <a:pt x="35" y="48"/>
                    </a:lnTo>
                    <a:lnTo>
                      <a:pt x="38" y="47"/>
                    </a:lnTo>
                    <a:lnTo>
                      <a:pt x="39" y="44"/>
                    </a:lnTo>
                    <a:lnTo>
                      <a:pt x="39" y="44"/>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50" name="组 81">
              <a:extLst>
                <a:ext uri="{FF2B5EF4-FFF2-40B4-BE49-F238E27FC236}">
                  <a16:creationId xmlns:a16="http://schemas.microsoft.com/office/drawing/2014/main" xmlns="" id="{A940C99F-D602-48E5-88BD-E864C0D47265}"/>
                </a:ext>
              </a:extLst>
            </p:cNvPr>
            <p:cNvGrpSpPr/>
            <p:nvPr/>
          </p:nvGrpSpPr>
          <p:grpSpPr>
            <a:xfrm rot="8300375">
              <a:off x="6747911" y="1450049"/>
              <a:ext cx="1134725" cy="881337"/>
              <a:chOff x="8971846" y="3994523"/>
              <a:chExt cx="1652306" cy="1283340"/>
            </a:xfrm>
            <a:effectLst>
              <a:outerShdw blurRad="50800" dist="76200" dir="2700000" algn="tl" rotWithShape="0">
                <a:prstClr val="black">
                  <a:alpha val="40000"/>
                </a:prstClr>
              </a:outerShdw>
            </a:effectLst>
          </p:grpSpPr>
          <p:sp>
            <p:nvSpPr>
              <p:cNvPr id="51" name="Freeform 656">
                <a:extLst>
                  <a:ext uri="{FF2B5EF4-FFF2-40B4-BE49-F238E27FC236}">
                    <a16:creationId xmlns:a16="http://schemas.microsoft.com/office/drawing/2014/main" xmlns="" id="{69725A60-5679-488F-95F8-EDE21B7A5D28}"/>
                  </a:ext>
                </a:extLst>
              </p:cNvPr>
              <p:cNvSpPr>
                <a:spLocks/>
              </p:cNvSpPr>
              <p:nvPr/>
            </p:nvSpPr>
            <p:spPr bwMode="auto">
              <a:xfrm>
                <a:off x="9581433" y="4844739"/>
                <a:ext cx="919726" cy="331530"/>
              </a:xfrm>
              <a:custGeom>
                <a:avLst/>
                <a:gdLst>
                  <a:gd name="T0" fmla="*/ 172 w 172"/>
                  <a:gd name="T1" fmla="*/ 0 h 62"/>
                  <a:gd name="T2" fmla="*/ 172 w 172"/>
                  <a:gd name="T3" fmla="*/ 0 h 62"/>
                  <a:gd name="T4" fmla="*/ 165 w 172"/>
                  <a:gd name="T5" fmla="*/ 3 h 62"/>
                  <a:gd name="T6" fmla="*/ 0 w 172"/>
                  <a:gd name="T7" fmla="*/ 57 h 62"/>
                  <a:gd name="T8" fmla="*/ 22 w 172"/>
                  <a:gd name="T9" fmla="*/ 62 h 62"/>
                  <a:gd name="T10" fmla="*/ 145 w 172"/>
                  <a:gd name="T11" fmla="*/ 23 h 62"/>
                  <a:gd name="T12" fmla="*/ 145 w 172"/>
                  <a:gd name="T13" fmla="*/ 23 h 62"/>
                  <a:gd name="T14" fmla="*/ 154 w 172"/>
                  <a:gd name="T15" fmla="*/ 19 h 62"/>
                  <a:gd name="T16" fmla="*/ 162 w 172"/>
                  <a:gd name="T17" fmla="*/ 14 h 62"/>
                  <a:gd name="T18" fmla="*/ 168 w 172"/>
                  <a:gd name="T19" fmla="*/ 8 h 62"/>
                  <a:gd name="T20" fmla="*/ 172 w 172"/>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62">
                    <a:moveTo>
                      <a:pt x="172" y="0"/>
                    </a:moveTo>
                    <a:lnTo>
                      <a:pt x="172" y="0"/>
                    </a:lnTo>
                    <a:lnTo>
                      <a:pt x="165" y="3"/>
                    </a:lnTo>
                    <a:lnTo>
                      <a:pt x="0" y="57"/>
                    </a:lnTo>
                    <a:lnTo>
                      <a:pt x="22" y="62"/>
                    </a:lnTo>
                    <a:lnTo>
                      <a:pt x="145" y="23"/>
                    </a:lnTo>
                    <a:lnTo>
                      <a:pt x="145" y="23"/>
                    </a:lnTo>
                    <a:lnTo>
                      <a:pt x="154" y="19"/>
                    </a:lnTo>
                    <a:lnTo>
                      <a:pt x="162" y="14"/>
                    </a:lnTo>
                    <a:lnTo>
                      <a:pt x="168" y="8"/>
                    </a:lnTo>
                    <a:lnTo>
                      <a:pt x="1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 name="Freeform 658">
                <a:extLst>
                  <a:ext uri="{FF2B5EF4-FFF2-40B4-BE49-F238E27FC236}">
                    <a16:creationId xmlns:a16="http://schemas.microsoft.com/office/drawing/2014/main" xmlns="" id="{419304C3-9952-4C1A-A0B9-7F2B0EE5B098}"/>
                  </a:ext>
                </a:extLst>
              </p:cNvPr>
              <p:cNvSpPr>
                <a:spLocks/>
              </p:cNvSpPr>
              <p:nvPr/>
            </p:nvSpPr>
            <p:spPr bwMode="auto">
              <a:xfrm>
                <a:off x="8971846" y="3994523"/>
                <a:ext cx="1652306" cy="1213828"/>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 name="Freeform 659">
                <a:extLst>
                  <a:ext uri="{FF2B5EF4-FFF2-40B4-BE49-F238E27FC236}">
                    <a16:creationId xmlns:a16="http://schemas.microsoft.com/office/drawing/2014/main" xmlns="" id="{3472DC14-2F5F-4F29-8ACC-C8B845E1DC3F}"/>
                  </a:ext>
                </a:extLst>
              </p:cNvPr>
              <p:cNvSpPr>
                <a:spLocks/>
              </p:cNvSpPr>
              <p:nvPr/>
            </p:nvSpPr>
            <p:spPr bwMode="auto">
              <a:xfrm>
                <a:off x="8971846" y="3994523"/>
                <a:ext cx="1652306" cy="1213828"/>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660">
                <a:extLst>
                  <a:ext uri="{FF2B5EF4-FFF2-40B4-BE49-F238E27FC236}">
                    <a16:creationId xmlns:a16="http://schemas.microsoft.com/office/drawing/2014/main" xmlns="" id="{A9341AD4-4611-4441-9C7A-E795E755F125}"/>
                  </a:ext>
                </a:extLst>
              </p:cNvPr>
              <p:cNvSpPr>
                <a:spLocks/>
              </p:cNvSpPr>
              <p:nvPr/>
            </p:nvSpPr>
            <p:spPr bwMode="auto">
              <a:xfrm>
                <a:off x="9068098" y="4716406"/>
                <a:ext cx="90905" cy="208545"/>
              </a:xfrm>
              <a:custGeom>
                <a:avLst/>
                <a:gdLst>
                  <a:gd name="T0" fmla="*/ 0 w 17"/>
                  <a:gd name="T1" fmla="*/ 3 h 39"/>
                  <a:gd name="T2" fmla="*/ 13 w 17"/>
                  <a:gd name="T3" fmla="*/ 38 h 39"/>
                  <a:gd name="T4" fmla="*/ 13 w 17"/>
                  <a:gd name="T5" fmla="*/ 38 h 39"/>
                  <a:gd name="T6" fmla="*/ 14 w 17"/>
                  <a:gd name="T7" fmla="*/ 39 h 39"/>
                  <a:gd name="T8" fmla="*/ 15 w 17"/>
                  <a:gd name="T9" fmla="*/ 39 h 39"/>
                  <a:gd name="T10" fmla="*/ 15 w 17"/>
                  <a:gd name="T11" fmla="*/ 39 h 39"/>
                  <a:gd name="T12" fmla="*/ 17 w 17"/>
                  <a:gd name="T13" fmla="*/ 38 h 39"/>
                  <a:gd name="T14" fmla="*/ 17 w 17"/>
                  <a:gd name="T15" fmla="*/ 36 h 39"/>
                  <a:gd name="T16" fmla="*/ 4 w 17"/>
                  <a:gd name="T17" fmla="*/ 1 h 39"/>
                  <a:gd name="T18" fmla="*/ 4 w 17"/>
                  <a:gd name="T19" fmla="*/ 1 h 39"/>
                  <a:gd name="T20" fmla="*/ 3 w 17"/>
                  <a:gd name="T21" fmla="*/ 0 h 39"/>
                  <a:gd name="T22" fmla="*/ 2 w 17"/>
                  <a:gd name="T23" fmla="*/ 0 h 39"/>
                  <a:gd name="T24" fmla="*/ 2 w 17"/>
                  <a:gd name="T25" fmla="*/ 0 h 39"/>
                  <a:gd name="T26" fmla="*/ 0 w 17"/>
                  <a:gd name="T27" fmla="*/ 1 h 39"/>
                  <a:gd name="T28" fmla="*/ 0 w 17"/>
                  <a:gd name="T29" fmla="*/ 3 h 39"/>
                  <a:gd name="T30" fmla="*/ 0 w 17"/>
                  <a:gd name="T3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39">
                    <a:moveTo>
                      <a:pt x="0" y="3"/>
                    </a:moveTo>
                    <a:lnTo>
                      <a:pt x="13" y="38"/>
                    </a:lnTo>
                    <a:lnTo>
                      <a:pt x="13" y="38"/>
                    </a:lnTo>
                    <a:lnTo>
                      <a:pt x="14" y="39"/>
                    </a:lnTo>
                    <a:lnTo>
                      <a:pt x="15" y="39"/>
                    </a:lnTo>
                    <a:lnTo>
                      <a:pt x="15" y="39"/>
                    </a:lnTo>
                    <a:lnTo>
                      <a:pt x="17" y="38"/>
                    </a:lnTo>
                    <a:lnTo>
                      <a:pt x="17" y="36"/>
                    </a:lnTo>
                    <a:lnTo>
                      <a:pt x="4" y="1"/>
                    </a:lnTo>
                    <a:lnTo>
                      <a:pt x="4" y="1"/>
                    </a:lnTo>
                    <a:lnTo>
                      <a:pt x="3" y="0"/>
                    </a:lnTo>
                    <a:lnTo>
                      <a:pt x="2" y="0"/>
                    </a:lnTo>
                    <a:lnTo>
                      <a:pt x="2" y="0"/>
                    </a:lnTo>
                    <a:lnTo>
                      <a:pt x="0" y="1"/>
                    </a:lnTo>
                    <a:lnTo>
                      <a:pt x="0" y="3"/>
                    </a:lnTo>
                    <a:lnTo>
                      <a:pt x="0" y="3"/>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661">
                <a:extLst>
                  <a:ext uri="{FF2B5EF4-FFF2-40B4-BE49-F238E27FC236}">
                    <a16:creationId xmlns:a16="http://schemas.microsoft.com/office/drawing/2014/main" xmlns="" id="{1C1372E2-6588-4A57-BDD5-43DBCB69F119}"/>
                  </a:ext>
                </a:extLst>
              </p:cNvPr>
              <p:cNvSpPr>
                <a:spLocks/>
              </p:cNvSpPr>
              <p:nvPr/>
            </p:nvSpPr>
            <p:spPr bwMode="auto">
              <a:xfrm>
                <a:off x="10426301" y="4352792"/>
                <a:ext cx="74863" cy="69514"/>
              </a:xfrm>
              <a:custGeom>
                <a:avLst/>
                <a:gdLst>
                  <a:gd name="T0" fmla="*/ 4 w 14"/>
                  <a:gd name="T1" fmla="*/ 2 h 13"/>
                  <a:gd name="T2" fmla="*/ 4 w 14"/>
                  <a:gd name="T3" fmla="*/ 2 h 13"/>
                  <a:gd name="T4" fmla="*/ 7 w 14"/>
                  <a:gd name="T5" fmla="*/ 0 h 13"/>
                  <a:gd name="T6" fmla="*/ 10 w 14"/>
                  <a:gd name="T7" fmla="*/ 2 h 13"/>
                  <a:gd name="T8" fmla="*/ 12 w 14"/>
                  <a:gd name="T9" fmla="*/ 3 h 13"/>
                  <a:gd name="T10" fmla="*/ 12 w 14"/>
                  <a:gd name="T11" fmla="*/ 4 h 13"/>
                  <a:gd name="T12" fmla="*/ 12 w 14"/>
                  <a:gd name="T13" fmla="*/ 4 h 13"/>
                  <a:gd name="T14" fmla="*/ 14 w 14"/>
                  <a:gd name="T15" fmla="*/ 7 h 13"/>
                  <a:gd name="T16" fmla="*/ 12 w 14"/>
                  <a:gd name="T17" fmla="*/ 8 h 13"/>
                  <a:gd name="T18" fmla="*/ 11 w 14"/>
                  <a:gd name="T19" fmla="*/ 11 h 13"/>
                  <a:gd name="T20" fmla="*/ 8 w 14"/>
                  <a:gd name="T21" fmla="*/ 11 h 13"/>
                  <a:gd name="T22" fmla="*/ 8 w 14"/>
                  <a:gd name="T23" fmla="*/ 11 h 13"/>
                  <a:gd name="T24" fmla="*/ 6 w 14"/>
                  <a:gd name="T25" fmla="*/ 13 h 13"/>
                  <a:gd name="T26" fmla="*/ 3 w 14"/>
                  <a:gd name="T27" fmla="*/ 11 h 13"/>
                  <a:gd name="T28" fmla="*/ 2 w 14"/>
                  <a:gd name="T29" fmla="*/ 10 h 13"/>
                  <a:gd name="T30" fmla="*/ 0 w 14"/>
                  <a:gd name="T31" fmla="*/ 8 h 13"/>
                  <a:gd name="T32" fmla="*/ 0 w 14"/>
                  <a:gd name="T33" fmla="*/ 8 h 13"/>
                  <a:gd name="T34" fmla="*/ 0 w 14"/>
                  <a:gd name="T35" fmla="*/ 6 h 13"/>
                  <a:gd name="T36" fmla="*/ 2 w 14"/>
                  <a:gd name="T37" fmla="*/ 4 h 13"/>
                  <a:gd name="T38" fmla="*/ 3 w 14"/>
                  <a:gd name="T39" fmla="*/ 3 h 13"/>
                  <a:gd name="T40" fmla="*/ 4 w 14"/>
                  <a:gd name="T41" fmla="*/ 2 h 13"/>
                  <a:gd name="T42" fmla="*/ 4 w 14"/>
                  <a:gd name="T43"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4" y="2"/>
                    </a:moveTo>
                    <a:lnTo>
                      <a:pt x="4" y="2"/>
                    </a:lnTo>
                    <a:lnTo>
                      <a:pt x="7" y="0"/>
                    </a:lnTo>
                    <a:lnTo>
                      <a:pt x="10" y="2"/>
                    </a:lnTo>
                    <a:lnTo>
                      <a:pt x="12" y="3"/>
                    </a:lnTo>
                    <a:lnTo>
                      <a:pt x="12" y="4"/>
                    </a:lnTo>
                    <a:lnTo>
                      <a:pt x="12" y="4"/>
                    </a:lnTo>
                    <a:lnTo>
                      <a:pt x="14" y="7"/>
                    </a:lnTo>
                    <a:lnTo>
                      <a:pt x="12" y="8"/>
                    </a:lnTo>
                    <a:lnTo>
                      <a:pt x="11" y="11"/>
                    </a:lnTo>
                    <a:lnTo>
                      <a:pt x="8" y="11"/>
                    </a:lnTo>
                    <a:lnTo>
                      <a:pt x="8" y="11"/>
                    </a:lnTo>
                    <a:lnTo>
                      <a:pt x="6" y="13"/>
                    </a:lnTo>
                    <a:lnTo>
                      <a:pt x="3" y="11"/>
                    </a:lnTo>
                    <a:lnTo>
                      <a:pt x="2" y="10"/>
                    </a:lnTo>
                    <a:lnTo>
                      <a:pt x="0" y="8"/>
                    </a:lnTo>
                    <a:lnTo>
                      <a:pt x="0" y="8"/>
                    </a:lnTo>
                    <a:lnTo>
                      <a:pt x="0" y="6"/>
                    </a:lnTo>
                    <a:lnTo>
                      <a:pt x="2" y="4"/>
                    </a:lnTo>
                    <a:lnTo>
                      <a:pt x="3" y="3"/>
                    </a:lnTo>
                    <a:lnTo>
                      <a:pt x="4" y="2"/>
                    </a:lnTo>
                    <a:lnTo>
                      <a:pt x="4" y="2"/>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 name="Freeform 662">
                <a:extLst>
                  <a:ext uri="{FF2B5EF4-FFF2-40B4-BE49-F238E27FC236}">
                    <a16:creationId xmlns:a16="http://schemas.microsoft.com/office/drawing/2014/main" xmlns="" id="{40651A4F-74BD-42F4-9A82-5F92BD149210}"/>
                  </a:ext>
                </a:extLst>
              </p:cNvPr>
              <p:cNvSpPr>
                <a:spLocks/>
              </p:cNvSpPr>
              <p:nvPr/>
            </p:nvSpPr>
            <p:spPr bwMode="auto">
              <a:xfrm>
                <a:off x="9062751" y="4042653"/>
                <a:ext cx="1197783" cy="1122926"/>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663">
                <a:extLst>
                  <a:ext uri="{FF2B5EF4-FFF2-40B4-BE49-F238E27FC236}">
                    <a16:creationId xmlns:a16="http://schemas.microsoft.com/office/drawing/2014/main" xmlns="" id="{84D5C77C-A29A-4A36-8746-227D6BDD6EB7}"/>
                  </a:ext>
                </a:extLst>
              </p:cNvPr>
              <p:cNvSpPr>
                <a:spLocks/>
              </p:cNvSpPr>
              <p:nvPr/>
            </p:nvSpPr>
            <p:spPr bwMode="auto">
              <a:xfrm>
                <a:off x="9062751" y="4042653"/>
                <a:ext cx="1197783" cy="1122926"/>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664">
                <a:extLst>
                  <a:ext uri="{FF2B5EF4-FFF2-40B4-BE49-F238E27FC236}">
                    <a16:creationId xmlns:a16="http://schemas.microsoft.com/office/drawing/2014/main" xmlns="" id="{1E8EFBA9-046D-4961-99CB-47FB2488C5CF}"/>
                  </a:ext>
                </a:extLst>
              </p:cNvPr>
              <p:cNvSpPr>
                <a:spLocks/>
              </p:cNvSpPr>
              <p:nvPr/>
            </p:nvSpPr>
            <p:spPr bwMode="auto">
              <a:xfrm>
                <a:off x="9330113" y="4042653"/>
                <a:ext cx="1181746" cy="1112230"/>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665">
                <a:extLst>
                  <a:ext uri="{FF2B5EF4-FFF2-40B4-BE49-F238E27FC236}">
                    <a16:creationId xmlns:a16="http://schemas.microsoft.com/office/drawing/2014/main" xmlns="" id="{1BF5307C-215D-4C1E-834E-98864F3326A3}"/>
                  </a:ext>
                </a:extLst>
              </p:cNvPr>
              <p:cNvSpPr>
                <a:spLocks/>
              </p:cNvSpPr>
              <p:nvPr/>
            </p:nvSpPr>
            <p:spPr bwMode="auto">
              <a:xfrm>
                <a:off x="9330113" y="4042653"/>
                <a:ext cx="1181746" cy="1112230"/>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668">
                <a:extLst>
                  <a:ext uri="{FF2B5EF4-FFF2-40B4-BE49-F238E27FC236}">
                    <a16:creationId xmlns:a16="http://schemas.microsoft.com/office/drawing/2014/main" xmlns="" id="{F2CFF4FE-5388-4D71-BF68-DBF77285FC00}"/>
                  </a:ext>
                </a:extLst>
              </p:cNvPr>
              <p:cNvSpPr>
                <a:spLocks/>
              </p:cNvSpPr>
              <p:nvPr/>
            </p:nvSpPr>
            <p:spPr bwMode="auto">
              <a:xfrm>
                <a:off x="8993236" y="5047936"/>
                <a:ext cx="21388" cy="37432"/>
              </a:xfrm>
              <a:custGeom>
                <a:avLst/>
                <a:gdLst>
                  <a:gd name="T0" fmla="*/ 1 w 4"/>
                  <a:gd name="T1" fmla="*/ 0 h 7"/>
                  <a:gd name="T2" fmla="*/ 0 w 4"/>
                  <a:gd name="T3" fmla="*/ 1 h 7"/>
                  <a:gd name="T4" fmla="*/ 4 w 4"/>
                  <a:gd name="T5" fmla="*/ 7 h 7"/>
                  <a:gd name="T6" fmla="*/ 1 w 4"/>
                  <a:gd name="T7" fmla="*/ 0 h 7"/>
                </a:gdLst>
                <a:ahLst/>
                <a:cxnLst>
                  <a:cxn ang="0">
                    <a:pos x="T0" y="T1"/>
                  </a:cxn>
                  <a:cxn ang="0">
                    <a:pos x="T2" y="T3"/>
                  </a:cxn>
                  <a:cxn ang="0">
                    <a:pos x="T4" y="T5"/>
                  </a:cxn>
                  <a:cxn ang="0">
                    <a:pos x="T6" y="T7"/>
                  </a:cxn>
                </a:cxnLst>
                <a:rect l="0" t="0" r="r" b="b"/>
                <a:pathLst>
                  <a:path w="4" h="7">
                    <a:moveTo>
                      <a:pt x="1" y="0"/>
                    </a:moveTo>
                    <a:lnTo>
                      <a:pt x="0" y="1"/>
                    </a:lnTo>
                    <a:lnTo>
                      <a:pt x="4" y="7"/>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672">
                <a:extLst>
                  <a:ext uri="{FF2B5EF4-FFF2-40B4-BE49-F238E27FC236}">
                    <a16:creationId xmlns:a16="http://schemas.microsoft.com/office/drawing/2014/main" xmlns="" id="{094ACEC4-39A2-47F7-8887-53241B741052}"/>
                  </a:ext>
                </a:extLst>
              </p:cNvPr>
              <p:cNvSpPr>
                <a:spLocks/>
              </p:cNvSpPr>
              <p:nvPr/>
            </p:nvSpPr>
            <p:spPr bwMode="auto">
              <a:xfrm>
                <a:off x="8998583" y="5010500"/>
                <a:ext cx="700491" cy="267363"/>
              </a:xfrm>
              <a:custGeom>
                <a:avLst/>
                <a:gdLst>
                  <a:gd name="T0" fmla="*/ 24 w 131"/>
                  <a:gd name="T1" fmla="*/ 0 h 50"/>
                  <a:gd name="T2" fmla="*/ 0 w 131"/>
                  <a:gd name="T3" fmla="*/ 7 h 50"/>
                  <a:gd name="T4" fmla="*/ 3 w 131"/>
                  <a:gd name="T5" fmla="*/ 14 h 50"/>
                  <a:gd name="T6" fmla="*/ 4 w 131"/>
                  <a:gd name="T7" fmla="*/ 16 h 50"/>
                  <a:gd name="T8" fmla="*/ 17 w 131"/>
                  <a:gd name="T9" fmla="*/ 31 h 50"/>
                  <a:gd name="T10" fmla="*/ 76 w 131"/>
                  <a:gd name="T11" fmla="*/ 50 h 50"/>
                  <a:gd name="T12" fmla="*/ 131 w 131"/>
                  <a:gd name="T13" fmla="*/ 31 h 50"/>
                  <a:gd name="T14" fmla="*/ 109 w 131"/>
                  <a:gd name="T15" fmla="*/ 26 h 50"/>
                  <a:gd name="T16" fmla="*/ 80 w 131"/>
                  <a:gd name="T17" fmla="*/ 35 h 50"/>
                  <a:gd name="T18" fmla="*/ 80 w 131"/>
                  <a:gd name="T19" fmla="*/ 35 h 50"/>
                  <a:gd name="T20" fmla="*/ 73 w 131"/>
                  <a:gd name="T21" fmla="*/ 37 h 50"/>
                  <a:gd name="T22" fmla="*/ 65 w 131"/>
                  <a:gd name="T23" fmla="*/ 37 h 50"/>
                  <a:gd name="T24" fmla="*/ 65 w 131"/>
                  <a:gd name="T25" fmla="*/ 37 h 50"/>
                  <a:gd name="T26" fmla="*/ 54 w 131"/>
                  <a:gd name="T27" fmla="*/ 35 h 50"/>
                  <a:gd name="T28" fmla="*/ 49 w 131"/>
                  <a:gd name="T29" fmla="*/ 34 h 50"/>
                  <a:gd name="T30" fmla="*/ 43 w 131"/>
                  <a:gd name="T31" fmla="*/ 31 h 50"/>
                  <a:gd name="T32" fmla="*/ 38 w 131"/>
                  <a:gd name="T33" fmla="*/ 27 h 50"/>
                  <a:gd name="T34" fmla="*/ 35 w 131"/>
                  <a:gd name="T35" fmla="*/ 23 h 50"/>
                  <a:gd name="T36" fmla="*/ 31 w 131"/>
                  <a:gd name="T37" fmla="*/ 19 h 50"/>
                  <a:gd name="T38" fmla="*/ 30 w 131"/>
                  <a:gd name="T39" fmla="*/ 14 h 50"/>
                  <a:gd name="T40" fmla="*/ 24 w 131"/>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50">
                    <a:moveTo>
                      <a:pt x="24" y="0"/>
                    </a:moveTo>
                    <a:lnTo>
                      <a:pt x="0" y="7"/>
                    </a:lnTo>
                    <a:lnTo>
                      <a:pt x="3" y="14"/>
                    </a:lnTo>
                    <a:lnTo>
                      <a:pt x="4" y="16"/>
                    </a:lnTo>
                    <a:lnTo>
                      <a:pt x="17" y="31"/>
                    </a:lnTo>
                    <a:lnTo>
                      <a:pt x="76" y="50"/>
                    </a:lnTo>
                    <a:lnTo>
                      <a:pt x="131" y="31"/>
                    </a:lnTo>
                    <a:lnTo>
                      <a:pt x="109" y="26"/>
                    </a:lnTo>
                    <a:lnTo>
                      <a:pt x="80" y="35"/>
                    </a:lnTo>
                    <a:lnTo>
                      <a:pt x="80" y="35"/>
                    </a:lnTo>
                    <a:lnTo>
                      <a:pt x="73" y="37"/>
                    </a:lnTo>
                    <a:lnTo>
                      <a:pt x="65" y="37"/>
                    </a:lnTo>
                    <a:lnTo>
                      <a:pt x="65" y="37"/>
                    </a:lnTo>
                    <a:lnTo>
                      <a:pt x="54" y="35"/>
                    </a:lnTo>
                    <a:lnTo>
                      <a:pt x="49" y="34"/>
                    </a:lnTo>
                    <a:lnTo>
                      <a:pt x="43" y="31"/>
                    </a:lnTo>
                    <a:lnTo>
                      <a:pt x="38" y="27"/>
                    </a:lnTo>
                    <a:lnTo>
                      <a:pt x="35" y="23"/>
                    </a:lnTo>
                    <a:lnTo>
                      <a:pt x="31" y="19"/>
                    </a:lnTo>
                    <a:lnTo>
                      <a:pt x="30" y="14"/>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673">
                <a:extLst>
                  <a:ext uri="{FF2B5EF4-FFF2-40B4-BE49-F238E27FC236}">
                    <a16:creationId xmlns:a16="http://schemas.microsoft.com/office/drawing/2014/main" xmlns="" id="{FBFD74BA-254C-4058-8579-20D4296F040B}"/>
                  </a:ext>
                </a:extLst>
              </p:cNvPr>
              <p:cNvSpPr>
                <a:spLocks/>
              </p:cNvSpPr>
              <p:nvPr/>
            </p:nvSpPr>
            <p:spPr bwMode="auto">
              <a:xfrm>
                <a:off x="9126920" y="5010500"/>
                <a:ext cx="454519" cy="197851"/>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close/>
                  </a:path>
                </a:pathLst>
              </a:custGeom>
              <a:solidFill>
                <a:srgbClr val="20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674">
                <a:extLst>
                  <a:ext uri="{FF2B5EF4-FFF2-40B4-BE49-F238E27FC236}">
                    <a16:creationId xmlns:a16="http://schemas.microsoft.com/office/drawing/2014/main" xmlns="" id="{FD444F1F-B20D-49CB-8EC9-3AD78498F805}"/>
                  </a:ext>
                </a:extLst>
              </p:cNvPr>
              <p:cNvSpPr>
                <a:spLocks/>
              </p:cNvSpPr>
              <p:nvPr/>
            </p:nvSpPr>
            <p:spPr bwMode="auto">
              <a:xfrm>
                <a:off x="9126920" y="5010500"/>
                <a:ext cx="454519" cy="197851"/>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 name="Freeform 675">
                <a:extLst>
                  <a:ext uri="{FF2B5EF4-FFF2-40B4-BE49-F238E27FC236}">
                    <a16:creationId xmlns:a16="http://schemas.microsoft.com/office/drawing/2014/main" xmlns="" id="{92BB22F3-56F8-4E44-A3D3-7EBE490BF005}"/>
                  </a:ext>
                </a:extLst>
              </p:cNvPr>
              <p:cNvSpPr>
                <a:spLocks/>
              </p:cNvSpPr>
              <p:nvPr/>
            </p:nvSpPr>
            <p:spPr bwMode="auto">
              <a:xfrm>
                <a:off x="9281987" y="5047936"/>
                <a:ext cx="112293" cy="117640"/>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close/>
                  </a:path>
                </a:pathLst>
              </a:custGeom>
              <a:solidFill>
                <a:srgbClr val="343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676">
                <a:extLst>
                  <a:ext uri="{FF2B5EF4-FFF2-40B4-BE49-F238E27FC236}">
                    <a16:creationId xmlns:a16="http://schemas.microsoft.com/office/drawing/2014/main" xmlns="" id="{D0A17EDC-375E-45CB-A742-9C993BEDB088}"/>
                  </a:ext>
                </a:extLst>
              </p:cNvPr>
              <p:cNvSpPr>
                <a:spLocks/>
              </p:cNvSpPr>
              <p:nvPr/>
            </p:nvSpPr>
            <p:spPr bwMode="auto">
              <a:xfrm>
                <a:off x="9281987" y="5047936"/>
                <a:ext cx="112293" cy="117640"/>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 name="Freeform 677">
                <a:extLst>
                  <a:ext uri="{FF2B5EF4-FFF2-40B4-BE49-F238E27FC236}">
                    <a16:creationId xmlns:a16="http://schemas.microsoft.com/office/drawing/2014/main" xmlns="" id="{D2734C19-C965-48CB-9C32-69C3026506DC}"/>
                  </a:ext>
                </a:extLst>
              </p:cNvPr>
              <p:cNvSpPr>
                <a:spLocks/>
              </p:cNvSpPr>
              <p:nvPr/>
            </p:nvSpPr>
            <p:spPr bwMode="auto">
              <a:xfrm>
                <a:off x="9330113" y="5085364"/>
                <a:ext cx="144378" cy="69514"/>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close/>
                  </a:path>
                </a:pathLst>
              </a:custGeom>
              <a:solidFill>
                <a:srgbClr val="3F44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 name="Freeform 678">
                <a:extLst>
                  <a:ext uri="{FF2B5EF4-FFF2-40B4-BE49-F238E27FC236}">
                    <a16:creationId xmlns:a16="http://schemas.microsoft.com/office/drawing/2014/main" xmlns="" id="{CAC889ED-7EA5-4D9C-B4CA-DFC876F3DA80}"/>
                  </a:ext>
                </a:extLst>
              </p:cNvPr>
              <p:cNvSpPr>
                <a:spLocks/>
              </p:cNvSpPr>
              <p:nvPr/>
            </p:nvSpPr>
            <p:spPr bwMode="auto">
              <a:xfrm>
                <a:off x="9330113" y="5085364"/>
                <a:ext cx="144378" cy="69514"/>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sp>
        <p:nvSpPr>
          <p:cNvPr id="112" name="圆角矩形 6">
            <a:extLst>
              <a:ext uri="{FF2B5EF4-FFF2-40B4-BE49-F238E27FC236}">
                <a16:creationId xmlns:a16="http://schemas.microsoft.com/office/drawing/2014/main" xmlns="" id="{0A6FC2A0-E541-4E9D-B8C4-766E22A16E80}"/>
              </a:ext>
            </a:extLst>
          </p:cNvPr>
          <p:cNvSpPr/>
          <p:nvPr/>
        </p:nvSpPr>
        <p:spPr>
          <a:xfrm>
            <a:off x="3691103" y="1209927"/>
            <a:ext cx="1234716" cy="471759"/>
          </a:xfrm>
          <a:prstGeom prst="roundRect">
            <a:avLst>
              <a:gd name="adj" fmla="val 7843"/>
            </a:avLst>
          </a:prstGeom>
          <a:solidFill>
            <a:schemeClr val="accent3"/>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zh-TW" altLang="en-US" sz="2400" b="1" dirty="0">
                <a:solidFill>
                  <a:schemeClr val="bg1"/>
                </a:solidFill>
                <a:latin typeface="Microsoft YaHei" charset="0"/>
                <a:ea typeface="Microsoft YaHei" charset="0"/>
                <a:cs typeface="Microsoft YaHei" charset="0"/>
              </a:rPr>
              <a:t>安全性</a:t>
            </a:r>
            <a:endParaRPr lang="zh-CN" altLang="en-US" sz="2400" b="1" dirty="0">
              <a:solidFill>
                <a:schemeClr val="bg1"/>
              </a:solidFill>
              <a:latin typeface="Calibri"/>
              <a:ea typeface="宋体"/>
            </a:endParaRPr>
          </a:p>
        </p:txBody>
      </p:sp>
      <p:sp>
        <p:nvSpPr>
          <p:cNvPr id="113" name="文本框 8">
            <a:extLst>
              <a:ext uri="{FF2B5EF4-FFF2-40B4-BE49-F238E27FC236}">
                <a16:creationId xmlns:a16="http://schemas.microsoft.com/office/drawing/2014/main" xmlns="" id="{C063643E-B394-4212-B0E7-10F666279DED}"/>
              </a:ext>
            </a:extLst>
          </p:cNvPr>
          <p:cNvSpPr txBox="1"/>
          <p:nvPr/>
        </p:nvSpPr>
        <p:spPr>
          <a:xfrm>
            <a:off x="3655135" y="1767418"/>
            <a:ext cx="7399247" cy="16185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檢測輸入錯誤的密碼或帳號時，是否能夠正確的阻擋登入。</a:t>
            </a:r>
          </a:p>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只有使用者本身能修改行程，主管只能觀看行程，因此測試主管是否能不當修改使用者的行程。</a:t>
            </a:r>
          </a:p>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測試驗證碼輸入錯誤時，是否能夠正確的阻擋登入。</a:t>
            </a:r>
          </a:p>
        </p:txBody>
      </p:sp>
      <p:sp>
        <p:nvSpPr>
          <p:cNvPr id="114" name="圆角矩形 8">
            <a:extLst>
              <a:ext uri="{FF2B5EF4-FFF2-40B4-BE49-F238E27FC236}">
                <a16:creationId xmlns:a16="http://schemas.microsoft.com/office/drawing/2014/main" xmlns="" id="{4266BA6C-63D0-42BB-987C-3B5C7BFCD96A}"/>
              </a:ext>
            </a:extLst>
          </p:cNvPr>
          <p:cNvSpPr/>
          <p:nvPr/>
        </p:nvSpPr>
        <p:spPr>
          <a:xfrm>
            <a:off x="3696347" y="3894382"/>
            <a:ext cx="1234716" cy="471759"/>
          </a:xfrm>
          <a:prstGeom prst="roundRect">
            <a:avLst>
              <a:gd name="adj" fmla="val 7843"/>
            </a:avLst>
          </a:prstGeom>
          <a:solidFill>
            <a:schemeClr val="accent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zh-TW" altLang="en-US" sz="2400" b="1" dirty="0">
                <a:solidFill>
                  <a:schemeClr val="bg1"/>
                </a:solidFill>
                <a:latin typeface="Microsoft YaHei" charset="0"/>
                <a:ea typeface="Microsoft YaHei" charset="0"/>
              </a:rPr>
              <a:t>系統</a:t>
            </a:r>
            <a:endParaRPr lang="zh-CN" altLang="en-US" sz="2400" b="1" dirty="0">
              <a:solidFill>
                <a:schemeClr val="bg1"/>
              </a:solidFill>
              <a:latin typeface="Microsoft YaHei" charset="0"/>
              <a:ea typeface="Microsoft YaHei" charset="0"/>
            </a:endParaRPr>
          </a:p>
        </p:txBody>
      </p:sp>
      <p:sp>
        <p:nvSpPr>
          <p:cNvPr id="115" name="文本框 8">
            <a:extLst>
              <a:ext uri="{FF2B5EF4-FFF2-40B4-BE49-F238E27FC236}">
                <a16:creationId xmlns:a16="http://schemas.microsoft.com/office/drawing/2014/main" xmlns="" id="{85628663-68D2-4FB2-9B76-9133FF3CEFFB}"/>
              </a:ext>
            </a:extLst>
          </p:cNvPr>
          <p:cNvSpPr txBox="1"/>
          <p:nvPr/>
        </p:nvSpPr>
        <p:spPr>
          <a:xfrm>
            <a:off x="3711881" y="4431777"/>
            <a:ext cx="7399247" cy="16185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檢查帳號密碼以及行程資料是否能夠正確的儲存到特定的文件中，以永久保存。</a:t>
            </a:r>
          </a:p>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測試程式是否能與不同的作業系統相容並正確執行。</a:t>
            </a:r>
          </a:p>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測試輸入的資料是否在當機或是不正常關閉之後不會存取輸入到一半的資料，必須在正確儲存後才能存到文件中。</a:t>
            </a:r>
          </a:p>
        </p:txBody>
      </p:sp>
      <p:sp>
        <p:nvSpPr>
          <p:cNvPr id="42" name="文字方塊 41"/>
          <p:cNvSpPr txBox="1"/>
          <p:nvPr/>
        </p:nvSpPr>
        <p:spPr>
          <a:xfrm>
            <a:off x="11330868" y="6102892"/>
            <a:ext cx="861132" cy="584775"/>
          </a:xfrm>
          <a:prstGeom prst="rect">
            <a:avLst/>
          </a:prstGeom>
          <a:noFill/>
        </p:spPr>
        <p:txBody>
          <a:bodyPr wrap="square" rtlCol="0">
            <a:spAutoFit/>
          </a:bodyPr>
          <a:lstStyle/>
          <a:p>
            <a:r>
              <a:rPr kumimoji="1" lang="en-US" altLang="zh-TW" sz="3200" dirty="0">
                <a:solidFill>
                  <a:srgbClr val="FFC000"/>
                </a:solidFill>
                <a:latin typeface="Yuanti TC" charset="-120"/>
                <a:ea typeface="Yuanti TC" charset="-120"/>
                <a:cs typeface="Yuanti TC" charset="-120"/>
              </a:rPr>
              <a:t>5</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32237319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817298" y="422044"/>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7" name="矩形 6"/>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37" name="矩形 36">
            <a:extLst>
              <a:ext uri="{FF2B5EF4-FFF2-40B4-BE49-F238E27FC236}">
                <a16:creationId xmlns:a16="http://schemas.microsoft.com/office/drawing/2014/main" xmlns="" id="{B355D1D3-C85D-4AFF-A7E0-FA99D13AEFEF}"/>
              </a:ext>
            </a:extLst>
          </p:cNvPr>
          <p:cNvSpPr/>
          <p:nvPr/>
        </p:nvSpPr>
        <p:spPr>
          <a:xfrm>
            <a:off x="616607" y="4995716"/>
            <a:ext cx="2936240" cy="477503"/>
          </a:xfrm>
          <a:prstGeom prst="rect">
            <a:avLst/>
          </a:prstGeom>
        </p:spPr>
        <p:txBody>
          <a:bodyPr wrap="square">
            <a:spAutoFit/>
          </a:bodyPr>
          <a:lstStyle/>
          <a:p>
            <a:pPr lvl="0" algn="ctr">
              <a:lnSpc>
                <a:spcPct val="130000"/>
              </a:lnSpc>
            </a:pPr>
            <a:r>
              <a:rPr lang="zh-TW" altLang="en-US" sz="2133" b="1" dirty="0">
                <a:solidFill>
                  <a:schemeClr val="accent1"/>
                </a:solidFill>
                <a:latin typeface="Microsoft YaHei" charset="0"/>
                <a:ea typeface="Microsoft YaHei" charset="0"/>
                <a:cs typeface="Microsoft YaHei" charset="0"/>
              </a:rPr>
              <a:t>驗 收 測 試 與 限 制</a:t>
            </a:r>
            <a:endParaRPr lang="en-US" altLang="zh-CN" sz="2133" b="1" dirty="0">
              <a:solidFill>
                <a:schemeClr val="accent1"/>
              </a:solidFill>
              <a:latin typeface="Microsoft YaHei" charset="0"/>
              <a:ea typeface="Microsoft YaHei" charset="0"/>
              <a:cs typeface="Microsoft YaHei" charset="0"/>
            </a:endParaRPr>
          </a:p>
        </p:txBody>
      </p:sp>
      <p:sp>
        <p:nvSpPr>
          <p:cNvPr id="112" name="圆角矩形 6">
            <a:extLst>
              <a:ext uri="{FF2B5EF4-FFF2-40B4-BE49-F238E27FC236}">
                <a16:creationId xmlns:a16="http://schemas.microsoft.com/office/drawing/2014/main" xmlns="" id="{0A6FC2A0-E541-4E9D-B8C4-766E22A16E80}"/>
              </a:ext>
            </a:extLst>
          </p:cNvPr>
          <p:cNvSpPr/>
          <p:nvPr/>
        </p:nvSpPr>
        <p:spPr>
          <a:xfrm>
            <a:off x="3699885" y="3901783"/>
            <a:ext cx="1234716" cy="471759"/>
          </a:xfrm>
          <a:prstGeom prst="roundRect">
            <a:avLst>
              <a:gd name="adj" fmla="val 7843"/>
            </a:avLst>
          </a:prstGeom>
          <a:solidFill>
            <a:schemeClr val="accent3"/>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zh-TW" altLang="en-US" sz="2400" b="1" dirty="0">
                <a:solidFill>
                  <a:schemeClr val="bg1"/>
                </a:solidFill>
                <a:latin typeface="Microsoft YaHei" charset="0"/>
                <a:ea typeface="Microsoft YaHei" charset="0"/>
                <a:cs typeface="Microsoft YaHei" charset="0"/>
              </a:rPr>
              <a:t>限制</a:t>
            </a:r>
            <a:endParaRPr lang="zh-CN" altLang="en-US" sz="2400" b="1" dirty="0">
              <a:solidFill>
                <a:schemeClr val="bg1"/>
              </a:solidFill>
              <a:latin typeface="Calibri"/>
              <a:ea typeface="宋体"/>
            </a:endParaRPr>
          </a:p>
        </p:txBody>
      </p:sp>
      <p:sp>
        <p:nvSpPr>
          <p:cNvPr id="113" name="文本框 8">
            <a:extLst>
              <a:ext uri="{FF2B5EF4-FFF2-40B4-BE49-F238E27FC236}">
                <a16:creationId xmlns:a16="http://schemas.microsoft.com/office/drawing/2014/main" xmlns="" id="{C063643E-B394-4212-B0E7-10F666279DED}"/>
              </a:ext>
            </a:extLst>
          </p:cNvPr>
          <p:cNvSpPr txBox="1"/>
          <p:nvPr/>
        </p:nvSpPr>
        <p:spPr>
          <a:xfrm>
            <a:off x="3655135" y="1767418"/>
            <a:ext cx="7399247" cy="20000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60000"/>
              </a:lnSpc>
              <a:buFont typeface="Arial" panose="020B0604020202020204" pitchFamily="34" charset="0"/>
              <a:buChar char="•"/>
            </a:pPr>
            <a:r>
              <a:rPr lang="zh-TW" altLang="en-US" sz="2000" dirty="0">
                <a:solidFill>
                  <a:schemeClr val="accent1">
                    <a:lumMod val="50000"/>
                  </a:schemeClr>
                </a:solidFill>
                <a:latin typeface="Microsoft YaHei" charset="0"/>
                <a:ea typeface="Microsoft YaHei" charset="0"/>
                <a:cs typeface="Microsoft YaHei" charset="0"/>
              </a:rPr>
              <a:t>由非軟體組的成員，實際在自己的主機上操作行事曆，由開發軟體的成員的操作手冊摸索，進行</a:t>
            </a:r>
            <a:r>
              <a:rPr lang="en-US" altLang="zh-TW" sz="2000" dirty="0">
                <a:solidFill>
                  <a:schemeClr val="accent1">
                    <a:lumMod val="50000"/>
                  </a:schemeClr>
                </a:solidFill>
                <a:latin typeface="Microsoft YaHei" charset="0"/>
                <a:ea typeface="Microsoft YaHei" charset="0"/>
                <a:cs typeface="Microsoft YaHei" charset="0"/>
              </a:rPr>
              <a:t>3</a:t>
            </a:r>
            <a:r>
              <a:rPr lang="zh-TW" altLang="en-US" sz="2000" dirty="0">
                <a:solidFill>
                  <a:schemeClr val="accent1">
                    <a:lumMod val="50000"/>
                  </a:schemeClr>
                </a:solidFill>
                <a:latin typeface="Microsoft YaHei" charset="0"/>
                <a:ea typeface="Microsoft YaHei" charset="0"/>
                <a:cs typeface="Microsoft YaHei" charset="0"/>
              </a:rPr>
              <a:t>天的實際使用，測試軟體是否能夠正常記錄行事且皆有符合需求規格書的內容，並且將遇到的問題和不合理的地方記錄下來。</a:t>
            </a:r>
          </a:p>
        </p:txBody>
      </p:sp>
      <p:sp>
        <p:nvSpPr>
          <p:cNvPr id="115" name="文本框 8">
            <a:extLst>
              <a:ext uri="{FF2B5EF4-FFF2-40B4-BE49-F238E27FC236}">
                <a16:creationId xmlns:a16="http://schemas.microsoft.com/office/drawing/2014/main" xmlns="" id="{85628663-68D2-4FB2-9B76-9133FF3CEFFB}"/>
              </a:ext>
            </a:extLst>
          </p:cNvPr>
          <p:cNvSpPr txBox="1"/>
          <p:nvPr/>
        </p:nvSpPr>
        <p:spPr>
          <a:xfrm>
            <a:off x="3711881" y="4431777"/>
            <a:ext cx="7399247" cy="142154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60000"/>
              </a:lnSpc>
              <a:buFont typeface="Arial" panose="020B0604020202020204" pitchFamily="34" charset="0"/>
              <a:buChar char="•"/>
            </a:pPr>
            <a:r>
              <a:rPr lang="zh-TW" altLang="zh-TW" sz="2000" dirty="0">
                <a:solidFill>
                  <a:schemeClr val="accent1">
                    <a:lumMod val="50000"/>
                  </a:schemeClr>
                </a:solidFill>
                <a:latin typeface="Microsoft YaHei" charset="0"/>
                <a:ea typeface="Microsoft YaHei" charset="0"/>
                <a:cs typeface="Microsoft YaHei" charset="0"/>
              </a:rPr>
              <a:t>根據專案計畫書的時程安排，需在</a:t>
            </a:r>
            <a:r>
              <a:rPr lang="en-US" altLang="zh-TW" sz="2000" dirty="0">
                <a:solidFill>
                  <a:schemeClr val="accent1">
                    <a:lumMod val="50000"/>
                  </a:schemeClr>
                </a:solidFill>
                <a:latin typeface="Microsoft YaHei" charset="0"/>
                <a:ea typeface="Microsoft YaHei" charset="0"/>
                <a:cs typeface="Microsoft YaHei" charset="0"/>
              </a:rPr>
              <a:t>2018/6/15</a:t>
            </a:r>
            <a:r>
              <a:rPr lang="zh-TW" altLang="zh-TW" sz="2000" dirty="0">
                <a:solidFill>
                  <a:schemeClr val="accent1">
                    <a:lumMod val="50000"/>
                  </a:schemeClr>
                </a:solidFill>
                <a:latin typeface="Microsoft YaHei" charset="0"/>
                <a:ea typeface="Microsoft YaHei" charset="0"/>
                <a:cs typeface="Microsoft YaHei" charset="0"/>
              </a:rPr>
              <a:t>前完成此計畫書，最慢於</a:t>
            </a:r>
            <a:r>
              <a:rPr lang="en-US" altLang="zh-TW" sz="2000" dirty="0">
                <a:solidFill>
                  <a:schemeClr val="accent1">
                    <a:lumMod val="50000"/>
                  </a:schemeClr>
                </a:solidFill>
                <a:latin typeface="Microsoft YaHei" charset="0"/>
                <a:ea typeface="Microsoft YaHei" charset="0"/>
                <a:cs typeface="Microsoft YaHei" charset="0"/>
              </a:rPr>
              <a:t>2018/6/22</a:t>
            </a:r>
            <a:r>
              <a:rPr lang="zh-TW" altLang="zh-TW" sz="2000" dirty="0">
                <a:solidFill>
                  <a:schemeClr val="accent1">
                    <a:lumMod val="50000"/>
                  </a:schemeClr>
                </a:solidFill>
                <a:latin typeface="Microsoft YaHei" charset="0"/>
                <a:ea typeface="Microsoft YaHei" charset="0"/>
                <a:cs typeface="Microsoft YaHei" charset="0"/>
              </a:rPr>
              <a:t>報告日之前完成所有編輯。</a:t>
            </a:r>
          </a:p>
          <a:p>
            <a:pPr marL="285750" indent="-285750">
              <a:lnSpc>
                <a:spcPct val="160000"/>
              </a:lnSpc>
              <a:buFont typeface="Arial" panose="020B0604020202020204" pitchFamily="34" charset="0"/>
              <a:buChar char="•"/>
            </a:pPr>
            <a:endParaRPr lang="zh-TW" altLang="en-US" sz="1600" dirty="0">
              <a:solidFill>
                <a:schemeClr val="accent1">
                  <a:lumMod val="50000"/>
                </a:schemeClr>
              </a:solidFill>
              <a:latin typeface="Microsoft YaHei" charset="0"/>
              <a:ea typeface="Microsoft YaHei" charset="0"/>
              <a:cs typeface="Microsoft YaHei" charset="0"/>
            </a:endParaRPr>
          </a:p>
        </p:txBody>
      </p:sp>
      <p:sp>
        <p:nvSpPr>
          <p:cNvPr id="42" name="空心弧 2">
            <a:extLst>
              <a:ext uri="{FF2B5EF4-FFF2-40B4-BE49-F238E27FC236}">
                <a16:creationId xmlns:a16="http://schemas.microsoft.com/office/drawing/2014/main" xmlns="" id="{9D049404-5181-43D5-A8D2-ED5CD0A4D67C}"/>
              </a:ext>
            </a:extLst>
          </p:cNvPr>
          <p:cNvSpPr/>
          <p:nvPr/>
        </p:nvSpPr>
        <p:spPr>
          <a:xfrm rot="5400000" flipH="1">
            <a:off x="771987" y="2399919"/>
            <a:ext cx="2280118" cy="2291666"/>
          </a:xfrm>
          <a:prstGeom prst="blockArc">
            <a:avLst>
              <a:gd name="adj1" fmla="val 2957629"/>
              <a:gd name="adj2" fmla="val 632385"/>
              <a:gd name="adj3" fmla="val 3582"/>
            </a:avLst>
          </a:prstGeom>
          <a:solidFill>
            <a:schemeClr val="accent3"/>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sz="1867">
              <a:solidFill>
                <a:prstClr val="black"/>
              </a:solidFill>
              <a:latin typeface="Calibri"/>
              <a:ea typeface="宋体"/>
            </a:endParaRPr>
          </a:p>
        </p:txBody>
      </p:sp>
      <p:sp>
        <p:nvSpPr>
          <p:cNvPr id="44" name="空心弧 3">
            <a:extLst>
              <a:ext uri="{FF2B5EF4-FFF2-40B4-BE49-F238E27FC236}">
                <a16:creationId xmlns:a16="http://schemas.microsoft.com/office/drawing/2014/main" xmlns="" id="{9A7596BC-890C-4871-8EC1-E50C79994762}"/>
              </a:ext>
            </a:extLst>
          </p:cNvPr>
          <p:cNvSpPr/>
          <p:nvPr/>
        </p:nvSpPr>
        <p:spPr>
          <a:xfrm rot="5400000" flipH="1">
            <a:off x="577901" y="2215044"/>
            <a:ext cx="2707877" cy="2641083"/>
          </a:xfrm>
          <a:prstGeom prst="blockArc">
            <a:avLst>
              <a:gd name="adj1" fmla="val 6449694"/>
              <a:gd name="adj2" fmla="val 632385"/>
              <a:gd name="adj3" fmla="val 3582"/>
            </a:avLst>
          </a:prstGeom>
          <a:solidFill>
            <a:schemeClr val="accent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sz="1867">
              <a:solidFill>
                <a:prstClr val="black"/>
              </a:solidFill>
              <a:latin typeface="Calibri"/>
              <a:ea typeface="宋体"/>
            </a:endParaRPr>
          </a:p>
        </p:txBody>
      </p:sp>
      <p:grpSp>
        <p:nvGrpSpPr>
          <p:cNvPr id="45" name="组 26">
            <a:extLst>
              <a:ext uri="{FF2B5EF4-FFF2-40B4-BE49-F238E27FC236}">
                <a16:creationId xmlns:a16="http://schemas.microsoft.com/office/drawing/2014/main" xmlns="" id="{9EBEE3DD-DC57-482D-B1A2-C09A42D98AF8}"/>
              </a:ext>
            </a:extLst>
          </p:cNvPr>
          <p:cNvGrpSpPr/>
          <p:nvPr/>
        </p:nvGrpSpPr>
        <p:grpSpPr>
          <a:xfrm rot="18470414">
            <a:off x="1102405" y="2708103"/>
            <a:ext cx="1436493" cy="1756023"/>
            <a:chOff x="66230" y="3232992"/>
            <a:chExt cx="1509550" cy="1891998"/>
          </a:xfrm>
          <a:effectLst>
            <a:outerShdw blurRad="50800" dist="76200" dir="2700000" algn="tl" rotWithShape="0">
              <a:prstClr val="black">
                <a:alpha val="40000"/>
              </a:prstClr>
            </a:outerShdw>
          </a:effectLst>
        </p:grpSpPr>
        <p:grpSp>
          <p:nvGrpSpPr>
            <p:cNvPr id="46" name="组 27">
              <a:extLst>
                <a:ext uri="{FF2B5EF4-FFF2-40B4-BE49-F238E27FC236}">
                  <a16:creationId xmlns:a16="http://schemas.microsoft.com/office/drawing/2014/main" xmlns="" id="{41DEFDCA-4DB7-4D15-BEA3-667EA276E133}"/>
                </a:ext>
              </a:extLst>
            </p:cNvPr>
            <p:cNvGrpSpPr/>
            <p:nvPr/>
          </p:nvGrpSpPr>
          <p:grpSpPr>
            <a:xfrm rot="16663435">
              <a:off x="-240754" y="3539976"/>
              <a:ext cx="1178086" cy="564117"/>
              <a:chOff x="-687977" y="4441558"/>
              <a:chExt cx="1178086" cy="564117"/>
            </a:xfrm>
          </p:grpSpPr>
          <p:sp>
            <p:nvSpPr>
              <p:cNvPr id="100" name="Freeform 70">
                <a:extLst>
                  <a:ext uri="{FF2B5EF4-FFF2-40B4-BE49-F238E27FC236}">
                    <a16:creationId xmlns:a16="http://schemas.microsoft.com/office/drawing/2014/main" xmlns="" id="{F0517270-0946-4AE0-A1DE-61820876DE07}"/>
                  </a:ext>
                </a:extLst>
              </p:cNvPr>
              <p:cNvSpPr>
                <a:spLocks/>
              </p:cNvSpPr>
              <p:nvPr/>
            </p:nvSpPr>
            <p:spPr bwMode="auto">
              <a:xfrm rot="2007898">
                <a:off x="-623540" y="4441558"/>
                <a:ext cx="53407" cy="15708"/>
              </a:xfrm>
              <a:custGeom>
                <a:avLst/>
                <a:gdLst>
                  <a:gd name="T0" fmla="*/ 2 w 17"/>
                  <a:gd name="T1" fmla="*/ 5 h 5"/>
                  <a:gd name="T2" fmla="*/ 2 w 17"/>
                  <a:gd name="T3" fmla="*/ 5 h 5"/>
                  <a:gd name="T4" fmla="*/ 0 w 17"/>
                  <a:gd name="T5" fmla="*/ 4 h 5"/>
                  <a:gd name="T6" fmla="*/ 0 w 17"/>
                  <a:gd name="T7" fmla="*/ 2 h 5"/>
                  <a:gd name="T8" fmla="*/ 0 w 17"/>
                  <a:gd name="T9" fmla="*/ 2 h 5"/>
                  <a:gd name="T10" fmla="*/ 0 w 17"/>
                  <a:gd name="T11" fmla="*/ 0 h 5"/>
                  <a:gd name="T12" fmla="*/ 2 w 17"/>
                  <a:gd name="T13" fmla="*/ 0 h 5"/>
                  <a:gd name="T14" fmla="*/ 13 w 17"/>
                  <a:gd name="T15" fmla="*/ 0 h 5"/>
                  <a:gd name="T16" fmla="*/ 13 w 17"/>
                  <a:gd name="T17" fmla="*/ 0 h 5"/>
                  <a:gd name="T18" fmla="*/ 16 w 17"/>
                  <a:gd name="T19" fmla="*/ 0 h 5"/>
                  <a:gd name="T20" fmla="*/ 17 w 17"/>
                  <a:gd name="T21" fmla="*/ 2 h 5"/>
                  <a:gd name="T22" fmla="*/ 17 w 17"/>
                  <a:gd name="T23" fmla="*/ 2 h 5"/>
                  <a:gd name="T24" fmla="*/ 16 w 17"/>
                  <a:gd name="T25" fmla="*/ 4 h 5"/>
                  <a:gd name="T26" fmla="*/ 13 w 17"/>
                  <a:gd name="T27" fmla="*/ 5 h 5"/>
                  <a:gd name="T28" fmla="*/ 2 w 17"/>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5">
                    <a:moveTo>
                      <a:pt x="2" y="5"/>
                    </a:moveTo>
                    <a:lnTo>
                      <a:pt x="2" y="5"/>
                    </a:lnTo>
                    <a:lnTo>
                      <a:pt x="0" y="4"/>
                    </a:lnTo>
                    <a:lnTo>
                      <a:pt x="0" y="2"/>
                    </a:lnTo>
                    <a:lnTo>
                      <a:pt x="0" y="2"/>
                    </a:lnTo>
                    <a:lnTo>
                      <a:pt x="0" y="0"/>
                    </a:lnTo>
                    <a:lnTo>
                      <a:pt x="2" y="0"/>
                    </a:lnTo>
                    <a:lnTo>
                      <a:pt x="13" y="0"/>
                    </a:lnTo>
                    <a:lnTo>
                      <a:pt x="13" y="0"/>
                    </a:lnTo>
                    <a:lnTo>
                      <a:pt x="16" y="0"/>
                    </a:lnTo>
                    <a:lnTo>
                      <a:pt x="17" y="2"/>
                    </a:lnTo>
                    <a:lnTo>
                      <a:pt x="17" y="2"/>
                    </a:lnTo>
                    <a:lnTo>
                      <a:pt x="16" y="4"/>
                    </a:lnTo>
                    <a:lnTo>
                      <a:pt x="13" y="5"/>
                    </a:lnTo>
                    <a:lnTo>
                      <a:pt x="2" y="5"/>
                    </a:lnTo>
                    <a:close/>
                  </a:path>
                </a:pathLst>
              </a:custGeom>
              <a:solidFill>
                <a:srgbClr val="648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71">
                <a:extLst>
                  <a:ext uri="{FF2B5EF4-FFF2-40B4-BE49-F238E27FC236}">
                    <a16:creationId xmlns:a16="http://schemas.microsoft.com/office/drawing/2014/main" xmlns="" id="{8FB25452-3ABC-4BEF-B6AA-F4340149E391}"/>
                  </a:ext>
                </a:extLst>
              </p:cNvPr>
              <p:cNvSpPr>
                <a:spLocks/>
              </p:cNvSpPr>
              <p:nvPr/>
            </p:nvSpPr>
            <p:spPr bwMode="auto">
              <a:xfrm rot="2007898">
                <a:off x="-687977" y="4718537"/>
                <a:ext cx="1178086" cy="97390"/>
              </a:xfrm>
              <a:custGeom>
                <a:avLst/>
                <a:gdLst>
                  <a:gd name="T0" fmla="*/ 19 w 375"/>
                  <a:gd name="T1" fmla="*/ 31 h 31"/>
                  <a:gd name="T2" fmla="*/ 19 w 375"/>
                  <a:gd name="T3" fmla="*/ 31 h 31"/>
                  <a:gd name="T4" fmla="*/ 11 w 375"/>
                  <a:gd name="T5" fmla="*/ 31 h 31"/>
                  <a:gd name="T6" fmla="*/ 5 w 375"/>
                  <a:gd name="T7" fmla="*/ 28 h 31"/>
                  <a:gd name="T8" fmla="*/ 1 w 375"/>
                  <a:gd name="T9" fmla="*/ 24 h 31"/>
                  <a:gd name="T10" fmla="*/ 0 w 375"/>
                  <a:gd name="T11" fmla="*/ 18 h 31"/>
                  <a:gd name="T12" fmla="*/ 0 w 375"/>
                  <a:gd name="T13" fmla="*/ 18 h 31"/>
                  <a:gd name="T14" fmla="*/ 1 w 375"/>
                  <a:gd name="T15" fmla="*/ 13 h 31"/>
                  <a:gd name="T16" fmla="*/ 5 w 375"/>
                  <a:gd name="T17" fmla="*/ 9 h 31"/>
                  <a:gd name="T18" fmla="*/ 11 w 375"/>
                  <a:gd name="T19" fmla="*/ 6 h 31"/>
                  <a:gd name="T20" fmla="*/ 19 w 375"/>
                  <a:gd name="T21" fmla="*/ 5 h 31"/>
                  <a:gd name="T22" fmla="*/ 355 w 375"/>
                  <a:gd name="T23" fmla="*/ 0 h 31"/>
                  <a:gd name="T24" fmla="*/ 355 w 375"/>
                  <a:gd name="T25" fmla="*/ 0 h 31"/>
                  <a:gd name="T26" fmla="*/ 363 w 375"/>
                  <a:gd name="T27" fmla="*/ 0 h 31"/>
                  <a:gd name="T28" fmla="*/ 369 w 375"/>
                  <a:gd name="T29" fmla="*/ 2 h 31"/>
                  <a:gd name="T30" fmla="*/ 373 w 375"/>
                  <a:gd name="T31" fmla="*/ 6 h 31"/>
                  <a:gd name="T32" fmla="*/ 375 w 375"/>
                  <a:gd name="T33" fmla="*/ 12 h 31"/>
                  <a:gd name="T34" fmla="*/ 375 w 375"/>
                  <a:gd name="T35" fmla="*/ 12 h 31"/>
                  <a:gd name="T36" fmla="*/ 373 w 375"/>
                  <a:gd name="T37" fmla="*/ 17 h 31"/>
                  <a:gd name="T38" fmla="*/ 370 w 375"/>
                  <a:gd name="T39" fmla="*/ 21 h 31"/>
                  <a:gd name="T40" fmla="*/ 363 w 375"/>
                  <a:gd name="T41" fmla="*/ 24 h 31"/>
                  <a:gd name="T42" fmla="*/ 356 w 375"/>
                  <a:gd name="T43" fmla="*/ 25 h 31"/>
                  <a:gd name="T44" fmla="*/ 19 w 375"/>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31">
                    <a:moveTo>
                      <a:pt x="19" y="31"/>
                    </a:moveTo>
                    <a:lnTo>
                      <a:pt x="19" y="31"/>
                    </a:lnTo>
                    <a:lnTo>
                      <a:pt x="11" y="31"/>
                    </a:lnTo>
                    <a:lnTo>
                      <a:pt x="5" y="28"/>
                    </a:lnTo>
                    <a:lnTo>
                      <a:pt x="1" y="24"/>
                    </a:lnTo>
                    <a:lnTo>
                      <a:pt x="0" y="18"/>
                    </a:lnTo>
                    <a:lnTo>
                      <a:pt x="0" y="18"/>
                    </a:lnTo>
                    <a:lnTo>
                      <a:pt x="1" y="13"/>
                    </a:lnTo>
                    <a:lnTo>
                      <a:pt x="5" y="9"/>
                    </a:lnTo>
                    <a:lnTo>
                      <a:pt x="11" y="6"/>
                    </a:lnTo>
                    <a:lnTo>
                      <a:pt x="19" y="5"/>
                    </a:lnTo>
                    <a:lnTo>
                      <a:pt x="355" y="0"/>
                    </a:lnTo>
                    <a:lnTo>
                      <a:pt x="355" y="0"/>
                    </a:lnTo>
                    <a:lnTo>
                      <a:pt x="363" y="0"/>
                    </a:lnTo>
                    <a:lnTo>
                      <a:pt x="369" y="2"/>
                    </a:lnTo>
                    <a:lnTo>
                      <a:pt x="373" y="6"/>
                    </a:lnTo>
                    <a:lnTo>
                      <a:pt x="375" y="12"/>
                    </a:lnTo>
                    <a:lnTo>
                      <a:pt x="375" y="12"/>
                    </a:lnTo>
                    <a:lnTo>
                      <a:pt x="373" y="17"/>
                    </a:lnTo>
                    <a:lnTo>
                      <a:pt x="370" y="21"/>
                    </a:lnTo>
                    <a:lnTo>
                      <a:pt x="363" y="24"/>
                    </a:lnTo>
                    <a:lnTo>
                      <a:pt x="356" y="25"/>
                    </a:lnTo>
                    <a:lnTo>
                      <a:pt x="19" y="31"/>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72">
                <a:extLst>
                  <a:ext uri="{FF2B5EF4-FFF2-40B4-BE49-F238E27FC236}">
                    <a16:creationId xmlns:a16="http://schemas.microsoft.com/office/drawing/2014/main" xmlns="" id="{8D8AE9C0-5656-461D-9D4C-E1B5EDF2F2F5}"/>
                  </a:ext>
                </a:extLst>
              </p:cNvPr>
              <p:cNvSpPr>
                <a:spLocks/>
              </p:cNvSpPr>
              <p:nvPr/>
            </p:nvSpPr>
            <p:spPr bwMode="auto">
              <a:xfrm rot="2007898">
                <a:off x="-619299" y="4707420"/>
                <a:ext cx="1055566" cy="125662"/>
              </a:xfrm>
              <a:custGeom>
                <a:avLst/>
                <a:gdLst>
                  <a:gd name="T0" fmla="*/ 16 w 336"/>
                  <a:gd name="T1" fmla="*/ 40 h 40"/>
                  <a:gd name="T2" fmla="*/ 16 w 336"/>
                  <a:gd name="T3" fmla="*/ 40 h 40"/>
                  <a:gd name="T4" fmla="*/ 9 w 336"/>
                  <a:gd name="T5" fmla="*/ 38 h 40"/>
                  <a:gd name="T6" fmla="*/ 4 w 336"/>
                  <a:gd name="T7" fmla="*/ 34 h 40"/>
                  <a:gd name="T8" fmla="*/ 1 w 336"/>
                  <a:gd name="T9" fmla="*/ 29 h 40"/>
                  <a:gd name="T10" fmla="*/ 0 w 336"/>
                  <a:gd name="T11" fmla="*/ 23 h 40"/>
                  <a:gd name="T12" fmla="*/ 0 w 336"/>
                  <a:gd name="T13" fmla="*/ 23 h 40"/>
                  <a:gd name="T14" fmla="*/ 1 w 336"/>
                  <a:gd name="T15" fmla="*/ 17 h 40"/>
                  <a:gd name="T16" fmla="*/ 4 w 336"/>
                  <a:gd name="T17" fmla="*/ 11 h 40"/>
                  <a:gd name="T18" fmla="*/ 9 w 336"/>
                  <a:gd name="T19" fmla="*/ 7 h 40"/>
                  <a:gd name="T20" fmla="*/ 16 w 336"/>
                  <a:gd name="T21" fmla="*/ 6 h 40"/>
                  <a:gd name="T22" fmla="*/ 318 w 336"/>
                  <a:gd name="T23" fmla="*/ 0 h 40"/>
                  <a:gd name="T24" fmla="*/ 318 w 336"/>
                  <a:gd name="T25" fmla="*/ 0 h 40"/>
                  <a:gd name="T26" fmla="*/ 325 w 336"/>
                  <a:gd name="T27" fmla="*/ 2 h 40"/>
                  <a:gd name="T28" fmla="*/ 330 w 336"/>
                  <a:gd name="T29" fmla="*/ 6 h 40"/>
                  <a:gd name="T30" fmla="*/ 334 w 336"/>
                  <a:gd name="T31" fmla="*/ 11 h 40"/>
                  <a:gd name="T32" fmla="*/ 336 w 336"/>
                  <a:gd name="T33" fmla="*/ 17 h 40"/>
                  <a:gd name="T34" fmla="*/ 336 w 336"/>
                  <a:gd name="T35" fmla="*/ 17 h 40"/>
                  <a:gd name="T36" fmla="*/ 334 w 336"/>
                  <a:gd name="T37" fmla="*/ 23 h 40"/>
                  <a:gd name="T38" fmla="*/ 330 w 336"/>
                  <a:gd name="T39" fmla="*/ 29 h 40"/>
                  <a:gd name="T40" fmla="*/ 325 w 336"/>
                  <a:gd name="T41" fmla="*/ 33 h 40"/>
                  <a:gd name="T42" fmla="*/ 318 w 336"/>
                  <a:gd name="T43" fmla="*/ 34 h 40"/>
                  <a:gd name="T44" fmla="*/ 16 w 336"/>
                  <a:gd name="T4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40">
                    <a:moveTo>
                      <a:pt x="16" y="40"/>
                    </a:moveTo>
                    <a:lnTo>
                      <a:pt x="16" y="40"/>
                    </a:lnTo>
                    <a:lnTo>
                      <a:pt x="9" y="38"/>
                    </a:lnTo>
                    <a:lnTo>
                      <a:pt x="4" y="34"/>
                    </a:lnTo>
                    <a:lnTo>
                      <a:pt x="1" y="29"/>
                    </a:lnTo>
                    <a:lnTo>
                      <a:pt x="0" y="23"/>
                    </a:lnTo>
                    <a:lnTo>
                      <a:pt x="0" y="23"/>
                    </a:lnTo>
                    <a:lnTo>
                      <a:pt x="1" y="17"/>
                    </a:lnTo>
                    <a:lnTo>
                      <a:pt x="4" y="11"/>
                    </a:lnTo>
                    <a:lnTo>
                      <a:pt x="9" y="7"/>
                    </a:lnTo>
                    <a:lnTo>
                      <a:pt x="16" y="6"/>
                    </a:lnTo>
                    <a:lnTo>
                      <a:pt x="318" y="0"/>
                    </a:lnTo>
                    <a:lnTo>
                      <a:pt x="318" y="0"/>
                    </a:lnTo>
                    <a:lnTo>
                      <a:pt x="325" y="2"/>
                    </a:lnTo>
                    <a:lnTo>
                      <a:pt x="330" y="6"/>
                    </a:lnTo>
                    <a:lnTo>
                      <a:pt x="334" y="11"/>
                    </a:lnTo>
                    <a:lnTo>
                      <a:pt x="336" y="17"/>
                    </a:lnTo>
                    <a:lnTo>
                      <a:pt x="336" y="17"/>
                    </a:lnTo>
                    <a:lnTo>
                      <a:pt x="334" y="23"/>
                    </a:lnTo>
                    <a:lnTo>
                      <a:pt x="330" y="29"/>
                    </a:lnTo>
                    <a:lnTo>
                      <a:pt x="325" y="33"/>
                    </a:lnTo>
                    <a:lnTo>
                      <a:pt x="318" y="34"/>
                    </a:lnTo>
                    <a:lnTo>
                      <a:pt x="16" y="40"/>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73">
                <a:extLst>
                  <a:ext uri="{FF2B5EF4-FFF2-40B4-BE49-F238E27FC236}">
                    <a16:creationId xmlns:a16="http://schemas.microsoft.com/office/drawing/2014/main" xmlns="" id="{CA28C524-ED52-4C88-BACD-08022B676C54}"/>
                  </a:ext>
                </a:extLst>
              </p:cNvPr>
              <p:cNvSpPr>
                <a:spLocks/>
              </p:cNvSpPr>
              <p:nvPr/>
            </p:nvSpPr>
            <p:spPr bwMode="auto">
              <a:xfrm rot="2007898">
                <a:off x="-57637" y="4858020"/>
                <a:ext cx="392695" cy="147655"/>
              </a:xfrm>
              <a:custGeom>
                <a:avLst/>
                <a:gdLst>
                  <a:gd name="T0" fmla="*/ 120 w 125"/>
                  <a:gd name="T1" fmla="*/ 35 h 47"/>
                  <a:gd name="T2" fmla="*/ 99 w 125"/>
                  <a:gd name="T3" fmla="*/ 46 h 47"/>
                  <a:gd name="T4" fmla="*/ 8 w 125"/>
                  <a:gd name="T5" fmla="*/ 47 h 47"/>
                  <a:gd name="T6" fmla="*/ 8 w 125"/>
                  <a:gd name="T7" fmla="*/ 47 h 47"/>
                  <a:gd name="T8" fmla="*/ 6 w 125"/>
                  <a:gd name="T9" fmla="*/ 45 h 47"/>
                  <a:gd name="T10" fmla="*/ 0 w 125"/>
                  <a:gd name="T11" fmla="*/ 41 h 47"/>
                  <a:gd name="T12" fmla="*/ 76 w 125"/>
                  <a:gd name="T13" fmla="*/ 39 h 47"/>
                  <a:gd name="T14" fmla="*/ 76 w 125"/>
                  <a:gd name="T15" fmla="*/ 39 h 47"/>
                  <a:gd name="T16" fmla="*/ 77 w 125"/>
                  <a:gd name="T17" fmla="*/ 37 h 47"/>
                  <a:gd name="T18" fmla="*/ 80 w 125"/>
                  <a:gd name="T19" fmla="*/ 28 h 47"/>
                  <a:gd name="T20" fmla="*/ 81 w 125"/>
                  <a:gd name="T21" fmla="*/ 23 h 47"/>
                  <a:gd name="T22" fmla="*/ 81 w 125"/>
                  <a:gd name="T23" fmla="*/ 16 h 47"/>
                  <a:gd name="T24" fmla="*/ 80 w 125"/>
                  <a:gd name="T25" fmla="*/ 8 h 47"/>
                  <a:gd name="T26" fmla="*/ 77 w 125"/>
                  <a:gd name="T27" fmla="*/ 1 h 47"/>
                  <a:gd name="T28" fmla="*/ 120 w 125"/>
                  <a:gd name="T29" fmla="*/ 0 h 47"/>
                  <a:gd name="T30" fmla="*/ 120 w 125"/>
                  <a:gd name="T31" fmla="*/ 0 h 47"/>
                  <a:gd name="T32" fmla="*/ 122 w 125"/>
                  <a:gd name="T33" fmla="*/ 4 h 47"/>
                  <a:gd name="T34" fmla="*/ 125 w 125"/>
                  <a:gd name="T35" fmla="*/ 11 h 47"/>
                  <a:gd name="T36" fmla="*/ 125 w 125"/>
                  <a:gd name="T37" fmla="*/ 16 h 47"/>
                  <a:gd name="T38" fmla="*/ 125 w 125"/>
                  <a:gd name="T39" fmla="*/ 23 h 47"/>
                  <a:gd name="T40" fmla="*/ 123 w 125"/>
                  <a:gd name="T41" fmla="*/ 28 h 47"/>
                  <a:gd name="T42" fmla="*/ 120 w 125"/>
                  <a:gd name="T43" fmla="*/ 35 h 47"/>
                  <a:gd name="T44" fmla="*/ 120 w 125"/>
                  <a:gd name="T45"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47">
                    <a:moveTo>
                      <a:pt x="120" y="35"/>
                    </a:moveTo>
                    <a:lnTo>
                      <a:pt x="99" y="46"/>
                    </a:lnTo>
                    <a:lnTo>
                      <a:pt x="8" y="47"/>
                    </a:lnTo>
                    <a:lnTo>
                      <a:pt x="8" y="47"/>
                    </a:lnTo>
                    <a:lnTo>
                      <a:pt x="6" y="45"/>
                    </a:lnTo>
                    <a:lnTo>
                      <a:pt x="0" y="41"/>
                    </a:lnTo>
                    <a:lnTo>
                      <a:pt x="76" y="39"/>
                    </a:lnTo>
                    <a:lnTo>
                      <a:pt x="76" y="39"/>
                    </a:lnTo>
                    <a:lnTo>
                      <a:pt x="77" y="37"/>
                    </a:lnTo>
                    <a:lnTo>
                      <a:pt x="80" y="28"/>
                    </a:lnTo>
                    <a:lnTo>
                      <a:pt x="81" y="23"/>
                    </a:lnTo>
                    <a:lnTo>
                      <a:pt x="81" y="16"/>
                    </a:lnTo>
                    <a:lnTo>
                      <a:pt x="80" y="8"/>
                    </a:lnTo>
                    <a:lnTo>
                      <a:pt x="77" y="1"/>
                    </a:lnTo>
                    <a:lnTo>
                      <a:pt x="120" y="0"/>
                    </a:lnTo>
                    <a:lnTo>
                      <a:pt x="120" y="0"/>
                    </a:lnTo>
                    <a:lnTo>
                      <a:pt x="122" y="4"/>
                    </a:lnTo>
                    <a:lnTo>
                      <a:pt x="125" y="11"/>
                    </a:lnTo>
                    <a:lnTo>
                      <a:pt x="125" y="16"/>
                    </a:lnTo>
                    <a:lnTo>
                      <a:pt x="125" y="23"/>
                    </a:lnTo>
                    <a:lnTo>
                      <a:pt x="123" y="28"/>
                    </a:lnTo>
                    <a:lnTo>
                      <a:pt x="120" y="35"/>
                    </a:lnTo>
                    <a:lnTo>
                      <a:pt x="120" y="35"/>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47" name="Freeform 86">
              <a:extLst>
                <a:ext uri="{FF2B5EF4-FFF2-40B4-BE49-F238E27FC236}">
                  <a16:creationId xmlns:a16="http://schemas.microsoft.com/office/drawing/2014/main" xmlns="" id="{272168A4-AA60-4973-99AA-9A93FDBBEB12}"/>
                </a:ext>
              </a:extLst>
            </p:cNvPr>
            <p:cNvSpPr>
              <a:spLocks/>
            </p:cNvSpPr>
            <p:nvPr/>
          </p:nvSpPr>
          <p:spPr bwMode="auto">
            <a:xfrm rot="2007898">
              <a:off x="490238" y="3692437"/>
              <a:ext cx="1024150" cy="1432553"/>
            </a:xfrm>
            <a:custGeom>
              <a:avLst/>
              <a:gdLst>
                <a:gd name="T0" fmla="*/ 283 w 326"/>
                <a:gd name="T1" fmla="*/ 1 h 456"/>
                <a:gd name="T2" fmla="*/ 290 w 326"/>
                <a:gd name="T3" fmla="*/ 208 h 456"/>
                <a:gd name="T4" fmla="*/ 0 w 326"/>
                <a:gd name="T5" fmla="*/ 380 h 456"/>
                <a:gd name="T6" fmla="*/ 1 w 326"/>
                <a:gd name="T7" fmla="*/ 420 h 456"/>
                <a:gd name="T8" fmla="*/ 1 w 326"/>
                <a:gd name="T9" fmla="*/ 420 h 456"/>
                <a:gd name="T10" fmla="*/ 8 w 326"/>
                <a:gd name="T11" fmla="*/ 433 h 456"/>
                <a:gd name="T12" fmla="*/ 21 w 326"/>
                <a:gd name="T13" fmla="*/ 440 h 456"/>
                <a:gd name="T14" fmla="*/ 23 w 326"/>
                <a:gd name="T15" fmla="*/ 440 h 456"/>
                <a:gd name="T16" fmla="*/ 44 w 326"/>
                <a:gd name="T17" fmla="*/ 456 h 456"/>
                <a:gd name="T18" fmla="*/ 66 w 326"/>
                <a:gd name="T19" fmla="*/ 437 h 456"/>
                <a:gd name="T20" fmla="*/ 147 w 326"/>
                <a:gd name="T21" fmla="*/ 434 h 456"/>
                <a:gd name="T22" fmla="*/ 147 w 326"/>
                <a:gd name="T23" fmla="*/ 434 h 456"/>
                <a:gd name="T24" fmla="*/ 146 w 326"/>
                <a:gd name="T25" fmla="*/ 425 h 456"/>
                <a:gd name="T26" fmla="*/ 148 w 326"/>
                <a:gd name="T27" fmla="*/ 417 h 456"/>
                <a:gd name="T28" fmla="*/ 151 w 326"/>
                <a:gd name="T29" fmla="*/ 413 h 456"/>
                <a:gd name="T30" fmla="*/ 158 w 326"/>
                <a:gd name="T31" fmla="*/ 406 h 456"/>
                <a:gd name="T32" fmla="*/ 162 w 326"/>
                <a:gd name="T33" fmla="*/ 405 h 456"/>
                <a:gd name="T34" fmla="*/ 170 w 326"/>
                <a:gd name="T35" fmla="*/ 403 h 456"/>
                <a:gd name="T36" fmla="*/ 181 w 326"/>
                <a:gd name="T37" fmla="*/ 406 h 456"/>
                <a:gd name="T38" fmla="*/ 220 w 326"/>
                <a:gd name="T39" fmla="*/ 424 h 456"/>
                <a:gd name="T40" fmla="*/ 221 w 326"/>
                <a:gd name="T41" fmla="*/ 428 h 456"/>
                <a:gd name="T42" fmla="*/ 218 w 326"/>
                <a:gd name="T43" fmla="*/ 429 h 456"/>
                <a:gd name="T44" fmla="*/ 217 w 326"/>
                <a:gd name="T45" fmla="*/ 428 h 456"/>
                <a:gd name="T46" fmla="*/ 179 w 326"/>
                <a:gd name="T47" fmla="*/ 410 h 456"/>
                <a:gd name="T48" fmla="*/ 170 w 326"/>
                <a:gd name="T49" fmla="*/ 409 h 456"/>
                <a:gd name="T50" fmla="*/ 164 w 326"/>
                <a:gd name="T51" fmla="*/ 409 h 456"/>
                <a:gd name="T52" fmla="*/ 158 w 326"/>
                <a:gd name="T53" fmla="*/ 413 h 456"/>
                <a:gd name="T54" fmla="*/ 152 w 326"/>
                <a:gd name="T55" fmla="*/ 418 h 456"/>
                <a:gd name="T56" fmla="*/ 152 w 326"/>
                <a:gd name="T57" fmla="*/ 433 h 456"/>
                <a:gd name="T58" fmla="*/ 152 w 326"/>
                <a:gd name="T59" fmla="*/ 434 h 456"/>
                <a:gd name="T60" fmla="*/ 164 w 326"/>
                <a:gd name="T61" fmla="*/ 434 h 456"/>
                <a:gd name="T62" fmla="*/ 164 w 326"/>
                <a:gd name="T63" fmla="*/ 424 h 456"/>
                <a:gd name="T64" fmla="*/ 169 w 326"/>
                <a:gd name="T65" fmla="*/ 420 h 456"/>
                <a:gd name="T66" fmla="*/ 173 w 326"/>
                <a:gd name="T67" fmla="*/ 417 h 456"/>
                <a:gd name="T68" fmla="*/ 178 w 326"/>
                <a:gd name="T69" fmla="*/ 417 h 456"/>
                <a:gd name="T70" fmla="*/ 216 w 326"/>
                <a:gd name="T71" fmla="*/ 433 h 456"/>
                <a:gd name="T72" fmla="*/ 227 w 326"/>
                <a:gd name="T73" fmla="*/ 434 h 456"/>
                <a:gd name="T74" fmla="*/ 245 w 326"/>
                <a:gd name="T75" fmla="*/ 432 h 456"/>
                <a:gd name="T76" fmla="*/ 326 w 326"/>
                <a:gd name="T77" fmla="*/ 421 h 456"/>
                <a:gd name="T78" fmla="*/ 324 w 326"/>
                <a:gd name="T79" fmla="*/ 397 h 456"/>
                <a:gd name="T80" fmla="*/ 321 w 326"/>
                <a:gd name="T81" fmla="*/ 244 h 456"/>
                <a:gd name="T82" fmla="*/ 321 w 326"/>
                <a:gd name="T83" fmla="*/ 237 h 456"/>
                <a:gd name="T84" fmla="*/ 316 w 326"/>
                <a:gd name="T85" fmla="*/ 10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6" h="456">
                  <a:moveTo>
                    <a:pt x="313" y="0"/>
                  </a:moveTo>
                  <a:lnTo>
                    <a:pt x="283" y="1"/>
                  </a:lnTo>
                  <a:lnTo>
                    <a:pt x="289" y="198"/>
                  </a:lnTo>
                  <a:lnTo>
                    <a:pt x="290" y="208"/>
                  </a:lnTo>
                  <a:lnTo>
                    <a:pt x="295" y="360"/>
                  </a:lnTo>
                  <a:lnTo>
                    <a:pt x="0" y="380"/>
                  </a:lnTo>
                  <a:lnTo>
                    <a:pt x="1" y="420"/>
                  </a:lnTo>
                  <a:lnTo>
                    <a:pt x="1" y="420"/>
                  </a:lnTo>
                  <a:lnTo>
                    <a:pt x="1" y="420"/>
                  </a:lnTo>
                  <a:lnTo>
                    <a:pt x="1" y="420"/>
                  </a:lnTo>
                  <a:lnTo>
                    <a:pt x="4" y="428"/>
                  </a:lnTo>
                  <a:lnTo>
                    <a:pt x="8" y="433"/>
                  </a:lnTo>
                  <a:lnTo>
                    <a:pt x="13" y="437"/>
                  </a:lnTo>
                  <a:lnTo>
                    <a:pt x="21" y="440"/>
                  </a:lnTo>
                  <a:lnTo>
                    <a:pt x="21" y="440"/>
                  </a:lnTo>
                  <a:lnTo>
                    <a:pt x="23" y="440"/>
                  </a:lnTo>
                  <a:lnTo>
                    <a:pt x="44" y="438"/>
                  </a:lnTo>
                  <a:lnTo>
                    <a:pt x="44" y="456"/>
                  </a:lnTo>
                  <a:lnTo>
                    <a:pt x="67" y="456"/>
                  </a:lnTo>
                  <a:lnTo>
                    <a:pt x="66" y="437"/>
                  </a:lnTo>
                  <a:lnTo>
                    <a:pt x="147" y="434"/>
                  </a:lnTo>
                  <a:lnTo>
                    <a:pt x="147" y="434"/>
                  </a:lnTo>
                  <a:lnTo>
                    <a:pt x="147" y="434"/>
                  </a:lnTo>
                  <a:lnTo>
                    <a:pt x="147" y="434"/>
                  </a:lnTo>
                  <a:lnTo>
                    <a:pt x="146" y="430"/>
                  </a:lnTo>
                  <a:lnTo>
                    <a:pt x="146" y="425"/>
                  </a:lnTo>
                  <a:lnTo>
                    <a:pt x="147" y="421"/>
                  </a:lnTo>
                  <a:lnTo>
                    <a:pt x="148" y="417"/>
                  </a:lnTo>
                  <a:lnTo>
                    <a:pt x="148" y="417"/>
                  </a:lnTo>
                  <a:lnTo>
                    <a:pt x="151" y="413"/>
                  </a:lnTo>
                  <a:lnTo>
                    <a:pt x="154" y="409"/>
                  </a:lnTo>
                  <a:lnTo>
                    <a:pt x="158" y="406"/>
                  </a:lnTo>
                  <a:lnTo>
                    <a:pt x="162" y="405"/>
                  </a:lnTo>
                  <a:lnTo>
                    <a:pt x="162" y="405"/>
                  </a:lnTo>
                  <a:lnTo>
                    <a:pt x="170" y="403"/>
                  </a:lnTo>
                  <a:lnTo>
                    <a:pt x="170" y="403"/>
                  </a:lnTo>
                  <a:lnTo>
                    <a:pt x="175" y="403"/>
                  </a:lnTo>
                  <a:lnTo>
                    <a:pt x="181" y="406"/>
                  </a:lnTo>
                  <a:lnTo>
                    <a:pt x="220" y="424"/>
                  </a:lnTo>
                  <a:lnTo>
                    <a:pt x="220" y="424"/>
                  </a:lnTo>
                  <a:lnTo>
                    <a:pt x="221" y="425"/>
                  </a:lnTo>
                  <a:lnTo>
                    <a:pt x="221" y="428"/>
                  </a:lnTo>
                  <a:lnTo>
                    <a:pt x="221" y="428"/>
                  </a:lnTo>
                  <a:lnTo>
                    <a:pt x="218" y="429"/>
                  </a:lnTo>
                  <a:lnTo>
                    <a:pt x="218" y="429"/>
                  </a:lnTo>
                  <a:lnTo>
                    <a:pt x="217" y="428"/>
                  </a:lnTo>
                  <a:lnTo>
                    <a:pt x="179" y="410"/>
                  </a:lnTo>
                  <a:lnTo>
                    <a:pt x="179" y="410"/>
                  </a:lnTo>
                  <a:lnTo>
                    <a:pt x="175" y="409"/>
                  </a:lnTo>
                  <a:lnTo>
                    <a:pt x="170" y="409"/>
                  </a:lnTo>
                  <a:lnTo>
                    <a:pt x="170" y="409"/>
                  </a:lnTo>
                  <a:lnTo>
                    <a:pt x="164" y="409"/>
                  </a:lnTo>
                  <a:lnTo>
                    <a:pt x="164" y="409"/>
                  </a:lnTo>
                  <a:lnTo>
                    <a:pt x="158" y="413"/>
                  </a:lnTo>
                  <a:lnTo>
                    <a:pt x="152" y="418"/>
                  </a:lnTo>
                  <a:lnTo>
                    <a:pt x="152" y="418"/>
                  </a:lnTo>
                  <a:lnTo>
                    <a:pt x="151" y="426"/>
                  </a:lnTo>
                  <a:lnTo>
                    <a:pt x="152" y="433"/>
                  </a:lnTo>
                  <a:lnTo>
                    <a:pt x="152" y="433"/>
                  </a:lnTo>
                  <a:lnTo>
                    <a:pt x="152" y="434"/>
                  </a:lnTo>
                  <a:lnTo>
                    <a:pt x="164" y="434"/>
                  </a:lnTo>
                  <a:lnTo>
                    <a:pt x="164" y="434"/>
                  </a:lnTo>
                  <a:lnTo>
                    <a:pt x="163" y="429"/>
                  </a:lnTo>
                  <a:lnTo>
                    <a:pt x="164" y="424"/>
                  </a:lnTo>
                  <a:lnTo>
                    <a:pt x="164" y="424"/>
                  </a:lnTo>
                  <a:lnTo>
                    <a:pt x="169" y="420"/>
                  </a:lnTo>
                  <a:lnTo>
                    <a:pt x="173" y="417"/>
                  </a:lnTo>
                  <a:lnTo>
                    <a:pt x="173" y="417"/>
                  </a:lnTo>
                  <a:lnTo>
                    <a:pt x="178" y="417"/>
                  </a:lnTo>
                  <a:lnTo>
                    <a:pt x="178" y="417"/>
                  </a:lnTo>
                  <a:lnTo>
                    <a:pt x="185" y="418"/>
                  </a:lnTo>
                  <a:lnTo>
                    <a:pt x="216" y="433"/>
                  </a:lnTo>
                  <a:lnTo>
                    <a:pt x="227" y="432"/>
                  </a:lnTo>
                  <a:lnTo>
                    <a:pt x="227" y="434"/>
                  </a:lnTo>
                  <a:lnTo>
                    <a:pt x="245" y="434"/>
                  </a:lnTo>
                  <a:lnTo>
                    <a:pt x="245" y="432"/>
                  </a:lnTo>
                  <a:lnTo>
                    <a:pt x="326" y="429"/>
                  </a:lnTo>
                  <a:lnTo>
                    <a:pt x="326" y="421"/>
                  </a:lnTo>
                  <a:lnTo>
                    <a:pt x="325" y="422"/>
                  </a:lnTo>
                  <a:lnTo>
                    <a:pt x="324" y="397"/>
                  </a:lnTo>
                  <a:lnTo>
                    <a:pt x="326" y="397"/>
                  </a:lnTo>
                  <a:lnTo>
                    <a:pt x="321" y="244"/>
                  </a:lnTo>
                  <a:lnTo>
                    <a:pt x="321" y="237"/>
                  </a:lnTo>
                  <a:lnTo>
                    <a:pt x="321" y="237"/>
                  </a:lnTo>
                  <a:lnTo>
                    <a:pt x="317" y="102"/>
                  </a:lnTo>
                  <a:lnTo>
                    <a:pt x="316" y="102"/>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8" name="Freeform 90">
              <a:extLst>
                <a:ext uri="{FF2B5EF4-FFF2-40B4-BE49-F238E27FC236}">
                  <a16:creationId xmlns:a16="http://schemas.microsoft.com/office/drawing/2014/main" xmlns="" id="{B2C3345A-C7E5-4C62-9D1E-1851077F2C53}"/>
                </a:ext>
              </a:extLst>
            </p:cNvPr>
            <p:cNvSpPr>
              <a:spLocks/>
            </p:cNvSpPr>
            <p:nvPr/>
          </p:nvSpPr>
          <p:spPr bwMode="auto">
            <a:xfrm rot="2007898">
              <a:off x="471431" y="3538123"/>
              <a:ext cx="1061849" cy="1319456"/>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close/>
                </a:path>
              </a:pathLst>
            </a:custGeom>
            <a:solidFill>
              <a:srgbClr val="45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91">
              <a:extLst>
                <a:ext uri="{FF2B5EF4-FFF2-40B4-BE49-F238E27FC236}">
                  <a16:creationId xmlns:a16="http://schemas.microsoft.com/office/drawing/2014/main" xmlns="" id="{68FA3056-0E25-4C29-8193-E4BDC761FCCC}"/>
                </a:ext>
              </a:extLst>
            </p:cNvPr>
            <p:cNvSpPr>
              <a:spLocks/>
            </p:cNvSpPr>
            <p:nvPr/>
          </p:nvSpPr>
          <p:spPr bwMode="auto">
            <a:xfrm rot="2007898">
              <a:off x="471431" y="3538123"/>
              <a:ext cx="1061849" cy="1319456"/>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92">
              <a:extLst>
                <a:ext uri="{FF2B5EF4-FFF2-40B4-BE49-F238E27FC236}">
                  <a16:creationId xmlns:a16="http://schemas.microsoft.com/office/drawing/2014/main" xmlns="" id="{AF2FAEB3-A9CA-4DC8-B53C-EB2D4C4371EA}"/>
                </a:ext>
              </a:extLst>
            </p:cNvPr>
            <p:cNvSpPr>
              <a:spLocks/>
            </p:cNvSpPr>
            <p:nvPr/>
          </p:nvSpPr>
          <p:spPr bwMode="auto">
            <a:xfrm rot="2007898">
              <a:off x="540979" y="3306783"/>
              <a:ext cx="97390" cy="1281756"/>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close/>
                </a:path>
              </a:pathLst>
            </a:custGeom>
            <a:solidFill>
              <a:srgbClr val="53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93">
              <a:extLst>
                <a:ext uri="{FF2B5EF4-FFF2-40B4-BE49-F238E27FC236}">
                  <a16:creationId xmlns:a16="http://schemas.microsoft.com/office/drawing/2014/main" xmlns="" id="{4712F88F-7664-44AD-B6A1-DDAF2423B681}"/>
                </a:ext>
              </a:extLst>
            </p:cNvPr>
            <p:cNvSpPr>
              <a:spLocks/>
            </p:cNvSpPr>
            <p:nvPr/>
          </p:nvSpPr>
          <p:spPr bwMode="auto">
            <a:xfrm rot="2007898">
              <a:off x="540979" y="3306783"/>
              <a:ext cx="97390" cy="1281756"/>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94">
              <a:extLst>
                <a:ext uri="{FF2B5EF4-FFF2-40B4-BE49-F238E27FC236}">
                  <a16:creationId xmlns:a16="http://schemas.microsoft.com/office/drawing/2014/main" xmlns="" id="{CCFB73EB-2C65-4B46-8583-D2F7C9C1ACB0}"/>
                </a:ext>
              </a:extLst>
            </p:cNvPr>
            <p:cNvSpPr>
              <a:spLocks/>
            </p:cNvSpPr>
            <p:nvPr/>
          </p:nvSpPr>
          <p:spPr bwMode="auto">
            <a:xfrm rot="2007898">
              <a:off x="168683" y="4682995"/>
              <a:ext cx="999017" cy="131945"/>
            </a:xfrm>
            <a:custGeom>
              <a:avLst/>
              <a:gdLst>
                <a:gd name="T0" fmla="*/ 0 w 318"/>
                <a:gd name="T1" fmla="*/ 27 h 42"/>
                <a:gd name="T2" fmla="*/ 0 w 318"/>
                <a:gd name="T3" fmla="*/ 27 h 42"/>
                <a:gd name="T4" fmla="*/ 2 w 318"/>
                <a:gd name="T5" fmla="*/ 32 h 42"/>
                <a:gd name="T6" fmla="*/ 5 w 318"/>
                <a:gd name="T7" fmla="*/ 38 h 42"/>
                <a:gd name="T8" fmla="*/ 10 w 318"/>
                <a:gd name="T9" fmla="*/ 42 h 42"/>
                <a:gd name="T10" fmla="*/ 17 w 318"/>
                <a:gd name="T11" fmla="*/ 42 h 42"/>
                <a:gd name="T12" fmla="*/ 318 w 318"/>
                <a:gd name="T13" fmla="*/ 32 h 42"/>
                <a:gd name="T14" fmla="*/ 318 w 318"/>
                <a:gd name="T15" fmla="*/ 0 h 42"/>
                <a:gd name="T16" fmla="*/ 15 w 318"/>
                <a:gd name="T17" fmla="*/ 11 h 42"/>
                <a:gd name="T18" fmla="*/ 15 w 318"/>
                <a:gd name="T19" fmla="*/ 11 h 42"/>
                <a:gd name="T20" fmla="*/ 9 w 318"/>
                <a:gd name="T21" fmla="*/ 12 h 42"/>
                <a:gd name="T22" fmla="*/ 5 w 318"/>
                <a:gd name="T23" fmla="*/ 15 h 42"/>
                <a:gd name="T24" fmla="*/ 0 w 318"/>
                <a:gd name="T25" fmla="*/ 20 h 42"/>
                <a:gd name="T26" fmla="*/ 0 w 318"/>
                <a:gd name="T27" fmla="*/ 27 h 42"/>
                <a:gd name="T28" fmla="*/ 0 w 318"/>
                <a:gd name="T29"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42">
                  <a:moveTo>
                    <a:pt x="0" y="27"/>
                  </a:moveTo>
                  <a:lnTo>
                    <a:pt x="0" y="27"/>
                  </a:lnTo>
                  <a:lnTo>
                    <a:pt x="2" y="32"/>
                  </a:lnTo>
                  <a:lnTo>
                    <a:pt x="5" y="38"/>
                  </a:lnTo>
                  <a:lnTo>
                    <a:pt x="10" y="42"/>
                  </a:lnTo>
                  <a:lnTo>
                    <a:pt x="17" y="42"/>
                  </a:lnTo>
                  <a:lnTo>
                    <a:pt x="318" y="32"/>
                  </a:lnTo>
                  <a:lnTo>
                    <a:pt x="318" y="0"/>
                  </a:lnTo>
                  <a:lnTo>
                    <a:pt x="15" y="11"/>
                  </a:lnTo>
                  <a:lnTo>
                    <a:pt x="15" y="11"/>
                  </a:lnTo>
                  <a:lnTo>
                    <a:pt x="9" y="12"/>
                  </a:lnTo>
                  <a:lnTo>
                    <a:pt x="5" y="15"/>
                  </a:lnTo>
                  <a:lnTo>
                    <a:pt x="0" y="20"/>
                  </a:lnTo>
                  <a:lnTo>
                    <a:pt x="0" y="27"/>
                  </a:lnTo>
                  <a:lnTo>
                    <a:pt x="0" y="27"/>
                  </a:lnTo>
                  <a:close/>
                </a:path>
              </a:pathLst>
            </a:custGeom>
            <a:solidFill>
              <a:srgbClr val="E1C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95">
              <a:extLst>
                <a:ext uri="{FF2B5EF4-FFF2-40B4-BE49-F238E27FC236}">
                  <a16:creationId xmlns:a16="http://schemas.microsoft.com/office/drawing/2014/main" xmlns="" id="{390751F0-5B16-4739-A1FB-72566FE926CC}"/>
                </a:ext>
              </a:extLst>
            </p:cNvPr>
            <p:cNvSpPr>
              <a:spLocks/>
            </p:cNvSpPr>
            <p:nvPr/>
          </p:nvSpPr>
          <p:spPr bwMode="auto">
            <a:xfrm rot="2007898">
              <a:off x="153756" y="4667830"/>
              <a:ext cx="1021008" cy="157078"/>
            </a:xfrm>
            <a:custGeom>
              <a:avLst/>
              <a:gdLst>
                <a:gd name="T0" fmla="*/ 0 w 325"/>
                <a:gd name="T1" fmla="*/ 31 h 50"/>
                <a:gd name="T2" fmla="*/ 0 w 325"/>
                <a:gd name="T3" fmla="*/ 31 h 50"/>
                <a:gd name="T4" fmla="*/ 1 w 325"/>
                <a:gd name="T5" fmla="*/ 35 h 50"/>
                <a:gd name="T6" fmla="*/ 3 w 325"/>
                <a:gd name="T7" fmla="*/ 39 h 50"/>
                <a:gd name="T8" fmla="*/ 7 w 325"/>
                <a:gd name="T9" fmla="*/ 45 h 50"/>
                <a:gd name="T10" fmla="*/ 14 w 325"/>
                <a:gd name="T11" fmla="*/ 49 h 50"/>
                <a:gd name="T12" fmla="*/ 20 w 325"/>
                <a:gd name="T13" fmla="*/ 50 h 50"/>
                <a:gd name="T14" fmla="*/ 325 w 325"/>
                <a:gd name="T15" fmla="*/ 39 h 50"/>
                <a:gd name="T16" fmla="*/ 325 w 325"/>
                <a:gd name="T17" fmla="*/ 32 h 50"/>
                <a:gd name="T18" fmla="*/ 20 w 325"/>
                <a:gd name="T19" fmla="*/ 43 h 50"/>
                <a:gd name="T20" fmla="*/ 20 w 325"/>
                <a:gd name="T21" fmla="*/ 43 h 50"/>
                <a:gd name="T22" fmla="*/ 16 w 325"/>
                <a:gd name="T23" fmla="*/ 42 h 50"/>
                <a:gd name="T24" fmla="*/ 12 w 325"/>
                <a:gd name="T25" fmla="*/ 39 h 50"/>
                <a:gd name="T26" fmla="*/ 10 w 325"/>
                <a:gd name="T27" fmla="*/ 35 h 50"/>
                <a:gd name="T28" fmla="*/ 8 w 325"/>
                <a:gd name="T29" fmla="*/ 31 h 50"/>
                <a:gd name="T30" fmla="*/ 8 w 325"/>
                <a:gd name="T31" fmla="*/ 31 h 50"/>
                <a:gd name="T32" fmla="*/ 8 w 325"/>
                <a:gd name="T33" fmla="*/ 26 h 50"/>
                <a:gd name="T34" fmla="*/ 11 w 325"/>
                <a:gd name="T35" fmla="*/ 22 h 50"/>
                <a:gd name="T36" fmla="*/ 15 w 325"/>
                <a:gd name="T37" fmla="*/ 19 h 50"/>
                <a:gd name="T38" fmla="*/ 20 w 325"/>
                <a:gd name="T39" fmla="*/ 18 h 50"/>
                <a:gd name="T40" fmla="*/ 324 w 325"/>
                <a:gd name="T41" fmla="*/ 8 h 50"/>
                <a:gd name="T42" fmla="*/ 324 w 325"/>
                <a:gd name="T43" fmla="*/ 0 h 50"/>
                <a:gd name="T44" fmla="*/ 19 w 325"/>
                <a:gd name="T45" fmla="*/ 11 h 50"/>
                <a:gd name="T46" fmla="*/ 19 w 325"/>
                <a:gd name="T47" fmla="*/ 11 h 50"/>
                <a:gd name="T48" fmla="*/ 12 w 325"/>
                <a:gd name="T49" fmla="*/ 12 h 50"/>
                <a:gd name="T50" fmla="*/ 5 w 325"/>
                <a:gd name="T51" fmla="*/ 18 h 50"/>
                <a:gd name="T52" fmla="*/ 1 w 325"/>
                <a:gd name="T53" fmla="*/ 23 h 50"/>
                <a:gd name="T54" fmla="*/ 0 w 325"/>
                <a:gd name="T55" fmla="*/ 31 h 50"/>
                <a:gd name="T56" fmla="*/ 0 w 325"/>
                <a:gd name="T5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5" h="50">
                  <a:moveTo>
                    <a:pt x="0" y="31"/>
                  </a:moveTo>
                  <a:lnTo>
                    <a:pt x="0" y="31"/>
                  </a:lnTo>
                  <a:lnTo>
                    <a:pt x="1" y="35"/>
                  </a:lnTo>
                  <a:lnTo>
                    <a:pt x="3" y="39"/>
                  </a:lnTo>
                  <a:lnTo>
                    <a:pt x="7" y="45"/>
                  </a:lnTo>
                  <a:lnTo>
                    <a:pt x="14" y="49"/>
                  </a:lnTo>
                  <a:lnTo>
                    <a:pt x="20" y="50"/>
                  </a:lnTo>
                  <a:lnTo>
                    <a:pt x="325" y="39"/>
                  </a:lnTo>
                  <a:lnTo>
                    <a:pt x="325" y="32"/>
                  </a:lnTo>
                  <a:lnTo>
                    <a:pt x="20" y="43"/>
                  </a:lnTo>
                  <a:lnTo>
                    <a:pt x="20" y="43"/>
                  </a:lnTo>
                  <a:lnTo>
                    <a:pt x="16" y="42"/>
                  </a:lnTo>
                  <a:lnTo>
                    <a:pt x="12" y="39"/>
                  </a:lnTo>
                  <a:lnTo>
                    <a:pt x="10" y="35"/>
                  </a:lnTo>
                  <a:lnTo>
                    <a:pt x="8" y="31"/>
                  </a:lnTo>
                  <a:lnTo>
                    <a:pt x="8" y="31"/>
                  </a:lnTo>
                  <a:lnTo>
                    <a:pt x="8" y="26"/>
                  </a:lnTo>
                  <a:lnTo>
                    <a:pt x="11" y="22"/>
                  </a:lnTo>
                  <a:lnTo>
                    <a:pt x="15" y="19"/>
                  </a:lnTo>
                  <a:lnTo>
                    <a:pt x="20" y="18"/>
                  </a:lnTo>
                  <a:lnTo>
                    <a:pt x="324" y="8"/>
                  </a:lnTo>
                  <a:lnTo>
                    <a:pt x="324" y="0"/>
                  </a:lnTo>
                  <a:lnTo>
                    <a:pt x="19" y="11"/>
                  </a:lnTo>
                  <a:lnTo>
                    <a:pt x="19" y="11"/>
                  </a:lnTo>
                  <a:lnTo>
                    <a:pt x="12" y="12"/>
                  </a:lnTo>
                  <a:lnTo>
                    <a:pt x="5" y="18"/>
                  </a:lnTo>
                  <a:lnTo>
                    <a:pt x="1" y="23"/>
                  </a:lnTo>
                  <a:lnTo>
                    <a:pt x="0" y="31"/>
                  </a:lnTo>
                  <a:lnTo>
                    <a:pt x="0" y="31"/>
                  </a:lnTo>
                  <a:close/>
                </a:path>
              </a:pathLst>
            </a:custGeom>
            <a:solidFill>
              <a:srgbClr val="39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96">
              <a:extLst>
                <a:ext uri="{FF2B5EF4-FFF2-40B4-BE49-F238E27FC236}">
                  <a16:creationId xmlns:a16="http://schemas.microsoft.com/office/drawing/2014/main" xmlns="" id="{3CE00A83-1A1C-4A7B-8A6C-EE6E19D959B0}"/>
                </a:ext>
              </a:extLst>
            </p:cNvPr>
            <p:cNvSpPr>
              <a:spLocks/>
            </p:cNvSpPr>
            <p:nvPr/>
          </p:nvSpPr>
          <p:spPr bwMode="auto">
            <a:xfrm rot="2007898">
              <a:off x="1375578" y="4546625"/>
              <a:ext cx="3142" cy="31416"/>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close/>
                </a:path>
              </a:pathLst>
            </a:custGeom>
            <a:solidFill>
              <a:srgbClr val="10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97">
              <a:extLst>
                <a:ext uri="{FF2B5EF4-FFF2-40B4-BE49-F238E27FC236}">
                  <a16:creationId xmlns:a16="http://schemas.microsoft.com/office/drawing/2014/main" xmlns="" id="{A79613E3-4AF7-424B-B902-FEF58DB8AE3F}"/>
                </a:ext>
              </a:extLst>
            </p:cNvPr>
            <p:cNvSpPr>
              <a:spLocks/>
            </p:cNvSpPr>
            <p:nvPr/>
          </p:nvSpPr>
          <p:spPr bwMode="auto">
            <a:xfrm rot="2007898">
              <a:off x="1375578" y="4546625"/>
              <a:ext cx="3142" cy="31416"/>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98">
              <a:extLst>
                <a:ext uri="{FF2B5EF4-FFF2-40B4-BE49-F238E27FC236}">
                  <a16:creationId xmlns:a16="http://schemas.microsoft.com/office/drawing/2014/main" xmlns="" id="{7E771359-2361-43D2-80A3-291A6B4643AC}"/>
                </a:ext>
              </a:extLst>
            </p:cNvPr>
            <p:cNvSpPr>
              <a:spLocks/>
            </p:cNvSpPr>
            <p:nvPr/>
          </p:nvSpPr>
          <p:spPr bwMode="auto">
            <a:xfrm rot="2007898">
              <a:off x="485863" y="4266582"/>
              <a:ext cx="967601" cy="75398"/>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close/>
                </a:path>
              </a:pathLst>
            </a:custGeom>
            <a:solidFill>
              <a:srgbClr val="35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99">
              <a:extLst>
                <a:ext uri="{FF2B5EF4-FFF2-40B4-BE49-F238E27FC236}">
                  <a16:creationId xmlns:a16="http://schemas.microsoft.com/office/drawing/2014/main" xmlns="" id="{3CB6EB28-6A45-4FA4-977C-709F460A4E02}"/>
                </a:ext>
              </a:extLst>
            </p:cNvPr>
            <p:cNvSpPr>
              <a:spLocks/>
            </p:cNvSpPr>
            <p:nvPr/>
          </p:nvSpPr>
          <p:spPr bwMode="auto">
            <a:xfrm rot="2007898">
              <a:off x="485863" y="4266582"/>
              <a:ext cx="967601" cy="75398"/>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100">
              <a:extLst>
                <a:ext uri="{FF2B5EF4-FFF2-40B4-BE49-F238E27FC236}">
                  <a16:creationId xmlns:a16="http://schemas.microsoft.com/office/drawing/2014/main" xmlns="" id="{1D039C86-A0BA-4A3D-8DD0-442781FCEC30}"/>
                </a:ext>
              </a:extLst>
            </p:cNvPr>
            <p:cNvSpPr>
              <a:spLocks/>
            </p:cNvSpPr>
            <p:nvPr/>
          </p:nvSpPr>
          <p:spPr bwMode="auto">
            <a:xfrm rot="2007898">
              <a:off x="508424" y="4013888"/>
              <a:ext cx="53407" cy="43982"/>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close/>
                </a:path>
              </a:pathLst>
            </a:custGeom>
            <a:solidFill>
              <a:srgbClr val="3D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101">
              <a:extLst>
                <a:ext uri="{FF2B5EF4-FFF2-40B4-BE49-F238E27FC236}">
                  <a16:creationId xmlns:a16="http://schemas.microsoft.com/office/drawing/2014/main" xmlns="" id="{DD2AD34B-FB26-4416-99C4-5FDE212BE0AA}"/>
                </a:ext>
              </a:extLst>
            </p:cNvPr>
            <p:cNvSpPr>
              <a:spLocks/>
            </p:cNvSpPr>
            <p:nvPr/>
          </p:nvSpPr>
          <p:spPr bwMode="auto">
            <a:xfrm rot="2007898">
              <a:off x="508424" y="4013888"/>
              <a:ext cx="53407" cy="43982"/>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102">
              <a:extLst>
                <a:ext uri="{FF2B5EF4-FFF2-40B4-BE49-F238E27FC236}">
                  <a16:creationId xmlns:a16="http://schemas.microsoft.com/office/drawing/2014/main" xmlns="" id="{4A82C03C-CDE2-455E-A1A9-E517FAD0DABC}"/>
                </a:ext>
              </a:extLst>
            </p:cNvPr>
            <p:cNvSpPr>
              <a:spLocks/>
            </p:cNvSpPr>
            <p:nvPr/>
          </p:nvSpPr>
          <p:spPr bwMode="auto">
            <a:xfrm rot="2007898">
              <a:off x="532780" y="3878569"/>
              <a:ext cx="1043000" cy="458669"/>
            </a:xfrm>
            <a:custGeom>
              <a:avLst/>
              <a:gdLst>
                <a:gd name="T0" fmla="*/ 5 w 332"/>
                <a:gd name="T1" fmla="*/ 146 h 146"/>
                <a:gd name="T2" fmla="*/ 332 w 332"/>
                <a:gd name="T3" fmla="*/ 135 h 146"/>
                <a:gd name="T4" fmla="*/ 328 w 332"/>
                <a:gd name="T5" fmla="*/ 0 h 146"/>
                <a:gd name="T6" fmla="*/ 0 w 332"/>
                <a:gd name="T7" fmla="*/ 11 h 146"/>
                <a:gd name="T8" fmla="*/ 5 w 332"/>
                <a:gd name="T9" fmla="*/ 146 h 146"/>
              </a:gdLst>
              <a:ahLst/>
              <a:cxnLst>
                <a:cxn ang="0">
                  <a:pos x="T0" y="T1"/>
                </a:cxn>
                <a:cxn ang="0">
                  <a:pos x="T2" y="T3"/>
                </a:cxn>
                <a:cxn ang="0">
                  <a:pos x="T4" y="T5"/>
                </a:cxn>
                <a:cxn ang="0">
                  <a:pos x="T6" y="T7"/>
                </a:cxn>
                <a:cxn ang="0">
                  <a:pos x="T8" y="T9"/>
                </a:cxn>
              </a:cxnLst>
              <a:rect l="0" t="0" r="r" b="b"/>
              <a:pathLst>
                <a:path w="332" h="146">
                  <a:moveTo>
                    <a:pt x="5" y="146"/>
                  </a:moveTo>
                  <a:lnTo>
                    <a:pt x="332" y="135"/>
                  </a:lnTo>
                  <a:lnTo>
                    <a:pt x="328" y="0"/>
                  </a:lnTo>
                  <a:lnTo>
                    <a:pt x="0" y="11"/>
                  </a:lnTo>
                  <a:lnTo>
                    <a:pt x="5" y="146"/>
                  </a:lnTo>
                  <a:close/>
                </a:path>
              </a:pathLst>
            </a:custGeom>
            <a:solidFill>
              <a:srgbClr val="84BC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103">
              <a:extLst>
                <a:ext uri="{FF2B5EF4-FFF2-40B4-BE49-F238E27FC236}">
                  <a16:creationId xmlns:a16="http://schemas.microsoft.com/office/drawing/2014/main" xmlns="" id="{4691321E-54A5-4A14-B8CC-57B85A7C817A}"/>
                </a:ext>
              </a:extLst>
            </p:cNvPr>
            <p:cNvSpPr>
              <a:spLocks/>
            </p:cNvSpPr>
            <p:nvPr/>
          </p:nvSpPr>
          <p:spPr bwMode="auto">
            <a:xfrm rot="2007898">
              <a:off x="604407" y="3640317"/>
              <a:ext cx="84823" cy="430394"/>
            </a:xfrm>
            <a:custGeom>
              <a:avLst/>
              <a:gdLst>
                <a:gd name="T0" fmla="*/ 5 w 27"/>
                <a:gd name="T1" fmla="*/ 137 h 137"/>
                <a:gd name="T2" fmla="*/ 27 w 27"/>
                <a:gd name="T3" fmla="*/ 135 h 137"/>
                <a:gd name="T4" fmla="*/ 23 w 27"/>
                <a:gd name="T5" fmla="*/ 0 h 137"/>
                <a:gd name="T6" fmla="*/ 0 w 27"/>
                <a:gd name="T7" fmla="*/ 2 h 137"/>
                <a:gd name="T8" fmla="*/ 5 w 27"/>
                <a:gd name="T9" fmla="*/ 137 h 137"/>
              </a:gdLst>
              <a:ahLst/>
              <a:cxnLst>
                <a:cxn ang="0">
                  <a:pos x="T0" y="T1"/>
                </a:cxn>
                <a:cxn ang="0">
                  <a:pos x="T2" y="T3"/>
                </a:cxn>
                <a:cxn ang="0">
                  <a:pos x="T4" y="T5"/>
                </a:cxn>
                <a:cxn ang="0">
                  <a:pos x="T6" y="T7"/>
                </a:cxn>
                <a:cxn ang="0">
                  <a:pos x="T8" y="T9"/>
                </a:cxn>
              </a:cxnLst>
              <a:rect l="0" t="0" r="r" b="b"/>
              <a:pathLst>
                <a:path w="27" h="137">
                  <a:moveTo>
                    <a:pt x="5" y="137"/>
                  </a:moveTo>
                  <a:lnTo>
                    <a:pt x="27" y="135"/>
                  </a:lnTo>
                  <a:lnTo>
                    <a:pt x="23" y="0"/>
                  </a:lnTo>
                  <a:lnTo>
                    <a:pt x="0" y="2"/>
                  </a:lnTo>
                  <a:lnTo>
                    <a:pt x="5" y="137"/>
                  </a:lnTo>
                  <a:close/>
                </a:path>
              </a:pathLst>
            </a:custGeom>
            <a:solidFill>
              <a:srgbClr val="AFC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104">
              <a:extLst>
                <a:ext uri="{FF2B5EF4-FFF2-40B4-BE49-F238E27FC236}">
                  <a16:creationId xmlns:a16="http://schemas.microsoft.com/office/drawing/2014/main" xmlns="" id="{AE345338-624A-472B-8D87-51991D9839DA}"/>
                </a:ext>
              </a:extLst>
            </p:cNvPr>
            <p:cNvSpPr>
              <a:spLocks/>
            </p:cNvSpPr>
            <p:nvPr/>
          </p:nvSpPr>
          <p:spPr bwMode="auto">
            <a:xfrm rot="2007898">
              <a:off x="1121444" y="3666464"/>
              <a:ext cx="103673" cy="1360299"/>
            </a:xfrm>
            <a:custGeom>
              <a:avLst/>
              <a:gdLst>
                <a:gd name="T0" fmla="*/ 15 w 33"/>
                <a:gd name="T1" fmla="*/ 433 h 433"/>
                <a:gd name="T2" fmla="*/ 33 w 33"/>
                <a:gd name="T3" fmla="*/ 432 h 433"/>
                <a:gd name="T4" fmla="*/ 19 w 33"/>
                <a:gd name="T5" fmla="*/ 0 h 433"/>
                <a:gd name="T6" fmla="*/ 0 w 33"/>
                <a:gd name="T7" fmla="*/ 0 h 433"/>
                <a:gd name="T8" fmla="*/ 15 w 33"/>
                <a:gd name="T9" fmla="*/ 433 h 433"/>
              </a:gdLst>
              <a:ahLst/>
              <a:cxnLst>
                <a:cxn ang="0">
                  <a:pos x="T0" y="T1"/>
                </a:cxn>
                <a:cxn ang="0">
                  <a:pos x="T2" y="T3"/>
                </a:cxn>
                <a:cxn ang="0">
                  <a:pos x="T4" y="T5"/>
                </a:cxn>
                <a:cxn ang="0">
                  <a:pos x="T6" y="T7"/>
                </a:cxn>
                <a:cxn ang="0">
                  <a:pos x="T8" y="T9"/>
                </a:cxn>
              </a:cxnLst>
              <a:rect l="0" t="0" r="r" b="b"/>
              <a:pathLst>
                <a:path w="33" h="433">
                  <a:moveTo>
                    <a:pt x="15" y="433"/>
                  </a:moveTo>
                  <a:lnTo>
                    <a:pt x="33" y="432"/>
                  </a:lnTo>
                  <a:lnTo>
                    <a:pt x="19" y="0"/>
                  </a:lnTo>
                  <a:lnTo>
                    <a:pt x="0" y="0"/>
                  </a:lnTo>
                  <a:lnTo>
                    <a:pt x="15" y="433"/>
                  </a:lnTo>
                  <a:close/>
                </a:path>
              </a:pathLst>
            </a:custGeom>
            <a:solidFill>
              <a:srgbClr val="BF3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93" name="组 44">
              <a:extLst>
                <a:ext uri="{FF2B5EF4-FFF2-40B4-BE49-F238E27FC236}">
                  <a16:creationId xmlns:a16="http://schemas.microsoft.com/office/drawing/2014/main" xmlns="" id="{486A4952-DE26-4476-8708-ED339227CFDF}"/>
                </a:ext>
              </a:extLst>
            </p:cNvPr>
            <p:cNvGrpSpPr/>
            <p:nvPr/>
          </p:nvGrpSpPr>
          <p:grpSpPr>
            <a:xfrm>
              <a:off x="1117435" y="4632120"/>
              <a:ext cx="357389" cy="432089"/>
              <a:chOff x="559780" y="4894787"/>
              <a:chExt cx="357389" cy="432089"/>
            </a:xfrm>
          </p:grpSpPr>
          <p:sp>
            <p:nvSpPr>
              <p:cNvPr id="95" name="Freeform 74">
                <a:extLst>
                  <a:ext uri="{FF2B5EF4-FFF2-40B4-BE49-F238E27FC236}">
                    <a16:creationId xmlns:a16="http://schemas.microsoft.com/office/drawing/2014/main" xmlns="" id="{8A6D56E2-EC26-460C-8BE6-4567D4A0B807}"/>
                  </a:ext>
                </a:extLst>
              </p:cNvPr>
              <p:cNvSpPr>
                <a:spLocks noEditPoints="1"/>
              </p:cNvSpPr>
              <p:nvPr/>
            </p:nvSpPr>
            <p:spPr bwMode="auto">
              <a:xfrm rot="2007898">
                <a:off x="577881" y="5081834"/>
                <a:ext cx="339288" cy="245042"/>
              </a:xfrm>
              <a:custGeom>
                <a:avLst/>
                <a:gdLst>
                  <a:gd name="T0" fmla="*/ 17 w 108"/>
                  <a:gd name="T1" fmla="*/ 27 h 78"/>
                  <a:gd name="T2" fmla="*/ 21 w 108"/>
                  <a:gd name="T3" fmla="*/ 37 h 78"/>
                  <a:gd name="T4" fmla="*/ 79 w 108"/>
                  <a:gd name="T5" fmla="*/ 65 h 78"/>
                  <a:gd name="T6" fmla="*/ 83 w 108"/>
                  <a:gd name="T7" fmla="*/ 65 h 78"/>
                  <a:gd name="T8" fmla="*/ 82 w 108"/>
                  <a:gd name="T9" fmla="*/ 61 h 78"/>
                  <a:gd name="T10" fmla="*/ 25 w 108"/>
                  <a:gd name="T11" fmla="*/ 34 h 78"/>
                  <a:gd name="T12" fmla="*/ 23 w 108"/>
                  <a:gd name="T13" fmla="*/ 27 h 78"/>
                  <a:gd name="T14" fmla="*/ 71 w 108"/>
                  <a:gd name="T15" fmla="*/ 20 h 78"/>
                  <a:gd name="T16" fmla="*/ 73 w 108"/>
                  <a:gd name="T17" fmla="*/ 26 h 78"/>
                  <a:gd name="T18" fmla="*/ 73 w 108"/>
                  <a:gd name="T19" fmla="*/ 26 h 78"/>
                  <a:gd name="T20" fmla="*/ 75 w 108"/>
                  <a:gd name="T21" fmla="*/ 23 h 78"/>
                  <a:gd name="T22" fmla="*/ 25 w 108"/>
                  <a:gd name="T23" fmla="*/ 15 h 78"/>
                  <a:gd name="T24" fmla="*/ 27 w 108"/>
                  <a:gd name="T25" fmla="*/ 20 h 78"/>
                  <a:gd name="T26" fmla="*/ 29 w 108"/>
                  <a:gd name="T27" fmla="*/ 19 h 78"/>
                  <a:gd name="T28" fmla="*/ 33 w 108"/>
                  <a:gd name="T29" fmla="*/ 18 h 78"/>
                  <a:gd name="T30" fmla="*/ 2 w 108"/>
                  <a:gd name="T31" fmla="*/ 14 h 78"/>
                  <a:gd name="T32" fmla="*/ 1 w 108"/>
                  <a:gd name="T33" fmla="*/ 27 h 78"/>
                  <a:gd name="T34" fmla="*/ 4 w 108"/>
                  <a:gd name="T35" fmla="*/ 37 h 78"/>
                  <a:gd name="T36" fmla="*/ 15 w 108"/>
                  <a:gd name="T37" fmla="*/ 46 h 78"/>
                  <a:gd name="T38" fmla="*/ 83 w 108"/>
                  <a:gd name="T39" fmla="*/ 77 h 78"/>
                  <a:gd name="T40" fmla="*/ 87 w 108"/>
                  <a:gd name="T41" fmla="*/ 78 h 78"/>
                  <a:gd name="T42" fmla="*/ 102 w 108"/>
                  <a:gd name="T43" fmla="*/ 72 h 78"/>
                  <a:gd name="T44" fmla="*/ 106 w 108"/>
                  <a:gd name="T45" fmla="*/ 64 h 78"/>
                  <a:gd name="T46" fmla="*/ 102 w 108"/>
                  <a:gd name="T47" fmla="*/ 46 h 78"/>
                  <a:gd name="T48" fmla="*/ 69 w 108"/>
                  <a:gd name="T49" fmla="*/ 29 h 78"/>
                  <a:gd name="T50" fmla="*/ 94 w 108"/>
                  <a:gd name="T51" fmla="*/ 46 h 78"/>
                  <a:gd name="T52" fmla="*/ 102 w 108"/>
                  <a:gd name="T53" fmla="*/ 60 h 78"/>
                  <a:gd name="T54" fmla="*/ 98 w 108"/>
                  <a:gd name="T55" fmla="*/ 69 h 78"/>
                  <a:gd name="T56" fmla="*/ 87 w 108"/>
                  <a:gd name="T57" fmla="*/ 73 h 78"/>
                  <a:gd name="T58" fmla="*/ 17 w 108"/>
                  <a:gd name="T59" fmla="*/ 41 h 78"/>
                  <a:gd name="T60" fmla="*/ 6 w 108"/>
                  <a:gd name="T61" fmla="*/ 30 h 78"/>
                  <a:gd name="T62" fmla="*/ 6 w 108"/>
                  <a:gd name="T63" fmla="*/ 16 h 78"/>
                  <a:gd name="T64" fmla="*/ 47 w 108"/>
                  <a:gd name="T65" fmla="*/ 19 h 78"/>
                  <a:gd name="T66" fmla="*/ 48 w 108"/>
                  <a:gd name="T67" fmla="*/ 22 h 78"/>
                  <a:gd name="T68" fmla="*/ 59 w 108"/>
                  <a:gd name="T69" fmla="*/ 30 h 78"/>
                  <a:gd name="T70" fmla="*/ 39 w 108"/>
                  <a:gd name="T71" fmla="*/ 15 h 78"/>
                  <a:gd name="T72" fmla="*/ 8 w 108"/>
                  <a:gd name="T73" fmla="*/ 7 h 78"/>
                  <a:gd name="T74" fmla="*/ 9 w 108"/>
                  <a:gd name="T75" fmla="*/ 12 h 78"/>
                  <a:gd name="T76" fmla="*/ 8 w 108"/>
                  <a:gd name="T77" fmla="*/ 7 h 78"/>
                  <a:gd name="T78" fmla="*/ 17 w 108"/>
                  <a:gd name="T79" fmla="*/ 2 h 78"/>
                  <a:gd name="T80" fmla="*/ 19 w 108"/>
                  <a:gd name="T81" fmla="*/ 6 h 78"/>
                  <a:gd name="T82" fmla="*/ 25 w 108"/>
                  <a:gd name="T83" fmla="*/ 6 h 78"/>
                  <a:gd name="T84" fmla="*/ 66 w 108"/>
                  <a:gd name="T85" fmla="*/ 22 h 78"/>
                  <a:gd name="T86" fmla="*/ 36 w 108"/>
                  <a:gd name="T87" fmla="*/ 3 h 78"/>
                  <a:gd name="T88" fmla="*/ 24 w 108"/>
                  <a:gd name="T8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78">
                    <a:moveTo>
                      <a:pt x="19" y="22"/>
                    </a:moveTo>
                    <a:lnTo>
                      <a:pt x="19" y="22"/>
                    </a:lnTo>
                    <a:lnTo>
                      <a:pt x="17" y="27"/>
                    </a:lnTo>
                    <a:lnTo>
                      <a:pt x="19" y="33"/>
                    </a:lnTo>
                    <a:lnTo>
                      <a:pt x="19" y="33"/>
                    </a:lnTo>
                    <a:lnTo>
                      <a:pt x="21" y="37"/>
                    </a:lnTo>
                    <a:lnTo>
                      <a:pt x="27" y="41"/>
                    </a:lnTo>
                    <a:lnTo>
                      <a:pt x="79" y="65"/>
                    </a:lnTo>
                    <a:lnTo>
                      <a:pt x="79" y="65"/>
                    </a:lnTo>
                    <a:lnTo>
                      <a:pt x="81" y="66"/>
                    </a:lnTo>
                    <a:lnTo>
                      <a:pt x="81" y="66"/>
                    </a:lnTo>
                    <a:lnTo>
                      <a:pt x="83" y="65"/>
                    </a:lnTo>
                    <a:lnTo>
                      <a:pt x="83" y="65"/>
                    </a:lnTo>
                    <a:lnTo>
                      <a:pt x="83" y="62"/>
                    </a:lnTo>
                    <a:lnTo>
                      <a:pt x="82" y="61"/>
                    </a:lnTo>
                    <a:lnTo>
                      <a:pt x="28" y="37"/>
                    </a:lnTo>
                    <a:lnTo>
                      <a:pt x="28" y="37"/>
                    </a:lnTo>
                    <a:lnTo>
                      <a:pt x="25" y="34"/>
                    </a:lnTo>
                    <a:lnTo>
                      <a:pt x="24" y="30"/>
                    </a:lnTo>
                    <a:lnTo>
                      <a:pt x="24" y="30"/>
                    </a:lnTo>
                    <a:lnTo>
                      <a:pt x="23" y="27"/>
                    </a:lnTo>
                    <a:lnTo>
                      <a:pt x="24" y="24"/>
                    </a:lnTo>
                    <a:lnTo>
                      <a:pt x="19" y="22"/>
                    </a:lnTo>
                    <a:close/>
                    <a:moveTo>
                      <a:pt x="71" y="20"/>
                    </a:moveTo>
                    <a:lnTo>
                      <a:pt x="71" y="20"/>
                    </a:lnTo>
                    <a:lnTo>
                      <a:pt x="70" y="24"/>
                    </a:lnTo>
                    <a:lnTo>
                      <a:pt x="73" y="26"/>
                    </a:lnTo>
                    <a:lnTo>
                      <a:pt x="73" y="26"/>
                    </a:lnTo>
                    <a:lnTo>
                      <a:pt x="73" y="26"/>
                    </a:lnTo>
                    <a:lnTo>
                      <a:pt x="73" y="26"/>
                    </a:lnTo>
                    <a:lnTo>
                      <a:pt x="75" y="24"/>
                    </a:lnTo>
                    <a:lnTo>
                      <a:pt x="75" y="24"/>
                    </a:lnTo>
                    <a:lnTo>
                      <a:pt x="75" y="23"/>
                    </a:lnTo>
                    <a:lnTo>
                      <a:pt x="74" y="20"/>
                    </a:lnTo>
                    <a:lnTo>
                      <a:pt x="71" y="20"/>
                    </a:lnTo>
                    <a:close/>
                    <a:moveTo>
                      <a:pt x="25" y="15"/>
                    </a:moveTo>
                    <a:lnTo>
                      <a:pt x="25" y="15"/>
                    </a:lnTo>
                    <a:lnTo>
                      <a:pt x="21" y="18"/>
                    </a:lnTo>
                    <a:lnTo>
                      <a:pt x="27" y="20"/>
                    </a:lnTo>
                    <a:lnTo>
                      <a:pt x="27" y="20"/>
                    </a:lnTo>
                    <a:lnTo>
                      <a:pt x="29" y="19"/>
                    </a:lnTo>
                    <a:lnTo>
                      <a:pt x="29" y="19"/>
                    </a:lnTo>
                    <a:lnTo>
                      <a:pt x="32" y="18"/>
                    </a:lnTo>
                    <a:lnTo>
                      <a:pt x="32" y="18"/>
                    </a:lnTo>
                    <a:lnTo>
                      <a:pt x="33" y="18"/>
                    </a:lnTo>
                    <a:lnTo>
                      <a:pt x="25" y="15"/>
                    </a:lnTo>
                    <a:close/>
                    <a:moveTo>
                      <a:pt x="2" y="14"/>
                    </a:moveTo>
                    <a:lnTo>
                      <a:pt x="2" y="14"/>
                    </a:lnTo>
                    <a:lnTo>
                      <a:pt x="1" y="19"/>
                    </a:lnTo>
                    <a:lnTo>
                      <a:pt x="0" y="23"/>
                    </a:lnTo>
                    <a:lnTo>
                      <a:pt x="1" y="27"/>
                    </a:lnTo>
                    <a:lnTo>
                      <a:pt x="1" y="31"/>
                    </a:lnTo>
                    <a:lnTo>
                      <a:pt x="1" y="31"/>
                    </a:lnTo>
                    <a:lnTo>
                      <a:pt x="4" y="37"/>
                    </a:lnTo>
                    <a:lnTo>
                      <a:pt x="6" y="39"/>
                    </a:lnTo>
                    <a:lnTo>
                      <a:pt x="10" y="43"/>
                    </a:lnTo>
                    <a:lnTo>
                      <a:pt x="15" y="46"/>
                    </a:lnTo>
                    <a:lnTo>
                      <a:pt x="79" y="76"/>
                    </a:lnTo>
                    <a:lnTo>
                      <a:pt x="79" y="76"/>
                    </a:lnTo>
                    <a:lnTo>
                      <a:pt x="83" y="77"/>
                    </a:lnTo>
                    <a:lnTo>
                      <a:pt x="83" y="77"/>
                    </a:lnTo>
                    <a:lnTo>
                      <a:pt x="87" y="78"/>
                    </a:lnTo>
                    <a:lnTo>
                      <a:pt x="87" y="78"/>
                    </a:lnTo>
                    <a:lnTo>
                      <a:pt x="93" y="77"/>
                    </a:lnTo>
                    <a:lnTo>
                      <a:pt x="98" y="76"/>
                    </a:lnTo>
                    <a:lnTo>
                      <a:pt x="102" y="72"/>
                    </a:lnTo>
                    <a:lnTo>
                      <a:pt x="105" y="68"/>
                    </a:lnTo>
                    <a:lnTo>
                      <a:pt x="105" y="68"/>
                    </a:lnTo>
                    <a:lnTo>
                      <a:pt x="106" y="64"/>
                    </a:lnTo>
                    <a:lnTo>
                      <a:pt x="108" y="60"/>
                    </a:lnTo>
                    <a:lnTo>
                      <a:pt x="106" y="53"/>
                    </a:lnTo>
                    <a:lnTo>
                      <a:pt x="102" y="46"/>
                    </a:lnTo>
                    <a:lnTo>
                      <a:pt x="96" y="42"/>
                    </a:lnTo>
                    <a:lnTo>
                      <a:pt x="69" y="29"/>
                    </a:lnTo>
                    <a:lnTo>
                      <a:pt x="69" y="29"/>
                    </a:lnTo>
                    <a:lnTo>
                      <a:pt x="64" y="33"/>
                    </a:lnTo>
                    <a:lnTo>
                      <a:pt x="94" y="46"/>
                    </a:lnTo>
                    <a:lnTo>
                      <a:pt x="94" y="46"/>
                    </a:lnTo>
                    <a:lnTo>
                      <a:pt x="98" y="50"/>
                    </a:lnTo>
                    <a:lnTo>
                      <a:pt x="101" y="54"/>
                    </a:lnTo>
                    <a:lnTo>
                      <a:pt x="102" y="60"/>
                    </a:lnTo>
                    <a:lnTo>
                      <a:pt x="101" y="65"/>
                    </a:lnTo>
                    <a:lnTo>
                      <a:pt x="101" y="65"/>
                    </a:lnTo>
                    <a:lnTo>
                      <a:pt x="98" y="69"/>
                    </a:lnTo>
                    <a:lnTo>
                      <a:pt x="96" y="70"/>
                    </a:lnTo>
                    <a:lnTo>
                      <a:pt x="91" y="73"/>
                    </a:lnTo>
                    <a:lnTo>
                      <a:pt x="87" y="73"/>
                    </a:lnTo>
                    <a:lnTo>
                      <a:pt x="87" y="73"/>
                    </a:lnTo>
                    <a:lnTo>
                      <a:pt x="81" y="72"/>
                    </a:lnTo>
                    <a:lnTo>
                      <a:pt x="17" y="41"/>
                    </a:lnTo>
                    <a:lnTo>
                      <a:pt x="17" y="41"/>
                    </a:lnTo>
                    <a:lnTo>
                      <a:pt x="10" y="37"/>
                    </a:lnTo>
                    <a:lnTo>
                      <a:pt x="6" y="30"/>
                    </a:lnTo>
                    <a:lnTo>
                      <a:pt x="6" y="30"/>
                    </a:lnTo>
                    <a:lnTo>
                      <a:pt x="5" y="23"/>
                    </a:lnTo>
                    <a:lnTo>
                      <a:pt x="6" y="16"/>
                    </a:lnTo>
                    <a:lnTo>
                      <a:pt x="2" y="14"/>
                    </a:lnTo>
                    <a:close/>
                    <a:moveTo>
                      <a:pt x="35" y="14"/>
                    </a:moveTo>
                    <a:lnTo>
                      <a:pt x="47" y="19"/>
                    </a:lnTo>
                    <a:lnTo>
                      <a:pt x="47" y="19"/>
                    </a:lnTo>
                    <a:lnTo>
                      <a:pt x="48" y="20"/>
                    </a:lnTo>
                    <a:lnTo>
                      <a:pt x="48" y="22"/>
                    </a:lnTo>
                    <a:lnTo>
                      <a:pt x="48" y="22"/>
                    </a:lnTo>
                    <a:lnTo>
                      <a:pt x="47" y="23"/>
                    </a:lnTo>
                    <a:lnTo>
                      <a:pt x="59" y="30"/>
                    </a:lnTo>
                    <a:lnTo>
                      <a:pt x="59" y="30"/>
                    </a:lnTo>
                    <a:lnTo>
                      <a:pt x="63" y="26"/>
                    </a:lnTo>
                    <a:lnTo>
                      <a:pt x="39" y="15"/>
                    </a:lnTo>
                    <a:lnTo>
                      <a:pt x="39" y="15"/>
                    </a:lnTo>
                    <a:lnTo>
                      <a:pt x="35" y="14"/>
                    </a:lnTo>
                    <a:close/>
                    <a:moveTo>
                      <a:pt x="8" y="7"/>
                    </a:moveTo>
                    <a:lnTo>
                      <a:pt x="8" y="7"/>
                    </a:lnTo>
                    <a:lnTo>
                      <a:pt x="5" y="10"/>
                    </a:lnTo>
                    <a:lnTo>
                      <a:pt x="9" y="12"/>
                    </a:lnTo>
                    <a:lnTo>
                      <a:pt x="9" y="12"/>
                    </a:lnTo>
                    <a:lnTo>
                      <a:pt x="13" y="8"/>
                    </a:lnTo>
                    <a:lnTo>
                      <a:pt x="8" y="7"/>
                    </a:lnTo>
                    <a:close/>
                    <a:moveTo>
                      <a:pt x="24" y="0"/>
                    </a:moveTo>
                    <a:lnTo>
                      <a:pt x="24" y="0"/>
                    </a:lnTo>
                    <a:lnTo>
                      <a:pt x="17" y="2"/>
                    </a:lnTo>
                    <a:lnTo>
                      <a:pt x="17" y="2"/>
                    </a:lnTo>
                    <a:lnTo>
                      <a:pt x="13" y="3"/>
                    </a:lnTo>
                    <a:lnTo>
                      <a:pt x="19" y="6"/>
                    </a:lnTo>
                    <a:lnTo>
                      <a:pt x="19" y="6"/>
                    </a:lnTo>
                    <a:lnTo>
                      <a:pt x="25" y="6"/>
                    </a:lnTo>
                    <a:lnTo>
                      <a:pt x="25" y="6"/>
                    </a:lnTo>
                    <a:lnTo>
                      <a:pt x="29" y="6"/>
                    </a:lnTo>
                    <a:lnTo>
                      <a:pt x="33" y="7"/>
                    </a:lnTo>
                    <a:lnTo>
                      <a:pt x="66" y="22"/>
                    </a:lnTo>
                    <a:lnTo>
                      <a:pt x="66" y="22"/>
                    </a:lnTo>
                    <a:lnTo>
                      <a:pt x="67" y="18"/>
                    </a:lnTo>
                    <a:lnTo>
                      <a:pt x="36" y="3"/>
                    </a:lnTo>
                    <a:lnTo>
                      <a:pt x="36" y="3"/>
                    </a:lnTo>
                    <a:lnTo>
                      <a:pt x="31" y="2"/>
                    </a:lnTo>
                    <a:lnTo>
                      <a:pt x="24"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82">
                <a:extLst>
                  <a:ext uri="{FF2B5EF4-FFF2-40B4-BE49-F238E27FC236}">
                    <a16:creationId xmlns:a16="http://schemas.microsoft.com/office/drawing/2014/main" xmlns="" id="{F88C649C-F7CE-47C7-9A1E-DB929F5D25F8}"/>
                  </a:ext>
                </a:extLst>
              </p:cNvPr>
              <p:cNvSpPr>
                <a:spLocks/>
              </p:cNvSpPr>
              <p:nvPr/>
            </p:nvSpPr>
            <p:spPr bwMode="auto">
              <a:xfrm rot="2007898">
                <a:off x="559780" y="4911392"/>
                <a:ext cx="339288" cy="241901"/>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close/>
                  </a:path>
                </a:pathLst>
              </a:custGeom>
              <a:solidFill>
                <a:srgbClr val="A3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83">
                <a:extLst>
                  <a:ext uri="{FF2B5EF4-FFF2-40B4-BE49-F238E27FC236}">
                    <a16:creationId xmlns:a16="http://schemas.microsoft.com/office/drawing/2014/main" xmlns="" id="{B0B294FD-F8E9-4AF3-AC4E-D450DDBE337D}"/>
                  </a:ext>
                </a:extLst>
              </p:cNvPr>
              <p:cNvSpPr>
                <a:spLocks/>
              </p:cNvSpPr>
              <p:nvPr/>
            </p:nvSpPr>
            <p:spPr bwMode="auto">
              <a:xfrm rot="2007898">
                <a:off x="559780" y="4911392"/>
                <a:ext cx="339288" cy="241901"/>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87">
                <a:extLst>
                  <a:ext uri="{FF2B5EF4-FFF2-40B4-BE49-F238E27FC236}">
                    <a16:creationId xmlns:a16="http://schemas.microsoft.com/office/drawing/2014/main" xmlns="" id="{4D865A3F-C42F-4464-899E-E1AF2E8870EB}"/>
                  </a:ext>
                </a:extLst>
              </p:cNvPr>
              <p:cNvSpPr>
                <a:spLocks noEditPoints="1"/>
              </p:cNvSpPr>
              <p:nvPr/>
            </p:nvSpPr>
            <p:spPr bwMode="auto">
              <a:xfrm rot="2007898">
                <a:off x="608217" y="4894787"/>
                <a:ext cx="235618" cy="97390"/>
              </a:xfrm>
              <a:custGeom>
                <a:avLst/>
                <a:gdLst>
                  <a:gd name="T0" fmla="*/ 32 w 75"/>
                  <a:gd name="T1" fmla="*/ 14 h 31"/>
                  <a:gd name="T2" fmla="*/ 27 w 75"/>
                  <a:gd name="T3" fmla="*/ 14 h 31"/>
                  <a:gd name="T4" fmla="*/ 18 w 75"/>
                  <a:gd name="T5" fmla="*/ 21 h 31"/>
                  <a:gd name="T6" fmla="*/ 17 w 75"/>
                  <a:gd name="T7" fmla="*/ 26 h 31"/>
                  <a:gd name="T8" fmla="*/ 24 w 75"/>
                  <a:gd name="T9" fmla="*/ 31 h 31"/>
                  <a:gd name="T10" fmla="*/ 23 w 75"/>
                  <a:gd name="T11" fmla="*/ 30 h 31"/>
                  <a:gd name="T12" fmla="*/ 23 w 75"/>
                  <a:gd name="T13" fmla="*/ 27 h 31"/>
                  <a:gd name="T14" fmla="*/ 24 w 75"/>
                  <a:gd name="T15" fmla="*/ 23 h 31"/>
                  <a:gd name="T16" fmla="*/ 29 w 75"/>
                  <a:gd name="T17" fmla="*/ 18 h 31"/>
                  <a:gd name="T18" fmla="*/ 32 w 75"/>
                  <a:gd name="T19" fmla="*/ 18 h 31"/>
                  <a:gd name="T20" fmla="*/ 36 w 75"/>
                  <a:gd name="T21" fmla="*/ 19 h 31"/>
                  <a:gd name="T22" fmla="*/ 70 w 75"/>
                  <a:gd name="T23" fmla="*/ 30 h 31"/>
                  <a:gd name="T24" fmla="*/ 39 w 75"/>
                  <a:gd name="T25" fmla="*/ 15 h 31"/>
                  <a:gd name="T26" fmla="*/ 24 w 75"/>
                  <a:gd name="T27" fmla="*/ 0 h 31"/>
                  <a:gd name="T28" fmla="*/ 16 w 75"/>
                  <a:gd name="T29" fmla="*/ 2 h 31"/>
                  <a:gd name="T30" fmla="*/ 12 w 75"/>
                  <a:gd name="T31" fmla="*/ 3 h 31"/>
                  <a:gd name="T32" fmla="*/ 5 w 75"/>
                  <a:gd name="T33" fmla="*/ 10 h 31"/>
                  <a:gd name="T34" fmla="*/ 2 w 75"/>
                  <a:gd name="T35" fmla="*/ 14 h 31"/>
                  <a:gd name="T36" fmla="*/ 0 w 75"/>
                  <a:gd name="T37" fmla="*/ 22 h 31"/>
                  <a:gd name="T38" fmla="*/ 1 w 75"/>
                  <a:gd name="T39" fmla="*/ 31 h 31"/>
                  <a:gd name="T40" fmla="*/ 1 w 75"/>
                  <a:gd name="T41" fmla="*/ 31 h 31"/>
                  <a:gd name="T42" fmla="*/ 6 w 75"/>
                  <a:gd name="T43" fmla="*/ 31 h 31"/>
                  <a:gd name="T44" fmla="*/ 6 w 75"/>
                  <a:gd name="T45" fmla="*/ 30 h 31"/>
                  <a:gd name="T46" fmla="*/ 6 w 75"/>
                  <a:gd name="T47" fmla="*/ 15 h 31"/>
                  <a:gd name="T48" fmla="*/ 12 w 75"/>
                  <a:gd name="T49" fmla="*/ 10 h 31"/>
                  <a:gd name="T50" fmla="*/ 18 w 75"/>
                  <a:gd name="T51" fmla="*/ 6 h 31"/>
                  <a:gd name="T52" fmla="*/ 24 w 75"/>
                  <a:gd name="T53" fmla="*/ 6 h 31"/>
                  <a:gd name="T54" fmla="*/ 33 w 75"/>
                  <a:gd name="T55" fmla="*/ 7 h 31"/>
                  <a:gd name="T56" fmla="*/ 71 w 75"/>
                  <a:gd name="T57" fmla="*/ 25 h 31"/>
                  <a:gd name="T58" fmla="*/ 72 w 75"/>
                  <a:gd name="T59" fmla="*/ 26 h 31"/>
                  <a:gd name="T60" fmla="*/ 75 w 75"/>
                  <a:gd name="T61" fmla="*/ 25 h 31"/>
                  <a:gd name="T62" fmla="*/ 74 w 75"/>
                  <a:gd name="T63" fmla="*/ 21 h 31"/>
                  <a:gd name="T64" fmla="*/ 35 w 75"/>
                  <a:gd name="T65" fmla="*/ 3 h 31"/>
                  <a:gd name="T66" fmla="*/ 24 w 75"/>
                  <a:gd name="T6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 h="31">
                    <a:moveTo>
                      <a:pt x="32" y="14"/>
                    </a:moveTo>
                    <a:lnTo>
                      <a:pt x="32" y="14"/>
                    </a:lnTo>
                    <a:lnTo>
                      <a:pt x="27" y="14"/>
                    </a:lnTo>
                    <a:lnTo>
                      <a:pt x="27" y="14"/>
                    </a:lnTo>
                    <a:lnTo>
                      <a:pt x="23" y="17"/>
                    </a:lnTo>
                    <a:lnTo>
                      <a:pt x="18" y="21"/>
                    </a:lnTo>
                    <a:lnTo>
                      <a:pt x="18" y="21"/>
                    </a:lnTo>
                    <a:lnTo>
                      <a:pt x="17" y="26"/>
                    </a:lnTo>
                    <a:lnTo>
                      <a:pt x="18" y="31"/>
                    </a:lnTo>
                    <a:lnTo>
                      <a:pt x="24" y="31"/>
                    </a:lnTo>
                    <a:lnTo>
                      <a:pt x="24" y="31"/>
                    </a:lnTo>
                    <a:lnTo>
                      <a:pt x="23" y="30"/>
                    </a:lnTo>
                    <a:lnTo>
                      <a:pt x="23" y="30"/>
                    </a:lnTo>
                    <a:lnTo>
                      <a:pt x="23" y="27"/>
                    </a:lnTo>
                    <a:lnTo>
                      <a:pt x="24" y="23"/>
                    </a:lnTo>
                    <a:lnTo>
                      <a:pt x="24" y="23"/>
                    </a:lnTo>
                    <a:lnTo>
                      <a:pt x="25" y="21"/>
                    </a:lnTo>
                    <a:lnTo>
                      <a:pt x="29" y="18"/>
                    </a:lnTo>
                    <a:lnTo>
                      <a:pt x="29" y="18"/>
                    </a:lnTo>
                    <a:lnTo>
                      <a:pt x="32" y="18"/>
                    </a:lnTo>
                    <a:lnTo>
                      <a:pt x="32" y="18"/>
                    </a:lnTo>
                    <a:lnTo>
                      <a:pt x="36" y="19"/>
                    </a:lnTo>
                    <a:lnTo>
                      <a:pt x="59" y="30"/>
                    </a:lnTo>
                    <a:lnTo>
                      <a:pt x="70" y="30"/>
                    </a:lnTo>
                    <a:lnTo>
                      <a:pt x="39" y="15"/>
                    </a:lnTo>
                    <a:lnTo>
                      <a:pt x="39" y="15"/>
                    </a:lnTo>
                    <a:lnTo>
                      <a:pt x="32" y="14"/>
                    </a:lnTo>
                    <a:close/>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close/>
                  </a:path>
                </a:pathLst>
              </a:custGeom>
              <a:solidFill>
                <a:srgbClr val="8B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89">
                <a:extLst>
                  <a:ext uri="{FF2B5EF4-FFF2-40B4-BE49-F238E27FC236}">
                    <a16:creationId xmlns:a16="http://schemas.microsoft.com/office/drawing/2014/main" xmlns="" id="{4D2EE1EC-5119-42B4-8CEF-44362F2C969D}"/>
                  </a:ext>
                </a:extLst>
              </p:cNvPr>
              <p:cNvSpPr>
                <a:spLocks/>
              </p:cNvSpPr>
              <p:nvPr/>
            </p:nvSpPr>
            <p:spPr bwMode="auto">
              <a:xfrm rot="2007898">
                <a:off x="608217" y="4894787"/>
                <a:ext cx="235618" cy="97390"/>
              </a:xfrm>
              <a:custGeom>
                <a:avLst/>
                <a:gdLst>
                  <a:gd name="T0" fmla="*/ 24 w 75"/>
                  <a:gd name="T1" fmla="*/ 0 h 31"/>
                  <a:gd name="T2" fmla="*/ 24 w 75"/>
                  <a:gd name="T3" fmla="*/ 0 h 31"/>
                  <a:gd name="T4" fmla="*/ 16 w 75"/>
                  <a:gd name="T5" fmla="*/ 2 h 31"/>
                  <a:gd name="T6" fmla="*/ 16 w 75"/>
                  <a:gd name="T7" fmla="*/ 2 h 31"/>
                  <a:gd name="T8" fmla="*/ 12 w 75"/>
                  <a:gd name="T9" fmla="*/ 3 h 31"/>
                  <a:gd name="T10" fmla="*/ 8 w 75"/>
                  <a:gd name="T11" fmla="*/ 6 h 31"/>
                  <a:gd name="T12" fmla="*/ 5 w 75"/>
                  <a:gd name="T13" fmla="*/ 10 h 31"/>
                  <a:gd name="T14" fmla="*/ 2 w 75"/>
                  <a:gd name="T15" fmla="*/ 14 h 31"/>
                  <a:gd name="T16" fmla="*/ 2 w 75"/>
                  <a:gd name="T17" fmla="*/ 14 h 31"/>
                  <a:gd name="T18" fmla="*/ 1 w 75"/>
                  <a:gd name="T19" fmla="*/ 18 h 31"/>
                  <a:gd name="T20" fmla="*/ 0 w 75"/>
                  <a:gd name="T21" fmla="*/ 22 h 31"/>
                  <a:gd name="T22" fmla="*/ 0 w 75"/>
                  <a:gd name="T23" fmla="*/ 27 h 31"/>
                  <a:gd name="T24" fmla="*/ 1 w 75"/>
                  <a:gd name="T25" fmla="*/ 31 h 31"/>
                  <a:gd name="T26" fmla="*/ 1 w 75"/>
                  <a:gd name="T27" fmla="*/ 31 h 31"/>
                  <a:gd name="T28" fmla="*/ 1 w 75"/>
                  <a:gd name="T29" fmla="*/ 31 h 31"/>
                  <a:gd name="T30" fmla="*/ 6 w 75"/>
                  <a:gd name="T31" fmla="*/ 31 h 31"/>
                  <a:gd name="T32" fmla="*/ 6 w 75"/>
                  <a:gd name="T33" fmla="*/ 31 h 31"/>
                  <a:gd name="T34" fmla="*/ 6 w 75"/>
                  <a:gd name="T35" fmla="*/ 30 h 31"/>
                  <a:gd name="T36" fmla="*/ 6 w 75"/>
                  <a:gd name="T37" fmla="*/ 30 h 31"/>
                  <a:gd name="T38" fmla="*/ 5 w 75"/>
                  <a:gd name="T39" fmla="*/ 23 h 31"/>
                  <a:gd name="T40" fmla="*/ 6 w 75"/>
                  <a:gd name="T41" fmla="*/ 15 h 31"/>
                  <a:gd name="T42" fmla="*/ 6 w 75"/>
                  <a:gd name="T43" fmla="*/ 15 h 31"/>
                  <a:gd name="T44" fmla="*/ 12 w 75"/>
                  <a:gd name="T45" fmla="*/ 10 h 31"/>
                  <a:gd name="T46" fmla="*/ 18 w 75"/>
                  <a:gd name="T47" fmla="*/ 6 h 31"/>
                  <a:gd name="T48" fmla="*/ 18 w 75"/>
                  <a:gd name="T49" fmla="*/ 6 h 31"/>
                  <a:gd name="T50" fmla="*/ 24 w 75"/>
                  <a:gd name="T51" fmla="*/ 6 h 31"/>
                  <a:gd name="T52" fmla="*/ 24 w 75"/>
                  <a:gd name="T53" fmla="*/ 6 h 31"/>
                  <a:gd name="T54" fmla="*/ 29 w 75"/>
                  <a:gd name="T55" fmla="*/ 6 h 31"/>
                  <a:gd name="T56" fmla="*/ 33 w 75"/>
                  <a:gd name="T57" fmla="*/ 7 h 31"/>
                  <a:gd name="T58" fmla="*/ 71 w 75"/>
                  <a:gd name="T59" fmla="*/ 25 h 31"/>
                  <a:gd name="T60" fmla="*/ 71 w 75"/>
                  <a:gd name="T61" fmla="*/ 25 h 31"/>
                  <a:gd name="T62" fmla="*/ 72 w 75"/>
                  <a:gd name="T63" fmla="*/ 26 h 31"/>
                  <a:gd name="T64" fmla="*/ 72 w 75"/>
                  <a:gd name="T65" fmla="*/ 26 h 31"/>
                  <a:gd name="T66" fmla="*/ 75 w 75"/>
                  <a:gd name="T67" fmla="*/ 25 h 31"/>
                  <a:gd name="T68" fmla="*/ 75 w 75"/>
                  <a:gd name="T69" fmla="*/ 25 h 31"/>
                  <a:gd name="T70" fmla="*/ 75 w 75"/>
                  <a:gd name="T71" fmla="*/ 22 h 31"/>
                  <a:gd name="T72" fmla="*/ 74 w 75"/>
                  <a:gd name="T73" fmla="*/ 21 h 31"/>
                  <a:gd name="T74" fmla="*/ 35 w 75"/>
                  <a:gd name="T75" fmla="*/ 3 h 31"/>
                  <a:gd name="T76" fmla="*/ 35 w 75"/>
                  <a:gd name="T77" fmla="*/ 3 h 31"/>
                  <a:gd name="T78" fmla="*/ 29 w 75"/>
                  <a:gd name="T79" fmla="*/ 0 h 31"/>
                  <a:gd name="T80" fmla="*/ 24 w 75"/>
                  <a:gd name="T8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31">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94" name="Freeform 106">
              <a:extLst>
                <a:ext uri="{FF2B5EF4-FFF2-40B4-BE49-F238E27FC236}">
                  <a16:creationId xmlns:a16="http://schemas.microsoft.com/office/drawing/2014/main" xmlns="" id="{D0F34ADD-ED0A-402C-A1DD-C992412ABE45}"/>
                </a:ext>
              </a:extLst>
            </p:cNvPr>
            <p:cNvSpPr>
              <a:spLocks/>
            </p:cNvSpPr>
            <p:nvPr/>
          </p:nvSpPr>
          <p:spPr bwMode="auto">
            <a:xfrm rot="2007898">
              <a:off x="303489" y="4552109"/>
              <a:ext cx="72257" cy="128806"/>
            </a:xfrm>
            <a:custGeom>
              <a:avLst/>
              <a:gdLst>
                <a:gd name="T0" fmla="*/ 1 w 23"/>
                <a:gd name="T1" fmla="*/ 41 h 41"/>
                <a:gd name="T2" fmla="*/ 23 w 23"/>
                <a:gd name="T3" fmla="*/ 39 h 41"/>
                <a:gd name="T4" fmla="*/ 22 w 23"/>
                <a:gd name="T5" fmla="*/ 0 h 41"/>
                <a:gd name="T6" fmla="*/ 0 w 23"/>
                <a:gd name="T7" fmla="*/ 1 h 41"/>
                <a:gd name="T8" fmla="*/ 1 w 23"/>
                <a:gd name="T9" fmla="*/ 41 h 41"/>
              </a:gdLst>
              <a:ahLst/>
              <a:cxnLst>
                <a:cxn ang="0">
                  <a:pos x="T0" y="T1"/>
                </a:cxn>
                <a:cxn ang="0">
                  <a:pos x="T2" y="T3"/>
                </a:cxn>
                <a:cxn ang="0">
                  <a:pos x="T4" y="T5"/>
                </a:cxn>
                <a:cxn ang="0">
                  <a:pos x="T6" y="T7"/>
                </a:cxn>
                <a:cxn ang="0">
                  <a:pos x="T8" y="T9"/>
                </a:cxn>
              </a:cxnLst>
              <a:rect l="0" t="0" r="r" b="b"/>
              <a:pathLst>
                <a:path w="23" h="41">
                  <a:moveTo>
                    <a:pt x="1" y="41"/>
                  </a:moveTo>
                  <a:lnTo>
                    <a:pt x="23" y="39"/>
                  </a:lnTo>
                  <a:lnTo>
                    <a:pt x="22" y="0"/>
                  </a:lnTo>
                  <a:lnTo>
                    <a:pt x="0" y="1"/>
                  </a:lnTo>
                  <a:lnTo>
                    <a:pt x="1" y="41"/>
                  </a:lnTo>
                  <a:close/>
                </a:path>
              </a:pathLst>
            </a:custGeom>
            <a:solidFill>
              <a:srgbClr val="AD3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104" name="圆角矩形 8">
            <a:extLst>
              <a:ext uri="{FF2B5EF4-FFF2-40B4-BE49-F238E27FC236}">
                <a16:creationId xmlns:a16="http://schemas.microsoft.com/office/drawing/2014/main" xmlns="" id="{F66165B7-F1DA-4D56-A667-468BC6BFA8BE}"/>
              </a:ext>
            </a:extLst>
          </p:cNvPr>
          <p:cNvSpPr/>
          <p:nvPr/>
        </p:nvSpPr>
        <p:spPr>
          <a:xfrm>
            <a:off x="3711881" y="1231994"/>
            <a:ext cx="1234716" cy="471759"/>
          </a:xfrm>
          <a:prstGeom prst="roundRect">
            <a:avLst>
              <a:gd name="adj" fmla="val 7843"/>
            </a:avLst>
          </a:prstGeom>
          <a:solidFill>
            <a:schemeClr val="accent2"/>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r>
              <a:rPr lang="zh-TW" altLang="en-US" sz="2400" b="1" dirty="0">
                <a:solidFill>
                  <a:schemeClr val="bg1"/>
                </a:solidFill>
                <a:latin typeface="Microsoft YaHei" charset="0"/>
                <a:ea typeface="Microsoft YaHei" charset="0"/>
              </a:rPr>
              <a:t>驗收</a:t>
            </a:r>
            <a:endParaRPr lang="zh-CN" altLang="en-US" sz="2400" b="1" dirty="0">
              <a:solidFill>
                <a:schemeClr val="bg1"/>
              </a:solidFill>
              <a:latin typeface="Microsoft YaHei" charset="0"/>
              <a:ea typeface="Microsoft YaHei" charset="0"/>
            </a:endParaRPr>
          </a:p>
        </p:txBody>
      </p:sp>
      <p:sp>
        <p:nvSpPr>
          <p:cNvPr id="40" name="文字方塊 39"/>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6</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20033763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33368" y="1446817"/>
            <a:ext cx="4523056" cy="477503"/>
          </a:xfrm>
          <a:prstGeom prst="rect">
            <a:avLst/>
          </a:prstGeom>
        </p:spPr>
        <p:txBody>
          <a:bodyPr wrap="square">
            <a:spAutoFit/>
          </a:bodyPr>
          <a:lstStyle/>
          <a:p>
            <a:pPr>
              <a:lnSpc>
                <a:spcPct val="130000"/>
              </a:lnSpc>
            </a:pPr>
            <a:r>
              <a:rPr lang="zh-TW" altLang="en-US" sz="2133" dirty="0">
                <a:solidFill>
                  <a:schemeClr val="accent1">
                    <a:lumMod val="75000"/>
                  </a:schemeClr>
                </a:solidFill>
                <a:latin typeface="Microsoft YaHei" charset="0"/>
                <a:ea typeface="Microsoft YaHei" charset="0"/>
                <a:cs typeface="Microsoft YaHei" charset="0"/>
              </a:rPr>
              <a:t>主要工作或活動及預估需要時間</a:t>
            </a: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3552039" y="1125768"/>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8213042" y="1685568"/>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graphicFrame>
        <p:nvGraphicFramePr>
          <p:cNvPr id="44" name="表格 43">
            <a:extLst>
              <a:ext uri="{FF2B5EF4-FFF2-40B4-BE49-F238E27FC236}">
                <a16:creationId xmlns:a16="http://schemas.microsoft.com/office/drawing/2014/main" xmlns="" id="{03A53073-78AE-4D54-A360-D569273E77ED}"/>
              </a:ext>
            </a:extLst>
          </p:cNvPr>
          <p:cNvGraphicFramePr>
            <a:graphicFrameLocks noGrp="1"/>
          </p:cNvGraphicFramePr>
          <p:nvPr>
            <p:extLst>
              <p:ext uri="{D42A27DB-BD31-4B8C-83A1-F6EECF244321}">
                <p14:modId xmlns:p14="http://schemas.microsoft.com/office/powerpoint/2010/main" val="957464518"/>
              </p:ext>
            </p:extLst>
          </p:nvPr>
        </p:nvGraphicFramePr>
        <p:xfrm>
          <a:off x="1650072" y="2306262"/>
          <a:ext cx="9032392" cy="4129694"/>
        </p:xfrm>
        <a:graphic>
          <a:graphicData uri="http://schemas.openxmlformats.org/drawingml/2006/table">
            <a:tbl>
              <a:tblPr firstRow="1" firstCol="1" bandRow="1">
                <a:tableStyleId>{5C22544A-7EE6-4342-B048-85BDC9FD1C3A}</a:tableStyleId>
              </a:tblPr>
              <a:tblGrid>
                <a:gridCol w="1646072">
                  <a:extLst>
                    <a:ext uri="{9D8B030D-6E8A-4147-A177-3AD203B41FA5}">
                      <a16:colId xmlns:a16="http://schemas.microsoft.com/office/drawing/2014/main" xmlns="" val="3245074288"/>
                    </a:ext>
                  </a:extLst>
                </a:gridCol>
                <a:gridCol w="4958080">
                  <a:extLst>
                    <a:ext uri="{9D8B030D-6E8A-4147-A177-3AD203B41FA5}">
                      <a16:colId xmlns:a16="http://schemas.microsoft.com/office/drawing/2014/main" xmlns="" val="2049224969"/>
                    </a:ext>
                  </a:extLst>
                </a:gridCol>
                <a:gridCol w="2428240">
                  <a:extLst>
                    <a:ext uri="{9D8B030D-6E8A-4147-A177-3AD203B41FA5}">
                      <a16:colId xmlns:a16="http://schemas.microsoft.com/office/drawing/2014/main" xmlns="" val="1729950559"/>
                    </a:ext>
                  </a:extLst>
                </a:gridCol>
              </a:tblGrid>
              <a:tr h="395998">
                <a:tc>
                  <a:txBody>
                    <a:bodyPr/>
                    <a:lstStyle/>
                    <a:p>
                      <a:pPr algn="ctr">
                        <a:spcAft>
                          <a:spcPts val="0"/>
                        </a:spcAft>
                      </a:pPr>
                      <a:r>
                        <a:rPr lang="zh-TW" sz="2000" kern="100">
                          <a:effectLst/>
                          <a:latin typeface="標楷體" panose="03000509000000000000" pitchFamily="65" charset="-120"/>
                          <a:ea typeface="標楷體" panose="03000509000000000000" pitchFamily="65" charset="-120"/>
                        </a:rPr>
                        <a:t>主要工作</a:t>
                      </a:r>
                      <a:endParaRPr lang="zh-TW" sz="18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algn="ctr">
                        <a:spcAft>
                          <a:spcPts val="0"/>
                        </a:spcAft>
                      </a:pPr>
                      <a:r>
                        <a:rPr lang="zh-TW" sz="2000" kern="100" dirty="0">
                          <a:effectLst/>
                          <a:latin typeface="標楷體" panose="03000509000000000000" pitchFamily="65" charset="-120"/>
                          <a:ea typeface="標楷體" panose="03000509000000000000" pitchFamily="65" charset="-120"/>
                        </a:rPr>
                        <a:t>內容</a:t>
                      </a:r>
                      <a:endParaRPr lang="zh-TW" sz="1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lgn="ctr">
                        <a:spcAft>
                          <a:spcPts val="0"/>
                        </a:spcAft>
                      </a:pPr>
                      <a:r>
                        <a:rPr lang="zh-TW" sz="2000" kern="100" dirty="0">
                          <a:effectLst/>
                          <a:latin typeface="標楷體" panose="03000509000000000000" pitchFamily="65" charset="-120"/>
                          <a:ea typeface="標楷體" panose="03000509000000000000" pitchFamily="65" charset="-120"/>
                        </a:rPr>
                        <a:t>預估需要時間</a:t>
                      </a:r>
                      <a:endParaRPr lang="zh-TW" sz="1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xmlns="" val="2900280646"/>
                  </a:ext>
                </a:extLst>
              </a:tr>
              <a:tr h="1018280">
                <a:tc>
                  <a:txBody>
                    <a:bodyPr/>
                    <a:lstStyle/>
                    <a:p>
                      <a:pPr algn="ctr">
                        <a:spcAft>
                          <a:spcPts val="0"/>
                        </a:spcAft>
                      </a:pPr>
                      <a:r>
                        <a:rPr lang="zh-TW" sz="2000" kern="100" dirty="0">
                          <a:effectLst/>
                          <a:latin typeface="標楷體" panose="03000509000000000000" pitchFamily="65" charset="-120"/>
                          <a:ea typeface="標楷體" panose="03000509000000000000" pitchFamily="65" charset="-120"/>
                        </a:rPr>
                        <a:t>單元測試</a:t>
                      </a:r>
                      <a:endParaRPr lang="zh-TW" sz="1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a:spcAft>
                          <a:spcPts val="0"/>
                        </a:spcAft>
                      </a:pPr>
                      <a:r>
                        <a:rPr lang="zh-TW" altLang="en-US" sz="1800" kern="100" spc="10" dirty="0" smtClean="0">
                          <a:effectLst/>
                          <a:latin typeface="標楷體" panose="03000509000000000000" pitchFamily="65" charset="-120"/>
                          <a:ea typeface="標楷體" panose="03000509000000000000" pitchFamily="65" charset="-120"/>
                        </a:rPr>
                        <a:t>軟體開發人員於完成一個元件時，便自行帶入參數進行執行測試。之後交由測試人員再進行一次確認。</a:t>
                      </a:r>
                      <a:r>
                        <a:rPr lang="zh-TW" altLang="zh-TW" sz="1800" kern="100" spc="10" dirty="0" smtClean="0">
                          <a:solidFill>
                            <a:schemeClr val="dk1"/>
                          </a:solidFill>
                          <a:effectLst/>
                          <a:latin typeface="標楷體" panose="03000509000000000000" pitchFamily="65" charset="-120"/>
                          <a:ea typeface="標楷體" panose="03000509000000000000" pitchFamily="65" charset="-120"/>
                          <a:cs typeface="+mn-cs"/>
                        </a:rPr>
                        <a:t> </a:t>
                      </a:r>
                      <a:endParaRPr lang="zh-TW" sz="1800" kern="100" spc="10" dirty="0">
                        <a:solidFill>
                          <a:schemeClr val="dk1"/>
                        </a:solidFill>
                        <a:effectLst/>
                        <a:latin typeface="標楷體" panose="03000509000000000000" pitchFamily="65" charset="-120"/>
                        <a:ea typeface="標楷體" panose="03000509000000000000" pitchFamily="65" charset="-120"/>
                        <a:cs typeface="+mn-cs"/>
                      </a:endParaRPr>
                    </a:p>
                  </a:txBody>
                  <a:tcPr marL="68580" marR="68580" marT="0" marB="0"/>
                </a:tc>
                <a:tc>
                  <a:txBody>
                    <a:bodyPr/>
                    <a:lstStyle/>
                    <a:p>
                      <a:pPr>
                        <a:spcAft>
                          <a:spcPts val="0"/>
                        </a:spcAft>
                      </a:pPr>
                      <a:r>
                        <a:rPr lang="zh-TW" sz="1800" kern="100" dirty="0">
                          <a:effectLst/>
                          <a:latin typeface="標楷體" panose="03000509000000000000" pitchFamily="65" charset="-120"/>
                          <a:ea typeface="標楷體" panose="03000509000000000000" pitchFamily="65" charset="-120"/>
                        </a:rPr>
                        <a:t>每個元件約</a:t>
                      </a:r>
                      <a:r>
                        <a:rPr lang="en-US" sz="1800" kern="100" dirty="0">
                          <a:effectLst/>
                          <a:latin typeface="標楷體" panose="03000509000000000000" pitchFamily="65" charset="-120"/>
                          <a:ea typeface="標楷體" panose="03000509000000000000" pitchFamily="65" charset="-120"/>
                        </a:rPr>
                        <a:t>30</a:t>
                      </a:r>
                      <a:r>
                        <a:rPr lang="zh-TW" sz="1800" kern="100" dirty="0">
                          <a:effectLst/>
                          <a:latin typeface="標楷體" panose="03000509000000000000" pitchFamily="65" charset="-120"/>
                          <a:ea typeface="標楷體" panose="03000509000000000000" pitchFamily="65" charset="-120"/>
                        </a:rPr>
                        <a:t>分鐘</a:t>
                      </a:r>
                      <a:endParaRPr lang="zh-TW" sz="1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xmlns="" val="3745049019"/>
                  </a:ext>
                </a:extLst>
              </a:tr>
              <a:tr h="678854">
                <a:tc>
                  <a:txBody>
                    <a:bodyPr/>
                    <a:lstStyle/>
                    <a:p>
                      <a:pPr algn="ctr">
                        <a:spcAft>
                          <a:spcPts val="0"/>
                        </a:spcAft>
                      </a:pPr>
                      <a:r>
                        <a:rPr lang="zh-TW" sz="2000" kern="100">
                          <a:effectLst/>
                          <a:latin typeface="標楷體" panose="03000509000000000000" pitchFamily="65" charset="-120"/>
                          <a:ea typeface="標楷體" panose="03000509000000000000" pitchFamily="65" charset="-120"/>
                        </a:rPr>
                        <a:t>整合測試</a:t>
                      </a:r>
                      <a:endParaRPr lang="zh-TW" sz="18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a:spcAft>
                          <a:spcPts val="0"/>
                        </a:spcAft>
                      </a:pPr>
                      <a:r>
                        <a:rPr lang="zh-TW" altLang="zh-TW" sz="1800" kern="100" dirty="0" smtClean="0">
                          <a:solidFill>
                            <a:schemeClr val="dk1"/>
                          </a:solidFill>
                          <a:effectLst/>
                          <a:latin typeface="標楷體" panose="03000509000000000000" pitchFamily="65" charset="-120"/>
                          <a:ea typeface="標楷體" panose="03000509000000000000" pitchFamily="65" charset="-120"/>
                          <a:cs typeface="+mn-cs"/>
                        </a:rPr>
                        <a:t>由軟體測試人員實際進行整個軟體的操作</a:t>
                      </a:r>
                      <a:r>
                        <a:rPr lang="zh-TW" altLang="zh-TW" sz="1800" kern="100" dirty="0" smtClean="0">
                          <a:solidFill>
                            <a:schemeClr val="dk1"/>
                          </a:solidFill>
                          <a:effectLst/>
                          <a:latin typeface="標楷體" panose="03000509000000000000" pitchFamily="65" charset="-120"/>
                          <a:ea typeface="標楷體" panose="03000509000000000000" pitchFamily="65" charset="-120"/>
                          <a:cs typeface="+mn-cs"/>
                        </a:rPr>
                        <a:t>測試</a:t>
                      </a:r>
                      <a:r>
                        <a:rPr lang="zh-TW" altLang="en-US" sz="1800" kern="100" dirty="0" smtClean="0">
                          <a:solidFill>
                            <a:schemeClr val="dk1"/>
                          </a:solidFill>
                          <a:effectLst/>
                          <a:latin typeface="標楷體" panose="03000509000000000000" pitchFamily="65" charset="-120"/>
                          <a:ea typeface="標楷體" panose="03000509000000000000" pitchFamily="65" charset="-120"/>
                          <a:cs typeface="+mn-cs"/>
                        </a:rPr>
                        <a:t>。</a:t>
                      </a:r>
                      <a:r>
                        <a:rPr lang="zh-TW" altLang="zh-TW" sz="1800" kern="100" dirty="0" smtClean="0">
                          <a:solidFill>
                            <a:schemeClr val="dk1"/>
                          </a:solidFill>
                          <a:effectLst/>
                          <a:latin typeface="標楷體" panose="03000509000000000000" pitchFamily="65" charset="-120"/>
                          <a:ea typeface="標楷體" panose="03000509000000000000" pitchFamily="65" charset="-120"/>
                          <a:cs typeface="+mn-cs"/>
                        </a:rPr>
                        <a:t> </a:t>
                      </a:r>
                      <a:endParaRPr lang="zh-TW" sz="1800" kern="100" dirty="0">
                        <a:solidFill>
                          <a:schemeClr val="dk1"/>
                        </a:solidFill>
                        <a:effectLst/>
                        <a:latin typeface="標楷體" panose="03000509000000000000" pitchFamily="65" charset="-120"/>
                        <a:ea typeface="標楷體" panose="03000509000000000000" pitchFamily="65" charset="-120"/>
                        <a:cs typeface="+mn-cs"/>
                      </a:endParaRPr>
                    </a:p>
                  </a:txBody>
                  <a:tcPr marL="68580" marR="68580" marT="0" marB="0"/>
                </a:tc>
                <a:tc>
                  <a:txBody>
                    <a:bodyPr/>
                    <a:lstStyle/>
                    <a:p>
                      <a:pPr>
                        <a:spcAft>
                          <a:spcPts val="0"/>
                        </a:spcAft>
                      </a:pPr>
                      <a:r>
                        <a:rPr lang="en-US" sz="1800" kern="100">
                          <a:effectLst/>
                          <a:latin typeface="標楷體" panose="03000509000000000000" pitchFamily="65" charset="-120"/>
                          <a:ea typeface="標楷體" panose="03000509000000000000" pitchFamily="65" charset="-120"/>
                        </a:rPr>
                        <a:t>2</a:t>
                      </a:r>
                      <a:r>
                        <a:rPr lang="zh-TW" sz="1800" kern="100">
                          <a:effectLst/>
                          <a:latin typeface="標楷體" panose="03000509000000000000" pitchFamily="65" charset="-120"/>
                          <a:ea typeface="標楷體" panose="03000509000000000000" pitchFamily="65" charset="-120"/>
                        </a:rPr>
                        <a:t>小時</a:t>
                      </a:r>
                      <a:endParaRPr lang="zh-TW" sz="18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xmlns="" val="1129717091"/>
                  </a:ext>
                </a:extLst>
              </a:tr>
              <a:tr h="678854">
                <a:tc>
                  <a:txBody>
                    <a:bodyPr/>
                    <a:lstStyle/>
                    <a:p>
                      <a:pPr algn="ctr">
                        <a:spcAft>
                          <a:spcPts val="0"/>
                        </a:spcAft>
                      </a:pPr>
                      <a:r>
                        <a:rPr lang="zh-TW" sz="2000" kern="100">
                          <a:effectLst/>
                          <a:latin typeface="標楷體" panose="03000509000000000000" pitchFamily="65" charset="-120"/>
                          <a:ea typeface="標楷體" panose="03000509000000000000" pitchFamily="65" charset="-120"/>
                        </a:rPr>
                        <a:t>安全性測試</a:t>
                      </a:r>
                      <a:endParaRPr lang="zh-TW" sz="18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a:spcAft>
                          <a:spcPts val="0"/>
                        </a:spcAft>
                      </a:pPr>
                      <a:r>
                        <a:rPr lang="zh-TW" altLang="zh-TW" sz="1800" kern="100" dirty="0" smtClean="0">
                          <a:solidFill>
                            <a:schemeClr val="dk1"/>
                          </a:solidFill>
                          <a:effectLst/>
                          <a:latin typeface="標楷體" panose="03000509000000000000" pitchFamily="65" charset="-120"/>
                          <a:ea typeface="標楷體" panose="03000509000000000000" pitchFamily="65" charset="-120"/>
                          <a:cs typeface="+mn-cs"/>
                        </a:rPr>
                        <a:t>由軟體測試人員實際進行系統測試 </a:t>
                      </a:r>
                      <a:r>
                        <a:rPr lang="zh-TW" altLang="en-US" sz="1800" kern="100" dirty="0" smtClean="0">
                          <a:solidFill>
                            <a:schemeClr val="dk1"/>
                          </a:solidFill>
                          <a:effectLst/>
                          <a:latin typeface="標楷體" panose="03000509000000000000" pitchFamily="65" charset="-120"/>
                          <a:ea typeface="標楷體" panose="03000509000000000000" pitchFamily="65" charset="-120"/>
                          <a:cs typeface="+mn-cs"/>
                        </a:rPr>
                        <a:t>。</a:t>
                      </a:r>
                      <a:endParaRPr lang="zh-TW" sz="1800" kern="100" dirty="0">
                        <a:solidFill>
                          <a:schemeClr val="dk1"/>
                        </a:solidFill>
                        <a:effectLst/>
                        <a:latin typeface="標楷體" panose="03000509000000000000" pitchFamily="65" charset="-120"/>
                        <a:ea typeface="標楷體" panose="03000509000000000000" pitchFamily="65" charset="-120"/>
                        <a:cs typeface="+mn-cs"/>
                      </a:endParaRPr>
                    </a:p>
                  </a:txBody>
                  <a:tcPr marL="68580" marR="68580" marT="0" marB="0"/>
                </a:tc>
                <a:tc>
                  <a:txBody>
                    <a:bodyPr/>
                    <a:lstStyle/>
                    <a:p>
                      <a:pPr>
                        <a:spcAft>
                          <a:spcPts val="0"/>
                        </a:spcAft>
                      </a:pPr>
                      <a:r>
                        <a:rPr lang="en-US" sz="1800" kern="100">
                          <a:effectLst/>
                          <a:latin typeface="標楷體" panose="03000509000000000000" pitchFamily="65" charset="-120"/>
                          <a:ea typeface="標楷體" panose="03000509000000000000" pitchFamily="65" charset="-120"/>
                        </a:rPr>
                        <a:t>30</a:t>
                      </a:r>
                      <a:r>
                        <a:rPr lang="zh-TW" sz="1800" kern="100">
                          <a:effectLst/>
                          <a:latin typeface="標楷體" panose="03000509000000000000" pitchFamily="65" charset="-120"/>
                          <a:ea typeface="標楷體" panose="03000509000000000000" pitchFamily="65" charset="-120"/>
                        </a:rPr>
                        <a:t>分鐘</a:t>
                      </a:r>
                      <a:endParaRPr lang="zh-TW" sz="18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xmlns="" val="775637690"/>
                  </a:ext>
                </a:extLst>
              </a:tr>
              <a:tr h="678854">
                <a:tc>
                  <a:txBody>
                    <a:bodyPr/>
                    <a:lstStyle/>
                    <a:p>
                      <a:pPr algn="ctr">
                        <a:spcAft>
                          <a:spcPts val="0"/>
                        </a:spcAft>
                      </a:pPr>
                      <a:r>
                        <a:rPr lang="zh-TW" sz="2000" kern="100">
                          <a:effectLst/>
                          <a:latin typeface="標楷體" panose="03000509000000000000" pitchFamily="65" charset="-120"/>
                          <a:ea typeface="標楷體" panose="03000509000000000000" pitchFamily="65" charset="-120"/>
                        </a:rPr>
                        <a:t>系統測試</a:t>
                      </a:r>
                      <a:endParaRPr lang="zh-TW" sz="18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a:spcAft>
                          <a:spcPts val="0"/>
                        </a:spcAft>
                      </a:pPr>
                      <a:r>
                        <a:rPr lang="zh-TW" altLang="zh-TW" sz="1800" kern="100" dirty="0" smtClean="0">
                          <a:solidFill>
                            <a:schemeClr val="dk1"/>
                          </a:solidFill>
                          <a:effectLst/>
                          <a:latin typeface="標楷體" panose="03000509000000000000" pitchFamily="65" charset="-120"/>
                          <a:ea typeface="標楷體" panose="03000509000000000000" pitchFamily="65" charset="-120"/>
                          <a:cs typeface="+mn-cs"/>
                        </a:rPr>
                        <a:t>由軟體測試人員實際進行系統測試</a:t>
                      </a:r>
                      <a:r>
                        <a:rPr lang="zh-TW" altLang="zh-TW" dirty="0" smtClean="0">
                          <a:effectLst/>
                        </a:rPr>
                        <a:t> </a:t>
                      </a:r>
                      <a:r>
                        <a:rPr lang="zh-TW" altLang="en-US" dirty="0" smtClean="0">
                          <a:effectLst/>
                        </a:rPr>
                        <a:t>。</a:t>
                      </a:r>
                      <a:endParaRPr lang="zh-TW" sz="1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en-US" sz="1800" kern="100">
                          <a:effectLst/>
                          <a:latin typeface="標楷體" panose="03000509000000000000" pitchFamily="65" charset="-120"/>
                          <a:ea typeface="標楷體" panose="03000509000000000000" pitchFamily="65" charset="-120"/>
                        </a:rPr>
                        <a:t>30</a:t>
                      </a:r>
                      <a:r>
                        <a:rPr lang="zh-TW" sz="1800" kern="100">
                          <a:effectLst/>
                          <a:latin typeface="標楷體" panose="03000509000000000000" pitchFamily="65" charset="-120"/>
                          <a:ea typeface="標楷體" panose="03000509000000000000" pitchFamily="65" charset="-120"/>
                        </a:rPr>
                        <a:t>分鐘</a:t>
                      </a:r>
                      <a:endParaRPr lang="zh-TW" sz="18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xmlns="" val="2475367714"/>
                  </a:ext>
                </a:extLst>
              </a:tr>
              <a:tr h="678854">
                <a:tc>
                  <a:txBody>
                    <a:bodyPr/>
                    <a:lstStyle/>
                    <a:p>
                      <a:pPr algn="ctr">
                        <a:spcAft>
                          <a:spcPts val="0"/>
                        </a:spcAft>
                      </a:pPr>
                      <a:r>
                        <a:rPr lang="zh-TW" sz="2000" kern="100" dirty="0">
                          <a:effectLst/>
                          <a:latin typeface="標楷體" panose="03000509000000000000" pitchFamily="65" charset="-120"/>
                          <a:ea typeface="標楷體" panose="03000509000000000000" pitchFamily="65" charset="-120"/>
                        </a:rPr>
                        <a:t>驗收測試</a:t>
                      </a:r>
                      <a:endParaRPr lang="zh-TW" sz="1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a:spcAft>
                          <a:spcPts val="0"/>
                        </a:spcAft>
                      </a:pPr>
                      <a:r>
                        <a:rPr lang="zh-TW" sz="1800" kern="100" dirty="0">
                          <a:effectLst/>
                          <a:latin typeface="標楷體" panose="03000509000000000000" pitchFamily="65" charset="-120"/>
                          <a:ea typeface="標楷體" panose="03000509000000000000" pitchFamily="65" charset="-120"/>
                        </a:rPr>
                        <a:t>非軟體組成員進行</a:t>
                      </a:r>
                      <a:r>
                        <a:rPr lang="en-US" sz="1800" kern="100" dirty="0">
                          <a:effectLst/>
                          <a:latin typeface="標楷體" panose="03000509000000000000" pitchFamily="65" charset="-120"/>
                          <a:ea typeface="標楷體" panose="03000509000000000000" pitchFamily="65" charset="-120"/>
                        </a:rPr>
                        <a:t>3</a:t>
                      </a:r>
                      <a:r>
                        <a:rPr lang="zh-TW" sz="1800" kern="100" dirty="0">
                          <a:effectLst/>
                          <a:latin typeface="標楷體" panose="03000509000000000000" pitchFamily="65" charset="-120"/>
                          <a:ea typeface="標楷體" panose="03000509000000000000" pitchFamily="65" charset="-120"/>
                        </a:rPr>
                        <a:t>天的實際紀錄操作。</a:t>
                      </a:r>
                      <a:endParaRPr lang="zh-TW" sz="1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tc>
                  <a:txBody>
                    <a:bodyPr/>
                    <a:lstStyle/>
                    <a:p>
                      <a:pPr>
                        <a:spcAft>
                          <a:spcPts val="0"/>
                        </a:spcAft>
                      </a:pPr>
                      <a:r>
                        <a:rPr lang="zh-TW" sz="1800" kern="100" dirty="0">
                          <a:effectLst/>
                          <a:latin typeface="標楷體" panose="03000509000000000000" pitchFamily="65" charset="-120"/>
                          <a:ea typeface="標楷體" panose="03000509000000000000" pitchFamily="65" charset="-120"/>
                        </a:rPr>
                        <a:t>每天</a:t>
                      </a:r>
                      <a:r>
                        <a:rPr lang="en-US" sz="1800" kern="100" dirty="0">
                          <a:effectLst/>
                          <a:latin typeface="標楷體" panose="03000509000000000000" pitchFamily="65" charset="-120"/>
                          <a:ea typeface="標楷體" panose="03000509000000000000" pitchFamily="65" charset="-120"/>
                        </a:rPr>
                        <a:t>15</a:t>
                      </a:r>
                      <a:r>
                        <a:rPr lang="zh-TW" sz="1800" kern="100" dirty="0">
                          <a:effectLst/>
                          <a:latin typeface="標楷體" panose="03000509000000000000" pitchFamily="65" charset="-120"/>
                          <a:ea typeface="標楷體" panose="03000509000000000000" pitchFamily="65" charset="-120"/>
                        </a:rPr>
                        <a:t>分鐘，共</a:t>
                      </a:r>
                      <a:r>
                        <a:rPr lang="en-US" sz="1800" kern="100" dirty="0">
                          <a:effectLst/>
                          <a:latin typeface="標楷體" panose="03000509000000000000" pitchFamily="65" charset="-120"/>
                          <a:ea typeface="標楷體" panose="03000509000000000000" pitchFamily="65" charset="-120"/>
                        </a:rPr>
                        <a:t>3</a:t>
                      </a:r>
                      <a:r>
                        <a:rPr lang="zh-TW" altLang="en-US" sz="1800" kern="100" dirty="0">
                          <a:effectLst/>
                          <a:latin typeface="標楷體" panose="03000509000000000000" pitchFamily="65" charset="-120"/>
                          <a:ea typeface="標楷體" panose="03000509000000000000" pitchFamily="65" charset="-120"/>
                        </a:rPr>
                        <a:t>天</a:t>
                      </a:r>
                      <a:endParaRPr lang="zh-TW" sz="1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tc>
                <a:extLst>
                  <a:ext uri="{0D108BD9-81ED-4DB2-BD59-A6C34878D82A}">
                    <a16:rowId xmlns:a16="http://schemas.microsoft.com/office/drawing/2014/main" xmlns="" val="2318002615"/>
                  </a:ext>
                </a:extLst>
              </a:tr>
            </a:tbl>
          </a:graphicData>
        </a:graphic>
      </p:graphicFrame>
      <p:sp>
        <p:nvSpPr>
          <p:cNvPr id="47" name="矩形 46">
            <a:extLst>
              <a:ext uri="{FF2B5EF4-FFF2-40B4-BE49-F238E27FC236}">
                <a16:creationId xmlns:a16="http://schemas.microsoft.com/office/drawing/2014/main" xmlns="" id="{D3B6B757-9C23-439F-9581-4DFBE8BADD12}"/>
              </a:ext>
            </a:extLst>
          </p:cNvPr>
          <p:cNvSpPr/>
          <p:nvPr/>
        </p:nvSpPr>
        <p:spPr>
          <a:xfrm flipH="1">
            <a:off x="817298" y="422044"/>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9" name="文字方塊 8"/>
          <p:cNvSpPr txBox="1"/>
          <p:nvPr/>
        </p:nvSpPr>
        <p:spPr>
          <a:xfrm>
            <a:off x="11330868" y="6102892"/>
            <a:ext cx="861132" cy="584775"/>
          </a:xfrm>
          <a:prstGeom prst="rect">
            <a:avLst/>
          </a:prstGeom>
          <a:noFill/>
        </p:spPr>
        <p:txBody>
          <a:bodyPr wrap="square" rtlCol="0">
            <a:spAutoFit/>
          </a:bodyPr>
          <a:lstStyle/>
          <a:p>
            <a:r>
              <a:rPr kumimoji="1" lang="en-US" altLang="zh-TW" sz="3200" dirty="0">
                <a:solidFill>
                  <a:srgbClr val="FFC000"/>
                </a:solidFill>
                <a:latin typeface="Yuanti TC" charset="-120"/>
                <a:ea typeface="Yuanti TC" charset="-120"/>
                <a:cs typeface="Yuanti TC" charset="-120"/>
              </a:rPr>
              <a:t>7</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37741966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14039" y="1449662"/>
            <a:ext cx="1712123" cy="519053"/>
          </a:xfrm>
          <a:prstGeom prst="rect">
            <a:avLst/>
          </a:prstGeom>
        </p:spPr>
        <p:txBody>
          <a:bodyPr wrap="square">
            <a:spAutoFit/>
          </a:bodyPr>
          <a:lstStyle/>
          <a:p>
            <a:pPr>
              <a:lnSpc>
                <a:spcPct val="130000"/>
              </a:lnSpc>
            </a:pPr>
            <a:r>
              <a:rPr lang="zh-TW" altLang="zh-TW" sz="2133">
                <a:solidFill>
                  <a:schemeClr val="accent1">
                    <a:lumMod val="75000"/>
                  </a:schemeClr>
                </a:solidFill>
                <a:latin typeface="Microsoft YaHei" charset="0"/>
                <a:ea typeface="Microsoft YaHei" charset="0"/>
                <a:cs typeface="Microsoft YaHei" charset="0"/>
              </a:rPr>
              <a:t>測試</a:t>
            </a:r>
            <a:r>
              <a:rPr lang="zh-TW" altLang="zh-TW" sz="2133" smtClean="0">
                <a:solidFill>
                  <a:schemeClr val="accent1">
                    <a:lumMod val="75000"/>
                  </a:schemeClr>
                </a:solidFill>
                <a:latin typeface="Microsoft YaHei" charset="0"/>
                <a:ea typeface="Microsoft YaHei" charset="0"/>
                <a:cs typeface="Microsoft YaHei" charset="0"/>
              </a:rPr>
              <a:t>流程圖</a:t>
            </a: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2427266" y="1809015"/>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7" y="422044"/>
            <a:ext cx="4398169"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pic>
        <p:nvPicPr>
          <p:cNvPr id="9" name="圖片 8"/>
          <p:cNvPicPr/>
          <p:nvPr/>
        </p:nvPicPr>
        <p:blipFill>
          <a:blip r:embed="rId2">
            <a:extLst>
              <a:ext uri="{28A0092B-C50C-407E-A947-70E740481C1C}">
                <a14:useLocalDpi xmlns:a14="http://schemas.microsoft.com/office/drawing/2010/main" val="0"/>
              </a:ext>
            </a:extLst>
          </a:blip>
          <a:srcRect/>
          <a:stretch>
            <a:fillRect/>
          </a:stretch>
        </p:blipFill>
        <p:spPr bwMode="auto">
          <a:xfrm>
            <a:off x="5747677" y="287864"/>
            <a:ext cx="5706386" cy="6438944"/>
          </a:xfrm>
          <a:prstGeom prst="rect">
            <a:avLst/>
          </a:prstGeom>
          <a:noFill/>
          <a:ln>
            <a:noFill/>
          </a:ln>
        </p:spPr>
      </p:pic>
      <p:sp>
        <p:nvSpPr>
          <p:cNvPr id="8" name="文字方塊 7"/>
          <p:cNvSpPr txBox="1"/>
          <p:nvPr/>
        </p:nvSpPr>
        <p:spPr>
          <a:xfrm>
            <a:off x="11330868" y="6102892"/>
            <a:ext cx="861132" cy="584775"/>
          </a:xfrm>
          <a:prstGeom prst="rect">
            <a:avLst/>
          </a:prstGeom>
          <a:noFill/>
        </p:spPr>
        <p:txBody>
          <a:bodyPr wrap="square" rtlCol="0">
            <a:spAutoFit/>
          </a:bodyPr>
          <a:lstStyle/>
          <a:p>
            <a:r>
              <a:rPr kumimoji="1" lang="en-US" altLang="zh-TW" sz="3200" dirty="0">
                <a:solidFill>
                  <a:srgbClr val="FFC000"/>
                </a:solidFill>
                <a:latin typeface="Yuanti TC" charset="-120"/>
                <a:ea typeface="Yuanti TC" charset="-120"/>
                <a:cs typeface="Yuanti TC" charset="-120"/>
              </a:rPr>
              <a:t>8</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89561629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88352" y="1446817"/>
            <a:ext cx="4523056" cy="477503"/>
          </a:xfrm>
          <a:prstGeom prst="rect">
            <a:avLst/>
          </a:prstGeom>
        </p:spPr>
        <p:txBody>
          <a:bodyPr wrap="square">
            <a:spAutoFit/>
          </a:bodyPr>
          <a:lstStyle/>
          <a:p>
            <a:pPr>
              <a:lnSpc>
                <a:spcPct val="130000"/>
              </a:lnSpc>
            </a:pPr>
            <a:r>
              <a:rPr lang="zh-TW" altLang="en-US" sz="2133" dirty="0">
                <a:solidFill>
                  <a:schemeClr val="accent1">
                    <a:lumMod val="75000"/>
                  </a:schemeClr>
                </a:solidFill>
                <a:latin typeface="Microsoft YaHei" charset="0"/>
                <a:ea typeface="Microsoft YaHei" charset="0"/>
                <a:cs typeface="Microsoft YaHei" charset="0"/>
              </a:rPr>
              <a:t>主要的技術與工具、測試停止條件</a:t>
            </a: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3307023" y="1125768"/>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8166922" y="1685568"/>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8" y="422044"/>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grpSp>
        <p:nvGrpSpPr>
          <p:cNvPr id="8" name="组 12">
            <a:extLst>
              <a:ext uri="{FF2B5EF4-FFF2-40B4-BE49-F238E27FC236}">
                <a16:creationId xmlns:a16="http://schemas.microsoft.com/office/drawing/2014/main" xmlns="" id="{23CC5D68-CFB2-4D71-8159-69D685785E91}"/>
              </a:ext>
            </a:extLst>
          </p:cNvPr>
          <p:cNvGrpSpPr/>
          <p:nvPr/>
        </p:nvGrpSpPr>
        <p:grpSpPr>
          <a:xfrm>
            <a:off x="890880" y="1803281"/>
            <a:ext cx="10212776" cy="5680320"/>
            <a:chOff x="1069171" y="3376448"/>
            <a:chExt cx="7659582" cy="4260244"/>
          </a:xfrm>
        </p:grpSpPr>
        <p:cxnSp>
          <p:nvCxnSpPr>
            <p:cNvPr id="9" name="直接连接符 138">
              <a:extLst>
                <a:ext uri="{FF2B5EF4-FFF2-40B4-BE49-F238E27FC236}">
                  <a16:creationId xmlns:a16="http://schemas.microsoft.com/office/drawing/2014/main" xmlns="" id="{8DD36504-379C-404D-BFBD-1937CDDB61BF}"/>
                </a:ext>
              </a:extLst>
            </p:cNvPr>
            <p:cNvCxnSpPr/>
            <p:nvPr/>
          </p:nvCxnSpPr>
          <p:spPr>
            <a:xfrm>
              <a:off x="1069171" y="3850015"/>
              <a:ext cx="0" cy="128934"/>
            </a:xfrm>
            <a:prstGeom prst="line">
              <a:avLst/>
            </a:prstGeom>
            <a:ln w="920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直接连接符 139">
              <a:extLst>
                <a:ext uri="{FF2B5EF4-FFF2-40B4-BE49-F238E27FC236}">
                  <a16:creationId xmlns:a16="http://schemas.microsoft.com/office/drawing/2014/main" xmlns="" id="{45B71DD2-A578-4401-8A31-E3460E76A226}"/>
                </a:ext>
              </a:extLst>
            </p:cNvPr>
            <p:cNvCxnSpPr/>
            <p:nvPr/>
          </p:nvCxnSpPr>
          <p:spPr>
            <a:xfrm>
              <a:off x="1183471" y="3721082"/>
              <a:ext cx="0" cy="257867"/>
            </a:xfrm>
            <a:prstGeom prst="line">
              <a:avLst/>
            </a:prstGeom>
            <a:ln w="92075" cap="rnd">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 name="直接连接符 140">
              <a:extLst>
                <a:ext uri="{FF2B5EF4-FFF2-40B4-BE49-F238E27FC236}">
                  <a16:creationId xmlns:a16="http://schemas.microsoft.com/office/drawing/2014/main" xmlns="" id="{5F301356-C1F3-4ED4-A12D-97CFFF822B7C}"/>
                </a:ext>
              </a:extLst>
            </p:cNvPr>
            <p:cNvCxnSpPr/>
            <p:nvPr/>
          </p:nvCxnSpPr>
          <p:spPr>
            <a:xfrm>
              <a:off x="1297771" y="3607620"/>
              <a:ext cx="0" cy="371329"/>
            </a:xfrm>
            <a:prstGeom prst="line">
              <a:avLst/>
            </a:prstGeom>
            <a:ln w="92075"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12" name="文本框 16">
              <a:extLst>
                <a:ext uri="{FF2B5EF4-FFF2-40B4-BE49-F238E27FC236}">
                  <a16:creationId xmlns:a16="http://schemas.microsoft.com/office/drawing/2014/main" xmlns="" id="{6C176294-C162-4502-AC17-0313FCDD3281}"/>
                </a:ext>
              </a:extLst>
            </p:cNvPr>
            <p:cNvSpPr txBox="1"/>
            <p:nvPr/>
          </p:nvSpPr>
          <p:spPr>
            <a:xfrm>
              <a:off x="1370235" y="3376448"/>
              <a:ext cx="2068115" cy="530915"/>
            </a:xfrm>
            <a:prstGeom prst="rect">
              <a:avLst/>
            </a:prstGeom>
            <a:noFill/>
          </p:spPr>
          <p:txBody>
            <a:bodyPr wrap="none" rtlCol="0">
              <a:spAutoFit/>
            </a:bodyPr>
            <a:lstStyle/>
            <a:p>
              <a:pPr defTabSz="914354"/>
              <a:r>
                <a:rPr lang="zh-TW" altLang="en-US" sz="4000" b="1" dirty="0">
                  <a:solidFill>
                    <a:schemeClr val="accent1">
                      <a:lumMod val="75000"/>
                    </a:schemeClr>
                  </a:solidFill>
                  <a:latin typeface="Calibri"/>
                  <a:ea typeface="宋体"/>
                </a:rPr>
                <a:t>技術與工具</a:t>
              </a:r>
              <a:endParaRPr lang="zh-CN" altLang="en-US" sz="4000" b="1" dirty="0">
                <a:solidFill>
                  <a:schemeClr val="accent1">
                    <a:lumMod val="75000"/>
                  </a:schemeClr>
                </a:solidFill>
                <a:latin typeface="Calibri"/>
                <a:ea typeface="宋体"/>
              </a:endParaRPr>
            </a:p>
          </p:txBody>
        </p:sp>
        <p:sp>
          <p:nvSpPr>
            <p:cNvPr id="13" name="矩形 12">
              <a:extLst>
                <a:ext uri="{FF2B5EF4-FFF2-40B4-BE49-F238E27FC236}">
                  <a16:creationId xmlns:a16="http://schemas.microsoft.com/office/drawing/2014/main" xmlns="" id="{201305D9-9E40-45A1-A76F-98F46CE4AD2A}"/>
                </a:ext>
              </a:extLst>
            </p:cNvPr>
            <p:cNvSpPr/>
            <p:nvPr/>
          </p:nvSpPr>
          <p:spPr>
            <a:xfrm>
              <a:off x="1370234" y="3836397"/>
              <a:ext cx="2870919" cy="223138"/>
            </a:xfrm>
            <a:prstGeom prst="rect">
              <a:avLst/>
            </a:prstGeom>
          </p:spPr>
          <p:txBody>
            <a:bodyPr wrap="square">
              <a:spAutoFit/>
            </a:bodyPr>
            <a:lstStyle/>
            <a:p>
              <a:pPr defTabSz="914354">
                <a:lnSpc>
                  <a:spcPts val="1600"/>
                </a:lnSpc>
              </a:pPr>
              <a:r>
                <a:rPr lang="en-US" altLang="zh-CN" sz="1600" dirty="0">
                  <a:solidFill>
                    <a:schemeClr val="accent1">
                      <a:lumMod val="75000"/>
                    </a:schemeClr>
                  </a:solidFill>
                  <a:ea typeface="宋体"/>
                </a:rPr>
                <a:t>Technology and Tools</a:t>
              </a:r>
              <a:endParaRPr lang="zh-CN" altLang="en-US" sz="1600" dirty="0">
                <a:solidFill>
                  <a:schemeClr val="accent1">
                    <a:lumMod val="75000"/>
                  </a:schemeClr>
                </a:solidFill>
                <a:latin typeface="Calibri"/>
                <a:ea typeface="宋体"/>
              </a:endParaRPr>
            </a:p>
          </p:txBody>
        </p:sp>
        <p:sp>
          <p:nvSpPr>
            <p:cNvPr id="14" name="矩形 13">
              <a:extLst>
                <a:ext uri="{FF2B5EF4-FFF2-40B4-BE49-F238E27FC236}">
                  <a16:creationId xmlns:a16="http://schemas.microsoft.com/office/drawing/2014/main" xmlns="" id="{F7709DB2-0984-4D08-8AFD-D6C2EA8FDEA1}"/>
                </a:ext>
              </a:extLst>
            </p:cNvPr>
            <p:cNvSpPr/>
            <p:nvPr/>
          </p:nvSpPr>
          <p:spPr>
            <a:xfrm>
              <a:off x="5254035" y="4386569"/>
              <a:ext cx="3474718" cy="3250123"/>
            </a:xfrm>
            <a:prstGeom prst="rect">
              <a:avLst/>
            </a:prstGeom>
          </p:spPr>
          <p:txBody>
            <a:bodyPr wrap="square" lIns="91439" tIns="45719" rIns="91439" bIns="45719">
              <a:spAutoFit/>
            </a:bodyPr>
            <a:lstStyle/>
            <a:p>
              <a:pPr defTabSz="914354">
                <a:lnSpc>
                  <a:spcPct val="130000"/>
                </a:lnSpc>
              </a:pPr>
              <a:r>
                <a:rPr lang="en-US" altLang="zh-TW" sz="2800" dirty="0" smtClean="0">
                  <a:solidFill>
                    <a:schemeClr val="accent1">
                      <a:lumMod val="75000"/>
                    </a:schemeClr>
                  </a:solidFill>
                  <a:latin typeface="Microsoft YaHei" charset="0"/>
                  <a:ea typeface="Microsoft YaHei" charset="0"/>
                  <a:cs typeface="Microsoft YaHei" charset="0"/>
                </a:rPr>
                <a:t>2.</a:t>
              </a:r>
              <a:r>
                <a:rPr lang="zh-TW" altLang="en-US" sz="2800" dirty="0" smtClean="0">
                  <a:solidFill>
                    <a:schemeClr val="accent1">
                      <a:lumMod val="75000"/>
                    </a:schemeClr>
                  </a:solidFill>
                  <a:latin typeface="Microsoft YaHei" charset="0"/>
                  <a:ea typeface="Microsoft YaHei" charset="0"/>
                  <a:cs typeface="Microsoft YaHei" charset="0"/>
                </a:rPr>
                <a:t>而</a:t>
              </a:r>
              <a:r>
                <a:rPr lang="zh-TW" altLang="en-US" sz="2800" dirty="0">
                  <a:solidFill>
                    <a:schemeClr val="accent1">
                      <a:lumMod val="75000"/>
                    </a:schemeClr>
                  </a:solidFill>
                  <a:latin typeface="Microsoft YaHei" charset="0"/>
                  <a:ea typeface="Microsoft YaHei" charset="0"/>
                  <a:cs typeface="Microsoft YaHei" charset="0"/>
                </a:rPr>
                <a:t>整合測試和安全性測試、系統測試、驗收測試，則是使用黑箱測試技術 ，測試所有功能，以及輸入無效的輸入或極端值時程式是否能夠如預期出現訊息。</a:t>
              </a:r>
            </a:p>
            <a:p>
              <a:pPr defTabSz="914354">
                <a:lnSpc>
                  <a:spcPct val="130000"/>
                </a:lnSpc>
              </a:pPr>
              <a:endParaRPr lang="zh-TW" altLang="en-US" sz="2400" dirty="0">
                <a:solidFill>
                  <a:schemeClr val="accent1">
                    <a:lumMod val="75000"/>
                  </a:schemeClr>
                </a:solidFill>
                <a:latin typeface="Microsoft YaHei" charset="0"/>
                <a:ea typeface="Microsoft YaHei" charset="0"/>
                <a:cs typeface="Microsoft YaHei" charset="0"/>
              </a:endParaRPr>
            </a:p>
            <a:p>
              <a:pPr defTabSz="914354">
                <a:lnSpc>
                  <a:spcPct val="130000"/>
                </a:lnSpc>
              </a:pPr>
              <a:endParaRPr lang="zh-TW" altLang="en-US" sz="1600" dirty="0">
                <a:solidFill>
                  <a:schemeClr val="accent1">
                    <a:lumMod val="75000"/>
                  </a:schemeClr>
                </a:solidFill>
                <a:latin typeface="Microsoft YaHei" charset="0"/>
                <a:ea typeface="Microsoft YaHei" charset="0"/>
                <a:cs typeface="Microsoft YaHei" charset="0"/>
              </a:endParaRPr>
            </a:p>
          </p:txBody>
        </p:sp>
      </p:grpSp>
      <p:sp>
        <p:nvSpPr>
          <p:cNvPr id="2" name="文字方塊 1"/>
          <p:cNvSpPr txBox="1"/>
          <p:nvPr/>
        </p:nvSpPr>
        <p:spPr>
          <a:xfrm>
            <a:off x="990544" y="6371243"/>
            <a:ext cx="4682852" cy="646331"/>
          </a:xfrm>
          <a:prstGeom prst="rect">
            <a:avLst/>
          </a:prstGeom>
          <a:noFill/>
        </p:spPr>
        <p:txBody>
          <a:bodyPr wrap="square" rtlCol="0">
            <a:spAutoFit/>
          </a:bodyPr>
          <a:lstStyle/>
          <a:p>
            <a:r>
              <a:rPr lang="zh-TW" altLang="en-US" dirty="0">
                <a:solidFill>
                  <a:schemeClr val="accent1">
                    <a:lumMod val="75000"/>
                  </a:schemeClr>
                </a:solidFill>
                <a:latin typeface="Microsoft YaHei" charset="0"/>
                <a:ea typeface="Microsoft YaHei" charset="0"/>
                <a:cs typeface="Microsoft YaHei" charset="0"/>
              </a:rPr>
              <a:t>主要的工具 </a:t>
            </a:r>
            <a:r>
              <a:rPr lang="en-US" altLang="zh-TW" dirty="0">
                <a:solidFill>
                  <a:schemeClr val="accent1">
                    <a:lumMod val="75000"/>
                  </a:schemeClr>
                </a:solidFill>
                <a:latin typeface="Microsoft YaHei" charset="0"/>
                <a:ea typeface="Microsoft YaHei" charset="0"/>
                <a:cs typeface="Microsoft YaHei" charset="0"/>
              </a:rPr>
              <a:t>: </a:t>
            </a:r>
            <a:r>
              <a:rPr lang="zh-TW" altLang="en-US" dirty="0">
                <a:solidFill>
                  <a:schemeClr val="accent1">
                    <a:lumMod val="75000"/>
                  </a:schemeClr>
                </a:solidFill>
                <a:latin typeface="Microsoft YaHei" charset="0"/>
                <a:ea typeface="Microsoft YaHei" charset="0"/>
                <a:cs typeface="Microsoft YaHei" charset="0"/>
              </a:rPr>
              <a:t>筆電和程式原始碼、執行檔。</a:t>
            </a:r>
          </a:p>
          <a:p>
            <a:endParaRPr kumimoji="1" lang="zh-TW" altLang="en-US" dirty="0"/>
          </a:p>
        </p:txBody>
      </p:sp>
      <p:sp>
        <p:nvSpPr>
          <p:cNvPr id="7" name="文字方塊 6"/>
          <p:cNvSpPr txBox="1"/>
          <p:nvPr/>
        </p:nvSpPr>
        <p:spPr>
          <a:xfrm>
            <a:off x="990544" y="3173284"/>
            <a:ext cx="4547386" cy="2332946"/>
          </a:xfrm>
          <a:prstGeom prst="rect">
            <a:avLst/>
          </a:prstGeom>
          <a:noFill/>
        </p:spPr>
        <p:txBody>
          <a:bodyPr wrap="square" rtlCol="0">
            <a:spAutoFit/>
          </a:bodyPr>
          <a:lstStyle/>
          <a:p>
            <a:pPr marL="342900" indent="-342900" defTabSz="914354">
              <a:lnSpc>
                <a:spcPct val="130000"/>
              </a:lnSpc>
              <a:buFont typeface="+mj-lt"/>
              <a:buAutoNum type="arabicPeriod"/>
            </a:pPr>
            <a:r>
              <a:rPr lang="zh-TW" altLang="en-US" sz="2800" dirty="0">
                <a:solidFill>
                  <a:schemeClr val="accent1">
                    <a:lumMod val="75000"/>
                  </a:schemeClr>
                </a:solidFill>
                <a:latin typeface="Microsoft YaHei" charset="0"/>
                <a:ea typeface="Microsoft YaHei" charset="0"/>
                <a:cs typeface="Microsoft YaHei" charset="0"/>
              </a:rPr>
              <a:t>單元測試由白箱測試技術進行，檢測每個</a:t>
            </a:r>
            <a:r>
              <a:rPr lang="en-US" altLang="zh-TW" sz="2800" dirty="0">
                <a:solidFill>
                  <a:schemeClr val="accent1">
                    <a:lumMod val="75000"/>
                  </a:schemeClr>
                </a:solidFill>
                <a:latin typeface="Microsoft YaHei" charset="0"/>
                <a:ea typeface="Microsoft YaHei" charset="0"/>
                <a:cs typeface="Microsoft YaHei" charset="0"/>
              </a:rPr>
              <a:t>Function</a:t>
            </a:r>
            <a:r>
              <a:rPr lang="zh-TW" altLang="en-US" sz="2800" dirty="0">
                <a:solidFill>
                  <a:schemeClr val="accent1">
                    <a:lumMod val="75000"/>
                  </a:schemeClr>
                </a:solidFill>
                <a:latin typeface="Microsoft YaHei" charset="0"/>
                <a:ea typeface="Microsoft YaHei" charset="0"/>
                <a:cs typeface="Microsoft YaHei" charset="0"/>
              </a:rPr>
              <a:t>的功能都能夠執行到，並且沒有錯誤。</a:t>
            </a:r>
            <a:endParaRPr lang="en-US" altLang="zh-TW" sz="2800" dirty="0">
              <a:solidFill>
                <a:schemeClr val="accent1">
                  <a:lumMod val="75000"/>
                </a:schemeClr>
              </a:solidFill>
              <a:latin typeface="Microsoft YaHei" charset="0"/>
              <a:ea typeface="Microsoft YaHei" charset="0"/>
              <a:cs typeface="Microsoft YaHei" charset="0"/>
            </a:endParaRPr>
          </a:p>
        </p:txBody>
      </p:sp>
      <p:sp>
        <p:nvSpPr>
          <p:cNvPr id="22" name="文字方塊 21"/>
          <p:cNvSpPr txBox="1"/>
          <p:nvPr/>
        </p:nvSpPr>
        <p:spPr>
          <a:xfrm>
            <a:off x="1272378" y="2652040"/>
            <a:ext cx="2751738" cy="646331"/>
          </a:xfrm>
          <a:prstGeom prst="rect">
            <a:avLst/>
          </a:prstGeom>
          <a:noFill/>
        </p:spPr>
        <p:txBody>
          <a:bodyPr wrap="square" rtlCol="0">
            <a:spAutoFit/>
          </a:bodyPr>
          <a:lstStyle/>
          <a:p>
            <a:r>
              <a:rPr lang="zh-TW" altLang="en-US" dirty="0">
                <a:solidFill>
                  <a:schemeClr val="accent1">
                    <a:lumMod val="75000"/>
                  </a:schemeClr>
                </a:solidFill>
                <a:latin typeface="Microsoft YaHei" charset="0"/>
                <a:ea typeface="Microsoft YaHei" charset="0"/>
                <a:cs typeface="Microsoft YaHei" charset="0"/>
              </a:rPr>
              <a:t>主要的技術 </a:t>
            </a:r>
            <a:r>
              <a:rPr lang="en-US" altLang="zh-TW" dirty="0">
                <a:solidFill>
                  <a:schemeClr val="accent1">
                    <a:lumMod val="75000"/>
                  </a:schemeClr>
                </a:solidFill>
                <a:latin typeface="Microsoft YaHei" charset="0"/>
                <a:ea typeface="Microsoft YaHei" charset="0"/>
                <a:cs typeface="Microsoft YaHei" charset="0"/>
              </a:rPr>
              <a:t>: </a:t>
            </a:r>
          </a:p>
          <a:p>
            <a:endParaRPr kumimoji="1" lang="zh-TW" altLang="en-US" dirty="0"/>
          </a:p>
        </p:txBody>
      </p:sp>
      <p:sp>
        <p:nvSpPr>
          <p:cNvPr id="17" name="文字方塊 16"/>
          <p:cNvSpPr txBox="1"/>
          <p:nvPr/>
        </p:nvSpPr>
        <p:spPr>
          <a:xfrm>
            <a:off x="11330868" y="6102892"/>
            <a:ext cx="861132" cy="584775"/>
          </a:xfrm>
          <a:prstGeom prst="rect">
            <a:avLst/>
          </a:prstGeom>
          <a:noFill/>
        </p:spPr>
        <p:txBody>
          <a:bodyPr wrap="square" rtlCol="0">
            <a:spAutoFit/>
          </a:bodyPr>
          <a:lstStyle/>
          <a:p>
            <a:r>
              <a:rPr kumimoji="1" lang="en-US" altLang="zh-TW" sz="3200" dirty="0">
                <a:solidFill>
                  <a:srgbClr val="FFC000"/>
                </a:solidFill>
                <a:latin typeface="Yuanti TC" charset="-120"/>
                <a:ea typeface="Yuanti TC" charset="-120"/>
                <a:cs typeface="Yuanti TC" charset="-120"/>
              </a:rPr>
              <a:t>9</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32089454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88352" y="1446817"/>
            <a:ext cx="4523056" cy="477503"/>
          </a:xfrm>
          <a:prstGeom prst="rect">
            <a:avLst/>
          </a:prstGeom>
        </p:spPr>
        <p:txBody>
          <a:bodyPr wrap="square">
            <a:spAutoFit/>
          </a:bodyPr>
          <a:lstStyle/>
          <a:p>
            <a:pPr>
              <a:lnSpc>
                <a:spcPct val="130000"/>
              </a:lnSpc>
            </a:pPr>
            <a:r>
              <a:rPr lang="zh-TW" altLang="en-US" sz="2133" dirty="0">
                <a:solidFill>
                  <a:schemeClr val="accent1">
                    <a:lumMod val="75000"/>
                  </a:schemeClr>
                </a:solidFill>
                <a:latin typeface="Microsoft YaHei" charset="0"/>
                <a:ea typeface="Microsoft YaHei" charset="0"/>
                <a:cs typeface="Microsoft YaHei" charset="0"/>
              </a:rPr>
              <a:t>主要的技術與工具、測試停止條件</a:t>
            </a: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3307023" y="1125768"/>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8166922" y="1685568"/>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8" y="422044"/>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grpSp>
        <p:nvGrpSpPr>
          <p:cNvPr id="15" name="组 19">
            <a:extLst>
              <a:ext uri="{FF2B5EF4-FFF2-40B4-BE49-F238E27FC236}">
                <a16:creationId xmlns:a16="http://schemas.microsoft.com/office/drawing/2014/main" xmlns="" id="{69C273DA-6BC5-4BC7-94CD-2B33B40D71D6}"/>
              </a:ext>
            </a:extLst>
          </p:cNvPr>
          <p:cNvGrpSpPr/>
          <p:nvPr/>
        </p:nvGrpSpPr>
        <p:grpSpPr>
          <a:xfrm>
            <a:off x="990544" y="1741905"/>
            <a:ext cx="3728386" cy="800299"/>
            <a:chOff x="4858543" y="3408586"/>
            <a:chExt cx="2796290" cy="600225"/>
          </a:xfrm>
        </p:grpSpPr>
        <p:cxnSp>
          <p:nvCxnSpPr>
            <p:cNvPr id="16" name="直接连接符 146">
              <a:extLst>
                <a:ext uri="{FF2B5EF4-FFF2-40B4-BE49-F238E27FC236}">
                  <a16:creationId xmlns:a16="http://schemas.microsoft.com/office/drawing/2014/main" xmlns="" id="{550B637D-1A86-4B5F-B156-AE43A014498E}"/>
                </a:ext>
              </a:extLst>
            </p:cNvPr>
            <p:cNvCxnSpPr/>
            <p:nvPr/>
          </p:nvCxnSpPr>
          <p:spPr>
            <a:xfrm>
              <a:off x="4858543" y="3799291"/>
              <a:ext cx="0" cy="128934"/>
            </a:xfrm>
            <a:prstGeom prst="line">
              <a:avLst/>
            </a:prstGeom>
            <a:ln w="920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直接连接符 147">
              <a:extLst>
                <a:ext uri="{FF2B5EF4-FFF2-40B4-BE49-F238E27FC236}">
                  <a16:creationId xmlns:a16="http://schemas.microsoft.com/office/drawing/2014/main" xmlns="" id="{A2B6D6BE-334E-40E8-A466-5F74959B13B1}"/>
                </a:ext>
              </a:extLst>
            </p:cNvPr>
            <p:cNvCxnSpPr/>
            <p:nvPr/>
          </p:nvCxnSpPr>
          <p:spPr>
            <a:xfrm>
              <a:off x="4972843" y="3670358"/>
              <a:ext cx="0" cy="257867"/>
            </a:xfrm>
            <a:prstGeom prst="line">
              <a:avLst/>
            </a:prstGeom>
            <a:ln w="92075"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直接连接符 148">
              <a:extLst>
                <a:ext uri="{FF2B5EF4-FFF2-40B4-BE49-F238E27FC236}">
                  <a16:creationId xmlns:a16="http://schemas.microsoft.com/office/drawing/2014/main" xmlns="" id="{A87464AD-E6E4-424F-8B0E-D79B6942AD95}"/>
                </a:ext>
              </a:extLst>
            </p:cNvPr>
            <p:cNvCxnSpPr/>
            <p:nvPr/>
          </p:nvCxnSpPr>
          <p:spPr>
            <a:xfrm>
              <a:off x="5087143" y="3556896"/>
              <a:ext cx="0" cy="371329"/>
            </a:xfrm>
            <a:prstGeom prst="line">
              <a:avLst/>
            </a:prstGeom>
            <a:ln w="92075"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文本框 23">
              <a:extLst>
                <a:ext uri="{FF2B5EF4-FFF2-40B4-BE49-F238E27FC236}">
                  <a16:creationId xmlns:a16="http://schemas.microsoft.com/office/drawing/2014/main" xmlns="" id="{BC2AB726-B44E-4C70-8B01-3054C4F6EB9E}"/>
                </a:ext>
              </a:extLst>
            </p:cNvPr>
            <p:cNvSpPr txBox="1"/>
            <p:nvPr/>
          </p:nvSpPr>
          <p:spPr>
            <a:xfrm>
              <a:off x="5159606" y="3408586"/>
              <a:ext cx="1682192" cy="530915"/>
            </a:xfrm>
            <a:prstGeom prst="rect">
              <a:avLst/>
            </a:prstGeom>
            <a:noFill/>
          </p:spPr>
          <p:txBody>
            <a:bodyPr wrap="none" rtlCol="0">
              <a:spAutoFit/>
            </a:bodyPr>
            <a:lstStyle/>
            <a:p>
              <a:pPr defTabSz="914354"/>
              <a:r>
                <a:rPr lang="zh-TW" altLang="en-US" sz="4000" b="1" dirty="0">
                  <a:solidFill>
                    <a:schemeClr val="accent1">
                      <a:lumMod val="75000"/>
                    </a:schemeClr>
                  </a:solidFill>
                  <a:latin typeface="Calibri"/>
                  <a:ea typeface="宋体"/>
                </a:rPr>
                <a:t>停止條件</a:t>
              </a:r>
              <a:endParaRPr lang="zh-CN" altLang="en-US" sz="4000" b="1" dirty="0">
                <a:solidFill>
                  <a:schemeClr val="accent1">
                    <a:lumMod val="75000"/>
                  </a:schemeClr>
                </a:solidFill>
                <a:latin typeface="Calibri"/>
                <a:ea typeface="宋体"/>
              </a:endParaRPr>
            </a:p>
          </p:txBody>
        </p:sp>
        <p:sp>
          <p:nvSpPr>
            <p:cNvPr id="20" name="矩形 19">
              <a:extLst>
                <a:ext uri="{FF2B5EF4-FFF2-40B4-BE49-F238E27FC236}">
                  <a16:creationId xmlns:a16="http://schemas.microsoft.com/office/drawing/2014/main" xmlns="" id="{820334E3-16E6-4961-871C-FC5B1E667FF0}"/>
                </a:ext>
              </a:extLst>
            </p:cNvPr>
            <p:cNvSpPr/>
            <p:nvPr/>
          </p:nvSpPr>
          <p:spPr>
            <a:xfrm>
              <a:off x="5159606" y="3785673"/>
              <a:ext cx="2495227" cy="223138"/>
            </a:xfrm>
            <a:prstGeom prst="rect">
              <a:avLst/>
            </a:prstGeom>
          </p:spPr>
          <p:txBody>
            <a:bodyPr wrap="square">
              <a:spAutoFit/>
            </a:bodyPr>
            <a:lstStyle/>
            <a:p>
              <a:pPr defTabSz="914354">
                <a:lnSpc>
                  <a:spcPts val="1600"/>
                </a:lnSpc>
              </a:pPr>
              <a:r>
                <a:rPr lang="en-US" altLang="zh-CN" sz="1600" dirty="0">
                  <a:solidFill>
                    <a:schemeClr val="accent1">
                      <a:lumMod val="75000"/>
                    </a:schemeClr>
                  </a:solidFill>
                  <a:ea typeface="宋体"/>
                </a:rPr>
                <a:t>Stop condition</a:t>
              </a:r>
              <a:endParaRPr lang="zh-CN" altLang="en-US" sz="1600" dirty="0">
                <a:solidFill>
                  <a:schemeClr val="accent1">
                    <a:lumMod val="75000"/>
                  </a:schemeClr>
                </a:solidFill>
                <a:ea typeface="宋体"/>
              </a:endParaRPr>
            </a:p>
          </p:txBody>
        </p:sp>
      </p:grpSp>
      <p:sp>
        <p:nvSpPr>
          <p:cNvPr id="2" name="文字方塊 1"/>
          <p:cNvSpPr txBox="1"/>
          <p:nvPr/>
        </p:nvSpPr>
        <p:spPr>
          <a:xfrm>
            <a:off x="990544" y="6371243"/>
            <a:ext cx="4682852" cy="646331"/>
          </a:xfrm>
          <a:prstGeom prst="rect">
            <a:avLst/>
          </a:prstGeom>
          <a:noFill/>
        </p:spPr>
        <p:txBody>
          <a:bodyPr wrap="square" rtlCol="0">
            <a:spAutoFit/>
          </a:bodyPr>
          <a:lstStyle/>
          <a:p>
            <a:r>
              <a:rPr lang="zh-TW" altLang="en-US" dirty="0">
                <a:solidFill>
                  <a:schemeClr val="accent1">
                    <a:lumMod val="75000"/>
                  </a:schemeClr>
                </a:solidFill>
                <a:latin typeface="Microsoft YaHei" charset="0"/>
                <a:ea typeface="Microsoft YaHei" charset="0"/>
                <a:cs typeface="Microsoft YaHei" charset="0"/>
              </a:rPr>
              <a:t>主要的工具 </a:t>
            </a:r>
            <a:r>
              <a:rPr lang="en-US" altLang="zh-TW" dirty="0">
                <a:solidFill>
                  <a:schemeClr val="accent1">
                    <a:lumMod val="75000"/>
                  </a:schemeClr>
                </a:solidFill>
                <a:latin typeface="Microsoft YaHei" charset="0"/>
                <a:ea typeface="Microsoft YaHei" charset="0"/>
                <a:cs typeface="Microsoft YaHei" charset="0"/>
              </a:rPr>
              <a:t>: </a:t>
            </a:r>
            <a:r>
              <a:rPr lang="zh-TW" altLang="en-US" dirty="0">
                <a:solidFill>
                  <a:schemeClr val="accent1">
                    <a:lumMod val="75000"/>
                  </a:schemeClr>
                </a:solidFill>
                <a:latin typeface="Microsoft YaHei" charset="0"/>
                <a:ea typeface="Microsoft YaHei" charset="0"/>
                <a:cs typeface="Microsoft YaHei" charset="0"/>
              </a:rPr>
              <a:t>筆電和程式原始碼、執行檔。</a:t>
            </a:r>
          </a:p>
          <a:p>
            <a:endParaRPr kumimoji="1" lang="zh-TW" altLang="en-US" dirty="0"/>
          </a:p>
        </p:txBody>
      </p:sp>
      <p:sp>
        <p:nvSpPr>
          <p:cNvPr id="6" name="文字方塊 5"/>
          <p:cNvSpPr txBox="1"/>
          <p:nvPr/>
        </p:nvSpPr>
        <p:spPr>
          <a:xfrm>
            <a:off x="990544" y="3123763"/>
            <a:ext cx="4682852" cy="2062103"/>
          </a:xfrm>
          <a:prstGeom prst="rect">
            <a:avLst/>
          </a:prstGeom>
          <a:noFill/>
        </p:spPr>
        <p:txBody>
          <a:bodyPr wrap="square" rtlCol="0">
            <a:spAutoFit/>
          </a:bodyPr>
          <a:lstStyle/>
          <a:p>
            <a:r>
              <a:rPr lang="zh-TW" altLang="en-US" sz="3200" dirty="0">
                <a:solidFill>
                  <a:schemeClr val="accent1">
                    <a:lumMod val="75000"/>
                  </a:schemeClr>
                </a:solidFill>
                <a:latin typeface="Microsoft YaHei" charset="0"/>
                <a:ea typeface="Microsoft YaHei" charset="0"/>
                <a:cs typeface="Microsoft YaHei" charset="0"/>
              </a:rPr>
              <a:t>單元測試 </a:t>
            </a:r>
            <a:r>
              <a:rPr lang="en-US" altLang="zh-TW" sz="3200" dirty="0">
                <a:solidFill>
                  <a:schemeClr val="accent1">
                    <a:lumMod val="75000"/>
                  </a:schemeClr>
                </a:solidFill>
                <a:latin typeface="Microsoft YaHei" charset="0"/>
                <a:ea typeface="Microsoft YaHei" charset="0"/>
                <a:cs typeface="Microsoft YaHei" charset="0"/>
              </a:rPr>
              <a:t>:</a:t>
            </a:r>
            <a:r>
              <a:rPr lang="zh-TW" altLang="en-US" sz="3200" dirty="0">
                <a:solidFill>
                  <a:schemeClr val="accent1">
                    <a:lumMod val="75000"/>
                  </a:schemeClr>
                </a:solidFill>
                <a:latin typeface="Microsoft YaHei" charset="0"/>
                <a:ea typeface="Microsoft YaHei" charset="0"/>
                <a:cs typeface="Microsoft YaHei" charset="0"/>
              </a:rPr>
              <a:t> </a:t>
            </a:r>
            <a:endParaRPr lang="en-US" altLang="zh-TW" sz="3200" dirty="0" smtClean="0">
              <a:solidFill>
                <a:schemeClr val="accent1">
                  <a:lumMod val="75000"/>
                </a:schemeClr>
              </a:solidFill>
              <a:latin typeface="Microsoft YaHei" charset="0"/>
              <a:ea typeface="Microsoft YaHei" charset="0"/>
              <a:cs typeface="Microsoft YaHei" charset="0"/>
            </a:endParaRPr>
          </a:p>
          <a:p>
            <a:r>
              <a:rPr lang="zh-TW" altLang="en-US" sz="2400" dirty="0" smtClean="0">
                <a:solidFill>
                  <a:schemeClr val="accent1">
                    <a:lumMod val="75000"/>
                  </a:schemeClr>
                </a:solidFill>
                <a:latin typeface="Microsoft YaHei" charset="0"/>
                <a:ea typeface="Microsoft YaHei" charset="0"/>
                <a:cs typeface="Microsoft YaHei" charset="0"/>
              </a:rPr>
              <a:t>所有</a:t>
            </a:r>
            <a:r>
              <a:rPr lang="zh-TW" altLang="en-US" sz="2400" dirty="0">
                <a:solidFill>
                  <a:schemeClr val="accent1">
                    <a:lumMod val="75000"/>
                  </a:schemeClr>
                </a:solidFill>
                <a:latin typeface="Microsoft YaHei" charset="0"/>
                <a:ea typeface="Microsoft YaHei" charset="0"/>
                <a:cs typeface="Microsoft YaHei" charset="0"/>
              </a:rPr>
              <a:t>測試案例</a:t>
            </a:r>
            <a:r>
              <a:rPr lang="zh-TW" altLang="en-US" sz="2400" dirty="0" smtClean="0">
                <a:solidFill>
                  <a:schemeClr val="accent1">
                    <a:lumMod val="75000"/>
                  </a:schemeClr>
                </a:solidFill>
                <a:latin typeface="Microsoft YaHei" charset="0"/>
                <a:ea typeface="Microsoft YaHei" charset="0"/>
                <a:cs typeface="Microsoft YaHei" charset="0"/>
              </a:rPr>
              <a:t>都已</a:t>
            </a:r>
            <a:r>
              <a:rPr lang="zh-TW" altLang="en-US" sz="2400" dirty="0">
                <a:solidFill>
                  <a:schemeClr val="accent1">
                    <a:lumMod val="75000"/>
                  </a:schemeClr>
                </a:solidFill>
                <a:latin typeface="Microsoft YaHei" charset="0"/>
                <a:ea typeface="Microsoft YaHei" charset="0"/>
                <a:cs typeface="Microsoft YaHei" charset="0"/>
              </a:rPr>
              <a:t>執行，且</a:t>
            </a:r>
            <a:r>
              <a:rPr lang="zh-TW" altLang="en-US" sz="2400" dirty="0" smtClean="0">
                <a:solidFill>
                  <a:schemeClr val="accent1">
                    <a:lumMod val="75000"/>
                  </a:schemeClr>
                </a:solidFill>
                <a:latin typeface="Microsoft YaHei" charset="0"/>
                <a:ea typeface="Microsoft YaHei" charset="0"/>
                <a:cs typeface="Microsoft YaHei" charset="0"/>
              </a:rPr>
              <a:t>完全通過</a:t>
            </a:r>
            <a:r>
              <a:rPr lang="zh-TW" altLang="en-US" sz="2400" dirty="0">
                <a:solidFill>
                  <a:schemeClr val="accent1">
                    <a:lumMod val="75000"/>
                  </a:schemeClr>
                </a:solidFill>
                <a:latin typeface="Microsoft YaHei" charset="0"/>
                <a:ea typeface="Microsoft YaHei" charset="0"/>
                <a:cs typeface="Microsoft YaHei" charset="0"/>
              </a:rPr>
              <a:t>，所有中</a:t>
            </a:r>
            <a:r>
              <a:rPr lang="zh-TW" altLang="en-US" sz="2400" dirty="0" smtClean="0">
                <a:solidFill>
                  <a:schemeClr val="accent1">
                    <a:lumMod val="75000"/>
                  </a:schemeClr>
                </a:solidFill>
                <a:latin typeface="Microsoft YaHei" charset="0"/>
                <a:ea typeface="Microsoft YaHei" charset="0"/>
                <a:cs typeface="Microsoft YaHei" charset="0"/>
              </a:rPr>
              <a:t>、高</a:t>
            </a:r>
            <a:r>
              <a:rPr lang="zh-TW" altLang="en-US" sz="2400" dirty="0">
                <a:solidFill>
                  <a:schemeClr val="accent1">
                    <a:lumMod val="75000"/>
                  </a:schemeClr>
                </a:solidFill>
                <a:latin typeface="Microsoft YaHei" charset="0"/>
                <a:ea typeface="Microsoft YaHei" charset="0"/>
                <a:cs typeface="Microsoft YaHei" charset="0"/>
              </a:rPr>
              <a:t>影響的錯誤</a:t>
            </a:r>
            <a:r>
              <a:rPr lang="zh-TW" altLang="en-US" sz="2400" dirty="0" smtClean="0">
                <a:solidFill>
                  <a:schemeClr val="accent1">
                    <a:lumMod val="75000"/>
                  </a:schemeClr>
                </a:solidFill>
                <a:latin typeface="Microsoft YaHei" charset="0"/>
                <a:ea typeface="Microsoft YaHei" charset="0"/>
                <a:cs typeface="Microsoft YaHei" charset="0"/>
              </a:rPr>
              <a:t>都已</a:t>
            </a:r>
            <a:r>
              <a:rPr lang="zh-TW" altLang="en-US" sz="2400" dirty="0">
                <a:solidFill>
                  <a:schemeClr val="accent1">
                    <a:lumMod val="75000"/>
                  </a:schemeClr>
                </a:solidFill>
                <a:latin typeface="Microsoft YaHei" charset="0"/>
                <a:ea typeface="Microsoft YaHei" charset="0"/>
                <a:cs typeface="Microsoft YaHei" charset="0"/>
              </a:rPr>
              <a:t>修正，敘述</a:t>
            </a:r>
            <a:r>
              <a:rPr lang="zh-TW" altLang="en-US" sz="2400" dirty="0" smtClean="0">
                <a:solidFill>
                  <a:schemeClr val="accent1">
                    <a:lumMod val="75000"/>
                  </a:schemeClr>
                </a:solidFill>
                <a:latin typeface="Microsoft YaHei" charset="0"/>
                <a:ea typeface="Microsoft YaHei" charset="0"/>
                <a:cs typeface="Microsoft YaHei" charset="0"/>
              </a:rPr>
              <a:t>覆蓋率</a:t>
            </a:r>
            <a:r>
              <a:rPr lang="zh-TW" altLang="en-US" sz="2400" dirty="0">
                <a:solidFill>
                  <a:schemeClr val="accent1">
                    <a:lumMod val="75000"/>
                  </a:schemeClr>
                </a:solidFill>
                <a:latin typeface="Microsoft YaHei" charset="0"/>
                <a:ea typeface="Microsoft YaHei" charset="0"/>
                <a:cs typeface="Microsoft YaHei" charset="0"/>
              </a:rPr>
              <a:t>達到</a:t>
            </a:r>
            <a:r>
              <a:rPr lang="en-US" altLang="zh-TW" sz="2400" dirty="0">
                <a:solidFill>
                  <a:schemeClr val="accent1">
                    <a:lumMod val="75000"/>
                  </a:schemeClr>
                </a:solidFill>
                <a:latin typeface="Microsoft YaHei" charset="0"/>
                <a:ea typeface="Microsoft YaHei" charset="0"/>
                <a:cs typeface="Microsoft YaHei" charset="0"/>
              </a:rPr>
              <a:t>100%</a:t>
            </a:r>
            <a:r>
              <a:rPr lang="zh-TW" altLang="en-US" sz="2400" dirty="0">
                <a:solidFill>
                  <a:schemeClr val="accent1">
                    <a:lumMod val="75000"/>
                  </a:schemeClr>
                </a:solidFill>
                <a:latin typeface="Microsoft YaHei" charset="0"/>
                <a:ea typeface="Microsoft YaHei" charset="0"/>
                <a:cs typeface="Microsoft YaHei" charset="0"/>
              </a:rPr>
              <a:t>。</a:t>
            </a:r>
            <a:endParaRPr lang="en-US" altLang="zh-TW" sz="2400" dirty="0">
              <a:solidFill>
                <a:schemeClr val="accent1">
                  <a:lumMod val="75000"/>
                </a:schemeClr>
              </a:solidFill>
              <a:latin typeface="Microsoft YaHei" charset="0"/>
              <a:ea typeface="Microsoft YaHei" charset="0"/>
              <a:cs typeface="Microsoft YaHei" charset="0"/>
            </a:endParaRPr>
          </a:p>
          <a:p>
            <a:endParaRPr kumimoji="1" lang="zh-TW" altLang="en-US" sz="2400" dirty="0"/>
          </a:p>
        </p:txBody>
      </p:sp>
      <p:sp>
        <p:nvSpPr>
          <p:cNvPr id="7" name="文字方塊 6"/>
          <p:cNvSpPr txBox="1"/>
          <p:nvPr/>
        </p:nvSpPr>
        <p:spPr>
          <a:xfrm>
            <a:off x="6620272" y="3199490"/>
            <a:ext cx="4288733" cy="2062103"/>
          </a:xfrm>
          <a:prstGeom prst="rect">
            <a:avLst/>
          </a:prstGeom>
          <a:noFill/>
        </p:spPr>
        <p:txBody>
          <a:bodyPr wrap="square" rtlCol="0">
            <a:spAutoFit/>
          </a:bodyPr>
          <a:lstStyle/>
          <a:p>
            <a:r>
              <a:rPr lang="zh-TW" altLang="en-US" sz="3200" dirty="0">
                <a:solidFill>
                  <a:schemeClr val="accent1">
                    <a:lumMod val="75000"/>
                  </a:schemeClr>
                </a:solidFill>
                <a:latin typeface="Microsoft YaHei" charset="0"/>
                <a:ea typeface="Microsoft YaHei" charset="0"/>
                <a:cs typeface="Microsoft YaHei" charset="0"/>
              </a:rPr>
              <a:t>整合測試 </a:t>
            </a:r>
            <a:r>
              <a:rPr lang="en-US" altLang="zh-TW" sz="3200" dirty="0">
                <a:solidFill>
                  <a:schemeClr val="accent1">
                    <a:lumMod val="75000"/>
                  </a:schemeClr>
                </a:solidFill>
                <a:latin typeface="Microsoft YaHei" charset="0"/>
                <a:ea typeface="Microsoft YaHei" charset="0"/>
                <a:cs typeface="Microsoft YaHei" charset="0"/>
              </a:rPr>
              <a:t>: </a:t>
            </a:r>
            <a:endParaRPr lang="en-US" altLang="zh-TW" sz="3200" dirty="0" smtClean="0">
              <a:solidFill>
                <a:schemeClr val="accent1">
                  <a:lumMod val="75000"/>
                </a:schemeClr>
              </a:solidFill>
              <a:latin typeface="Microsoft YaHei" charset="0"/>
              <a:ea typeface="Microsoft YaHei" charset="0"/>
              <a:cs typeface="Microsoft YaHei" charset="0"/>
            </a:endParaRPr>
          </a:p>
          <a:p>
            <a:r>
              <a:rPr lang="zh-TW" altLang="en-US" sz="2400" dirty="0" smtClean="0">
                <a:solidFill>
                  <a:schemeClr val="accent1">
                    <a:lumMod val="75000"/>
                  </a:schemeClr>
                </a:solidFill>
                <a:latin typeface="Microsoft YaHei" charset="0"/>
                <a:ea typeface="Microsoft YaHei" charset="0"/>
                <a:cs typeface="Microsoft YaHei" charset="0"/>
              </a:rPr>
              <a:t>程式</a:t>
            </a:r>
            <a:r>
              <a:rPr lang="zh-TW" altLang="en-US" sz="2400" dirty="0">
                <a:solidFill>
                  <a:schemeClr val="accent1">
                    <a:lumMod val="75000"/>
                  </a:schemeClr>
                </a:solidFill>
                <a:latin typeface="Microsoft YaHei" charset="0"/>
                <a:ea typeface="Microsoft YaHei" charset="0"/>
                <a:cs typeface="Microsoft YaHei" charset="0"/>
              </a:rPr>
              <a:t>能夠正常編譯且執行。所有測試案例都已執行，且完全通過。</a:t>
            </a:r>
          </a:p>
          <a:p>
            <a:endParaRPr kumimoji="1" lang="zh-TW" altLang="en-US" sz="2400" dirty="0"/>
          </a:p>
        </p:txBody>
      </p:sp>
      <p:sp>
        <p:nvSpPr>
          <p:cNvPr id="21" name="文字方塊 20"/>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10</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13157919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14039" y="1449662"/>
            <a:ext cx="3116094" cy="945772"/>
          </a:xfrm>
          <a:prstGeom prst="rect">
            <a:avLst/>
          </a:prstGeom>
        </p:spPr>
        <p:txBody>
          <a:bodyPr wrap="square">
            <a:spAutoFit/>
          </a:bodyPr>
          <a:lstStyle/>
          <a:p>
            <a:pPr>
              <a:lnSpc>
                <a:spcPct val="130000"/>
              </a:lnSpc>
            </a:pPr>
            <a:r>
              <a:rPr lang="zh-TW" altLang="en-US" sz="2133" dirty="0" smtClean="0">
                <a:solidFill>
                  <a:schemeClr val="accent1">
                    <a:lumMod val="75000"/>
                  </a:schemeClr>
                </a:solidFill>
                <a:latin typeface="Microsoft YaHei" charset="0"/>
                <a:ea typeface="Microsoft YaHei" charset="0"/>
                <a:cs typeface="Microsoft YaHei" charset="0"/>
              </a:rPr>
              <a:t>使用</a:t>
            </a:r>
            <a:r>
              <a:rPr lang="zh-TW" altLang="en-US" sz="2133" dirty="0">
                <a:solidFill>
                  <a:schemeClr val="accent1">
                    <a:lumMod val="75000"/>
                  </a:schemeClr>
                </a:solidFill>
                <a:latin typeface="Microsoft YaHei" charset="0"/>
                <a:ea typeface="Microsoft YaHei" charset="0"/>
                <a:cs typeface="Microsoft YaHei" charset="0"/>
              </a:rPr>
              <a:t>者介面描述</a:t>
            </a:r>
            <a:endParaRPr lang="en-US" altLang="zh-TW" sz="2133" dirty="0">
              <a:solidFill>
                <a:schemeClr val="accent1">
                  <a:lumMod val="75000"/>
                </a:schemeClr>
              </a:solidFill>
              <a:latin typeface="Microsoft YaHei" charset="0"/>
              <a:ea typeface="Microsoft YaHei" charset="0"/>
              <a:cs typeface="Microsoft YaHei" charset="0"/>
            </a:endParaRPr>
          </a:p>
          <a:p>
            <a:pPr>
              <a:lnSpc>
                <a:spcPct val="130000"/>
              </a:lnSpc>
            </a:pP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2872822" y="1849645"/>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2" y="422044"/>
            <a:ext cx="6076859"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11" name="Rectangle 12">
            <a:extLst>
              <a:ext uri="{FF2B5EF4-FFF2-40B4-BE49-F238E27FC236}">
                <a16:creationId xmlns:a16="http://schemas.microsoft.com/office/drawing/2014/main" xmlns="" id="{98B99C61-1708-443F-9008-3488E23B77D1}"/>
              </a:ext>
            </a:extLst>
          </p:cNvPr>
          <p:cNvSpPr/>
          <p:nvPr/>
        </p:nvSpPr>
        <p:spPr>
          <a:xfrm>
            <a:off x="350530" y="2140040"/>
            <a:ext cx="6543621" cy="4717958"/>
          </a:xfrm>
          <a:prstGeom prst="rect">
            <a:avLst/>
          </a:prstGeom>
        </p:spPr>
        <p:txBody>
          <a:bodyPr wrap="square">
            <a:spAutoFit/>
          </a:bodyPr>
          <a:lstStyle/>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創建帳號及登入</a:t>
            </a:r>
          </a:p>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顯示上次登入時間及登入次數</a:t>
            </a:r>
          </a:p>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顯示目前日期及月曆</a:t>
            </a:r>
          </a:p>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提醒今天的行程</a:t>
            </a:r>
          </a:p>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觀看上下月，或輸入要觀看的月份查詢日曆</a:t>
            </a:r>
          </a:p>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利用名子、開始時間、完成百分比、行程編號、行程分類、內容，創建一個行程</a:t>
            </a:r>
          </a:p>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搜尋特定日期行程，以及觀看行程</a:t>
            </a:r>
          </a:p>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使用名子、開始時間、完成百分比、行程編號、行程分類、內容，檢索想看的行程</a:t>
            </a:r>
          </a:p>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觀看日期的時候可以使用參數進行排序</a:t>
            </a:r>
          </a:p>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刪除、修改、更新行程</a:t>
            </a:r>
          </a:p>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修改帳號密碼</a:t>
            </a:r>
          </a:p>
          <a:p>
            <a:pPr marL="285750" lvl="0" indent="-285750">
              <a:lnSpc>
                <a:spcPct val="120000"/>
              </a:lnSpc>
              <a:buFont typeface="Arial" panose="020B0604020202020204" pitchFamily="34" charset="0"/>
              <a:buChar char="•"/>
            </a:pPr>
            <a:r>
              <a:rPr lang="zh-TW" altLang="zh-TW" dirty="0">
                <a:latin typeface="標楷體" panose="03000509000000000000" pitchFamily="65" charset="-120"/>
                <a:ea typeface="標楷體" panose="03000509000000000000" pitchFamily="65" charset="-120"/>
              </a:rPr>
              <a:t>調整音樂大小聲、音樂有無</a:t>
            </a:r>
          </a:p>
        </p:txBody>
      </p:sp>
      <p:pic>
        <p:nvPicPr>
          <p:cNvPr id="12" name="image20.png">
            <a:extLst>
              <a:ext uri="{FF2B5EF4-FFF2-40B4-BE49-F238E27FC236}">
                <a16:creationId xmlns:a16="http://schemas.microsoft.com/office/drawing/2014/main" xmlns="" id="{67100A38-8113-479B-9B7B-1B07A024629F}"/>
              </a:ext>
            </a:extLst>
          </p:cNvPr>
          <p:cNvPicPr/>
          <p:nvPr/>
        </p:nvPicPr>
        <p:blipFill>
          <a:blip r:embed="rId2"/>
          <a:srcRect/>
          <a:stretch>
            <a:fillRect/>
          </a:stretch>
        </p:blipFill>
        <p:spPr>
          <a:xfrm>
            <a:off x="6894152" y="-1"/>
            <a:ext cx="5297847" cy="6857999"/>
          </a:xfrm>
          <a:prstGeom prst="rect">
            <a:avLst/>
          </a:prstGeom>
          <a:ln/>
        </p:spPr>
      </p:pic>
      <p:sp>
        <p:nvSpPr>
          <p:cNvPr id="9" name="文字方塊 8"/>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11</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5469262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xmlns="" id="{D3B6B757-9C23-439F-9581-4DFBE8BADD12}"/>
              </a:ext>
            </a:extLst>
          </p:cNvPr>
          <p:cNvSpPr/>
          <p:nvPr/>
        </p:nvSpPr>
        <p:spPr>
          <a:xfrm flipH="1">
            <a:off x="817291" y="422044"/>
            <a:ext cx="10346894"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2" name="文字方塊 1"/>
          <p:cNvSpPr txBox="1"/>
          <p:nvPr/>
        </p:nvSpPr>
        <p:spPr>
          <a:xfrm>
            <a:off x="3848986" y="-1977656"/>
            <a:ext cx="184731" cy="369332"/>
          </a:xfrm>
          <a:prstGeom prst="rect">
            <a:avLst/>
          </a:prstGeom>
          <a:noFill/>
        </p:spPr>
        <p:txBody>
          <a:bodyPr wrap="none" rtlCol="0">
            <a:spAutoFit/>
          </a:bodyPr>
          <a:lstStyle/>
          <a:p>
            <a:endParaRPr kumimoji="1" lang="zh-TW" altLang="en-US"/>
          </a:p>
        </p:txBody>
      </p:sp>
      <p:pic>
        <p:nvPicPr>
          <p:cNvPr id="10" name="image19.jpg">
            <a:extLst>
              <a:ext uri="{FF2B5EF4-FFF2-40B4-BE49-F238E27FC236}">
                <a16:creationId xmlns:a16="http://schemas.microsoft.com/office/drawing/2014/main" xmlns="" id="{E5109F1A-DA0E-4DD3-B269-146B7C7897C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a:xfrm>
            <a:off x="2972270" y="1082444"/>
            <a:ext cx="8787167" cy="5726727"/>
          </a:xfrm>
          <a:prstGeom prst="rect">
            <a:avLst/>
          </a:prstGeom>
          <a:ln/>
        </p:spPr>
      </p:pic>
      <p:sp>
        <p:nvSpPr>
          <p:cNvPr id="13" name="矩形 12"/>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14" name="矩形 13"/>
          <p:cNvSpPr/>
          <p:nvPr/>
        </p:nvSpPr>
        <p:spPr>
          <a:xfrm>
            <a:off x="2303757" y="1986410"/>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6" name="矩形 5"/>
          <p:cNvSpPr/>
          <p:nvPr/>
        </p:nvSpPr>
        <p:spPr>
          <a:xfrm>
            <a:off x="817291" y="1591929"/>
            <a:ext cx="1555234" cy="477503"/>
          </a:xfrm>
          <a:prstGeom prst="rect">
            <a:avLst/>
          </a:prstGeom>
        </p:spPr>
        <p:txBody>
          <a:bodyPr wrap="none">
            <a:spAutoFit/>
          </a:bodyPr>
          <a:lstStyle/>
          <a:p>
            <a:pPr>
              <a:lnSpc>
                <a:spcPct val="130000"/>
              </a:lnSpc>
            </a:pPr>
            <a:r>
              <a:rPr lang="zh-CN" altLang="en-US" sz="2133" dirty="0">
                <a:solidFill>
                  <a:schemeClr val="accent1">
                    <a:lumMod val="75000"/>
                  </a:schemeClr>
                </a:solidFill>
                <a:latin typeface="Microsoft YaHei" charset="0"/>
                <a:ea typeface="Microsoft YaHei" charset="0"/>
                <a:cs typeface="Microsoft YaHei" charset="0"/>
              </a:rPr>
              <a:t>物件及動作</a:t>
            </a:r>
            <a:endParaRPr lang="en-US" altLang="zh-TW" sz="2133" dirty="0">
              <a:solidFill>
                <a:schemeClr val="accent1">
                  <a:lumMod val="75000"/>
                </a:schemeClr>
              </a:solidFill>
              <a:latin typeface="Microsoft YaHei" charset="0"/>
              <a:ea typeface="Microsoft YaHei" charset="0"/>
              <a:cs typeface="Microsoft YaHei" charset="0"/>
            </a:endParaRPr>
          </a:p>
        </p:txBody>
      </p:sp>
      <p:sp>
        <p:nvSpPr>
          <p:cNvPr id="9" name="文字方塊 8"/>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12</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515543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14039" y="1449662"/>
            <a:ext cx="3116094" cy="1372492"/>
          </a:xfrm>
          <a:prstGeom prst="rect">
            <a:avLst/>
          </a:prstGeom>
        </p:spPr>
        <p:txBody>
          <a:bodyPr wrap="square">
            <a:spAutoFit/>
          </a:bodyPr>
          <a:lstStyle/>
          <a:p>
            <a:pPr>
              <a:lnSpc>
                <a:spcPct val="130000"/>
              </a:lnSpc>
            </a:pPr>
            <a:r>
              <a:rPr lang="zh-CN" altLang="en-US" sz="2133" dirty="0" smtClean="0">
                <a:solidFill>
                  <a:schemeClr val="accent1">
                    <a:lumMod val="75000"/>
                  </a:schemeClr>
                </a:solidFill>
                <a:latin typeface="Microsoft YaHei" charset="0"/>
                <a:ea typeface="Microsoft YaHei" charset="0"/>
                <a:cs typeface="Microsoft YaHei" charset="0"/>
              </a:rPr>
              <a:t>主要</a:t>
            </a:r>
            <a:r>
              <a:rPr lang="zh-CN" altLang="en-US" sz="2133" dirty="0">
                <a:solidFill>
                  <a:schemeClr val="accent1">
                    <a:lumMod val="75000"/>
                  </a:schemeClr>
                </a:solidFill>
                <a:latin typeface="Microsoft YaHei" charset="0"/>
                <a:ea typeface="Microsoft YaHei" charset="0"/>
                <a:cs typeface="Microsoft YaHei" charset="0"/>
              </a:rPr>
              <a:t>介面 規格描述</a:t>
            </a:r>
            <a:endParaRPr lang="en-US" altLang="zh-TW" sz="2133" dirty="0">
              <a:solidFill>
                <a:schemeClr val="accent1">
                  <a:lumMod val="75000"/>
                </a:schemeClr>
              </a:solidFill>
              <a:latin typeface="Microsoft YaHei" charset="0"/>
              <a:ea typeface="Microsoft YaHei" charset="0"/>
              <a:cs typeface="Microsoft YaHei" charset="0"/>
            </a:endParaRPr>
          </a:p>
          <a:p>
            <a:pPr>
              <a:lnSpc>
                <a:spcPct val="130000"/>
              </a:lnSpc>
            </a:pPr>
            <a:endParaRPr lang="en-US" altLang="zh-TW" sz="2133" dirty="0" smtClean="0">
              <a:solidFill>
                <a:schemeClr val="accent1">
                  <a:lumMod val="75000"/>
                </a:schemeClr>
              </a:solidFill>
              <a:latin typeface="Microsoft YaHei" charset="0"/>
              <a:ea typeface="Microsoft YaHei" charset="0"/>
              <a:cs typeface="Microsoft YaHei" charset="0"/>
            </a:endParaRPr>
          </a:p>
          <a:p>
            <a:pPr>
              <a:lnSpc>
                <a:spcPct val="130000"/>
              </a:lnSpc>
            </a:pP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3204193" y="1781912"/>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1" y="422044"/>
            <a:ext cx="10793461"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9" name="矩形 8">
            <a:extLst>
              <a:ext uri="{FF2B5EF4-FFF2-40B4-BE49-F238E27FC236}">
                <a16:creationId xmlns:a16="http://schemas.microsoft.com/office/drawing/2014/main" xmlns="" id="{8611345E-8127-4D45-B04C-7619CFDCE593}"/>
              </a:ext>
            </a:extLst>
          </p:cNvPr>
          <p:cNvSpPr/>
          <p:nvPr/>
        </p:nvSpPr>
        <p:spPr>
          <a:xfrm>
            <a:off x="580878" y="2179537"/>
            <a:ext cx="8596400" cy="1200329"/>
          </a:xfrm>
          <a:prstGeom prst="rect">
            <a:avLst/>
          </a:prstGeom>
        </p:spPr>
        <p:txBody>
          <a:bodyPr wrap="square">
            <a:spAutoFit/>
          </a:bodyPr>
          <a:lstStyle/>
          <a:p>
            <a:pPr marL="171450" indent="-171450">
              <a:lnSpc>
                <a:spcPct val="150000"/>
              </a:lnSpc>
              <a:buFont typeface="Arial" panose="020B0604020202020204" pitchFamily="34" charset="0"/>
              <a:buChar char="•"/>
            </a:pPr>
            <a:r>
              <a:rPr lang="zh-TW" altLang="en-US" sz="2400" dirty="0">
                <a:latin typeface="SimSun" panose="02010600030101010101" pitchFamily="2" charset="-122"/>
                <a:ea typeface="SimSun" panose="02010600030101010101" pitchFamily="2" charset="-122"/>
              </a:rPr>
              <a:t>登入畫面：</a:t>
            </a:r>
            <a:endParaRPr lang="en-US" altLang="zh-TW" sz="2400" dirty="0">
              <a:latin typeface="SimSun" panose="02010600030101010101" pitchFamily="2" charset="-122"/>
              <a:ea typeface="SimSun" panose="02010600030101010101" pitchFamily="2" charset="-122"/>
            </a:endParaRPr>
          </a:p>
          <a:p>
            <a:pPr marL="171450" indent="-171450">
              <a:lnSpc>
                <a:spcPct val="150000"/>
              </a:lnSpc>
              <a:buFont typeface="Arial" panose="020B0604020202020204" pitchFamily="34" charset="0"/>
              <a:buChar char="•"/>
            </a:pPr>
            <a:r>
              <a:rPr lang="zh-TW" altLang="en-US" sz="2400" dirty="0">
                <a:latin typeface="SimSun" panose="02010600030101010101" pitchFamily="2" charset="-122"/>
                <a:ea typeface="SimSun" panose="02010600030101010101" pitchFamily="2" charset="-122"/>
              </a:rPr>
              <a:t>判斷帳號密碼、驗證碼是否正確，註冊判斷帳號是否重複。</a:t>
            </a:r>
          </a:p>
        </p:txBody>
      </p:sp>
      <p:sp>
        <p:nvSpPr>
          <p:cNvPr id="10" name="矩形 9">
            <a:extLst>
              <a:ext uri="{FF2B5EF4-FFF2-40B4-BE49-F238E27FC236}">
                <a16:creationId xmlns:a16="http://schemas.microsoft.com/office/drawing/2014/main" xmlns="" id="{143BDADE-BA63-45A5-B570-E3C1E6409593}"/>
              </a:ext>
            </a:extLst>
          </p:cNvPr>
          <p:cNvSpPr/>
          <p:nvPr/>
        </p:nvSpPr>
        <p:spPr>
          <a:xfrm>
            <a:off x="851040" y="3328147"/>
            <a:ext cx="5641288" cy="369332"/>
          </a:xfrm>
          <a:prstGeom prst="rect">
            <a:avLst/>
          </a:prstGeom>
        </p:spPr>
        <p:txBody>
          <a:bodyPr wrap="none">
            <a:spAutoFit/>
          </a:bodyPr>
          <a:lstStyle/>
          <a:p>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輸入：使用者輸入帳號</a:t>
            </a:r>
            <a:r>
              <a:rPr lang="en-US" altLang="zh-TW" dirty="0">
                <a:solidFill>
                  <a:srgbClr val="000000"/>
                </a:solidFill>
                <a:latin typeface="Times New Roman" panose="02020603050405020304" pitchFamily="18" charset="0"/>
                <a:ea typeface="標楷體" panose="03000509000000000000" pitchFamily="65" charset="-120"/>
              </a:rPr>
              <a:t>(account)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密碼</a:t>
            </a:r>
            <a:r>
              <a:rPr lang="en-US" altLang="zh-TW" dirty="0">
                <a:solidFill>
                  <a:srgbClr val="000000"/>
                </a:solidFill>
                <a:latin typeface="Times New Roman" panose="02020603050405020304" pitchFamily="18" charset="0"/>
                <a:ea typeface="標楷體" panose="03000509000000000000" pitchFamily="65" charset="-120"/>
              </a:rPr>
              <a:t>(passwd)</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登入畫面</a:t>
            </a:r>
            <a:r>
              <a:rPr lang="en-US" altLang="zh-TW" dirty="0">
                <a:solidFill>
                  <a:srgbClr val="000000"/>
                </a:solidFill>
                <a:latin typeface="Times New Roman" panose="02020603050405020304" pitchFamily="18" charset="0"/>
                <a:ea typeface="標楷體" panose="03000509000000000000" pitchFamily="65" charset="-120"/>
              </a:rPr>
              <a:t>.</a:t>
            </a:r>
            <a:endParaRPr lang="zh-TW" altLang="en-US" dirty="0"/>
          </a:p>
        </p:txBody>
      </p:sp>
      <p:pic>
        <p:nvPicPr>
          <p:cNvPr id="13" name="圖片 12">
            <a:extLst>
              <a:ext uri="{FF2B5EF4-FFF2-40B4-BE49-F238E27FC236}">
                <a16:creationId xmlns:a16="http://schemas.microsoft.com/office/drawing/2014/main" xmlns="" id="{BAA1F3E0-B6BF-4FEF-BBD6-B7A3C5D68894}"/>
              </a:ext>
            </a:extLst>
          </p:cNvPr>
          <p:cNvPicPr/>
          <p:nvPr/>
        </p:nvPicPr>
        <p:blipFill>
          <a:blip r:embed="rId2"/>
          <a:stretch>
            <a:fillRect/>
          </a:stretch>
        </p:blipFill>
        <p:spPr>
          <a:xfrm>
            <a:off x="680326" y="4013094"/>
            <a:ext cx="5982717" cy="2654085"/>
          </a:xfrm>
          <a:prstGeom prst="rect">
            <a:avLst/>
          </a:prstGeom>
        </p:spPr>
      </p:pic>
      <p:sp>
        <p:nvSpPr>
          <p:cNvPr id="14" name="矩形 13">
            <a:extLst>
              <a:ext uri="{FF2B5EF4-FFF2-40B4-BE49-F238E27FC236}">
                <a16:creationId xmlns:a16="http://schemas.microsoft.com/office/drawing/2014/main" xmlns="" id="{BE40EF14-A6A2-47A4-8C1A-EF85F02A0983}"/>
              </a:ext>
            </a:extLst>
          </p:cNvPr>
          <p:cNvSpPr/>
          <p:nvPr/>
        </p:nvSpPr>
        <p:spPr>
          <a:xfrm>
            <a:off x="6894151" y="5340136"/>
            <a:ext cx="3110722" cy="923330"/>
          </a:xfrm>
          <a:prstGeom prst="rect">
            <a:avLst/>
          </a:prstGeom>
        </p:spPr>
        <p:txBody>
          <a:bodyPr wrap="square">
            <a:spAutoFit/>
          </a:bodyPr>
          <a:lstStyle/>
          <a:p>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輸出：登入畫面，主畫面指令提示部分，當日行程提醒，音樂控制，行程搜尋子畫面。</a:t>
            </a:r>
            <a:endParaRPr lang="zh-TW" altLang="en-US" dirty="0"/>
          </a:p>
        </p:txBody>
      </p:sp>
      <p:sp>
        <p:nvSpPr>
          <p:cNvPr id="11" name="文字方塊 10"/>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13</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11601562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14039" y="1449662"/>
            <a:ext cx="3116094" cy="1372492"/>
          </a:xfrm>
          <a:prstGeom prst="rect">
            <a:avLst/>
          </a:prstGeom>
        </p:spPr>
        <p:txBody>
          <a:bodyPr wrap="square">
            <a:spAutoFit/>
          </a:bodyPr>
          <a:lstStyle/>
          <a:p>
            <a:pPr>
              <a:lnSpc>
                <a:spcPct val="130000"/>
              </a:lnSpc>
            </a:pPr>
            <a:r>
              <a:rPr lang="zh-CN" altLang="en-US" sz="2133" dirty="0" smtClean="0">
                <a:solidFill>
                  <a:schemeClr val="accent1">
                    <a:lumMod val="75000"/>
                  </a:schemeClr>
                </a:solidFill>
                <a:latin typeface="Microsoft YaHei" charset="0"/>
                <a:ea typeface="Microsoft YaHei" charset="0"/>
                <a:cs typeface="Microsoft YaHei" charset="0"/>
              </a:rPr>
              <a:t>主要</a:t>
            </a:r>
            <a:r>
              <a:rPr lang="zh-CN" altLang="en-US" sz="2133" dirty="0">
                <a:solidFill>
                  <a:schemeClr val="accent1">
                    <a:lumMod val="75000"/>
                  </a:schemeClr>
                </a:solidFill>
                <a:latin typeface="Microsoft YaHei" charset="0"/>
                <a:ea typeface="Microsoft YaHei" charset="0"/>
                <a:cs typeface="Microsoft YaHei" charset="0"/>
              </a:rPr>
              <a:t>介面 規格描述</a:t>
            </a:r>
            <a:endParaRPr lang="en-US" altLang="zh-TW" sz="2133" dirty="0">
              <a:solidFill>
                <a:schemeClr val="accent1">
                  <a:lumMod val="75000"/>
                </a:schemeClr>
              </a:solidFill>
              <a:latin typeface="Microsoft YaHei" charset="0"/>
              <a:ea typeface="Microsoft YaHei" charset="0"/>
              <a:cs typeface="Microsoft YaHei" charset="0"/>
            </a:endParaRPr>
          </a:p>
          <a:p>
            <a:pPr>
              <a:lnSpc>
                <a:spcPct val="130000"/>
              </a:lnSpc>
            </a:pPr>
            <a:endParaRPr lang="en-US" altLang="zh-TW" sz="2133" dirty="0" smtClean="0">
              <a:solidFill>
                <a:schemeClr val="accent1">
                  <a:lumMod val="75000"/>
                </a:schemeClr>
              </a:solidFill>
              <a:latin typeface="Microsoft YaHei" charset="0"/>
              <a:ea typeface="Microsoft YaHei" charset="0"/>
              <a:cs typeface="Microsoft YaHei" charset="0"/>
            </a:endParaRPr>
          </a:p>
          <a:p>
            <a:pPr>
              <a:lnSpc>
                <a:spcPct val="130000"/>
              </a:lnSpc>
            </a:pP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2872822" y="1849645"/>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1" y="422044"/>
            <a:ext cx="10793461"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pic>
        <p:nvPicPr>
          <p:cNvPr id="11" name="圖片 10">
            <a:extLst>
              <a:ext uri="{FF2B5EF4-FFF2-40B4-BE49-F238E27FC236}">
                <a16:creationId xmlns:a16="http://schemas.microsoft.com/office/drawing/2014/main" xmlns="" id="{1520E96F-2A31-4080-A084-A46D8EBBF8C7}"/>
              </a:ext>
            </a:extLst>
          </p:cNvPr>
          <p:cNvPicPr/>
          <p:nvPr/>
        </p:nvPicPr>
        <p:blipFill>
          <a:blip r:embed="rId2"/>
          <a:stretch>
            <a:fillRect/>
          </a:stretch>
        </p:blipFill>
        <p:spPr>
          <a:xfrm>
            <a:off x="51472" y="2306148"/>
            <a:ext cx="3978661" cy="4451213"/>
          </a:xfrm>
          <a:prstGeom prst="rect">
            <a:avLst/>
          </a:prstGeom>
        </p:spPr>
      </p:pic>
      <p:sp>
        <p:nvSpPr>
          <p:cNvPr id="12" name="矩形 11">
            <a:extLst>
              <a:ext uri="{FF2B5EF4-FFF2-40B4-BE49-F238E27FC236}">
                <a16:creationId xmlns:a16="http://schemas.microsoft.com/office/drawing/2014/main" xmlns="" id="{8611345E-8127-4D45-B04C-7619CFDCE593}"/>
              </a:ext>
            </a:extLst>
          </p:cNvPr>
          <p:cNvSpPr/>
          <p:nvPr/>
        </p:nvSpPr>
        <p:spPr>
          <a:xfrm>
            <a:off x="3732421" y="1018231"/>
            <a:ext cx="6096000" cy="1287917"/>
          </a:xfrm>
          <a:prstGeom prst="rect">
            <a:avLst/>
          </a:prstGeom>
        </p:spPr>
        <p:txBody>
          <a:bodyPr>
            <a:spAutoFit/>
          </a:bodyPr>
          <a:lstStyle/>
          <a:p>
            <a:pPr marL="171450" indent="-171450">
              <a:lnSpc>
                <a:spcPct val="150000"/>
              </a:lnSpc>
              <a:buFont typeface="Arial" panose="020B0604020202020204" pitchFamily="34" charset="0"/>
              <a:buChar char="•"/>
            </a:pPr>
            <a:r>
              <a:rPr lang="zh-TW" altLang="en-US" dirty="0">
                <a:solidFill>
                  <a:schemeClr val="tx1">
                    <a:lumMod val="75000"/>
                    <a:lumOff val="25000"/>
                  </a:schemeClr>
                </a:solidFill>
                <a:latin typeface="微軟正黑體" panose="020B0604030504040204" pitchFamily="34" charset="-120"/>
                <a:ea typeface="微軟正黑體" panose="020B0604030504040204" pitchFamily="34" charset="-120"/>
                <a:cs typeface="Roboto Medium" charset="0"/>
              </a:rPr>
              <a:t>主要介面：</a:t>
            </a:r>
          </a:p>
          <a:p>
            <a:pPr marL="171450" indent="-171450">
              <a:lnSpc>
                <a:spcPct val="150000"/>
              </a:lnSpc>
              <a:buFont typeface="Arial" panose="020B0604020202020204" pitchFamily="34" charset="0"/>
              <a:buChar char="•"/>
            </a:pPr>
            <a:r>
              <a:rPr lang="zh-TW" altLang="en-US" dirty="0">
                <a:solidFill>
                  <a:schemeClr val="tx1">
                    <a:lumMod val="75000"/>
                    <a:lumOff val="25000"/>
                  </a:schemeClr>
                </a:solidFill>
                <a:latin typeface="微軟正黑體" panose="020B0604030504040204" pitchFamily="34" charset="-120"/>
                <a:ea typeface="微軟正黑體" panose="020B0604030504040204" pitchFamily="34" charset="-120"/>
                <a:cs typeface="Roboto Medium" charset="0"/>
              </a:rPr>
              <a:t>負責登入畫面、當日行程提醒，並提供使用者及管理者的主畫面，音樂控制子畫面，行程搜尋子畫面。</a:t>
            </a:r>
          </a:p>
        </p:txBody>
      </p:sp>
      <p:sp>
        <p:nvSpPr>
          <p:cNvPr id="15" name="矩形 14">
            <a:extLst>
              <a:ext uri="{FF2B5EF4-FFF2-40B4-BE49-F238E27FC236}">
                <a16:creationId xmlns:a16="http://schemas.microsoft.com/office/drawing/2014/main" xmlns="" id="{A20339BF-E140-4049-B0D0-5A03C6748B05}"/>
              </a:ext>
            </a:extLst>
          </p:cNvPr>
          <p:cNvSpPr/>
          <p:nvPr/>
        </p:nvSpPr>
        <p:spPr>
          <a:xfrm>
            <a:off x="4196900" y="2361929"/>
            <a:ext cx="6594537" cy="2169825"/>
          </a:xfrm>
          <a:prstGeom prst="rect">
            <a:avLst/>
          </a:prstGeom>
        </p:spPr>
        <p:txBody>
          <a:bodyPr wrap="square">
            <a:spAutoFit/>
          </a:bodyPr>
          <a:lstStyle/>
          <a:p>
            <a:pPr marL="285750" indent="-285750">
              <a:lnSpc>
                <a:spcPct val="130000"/>
              </a:lnSpc>
              <a:spcAft>
                <a:spcPts val="0"/>
              </a:spcAft>
              <a:buFont typeface="Arial" panose="020B0604020202020204" pitchFamily="34" charset="0"/>
              <a:buChar char="•"/>
            </a:pP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演算法：登入與註冊的帳號密碼判斷使用</a:t>
            </a:r>
            <a:r>
              <a:rPr lang="en-US" altLang="zh-TW" dirty="0">
                <a:solidFill>
                  <a:srgbClr val="000000"/>
                </a:solidFill>
                <a:latin typeface="Times New Roman" panose="02020603050405020304" pitchFamily="18" charset="0"/>
                <a:ea typeface="標楷體" panose="03000509000000000000" pitchFamily="65" charset="-120"/>
              </a:rPr>
              <a:t>Sequential Search</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dirty="0">
              <a:latin typeface="Calibri" panose="020F0502020204030204" pitchFamily="34" charset="0"/>
            </a:endParaRPr>
          </a:p>
          <a:p>
            <a:pPr marL="285750" indent="-285750">
              <a:lnSpc>
                <a:spcPct val="130000"/>
              </a:lnSpc>
              <a:spcAft>
                <a:spcPts val="0"/>
              </a:spcAft>
              <a:buFont typeface="Arial" panose="020B0604020202020204" pitchFamily="34" charset="0"/>
              <a:buChar char="•"/>
            </a:pP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層次結構：為輸入</a:t>
            </a:r>
            <a:r>
              <a:rPr lang="en-US" altLang="zh-TW" dirty="0">
                <a:solidFill>
                  <a:srgbClr val="000000"/>
                </a:solidFill>
                <a:latin typeface="Times New Roman" panose="02020603050405020304" pitchFamily="18" charset="0"/>
                <a:ea typeface="標楷體" panose="03000509000000000000" pitchFamily="65" charset="-120"/>
              </a:rPr>
              <a: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輸出管理及管理員控制層。</a:t>
            </a:r>
            <a:endParaRPr lang="zh-TW" altLang="zh-TW" dirty="0">
              <a:latin typeface="Calibri" panose="020F0502020204030204" pitchFamily="34" charset="0"/>
            </a:endParaRPr>
          </a:p>
          <a:p>
            <a:pPr marL="285750" indent="-285750">
              <a:lnSpc>
                <a:spcPct val="130000"/>
              </a:lnSpc>
              <a:spcAft>
                <a:spcPts val="0"/>
              </a:spcAft>
              <a:buFont typeface="Arial" panose="020B0604020202020204" pitchFamily="34" charset="0"/>
              <a:buChar char="•"/>
            </a:pP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限制：帳號密碼限制特殊符號及長度，其餘則無。</a:t>
            </a:r>
            <a:endParaRPr lang="zh-TW" altLang="zh-TW" dirty="0">
              <a:latin typeface="Calibri" panose="020F0502020204030204" pitchFamily="34" charset="0"/>
            </a:endParaRPr>
          </a:p>
          <a:p>
            <a:pPr marL="285750" indent="-285750">
              <a:lnSpc>
                <a:spcPct val="130000"/>
              </a:lnSpc>
              <a:spcAft>
                <a:spcPts val="0"/>
              </a:spcAft>
              <a:buFont typeface="Arial" panose="020B0604020202020204" pitchFamily="34" charset="0"/>
              <a:buChar char="•"/>
            </a:pP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性能：資料量多時因時間複雜度平均為</a:t>
            </a:r>
            <a:r>
              <a:rPr lang="en-US" altLang="zh-TW" sz="1400" dirty="0">
                <a:solidFill>
                  <a:srgbClr val="000000"/>
                </a:solidFill>
                <a:latin typeface="Times New Roman" panose="02020603050405020304" pitchFamily="18" charset="0"/>
                <a:ea typeface="標楷體" panose="03000509000000000000" pitchFamily="65" charset="-120"/>
              </a:rPr>
              <a:t>O((N+1)/2)</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，較消耗時間。</a:t>
            </a:r>
            <a:endParaRPr lang="zh-TW" altLang="zh-TW" dirty="0">
              <a:latin typeface="Calibri" panose="020F0502020204030204" pitchFamily="34" charset="0"/>
            </a:endParaRPr>
          </a:p>
          <a:p>
            <a:pPr marL="285750" indent="-285750">
              <a:lnSpc>
                <a:spcPct val="130000"/>
              </a:lnSpc>
              <a:spcAft>
                <a:spcPts val="0"/>
              </a:spcAft>
              <a:buFont typeface="Arial" panose="020B0604020202020204" pitchFamily="34" charset="0"/>
              <a:buChar char="•"/>
            </a:pPr>
            <a:r>
              <a:rPr lang="en-US" altLang="zh-TW" dirty="0">
                <a:solidFill>
                  <a:srgbClr val="000000"/>
                </a:solidFill>
                <a:latin typeface="Times New Roman" panose="02020603050405020304" pitchFamily="18" charset="0"/>
                <a:ea typeface="標楷體" panose="03000509000000000000" pitchFamily="65" charset="-120"/>
              </a:rPr>
              <a:t>Function</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dirty="0">
              <a:latin typeface="Calibri" panose="020F0502020204030204" pitchFamily="34" charset="0"/>
            </a:endParaRPr>
          </a:p>
          <a:p>
            <a:pPr>
              <a:spcAft>
                <a:spcPts val="0"/>
              </a:spcAft>
            </a:pPr>
            <a:endParaRPr lang="zh-TW" altLang="zh-TW" dirty="0">
              <a:latin typeface="Calibri" panose="020F0502020204030204" pitchFamily="34" charset="0"/>
            </a:endParaRPr>
          </a:p>
        </p:txBody>
      </p:sp>
      <p:sp>
        <p:nvSpPr>
          <p:cNvPr id="16" name="矩形 15">
            <a:extLst>
              <a:ext uri="{FF2B5EF4-FFF2-40B4-BE49-F238E27FC236}">
                <a16:creationId xmlns:a16="http://schemas.microsoft.com/office/drawing/2014/main" xmlns="" id="{734BC836-F9A7-4FAD-A100-6DF6AFE598EE}"/>
              </a:ext>
            </a:extLst>
          </p:cNvPr>
          <p:cNvSpPr/>
          <p:nvPr/>
        </p:nvSpPr>
        <p:spPr>
          <a:xfrm>
            <a:off x="5707277" y="4238469"/>
            <a:ext cx="6096000" cy="2308324"/>
          </a:xfrm>
          <a:prstGeom prst="rect">
            <a:avLst/>
          </a:prstGeom>
        </p:spPr>
        <p:txBody>
          <a:bodyPr>
            <a:spAutoFit/>
          </a:bodyPr>
          <a:lstStyle/>
          <a:p>
            <a:pPr marL="285750" indent="-285750">
              <a:spcAft>
                <a:spcPts val="0"/>
              </a:spcAft>
              <a:buFont typeface="Wingdings" panose="05000000000000000000" pitchFamily="2" charset="2"/>
              <a:buChar char="ü"/>
            </a:pPr>
            <a:r>
              <a:rPr lang="en-US" altLang="zh-TW" dirty="0">
                <a:solidFill>
                  <a:srgbClr val="000000"/>
                </a:solidFill>
                <a:latin typeface="Times New Roman" panose="02020603050405020304" pitchFamily="18" charset="0"/>
                <a:ea typeface="標楷體" panose="03000509000000000000" pitchFamily="65" charset="-120"/>
              </a:rPr>
              <a:t>Start():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匯入帳號資訊之後進入登入畫面</a:t>
            </a:r>
            <a:endParaRPr lang="zh-TW" altLang="zh-TW" dirty="0">
              <a:latin typeface="Calibri" panose="020F0502020204030204" pitchFamily="34" charset="0"/>
            </a:endParaRP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rPr>
              <a:t>EnterInformation</a:t>
            </a:r>
            <a:r>
              <a:rPr lang="en-US" altLang="zh-TW" dirty="0">
                <a:solidFill>
                  <a:srgbClr val="000000"/>
                </a:solidFill>
                <a:latin typeface="Times New Roman" panose="02020603050405020304" pitchFamily="18" charset="0"/>
                <a:ea typeface="標楷體" panose="03000509000000000000" pitchFamily="65" charset="-120"/>
              </a:rPr>
              <a: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登入或註冊帳號，帳號、密碼及驗證碼正確則依照權限進入主畫面。</a:t>
            </a:r>
            <a:endParaRPr lang="zh-TW" altLang="zh-TW" dirty="0">
              <a:latin typeface="Calibri" panose="020F0502020204030204" pitchFamily="34" charset="0"/>
            </a:endParaRPr>
          </a:p>
          <a:p>
            <a:pPr marL="285750" indent="-285750">
              <a:spcAft>
                <a:spcPts val="0"/>
              </a:spcAft>
              <a:buFont typeface="Wingdings" panose="05000000000000000000" pitchFamily="2" charset="2"/>
              <a:buChar char="ü"/>
            </a:pPr>
            <a:r>
              <a:rPr lang="en-US" altLang="zh-TW" dirty="0">
                <a:solidFill>
                  <a:srgbClr val="000000"/>
                </a:solidFill>
                <a:latin typeface="Times New Roman" panose="02020603050405020304" pitchFamily="18" charset="0"/>
                <a:ea typeface="標楷體" panose="03000509000000000000" pitchFamily="65" charset="-120"/>
              </a:rPr>
              <a:t>Menu():</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使用者主畫面，顯示月曆、指令及當日行程並依照輸入給予相對應的回應。</a:t>
            </a:r>
            <a:endParaRPr lang="zh-TW" altLang="zh-TW" dirty="0">
              <a:latin typeface="Calibri" panose="020F0502020204030204" pitchFamily="34" charset="0"/>
            </a:endParaRPr>
          </a:p>
          <a:p>
            <a:pPr marL="285750" indent="-285750">
              <a:spcAft>
                <a:spcPts val="0"/>
              </a:spcAft>
              <a:buFont typeface="Wingdings" panose="05000000000000000000" pitchFamily="2" charset="2"/>
              <a:buChar char="ü"/>
            </a:pPr>
            <a:r>
              <a:rPr lang="en-US" altLang="zh-TW" dirty="0">
                <a:solidFill>
                  <a:srgbClr val="000000"/>
                </a:solidFill>
                <a:latin typeface="Times New Roman" panose="02020603050405020304" pitchFamily="18" charset="0"/>
                <a:ea typeface="標楷體" panose="03000509000000000000" pitchFamily="65" charset="-120"/>
              </a:rPr>
              <a:t>Manager():</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管理者主畫面，指令提示及輸入判斷。</a:t>
            </a:r>
            <a:endParaRPr lang="zh-TW" altLang="zh-TW" dirty="0">
              <a:latin typeface="Calibri" panose="020F0502020204030204" pitchFamily="34" charset="0"/>
            </a:endParaRP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rPr>
              <a:t>AccountJudge</a:t>
            </a:r>
            <a:r>
              <a:rPr lang="en-US" altLang="zh-TW" dirty="0">
                <a:solidFill>
                  <a:srgbClr val="000000"/>
                </a:solidFill>
                <a:latin typeface="Times New Roman" panose="02020603050405020304" pitchFamily="18" charset="0"/>
                <a:ea typeface="標楷體" panose="03000509000000000000" pitchFamily="65" charset="-120"/>
              </a:rPr>
              <a: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帳號密碼判斷。</a:t>
            </a:r>
            <a:endParaRPr lang="zh-TW" altLang="zh-TW" dirty="0">
              <a:latin typeface="Calibri" panose="020F0502020204030204" pitchFamily="34" charset="0"/>
            </a:endParaRP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rPr>
              <a:t>NameJudge</a:t>
            </a:r>
            <a:r>
              <a:rPr lang="en-US" altLang="zh-TW" dirty="0">
                <a:solidFill>
                  <a:srgbClr val="000000"/>
                </a:solidFill>
                <a:latin typeface="Times New Roman" panose="02020603050405020304" pitchFamily="18" charset="0"/>
                <a:ea typeface="標楷體" panose="03000509000000000000" pitchFamily="65" charset="-120"/>
              </a:rPr>
              <a: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姓名帳號判斷。</a:t>
            </a:r>
            <a:endParaRPr lang="zh-TW" altLang="en-US" dirty="0"/>
          </a:p>
        </p:txBody>
      </p:sp>
      <p:sp>
        <p:nvSpPr>
          <p:cNvPr id="13" name="文字方塊 12"/>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14</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15065715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8729" y="717675"/>
            <a:ext cx="5227144" cy="1898084"/>
          </a:xfrm>
          <a:prstGeom prst="rect">
            <a:avLst/>
          </a:prstGeom>
          <a:noFill/>
        </p:spPr>
        <p:txBody>
          <a:bodyPr wrap="square" rtlCol="0">
            <a:spAutoFit/>
          </a:bodyPr>
          <a:lstStyle/>
          <a:p>
            <a:r>
              <a:rPr kumimoji="1" lang="zh-TW" altLang="en-US" sz="5867" b="1" dirty="0">
                <a:solidFill>
                  <a:schemeClr val="accent1"/>
                </a:solidFill>
                <a:latin typeface="微軟正黑體" panose="020B0604030504040204" pitchFamily="34" charset="-120"/>
                <a:ea typeface="微軟正黑體" panose="020B0604030504040204" pitchFamily="34" charset="-120"/>
              </a:rPr>
              <a:t>軟體工程</a:t>
            </a:r>
            <a:endParaRPr kumimoji="1" lang="en-US" altLang="zh-TW" sz="5867" b="1" dirty="0">
              <a:solidFill>
                <a:schemeClr val="accent1"/>
              </a:solidFill>
              <a:latin typeface="微軟正黑體" panose="020B0604030504040204" pitchFamily="34" charset="-120"/>
              <a:ea typeface="微軟正黑體" panose="020B0604030504040204" pitchFamily="34" charset="-120"/>
            </a:endParaRPr>
          </a:p>
          <a:p>
            <a:r>
              <a:rPr kumimoji="1" lang="zh-TW" altLang="en-US" sz="5867" b="1" dirty="0">
                <a:solidFill>
                  <a:schemeClr val="accent1"/>
                </a:solidFill>
                <a:latin typeface="微軟正黑體" panose="020B0604030504040204" pitchFamily="34" charset="-120"/>
                <a:ea typeface="微軟正黑體" panose="020B0604030504040204" pitchFamily="34" charset="-120"/>
              </a:rPr>
              <a:t>期末專題報告</a:t>
            </a:r>
            <a:endParaRPr kumimoji="1" lang="zh-CN" altLang="en-US" sz="5867" b="1" dirty="0">
              <a:solidFill>
                <a:schemeClr val="accent1"/>
              </a:solidFill>
              <a:latin typeface="微軟正黑體" panose="020B0604030504040204" pitchFamily="34" charset="-120"/>
              <a:ea typeface="微軟正黑體" panose="020B0604030504040204" pitchFamily="34" charset="-120"/>
            </a:endParaRPr>
          </a:p>
        </p:txBody>
      </p:sp>
      <p:sp>
        <p:nvSpPr>
          <p:cNvPr id="3" name="矩形 2"/>
          <p:cNvSpPr/>
          <p:nvPr/>
        </p:nvSpPr>
        <p:spPr>
          <a:xfrm>
            <a:off x="961426" y="2828588"/>
            <a:ext cx="4199815" cy="1024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solidFill>
                <a:schemeClr val="accent1"/>
              </a:solidFill>
            </a:endParaRPr>
          </a:p>
        </p:txBody>
      </p:sp>
      <p:sp>
        <p:nvSpPr>
          <p:cNvPr id="4" name="矩形 3"/>
          <p:cNvSpPr/>
          <p:nvPr/>
        </p:nvSpPr>
        <p:spPr>
          <a:xfrm>
            <a:off x="878038" y="3400806"/>
            <a:ext cx="4199815" cy="2487925"/>
          </a:xfrm>
          <a:prstGeom prst="rect">
            <a:avLst/>
          </a:prstGeom>
        </p:spPr>
        <p:txBody>
          <a:bodyPr wrap="square">
            <a:spAutoFit/>
          </a:bodyPr>
          <a:lstStyle/>
          <a:p>
            <a:pPr marL="571500" lvl="0" indent="-571500">
              <a:lnSpc>
                <a:spcPct val="150000"/>
              </a:lnSpc>
              <a:buFont typeface="Arial" panose="020B0604020202020204" pitchFamily="34" charset="0"/>
              <a:buChar char="•"/>
            </a:pPr>
            <a:r>
              <a:rPr lang="zh-TW" altLang="en-US" sz="3600" dirty="0">
                <a:solidFill>
                  <a:schemeClr val="accent1">
                    <a:lumMod val="50000"/>
                  </a:schemeClr>
                </a:solidFill>
                <a:latin typeface="標楷體" panose="03000509000000000000" pitchFamily="65" charset="-120"/>
                <a:ea typeface="標楷體" panose="03000509000000000000" pitchFamily="65" charset="-120"/>
                <a:cs typeface="Microsoft YaHei" charset="0"/>
              </a:rPr>
              <a:t>系統測試計畫書</a:t>
            </a:r>
            <a:endParaRPr lang="en-US" altLang="zh-TW" sz="3600" dirty="0">
              <a:solidFill>
                <a:schemeClr val="accent1">
                  <a:lumMod val="50000"/>
                </a:schemeClr>
              </a:solidFill>
              <a:latin typeface="標楷體" panose="03000509000000000000" pitchFamily="65" charset="-120"/>
              <a:ea typeface="標楷體" panose="03000509000000000000" pitchFamily="65" charset="-120"/>
              <a:cs typeface="Microsoft YaHei" charset="0"/>
            </a:endParaRPr>
          </a:p>
          <a:p>
            <a:pPr marL="571500" lvl="0" indent="-571500">
              <a:lnSpc>
                <a:spcPct val="150000"/>
              </a:lnSpc>
              <a:buFont typeface="Arial" panose="020B0604020202020204" pitchFamily="34" charset="0"/>
              <a:buChar char="•"/>
            </a:pPr>
            <a:endParaRPr lang="en-US" altLang="zh-CN" sz="3600" dirty="0">
              <a:solidFill>
                <a:schemeClr val="accent1">
                  <a:lumMod val="50000"/>
                </a:schemeClr>
              </a:solidFill>
              <a:latin typeface="標楷體" panose="03000509000000000000" pitchFamily="65" charset="-120"/>
              <a:ea typeface="標楷體" panose="03000509000000000000" pitchFamily="65" charset="-120"/>
              <a:cs typeface="Microsoft YaHei" charset="0"/>
            </a:endParaRPr>
          </a:p>
          <a:p>
            <a:pPr marL="571500" lvl="0" indent="-571500">
              <a:lnSpc>
                <a:spcPct val="150000"/>
              </a:lnSpc>
              <a:buFont typeface="Arial" panose="020B0604020202020204" pitchFamily="34" charset="0"/>
              <a:buChar char="•"/>
            </a:pPr>
            <a:r>
              <a:rPr lang="zh-CN" altLang="en-US" sz="3600" dirty="0">
                <a:solidFill>
                  <a:schemeClr val="accent1">
                    <a:lumMod val="50000"/>
                  </a:schemeClr>
                </a:solidFill>
                <a:latin typeface="標楷體" panose="03000509000000000000" pitchFamily="65" charset="-120"/>
                <a:ea typeface="標楷體" panose="03000509000000000000" pitchFamily="65" charset="-120"/>
                <a:cs typeface="Microsoft YaHei" charset="0"/>
              </a:rPr>
              <a:t>測試結果</a:t>
            </a:r>
          </a:p>
        </p:txBody>
      </p:sp>
      <p:grpSp>
        <p:nvGrpSpPr>
          <p:cNvPr id="5" name="组 4"/>
          <p:cNvGrpSpPr/>
          <p:nvPr/>
        </p:nvGrpSpPr>
        <p:grpSpPr>
          <a:xfrm rot="19704582">
            <a:off x="7348138" y="1250261"/>
            <a:ext cx="5588629" cy="4843764"/>
            <a:chOff x="4536374" y="781712"/>
            <a:chExt cx="2959118" cy="2564720"/>
          </a:xfrm>
          <a:effectLst>
            <a:outerShdw blurRad="50800" dist="76200" dir="2700000" algn="tl" rotWithShape="0">
              <a:prstClr val="black">
                <a:alpha val="40000"/>
              </a:prstClr>
            </a:outerShdw>
          </a:effectLst>
        </p:grpSpPr>
        <p:sp>
          <p:nvSpPr>
            <p:cNvPr id="6" name="剪去单角的矩形 5"/>
            <p:cNvSpPr/>
            <p:nvPr/>
          </p:nvSpPr>
          <p:spPr>
            <a:xfrm>
              <a:off x="4536374" y="783771"/>
              <a:ext cx="2959118" cy="2562661"/>
            </a:xfrm>
            <a:prstGeom prst="snip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7" name="直角三角形 6"/>
            <p:cNvSpPr/>
            <p:nvPr/>
          </p:nvSpPr>
          <p:spPr>
            <a:xfrm>
              <a:off x="7061031" y="781712"/>
              <a:ext cx="433195" cy="433195"/>
            </a:xfrm>
            <a:prstGeom prst="r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grpSp>
      <p:grpSp>
        <p:nvGrpSpPr>
          <p:cNvPr id="8" name="组 7"/>
          <p:cNvGrpSpPr/>
          <p:nvPr/>
        </p:nvGrpSpPr>
        <p:grpSpPr>
          <a:xfrm rot="19688687">
            <a:off x="8502624" y="3433909"/>
            <a:ext cx="4284133" cy="1973217"/>
            <a:chOff x="3842596" y="5686818"/>
            <a:chExt cx="3213100" cy="1036500"/>
          </a:xfrm>
          <a:solidFill>
            <a:schemeClr val="accent6">
              <a:lumMod val="20000"/>
              <a:lumOff val="80000"/>
            </a:schemeClr>
          </a:solidFill>
        </p:grpSpPr>
        <p:sp>
          <p:nvSpPr>
            <p:cNvPr id="9" name="矩形 8"/>
            <p:cNvSpPr/>
            <p:nvPr/>
          </p:nvSpPr>
          <p:spPr>
            <a:xfrm>
              <a:off x="3842596" y="5686818"/>
              <a:ext cx="32131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0" name="矩形 9"/>
            <p:cNvSpPr/>
            <p:nvPr/>
          </p:nvSpPr>
          <p:spPr>
            <a:xfrm>
              <a:off x="3842596" y="5884974"/>
              <a:ext cx="32131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1" name="矩形 10"/>
            <p:cNvSpPr/>
            <p:nvPr/>
          </p:nvSpPr>
          <p:spPr>
            <a:xfrm>
              <a:off x="3842596" y="6083130"/>
              <a:ext cx="32131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2" name="矩形 11"/>
            <p:cNvSpPr/>
            <p:nvPr/>
          </p:nvSpPr>
          <p:spPr>
            <a:xfrm>
              <a:off x="3842596" y="6281286"/>
              <a:ext cx="32131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3" name="矩形 12"/>
            <p:cNvSpPr/>
            <p:nvPr/>
          </p:nvSpPr>
          <p:spPr>
            <a:xfrm>
              <a:off x="3842596" y="6677599"/>
              <a:ext cx="32131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4" name="矩形 13"/>
            <p:cNvSpPr/>
            <p:nvPr/>
          </p:nvSpPr>
          <p:spPr>
            <a:xfrm>
              <a:off x="3842596" y="6479442"/>
              <a:ext cx="32131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grpSp>
      <p:grpSp>
        <p:nvGrpSpPr>
          <p:cNvPr id="15" name="组 14"/>
          <p:cNvGrpSpPr/>
          <p:nvPr/>
        </p:nvGrpSpPr>
        <p:grpSpPr>
          <a:xfrm rot="16200000">
            <a:off x="9293852" y="3581422"/>
            <a:ext cx="2638121" cy="3306495"/>
            <a:chOff x="66230" y="3232992"/>
            <a:chExt cx="1509550" cy="1891998"/>
          </a:xfrm>
          <a:effectLst>
            <a:outerShdw blurRad="50800" dist="76200" dir="2700000" algn="tl" rotWithShape="0">
              <a:prstClr val="black">
                <a:alpha val="40000"/>
              </a:prstClr>
            </a:outerShdw>
          </a:effectLst>
        </p:grpSpPr>
        <p:grpSp>
          <p:nvGrpSpPr>
            <p:cNvPr id="16" name="组 15"/>
            <p:cNvGrpSpPr/>
            <p:nvPr/>
          </p:nvGrpSpPr>
          <p:grpSpPr>
            <a:xfrm rot="16663435">
              <a:off x="-240754" y="3539976"/>
              <a:ext cx="1178086" cy="564117"/>
              <a:chOff x="-687977" y="4441558"/>
              <a:chExt cx="1178086" cy="564117"/>
            </a:xfrm>
          </p:grpSpPr>
          <p:sp>
            <p:nvSpPr>
              <p:cNvPr id="40" name="Freeform 70"/>
              <p:cNvSpPr>
                <a:spLocks/>
              </p:cNvSpPr>
              <p:nvPr/>
            </p:nvSpPr>
            <p:spPr bwMode="auto">
              <a:xfrm rot="2007898">
                <a:off x="-623540" y="4441558"/>
                <a:ext cx="53407" cy="15708"/>
              </a:xfrm>
              <a:custGeom>
                <a:avLst/>
                <a:gdLst>
                  <a:gd name="T0" fmla="*/ 2 w 17"/>
                  <a:gd name="T1" fmla="*/ 5 h 5"/>
                  <a:gd name="T2" fmla="*/ 2 w 17"/>
                  <a:gd name="T3" fmla="*/ 5 h 5"/>
                  <a:gd name="T4" fmla="*/ 0 w 17"/>
                  <a:gd name="T5" fmla="*/ 4 h 5"/>
                  <a:gd name="T6" fmla="*/ 0 w 17"/>
                  <a:gd name="T7" fmla="*/ 2 h 5"/>
                  <a:gd name="T8" fmla="*/ 0 w 17"/>
                  <a:gd name="T9" fmla="*/ 2 h 5"/>
                  <a:gd name="T10" fmla="*/ 0 w 17"/>
                  <a:gd name="T11" fmla="*/ 0 h 5"/>
                  <a:gd name="T12" fmla="*/ 2 w 17"/>
                  <a:gd name="T13" fmla="*/ 0 h 5"/>
                  <a:gd name="T14" fmla="*/ 13 w 17"/>
                  <a:gd name="T15" fmla="*/ 0 h 5"/>
                  <a:gd name="T16" fmla="*/ 13 w 17"/>
                  <a:gd name="T17" fmla="*/ 0 h 5"/>
                  <a:gd name="T18" fmla="*/ 16 w 17"/>
                  <a:gd name="T19" fmla="*/ 0 h 5"/>
                  <a:gd name="T20" fmla="*/ 17 w 17"/>
                  <a:gd name="T21" fmla="*/ 2 h 5"/>
                  <a:gd name="T22" fmla="*/ 17 w 17"/>
                  <a:gd name="T23" fmla="*/ 2 h 5"/>
                  <a:gd name="T24" fmla="*/ 16 w 17"/>
                  <a:gd name="T25" fmla="*/ 4 h 5"/>
                  <a:gd name="T26" fmla="*/ 13 w 17"/>
                  <a:gd name="T27" fmla="*/ 5 h 5"/>
                  <a:gd name="T28" fmla="*/ 2 w 17"/>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5">
                    <a:moveTo>
                      <a:pt x="2" y="5"/>
                    </a:moveTo>
                    <a:lnTo>
                      <a:pt x="2" y="5"/>
                    </a:lnTo>
                    <a:lnTo>
                      <a:pt x="0" y="4"/>
                    </a:lnTo>
                    <a:lnTo>
                      <a:pt x="0" y="2"/>
                    </a:lnTo>
                    <a:lnTo>
                      <a:pt x="0" y="2"/>
                    </a:lnTo>
                    <a:lnTo>
                      <a:pt x="0" y="0"/>
                    </a:lnTo>
                    <a:lnTo>
                      <a:pt x="2" y="0"/>
                    </a:lnTo>
                    <a:lnTo>
                      <a:pt x="13" y="0"/>
                    </a:lnTo>
                    <a:lnTo>
                      <a:pt x="13" y="0"/>
                    </a:lnTo>
                    <a:lnTo>
                      <a:pt x="16" y="0"/>
                    </a:lnTo>
                    <a:lnTo>
                      <a:pt x="17" y="2"/>
                    </a:lnTo>
                    <a:lnTo>
                      <a:pt x="17" y="2"/>
                    </a:lnTo>
                    <a:lnTo>
                      <a:pt x="16" y="4"/>
                    </a:lnTo>
                    <a:lnTo>
                      <a:pt x="13" y="5"/>
                    </a:lnTo>
                    <a:lnTo>
                      <a:pt x="2" y="5"/>
                    </a:lnTo>
                    <a:close/>
                  </a:path>
                </a:pathLst>
              </a:custGeom>
              <a:solidFill>
                <a:srgbClr val="648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71"/>
              <p:cNvSpPr>
                <a:spLocks/>
              </p:cNvSpPr>
              <p:nvPr/>
            </p:nvSpPr>
            <p:spPr bwMode="auto">
              <a:xfrm rot="2007898">
                <a:off x="-687977" y="4718537"/>
                <a:ext cx="1178086" cy="97390"/>
              </a:xfrm>
              <a:custGeom>
                <a:avLst/>
                <a:gdLst>
                  <a:gd name="T0" fmla="*/ 19 w 375"/>
                  <a:gd name="T1" fmla="*/ 31 h 31"/>
                  <a:gd name="T2" fmla="*/ 19 w 375"/>
                  <a:gd name="T3" fmla="*/ 31 h 31"/>
                  <a:gd name="T4" fmla="*/ 11 w 375"/>
                  <a:gd name="T5" fmla="*/ 31 h 31"/>
                  <a:gd name="T6" fmla="*/ 5 w 375"/>
                  <a:gd name="T7" fmla="*/ 28 h 31"/>
                  <a:gd name="T8" fmla="*/ 1 w 375"/>
                  <a:gd name="T9" fmla="*/ 24 h 31"/>
                  <a:gd name="T10" fmla="*/ 0 w 375"/>
                  <a:gd name="T11" fmla="*/ 18 h 31"/>
                  <a:gd name="T12" fmla="*/ 0 w 375"/>
                  <a:gd name="T13" fmla="*/ 18 h 31"/>
                  <a:gd name="T14" fmla="*/ 1 w 375"/>
                  <a:gd name="T15" fmla="*/ 13 h 31"/>
                  <a:gd name="T16" fmla="*/ 5 w 375"/>
                  <a:gd name="T17" fmla="*/ 9 h 31"/>
                  <a:gd name="T18" fmla="*/ 11 w 375"/>
                  <a:gd name="T19" fmla="*/ 6 h 31"/>
                  <a:gd name="T20" fmla="*/ 19 w 375"/>
                  <a:gd name="T21" fmla="*/ 5 h 31"/>
                  <a:gd name="T22" fmla="*/ 355 w 375"/>
                  <a:gd name="T23" fmla="*/ 0 h 31"/>
                  <a:gd name="T24" fmla="*/ 355 w 375"/>
                  <a:gd name="T25" fmla="*/ 0 h 31"/>
                  <a:gd name="T26" fmla="*/ 363 w 375"/>
                  <a:gd name="T27" fmla="*/ 0 h 31"/>
                  <a:gd name="T28" fmla="*/ 369 w 375"/>
                  <a:gd name="T29" fmla="*/ 2 h 31"/>
                  <a:gd name="T30" fmla="*/ 373 w 375"/>
                  <a:gd name="T31" fmla="*/ 6 h 31"/>
                  <a:gd name="T32" fmla="*/ 375 w 375"/>
                  <a:gd name="T33" fmla="*/ 12 h 31"/>
                  <a:gd name="T34" fmla="*/ 375 w 375"/>
                  <a:gd name="T35" fmla="*/ 12 h 31"/>
                  <a:gd name="T36" fmla="*/ 373 w 375"/>
                  <a:gd name="T37" fmla="*/ 17 h 31"/>
                  <a:gd name="T38" fmla="*/ 370 w 375"/>
                  <a:gd name="T39" fmla="*/ 21 h 31"/>
                  <a:gd name="T40" fmla="*/ 363 w 375"/>
                  <a:gd name="T41" fmla="*/ 24 h 31"/>
                  <a:gd name="T42" fmla="*/ 356 w 375"/>
                  <a:gd name="T43" fmla="*/ 25 h 31"/>
                  <a:gd name="T44" fmla="*/ 19 w 375"/>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31">
                    <a:moveTo>
                      <a:pt x="19" y="31"/>
                    </a:moveTo>
                    <a:lnTo>
                      <a:pt x="19" y="31"/>
                    </a:lnTo>
                    <a:lnTo>
                      <a:pt x="11" y="31"/>
                    </a:lnTo>
                    <a:lnTo>
                      <a:pt x="5" y="28"/>
                    </a:lnTo>
                    <a:lnTo>
                      <a:pt x="1" y="24"/>
                    </a:lnTo>
                    <a:lnTo>
                      <a:pt x="0" y="18"/>
                    </a:lnTo>
                    <a:lnTo>
                      <a:pt x="0" y="18"/>
                    </a:lnTo>
                    <a:lnTo>
                      <a:pt x="1" y="13"/>
                    </a:lnTo>
                    <a:lnTo>
                      <a:pt x="5" y="9"/>
                    </a:lnTo>
                    <a:lnTo>
                      <a:pt x="11" y="6"/>
                    </a:lnTo>
                    <a:lnTo>
                      <a:pt x="19" y="5"/>
                    </a:lnTo>
                    <a:lnTo>
                      <a:pt x="355" y="0"/>
                    </a:lnTo>
                    <a:lnTo>
                      <a:pt x="355" y="0"/>
                    </a:lnTo>
                    <a:lnTo>
                      <a:pt x="363" y="0"/>
                    </a:lnTo>
                    <a:lnTo>
                      <a:pt x="369" y="2"/>
                    </a:lnTo>
                    <a:lnTo>
                      <a:pt x="373" y="6"/>
                    </a:lnTo>
                    <a:lnTo>
                      <a:pt x="375" y="12"/>
                    </a:lnTo>
                    <a:lnTo>
                      <a:pt x="375" y="12"/>
                    </a:lnTo>
                    <a:lnTo>
                      <a:pt x="373" y="17"/>
                    </a:lnTo>
                    <a:lnTo>
                      <a:pt x="370" y="21"/>
                    </a:lnTo>
                    <a:lnTo>
                      <a:pt x="363" y="24"/>
                    </a:lnTo>
                    <a:lnTo>
                      <a:pt x="356" y="25"/>
                    </a:lnTo>
                    <a:lnTo>
                      <a:pt x="19" y="31"/>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72"/>
              <p:cNvSpPr>
                <a:spLocks/>
              </p:cNvSpPr>
              <p:nvPr/>
            </p:nvSpPr>
            <p:spPr bwMode="auto">
              <a:xfrm rot="2007898">
                <a:off x="-619299" y="4707420"/>
                <a:ext cx="1055566" cy="125662"/>
              </a:xfrm>
              <a:custGeom>
                <a:avLst/>
                <a:gdLst>
                  <a:gd name="T0" fmla="*/ 16 w 336"/>
                  <a:gd name="T1" fmla="*/ 40 h 40"/>
                  <a:gd name="T2" fmla="*/ 16 w 336"/>
                  <a:gd name="T3" fmla="*/ 40 h 40"/>
                  <a:gd name="T4" fmla="*/ 9 w 336"/>
                  <a:gd name="T5" fmla="*/ 38 h 40"/>
                  <a:gd name="T6" fmla="*/ 4 w 336"/>
                  <a:gd name="T7" fmla="*/ 34 h 40"/>
                  <a:gd name="T8" fmla="*/ 1 w 336"/>
                  <a:gd name="T9" fmla="*/ 29 h 40"/>
                  <a:gd name="T10" fmla="*/ 0 w 336"/>
                  <a:gd name="T11" fmla="*/ 23 h 40"/>
                  <a:gd name="T12" fmla="*/ 0 w 336"/>
                  <a:gd name="T13" fmla="*/ 23 h 40"/>
                  <a:gd name="T14" fmla="*/ 1 w 336"/>
                  <a:gd name="T15" fmla="*/ 17 h 40"/>
                  <a:gd name="T16" fmla="*/ 4 w 336"/>
                  <a:gd name="T17" fmla="*/ 11 h 40"/>
                  <a:gd name="T18" fmla="*/ 9 w 336"/>
                  <a:gd name="T19" fmla="*/ 7 h 40"/>
                  <a:gd name="T20" fmla="*/ 16 w 336"/>
                  <a:gd name="T21" fmla="*/ 6 h 40"/>
                  <a:gd name="T22" fmla="*/ 318 w 336"/>
                  <a:gd name="T23" fmla="*/ 0 h 40"/>
                  <a:gd name="T24" fmla="*/ 318 w 336"/>
                  <a:gd name="T25" fmla="*/ 0 h 40"/>
                  <a:gd name="T26" fmla="*/ 325 w 336"/>
                  <a:gd name="T27" fmla="*/ 2 h 40"/>
                  <a:gd name="T28" fmla="*/ 330 w 336"/>
                  <a:gd name="T29" fmla="*/ 6 h 40"/>
                  <a:gd name="T30" fmla="*/ 334 w 336"/>
                  <a:gd name="T31" fmla="*/ 11 h 40"/>
                  <a:gd name="T32" fmla="*/ 336 w 336"/>
                  <a:gd name="T33" fmla="*/ 17 h 40"/>
                  <a:gd name="T34" fmla="*/ 336 w 336"/>
                  <a:gd name="T35" fmla="*/ 17 h 40"/>
                  <a:gd name="T36" fmla="*/ 334 w 336"/>
                  <a:gd name="T37" fmla="*/ 23 h 40"/>
                  <a:gd name="T38" fmla="*/ 330 w 336"/>
                  <a:gd name="T39" fmla="*/ 29 h 40"/>
                  <a:gd name="T40" fmla="*/ 325 w 336"/>
                  <a:gd name="T41" fmla="*/ 33 h 40"/>
                  <a:gd name="T42" fmla="*/ 318 w 336"/>
                  <a:gd name="T43" fmla="*/ 34 h 40"/>
                  <a:gd name="T44" fmla="*/ 16 w 336"/>
                  <a:gd name="T4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40">
                    <a:moveTo>
                      <a:pt x="16" y="40"/>
                    </a:moveTo>
                    <a:lnTo>
                      <a:pt x="16" y="40"/>
                    </a:lnTo>
                    <a:lnTo>
                      <a:pt x="9" y="38"/>
                    </a:lnTo>
                    <a:lnTo>
                      <a:pt x="4" y="34"/>
                    </a:lnTo>
                    <a:lnTo>
                      <a:pt x="1" y="29"/>
                    </a:lnTo>
                    <a:lnTo>
                      <a:pt x="0" y="23"/>
                    </a:lnTo>
                    <a:lnTo>
                      <a:pt x="0" y="23"/>
                    </a:lnTo>
                    <a:lnTo>
                      <a:pt x="1" y="17"/>
                    </a:lnTo>
                    <a:lnTo>
                      <a:pt x="4" y="11"/>
                    </a:lnTo>
                    <a:lnTo>
                      <a:pt x="9" y="7"/>
                    </a:lnTo>
                    <a:lnTo>
                      <a:pt x="16" y="6"/>
                    </a:lnTo>
                    <a:lnTo>
                      <a:pt x="318" y="0"/>
                    </a:lnTo>
                    <a:lnTo>
                      <a:pt x="318" y="0"/>
                    </a:lnTo>
                    <a:lnTo>
                      <a:pt x="325" y="2"/>
                    </a:lnTo>
                    <a:lnTo>
                      <a:pt x="330" y="6"/>
                    </a:lnTo>
                    <a:lnTo>
                      <a:pt x="334" y="11"/>
                    </a:lnTo>
                    <a:lnTo>
                      <a:pt x="336" y="17"/>
                    </a:lnTo>
                    <a:lnTo>
                      <a:pt x="336" y="17"/>
                    </a:lnTo>
                    <a:lnTo>
                      <a:pt x="334" y="23"/>
                    </a:lnTo>
                    <a:lnTo>
                      <a:pt x="330" y="29"/>
                    </a:lnTo>
                    <a:lnTo>
                      <a:pt x="325" y="33"/>
                    </a:lnTo>
                    <a:lnTo>
                      <a:pt x="318" y="34"/>
                    </a:lnTo>
                    <a:lnTo>
                      <a:pt x="16" y="40"/>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73"/>
              <p:cNvSpPr>
                <a:spLocks/>
              </p:cNvSpPr>
              <p:nvPr/>
            </p:nvSpPr>
            <p:spPr bwMode="auto">
              <a:xfrm rot="2007898">
                <a:off x="-57637" y="4858020"/>
                <a:ext cx="392695" cy="147655"/>
              </a:xfrm>
              <a:custGeom>
                <a:avLst/>
                <a:gdLst>
                  <a:gd name="T0" fmla="*/ 120 w 125"/>
                  <a:gd name="T1" fmla="*/ 35 h 47"/>
                  <a:gd name="T2" fmla="*/ 99 w 125"/>
                  <a:gd name="T3" fmla="*/ 46 h 47"/>
                  <a:gd name="T4" fmla="*/ 8 w 125"/>
                  <a:gd name="T5" fmla="*/ 47 h 47"/>
                  <a:gd name="T6" fmla="*/ 8 w 125"/>
                  <a:gd name="T7" fmla="*/ 47 h 47"/>
                  <a:gd name="T8" fmla="*/ 6 w 125"/>
                  <a:gd name="T9" fmla="*/ 45 h 47"/>
                  <a:gd name="T10" fmla="*/ 0 w 125"/>
                  <a:gd name="T11" fmla="*/ 41 h 47"/>
                  <a:gd name="T12" fmla="*/ 76 w 125"/>
                  <a:gd name="T13" fmla="*/ 39 h 47"/>
                  <a:gd name="T14" fmla="*/ 76 w 125"/>
                  <a:gd name="T15" fmla="*/ 39 h 47"/>
                  <a:gd name="T16" fmla="*/ 77 w 125"/>
                  <a:gd name="T17" fmla="*/ 37 h 47"/>
                  <a:gd name="T18" fmla="*/ 80 w 125"/>
                  <a:gd name="T19" fmla="*/ 28 h 47"/>
                  <a:gd name="T20" fmla="*/ 81 w 125"/>
                  <a:gd name="T21" fmla="*/ 23 h 47"/>
                  <a:gd name="T22" fmla="*/ 81 w 125"/>
                  <a:gd name="T23" fmla="*/ 16 h 47"/>
                  <a:gd name="T24" fmla="*/ 80 w 125"/>
                  <a:gd name="T25" fmla="*/ 8 h 47"/>
                  <a:gd name="T26" fmla="*/ 77 w 125"/>
                  <a:gd name="T27" fmla="*/ 1 h 47"/>
                  <a:gd name="T28" fmla="*/ 120 w 125"/>
                  <a:gd name="T29" fmla="*/ 0 h 47"/>
                  <a:gd name="T30" fmla="*/ 120 w 125"/>
                  <a:gd name="T31" fmla="*/ 0 h 47"/>
                  <a:gd name="T32" fmla="*/ 122 w 125"/>
                  <a:gd name="T33" fmla="*/ 4 h 47"/>
                  <a:gd name="T34" fmla="*/ 125 w 125"/>
                  <a:gd name="T35" fmla="*/ 11 h 47"/>
                  <a:gd name="T36" fmla="*/ 125 w 125"/>
                  <a:gd name="T37" fmla="*/ 16 h 47"/>
                  <a:gd name="T38" fmla="*/ 125 w 125"/>
                  <a:gd name="T39" fmla="*/ 23 h 47"/>
                  <a:gd name="T40" fmla="*/ 123 w 125"/>
                  <a:gd name="T41" fmla="*/ 28 h 47"/>
                  <a:gd name="T42" fmla="*/ 120 w 125"/>
                  <a:gd name="T43" fmla="*/ 35 h 47"/>
                  <a:gd name="T44" fmla="*/ 120 w 125"/>
                  <a:gd name="T45"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47">
                    <a:moveTo>
                      <a:pt x="120" y="35"/>
                    </a:moveTo>
                    <a:lnTo>
                      <a:pt x="99" y="46"/>
                    </a:lnTo>
                    <a:lnTo>
                      <a:pt x="8" y="47"/>
                    </a:lnTo>
                    <a:lnTo>
                      <a:pt x="8" y="47"/>
                    </a:lnTo>
                    <a:lnTo>
                      <a:pt x="6" y="45"/>
                    </a:lnTo>
                    <a:lnTo>
                      <a:pt x="0" y="41"/>
                    </a:lnTo>
                    <a:lnTo>
                      <a:pt x="76" y="39"/>
                    </a:lnTo>
                    <a:lnTo>
                      <a:pt x="76" y="39"/>
                    </a:lnTo>
                    <a:lnTo>
                      <a:pt x="77" y="37"/>
                    </a:lnTo>
                    <a:lnTo>
                      <a:pt x="80" y="28"/>
                    </a:lnTo>
                    <a:lnTo>
                      <a:pt x="81" y="23"/>
                    </a:lnTo>
                    <a:lnTo>
                      <a:pt x="81" y="16"/>
                    </a:lnTo>
                    <a:lnTo>
                      <a:pt x="80" y="8"/>
                    </a:lnTo>
                    <a:lnTo>
                      <a:pt x="77" y="1"/>
                    </a:lnTo>
                    <a:lnTo>
                      <a:pt x="120" y="0"/>
                    </a:lnTo>
                    <a:lnTo>
                      <a:pt x="120" y="0"/>
                    </a:lnTo>
                    <a:lnTo>
                      <a:pt x="122" y="4"/>
                    </a:lnTo>
                    <a:lnTo>
                      <a:pt x="125" y="11"/>
                    </a:lnTo>
                    <a:lnTo>
                      <a:pt x="125" y="16"/>
                    </a:lnTo>
                    <a:lnTo>
                      <a:pt x="125" y="23"/>
                    </a:lnTo>
                    <a:lnTo>
                      <a:pt x="123" y="28"/>
                    </a:lnTo>
                    <a:lnTo>
                      <a:pt x="120" y="35"/>
                    </a:lnTo>
                    <a:lnTo>
                      <a:pt x="120" y="35"/>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17" name="Freeform 86"/>
            <p:cNvSpPr>
              <a:spLocks/>
            </p:cNvSpPr>
            <p:nvPr/>
          </p:nvSpPr>
          <p:spPr bwMode="auto">
            <a:xfrm rot="2007898">
              <a:off x="490238" y="3692437"/>
              <a:ext cx="1024150" cy="1432553"/>
            </a:xfrm>
            <a:custGeom>
              <a:avLst/>
              <a:gdLst>
                <a:gd name="T0" fmla="*/ 283 w 326"/>
                <a:gd name="T1" fmla="*/ 1 h 456"/>
                <a:gd name="T2" fmla="*/ 290 w 326"/>
                <a:gd name="T3" fmla="*/ 208 h 456"/>
                <a:gd name="T4" fmla="*/ 0 w 326"/>
                <a:gd name="T5" fmla="*/ 380 h 456"/>
                <a:gd name="T6" fmla="*/ 1 w 326"/>
                <a:gd name="T7" fmla="*/ 420 h 456"/>
                <a:gd name="T8" fmla="*/ 1 w 326"/>
                <a:gd name="T9" fmla="*/ 420 h 456"/>
                <a:gd name="T10" fmla="*/ 8 w 326"/>
                <a:gd name="T11" fmla="*/ 433 h 456"/>
                <a:gd name="T12" fmla="*/ 21 w 326"/>
                <a:gd name="T13" fmla="*/ 440 h 456"/>
                <a:gd name="T14" fmla="*/ 23 w 326"/>
                <a:gd name="T15" fmla="*/ 440 h 456"/>
                <a:gd name="T16" fmla="*/ 44 w 326"/>
                <a:gd name="T17" fmla="*/ 456 h 456"/>
                <a:gd name="T18" fmla="*/ 66 w 326"/>
                <a:gd name="T19" fmla="*/ 437 h 456"/>
                <a:gd name="T20" fmla="*/ 147 w 326"/>
                <a:gd name="T21" fmla="*/ 434 h 456"/>
                <a:gd name="T22" fmla="*/ 147 w 326"/>
                <a:gd name="T23" fmla="*/ 434 h 456"/>
                <a:gd name="T24" fmla="*/ 146 w 326"/>
                <a:gd name="T25" fmla="*/ 425 h 456"/>
                <a:gd name="T26" fmla="*/ 148 w 326"/>
                <a:gd name="T27" fmla="*/ 417 h 456"/>
                <a:gd name="T28" fmla="*/ 151 w 326"/>
                <a:gd name="T29" fmla="*/ 413 h 456"/>
                <a:gd name="T30" fmla="*/ 158 w 326"/>
                <a:gd name="T31" fmla="*/ 406 h 456"/>
                <a:gd name="T32" fmla="*/ 162 w 326"/>
                <a:gd name="T33" fmla="*/ 405 h 456"/>
                <a:gd name="T34" fmla="*/ 170 w 326"/>
                <a:gd name="T35" fmla="*/ 403 h 456"/>
                <a:gd name="T36" fmla="*/ 181 w 326"/>
                <a:gd name="T37" fmla="*/ 406 h 456"/>
                <a:gd name="T38" fmla="*/ 220 w 326"/>
                <a:gd name="T39" fmla="*/ 424 h 456"/>
                <a:gd name="T40" fmla="*/ 221 w 326"/>
                <a:gd name="T41" fmla="*/ 428 h 456"/>
                <a:gd name="T42" fmla="*/ 218 w 326"/>
                <a:gd name="T43" fmla="*/ 429 h 456"/>
                <a:gd name="T44" fmla="*/ 217 w 326"/>
                <a:gd name="T45" fmla="*/ 428 h 456"/>
                <a:gd name="T46" fmla="*/ 179 w 326"/>
                <a:gd name="T47" fmla="*/ 410 h 456"/>
                <a:gd name="T48" fmla="*/ 170 w 326"/>
                <a:gd name="T49" fmla="*/ 409 h 456"/>
                <a:gd name="T50" fmla="*/ 164 w 326"/>
                <a:gd name="T51" fmla="*/ 409 h 456"/>
                <a:gd name="T52" fmla="*/ 158 w 326"/>
                <a:gd name="T53" fmla="*/ 413 h 456"/>
                <a:gd name="T54" fmla="*/ 152 w 326"/>
                <a:gd name="T55" fmla="*/ 418 h 456"/>
                <a:gd name="T56" fmla="*/ 152 w 326"/>
                <a:gd name="T57" fmla="*/ 433 h 456"/>
                <a:gd name="T58" fmla="*/ 152 w 326"/>
                <a:gd name="T59" fmla="*/ 434 h 456"/>
                <a:gd name="T60" fmla="*/ 164 w 326"/>
                <a:gd name="T61" fmla="*/ 434 h 456"/>
                <a:gd name="T62" fmla="*/ 164 w 326"/>
                <a:gd name="T63" fmla="*/ 424 h 456"/>
                <a:gd name="T64" fmla="*/ 169 w 326"/>
                <a:gd name="T65" fmla="*/ 420 h 456"/>
                <a:gd name="T66" fmla="*/ 173 w 326"/>
                <a:gd name="T67" fmla="*/ 417 h 456"/>
                <a:gd name="T68" fmla="*/ 178 w 326"/>
                <a:gd name="T69" fmla="*/ 417 h 456"/>
                <a:gd name="T70" fmla="*/ 216 w 326"/>
                <a:gd name="T71" fmla="*/ 433 h 456"/>
                <a:gd name="T72" fmla="*/ 227 w 326"/>
                <a:gd name="T73" fmla="*/ 434 h 456"/>
                <a:gd name="T74" fmla="*/ 245 w 326"/>
                <a:gd name="T75" fmla="*/ 432 h 456"/>
                <a:gd name="T76" fmla="*/ 326 w 326"/>
                <a:gd name="T77" fmla="*/ 421 h 456"/>
                <a:gd name="T78" fmla="*/ 324 w 326"/>
                <a:gd name="T79" fmla="*/ 397 h 456"/>
                <a:gd name="T80" fmla="*/ 321 w 326"/>
                <a:gd name="T81" fmla="*/ 244 h 456"/>
                <a:gd name="T82" fmla="*/ 321 w 326"/>
                <a:gd name="T83" fmla="*/ 237 h 456"/>
                <a:gd name="T84" fmla="*/ 316 w 326"/>
                <a:gd name="T85" fmla="*/ 10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6" h="456">
                  <a:moveTo>
                    <a:pt x="313" y="0"/>
                  </a:moveTo>
                  <a:lnTo>
                    <a:pt x="283" y="1"/>
                  </a:lnTo>
                  <a:lnTo>
                    <a:pt x="289" y="198"/>
                  </a:lnTo>
                  <a:lnTo>
                    <a:pt x="290" y="208"/>
                  </a:lnTo>
                  <a:lnTo>
                    <a:pt x="295" y="360"/>
                  </a:lnTo>
                  <a:lnTo>
                    <a:pt x="0" y="380"/>
                  </a:lnTo>
                  <a:lnTo>
                    <a:pt x="1" y="420"/>
                  </a:lnTo>
                  <a:lnTo>
                    <a:pt x="1" y="420"/>
                  </a:lnTo>
                  <a:lnTo>
                    <a:pt x="1" y="420"/>
                  </a:lnTo>
                  <a:lnTo>
                    <a:pt x="1" y="420"/>
                  </a:lnTo>
                  <a:lnTo>
                    <a:pt x="4" y="428"/>
                  </a:lnTo>
                  <a:lnTo>
                    <a:pt x="8" y="433"/>
                  </a:lnTo>
                  <a:lnTo>
                    <a:pt x="13" y="437"/>
                  </a:lnTo>
                  <a:lnTo>
                    <a:pt x="21" y="440"/>
                  </a:lnTo>
                  <a:lnTo>
                    <a:pt x="21" y="440"/>
                  </a:lnTo>
                  <a:lnTo>
                    <a:pt x="23" y="440"/>
                  </a:lnTo>
                  <a:lnTo>
                    <a:pt x="44" y="438"/>
                  </a:lnTo>
                  <a:lnTo>
                    <a:pt x="44" y="456"/>
                  </a:lnTo>
                  <a:lnTo>
                    <a:pt x="67" y="456"/>
                  </a:lnTo>
                  <a:lnTo>
                    <a:pt x="66" y="437"/>
                  </a:lnTo>
                  <a:lnTo>
                    <a:pt x="147" y="434"/>
                  </a:lnTo>
                  <a:lnTo>
                    <a:pt x="147" y="434"/>
                  </a:lnTo>
                  <a:lnTo>
                    <a:pt x="147" y="434"/>
                  </a:lnTo>
                  <a:lnTo>
                    <a:pt x="147" y="434"/>
                  </a:lnTo>
                  <a:lnTo>
                    <a:pt x="146" y="430"/>
                  </a:lnTo>
                  <a:lnTo>
                    <a:pt x="146" y="425"/>
                  </a:lnTo>
                  <a:lnTo>
                    <a:pt x="147" y="421"/>
                  </a:lnTo>
                  <a:lnTo>
                    <a:pt x="148" y="417"/>
                  </a:lnTo>
                  <a:lnTo>
                    <a:pt x="148" y="417"/>
                  </a:lnTo>
                  <a:lnTo>
                    <a:pt x="151" y="413"/>
                  </a:lnTo>
                  <a:lnTo>
                    <a:pt x="154" y="409"/>
                  </a:lnTo>
                  <a:lnTo>
                    <a:pt x="158" y="406"/>
                  </a:lnTo>
                  <a:lnTo>
                    <a:pt x="162" y="405"/>
                  </a:lnTo>
                  <a:lnTo>
                    <a:pt x="162" y="405"/>
                  </a:lnTo>
                  <a:lnTo>
                    <a:pt x="170" y="403"/>
                  </a:lnTo>
                  <a:lnTo>
                    <a:pt x="170" y="403"/>
                  </a:lnTo>
                  <a:lnTo>
                    <a:pt x="175" y="403"/>
                  </a:lnTo>
                  <a:lnTo>
                    <a:pt x="181" y="406"/>
                  </a:lnTo>
                  <a:lnTo>
                    <a:pt x="220" y="424"/>
                  </a:lnTo>
                  <a:lnTo>
                    <a:pt x="220" y="424"/>
                  </a:lnTo>
                  <a:lnTo>
                    <a:pt x="221" y="425"/>
                  </a:lnTo>
                  <a:lnTo>
                    <a:pt x="221" y="428"/>
                  </a:lnTo>
                  <a:lnTo>
                    <a:pt x="221" y="428"/>
                  </a:lnTo>
                  <a:lnTo>
                    <a:pt x="218" y="429"/>
                  </a:lnTo>
                  <a:lnTo>
                    <a:pt x="218" y="429"/>
                  </a:lnTo>
                  <a:lnTo>
                    <a:pt x="217" y="428"/>
                  </a:lnTo>
                  <a:lnTo>
                    <a:pt x="179" y="410"/>
                  </a:lnTo>
                  <a:lnTo>
                    <a:pt x="179" y="410"/>
                  </a:lnTo>
                  <a:lnTo>
                    <a:pt x="175" y="409"/>
                  </a:lnTo>
                  <a:lnTo>
                    <a:pt x="170" y="409"/>
                  </a:lnTo>
                  <a:lnTo>
                    <a:pt x="170" y="409"/>
                  </a:lnTo>
                  <a:lnTo>
                    <a:pt x="164" y="409"/>
                  </a:lnTo>
                  <a:lnTo>
                    <a:pt x="164" y="409"/>
                  </a:lnTo>
                  <a:lnTo>
                    <a:pt x="158" y="413"/>
                  </a:lnTo>
                  <a:lnTo>
                    <a:pt x="152" y="418"/>
                  </a:lnTo>
                  <a:lnTo>
                    <a:pt x="152" y="418"/>
                  </a:lnTo>
                  <a:lnTo>
                    <a:pt x="151" y="426"/>
                  </a:lnTo>
                  <a:lnTo>
                    <a:pt x="152" y="433"/>
                  </a:lnTo>
                  <a:lnTo>
                    <a:pt x="152" y="433"/>
                  </a:lnTo>
                  <a:lnTo>
                    <a:pt x="152" y="434"/>
                  </a:lnTo>
                  <a:lnTo>
                    <a:pt x="164" y="434"/>
                  </a:lnTo>
                  <a:lnTo>
                    <a:pt x="164" y="434"/>
                  </a:lnTo>
                  <a:lnTo>
                    <a:pt x="163" y="429"/>
                  </a:lnTo>
                  <a:lnTo>
                    <a:pt x="164" y="424"/>
                  </a:lnTo>
                  <a:lnTo>
                    <a:pt x="164" y="424"/>
                  </a:lnTo>
                  <a:lnTo>
                    <a:pt x="169" y="420"/>
                  </a:lnTo>
                  <a:lnTo>
                    <a:pt x="173" y="417"/>
                  </a:lnTo>
                  <a:lnTo>
                    <a:pt x="173" y="417"/>
                  </a:lnTo>
                  <a:lnTo>
                    <a:pt x="178" y="417"/>
                  </a:lnTo>
                  <a:lnTo>
                    <a:pt x="178" y="417"/>
                  </a:lnTo>
                  <a:lnTo>
                    <a:pt x="185" y="418"/>
                  </a:lnTo>
                  <a:lnTo>
                    <a:pt x="216" y="433"/>
                  </a:lnTo>
                  <a:lnTo>
                    <a:pt x="227" y="432"/>
                  </a:lnTo>
                  <a:lnTo>
                    <a:pt x="227" y="434"/>
                  </a:lnTo>
                  <a:lnTo>
                    <a:pt x="245" y="434"/>
                  </a:lnTo>
                  <a:lnTo>
                    <a:pt x="245" y="432"/>
                  </a:lnTo>
                  <a:lnTo>
                    <a:pt x="326" y="429"/>
                  </a:lnTo>
                  <a:lnTo>
                    <a:pt x="326" y="421"/>
                  </a:lnTo>
                  <a:lnTo>
                    <a:pt x="325" y="422"/>
                  </a:lnTo>
                  <a:lnTo>
                    <a:pt x="324" y="397"/>
                  </a:lnTo>
                  <a:lnTo>
                    <a:pt x="326" y="397"/>
                  </a:lnTo>
                  <a:lnTo>
                    <a:pt x="321" y="244"/>
                  </a:lnTo>
                  <a:lnTo>
                    <a:pt x="321" y="237"/>
                  </a:lnTo>
                  <a:lnTo>
                    <a:pt x="321" y="237"/>
                  </a:lnTo>
                  <a:lnTo>
                    <a:pt x="317" y="102"/>
                  </a:lnTo>
                  <a:lnTo>
                    <a:pt x="316" y="102"/>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90"/>
            <p:cNvSpPr>
              <a:spLocks/>
            </p:cNvSpPr>
            <p:nvPr/>
          </p:nvSpPr>
          <p:spPr bwMode="auto">
            <a:xfrm rot="2007898">
              <a:off x="471431" y="3538123"/>
              <a:ext cx="1061849" cy="1319456"/>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close/>
                </a:path>
              </a:pathLst>
            </a:custGeom>
            <a:solidFill>
              <a:srgbClr val="45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91"/>
            <p:cNvSpPr>
              <a:spLocks/>
            </p:cNvSpPr>
            <p:nvPr/>
          </p:nvSpPr>
          <p:spPr bwMode="auto">
            <a:xfrm rot="2007898">
              <a:off x="471431" y="3538123"/>
              <a:ext cx="1061849" cy="1319456"/>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 name="Freeform 92"/>
            <p:cNvSpPr>
              <a:spLocks/>
            </p:cNvSpPr>
            <p:nvPr/>
          </p:nvSpPr>
          <p:spPr bwMode="auto">
            <a:xfrm rot="2007898">
              <a:off x="540979" y="3306783"/>
              <a:ext cx="97390" cy="1281756"/>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close/>
                </a:path>
              </a:pathLst>
            </a:custGeom>
            <a:solidFill>
              <a:srgbClr val="53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93"/>
            <p:cNvSpPr>
              <a:spLocks/>
            </p:cNvSpPr>
            <p:nvPr/>
          </p:nvSpPr>
          <p:spPr bwMode="auto">
            <a:xfrm rot="2007898">
              <a:off x="540979" y="3306783"/>
              <a:ext cx="97390" cy="1281756"/>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94"/>
            <p:cNvSpPr>
              <a:spLocks/>
            </p:cNvSpPr>
            <p:nvPr/>
          </p:nvSpPr>
          <p:spPr bwMode="auto">
            <a:xfrm rot="2007898">
              <a:off x="168683" y="4682995"/>
              <a:ext cx="999017" cy="131945"/>
            </a:xfrm>
            <a:custGeom>
              <a:avLst/>
              <a:gdLst>
                <a:gd name="T0" fmla="*/ 0 w 318"/>
                <a:gd name="T1" fmla="*/ 27 h 42"/>
                <a:gd name="T2" fmla="*/ 0 w 318"/>
                <a:gd name="T3" fmla="*/ 27 h 42"/>
                <a:gd name="T4" fmla="*/ 2 w 318"/>
                <a:gd name="T5" fmla="*/ 32 h 42"/>
                <a:gd name="T6" fmla="*/ 5 w 318"/>
                <a:gd name="T7" fmla="*/ 38 h 42"/>
                <a:gd name="T8" fmla="*/ 10 w 318"/>
                <a:gd name="T9" fmla="*/ 42 h 42"/>
                <a:gd name="T10" fmla="*/ 17 w 318"/>
                <a:gd name="T11" fmla="*/ 42 h 42"/>
                <a:gd name="T12" fmla="*/ 318 w 318"/>
                <a:gd name="T13" fmla="*/ 32 h 42"/>
                <a:gd name="T14" fmla="*/ 318 w 318"/>
                <a:gd name="T15" fmla="*/ 0 h 42"/>
                <a:gd name="T16" fmla="*/ 15 w 318"/>
                <a:gd name="T17" fmla="*/ 11 h 42"/>
                <a:gd name="T18" fmla="*/ 15 w 318"/>
                <a:gd name="T19" fmla="*/ 11 h 42"/>
                <a:gd name="T20" fmla="*/ 9 w 318"/>
                <a:gd name="T21" fmla="*/ 12 h 42"/>
                <a:gd name="T22" fmla="*/ 5 w 318"/>
                <a:gd name="T23" fmla="*/ 15 h 42"/>
                <a:gd name="T24" fmla="*/ 0 w 318"/>
                <a:gd name="T25" fmla="*/ 20 h 42"/>
                <a:gd name="T26" fmla="*/ 0 w 318"/>
                <a:gd name="T27" fmla="*/ 27 h 42"/>
                <a:gd name="T28" fmla="*/ 0 w 318"/>
                <a:gd name="T29"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42">
                  <a:moveTo>
                    <a:pt x="0" y="27"/>
                  </a:moveTo>
                  <a:lnTo>
                    <a:pt x="0" y="27"/>
                  </a:lnTo>
                  <a:lnTo>
                    <a:pt x="2" y="32"/>
                  </a:lnTo>
                  <a:lnTo>
                    <a:pt x="5" y="38"/>
                  </a:lnTo>
                  <a:lnTo>
                    <a:pt x="10" y="42"/>
                  </a:lnTo>
                  <a:lnTo>
                    <a:pt x="17" y="42"/>
                  </a:lnTo>
                  <a:lnTo>
                    <a:pt x="318" y="32"/>
                  </a:lnTo>
                  <a:lnTo>
                    <a:pt x="318" y="0"/>
                  </a:lnTo>
                  <a:lnTo>
                    <a:pt x="15" y="11"/>
                  </a:lnTo>
                  <a:lnTo>
                    <a:pt x="15" y="11"/>
                  </a:lnTo>
                  <a:lnTo>
                    <a:pt x="9" y="12"/>
                  </a:lnTo>
                  <a:lnTo>
                    <a:pt x="5" y="15"/>
                  </a:lnTo>
                  <a:lnTo>
                    <a:pt x="0" y="20"/>
                  </a:lnTo>
                  <a:lnTo>
                    <a:pt x="0" y="27"/>
                  </a:lnTo>
                  <a:lnTo>
                    <a:pt x="0" y="27"/>
                  </a:lnTo>
                  <a:close/>
                </a:path>
              </a:pathLst>
            </a:custGeom>
            <a:solidFill>
              <a:srgbClr val="E1C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95"/>
            <p:cNvSpPr>
              <a:spLocks/>
            </p:cNvSpPr>
            <p:nvPr/>
          </p:nvSpPr>
          <p:spPr bwMode="auto">
            <a:xfrm rot="2007898">
              <a:off x="153756" y="4667830"/>
              <a:ext cx="1021008" cy="157078"/>
            </a:xfrm>
            <a:custGeom>
              <a:avLst/>
              <a:gdLst>
                <a:gd name="T0" fmla="*/ 0 w 325"/>
                <a:gd name="T1" fmla="*/ 31 h 50"/>
                <a:gd name="T2" fmla="*/ 0 w 325"/>
                <a:gd name="T3" fmla="*/ 31 h 50"/>
                <a:gd name="T4" fmla="*/ 1 w 325"/>
                <a:gd name="T5" fmla="*/ 35 h 50"/>
                <a:gd name="T6" fmla="*/ 3 w 325"/>
                <a:gd name="T7" fmla="*/ 39 h 50"/>
                <a:gd name="T8" fmla="*/ 7 w 325"/>
                <a:gd name="T9" fmla="*/ 45 h 50"/>
                <a:gd name="T10" fmla="*/ 14 w 325"/>
                <a:gd name="T11" fmla="*/ 49 h 50"/>
                <a:gd name="T12" fmla="*/ 20 w 325"/>
                <a:gd name="T13" fmla="*/ 50 h 50"/>
                <a:gd name="T14" fmla="*/ 325 w 325"/>
                <a:gd name="T15" fmla="*/ 39 h 50"/>
                <a:gd name="T16" fmla="*/ 325 w 325"/>
                <a:gd name="T17" fmla="*/ 32 h 50"/>
                <a:gd name="T18" fmla="*/ 20 w 325"/>
                <a:gd name="T19" fmla="*/ 43 h 50"/>
                <a:gd name="T20" fmla="*/ 20 w 325"/>
                <a:gd name="T21" fmla="*/ 43 h 50"/>
                <a:gd name="T22" fmla="*/ 16 w 325"/>
                <a:gd name="T23" fmla="*/ 42 h 50"/>
                <a:gd name="T24" fmla="*/ 12 w 325"/>
                <a:gd name="T25" fmla="*/ 39 h 50"/>
                <a:gd name="T26" fmla="*/ 10 w 325"/>
                <a:gd name="T27" fmla="*/ 35 h 50"/>
                <a:gd name="T28" fmla="*/ 8 w 325"/>
                <a:gd name="T29" fmla="*/ 31 h 50"/>
                <a:gd name="T30" fmla="*/ 8 w 325"/>
                <a:gd name="T31" fmla="*/ 31 h 50"/>
                <a:gd name="T32" fmla="*/ 8 w 325"/>
                <a:gd name="T33" fmla="*/ 26 h 50"/>
                <a:gd name="T34" fmla="*/ 11 w 325"/>
                <a:gd name="T35" fmla="*/ 22 h 50"/>
                <a:gd name="T36" fmla="*/ 15 w 325"/>
                <a:gd name="T37" fmla="*/ 19 h 50"/>
                <a:gd name="T38" fmla="*/ 20 w 325"/>
                <a:gd name="T39" fmla="*/ 18 h 50"/>
                <a:gd name="T40" fmla="*/ 324 w 325"/>
                <a:gd name="T41" fmla="*/ 8 h 50"/>
                <a:gd name="T42" fmla="*/ 324 w 325"/>
                <a:gd name="T43" fmla="*/ 0 h 50"/>
                <a:gd name="T44" fmla="*/ 19 w 325"/>
                <a:gd name="T45" fmla="*/ 11 h 50"/>
                <a:gd name="T46" fmla="*/ 19 w 325"/>
                <a:gd name="T47" fmla="*/ 11 h 50"/>
                <a:gd name="T48" fmla="*/ 12 w 325"/>
                <a:gd name="T49" fmla="*/ 12 h 50"/>
                <a:gd name="T50" fmla="*/ 5 w 325"/>
                <a:gd name="T51" fmla="*/ 18 h 50"/>
                <a:gd name="T52" fmla="*/ 1 w 325"/>
                <a:gd name="T53" fmla="*/ 23 h 50"/>
                <a:gd name="T54" fmla="*/ 0 w 325"/>
                <a:gd name="T55" fmla="*/ 31 h 50"/>
                <a:gd name="T56" fmla="*/ 0 w 325"/>
                <a:gd name="T5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5" h="50">
                  <a:moveTo>
                    <a:pt x="0" y="31"/>
                  </a:moveTo>
                  <a:lnTo>
                    <a:pt x="0" y="31"/>
                  </a:lnTo>
                  <a:lnTo>
                    <a:pt x="1" y="35"/>
                  </a:lnTo>
                  <a:lnTo>
                    <a:pt x="3" y="39"/>
                  </a:lnTo>
                  <a:lnTo>
                    <a:pt x="7" y="45"/>
                  </a:lnTo>
                  <a:lnTo>
                    <a:pt x="14" y="49"/>
                  </a:lnTo>
                  <a:lnTo>
                    <a:pt x="20" y="50"/>
                  </a:lnTo>
                  <a:lnTo>
                    <a:pt x="325" y="39"/>
                  </a:lnTo>
                  <a:lnTo>
                    <a:pt x="325" y="32"/>
                  </a:lnTo>
                  <a:lnTo>
                    <a:pt x="20" y="43"/>
                  </a:lnTo>
                  <a:lnTo>
                    <a:pt x="20" y="43"/>
                  </a:lnTo>
                  <a:lnTo>
                    <a:pt x="16" y="42"/>
                  </a:lnTo>
                  <a:lnTo>
                    <a:pt x="12" y="39"/>
                  </a:lnTo>
                  <a:lnTo>
                    <a:pt x="10" y="35"/>
                  </a:lnTo>
                  <a:lnTo>
                    <a:pt x="8" y="31"/>
                  </a:lnTo>
                  <a:lnTo>
                    <a:pt x="8" y="31"/>
                  </a:lnTo>
                  <a:lnTo>
                    <a:pt x="8" y="26"/>
                  </a:lnTo>
                  <a:lnTo>
                    <a:pt x="11" y="22"/>
                  </a:lnTo>
                  <a:lnTo>
                    <a:pt x="15" y="19"/>
                  </a:lnTo>
                  <a:lnTo>
                    <a:pt x="20" y="18"/>
                  </a:lnTo>
                  <a:lnTo>
                    <a:pt x="324" y="8"/>
                  </a:lnTo>
                  <a:lnTo>
                    <a:pt x="324" y="0"/>
                  </a:lnTo>
                  <a:lnTo>
                    <a:pt x="19" y="11"/>
                  </a:lnTo>
                  <a:lnTo>
                    <a:pt x="19" y="11"/>
                  </a:lnTo>
                  <a:lnTo>
                    <a:pt x="12" y="12"/>
                  </a:lnTo>
                  <a:lnTo>
                    <a:pt x="5" y="18"/>
                  </a:lnTo>
                  <a:lnTo>
                    <a:pt x="1" y="23"/>
                  </a:lnTo>
                  <a:lnTo>
                    <a:pt x="0" y="31"/>
                  </a:lnTo>
                  <a:lnTo>
                    <a:pt x="0" y="31"/>
                  </a:lnTo>
                  <a:close/>
                </a:path>
              </a:pathLst>
            </a:custGeom>
            <a:solidFill>
              <a:srgbClr val="39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96"/>
            <p:cNvSpPr>
              <a:spLocks/>
            </p:cNvSpPr>
            <p:nvPr/>
          </p:nvSpPr>
          <p:spPr bwMode="auto">
            <a:xfrm rot="2007898">
              <a:off x="1375578" y="4546625"/>
              <a:ext cx="3142" cy="31416"/>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close/>
                </a:path>
              </a:pathLst>
            </a:custGeom>
            <a:solidFill>
              <a:srgbClr val="10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97"/>
            <p:cNvSpPr>
              <a:spLocks/>
            </p:cNvSpPr>
            <p:nvPr/>
          </p:nvSpPr>
          <p:spPr bwMode="auto">
            <a:xfrm rot="2007898">
              <a:off x="1375578" y="4546625"/>
              <a:ext cx="3142" cy="31416"/>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98"/>
            <p:cNvSpPr>
              <a:spLocks/>
            </p:cNvSpPr>
            <p:nvPr/>
          </p:nvSpPr>
          <p:spPr bwMode="auto">
            <a:xfrm rot="2007898">
              <a:off x="485863" y="4266582"/>
              <a:ext cx="967601" cy="75398"/>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close/>
                </a:path>
              </a:pathLst>
            </a:custGeom>
            <a:solidFill>
              <a:srgbClr val="35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99"/>
            <p:cNvSpPr>
              <a:spLocks/>
            </p:cNvSpPr>
            <p:nvPr/>
          </p:nvSpPr>
          <p:spPr bwMode="auto">
            <a:xfrm rot="2007898">
              <a:off x="485863" y="4266582"/>
              <a:ext cx="967601" cy="75398"/>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100"/>
            <p:cNvSpPr>
              <a:spLocks/>
            </p:cNvSpPr>
            <p:nvPr/>
          </p:nvSpPr>
          <p:spPr bwMode="auto">
            <a:xfrm rot="2007898">
              <a:off x="508424" y="4013888"/>
              <a:ext cx="53407" cy="43982"/>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close/>
                </a:path>
              </a:pathLst>
            </a:custGeom>
            <a:solidFill>
              <a:srgbClr val="3D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101"/>
            <p:cNvSpPr>
              <a:spLocks/>
            </p:cNvSpPr>
            <p:nvPr/>
          </p:nvSpPr>
          <p:spPr bwMode="auto">
            <a:xfrm rot="2007898">
              <a:off x="508424" y="4013888"/>
              <a:ext cx="53407" cy="43982"/>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102"/>
            <p:cNvSpPr>
              <a:spLocks/>
            </p:cNvSpPr>
            <p:nvPr/>
          </p:nvSpPr>
          <p:spPr bwMode="auto">
            <a:xfrm rot="2007898">
              <a:off x="532780" y="3878569"/>
              <a:ext cx="1043000" cy="458669"/>
            </a:xfrm>
            <a:custGeom>
              <a:avLst/>
              <a:gdLst>
                <a:gd name="T0" fmla="*/ 5 w 332"/>
                <a:gd name="T1" fmla="*/ 146 h 146"/>
                <a:gd name="T2" fmla="*/ 332 w 332"/>
                <a:gd name="T3" fmla="*/ 135 h 146"/>
                <a:gd name="T4" fmla="*/ 328 w 332"/>
                <a:gd name="T5" fmla="*/ 0 h 146"/>
                <a:gd name="T6" fmla="*/ 0 w 332"/>
                <a:gd name="T7" fmla="*/ 11 h 146"/>
                <a:gd name="T8" fmla="*/ 5 w 332"/>
                <a:gd name="T9" fmla="*/ 146 h 146"/>
              </a:gdLst>
              <a:ahLst/>
              <a:cxnLst>
                <a:cxn ang="0">
                  <a:pos x="T0" y="T1"/>
                </a:cxn>
                <a:cxn ang="0">
                  <a:pos x="T2" y="T3"/>
                </a:cxn>
                <a:cxn ang="0">
                  <a:pos x="T4" y="T5"/>
                </a:cxn>
                <a:cxn ang="0">
                  <a:pos x="T6" y="T7"/>
                </a:cxn>
                <a:cxn ang="0">
                  <a:pos x="T8" y="T9"/>
                </a:cxn>
              </a:cxnLst>
              <a:rect l="0" t="0" r="r" b="b"/>
              <a:pathLst>
                <a:path w="332" h="146">
                  <a:moveTo>
                    <a:pt x="5" y="146"/>
                  </a:moveTo>
                  <a:lnTo>
                    <a:pt x="332" y="135"/>
                  </a:lnTo>
                  <a:lnTo>
                    <a:pt x="328" y="0"/>
                  </a:lnTo>
                  <a:lnTo>
                    <a:pt x="0" y="11"/>
                  </a:lnTo>
                  <a:lnTo>
                    <a:pt x="5" y="146"/>
                  </a:lnTo>
                  <a:close/>
                </a:path>
              </a:pathLst>
            </a:custGeom>
            <a:solidFill>
              <a:srgbClr val="84BC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103"/>
            <p:cNvSpPr>
              <a:spLocks/>
            </p:cNvSpPr>
            <p:nvPr/>
          </p:nvSpPr>
          <p:spPr bwMode="auto">
            <a:xfrm rot="2007898">
              <a:off x="604407" y="3640317"/>
              <a:ext cx="84823" cy="430394"/>
            </a:xfrm>
            <a:custGeom>
              <a:avLst/>
              <a:gdLst>
                <a:gd name="T0" fmla="*/ 5 w 27"/>
                <a:gd name="T1" fmla="*/ 137 h 137"/>
                <a:gd name="T2" fmla="*/ 27 w 27"/>
                <a:gd name="T3" fmla="*/ 135 h 137"/>
                <a:gd name="T4" fmla="*/ 23 w 27"/>
                <a:gd name="T5" fmla="*/ 0 h 137"/>
                <a:gd name="T6" fmla="*/ 0 w 27"/>
                <a:gd name="T7" fmla="*/ 2 h 137"/>
                <a:gd name="T8" fmla="*/ 5 w 27"/>
                <a:gd name="T9" fmla="*/ 137 h 137"/>
              </a:gdLst>
              <a:ahLst/>
              <a:cxnLst>
                <a:cxn ang="0">
                  <a:pos x="T0" y="T1"/>
                </a:cxn>
                <a:cxn ang="0">
                  <a:pos x="T2" y="T3"/>
                </a:cxn>
                <a:cxn ang="0">
                  <a:pos x="T4" y="T5"/>
                </a:cxn>
                <a:cxn ang="0">
                  <a:pos x="T6" y="T7"/>
                </a:cxn>
                <a:cxn ang="0">
                  <a:pos x="T8" y="T9"/>
                </a:cxn>
              </a:cxnLst>
              <a:rect l="0" t="0" r="r" b="b"/>
              <a:pathLst>
                <a:path w="27" h="137">
                  <a:moveTo>
                    <a:pt x="5" y="137"/>
                  </a:moveTo>
                  <a:lnTo>
                    <a:pt x="27" y="135"/>
                  </a:lnTo>
                  <a:lnTo>
                    <a:pt x="23" y="0"/>
                  </a:lnTo>
                  <a:lnTo>
                    <a:pt x="0" y="2"/>
                  </a:lnTo>
                  <a:lnTo>
                    <a:pt x="5" y="137"/>
                  </a:lnTo>
                  <a:close/>
                </a:path>
              </a:pathLst>
            </a:custGeom>
            <a:solidFill>
              <a:srgbClr val="AFC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104"/>
            <p:cNvSpPr>
              <a:spLocks/>
            </p:cNvSpPr>
            <p:nvPr/>
          </p:nvSpPr>
          <p:spPr bwMode="auto">
            <a:xfrm rot="2007898">
              <a:off x="1121444" y="3666464"/>
              <a:ext cx="103673" cy="1360299"/>
            </a:xfrm>
            <a:custGeom>
              <a:avLst/>
              <a:gdLst>
                <a:gd name="T0" fmla="*/ 15 w 33"/>
                <a:gd name="T1" fmla="*/ 433 h 433"/>
                <a:gd name="T2" fmla="*/ 33 w 33"/>
                <a:gd name="T3" fmla="*/ 432 h 433"/>
                <a:gd name="T4" fmla="*/ 19 w 33"/>
                <a:gd name="T5" fmla="*/ 0 h 433"/>
                <a:gd name="T6" fmla="*/ 0 w 33"/>
                <a:gd name="T7" fmla="*/ 0 h 433"/>
                <a:gd name="T8" fmla="*/ 15 w 33"/>
                <a:gd name="T9" fmla="*/ 433 h 433"/>
              </a:gdLst>
              <a:ahLst/>
              <a:cxnLst>
                <a:cxn ang="0">
                  <a:pos x="T0" y="T1"/>
                </a:cxn>
                <a:cxn ang="0">
                  <a:pos x="T2" y="T3"/>
                </a:cxn>
                <a:cxn ang="0">
                  <a:pos x="T4" y="T5"/>
                </a:cxn>
                <a:cxn ang="0">
                  <a:pos x="T6" y="T7"/>
                </a:cxn>
                <a:cxn ang="0">
                  <a:pos x="T8" y="T9"/>
                </a:cxn>
              </a:cxnLst>
              <a:rect l="0" t="0" r="r" b="b"/>
              <a:pathLst>
                <a:path w="33" h="433">
                  <a:moveTo>
                    <a:pt x="15" y="433"/>
                  </a:moveTo>
                  <a:lnTo>
                    <a:pt x="33" y="432"/>
                  </a:lnTo>
                  <a:lnTo>
                    <a:pt x="19" y="0"/>
                  </a:lnTo>
                  <a:lnTo>
                    <a:pt x="0" y="0"/>
                  </a:lnTo>
                  <a:lnTo>
                    <a:pt x="15" y="433"/>
                  </a:lnTo>
                  <a:close/>
                </a:path>
              </a:pathLst>
            </a:custGeom>
            <a:solidFill>
              <a:srgbClr val="BF3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33" name="组 32"/>
            <p:cNvGrpSpPr/>
            <p:nvPr/>
          </p:nvGrpSpPr>
          <p:grpSpPr>
            <a:xfrm>
              <a:off x="1117435" y="4632120"/>
              <a:ext cx="357389" cy="432089"/>
              <a:chOff x="559780" y="4894787"/>
              <a:chExt cx="357389" cy="432089"/>
            </a:xfrm>
          </p:grpSpPr>
          <p:sp>
            <p:nvSpPr>
              <p:cNvPr id="35" name="Freeform 74"/>
              <p:cNvSpPr>
                <a:spLocks noEditPoints="1"/>
              </p:cNvSpPr>
              <p:nvPr/>
            </p:nvSpPr>
            <p:spPr bwMode="auto">
              <a:xfrm rot="2007898">
                <a:off x="577881" y="5081834"/>
                <a:ext cx="339288" cy="245042"/>
              </a:xfrm>
              <a:custGeom>
                <a:avLst/>
                <a:gdLst>
                  <a:gd name="T0" fmla="*/ 17 w 108"/>
                  <a:gd name="T1" fmla="*/ 27 h 78"/>
                  <a:gd name="T2" fmla="*/ 21 w 108"/>
                  <a:gd name="T3" fmla="*/ 37 h 78"/>
                  <a:gd name="T4" fmla="*/ 79 w 108"/>
                  <a:gd name="T5" fmla="*/ 65 h 78"/>
                  <a:gd name="T6" fmla="*/ 83 w 108"/>
                  <a:gd name="T7" fmla="*/ 65 h 78"/>
                  <a:gd name="T8" fmla="*/ 82 w 108"/>
                  <a:gd name="T9" fmla="*/ 61 h 78"/>
                  <a:gd name="T10" fmla="*/ 25 w 108"/>
                  <a:gd name="T11" fmla="*/ 34 h 78"/>
                  <a:gd name="T12" fmla="*/ 23 w 108"/>
                  <a:gd name="T13" fmla="*/ 27 h 78"/>
                  <a:gd name="T14" fmla="*/ 71 w 108"/>
                  <a:gd name="T15" fmla="*/ 20 h 78"/>
                  <a:gd name="T16" fmla="*/ 73 w 108"/>
                  <a:gd name="T17" fmla="*/ 26 h 78"/>
                  <a:gd name="T18" fmla="*/ 73 w 108"/>
                  <a:gd name="T19" fmla="*/ 26 h 78"/>
                  <a:gd name="T20" fmla="*/ 75 w 108"/>
                  <a:gd name="T21" fmla="*/ 23 h 78"/>
                  <a:gd name="T22" fmla="*/ 25 w 108"/>
                  <a:gd name="T23" fmla="*/ 15 h 78"/>
                  <a:gd name="T24" fmla="*/ 27 w 108"/>
                  <a:gd name="T25" fmla="*/ 20 h 78"/>
                  <a:gd name="T26" fmla="*/ 29 w 108"/>
                  <a:gd name="T27" fmla="*/ 19 h 78"/>
                  <a:gd name="T28" fmla="*/ 33 w 108"/>
                  <a:gd name="T29" fmla="*/ 18 h 78"/>
                  <a:gd name="T30" fmla="*/ 2 w 108"/>
                  <a:gd name="T31" fmla="*/ 14 h 78"/>
                  <a:gd name="T32" fmla="*/ 1 w 108"/>
                  <a:gd name="T33" fmla="*/ 27 h 78"/>
                  <a:gd name="T34" fmla="*/ 4 w 108"/>
                  <a:gd name="T35" fmla="*/ 37 h 78"/>
                  <a:gd name="T36" fmla="*/ 15 w 108"/>
                  <a:gd name="T37" fmla="*/ 46 h 78"/>
                  <a:gd name="T38" fmla="*/ 83 w 108"/>
                  <a:gd name="T39" fmla="*/ 77 h 78"/>
                  <a:gd name="T40" fmla="*/ 87 w 108"/>
                  <a:gd name="T41" fmla="*/ 78 h 78"/>
                  <a:gd name="T42" fmla="*/ 102 w 108"/>
                  <a:gd name="T43" fmla="*/ 72 h 78"/>
                  <a:gd name="T44" fmla="*/ 106 w 108"/>
                  <a:gd name="T45" fmla="*/ 64 h 78"/>
                  <a:gd name="T46" fmla="*/ 102 w 108"/>
                  <a:gd name="T47" fmla="*/ 46 h 78"/>
                  <a:gd name="T48" fmla="*/ 69 w 108"/>
                  <a:gd name="T49" fmla="*/ 29 h 78"/>
                  <a:gd name="T50" fmla="*/ 94 w 108"/>
                  <a:gd name="T51" fmla="*/ 46 h 78"/>
                  <a:gd name="T52" fmla="*/ 102 w 108"/>
                  <a:gd name="T53" fmla="*/ 60 h 78"/>
                  <a:gd name="T54" fmla="*/ 98 w 108"/>
                  <a:gd name="T55" fmla="*/ 69 h 78"/>
                  <a:gd name="T56" fmla="*/ 87 w 108"/>
                  <a:gd name="T57" fmla="*/ 73 h 78"/>
                  <a:gd name="T58" fmla="*/ 17 w 108"/>
                  <a:gd name="T59" fmla="*/ 41 h 78"/>
                  <a:gd name="T60" fmla="*/ 6 w 108"/>
                  <a:gd name="T61" fmla="*/ 30 h 78"/>
                  <a:gd name="T62" fmla="*/ 6 w 108"/>
                  <a:gd name="T63" fmla="*/ 16 h 78"/>
                  <a:gd name="T64" fmla="*/ 47 w 108"/>
                  <a:gd name="T65" fmla="*/ 19 h 78"/>
                  <a:gd name="T66" fmla="*/ 48 w 108"/>
                  <a:gd name="T67" fmla="*/ 22 h 78"/>
                  <a:gd name="T68" fmla="*/ 59 w 108"/>
                  <a:gd name="T69" fmla="*/ 30 h 78"/>
                  <a:gd name="T70" fmla="*/ 39 w 108"/>
                  <a:gd name="T71" fmla="*/ 15 h 78"/>
                  <a:gd name="T72" fmla="*/ 8 w 108"/>
                  <a:gd name="T73" fmla="*/ 7 h 78"/>
                  <a:gd name="T74" fmla="*/ 9 w 108"/>
                  <a:gd name="T75" fmla="*/ 12 h 78"/>
                  <a:gd name="T76" fmla="*/ 8 w 108"/>
                  <a:gd name="T77" fmla="*/ 7 h 78"/>
                  <a:gd name="T78" fmla="*/ 17 w 108"/>
                  <a:gd name="T79" fmla="*/ 2 h 78"/>
                  <a:gd name="T80" fmla="*/ 19 w 108"/>
                  <a:gd name="T81" fmla="*/ 6 h 78"/>
                  <a:gd name="T82" fmla="*/ 25 w 108"/>
                  <a:gd name="T83" fmla="*/ 6 h 78"/>
                  <a:gd name="T84" fmla="*/ 66 w 108"/>
                  <a:gd name="T85" fmla="*/ 22 h 78"/>
                  <a:gd name="T86" fmla="*/ 36 w 108"/>
                  <a:gd name="T87" fmla="*/ 3 h 78"/>
                  <a:gd name="T88" fmla="*/ 24 w 108"/>
                  <a:gd name="T8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78">
                    <a:moveTo>
                      <a:pt x="19" y="22"/>
                    </a:moveTo>
                    <a:lnTo>
                      <a:pt x="19" y="22"/>
                    </a:lnTo>
                    <a:lnTo>
                      <a:pt x="17" y="27"/>
                    </a:lnTo>
                    <a:lnTo>
                      <a:pt x="19" y="33"/>
                    </a:lnTo>
                    <a:lnTo>
                      <a:pt x="19" y="33"/>
                    </a:lnTo>
                    <a:lnTo>
                      <a:pt x="21" y="37"/>
                    </a:lnTo>
                    <a:lnTo>
                      <a:pt x="27" y="41"/>
                    </a:lnTo>
                    <a:lnTo>
                      <a:pt x="79" y="65"/>
                    </a:lnTo>
                    <a:lnTo>
                      <a:pt x="79" y="65"/>
                    </a:lnTo>
                    <a:lnTo>
                      <a:pt x="81" y="66"/>
                    </a:lnTo>
                    <a:lnTo>
                      <a:pt x="81" y="66"/>
                    </a:lnTo>
                    <a:lnTo>
                      <a:pt x="83" y="65"/>
                    </a:lnTo>
                    <a:lnTo>
                      <a:pt x="83" y="65"/>
                    </a:lnTo>
                    <a:lnTo>
                      <a:pt x="83" y="62"/>
                    </a:lnTo>
                    <a:lnTo>
                      <a:pt x="82" y="61"/>
                    </a:lnTo>
                    <a:lnTo>
                      <a:pt x="28" y="37"/>
                    </a:lnTo>
                    <a:lnTo>
                      <a:pt x="28" y="37"/>
                    </a:lnTo>
                    <a:lnTo>
                      <a:pt x="25" y="34"/>
                    </a:lnTo>
                    <a:lnTo>
                      <a:pt x="24" y="30"/>
                    </a:lnTo>
                    <a:lnTo>
                      <a:pt x="24" y="30"/>
                    </a:lnTo>
                    <a:lnTo>
                      <a:pt x="23" y="27"/>
                    </a:lnTo>
                    <a:lnTo>
                      <a:pt x="24" y="24"/>
                    </a:lnTo>
                    <a:lnTo>
                      <a:pt x="19" y="22"/>
                    </a:lnTo>
                    <a:close/>
                    <a:moveTo>
                      <a:pt x="71" y="20"/>
                    </a:moveTo>
                    <a:lnTo>
                      <a:pt x="71" y="20"/>
                    </a:lnTo>
                    <a:lnTo>
                      <a:pt x="70" y="24"/>
                    </a:lnTo>
                    <a:lnTo>
                      <a:pt x="73" y="26"/>
                    </a:lnTo>
                    <a:lnTo>
                      <a:pt x="73" y="26"/>
                    </a:lnTo>
                    <a:lnTo>
                      <a:pt x="73" y="26"/>
                    </a:lnTo>
                    <a:lnTo>
                      <a:pt x="73" y="26"/>
                    </a:lnTo>
                    <a:lnTo>
                      <a:pt x="75" y="24"/>
                    </a:lnTo>
                    <a:lnTo>
                      <a:pt x="75" y="24"/>
                    </a:lnTo>
                    <a:lnTo>
                      <a:pt x="75" y="23"/>
                    </a:lnTo>
                    <a:lnTo>
                      <a:pt x="74" y="20"/>
                    </a:lnTo>
                    <a:lnTo>
                      <a:pt x="71" y="20"/>
                    </a:lnTo>
                    <a:close/>
                    <a:moveTo>
                      <a:pt x="25" y="15"/>
                    </a:moveTo>
                    <a:lnTo>
                      <a:pt x="25" y="15"/>
                    </a:lnTo>
                    <a:lnTo>
                      <a:pt x="21" y="18"/>
                    </a:lnTo>
                    <a:lnTo>
                      <a:pt x="27" y="20"/>
                    </a:lnTo>
                    <a:lnTo>
                      <a:pt x="27" y="20"/>
                    </a:lnTo>
                    <a:lnTo>
                      <a:pt x="29" y="19"/>
                    </a:lnTo>
                    <a:lnTo>
                      <a:pt x="29" y="19"/>
                    </a:lnTo>
                    <a:lnTo>
                      <a:pt x="32" y="18"/>
                    </a:lnTo>
                    <a:lnTo>
                      <a:pt x="32" y="18"/>
                    </a:lnTo>
                    <a:lnTo>
                      <a:pt x="33" y="18"/>
                    </a:lnTo>
                    <a:lnTo>
                      <a:pt x="25" y="15"/>
                    </a:lnTo>
                    <a:close/>
                    <a:moveTo>
                      <a:pt x="2" y="14"/>
                    </a:moveTo>
                    <a:lnTo>
                      <a:pt x="2" y="14"/>
                    </a:lnTo>
                    <a:lnTo>
                      <a:pt x="1" y="19"/>
                    </a:lnTo>
                    <a:lnTo>
                      <a:pt x="0" y="23"/>
                    </a:lnTo>
                    <a:lnTo>
                      <a:pt x="1" y="27"/>
                    </a:lnTo>
                    <a:lnTo>
                      <a:pt x="1" y="31"/>
                    </a:lnTo>
                    <a:lnTo>
                      <a:pt x="1" y="31"/>
                    </a:lnTo>
                    <a:lnTo>
                      <a:pt x="4" y="37"/>
                    </a:lnTo>
                    <a:lnTo>
                      <a:pt x="6" y="39"/>
                    </a:lnTo>
                    <a:lnTo>
                      <a:pt x="10" y="43"/>
                    </a:lnTo>
                    <a:lnTo>
                      <a:pt x="15" y="46"/>
                    </a:lnTo>
                    <a:lnTo>
                      <a:pt x="79" y="76"/>
                    </a:lnTo>
                    <a:lnTo>
                      <a:pt x="79" y="76"/>
                    </a:lnTo>
                    <a:lnTo>
                      <a:pt x="83" y="77"/>
                    </a:lnTo>
                    <a:lnTo>
                      <a:pt x="83" y="77"/>
                    </a:lnTo>
                    <a:lnTo>
                      <a:pt x="87" y="78"/>
                    </a:lnTo>
                    <a:lnTo>
                      <a:pt x="87" y="78"/>
                    </a:lnTo>
                    <a:lnTo>
                      <a:pt x="93" y="77"/>
                    </a:lnTo>
                    <a:lnTo>
                      <a:pt x="98" y="76"/>
                    </a:lnTo>
                    <a:lnTo>
                      <a:pt x="102" y="72"/>
                    </a:lnTo>
                    <a:lnTo>
                      <a:pt x="105" y="68"/>
                    </a:lnTo>
                    <a:lnTo>
                      <a:pt x="105" y="68"/>
                    </a:lnTo>
                    <a:lnTo>
                      <a:pt x="106" y="64"/>
                    </a:lnTo>
                    <a:lnTo>
                      <a:pt x="108" y="60"/>
                    </a:lnTo>
                    <a:lnTo>
                      <a:pt x="106" y="53"/>
                    </a:lnTo>
                    <a:lnTo>
                      <a:pt x="102" y="46"/>
                    </a:lnTo>
                    <a:lnTo>
                      <a:pt x="96" y="42"/>
                    </a:lnTo>
                    <a:lnTo>
                      <a:pt x="69" y="29"/>
                    </a:lnTo>
                    <a:lnTo>
                      <a:pt x="69" y="29"/>
                    </a:lnTo>
                    <a:lnTo>
                      <a:pt x="64" y="33"/>
                    </a:lnTo>
                    <a:lnTo>
                      <a:pt x="94" y="46"/>
                    </a:lnTo>
                    <a:lnTo>
                      <a:pt x="94" y="46"/>
                    </a:lnTo>
                    <a:lnTo>
                      <a:pt x="98" y="50"/>
                    </a:lnTo>
                    <a:lnTo>
                      <a:pt x="101" y="54"/>
                    </a:lnTo>
                    <a:lnTo>
                      <a:pt x="102" y="60"/>
                    </a:lnTo>
                    <a:lnTo>
                      <a:pt x="101" y="65"/>
                    </a:lnTo>
                    <a:lnTo>
                      <a:pt x="101" y="65"/>
                    </a:lnTo>
                    <a:lnTo>
                      <a:pt x="98" y="69"/>
                    </a:lnTo>
                    <a:lnTo>
                      <a:pt x="96" y="70"/>
                    </a:lnTo>
                    <a:lnTo>
                      <a:pt x="91" y="73"/>
                    </a:lnTo>
                    <a:lnTo>
                      <a:pt x="87" y="73"/>
                    </a:lnTo>
                    <a:lnTo>
                      <a:pt x="87" y="73"/>
                    </a:lnTo>
                    <a:lnTo>
                      <a:pt x="81" y="72"/>
                    </a:lnTo>
                    <a:lnTo>
                      <a:pt x="17" y="41"/>
                    </a:lnTo>
                    <a:lnTo>
                      <a:pt x="17" y="41"/>
                    </a:lnTo>
                    <a:lnTo>
                      <a:pt x="10" y="37"/>
                    </a:lnTo>
                    <a:lnTo>
                      <a:pt x="6" y="30"/>
                    </a:lnTo>
                    <a:lnTo>
                      <a:pt x="6" y="30"/>
                    </a:lnTo>
                    <a:lnTo>
                      <a:pt x="5" y="23"/>
                    </a:lnTo>
                    <a:lnTo>
                      <a:pt x="6" y="16"/>
                    </a:lnTo>
                    <a:lnTo>
                      <a:pt x="2" y="14"/>
                    </a:lnTo>
                    <a:close/>
                    <a:moveTo>
                      <a:pt x="35" y="14"/>
                    </a:moveTo>
                    <a:lnTo>
                      <a:pt x="47" y="19"/>
                    </a:lnTo>
                    <a:lnTo>
                      <a:pt x="47" y="19"/>
                    </a:lnTo>
                    <a:lnTo>
                      <a:pt x="48" y="20"/>
                    </a:lnTo>
                    <a:lnTo>
                      <a:pt x="48" y="22"/>
                    </a:lnTo>
                    <a:lnTo>
                      <a:pt x="48" y="22"/>
                    </a:lnTo>
                    <a:lnTo>
                      <a:pt x="47" y="23"/>
                    </a:lnTo>
                    <a:lnTo>
                      <a:pt x="59" y="30"/>
                    </a:lnTo>
                    <a:lnTo>
                      <a:pt x="59" y="30"/>
                    </a:lnTo>
                    <a:lnTo>
                      <a:pt x="63" y="26"/>
                    </a:lnTo>
                    <a:lnTo>
                      <a:pt x="39" y="15"/>
                    </a:lnTo>
                    <a:lnTo>
                      <a:pt x="39" y="15"/>
                    </a:lnTo>
                    <a:lnTo>
                      <a:pt x="35" y="14"/>
                    </a:lnTo>
                    <a:close/>
                    <a:moveTo>
                      <a:pt x="8" y="7"/>
                    </a:moveTo>
                    <a:lnTo>
                      <a:pt x="8" y="7"/>
                    </a:lnTo>
                    <a:lnTo>
                      <a:pt x="5" y="10"/>
                    </a:lnTo>
                    <a:lnTo>
                      <a:pt x="9" y="12"/>
                    </a:lnTo>
                    <a:lnTo>
                      <a:pt x="9" y="12"/>
                    </a:lnTo>
                    <a:lnTo>
                      <a:pt x="13" y="8"/>
                    </a:lnTo>
                    <a:lnTo>
                      <a:pt x="8" y="7"/>
                    </a:lnTo>
                    <a:close/>
                    <a:moveTo>
                      <a:pt x="24" y="0"/>
                    </a:moveTo>
                    <a:lnTo>
                      <a:pt x="24" y="0"/>
                    </a:lnTo>
                    <a:lnTo>
                      <a:pt x="17" y="2"/>
                    </a:lnTo>
                    <a:lnTo>
                      <a:pt x="17" y="2"/>
                    </a:lnTo>
                    <a:lnTo>
                      <a:pt x="13" y="3"/>
                    </a:lnTo>
                    <a:lnTo>
                      <a:pt x="19" y="6"/>
                    </a:lnTo>
                    <a:lnTo>
                      <a:pt x="19" y="6"/>
                    </a:lnTo>
                    <a:lnTo>
                      <a:pt x="25" y="6"/>
                    </a:lnTo>
                    <a:lnTo>
                      <a:pt x="25" y="6"/>
                    </a:lnTo>
                    <a:lnTo>
                      <a:pt x="29" y="6"/>
                    </a:lnTo>
                    <a:lnTo>
                      <a:pt x="33" y="7"/>
                    </a:lnTo>
                    <a:lnTo>
                      <a:pt x="66" y="22"/>
                    </a:lnTo>
                    <a:lnTo>
                      <a:pt x="66" y="22"/>
                    </a:lnTo>
                    <a:lnTo>
                      <a:pt x="67" y="18"/>
                    </a:lnTo>
                    <a:lnTo>
                      <a:pt x="36" y="3"/>
                    </a:lnTo>
                    <a:lnTo>
                      <a:pt x="36" y="3"/>
                    </a:lnTo>
                    <a:lnTo>
                      <a:pt x="31" y="2"/>
                    </a:lnTo>
                    <a:lnTo>
                      <a:pt x="24"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82"/>
              <p:cNvSpPr>
                <a:spLocks/>
              </p:cNvSpPr>
              <p:nvPr/>
            </p:nvSpPr>
            <p:spPr bwMode="auto">
              <a:xfrm rot="2007898">
                <a:off x="559780" y="4911392"/>
                <a:ext cx="339288" cy="241901"/>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close/>
                  </a:path>
                </a:pathLst>
              </a:custGeom>
              <a:solidFill>
                <a:srgbClr val="A3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83"/>
              <p:cNvSpPr>
                <a:spLocks/>
              </p:cNvSpPr>
              <p:nvPr/>
            </p:nvSpPr>
            <p:spPr bwMode="auto">
              <a:xfrm rot="2007898">
                <a:off x="559780" y="4911392"/>
                <a:ext cx="339288" cy="241901"/>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87"/>
              <p:cNvSpPr>
                <a:spLocks noEditPoints="1"/>
              </p:cNvSpPr>
              <p:nvPr/>
            </p:nvSpPr>
            <p:spPr bwMode="auto">
              <a:xfrm rot="2007898">
                <a:off x="608217" y="4894787"/>
                <a:ext cx="235618" cy="97390"/>
              </a:xfrm>
              <a:custGeom>
                <a:avLst/>
                <a:gdLst>
                  <a:gd name="T0" fmla="*/ 32 w 75"/>
                  <a:gd name="T1" fmla="*/ 14 h 31"/>
                  <a:gd name="T2" fmla="*/ 27 w 75"/>
                  <a:gd name="T3" fmla="*/ 14 h 31"/>
                  <a:gd name="T4" fmla="*/ 18 w 75"/>
                  <a:gd name="T5" fmla="*/ 21 h 31"/>
                  <a:gd name="T6" fmla="*/ 17 w 75"/>
                  <a:gd name="T7" fmla="*/ 26 h 31"/>
                  <a:gd name="T8" fmla="*/ 24 w 75"/>
                  <a:gd name="T9" fmla="*/ 31 h 31"/>
                  <a:gd name="T10" fmla="*/ 23 w 75"/>
                  <a:gd name="T11" fmla="*/ 30 h 31"/>
                  <a:gd name="T12" fmla="*/ 23 w 75"/>
                  <a:gd name="T13" fmla="*/ 27 h 31"/>
                  <a:gd name="T14" fmla="*/ 24 w 75"/>
                  <a:gd name="T15" fmla="*/ 23 h 31"/>
                  <a:gd name="T16" fmla="*/ 29 w 75"/>
                  <a:gd name="T17" fmla="*/ 18 h 31"/>
                  <a:gd name="T18" fmla="*/ 32 w 75"/>
                  <a:gd name="T19" fmla="*/ 18 h 31"/>
                  <a:gd name="T20" fmla="*/ 36 w 75"/>
                  <a:gd name="T21" fmla="*/ 19 h 31"/>
                  <a:gd name="T22" fmla="*/ 70 w 75"/>
                  <a:gd name="T23" fmla="*/ 30 h 31"/>
                  <a:gd name="T24" fmla="*/ 39 w 75"/>
                  <a:gd name="T25" fmla="*/ 15 h 31"/>
                  <a:gd name="T26" fmla="*/ 24 w 75"/>
                  <a:gd name="T27" fmla="*/ 0 h 31"/>
                  <a:gd name="T28" fmla="*/ 16 w 75"/>
                  <a:gd name="T29" fmla="*/ 2 h 31"/>
                  <a:gd name="T30" fmla="*/ 12 w 75"/>
                  <a:gd name="T31" fmla="*/ 3 h 31"/>
                  <a:gd name="T32" fmla="*/ 5 w 75"/>
                  <a:gd name="T33" fmla="*/ 10 h 31"/>
                  <a:gd name="T34" fmla="*/ 2 w 75"/>
                  <a:gd name="T35" fmla="*/ 14 h 31"/>
                  <a:gd name="T36" fmla="*/ 0 w 75"/>
                  <a:gd name="T37" fmla="*/ 22 h 31"/>
                  <a:gd name="T38" fmla="*/ 1 w 75"/>
                  <a:gd name="T39" fmla="*/ 31 h 31"/>
                  <a:gd name="T40" fmla="*/ 1 w 75"/>
                  <a:gd name="T41" fmla="*/ 31 h 31"/>
                  <a:gd name="T42" fmla="*/ 6 w 75"/>
                  <a:gd name="T43" fmla="*/ 31 h 31"/>
                  <a:gd name="T44" fmla="*/ 6 w 75"/>
                  <a:gd name="T45" fmla="*/ 30 h 31"/>
                  <a:gd name="T46" fmla="*/ 6 w 75"/>
                  <a:gd name="T47" fmla="*/ 15 h 31"/>
                  <a:gd name="T48" fmla="*/ 12 w 75"/>
                  <a:gd name="T49" fmla="*/ 10 h 31"/>
                  <a:gd name="T50" fmla="*/ 18 w 75"/>
                  <a:gd name="T51" fmla="*/ 6 h 31"/>
                  <a:gd name="T52" fmla="*/ 24 w 75"/>
                  <a:gd name="T53" fmla="*/ 6 h 31"/>
                  <a:gd name="T54" fmla="*/ 33 w 75"/>
                  <a:gd name="T55" fmla="*/ 7 h 31"/>
                  <a:gd name="T56" fmla="*/ 71 w 75"/>
                  <a:gd name="T57" fmla="*/ 25 h 31"/>
                  <a:gd name="T58" fmla="*/ 72 w 75"/>
                  <a:gd name="T59" fmla="*/ 26 h 31"/>
                  <a:gd name="T60" fmla="*/ 75 w 75"/>
                  <a:gd name="T61" fmla="*/ 25 h 31"/>
                  <a:gd name="T62" fmla="*/ 74 w 75"/>
                  <a:gd name="T63" fmla="*/ 21 h 31"/>
                  <a:gd name="T64" fmla="*/ 35 w 75"/>
                  <a:gd name="T65" fmla="*/ 3 h 31"/>
                  <a:gd name="T66" fmla="*/ 24 w 75"/>
                  <a:gd name="T6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 h="31">
                    <a:moveTo>
                      <a:pt x="32" y="14"/>
                    </a:moveTo>
                    <a:lnTo>
                      <a:pt x="32" y="14"/>
                    </a:lnTo>
                    <a:lnTo>
                      <a:pt x="27" y="14"/>
                    </a:lnTo>
                    <a:lnTo>
                      <a:pt x="27" y="14"/>
                    </a:lnTo>
                    <a:lnTo>
                      <a:pt x="23" y="17"/>
                    </a:lnTo>
                    <a:lnTo>
                      <a:pt x="18" y="21"/>
                    </a:lnTo>
                    <a:lnTo>
                      <a:pt x="18" y="21"/>
                    </a:lnTo>
                    <a:lnTo>
                      <a:pt x="17" y="26"/>
                    </a:lnTo>
                    <a:lnTo>
                      <a:pt x="18" y="31"/>
                    </a:lnTo>
                    <a:lnTo>
                      <a:pt x="24" y="31"/>
                    </a:lnTo>
                    <a:lnTo>
                      <a:pt x="24" y="31"/>
                    </a:lnTo>
                    <a:lnTo>
                      <a:pt x="23" y="30"/>
                    </a:lnTo>
                    <a:lnTo>
                      <a:pt x="23" y="30"/>
                    </a:lnTo>
                    <a:lnTo>
                      <a:pt x="23" y="27"/>
                    </a:lnTo>
                    <a:lnTo>
                      <a:pt x="24" y="23"/>
                    </a:lnTo>
                    <a:lnTo>
                      <a:pt x="24" y="23"/>
                    </a:lnTo>
                    <a:lnTo>
                      <a:pt x="25" y="21"/>
                    </a:lnTo>
                    <a:lnTo>
                      <a:pt x="29" y="18"/>
                    </a:lnTo>
                    <a:lnTo>
                      <a:pt x="29" y="18"/>
                    </a:lnTo>
                    <a:lnTo>
                      <a:pt x="32" y="18"/>
                    </a:lnTo>
                    <a:lnTo>
                      <a:pt x="32" y="18"/>
                    </a:lnTo>
                    <a:lnTo>
                      <a:pt x="36" y="19"/>
                    </a:lnTo>
                    <a:lnTo>
                      <a:pt x="59" y="30"/>
                    </a:lnTo>
                    <a:lnTo>
                      <a:pt x="70" y="30"/>
                    </a:lnTo>
                    <a:lnTo>
                      <a:pt x="39" y="15"/>
                    </a:lnTo>
                    <a:lnTo>
                      <a:pt x="39" y="15"/>
                    </a:lnTo>
                    <a:lnTo>
                      <a:pt x="32" y="14"/>
                    </a:lnTo>
                    <a:close/>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close/>
                  </a:path>
                </a:pathLst>
              </a:custGeom>
              <a:solidFill>
                <a:srgbClr val="8B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89"/>
              <p:cNvSpPr>
                <a:spLocks/>
              </p:cNvSpPr>
              <p:nvPr/>
            </p:nvSpPr>
            <p:spPr bwMode="auto">
              <a:xfrm rot="2007898">
                <a:off x="608217" y="4894787"/>
                <a:ext cx="235618" cy="97390"/>
              </a:xfrm>
              <a:custGeom>
                <a:avLst/>
                <a:gdLst>
                  <a:gd name="T0" fmla="*/ 24 w 75"/>
                  <a:gd name="T1" fmla="*/ 0 h 31"/>
                  <a:gd name="T2" fmla="*/ 24 w 75"/>
                  <a:gd name="T3" fmla="*/ 0 h 31"/>
                  <a:gd name="T4" fmla="*/ 16 w 75"/>
                  <a:gd name="T5" fmla="*/ 2 h 31"/>
                  <a:gd name="T6" fmla="*/ 16 w 75"/>
                  <a:gd name="T7" fmla="*/ 2 h 31"/>
                  <a:gd name="T8" fmla="*/ 12 w 75"/>
                  <a:gd name="T9" fmla="*/ 3 h 31"/>
                  <a:gd name="T10" fmla="*/ 8 w 75"/>
                  <a:gd name="T11" fmla="*/ 6 h 31"/>
                  <a:gd name="T12" fmla="*/ 5 w 75"/>
                  <a:gd name="T13" fmla="*/ 10 h 31"/>
                  <a:gd name="T14" fmla="*/ 2 w 75"/>
                  <a:gd name="T15" fmla="*/ 14 h 31"/>
                  <a:gd name="T16" fmla="*/ 2 w 75"/>
                  <a:gd name="T17" fmla="*/ 14 h 31"/>
                  <a:gd name="T18" fmla="*/ 1 w 75"/>
                  <a:gd name="T19" fmla="*/ 18 h 31"/>
                  <a:gd name="T20" fmla="*/ 0 w 75"/>
                  <a:gd name="T21" fmla="*/ 22 h 31"/>
                  <a:gd name="T22" fmla="*/ 0 w 75"/>
                  <a:gd name="T23" fmla="*/ 27 h 31"/>
                  <a:gd name="T24" fmla="*/ 1 w 75"/>
                  <a:gd name="T25" fmla="*/ 31 h 31"/>
                  <a:gd name="T26" fmla="*/ 1 w 75"/>
                  <a:gd name="T27" fmla="*/ 31 h 31"/>
                  <a:gd name="T28" fmla="*/ 1 w 75"/>
                  <a:gd name="T29" fmla="*/ 31 h 31"/>
                  <a:gd name="T30" fmla="*/ 6 w 75"/>
                  <a:gd name="T31" fmla="*/ 31 h 31"/>
                  <a:gd name="T32" fmla="*/ 6 w 75"/>
                  <a:gd name="T33" fmla="*/ 31 h 31"/>
                  <a:gd name="T34" fmla="*/ 6 w 75"/>
                  <a:gd name="T35" fmla="*/ 30 h 31"/>
                  <a:gd name="T36" fmla="*/ 6 w 75"/>
                  <a:gd name="T37" fmla="*/ 30 h 31"/>
                  <a:gd name="T38" fmla="*/ 5 w 75"/>
                  <a:gd name="T39" fmla="*/ 23 h 31"/>
                  <a:gd name="T40" fmla="*/ 6 w 75"/>
                  <a:gd name="T41" fmla="*/ 15 h 31"/>
                  <a:gd name="T42" fmla="*/ 6 w 75"/>
                  <a:gd name="T43" fmla="*/ 15 h 31"/>
                  <a:gd name="T44" fmla="*/ 12 w 75"/>
                  <a:gd name="T45" fmla="*/ 10 h 31"/>
                  <a:gd name="T46" fmla="*/ 18 w 75"/>
                  <a:gd name="T47" fmla="*/ 6 h 31"/>
                  <a:gd name="T48" fmla="*/ 18 w 75"/>
                  <a:gd name="T49" fmla="*/ 6 h 31"/>
                  <a:gd name="T50" fmla="*/ 24 w 75"/>
                  <a:gd name="T51" fmla="*/ 6 h 31"/>
                  <a:gd name="T52" fmla="*/ 24 w 75"/>
                  <a:gd name="T53" fmla="*/ 6 h 31"/>
                  <a:gd name="T54" fmla="*/ 29 w 75"/>
                  <a:gd name="T55" fmla="*/ 6 h 31"/>
                  <a:gd name="T56" fmla="*/ 33 w 75"/>
                  <a:gd name="T57" fmla="*/ 7 h 31"/>
                  <a:gd name="T58" fmla="*/ 71 w 75"/>
                  <a:gd name="T59" fmla="*/ 25 h 31"/>
                  <a:gd name="T60" fmla="*/ 71 w 75"/>
                  <a:gd name="T61" fmla="*/ 25 h 31"/>
                  <a:gd name="T62" fmla="*/ 72 w 75"/>
                  <a:gd name="T63" fmla="*/ 26 h 31"/>
                  <a:gd name="T64" fmla="*/ 72 w 75"/>
                  <a:gd name="T65" fmla="*/ 26 h 31"/>
                  <a:gd name="T66" fmla="*/ 75 w 75"/>
                  <a:gd name="T67" fmla="*/ 25 h 31"/>
                  <a:gd name="T68" fmla="*/ 75 w 75"/>
                  <a:gd name="T69" fmla="*/ 25 h 31"/>
                  <a:gd name="T70" fmla="*/ 75 w 75"/>
                  <a:gd name="T71" fmla="*/ 22 h 31"/>
                  <a:gd name="T72" fmla="*/ 74 w 75"/>
                  <a:gd name="T73" fmla="*/ 21 h 31"/>
                  <a:gd name="T74" fmla="*/ 35 w 75"/>
                  <a:gd name="T75" fmla="*/ 3 h 31"/>
                  <a:gd name="T76" fmla="*/ 35 w 75"/>
                  <a:gd name="T77" fmla="*/ 3 h 31"/>
                  <a:gd name="T78" fmla="*/ 29 w 75"/>
                  <a:gd name="T79" fmla="*/ 0 h 31"/>
                  <a:gd name="T80" fmla="*/ 24 w 75"/>
                  <a:gd name="T8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31">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34" name="Freeform 106"/>
            <p:cNvSpPr>
              <a:spLocks/>
            </p:cNvSpPr>
            <p:nvPr/>
          </p:nvSpPr>
          <p:spPr bwMode="auto">
            <a:xfrm rot="2007898">
              <a:off x="303489" y="4552109"/>
              <a:ext cx="72257" cy="128806"/>
            </a:xfrm>
            <a:custGeom>
              <a:avLst/>
              <a:gdLst>
                <a:gd name="T0" fmla="*/ 1 w 23"/>
                <a:gd name="T1" fmla="*/ 41 h 41"/>
                <a:gd name="T2" fmla="*/ 23 w 23"/>
                <a:gd name="T3" fmla="*/ 39 h 41"/>
                <a:gd name="T4" fmla="*/ 22 w 23"/>
                <a:gd name="T5" fmla="*/ 0 h 41"/>
                <a:gd name="T6" fmla="*/ 0 w 23"/>
                <a:gd name="T7" fmla="*/ 1 h 41"/>
                <a:gd name="T8" fmla="*/ 1 w 23"/>
                <a:gd name="T9" fmla="*/ 41 h 41"/>
              </a:gdLst>
              <a:ahLst/>
              <a:cxnLst>
                <a:cxn ang="0">
                  <a:pos x="T0" y="T1"/>
                </a:cxn>
                <a:cxn ang="0">
                  <a:pos x="T2" y="T3"/>
                </a:cxn>
                <a:cxn ang="0">
                  <a:pos x="T4" y="T5"/>
                </a:cxn>
                <a:cxn ang="0">
                  <a:pos x="T6" y="T7"/>
                </a:cxn>
                <a:cxn ang="0">
                  <a:pos x="T8" y="T9"/>
                </a:cxn>
              </a:cxnLst>
              <a:rect l="0" t="0" r="r" b="b"/>
              <a:pathLst>
                <a:path w="23" h="41">
                  <a:moveTo>
                    <a:pt x="1" y="41"/>
                  </a:moveTo>
                  <a:lnTo>
                    <a:pt x="23" y="39"/>
                  </a:lnTo>
                  <a:lnTo>
                    <a:pt x="22" y="0"/>
                  </a:lnTo>
                  <a:lnTo>
                    <a:pt x="0" y="1"/>
                  </a:lnTo>
                  <a:lnTo>
                    <a:pt x="1" y="41"/>
                  </a:lnTo>
                  <a:close/>
                </a:path>
              </a:pathLst>
            </a:custGeom>
            <a:solidFill>
              <a:srgbClr val="AD3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45" name="Freeform 218"/>
          <p:cNvSpPr>
            <a:spLocks/>
          </p:cNvSpPr>
          <p:nvPr/>
        </p:nvSpPr>
        <p:spPr bwMode="auto">
          <a:xfrm rot="1758138">
            <a:off x="7295619" y="729867"/>
            <a:ext cx="712964" cy="534725"/>
          </a:xfrm>
          <a:custGeom>
            <a:avLst/>
            <a:gdLst>
              <a:gd name="T0" fmla="*/ 77 w 100"/>
              <a:gd name="T1" fmla="*/ 0 h 75"/>
              <a:gd name="T2" fmla="*/ 65 w 100"/>
              <a:gd name="T3" fmla="*/ 2 h 75"/>
              <a:gd name="T4" fmla="*/ 30 w 100"/>
              <a:gd name="T5" fmla="*/ 21 h 75"/>
              <a:gd name="T6" fmla="*/ 29 w 100"/>
              <a:gd name="T7" fmla="*/ 24 h 75"/>
              <a:gd name="T8" fmla="*/ 31 w 100"/>
              <a:gd name="T9" fmla="*/ 25 h 75"/>
              <a:gd name="T10" fmla="*/ 31 w 100"/>
              <a:gd name="T11" fmla="*/ 25 h 75"/>
              <a:gd name="T12" fmla="*/ 68 w 100"/>
              <a:gd name="T13" fmla="*/ 6 h 75"/>
              <a:gd name="T14" fmla="*/ 77 w 100"/>
              <a:gd name="T15" fmla="*/ 5 h 75"/>
              <a:gd name="T16" fmla="*/ 81 w 100"/>
              <a:gd name="T17" fmla="*/ 5 h 75"/>
              <a:gd name="T18" fmla="*/ 88 w 100"/>
              <a:gd name="T19" fmla="*/ 9 h 75"/>
              <a:gd name="T20" fmla="*/ 94 w 100"/>
              <a:gd name="T21" fmla="*/ 15 h 75"/>
              <a:gd name="T22" fmla="*/ 94 w 100"/>
              <a:gd name="T23" fmla="*/ 28 h 75"/>
              <a:gd name="T24" fmla="*/ 91 w 100"/>
              <a:gd name="T25" fmla="*/ 33 h 75"/>
              <a:gd name="T26" fmla="*/ 25 w 100"/>
              <a:gd name="T27" fmla="*/ 69 h 75"/>
              <a:gd name="T28" fmla="*/ 22 w 100"/>
              <a:gd name="T29" fmla="*/ 70 h 75"/>
              <a:gd name="T30" fmla="*/ 18 w 100"/>
              <a:gd name="T31" fmla="*/ 71 h 75"/>
              <a:gd name="T32" fmla="*/ 11 w 100"/>
              <a:gd name="T33" fmla="*/ 69 h 75"/>
              <a:gd name="T34" fmla="*/ 6 w 100"/>
              <a:gd name="T35" fmla="*/ 63 h 75"/>
              <a:gd name="T36" fmla="*/ 4 w 100"/>
              <a:gd name="T37" fmla="*/ 59 h 75"/>
              <a:gd name="T38" fmla="*/ 9 w 100"/>
              <a:gd name="T39" fmla="*/ 48 h 75"/>
              <a:gd name="T40" fmla="*/ 65 w 100"/>
              <a:gd name="T41" fmla="*/ 19 h 75"/>
              <a:gd name="T42" fmla="*/ 69 w 100"/>
              <a:gd name="T43" fmla="*/ 17 h 75"/>
              <a:gd name="T44" fmla="*/ 72 w 100"/>
              <a:gd name="T45" fmla="*/ 17 h 75"/>
              <a:gd name="T46" fmla="*/ 75 w 100"/>
              <a:gd name="T47" fmla="*/ 19 h 75"/>
              <a:gd name="T48" fmla="*/ 77 w 100"/>
              <a:gd name="T49" fmla="*/ 21 h 75"/>
              <a:gd name="T50" fmla="*/ 79 w 100"/>
              <a:gd name="T51" fmla="*/ 28 h 75"/>
              <a:gd name="T52" fmla="*/ 76 w 100"/>
              <a:gd name="T53" fmla="*/ 32 h 75"/>
              <a:gd name="T54" fmla="*/ 23 w 100"/>
              <a:gd name="T55" fmla="*/ 59 h 75"/>
              <a:gd name="T56" fmla="*/ 23 w 100"/>
              <a:gd name="T57" fmla="*/ 60 h 75"/>
              <a:gd name="T58" fmla="*/ 23 w 100"/>
              <a:gd name="T59" fmla="*/ 63 h 75"/>
              <a:gd name="T60" fmla="*/ 25 w 100"/>
              <a:gd name="T61" fmla="*/ 63 h 75"/>
              <a:gd name="T62" fmla="*/ 76 w 100"/>
              <a:gd name="T63" fmla="*/ 38 h 75"/>
              <a:gd name="T64" fmla="*/ 80 w 100"/>
              <a:gd name="T65" fmla="*/ 35 h 75"/>
              <a:gd name="T66" fmla="*/ 83 w 100"/>
              <a:gd name="T67" fmla="*/ 29 h 75"/>
              <a:gd name="T68" fmla="*/ 81 w 100"/>
              <a:gd name="T69" fmla="*/ 20 h 75"/>
              <a:gd name="T70" fmla="*/ 79 w 100"/>
              <a:gd name="T71" fmla="*/ 16 h 75"/>
              <a:gd name="T72" fmla="*/ 73 w 100"/>
              <a:gd name="T73" fmla="*/ 13 h 75"/>
              <a:gd name="T74" fmla="*/ 69 w 100"/>
              <a:gd name="T75" fmla="*/ 13 h 75"/>
              <a:gd name="T76" fmla="*/ 63 w 100"/>
              <a:gd name="T77" fmla="*/ 15 h 75"/>
              <a:gd name="T78" fmla="*/ 10 w 100"/>
              <a:gd name="T79" fmla="*/ 42 h 75"/>
              <a:gd name="T80" fmla="*/ 0 w 100"/>
              <a:gd name="T81" fmla="*/ 52 h 75"/>
              <a:gd name="T82" fmla="*/ 2 w 100"/>
              <a:gd name="T83" fmla="*/ 66 h 75"/>
              <a:gd name="T84" fmla="*/ 4 w 100"/>
              <a:gd name="T85" fmla="*/ 70 h 75"/>
              <a:gd name="T86" fmla="*/ 14 w 100"/>
              <a:gd name="T87" fmla="*/ 75 h 75"/>
              <a:gd name="T88" fmla="*/ 18 w 100"/>
              <a:gd name="T89" fmla="*/ 75 h 75"/>
              <a:gd name="T90" fmla="*/ 23 w 100"/>
              <a:gd name="T91" fmla="*/ 74 h 75"/>
              <a:gd name="T92" fmla="*/ 87 w 100"/>
              <a:gd name="T93" fmla="*/ 43 h 75"/>
              <a:gd name="T94" fmla="*/ 91 w 100"/>
              <a:gd name="T95" fmla="*/ 40 h 75"/>
              <a:gd name="T96" fmla="*/ 96 w 100"/>
              <a:gd name="T97" fmla="*/ 33 h 75"/>
              <a:gd name="T98" fmla="*/ 99 w 100"/>
              <a:gd name="T99" fmla="*/ 29 h 75"/>
              <a:gd name="T100" fmla="*/ 100 w 100"/>
              <a:gd name="T101" fmla="*/ 20 h 75"/>
              <a:gd name="T102" fmla="*/ 98 w 100"/>
              <a:gd name="T103" fmla="*/ 12 h 75"/>
              <a:gd name="T104" fmla="*/ 95 w 100"/>
              <a:gd name="T105" fmla="*/ 8 h 75"/>
              <a:gd name="T106" fmla="*/ 88 w 100"/>
              <a:gd name="T107" fmla="*/ 2 h 75"/>
              <a:gd name="T108" fmla="*/ 84 w 100"/>
              <a:gd name="T10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 h="75">
                <a:moveTo>
                  <a:pt x="77" y="0"/>
                </a:moveTo>
                <a:lnTo>
                  <a:pt x="77" y="0"/>
                </a:lnTo>
                <a:lnTo>
                  <a:pt x="71" y="1"/>
                </a:lnTo>
                <a:lnTo>
                  <a:pt x="65" y="2"/>
                </a:lnTo>
                <a:lnTo>
                  <a:pt x="30" y="21"/>
                </a:lnTo>
                <a:lnTo>
                  <a:pt x="30" y="21"/>
                </a:lnTo>
                <a:lnTo>
                  <a:pt x="29" y="23"/>
                </a:lnTo>
                <a:lnTo>
                  <a:pt x="29" y="24"/>
                </a:lnTo>
                <a:lnTo>
                  <a:pt x="29" y="24"/>
                </a:lnTo>
                <a:lnTo>
                  <a:pt x="31" y="25"/>
                </a:lnTo>
                <a:lnTo>
                  <a:pt x="31" y="25"/>
                </a:lnTo>
                <a:lnTo>
                  <a:pt x="31" y="25"/>
                </a:lnTo>
                <a:lnTo>
                  <a:pt x="68" y="6"/>
                </a:lnTo>
                <a:lnTo>
                  <a:pt x="68" y="6"/>
                </a:lnTo>
                <a:lnTo>
                  <a:pt x="72" y="5"/>
                </a:lnTo>
                <a:lnTo>
                  <a:pt x="77" y="5"/>
                </a:lnTo>
                <a:lnTo>
                  <a:pt x="77" y="5"/>
                </a:lnTo>
                <a:lnTo>
                  <a:pt x="81" y="5"/>
                </a:lnTo>
                <a:lnTo>
                  <a:pt x="81" y="5"/>
                </a:lnTo>
                <a:lnTo>
                  <a:pt x="88" y="9"/>
                </a:lnTo>
                <a:lnTo>
                  <a:pt x="94" y="15"/>
                </a:lnTo>
                <a:lnTo>
                  <a:pt x="94" y="15"/>
                </a:lnTo>
                <a:lnTo>
                  <a:pt x="95" y="21"/>
                </a:lnTo>
                <a:lnTo>
                  <a:pt x="94" y="28"/>
                </a:lnTo>
                <a:lnTo>
                  <a:pt x="94" y="28"/>
                </a:lnTo>
                <a:lnTo>
                  <a:pt x="91" y="33"/>
                </a:lnTo>
                <a:lnTo>
                  <a:pt x="85" y="39"/>
                </a:lnTo>
                <a:lnTo>
                  <a:pt x="25" y="69"/>
                </a:lnTo>
                <a:lnTo>
                  <a:pt x="25" y="69"/>
                </a:lnTo>
                <a:lnTo>
                  <a:pt x="22" y="70"/>
                </a:lnTo>
                <a:lnTo>
                  <a:pt x="18" y="71"/>
                </a:lnTo>
                <a:lnTo>
                  <a:pt x="18" y="71"/>
                </a:lnTo>
                <a:lnTo>
                  <a:pt x="15" y="70"/>
                </a:lnTo>
                <a:lnTo>
                  <a:pt x="11" y="69"/>
                </a:lnTo>
                <a:lnTo>
                  <a:pt x="9" y="67"/>
                </a:lnTo>
                <a:lnTo>
                  <a:pt x="6" y="63"/>
                </a:lnTo>
                <a:lnTo>
                  <a:pt x="6" y="63"/>
                </a:lnTo>
                <a:lnTo>
                  <a:pt x="4" y="59"/>
                </a:lnTo>
                <a:lnTo>
                  <a:pt x="6" y="54"/>
                </a:lnTo>
                <a:lnTo>
                  <a:pt x="9" y="48"/>
                </a:lnTo>
                <a:lnTo>
                  <a:pt x="13" y="46"/>
                </a:lnTo>
                <a:lnTo>
                  <a:pt x="65" y="19"/>
                </a:lnTo>
                <a:lnTo>
                  <a:pt x="65" y="19"/>
                </a:lnTo>
                <a:lnTo>
                  <a:pt x="69" y="17"/>
                </a:lnTo>
                <a:lnTo>
                  <a:pt x="69" y="17"/>
                </a:lnTo>
                <a:lnTo>
                  <a:pt x="72" y="17"/>
                </a:lnTo>
                <a:lnTo>
                  <a:pt x="72" y="17"/>
                </a:lnTo>
                <a:lnTo>
                  <a:pt x="75" y="19"/>
                </a:lnTo>
                <a:lnTo>
                  <a:pt x="77" y="21"/>
                </a:lnTo>
                <a:lnTo>
                  <a:pt x="77" y="21"/>
                </a:lnTo>
                <a:lnTo>
                  <a:pt x="79" y="25"/>
                </a:lnTo>
                <a:lnTo>
                  <a:pt x="79" y="28"/>
                </a:lnTo>
                <a:lnTo>
                  <a:pt x="79" y="28"/>
                </a:lnTo>
                <a:lnTo>
                  <a:pt x="76" y="32"/>
                </a:lnTo>
                <a:lnTo>
                  <a:pt x="73" y="33"/>
                </a:lnTo>
                <a:lnTo>
                  <a:pt x="23" y="59"/>
                </a:lnTo>
                <a:lnTo>
                  <a:pt x="23" y="59"/>
                </a:lnTo>
                <a:lnTo>
                  <a:pt x="23" y="60"/>
                </a:lnTo>
                <a:lnTo>
                  <a:pt x="23" y="63"/>
                </a:lnTo>
                <a:lnTo>
                  <a:pt x="23" y="63"/>
                </a:lnTo>
                <a:lnTo>
                  <a:pt x="25" y="63"/>
                </a:lnTo>
                <a:lnTo>
                  <a:pt x="25" y="63"/>
                </a:lnTo>
                <a:lnTo>
                  <a:pt x="26" y="63"/>
                </a:lnTo>
                <a:lnTo>
                  <a:pt x="76" y="38"/>
                </a:lnTo>
                <a:lnTo>
                  <a:pt x="76" y="38"/>
                </a:lnTo>
                <a:lnTo>
                  <a:pt x="80" y="35"/>
                </a:lnTo>
                <a:lnTo>
                  <a:pt x="83" y="29"/>
                </a:lnTo>
                <a:lnTo>
                  <a:pt x="83" y="29"/>
                </a:lnTo>
                <a:lnTo>
                  <a:pt x="83" y="24"/>
                </a:lnTo>
                <a:lnTo>
                  <a:pt x="81" y="20"/>
                </a:lnTo>
                <a:lnTo>
                  <a:pt x="81" y="20"/>
                </a:lnTo>
                <a:lnTo>
                  <a:pt x="79" y="16"/>
                </a:lnTo>
                <a:lnTo>
                  <a:pt x="73" y="13"/>
                </a:lnTo>
                <a:lnTo>
                  <a:pt x="73" y="13"/>
                </a:lnTo>
                <a:lnTo>
                  <a:pt x="69" y="13"/>
                </a:lnTo>
                <a:lnTo>
                  <a:pt x="69" y="13"/>
                </a:lnTo>
                <a:lnTo>
                  <a:pt x="67" y="13"/>
                </a:lnTo>
                <a:lnTo>
                  <a:pt x="63" y="15"/>
                </a:lnTo>
                <a:lnTo>
                  <a:pt x="10" y="42"/>
                </a:lnTo>
                <a:lnTo>
                  <a:pt x="10" y="42"/>
                </a:lnTo>
                <a:lnTo>
                  <a:pt x="4" y="46"/>
                </a:lnTo>
                <a:lnTo>
                  <a:pt x="0" y="52"/>
                </a:lnTo>
                <a:lnTo>
                  <a:pt x="0" y="59"/>
                </a:lnTo>
                <a:lnTo>
                  <a:pt x="2" y="66"/>
                </a:lnTo>
                <a:lnTo>
                  <a:pt x="2" y="66"/>
                </a:lnTo>
                <a:lnTo>
                  <a:pt x="4" y="70"/>
                </a:lnTo>
                <a:lnTo>
                  <a:pt x="9" y="73"/>
                </a:lnTo>
                <a:lnTo>
                  <a:pt x="14" y="75"/>
                </a:lnTo>
                <a:lnTo>
                  <a:pt x="18" y="75"/>
                </a:lnTo>
                <a:lnTo>
                  <a:pt x="18" y="75"/>
                </a:lnTo>
                <a:lnTo>
                  <a:pt x="23" y="74"/>
                </a:lnTo>
                <a:lnTo>
                  <a:pt x="23" y="74"/>
                </a:lnTo>
                <a:lnTo>
                  <a:pt x="27" y="73"/>
                </a:lnTo>
                <a:lnTo>
                  <a:pt x="87" y="43"/>
                </a:lnTo>
                <a:lnTo>
                  <a:pt x="87" y="43"/>
                </a:lnTo>
                <a:lnTo>
                  <a:pt x="91" y="40"/>
                </a:lnTo>
                <a:lnTo>
                  <a:pt x="94" y="36"/>
                </a:lnTo>
                <a:lnTo>
                  <a:pt x="96" y="33"/>
                </a:lnTo>
                <a:lnTo>
                  <a:pt x="99" y="29"/>
                </a:lnTo>
                <a:lnTo>
                  <a:pt x="99" y="29"/>
                </a:lnTo>
                <a:lnTo>
                  <a:pt x="99" y="24"/>
                </a:lnTo>
                <a:lnTo>
                  <a:pt x="100" y="20"/>
                </a:lnTo>
                <a:lnTo>
                  <a:pt x="99" y="16"/>
                </a:lnTo>
                <a:lnTo>
                  <a:pt x="98" y="12"/>
                </a:lnTo>
                <a:lnTo>
                  <a:pt x="98" y="12"/>
                </a:lnTo>
                <a:lnTo>
                  <a:pt x="95" y="8"/>
                </a:lnTo>
                <a:lnTo>
                  <a:pt x="91" y="5"/>
                </a:lnTo>
                <a:lnTo>
                  <a:pt x="88" y="2"/>
                </a:lnTo>
                <a:lnTo>
                  <a:pt x="84" y="1"/>
                </a:lnTo>
                <a:lnTo>
                  <a:pt x="84" y="1"/>
                </a:lnTo>
                <a:lnTo>
                  <a:pt x="77" y="0"/>
                </a:lnTo>
                <a:close/>
              </a:path>
            </a:pathLst>
          </a:custGeom>
          <a:solidFill>
            <a:srgbClr val="087287"/>
          </a:solidFill>
          <a:ln>
            <a:noFill/>
          </a:ln>
          <a:effectLst>
            <a:outerShdw blurRad="50800" dist="762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220"/>
          <p:cNvSpPr>
            <a:spLocks/>
          </p:cNvSpPr>
          <p:nvPr/>
        </p:nvSpPr>
        <p:spPr bwMode="auto">
          <a:xfrm rot="3519006">
            <a:off x="6860405" y="1723678"/>
            <a:ext cx="712964" cy="527596"/>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rgbClr val="087287"/>
          </a:solidFill>
          <a:ln>
            <a:noFill/>
          </a:ln>
          <a:effectLst>
            <a:outerShdw blurRad="50800" dist="762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222"/>
          <p:cNvSpPr>
            <a:spLocks/>
          </p:cNvSpPr>
          <p:nvPr/>
        </p:nvSpPr>
        <p:spPr bwMode="auto">
          <a:xfrm rot="3519006">
            <a:off x="7488163" y="2021235"/>
            <a:ext cx="712964" cy="534725"/>
          </a:xfrm>
          <a:custGeom>
            <a:avLst/>
            <a:gdLst>
              <a:gd name="T0" fmla="*/ 83 w 100"/>
              <a:gd name="T1" fmla="*/ 1 h 75"/>
              <a:gd name="T2" fmla="*/ 74 w 100"/>
              <a:gd name="T3" fmla="*/ 0 h 75"/>
              <a:gd name="T4" fmla="*/ 66 w 100"/>
              <a:gd name="T5" fmla="*/ 2 h 75"/>
              <a:gd name="T6" fmla="*/ 29 w 100"/>
              <a:gd name="T7" fmla="*/ 21 h 75"/>
              <a:gd name="T8" fmla="*/ 28 w 100"/>
              <a:gd name="T9" fmla="*/ 24 h 75"/>
              <a:gd name="T10" fmla="*/ 29 w 100"/>
              <a:gd name="T11" fmla="*/ 25 h 75"/>
              <a:gd name="T12" fmla="*/ 67 w 100"/>
              <a:gd name="T13" fmla="*/ 6 h 75"/>
              <a:gd name="T14" fmla="*/ 74 w 100"/>
              <a:gd name="T15" fmla="*/ 4 h 75"/>
              <a:gd name="T16" fmla="*/ 82 w 100"/>
              <a:gd name="T17" fmla="*/ 5 h 75"/>
              <a:gd name="T18" fmla="*/ 93 w 100"/>
              <a:gd name="T19" fmla="*/ 13 h 75"/>
              <a:gd name="T20" fmla="*/ 94 w 100"/>
              <a:gd name="T21" fmla="*/ 20 h 75"/>
              <a:gd name="T22" fmla="*/ 94 w 100"/>
              <a:gd name="T23" fmla="*/ 27 h 75"/>
              <a:gd name="T24" fmla="*/ 85 w 100"/>
              <a:gd name="T25" fmla="*/ 37 h 75"/>
              <a:gd name="T26" fmla="*/ 25 w 100"/>
              <a:gd name="T27" fmla="*/ 68 h 75"/>
              <a:gd name="T28" fmla="*/ 15 w 100"/>
              <a:gd name="T29" fmla="*/ 70 h 75"/>
              <a:gd name="T30" fmla="*/ 6 w 100"/>
              <a:gd name="T31" fmla="*/ 63 h 75"/>
              <a:gd name="T32" fmla="*/ 4 w 100"/>
              <a:gd name="T33" fmla="*/ 58 h 75"/>
              <a:gd name="T34" fmla="*/ 8 w 100"/>
              <a:gd name="T35" fmla="*/ 48 h 75"/>
              <a:gd name="T36" fmla="*/ 64 w 100"/>
              <a:gd name="T37" fmla="*/ 17 h 75"/>
              <a:gd name="T38" fmla="*/ 69 w 100"/>
              <a:gd name="T39" fmla="*/ 17 h 75"/>
              <a:gd name="T40" fmla="*/ 71 w 100"/>
              <a:gd name="T41" fmla="*/ 17 h 75"/>
              <a:gd name="T42" fmla="*/ 77 w 100"/>
              <a:gd name="T43" fmla="*/ 21 h 75"/>
              <a:gd name="T44" fmla="*/ 78 w 100"/>
              <a:gd name="T45" fmla="*/ 24 h 75"/>
              <a:gd name="T46" fmla="*/ 78 w 100"/>
              <a:gd name="T47" fmla="*/ 28 h 75"/>
              <a:gd name="T48" fmla="*/ 73 w 100"/>
              <a:gd name="T49" fmla="*/ 33 h 75"/>
              <a:gd name="T50" fmla="*/ 24 w 100"/>
              <a:gd name="T51" fmla="*/ 59 h 75"/>
              <a:gd name="T52" fmla="*/ 23 w 100"/>
              <a:gd name="T53" fmla="*/ 62 h 75"/>
              <a:gd name="T54" fmla="*/ 24 w 100"/>
              <a:gd name="T55" fmla="*/ 63 h 75"/>
              <a:gd name="T56" fmla="*/ 75 w 100"/>
              <a:gd name="T57" fmla="*/ 37 h 75"/>
              <a:gd name="T58" fmla="*/ 79 w 100"/>
              <a:gd name="T59" fmla="*/ 33 h 75"/>
              <a:gd name="T60" fmla="*/ 82 w 100"/>
              <a:gd name="T61" fmla="*/ 29 h 75"/>
              <a:gd name="T62" fmla="*/ 81 w 100"/>
              <a:gd name="T63" fmla="*/ 18 h 75"/>
              <a:gd name="T64" fmla="*/ 78 w 100"/>
              <a:gd name="T65" fmla="*/ 14 h 75"/>
              <a:gd name="T66" fmla="*/ 73 w 100"/>
              <a:gd name="T67" fmla="*/ 13 h 75"/>
              <a:gd name="T68" fmla="*/ 63 w 100"/>
              <a:gd name="T69" fmla="*/ 13 h 75"/>
              <a:gd name="T70" fmla="*/ 9 w 100"/>
              <a:gd name="T71" fmla="*/ 41 h 75"/>
              <a:gd name="T72" fmla="*/ 1 w 100"/>
              <a:gd name="T73" fmla="*/ 52 h 75"/>
              <a:gd name="T74" fmla="*/ 1 w 100"/>
              <a:gd name="T75" fmla="*/ 66 h 75"/>
              <a:gd name="T76" fmla="*/ 5 w 100"/>
              <a:gd name="T77" fmla="*/ 70 h 75"/>
              <a:gd name="T78" fmla="*/ 17 w 100"/>
              <a:gd name="T79" fmla="*/ 75 h 75"/>
              <a:gd name="T80" fmla="*/ 23 w 100"/>
              <a:gd name="T81" fmla="*/ 74 h 75"/>
              <a:gd name="T82" fmla="*/ 86 w 100"/>
              <a:gd name="T83" fmla="*/ 41 h 75"/>
              <a:gd name="T84" fmla="*/ 90 w 100"/>
              <a:gd name="T85" fmla="*/ 39 h 75"/>
              <a:gd name="T86" fmla="*/ 97 w 100"/>
              <a:gd name="T87" fmla="*/ 32 h 75"/>
              <a:gd name="T88" fmla="*/ 98 w 100"/>
              <a:gd name="T89" fmla="*/ 28 h 75"/>
              <a:gd name="T90" fmla="*/ 100 w 100"/>
              <a:gd name="T91" fmla="*/ 20 h 75"/>
              <a:gd name="T92" fmla="*/ 97 w 100"/>
              <a:gd name="T93" fmla="*/ 12 h 75"/>
              <a:gd name="T94" fmla="*/ 94 w 100"/>
              <a:gd name="T95" fmla="*/ 8 h 75"/>
              <a:gd name="T96" fmla="*/ 87 w 100"/>
              <a:gd name="T97" fmla="*/ 2 h 75"/>
              <a:gd name="T98" fmla="*/ 83 w 100"/>
              <a:gd name="T9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75">
                <a:moveTo>
                  <a:pt x="83" y="1"/>
                </a:moveTo>
                <a:lnTo>
                  <a:pt x="83" y="1"/>
                </a:lnTo>
                <a:lnTo>
                  <a:pt x="78" y="0"/>
                </a:lnTo>
                <a:lnTo>
                  <a:pt x="74" y="0"/>
                </a:lnTo>
                <a:lnTo>
                  <a:pt x="70" y="1"/>
                </a:lnTo>
                <a:lnTo>
                  <a:pt x="66" y="2"/>
                </a:lnTo>
                <a:lnTo>
                  <a:pt x="29" y="21"/>
                </a:lnTo>
                <a:lnTo>
                  <a:pt x="29" y="21"/>
                </a:lnTo>
                <a:lnTo>
                  <a:pt x="28" y="23"/>
                </a:lnTo>
                <a:lnTo>
                  <a:pt x="28" y="24"/>
                </a:lnTo>
                <a:lnTo>
                  <a:pt x="28" y="24"/>
                </a:lnTo>
                <a:lnTo>
                  <a:pt x="29" y="25"/>
                </a:lnTo>
                <a:lnTo>
                  <a:pt x="32" y="25"/>
                </a:lnTo>
                <a:lnTo>
                  <a:pt x="67" y="6"/>
                </a:lnTo>
                <a:lnTo>
                  <a:pt x="67" y="6"/>
                </a:lnTo>
                <a:lnTo>
                  <a:pt x="74" y="4"/>
                </a:lnTo>
                <a:lnTo>
                  <a:pt x="82" y="5"/>
                </a:lnTo>
                <a:lnTo>
                  <a:pt x="82" y="5"/>
                </a:lnTo>
                <a:lnTo>
                  <a:pt x="87" y="8"/>
                </a:lnTo>
                <a:lnTo>
                  <a:pt x="93" y="13"/>
                </a:lnTo>
                <a:lnTo>
                  <a:pt x="93" y="13"/>
                </a:lnTo>
                <a:lnTo>
                  <a:pt x="94" y="20"/>
                </a:lnTo>
                <a:lnTo>
                  <a:pt x="94" y="27"/>
                </a:lnTo>
                <a:lnTo>
                  <a:pt x="94" y="27"/>
                </a:lnTo>
                <a:lnTo>
                  <a:pt x="90" y="33"/>
                </a:lnTo>
                <a:lnTo>
                  <a:pt x="85" y="37"/>
                </a:lnTo>
                <a:lnTo>
                  <a:pt x="25" y="68"/>
                </a:lnTo>
                <a:lnTo>
                  <a:pt x="25" y="68"/>
                </a:lnTo>
                <a:lnTo>
                  <a:pt x="20" y="70"/>
                </a:lnTo>
                <a:lnTo>
                  <a:pt x="15" y="70"/>
                </a:lnTo>
                <a:lnTo>
                  <a:pt x="9" y="67"/>
                </a:lnTo>
                <a:lnTo>
                  <a:pt x="6" y="63"/>
                </a:lnTo>
                <a:lnTo>
                  <a:pt x="6" y="63"/>
                </a:lnTo>
                <a:lnTo>
                  <a:pt x="4" y="58"/>
                </a:lnTo>
                <a:lnTo>
                  <a:pt x="5" y="52"/>
                </a:lnTo>
                <a:lnTo>
                  <a:pt x="8" y="48"/>
                </a:lnTo>
                <a:lnTo>
                  <a:pt x="12" y="45"/>
                </a:lnTo>
                <a:lnTo>
                  <a:pt x="64" y="17"/>
                </a:lnTo>
                <a:lnTo>
                  <a:pt x="64" y="17"/>
                </a:lnTo>
                <a:lnTo>
                  <a:pt x="69" y="17"/>
                </a:lnTo>
                <a:lnTo>
                  <a:pt x="71" y="17"/>
                </a:lnTo>
                <a:lnTo>
                  <a:pt x="71" y="17"/>
                </a:lnTo>
                <a:lnTo>
                  <a:pt x="75" y="18"/>
                </a:lnTo>
                <a:lnTo>
                  <a:pt x="77" y="21"/>
                </a:lnTo>
                <a:lnTo>
                  <a:pt x="77" y="21"/>
                </a:lnTo>
                <a:lnTo>
                  <a:pt x="78" y="24"/>
                </a:lnTo>
                <a:lnTo>
                  <a:pt x="78" y="28"/>
                </a:lnTo>
                <a:lnTo>
                  <a:pt x="78" y="28"/>
                </a:lnTo>
                <a:lnTo>
                  <a:pt x="75" y="31"/>
                </a:lnTo>
                <a:lnTo>
                  <a:pt x="73" y="33"/>
                </a:lnTo>
                <a:lnTo>
                  <a:pt x="24" y="59"/>
                </a:lnTo>
                <a:lnTo>
                  <a:pt x="24" y="59"/>
                </a:lnTo>
                <a:lnTo>
                  <a:pt x="23" y="60"/>
                </a:lnTo>
                <a:lnTo>
                  <a:pt x="23" y="62"/>
                </a:lnTo>
                <a:lnTo>
                  <a:pt x="23" y="62"/>
                </a:lnTo>
                <a:lnTo>
                  <a:pt x="24" y="63"/>
                </a:lnTo>
                <a:lnTo>
                  <a:pt x="25" y="63"/>
                </a:lnTo>
                <a:lnTo>
                  <a:pt x="75" y="37"/>
                </a:lnTo>
                <a:lnTo>
                  <a:pt x="75" y="37"/>
                </a:lnTo>
                <a:lnTo>
                  <a:pt x="79" y="33"/>
                </a:lnTo>
                <a:lnTo>
                  <a:pt x="82" y="29"/>
                </a:lnTo>
                <a:lnTo>
                  <a:pt x="82" y="29"/>
                </a:lnTo>
                <a:lnTo>
                  <a:pt x="83" y="24"/>
                </a:lnTo>
                <a:lnTo>
                  <a:pt x="81" y="18"/>
                </a:lnTo>
                <a:lnTo>
                  <a:pt x="81" y="18"/>
                </a:lnTo>
                <a:lnTo>
                  <a:pt x="78" y="14"/>
                </a:lnTo>
                <a:lnTo>
                  <a:pt x="73" y="13"/>
                </a:lnTo>
                <a:lnTo>
                  <a:pt x="73" y="13"/>
                </a:lnTo>
                <a:lnTo>
                  <a:pt x="67" y="12"/>
                </a:lnTo>
                <a:lnTo>
                  <a:pt x="63" y="13"/>
                </a:lnTo>
                <a:lnTo>
                  <a:pt x="9" y="41"/>
                </a:lnTo>
                <a:lnTo>
                  <a:pt x="9" y="41"/>
                </a:lnTo>
                <a:lnTo>
                  <a:pt x="4" y="45"/>
                </a:lnTo>
                <a:lnTo>
                  <a:pt x="1" y="52"/>
                </a:lnTo>
                <a:lnTo>
                  <a:pt x="0" y="59"/>
                </a:lnTo>
                <a:lnTo>
                  <a:pt x="1" y="66"/>
                </a:lnTo>
                <a:lnTo>
                  <a:pt x="1" y="66"/>
                </a:lnTo>
                <a:lnTo>
                  <a:pt x="5" y="70"/>
                </a:lnTo>
                <a:lnTo>
                  <a:pt x="10" y="74"/>
                </a:lnTo>
                <a:lnTo>
                  <a:pt x="17" y="75"/>
                </a:lnTo>
                <a:lnTo>
                  <a:pt x="23" y="74"/>
                </a:lnTo>
                <a:lnTo>
                  <a:pt x="23" y="74"/>
                </a:lnTo>
                <a:lnTo>
                  <a:pt x="27" y="72"/>
                </a:lnTo>
                <a:lnTo>
                  <a:pt x="86" y="41"/>
                </a:lnTo>
                <a:lnTo>
                  <a:pt x="86" y="41"/>
                </a:lnTo>
                <a:lnTo>
                  <a:pt x="90" y="39"/>
                </a:lnTo>
                <a:lnTo>
                  <a:pt x="94" y="36"/>
                </a:lnTo>
                <a:lnTo>
                  <a:pt x="97" y="32"/>
                </a:lnTo>
                <a:lnTo>
                  <a:pt x="98" y="28"/>
                </a:lnTo>
                <a:lnTo>
                  <a:pt x="98" y="28"/>
                </a:lnTo>
                <a:lnTo>
                  <a:pt x="100" y="24"/>
                </a:lnTo>
                <a:lnTo>
                  <a:pt x="100" y="20"/>
                </a:lnTo>
                <a:lnTo>
                  <a:pt x="98" y="16"/>
                </a:lnTo>
                <a:lnTo>
                  <a:pt x="97" y="12"/>
                </a:lnTo>
                <a:lnTo>
                  <a:pt x="97" y="12"/>
                </a:lnTo>
                <a:lnTo>
                  <a:pt x="94" y="8"/>
                </a:lnTo>
                <a:lnTo>
                  <a:pt x="91" y="5"/>
                </a:lnTo>
                <a:lnTo>
                  <a:pt x="87" y="2"/>
                </a:lnTo>
                <a:lnTo>
                  <a:pt x="83" y="1"/>
                </a:lnTo>
                <a:lnTo>
                  <a:pt x="83" y="1"/>
                </a:lnTo>
                <a:close/>
              </a:path>
            </a:pathLst>
          </a:custGeom>
          <a:solidFill>
            <a:srgbClr val="EAAB28"/>
          </a:solidFill>
          <a:ln>
            <a:noFill/>
          </a:ln>
          <a:effectLst>
            <a:outerShdw blurRad="50800" dist="762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223"/>
          <p:cNvSpPr>
            <a:spLocks/>
          </p:cNvSpPr>
          <p:nvPr/>
        </p:nvSpPr>
        <p:spPr bwMode="auto">
          <a:xfrm rot="3519006">
            <a:off x="6795536" y="1267100"/>
            <a:ext cx="705840" cy="520467"/>
          </a:xfrm>
          <a:custGeom>
            <a:avLst/>
            <a:gdLst>
              <a:gd name="T0" fmla="*/ 85 w 99"/>
              <a:gd name="T1" fmla="*/ 0 h 73"/>
              <a:gd name="T2" fmla="*/ 75 w 99"/>
              <a:gd name="T3" fmla="*/ 0 h 73"/>
              <a:gd name="T4" fmla="*/ 67 w 99"/>
              <a:gd name="T5" fmla="*/ 1 h 73"/>
              <a:gd name="T6" fmla="*/ 31 w 99"/>
              <a:gd name="T7" fmla="*/ 19 h 73"/>
              <a:gd name="T8" fmla="*/ 29 w 99"/>
              <a:gd name="T9" fmla="*/ 23 h 73"/>
              <a:gd name="T10" fmla="*/ 31 w 99"/>
              <a:gd name="T11" fmla="*/ 24 h 73"/>
              <a:gd name="T12" fmla="*/ 68 w 99"/>
              <a:gd name="T13" fmla="*/ 5 h 73"/>
              <a:gd name="T14" fmla="*/ 75 w 99"/>
              <a:gd name="T15" fmla="*/ 4 h 73"/>
              <a:gd name="T16" fmla="*/ 83 w 99"/>
              <a:gd name="T17" fmla="*/ 5 h 73"/>
              <a:gd name="T18" fmla="*/ 94 w 99"/>
              <a:gd name="T19" fmla="*/ 13 h 73"/>
              <a:gd name="T20" fmla="*/ 95 w 99"/>
              <a:gd name="T21" fmla="*/ 20 h 73"/>
              <a:gd name="T22" fmla="*/ 94 w 99"/>
              <a:gd name="T23" fmla="*/ 27 h 73"/>
              <a:gd name="T24" fmla="*/ 85 w 99"/>
              <a:gd name="T25" fmla="*/ 38 h 73"/>
              <a:gd name="T26" fmla="*/ 24 w 99"/>
              <a:gd name="T27" fmla="*/ 67 h 73"/>
              <a:gd name="T28" fmla="*/ 13 w 99"/>
              <a:gd name="T29" fmla="*/ 67 h 73"/>
              <a:gd name="T30" fmla="*/ 5 w 99"/>
              <a:gd name="T31" fmla="*/ 60 h 73"/>
              <a:gd name="T32" fmla="*/ 4 w 99"/>
              <a:gd name="T33" fmla="*/ 56 h 73"/>
              <a:gd name="T34" fmla="*/ 8 w 99"/>
              <a:gd name="T35" fmla="*/ 46 h 73"/>
              <a:gd name="T36" fmla="*/ 66 w 99"/>
              <a:gd name="T37" fmla="*/ 17 h 73"/>
              <a:gd name="T38" fmla="*/ 68 w 99"/>
              <a:gd name="T39" fmla="*/ 16 h 73"/>
              <a:gd name="T40" fmla="*/ 72 w 99"/>
              <a:gd name="T41" fmla="*/ 16 h 73"/>
              <a:gd name="T42" fmla="*/ 78 w 99"/>
              <a:gd name="T43" fmla="*/ 21 h 73"/>
              <a:gd name="T44" fmla="*/ 79 w 99"/>
              <a:gd name="T45" fmla="*/ 24 h 73"/>
              <a:gd name="T46" fmla="*/ 78 w 99"/>
              <a:gd name="T47" fmla="*/ 28 h 73"/>
              <a:gd name="T48" fmla="*/ 74 w 99"/>
              <a:gd name="T49" fmla="*/ 33 h 73"/>
              <a:gd name="T50" fmla="*/ 24 w 99"/>
              <a:gd name="T51" fmla="*/ 58 h 73"/>
              <a:gd name="T52" fmla="*/ 23 w 99"/>
              <a:gd name="T53" fmla="*/ 60 h 73"/>
              <a:gd name="T54" fmla="*/ 24 w 99"/>
              <a:gd name="T55" fmla="*/ 62 h 73"/>
              <a:gd name="T56" fmla="*/ 75 w 99"/>
              <a:gd name="T57" fmla="*/ 38 h 73"/>
              <a:gd name="T58" fmla="*/ 81 w 99"/>
              <a:gd name="T59" fmla="*/ 33 h 73"/>
              <a:gd name="T60" fmla="*/ 83 w 99"/>
              <a:gd name="T61" fmla="*/ 29 h 73"/>
              <a:gd name="T62" fmla="*/ 82 w 99"/>
              <a:gd name="T63" fmla="*/ 19 h 73"/>
              <a:gd name="T64" fmla="*/ 79 w 99"/>
              <a:gd name="T65" fmla="*/ 15 h 73"/>
              <a:gd name="T66" fmla="*/ 74 w 99"/>
              <a:gd name="T67" fmla="*/ 12 h 73"/>
              <a:gd name="T68" fmla="*/ 63 w 99"/>
              <a:gd name="T69" fmla="*/ 13 h 73"/>
              <a:gd name="T70" fmla="*/ 10 w 99"/>
              <a:gd name="T71" fmla="*/ 39 h 73"/>
              <a:gd name="T72" fmla="*/ 1 w 99"/>
              <a:gd name="T73" fmla="*/ 50 h 73"/>
              <a:gd name="T74" fmla="*/ 1 w 99"/>
              <a:gd name="T75" fmla="*/ 63 h 73"/>
              <a:gd name="T76" fmla="*/ 5 w 99"/>
              <a:gd name="T77" fmla="*/ 69 h 73"/>
              <a:gd name="T78" fmla="*/ 16 w 99"/>
              <a:gd name="T79" fmla="*/ 73 h 73"/>
              <a:gd name="T80" fmla="*/ 23 w 99"/>
              <a:gd name="T81" fmla="*/ 73 h 73"/>
              <a:gd name="T82" fmla="*/ 87 w 99"/>
              <a:gd name="T83" fmla="*/ 42 h 73"/>
              <a:gd name="T84" fmla="*/ 91 w 99"/>
              <a:gd name="T85" fmla="*/ 39 h 73"/>
              <a:gd name="T86" fmla="*/ 97 w 99"/>
              <a:gd name="T87" fmla="*/ 32 h 73"/>
              <a:gd name="T88" fmla="*/ 98 w 99"/>
              <a:gd name="T89" fmla="*/ 28 h 73"/>
              <a:gd name="T90" fmla="*/ 99 w 99"/>
              <a:gd name="T91" fmla="*/ 20 h 73"/>
              <a:gd name="T92" fmla="*/ 98 w 99"/>
              <a:gd name="T93" fmla="*/ 12 h 73"/>
              <a:gd name="T94" fmla="*/ 95 w 99"/>
              <a:gd name="T95" fmla="*/ 8 h 73"/>
              <a:gd name="T96" fmla="*/ 89 w 99"/>
              <a:gd name="T97" fmla="*/ 2 h 73"/>
              <a:gd name="T98" fmla="*/ 85 w 99"/>
              <a:gd name="T9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73">
                <a:moveTo>
                  <a:pt x="85" y="0"/>
                </a:moveTo>
                <a:lnTo>
                  <a:pt x="85" y="0"/>
                </a:lnTo>
                <a:lnTo>
                  <a:pt x="79" y="0"/>
                </a:lnTo>
                <a:lnTo>
                  <a:pt x="75" y="0"/>
                </a:lnTo>
                <a:lnTo>
                  <a:pt x="71" y="0"/>
                </a:lnTo>
                <a:lnTo>
                  <a:pt x="67" y="1"/>
                </a:lnTo>
                <a:lnTo>
                  <a:pt x="31" y="19"/>
                </a:lnTo>
                <a:lnTo>
                  <a:pt x="31" y="19"/>
                </a:lnTo>
                <a:lnTo>
                  <a:pt x="29" y="20"/>
                </a:lnTo>
                <a:lnTo>
                  <a:pt x="29" y="23"/>
                </a:lnTo>
                <a:lnTo>
                  <a:pt x="29" y="23"/>
                </a:lnTo>
                <a:lnTo>
                  <a:pt x="31" y="24"/>
                </a:lnTo>
                <a:lnTo>
                  <a:pt x="32" y="23"/>
                </a:lnTo>
                <a:lnTo>
                  <a:pt x="68" y="5"/>
                </a:lnTo>
                <a:lnTo>
                  <a:pt x="68" y="5"/>
                </a:lnTo>
                <a:lnTo>
                  <a:pt x="75" y="4"/>
                </a:lnTo>
                <a:lnTo>
                  <a:pt x="83" y="5"/>
                </a:lnTo>
                <a:lnTo>
                  <a:pt x="83" y="5"/>
                </a:lnTo>
                <a:lnTo>
                  <a:pt x="89" y="8"/>
                </a:lnTo>
                <a:lnTo>
                  <a:pt x="94" y="13"/>
                </a:lnTo>
                <a:lnTo>
                  <a:pt x="94" y="13"/>
                </a:lnTo>
                <a:lnTo>
                  <a:pt x="95" y="20"/>
                </a:lnTo>
                <a:lnTo>
                  <a:pt x="94" y="27"/>
                </a:lnTo>
                <a:lnTo>
                  <a:pt x="94" y="27"/>
                </a:lnTo>
                <a:lnTo>
                  <a:pt x="90" y="33"/>
                </a:lnTo>
                <a:lnTo>
                  <a:pt x="85" y="38"/>
                </a:lnTo>
                <a:lnTo>
                  <a:pt x="24" y="67"/>
                </a:lnTo>
                <a:lnTo>
                  <a:pt x="24" y="67"/>
                </a:lnTo>
                <a:lnTo>
                  <a:pt x="18" y="69"/>
                </a:lnTo>
                <a:lnTo>
                  <a:pt x="13" y="67"/>
                </a:lnTo>
                <a:lnTo>
                  <a:pt x="9" y="65"/>
                </a:lnTo>
                <a:lnTo>
                  <a:pt x="5" y="60"/>
                </a:lnTo>
                <a:lnTo>
                  <a:pt x="5" y="60"/>
                </a:lnTo>
                <a:lnTo>
                  <a:pt x="4" y="56"/>
                </a:lnTo>
                <a:lnTo>
                  <a:pt x="5" y="51"/>
                </a:lnTo>
                <a:lnTo>
                  <a:pt x="8" y="46"/>
                </a:lnTo>
                <a:lnTo>
                  <a:pt x="12" y="43"/>
                </a:lnTo>
                <a:lnTo>
                  <a:pt x="66" y="17"/>
                </a:lnTo>
                <a:lnTo>
                  <a:pt x="66" y="17"/>
                </a:lnTo>
                <a:lnTo>
                  <a:pt x="68" y="16"/>
                </a:lnTo>
                <a:lnTo>
                  <a:pt x="72" y="16"/>
                </a:lnTo>
                <a:lnTo>
                  <a:pt x="72" y="16"/>
                </a:lnTo>
                <a:lnTo>
                  <a:pt x="75" y="19"/>
                </a:lnTo>
                <a:lnTo>
                  <a:pt x="78" y="21"/>
                </a:lnTo>
                <a:lnTo>
                  <a:pt x="78" y="21"/>
                </a:lnTo>
                <a:lnTo>
                  <a:pt x="79" y="24"/>
                </a:lnTo>
                <a:lnTo>
                  <a:pt x="78" y="28"/>
                </a:lnTo>
                <a:lnTo>
                  <a:pt x="78" y="28"/>
                </a:lnTo>
                <a:lnTo>
                  <a:pt x="77" y="31"/>
                </a:lnTo>
                <a:lnTo>
                  <a:pt x="74" y="33"/>
                </a:lnTo>
                <a:lnTo>
                  <a:pt x="24" y="58"/>
                </a:lnTo>
                <a:lnTo>
                  <a:pt x="24" y="58"/>
                </a:lnTo>
                <a:lnTo>
                  <a:pt x="23" y="59"/>
                </a:lnTo>
                <a:lnTo>
                  <a:pt x="23" y="60"/>
                </a:lnTo>
                <a:lnTo>
                  <a:pt x="23" y="60"/>
                </a:lnTo>
                <a:lnTo>
                  <a:pt x="24" y="62"/>
                </a:lnTo>
                <a:lnTo>
                  <a:pt x="25" y="62"/>
                </a:lnTo>
                <a:lnTo>
                  <a:pt x="75" y="38"/>
                </a:lnTo>
                <a:lnTo>
                  <a:pt x="75" y="38"/>
                </a:lnTo>
                <a:lnTo>
                  <a:pt x="81" y="33"/>
                </a:lnTo>
                <a:lnTo>
                  <a:pt x="83" y="29"/>
                </a:lnTo>
                <a:lnTo>
                  <a:pt x="83" y="29"/>
                </a:lnTo>
                <a:lnTo>
                  <a:pt x="83" y="24"/>
                </a:lnTo>
                <a:lnTo>
                  <a:pt x="82" y="19"/>
                </a:lnTo>
                <a:lnTo>
                  <a:pt x="82" y="19"/>
                </a:lnTo>
                <a:lnTo>
                  <a:pt x="79" y="15"/>
                </a:lnTo>
                <a:lnTo>
                  <a:pt x="74" y="12"/>
                </a:lnTo>
                <a:lnTo>
                  <a:pt x="74" y="12"/>
                </a:lnTo>
                <a:lnTo>
                  <a:pt x="68" y="12"/>
                </a:lnTo>
                <a:lnTo>
                  <a:pt x="63" y="13"/>
                </a:lnTo>
                <a:lnTo>
                  <a:pt x="10" y="39"/>
                </a:lnTo>
                <a:lnTo>
                  <a:pt x="10" y="39"/>
                </a:lnTo>
                <a:lnTo>
                  <a:pt x="4" y="43"/>
                </a:lnTo>
                <a:lnTo>
                  <a:pt x="1" y="50"/>
                </a:lnTo>
                <a:lnTo>
                  <a:pt x="0" y="56"/>
                </a:lnTo>
                <a:lnTo>
                  <a:pt x="1" y="63"/>
                </a:lnTo>
                <a:lnTo>
                  <a:pt x="1" y="63"/>
                </a:lnTo>
                <a:lnTo>
                  <a:pt x="5" y="69"/>
                </a:lnTo>
                <a:lnTo>
                  <a:pt x="10" y="71"/>
                </a:lnTo>
                <a:lnTo>
                  <a:pt x="16" y="73"/>
                </a:lnTo>
                <a:lnTo>
                  <a:pt x="23" y="73"/>
                </a:lnTo>
                <a:lnTo>
                  <a:pt x="23" y="73"/>
                </a:lnTo>
                <a:lnTo>
                  <a:pt x="27" y="71"/>
                </a:lnTo>
                <a:lnTo>
                  <a:pt x="87" y="42"/>
                </a:lnTo>
                <a:lnTo>
                  <a:pt x="87" y="42"/>
                </a:lnTo>
                <a:lnTo>
                  <a:pt x="91" y="39"/>
                </a:lnTo>
                <a:lnTo>
                  <a:pt x="94" y="36"/>
                </a:lnTo>
                <a:lnTo>
                  <a:pt x="97" y="32"/>
                </a:lnTo>
                <a:lnTo>
                  <a:pt x="98" y="28"/>
                </a:lnTo>
                <a:lnTo>
                  <a:pt x="98" y="28"/>
                </a:lnTo>
                <a:lnTo>
                  <a:pt x="99" y="24"/>
                </a:lnTo>
                <a:lnTo>
                  <a:pt x="99" y="20"/>
                </a:lnTo>
                <a:lnTo>
                  <a:pt x="99" y="16"/>
                </a:lnTo>
                <a:lnTo>
                  <a:pt x="98" y="12"/>
                </a:lnTo>
                <a:lnTo>
                  <a:pt x="98" y="12"/>
                </a:lnTo>
                <a:lnTo>
                  <a:pt x="95" y="8"/>
                </a:lnTo>
                <a:lnTo>
                  <a:pt x="93" y="5"/>
                </a:lnTo>
                <a:lnTo>
                  <a:pt x="89" y="2"/>
                </a:lnTo>
                <a:lnTo>
                  <a:pt x="85" y="0"/>
                </a:lnTo>
                <a:lnTo>
                  <a:pt x="85" y="0"/>
                </a:lnTo>
                <a:close/>
              </a:path>
            </a:pathLst>
          </a:custGeom>
          <a:solidFill>
            <a:srgbClr val="DE5614"/>
          </a:solidFill>
          <a:ln>
            <a:noFill/>
          </a:ln>
          <a:effectLst>
            <a:outerShdw blurRad="50800" dist="762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aphicFrame>
        <p:nvGraphicFramePr>
          <p:cNvPr id="51" name="表格 50">
            <a:extLst>
              <a:ext uri="{FF2B5EF4-FFF2-40B4-BE49-F238E27FC236}">
                <a16:creationId xmlns:a16="http://schemas.microsoft.com/office/drawing/2014/main" xmlns="" id="{692E7FAA-87A0-457F-B4FD-76456213D8F8}"/>
              </a:ext>
            </a:extLst>
          </p:cNvPr>
          <p:cNvGraphicFramePr>
            <a:graphicFrameLocks noGrp="1"/>
          </p:cNvGraphicFramePr>
          <p:nvPr>
            <p:extLst>
              <p:ext uri="{D42A27DB-BD31-4B8C-83A1-F6EECF244321}">
                <p14:modId xmlns:p14="http://schemas.microsoft.com/office/powerpoint/2010/main" val="562048711"/>
              </p:ext>
            </p:extLst>
          </p:nvPr>
        </p:nvGraphicFramePr>
        <p:xfrm>
          <a:off x="507059" y="4297731"/>
          <a:ext cx="5267960" cy="731520"/>
        </p:xfrm>
        <a:graphic>
          <a:graphicData uri="http://schemas.openxmlformats.org/drawingml/2006/table">
            <a:tbl>
              <a:tblPr firstRow="1" firstCol="1" bandRow="1">
                <a:tableStyleId>{5C22544A-7EE6-4342-B048-85BDC9FD1C3A}</a:tableStyleId>
              </a:tblPr>
              <a:tblGrid>
                <a:gridCol w="1316990">
                  <a:extLst>
                    <a:ext uri="{9D8B030D-6E8A-4147-A177-3AD203B41FA5}">
                      <a16:colId xmlns:a16="http://schemas.microsoft.com/office/drawing/2014/main" xmlns="" val="2748013661"/>
                    </a:ext>
                  </a:extLst>
                </a:gridCol>
                <a:gridCol w="1316990">
                  <a:extLst>
                    <a:ext uri="{9D8B030D-6E8A-4147-A177-3AD203B41FA5}">
                      <a16:colId xmlns:a16="http://schemas.microsoft.com/office/drawing/2014/main" xmlns="" val="3710733402"/>
                    </a:ext>
                  </a:extLst>
                </a:gridCol>
                <a:gridCol w="1316990">
                  <a:extLst>
                    <a:ext uri="{9D8B030D-6E8A-4147-A177-3AD203B41FA5}">
                      <a16:colId xmlns:a16="http://schemas.microsoft.com/office/drawing/2014/main" xmlns="" val="4114808328"/>
                    </a:ext>
                  </a:extLst>
                </a:gridCol>
                <a:gridCol w="1316990">
                  <a:extLst>
                    <a:ext uri="{9D8B030D-6E8A-4147-A177-3AD203B41FA5}">
                      <a16:colId xmlns:a16="http://schemas.microsoft.com/office/drawing/2014/main" xmlns="" val="2710560794"/>
                    </a:ext>
                  </a:extLst>
                </a:gridCol>
              </a:tblGrid>
              <a:tr h="0">
                <a:tc>
                  <a:txBody>
                    <a:bodyPr/>
                    <a:lstStyle/>
                    <a:p>
                      <a:pPr>
                        <a:spcAft>
                          <a:spcPts val="0"/>
                        </a:spcAft>
                      </a:pPr>
                      <a:r>
                        <a:rPr lang="zh-TW" sz="1200" kern="100">
                          <a:effectLst/>
                          <a:latin typeface="微軟正黑體" panose="020B0604030504040204" pitchFamily="34" charset="-120"/>
                          <a:ea typeface="微軟正黑體" panose="020B0604030504040204" pitchFamily="34" charset="-120"/>
                        </a:rPr>
                        <a:t>版本</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zh-TW" sz="1200" kern="100">
                          <a:effectLst/>
                          <a:latin typeface="微軟正黑體" panose="020B0604030504040204" pitchFamily="34" charset="-120"/>
                          <a:ea typeface="微軟正黑體" panose="020B0604030504040204" pitchFamily="34" charset="-120"/>
                        </a:rPr>
                        <a:t>日期</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zh-TW" sz="1200" kern="100">
                          <a:effectLst/>
                          <a:latin typeface="微軟正黑體" panose="020B0604030504040204" pitchFamily="34" charset="-120"/>
                          <a:ea typeface="微軟正黑體" panose="020B0604030504040204" pitchFamily="34" charset="-120"/>
                        </a:rPr>
                        <a:t>內容</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zh-TW" sz="1200" kern="100">
                          <a:effectLst/>
                          <a:latin typeface="微軟正黑體" panose="020B0604030504040204" pitchFamily="34" charset="-120"/>
                          <a:ea typeface="微軟正黑體" panose="020B0604030504040204" pitchFamily="34" charset="-120"/>
                        </a:rPr>
                        <a:t>編輯者</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xmlns="" val="2992741374"/>
                  </a:ext>
                </a:extLst>
              </a:tr>
              <a:tr h="0">
                <a:tc>
                  <a:txBody>
                    <a:bodyPr/>
                    <a:lstStyle/>
                    <a:p>
                      <a:pPr>
                        <a:spcAft>
                          <a:spcPts val="0"/>
                        </a:spcAft>
                      </a:pPr>
                      <a:r>
                        <a:rPr lang="en-US" sz="1200" kern="100">
                          <a:effectLst/>
                          <a:latin typeface="微軟正黑體" panose="020B0604030504040204" pitchFamily="34" charset="-120"/>
                          <a:ea typeface="微軟正黑體" panose="020B0604030504040204" pitchFamily="34" charset="-120"/>
                        </a:rPr>
                        <a:t>0.1</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en-US" sz="1200" kern="100" dirty="0" smtClean="0">
                          <a:effectLst/>
                          <a:latin typeface="微軟正黑體" panose="020B0604030504040204" pitchFamily="34" charset="-120"/>
                          <a:ea typeface="微軟正黑體" panose="020B0604030504040204" pitchFamily="34" charset="-120"/>
                        </a:rPr>
                        <a:t>2018/6/11</a:t>
                      </a:r>
                      <a:endParaRPr lang="zh-TW" sz="1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zh-TW" sz="1200" kern="100">
                          <a:effectLst/>
                          <a:latin typeface="微軟正黑體" panose="020B0604030504040204" pitchFamily="34" charset="-120"/>
                          <a:ea typeface="微軟正黑體" panose="020B0604030504040204" pitchFamily="34" charset="-120"/>
                        </a:rPr>
                        <a:t>初稿</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zh-TW" sz="1200" kern="100">
                          <a:effectLst/>
                          <a:latin typeface="微軟正黑體" panose="020B0604030504040204" pitchFamily="34" charset="-120"/>
                          <a:ea typeface="微軟正黑體" panose="020B0604030504040204" pitchFamily="34" charset="-120"/>
                        </a:rPr>
                        <a:t>許新源</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xmlns="" val="3827526371"/>
                  </a:ext>
                </a:extLst>
              </a:tr>
              <a:tr h="0">
                <a:tc>
                  <a:txBody>
                    <a:bodyPr/>
                    <a:lstStyle/>
                    <a:p>
                      <a:pPr>
                        <a:spcAft>
                          <a:spcPts val="0"/>
                        </a:spcAft>
                      </a:pPr>
                      <a:r>
                        <a:rPr lang="en-US" sz="1200" kern="100">
                          <a:effectLst/>
                          <a:latin typeface="微軟正黑體" panose="020B0604030504040204" pitchFamily="34" charset="-120"/>
                          <a:ea typeface="微軟正黑體" panose="020B0604030504040204" pitchFamily="34" charset="-120"/>
                        </a:rPr>
                        <a:t>0.2</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en-US" sz="1200" kern="100" dirty="0" smtClean="0">
                          <a:effectLst/>
                          <a:latin typeface="微軟正黑體" panose="020B0604030504040204" pitchFamily="34" charset="-120"/>
                          <a:ea typeface="微軟正黑體" panose="020B0604030504040204" pitchFamily="34" charset="-120"/>
                        </a:rPr>
                        <a:t>2018/6/12</a:t>
                      </a:r>
                      <a:endParaRPr lang="zh-TW" sz="1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zh-TW" sz="1200" kern="100">
                          <a:effectLst/>
                          <a:latin typeface="微軟正黑體" panose="020B0604030504040204" pitchFamily="34" charset="-120"/>
                          <a:ea typeface="微軟正黑體" panose="020B0604030504040204" pitchFamily="34" charset="-120"/>
                        </a:rPr>
                        <a:t>完成測試書內容</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zh-TW" sz="1200" kern="100">
                          <a:effectLst/>
                          <a:latin typeface="微軟正黑體" panose="020B0604030504040204" pitchFamily="34" charset="-120"/>
                          <a:ea typeface="微軟正黑體" panose="020B0604030504040204" pitchFamily="34" charset="-120"/>
                        </a:rPr>
                        <a:t>許新源、賴俊霖</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xmlns="" val="3197170046"/>
                  </a:ext>
                </a:extLst>
              </a:tr>
              <a:tr h="0">
                <a:tc>
                  <a:txBody>
                    <a:bodyPr/>
                    <a:lstStyle/>
                    <a:p>
                      <a:pPr>
                        <a:spcAft>
                          <a:spcPts val="0"/>
                        </a:spcAft>
                      </a:pPr>
                      <a:r>
                        <a:rPr lang="en-US" sz="1200" kern="100">
                          <a:effectLst/>
                          <a:latin typeface="微軟正黑體" panose="020B0604030504040204" pitchFamily="34" charset="-120"/>
                          <a:ea typeface="微軟正黑體" panose="020B0604030504040204" pitchFamily="34" charset="-120"/>
                        </a:rPr>
                        <a:t>1.0</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en-US" sz="1200" kern="100" dirty="0" smtClean="0">
                          <a:effectLst/>
                          <a:latin typeface="微軟正黑體" panose="020B0604030504040204" pitchFamily="34" charset="-120"/>
                          <a:ea typeface="微軟正黑體" panose="020B0604030504040204" pitchFamily="34" charset="-120"/>
                        </a:rPr>
                        <a:t>2018/6/15</a:t>
                      </a:r>
                      <a:endParaRPr lang="zh-TW" sz="1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zh-TW" sz="1200" kern="100">
                          <a:effectLst/>
                          <a:latin typeface="微軟正黑體" panose="020B0604030504040204" pitchFamily="34" charset="-120"/>
                          <a:ea typeface="微軟正黑體" panose="020B0604030504040204" pitchFamily="34" charset="-120"/>
                        </a:rPr>
                        <a:t>排版、補足內容</a:t>
                      </a:r>
                      <a:endParaRPr lang="zh-TW" sz="12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tc>
                  <a:txBody>
                    <a:bodyPr/>
                    <a:lstStyle/>
                    <a:p>
                      <a:pPr>
                        <a:spcAft>
                          <a:spcPts val="0"/>
                        </a:spcAft>
                      </a:pPr>
                      <a:r>
                        <a:rPr lang="zh-TW" sz="1200" kern="100" dirty="0">
                          <a:effectLst/>
                          <a:latin typeface="微軟正黑體" panose="020B0604030504040204" pitchFamily="34" charset="-120"/>
                          <a:ea typeface="微軟正黑體" panose="020B0604030504040204" pitchFamily="34" charset="-120"/>
                        </a:rPr>
                        <a:t>許新源</a:t>
                      </a:r>
                      <a:endParaRPr lang="zh-TW" sz="12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tc>
                <a:extLst>
                  <a:ext uri="{0D108BD9-81ED-4DB2-BD59-A6C34878D82A}">
                    <a16:rowId xmlns:a16="http://schemas.microsoft.com/office/drawing/2014/main" xmlns="" val="1754162308"/>
                  </a:ext>
                </a:extLst>
              </a:tr>
            </a:tbl>
          </a:graphicData>
        </a:graphic>
      </p:graphicFrame>
      <p:pic>
        <p:nvPicPr>
          <p:cNvPr id="53" name="圖片 52">
            <a:extLst>
              <a:ext uri="{FF2B5EF4-FFF2-40B4-BE49-F238E27FC236}">
                <a16:creationId xmlns:a16="http://schemas.microsoft.com/office/drawing/2014/main" xmlns="" id="{69393CE2-BD2C-4C78-97C0-2027170394EE}"/>
              </a:ext>
            </a:extLst>
          </p:cNvPr>
          <p:cNvPicPr>
            <a:picLocks noChangeAspect="1"/>
          </p:cNvPicPr>
          <p:nvPr/>
        </p:nvPicPr>
        <p:blipFill>
          <a:blip r:embed="rId2"/>
          <a:stretch>
            <a:fillRect/>
          </a:stretch>
        </p:blipFill>
        <p:spPr>
          <a:xfrm>
            <a:off x="8075648" y="1903611"/>
            <a:ext cx="3651821" cy="2853175"/>
          </a:xfrm>
          <a:prstGeom prst="rect">
            <a:avLst/>
          </a:prstGeom>
        </p:spPr>
      </p:pic>
    </p:spTree>
    <p:extLst>
      <p:ext uri="{BB962C8B-B14F-4D97-AF65-F5344CB8AC3E}">
        <p14:creationId xmlns:p14="http://schemas.microsoft.com/office/powerpoint/2010/main" val="452825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xmlns="" id="{D3B6B757-9C23-439F-9581-4DFBE8BADD12}"/>
              </a:ext>
            </a:extLst>
          </p:cNvPr>
          <p:cNvSpPr/>
          <p:nvPr/>
        </p:nvSpPr>
        <p:spPr>
          <a:xfrm flipH="1">
            <a:off x="817291" y="422044"/>
            <a:ext cx="10793461"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pic>
        <p:nvPicPr>
          <p:cNvPr id="13" name="圖片 12">
            <a:extLst>
              <a:ext uri="{FF2B5EF4-FFF2-40B4-BE49-F238E27FC236}">
                <a16:creationId xmlns:a16="http://schemas.microsoft.com/office/drawing/2014/main" xmlns="" id="{D8366A7F-71C4-46AD-BF0E-ADA34C8975D4}"/>
              </a:ext>
            </a:extLst>
          </p:cNvPr>
          <p:cNvPicPr/>
          <p:nvPr/>
        </p:nvPicPr>
        <p:blipFill>
          <a:blip r:embed="rId2"/>
          <a:stretch>
            <a:fillRect/>
          </a:stretch>
        </p:blipFill>
        <p:spPr>
          <a:xfrm>
            <a:off x="580878" y="2318394"/>
            <a:ext cx="2894415" cy="2933561"/>
          </a:xfrm>
          <a:prstGeom prst="rect">
            <a:avLst/>
          </a:prstGeom>
        </p:spPr>
      </p:pic>
      <p:sp>
        <p:nvSpPr>
          <p:cNvPr id="14" name="矩形 13">
            <a:extLst>
              <a:ext uri="{FF2B5EF4-FFF2-40B4-BE49-F238E27FC236}">
                <a16:creationId xmlns:a16="http://schemas.microsoft.com/office/drawing/2014/main" xmlns="" id="{DD1EFFA1-6CE7-4E54-B9F0-601E7A6A818E}"/>
              </a:ext>
            </a:extLst>
          </p:cNvPr>
          <p:cNvSpPr/>
          <p:nvPr/>
        </p:nvSpPr>
        <p:spPr>
          <a:xfrm>
            <a:off x="811103" y="5455025"/>
            <a:ext cx="1800493" cy="369332"/>
          </a:xfrm>
          <a:prstGeom prst="rect">
            <a:avLst/>
          </a:prstGeom>
        </p:spPr>
        <p:txBody>
          <a:bodyPr wrap="none">
            <a:spAutoFit/>
          </a:bodyPr>
          <a:lstStyle/>
          <a:p>
            <a:r>
              <a:rPr lang="zh-TW" altLang="zh-TW" dirty="0">
                <a:latin typeface="Times New Roman" panose="02020603050405020304" pitchFamily="18" charset="0"/>
                <a:ea typeface="標楷體" panose="03000509000000000000" pitchFamily="65" charset="-120"/>
                <a:cs typeface="Times New Roman" panose="02020603050405020304" pitchFamily="18" charset="0"/>
              </a:rPr>
              <a:t>主要介面類別圖</a:t>
            </a:r>
            <a:endParaRPr lang="zh-TW" altLang="en-US" dirty="0"/>
          </a:p>
        </p:txBody>
      </p:sp>
      <p:pic>
        <p:nvPicPr>
          <p:cNvPr id="17" name="image15.jpg" descr="C:\Users\user\Downloads\Controller Sequence diagram.jpg">
            <a:extLst>
              <a:ext uri="{FF2B5EF4-FFF2-40B4-BE49-F238E27FC236}">
                <a16:creationId xmlns:a16="http://schemas.microsoft.com/office/drawing/2014/main" xmlns="" id="{4668C020-03ED-4A18-9776-FFBAEF2A5580}"/>
              </a:ext>
            </a:extLst>
          </p:cNvPr>
          <p:cNvPicPr/>
          <p:nvPr/>
        </p:nvPicPr>
        <p:blipFill>
          <a:blip r:embed="rId3">
            <a:extLst>
              <a:ext uri="{28A0092B-C50C-407E-A947-70E740481C1C}">
                <a14:useLocalDpi xmlns:a14="http://schemas.microsoft.com/office/drawing/2010/main" val="0"/>
              </a:ext>
            </a:extLst>
          </a:blip>
          <a:srcRect/>
          <a:stretch>
            <a:fillRect/>
          </a:stretch>
        </p:blipFill>
        <p:spPr>
          <a:xfrm>
            <a:off x="4138572" y="1469160"/>
            <a:ext cx="7128587" cy="4340289"/>
          </a:xfrm>
          <a:prstGeom prst="rect">
            <a:avLst/>
          </a:prstGeom>
          <a:ln/>
        </p:spPr>
      </p:pic>
      <p:sp>
        <p:nvSpPr>
          <p:cNvPr id="18" name="矩形 17">
            <a:extLst>
              <a:ext uri="{FF2B5EF4-FFF2-40B4-BE49-F238E27FC236}">
                <a16:creationId xmlns:a16="http://schemas.microsoft.com/office/drawing/2014/main" xmlns="" id="{F08757B3-B450-4AB3-B0E2-3209E533F911}"/>
              </a:ext>
            </a:extLst>
          </p:cNvPr>
          <p:cNvSpPr/>
          <p:nvPr/>
        </p:nvSpPr>
        <p:spPr>
          <a:xfrm>
            <a:off x="7276479" y="5624783"/>
            <a:ext cx="1800493" cy="369332"/>
          </a:xfrm>
          <a:prstGeom prst="rect">
            <a:avLst/>
          </a:prstGeom>
        </p:spPr>
        <p:txBody>
          <a:bodyPr wrap="none">
            <a:spAutoFit/>
          </a:bodyPr>
          <a:lstStyle/>
          <a:p>
            <a:r>
              <a:rPr lang="zh-TW" altLang="zh-TW" dirty="0">
                <a:latin typeface="Times New Roman" panose="02020603050405020304" pitchFamily="18" charset="0"/>
                <a:ea typeface="標楷體" panose="03000509000000000000" pitchFamily="65" charset="-120"/>
                <a:cs typeface="Times New Roman" panose="02020603050405020304" pitchFamily="18" charset="0"/>
              </a:rPr>
              <a:t>主要介面互動圖</a:t>
            </a:r>
            <a:endParaRPr lang="zh-TW" altLang="en-US" dirty="0"/>
          </a:p>
        </p:txBody>
      </p:sp>
      <p:sp>
        <p:nvSpPr>
          <p:cNvPr id="20" name="矩形 19"/>
          <p:cNvSpPr/>
          <p:nvPr/>
        </p:nvSpPr>
        <p:spPr>
          <a:xfrm>
            <a:off x="914039" y="1449662"/>
            <a:ext cx="3116094" cy="1372492"/>
          </a:xfrm>
          <a:prstGeom prst="rect">
            <a:avLst/>
          </a:prstGeom>
        </p:spPr>
        <p:txBody>
          <a:bodyPr wrap="square">
            <a:spAutoFit/>
          </a:bodyPr>
          <a:lstStyle/>
          <a:p>
            <a:pPr>
              <a:lnSpc>
                <a:spcPct val="130000"/>
              </a:lnSpc>
            </a:pPr>
            <a:r>
              <a:rPr lang="zh-CN" altLang="en-US" sz="2133" dirty="0" smtClean="0">
                <a:solidFill>
                  <a:schemeClr val="accent1">
                    <a:lumMod val="75000"/>
                  </a:schemeClr>
                </a:solidFill>
                <a:latin typeface="Microsoft YaHei" charset="0"/>
                <a:ea typeface="Microsoft YaHei" charset="0"/>
                <a:cs typeface="Microsoft YaHei" charset="0"/>
              </a:rPr>
              <a:t>主要</a:t>
            </a:r>
            <a:r>
              <a:rPr lang="zh-CN" altLang="en-US" sz="2133" dirty="0">
                <a:solidFill>
                  <a:schemeClr val="accent1">
                    <a:lumMod val="75000"/>
                  </a:schemeClr>
                </a:solidFill>
                <a:latin typeface="Microsoft YaHei" charset="0"/>
                <a:ea typeface="Microsoft YaHei" charset="0"/>
                <a:cs typeface="Microsoft YaHei" charset="0"/>
              </a:rPr>
              <a:t>介面 規格描述</a:t>
            </a:r>
            <a:endParaRPr lang="en-US" altLang="zh-TW" sz="2133" dirty="0">
              <a:solidFill>
                <a:schemeClr val="accent1">
                  <a:lumMod val="75000"/>
                </a:schemeClr>
              </a:solidFill>
              <a:latin typeface="Microsoft YaHei" charset="0"/>
              <a:ea typeface="Microsoft YaHei" charset="0"/>
              <a:cs typeface="Microsoft YaHei" charset="0"/>
            </a:endParaRPr>
          </a:p>
          <a:p>
            <a:pPr>
              <a:lnSpc>
                <a:spcPct val="130000"/>
              </a:lnSpc>
            </a:pPr>
            <a:endParaRPr lang="en-US" altLang="zh-TW" sz="2133" dirty="0" smtClean="0">
              <a:solidFill>
                <a:schemeClr val="accent1">
                  <a:lumMod val="75000"/>
                </a:schemeClr>
              </a:solidFill>
              <a:latin typeface="Microsoft YaHei" charset="0"/>
              <a:ea typeface="Microsoft YaHei" charset="0"/>
              <a:cs typeface="Microsoft YaHei" charset="0"/>
            </a:endParaRPr>
          </a:p>
          <a:p>
            <a:pPr>
              <a:lnSpc>
                <a:spcPct val="130000"/>
              </a:lnSpc>
            </a:pP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21" name="矩形 20"/>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22" name="矩形 21"/>
          <p:cNvSpPr/>
          <p:nvPr/>
        </p:nvSpPr>
        <p:spPr>
          <a:xfrm>
            <a:off x="2872822" y="1849645"/>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11" name="文字方塊 10"/>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15</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1836308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02518" y="1246369"/>
            <a:ext cx="3116094" cy="1505925"/>
          </a:xfrm>
          <a:prstGeom prst="rect">
            <a:avLst/>
          </a:prstGeom>
        </p:spPr>
        <p:txBody>
          <a:bodyPr wrap="square">
            <a:spAutoFit/>
          </a:bodyPr>
          <a:lstStyle/>
          <a:p>
            <a:pPr>
              <a:lnSpc>
                <a:spcPct val="130000"/>
              </a:lnSpc>
            </a:pPr>
            <a:r>
              <a:rPr lang="zh-TW" altLang="en-US" sz="2800" dirty="0">
                <a:solidFill>
                  <a:schemeClr val="accent1">
                    <a:lumMod val="75000"/>
                  </a:schemeClr>
                </a:solidFill>
                <a:latin typeface="Microsoft YaHei" charset="0"/>
                <a:ea typeface="Microsoft YaHei" charset="0"/>
                <a:cs typeface="Microsoft YaHei" charset="0"/>
              </a:rPr>
              <a:t>資料庫 設計規格</a:t>
            </a:r>
            <a:endParaRPr lang="en-US" altLang="zh-TW" sz="2800" dirty="0">
              <a:solidFill>
                <a:schemeClr val="accent1">
                  <a:lumMod val="75000"/>
                </a:schemeClr>
              </a:solidFill>
              <a:latin typeface="Microsoft YaHei" charset="0"/>
              <a:ea typeface="Microsoft YaHei" charset="0"/>
              <a:cs typeface="Microsoft YaHei" charset="0"/>
            </a:endParaRPr>
          </a:p>
          <a:p>
            <a:pPr>
              <a:lnSpc>
                <a:spcPct val="130000"/>
              </a:lnSpc>
            </a:pPr>
            <a:endParaRPr lang="en-US" altLang="zh-TW" sz="2133" dirty="0" smtClean="0">
              <a:solidFill>
                <a:schemeClr val="accent1">
                  <a:lumMod val="75000"/>
                </a:schemeClr>
              </a:solidFill>
              <a:latin typeface="Microsoft YaHei" charset="0"/>
              <a:ea typeface="Microsoft YaHei" charset="0"/>
              <a:cs typeface="Microsoft YaHei" charset="0"/>
            </a:endParaRPr>
          </a:p>
          <a:p>
            <a:pPr>
              <a:lnSpc>
                <a:spcPct val="130000"/>
              </a:lnSpc>
            </a:pP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3527832" y="1478194"/>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1" y="422044"/>
            <a:ext cx="10793461"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11" name="TextBox 34">
            <a:extLst>
              <a:ext uri="{FF2B5EF4-FFF2-40B4-BE49-F238E27FC236}">
                <a16:creationId xmlns:a16="http://schemas.microsoft.com/office/drawing/2014/main" xmlns="" id="{92E64A97-E7D2-4F87-9656-587166F9FD84}"/>
              </a:ext>
            </a:extLst>
          </p:cNvPr>
          <p:cNvSpPr txBox="1"/>
          <p:nvPr/>
        </p:nvSpPr>
        <p:spPr>
          <a:xfrm>
            <a:off x="817291" y="2165648"/>
            <a:ext cx="1415772" cy="525657"/>
          </a:xfrm>
          <a:prstGeom prst="rect">
            <a:avLst/>
          </a:prstGeom>
          <a:noFill/>
        </p:spPr>
        <p:txBody>
          <a:bodyPr wrap="none" rtlCol="0">
            <a:spAutoFit/>
          </a:bodyPr>
          <a:lstStyle/>
          <a:p>
            <a:pPr>
              <a:lnSpc>
                <a:spcPct val="130000"/>
              </a:lnSpc>
            </a:pPr>
            <a:r>
              <a:rPr lang="zh-CN" altLang="en-US" sz="2400" smtClean="0">
                <a:solidFill>
                  <a:schemeClr val="accent1">
                    <a:lumMod val="75000"/>
                  </a:schemeClr>
                </a:solidFill>
                <a:latin typeface="Microsoft YaHei" charset="0"/>
                <a:ea typeface="Microsoft YaHei" charset="0"/>
                <a:cs typeface="Microsoft YaHei" charset="0"/>
              </a:rPr>
              <a:t>介面</a:t>
            </a:r>
            <a:r>
              <a:rPr lang="zh-CN" altLang="en-US" sz="2400" dirty="0">
                <a:solidFill>
                  <a:schemeClr val="accent1">
                    <a:lumMod val="75000"/>
                  </a:schemeClr>
                </a:solidFill>
                <a:latin typeface="Microsoft YaHei" charset="0"/>
                <a:ea typeface="Microsoft YaHei" charset="0"/>
                <a:cs typeface="Microsoft YaHei" charset="0"/>
              </a:rPr>
              <a:t>描述</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12" name="矩形 11">
            <a:extLst>
              <a:ext uri="{FF2B5EF4-FFF2-40B4-BE49-F238E27FC236}">
                <a16:creationId xmlns:a16="http://schemas.microsoft.com/office/drawing/2014/main" xmlns="" id="{E3F644C4-59AF-4053-9F67-24C9CFA346F8}"/>
              </a:ext>
            </a:extLst>
          </p:cNvPr>
          <p:cNvSpPr/>
          <p:nvPr/>
        </p:nvSpPr>
        <p:spPr>
          <a:xfrm>
            <a:off x="175110" y="2895473"/>
            <a:ext cx="3680012" cy="2125390"/>
          </a:xfrm>
          <a:prstGeom prst="rect">
            <a:avLst/>
          </a:prstGeom>
        </p:spPr>
        <p:txBody>
          <a:bodyPr wrap="square">
            <a:spAutoFit/>
          </a:bodyPr>
          <a:lstStyle/>
          <a:p>
            <a:pPr marL="285750" indent="-285750">
              <a:lnSpc>
                <a:spcPct val="150000"/>
              </a:lnSpc>
              <a:spcBef>
                <a:spcPts val="5"/>
              </a:spcBef>
              <a:spcAft>
                <a:spcPts val="0"/>
              </a:spcAft>
              <a:buFont typeface="Arial" panose="020B0604020202020204" pitchFamily="34" charset="0"/>
              <a:buChar char="•"/>
            </a:pP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輸入：從資料庫匯入資料，獲得</a:t>
            </a:r>
            <a:r>
              <a:rPr lang="en-US" altLang="zh-TW" dirty="0">
                <a:solidFill>
                  <a:srgbClr val="000000"/>
                </a:solidFill>
                <a:latin typeface="Times New Roman" panose="02020603050405020304" pitchFamily="18" charset="0"/>
                <a:ea typeface="標楷體" panose="03000509000000000000" pitchFamily="65" charset="-120"/>
              </a:rPr>
              <a:t>Controller</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需判斷的帳號密碼。</a:t>
            </a:r>
            <a:endPar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spcBef>
                <a:spcPts val="5"/>
              </a:spcBef>
              <a:spcAft>
                <a:spcPts val="0"/>
              </a:spcAft>
              <a:buFont typeface="Arial" panose="020B0604020202020204" pitchFamily="34" charset="0"/>
              <a:buChar char="•"/>
            </a:pPr>
            <a:endParaRPr lang="zh-TW" altLang="zh-TW" dirty="0">
              <a:latin typeface="Calibri" panose="020F0502020204030204" pitchFamily="34" charset="0"/>
            </a:endParaRPr>
          </a:p>
          <a:p>
            <a:pPr marL="285750" indent="-285750">
              <a:lnSpc>
                <a:spcPct val="150000"/>
              </a:lnSpc>
              <a:buFont typeface="Arial" panose="020B0604020202020204" pitchFamily="34" charset="0"/>
              <a:buChar char="•"/>
            </a:pP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輸出：匯出資料到資料庫，判斷帳號密碼後的結果</a:t>
            </a:r>
            <a:r>
              <a:rPr lang="en-US" altLang="zh-TW" dirty="0">
                <a:solidFill>
                  <a:srgbClr val="000000"/>
                </a:solidFill>
                <a:latin typeface="Times New Roman" panose="02020603050405020304" pitchFamily="18" charset="0"/>
                <a:ea typeface="標楷體" panose="03000509000000000000" pitchFamily="65" charset="-120"/>
              </a:rPr>
              <a:t>return</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p>
        </p:txBody>
      </p:sp>
      <p:sp>
        <p:nvSpPr>
          <p:cNvPr id="15" name="TextBox 34">
            <a:extLst>
              <a:ext uri="{FF2B5EF4-FFF2-40B4-BE49-F238E27FC236}">
                <a16:creationId xmlns:a16="http://schemas.microsoft.com/office/drawing/2014/main" xmlns="" id="{BBDB4467-37D8-47C0-B6FC-3C8E03F8A642}"/>
              </a:ext>
            </a:extLst>
          </p:cNvPr>
          <p:cNvSpPr txBox="1"/>
          <p:nvPr/>
        </p:nvSpPr>
        <p:spPr>
          <a:xfrm>
            <a:off x="4798249" y="1579566"/>
            <a:ext cx="1415772" cy="525657"/>
          </a:xfrm>
          <a:prstGeom prst="rect">
            <a:avLst/>
          </a:prstGeom>
          <a:noFill/>
        </p:spPr>
        <p:txBody>
          <a:bodyPr wrap="none" rtlCol="0">
            <a:spAutoFit/>
          </a:bodyPr>
          <a:lstStyle/>
          <a:p>
            <a:pPr>
              <a:lnSpc>
                <a:spcPct val="130000"/>
              </a:lnSpc>
            </a:pPr>
            <a:r>
              <a:rPr lang="zh-CN" altLang="en-US" sz="2400" smtClean="0">
                <a:solidFill>
                  <a:schemeClr val="accent1">
                    <a:lumMod val="75000"/>
                  </a:schemeClr>
                </a:solidFill>
                <a:latin typeface="Microsoft YaHei" charset="0"/>
                <a:ea typeface="Microsoft YaHei" charset="0"/>
                <a:cs typeface="Microsoft YaHei" charset="0"/>
              </a:rPr>
              <a:t>運作</a:t>
            </a:r>
            <a:r>
              <a:rPr lang="zh-CN" altLang="en-US" sz="2400" dirty="0">
                <a:solidFill>
                  <a:schemeClr val="accent1">
                    <a:lumMod val="75000"/>
                  </a:schemeClr>
                </a:solidFill>
                <a:latin typeface="Microsoft YaHei" charset="0"/>
                <a:ea typeface="Microsoft YaHei" charset="0"/>
                <a:cs typeface="Microsoft YaHei" charset="0"/>
              </a:rPr>
              <a:t>說明</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16" name="矩形 15">
            <a:extLst>
              <a:ext uri="{FF2B5EF4-FFF2-40B4-BE49-F238E27FC236}">
                <a16:creationId xmlns:a16="http://schemas.microsoft.com/office/drawing/2014/main" xmlns="" id="{BA5E26D5-BC38-4BC5-9627-1BEA28E632AF}"/>
              </a:ext>
            </a:extLst>
          </p:cNvPr>
          <p:cNvSpPr/>
          <p:nvPr/>
        </p:nvSpPr>
        <p:spPr>
          <a:xfrm>
            <a:off x="3855122" y="2161394"/>
            <a:ext cx="3940629" cy="2308324"/>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演算法：帳號密碼是否相符使用</a:t>
            </a:r>
            <a:r>
              <a:rPr lang="en-US" altLang="zh-TW" dirty="0">
                <a:solidFill>
                  <a:srgbClr val="000000"/>
                </a:solidFill>
                <a:latin typeface="Times New Roman" panose="02020603050405020304" pitchFamily="18" charset="0"/>
                <a:ea typeface="標楷體" panose="03000509000000000000" pitchFamily="65" charset="-120"/>
              </a:rPr>
              <a:t>Sequential Search</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dirty="0">
              <a:latin typeface="Calibri" panose="020F0502020204030204" pitchFamily="34" charset="0"/>
            </a:endParaRPr>
          </a:p>
          <a:p>
            <a:pPr marL="285750" indent="-285750">
              <a:spcAft>
                <a:spcPts val="0"/>
              </a:spcAft>
              <a:buFont typeface="Arial" panose="020B0604020202020204" pitchFamily="34" charset="0"/>
              <a:buChar char="•"/>
            </a:pP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層次結構：為儲存管理及輸入</a:t>
            </a:r>
            <a:r>
              <a:rPr lang="en-US" altLang="zh-TW" dirty="0">
                <a:solidFill>
                  <a:srgbClr val="000000"/>
                </a:solidFill>
                <a:latin typeface="Times New Roman" panose="02020603050405020304" pitchFamily="18" charset="0"/>
                <a:ea typeface="標楷體" panose="03000509000000000000" pitchFamily="65" charset="-120"/>
              </a:rPr>
              <a:t>\    </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輸出層。</a:t>
            </a:r>
            <a:endParaRPr lang="zh-TW" altLang="zh-TW" dirty="0">
              <a:latin typeface="Calibri" panose="020F0502020204030204" pitchFamily="34" charset="0"/>
            </a:endParaRPr>
          </a:p>
          <a:p>
            <a:pPr marL="285750" indent="-285750">
              <a:spcAft>
                <a:spcPts val="0"/>
              </a:spcAft>
              <a:buFont typeface="Arial" panose="020B0604020202020204" pitchFamily="34" charset="0"/>
              <a:buChar char="•"/>
            </a:pP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限制：資料應符合結構。</a:t>
            </a:r>
            <a:endParaRPr lang="zh-TW" altLang="zh-TW" dirty="0">
              <a:latin typeface="Calibri" panose="020F0502020204030204" pitchFamily="34" charset="0"/>
            </a:endParaRPr>
          </a:p>
          <a:p>
            <a:pPr marL="285750" indent="-285750">
              <a:spcAft>
                <a:spcPts val="0"/>
              </a:spcAft>
              <a:buFont typeface="Arial" panose="020B0604020202020204" pitchFamily="34" charset="0"/>
              <a:buChar char="•"/>
            </a:pP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性能：資料量多時，因時間複雜度平均為</a:t>
            </a:r>
            <a:r>
              <a:rPr lang="en-US" altLang="zh-TW" dirty="0">
                <a:solidFill>
                  <a:srgbClr val="000000"/>
                </a:solidFill>
                <a:latin typeface="Times New Roman" panose="02020603050405020304" pitchFamily="18" charset="0"/>
                <a:ea typeface="標楷體" panose="03000509000000000000" pitchFamily="65" charset="-120"/>
              </a:rPr>
              <a:t>O((N+1)/2)</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，較消耗時間。</a:t>
            </a:r>
            <a:endParaRPr lang="zh-TW" altLang="zh-TW" dirty="0">
              <a:latin typeface="Calibri" panose="020F0502020204030204" pitchFamily="34" charset="0"/>
            </a:endParaRPr>
          </a:p>
          <a:p>
            <a:pPr marL="285750" indent="-285750">
              <a:spcAft>
                <a:spcPts val="0"/>
              </a:spcAft>
              <a:buFont typeface="Arial" panose="020B0604020202020204" pitchFamily="34" charset="0"/>
              <a:buChar char="•"/>
            </a:pPr>
            <a:r>
              <a:rPr lang="en-US" altLang="zh-TW" dirty="0">
                <a:solidFill>
                  <a:srgbClr val="000000"/>
                </a:solidFill>
                <a:latin typeface="Times New Roman" panose="02020603050405020304" pitchFamily="18" charset="0"/>
                <a:ea typeface="標楷體" panose="03000509000000000000" pitchFamily="65" charset="-120"/>
              </a:rPr>
              <a:t>Function</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dirty="0">
              <a:latin typeface="Calibri" panose="020F0502020204030204" pitchFamily="34" charset="0"/>
            </a:endParaRPr>
          </a:p>
        </p:txBody>
      </p:sp>
      <p:sp>
        <p:nvSpPr>
          <p:cNvPr id="19" name="矩形 18">
            <a:extLst>
              <a:ext uri="{FF2B5EF4-FFF2-40B4-BE49-F238E27FC236}">
                <a16:creationId xmlns:a16="http://schemas.microsoft.com/office/drawing/2014/main" xmlns="" id="{CB5ED9B7-4E49-4432-ADBF-9EAD9A329767}"/>
              </a:ext>
            </a:extLst>
          </p:cNvPr>
          <p:cNvSpPr/>
          <p:nvPr/>
        </p:nvSpPr>
        <p:spPr>
          <a:xfrm>
            <a:off x="4044526" y="4369080"/>
            <a:ext cx="4472474" cy="2031325"/>
          </a:xfrm>
          <a:prstGeom prst="rect">
            <a:avLst/>
          </a:prstGeom>
        </p:spPr>
        <p:txBody>
          <a:bodyPr wrap="square">
            <a:spAutoFit/>
          </a:bodyPr>
          <a:lstStyle/>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rPr>
              <a:t>inputAccount</a:t>
            </a:r>
            <a:r>
              <a:rPr lang="en-US" altLang="zh-TW" dirty="0">
                <a:solidFill>
                  <a:srgbClr val="000000"/>
                </a:solidFill>
                <a:latin typeface="Times New Roman" panose="02020603050405020304" pitchFamily="18" charset="0"/>
                <a:ea typeface="標楷體" panose="03000509000000000000" pitchFamily="65" charset="-120"/>
              </a:rPr>
              <a: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匯入帳號相關</a:t>
            </a:r>
            <a:endParaRPr lang="zh-TW" altLang="zh-TW" dirty="0">
              <a:latin typeface="Calibri" panose="020F0502020204030204" pitchFamily="34" charset="0"/>
            </a:endParaRP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rPr>
              <a:t>createAccount</a:t>
            </a:r>
            <a:r>
              <a:rPr lang="en-US" altLang="zh-TW" dirty="0">
                <a:solidFill>
                  <a:srgbClr val="000000"/>
                </a:solidFill>
                <a:latin typeface="Times New Roman" panose="02020603050405020304" pitchFamily="18" charset="0"/>
                <a:ea typeface="標楷體" panose="03000509000000000000" pitchFamily="65" charset="-120"/>
              </a:rPr>
              <a: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依照匯入資料新增帳號</a:t>
            </a:r>
            <a:endParaRPr lang="zh-TW" altLang="zh-TW" dirty="0">
              <a:latin typeface="Calibri" panose="020F0502020204030204" pitchFamily="34" charset="0"/>
            </a:endParaRP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rPr>
              <a:t>searchAccount</a:t>
            </a:r>
            <a:r>
              <a:rPr lang="en-US" altLang="zh-TW" dirty="0">
                <a:solidFill>
                  <a:srgbClr val="000000"/>
                </a:solidFill>
                <a:latin typeface="Times New Roman" panose="02020603050405020304" pitchFamily="18" charset="0"/>
                <a:ea typeface="標楷體" panose="03000509000000000000" pitchFamily="65" charset="-120"/>
              </a:rPr>
              <a: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尋找帳號是否存在</a:t>
            </a:r>
            <a:endParaRPr lang="zh-TW" altLang="zh-TW" dirty="0">
              <a:latin typeface="Calibri" panose="020F0502020204030204" pitchFamily="34" charset="0"/>
            </a:endParaRP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rPr>
              <a:t>searchName</a:t>
            </a:r>
            <a:r>
              <a:rPr lang="en-US" altLang="zh-TW" dirty="0">
                <a:solidFill>
                  <a:srgbClr val="000000"/>
                </a:solidFill>
                <a:latin typeface="Times New Roman" panose="02020603050405020304" pitchFamily="18" charset="0"/>
                <a:ea typeface="標楷體" panose="03000509000000000000" pitchFamily="65" charset="-120"/>
              </a:rPr>
              <a: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尋找姓名是否存在</a:t>
            </a:r>
            <a:endParaRPr lang="zh-TW" altLang="zh-TW" dirty="0">
              <a:latin typeface="Calibri" panose="020F0502020204030204" pitchFamily="34" charset="0"/>
            </a:endParaRP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rPr>
              <a:t>inputFile</a:t>
            </a:r>
            <a:r>
              <a:rPr lang="en-US" altLang="zh-TW" dirty="0">
                <a:solidFill>
                  <a:srgbClr val="000000"/>
                </a:solidFill>
                <a:latin typeface="Times New Roman" panose="02020603050405020304" pitchFamily="18" charset="0"/>
                <a:ea typeface="標楷體" panose="03000509000000000000" pitchFamily="65" charset="-120"/>
              </a:rPr>
              <a: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依姓名匯入資料庫</a:t>
            </a:r>
            <a:endParaRPr lang="zh-TW" altLang="zh-TW" dirty="0">
              <a:latin typeface="Calibri" panose="020F0502020204030204" pitchFamily="34" charset="0"/>
            </a:endParaRP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rPr>
              <a:t>outputFile</a:t>
            </a:r>
            <a:r>
              <a:rPr lang="en-US" altLang="zh-TW" dirty="0">
                <a:solidFill>
                  <a:srgbClr val="000000"/>
                </a:solidFill>
                <a:latin typeface="Times New Roman" panose="02020603050405020304" pitchFamily="18" charset="0"/>
                <a:ea typeface="標楷體" panose="03000509000000000000" pitchFamily="65" charset="-120"/>
              </a:rPr>
              <a: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匯出資料</a:t>
            </a:r>
            <a:endParaRPr lang="zh-TW" altLang="zh-TW" dirty="0">
              <a:latin typeface="Calibri" panose="020F0502020204030204" pitchFamily="34" charset="0"/>
            </a:endParaRPr>
          </a:p>
          <a:p>
            <a:pPr marL="285750" indent="-285750">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rPr>
              <a:t>AccountOutputFile</a:t>
            </a:r>
            <a:r>
              <a:rPr lang="en-US" altLang="zh-TW" dirty="0">
                <a:solidFill>
                  <a:srgbClr val="000000"/>
                </a:solidFill>
                <a:latin typeface="Times New Roman" panose="02020603050405020304" pitchFamily="18" charset="0"/>
                <a:ea typeface="標楷體" panose="03000509000000000000" pitchFamily="65" charset="-120"/>
              </a:rPr>
              <a:t>():</a:t>
            </a:r>
            <a:r>
              <a:rPr lang="zh-TW"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匯出帳號資料庫</a:t>
            </a:r>
            <a:endParaRPr lang="zh-TW" altLang="en-US" dirty="0"/>
          </a:p>
        </p:txBody>
      </p:sp>
      <p:sp>
        <p:nvSpPr>
          <p:cNvPr id="2" name="矩形 1"/>
          <p:cNvSpPr/>
          <p:nvPr/>
        </p:nvSpPr>
        <p:spPr>
          <a:xfrm>
            <a:off x="9506404" y="1348734"/>
            <a:ext cx="1107996" cy="461665"/>
          </a:xfrm>
          <a:prstGeom prst="rect">
            <a:avLst/>
          </a:prstGeom>
        </p:spPr>
        <p:txBody>
          <a:bodyPr wrap="none">
            <a:spAutoFit/>
          </a:bodyPr>
          <a:lstStyle/>
          <a:p>
            <a:r>
              <a:rPr lang="zh-CN" altLang="en-US" sz="2400" dirty="0">
                <a:solidFill>
                  <a:schemeClr val="accent1">
                    <a:lumMod val="75000"/>
                  </a:schemeClr>
                </a:solidFill>
                <a:latin typeface="Microsoft YaHei" charset="0"/>
                <a:ea typeface="Microsoft YaHei" charset="0"/>
                <a:cs typeface="Microsoft YaHei" charset="0"/>
              </a:rPr>
              <a:t>互動圖</a:t>
            </a:r>
            <a:endParaRPr lang="zh-TW" altLang="en-US" sz="2400" dirty="0">
              <a:solidFill>
                <a:schemeClr val="accent1">
                  <a:lumMod val="75000"/>
                </a:schemeClr>
              </a:solidFill>
              <a:latin typeface="Microsoft YaHei" charset="0"/>
              <a:ea typeface="Microsoft YaHei" charset="0"/>
              <a:cs typeface="Microsoft YaHei" charset="0"/>
            </a:endParaRPr>
          </a:p>
        </p:txBody>
      </p:sp>
      <p:pic>
        <p:nvPicPr>
          <p:cNvPr id="20" name="圖片 19">
            <a:extLst>
              <a:ext uri="{FF2B5EF4-FFF2-40B4-BE49-F238E27FC236}">
                <a16:creationId xmlns:a16="http://schemas.microsoft.com/office/drawing/2014/main" xmlns="" id="{E1D6786F-9F45-46B6-B6D3-C657465EC040}"/>
              </a:ext>
            </a:extLst>
          </p:cNvPr>
          <p:cNvPicPr/>
          <p:nvPr/>
        </p:nvPicPr>
        <p:blipFill>
          <a:blip r:embed="rId2"/>
          <a:stretch>
            <a:fillRect/>
          </a:stretch>
        </p:blipFill>
        <p:spPr>
          <a:xfrm>
            <a:off x="8818342" y="1851127"/>
            <a:ext cx="2484120" cy="2734945"/>
          </a:xfrm>
          <a:prstGeom prst="rect">
            <a:avLst/>
          </a:prstGeom>
        </p:spPr>
      </p:pic>
      <p:pic>
        <p:nvPicPr>
          <p:cNvPr id="21" name="image22.jpg" descr="C:\Users\user\Downloads\DATAHandle Sequence diagram.jpg">
            <a:extLst>
              <a:ext uri="{FF2B5EF4-FFF2-40B4-BE49-F238E27FC236}">
                <a16:creationId xmlns:a16="http://schemas.microsoft.com/office/drawing/2014/main" xmlns="" id="{3A3C9604-A070-4899-9A85-05C3DD469C96}"/>
              </a:ext>
            </a:extLst>
          </p:cNvPr>
          <p:cNvPicPr/>
          <p:nvPr/>
        </p:nvPicPr>
        <p:blipFill>
          <a:blip r:embed="rId3"/>
          <a:srcRect/>
          <a:stretch>
            <a:fillRect/>
          </a:stretch>
        </p:blipFill>
        <p:spPr>
          <a:xfrm>
            <a:off x="8517000" y="4626800"/>
            <a:ext cx="3318134" cy="2264943"/>
          </a:xfrm>
          <a:prstGeom prst="rect">
            <a:avLst/>
          </a:prstGeom>
          <a:ln/>
        </p:spPr>
      </p:pic>
      <p:sp>
        <p:nvSpPr>
          <p:cNvPr id="22" name="文字方塊 21">
            <a:extLst>
              <a:ext uri="{FF2B5EF4-FFF2-40B4-BE49-F238E27FC236}">
                <a16:creationId xmlns:a16="http://schemas.microsoft.com/office/drawing/2014/main" xmlns="" id="{871A5480-7CFD-4C01-B828-29910A550665}"/>
              </a:ext>
            </a:extLst>
          </p:cNvPr>
          <p:cNvSpPr txBox="1"/>
          <p:nvPr/>
        </p:nvSpPr>
        <p:spPr>
          <a:xfrm>
            <a:off x="11612786" y="4957461"/>
            <a:ext cx="461665" cy="1833897"/>
          </a:xfrm>
          <a:prstGeom prst="rect">
            <a:avLst/>
          </a:prstGeom>
          <a:noFill/>
        </p:spPr>
        <p:txBody>
          <a:bodyPr vert="eaVert" wrap="square" rtlCol="0">
            <a:spAutoFit/>
          </a:bodyPr>
          <a:lstStyle/>
          <a:p>
            <a:r>
              <a:rPr lang="zh-TW" altLang="en-US" dirty="0">
                <a:latin typeface="標楷體" panose="03000509000000000000" pitchFamily="65" charset="-120"/>
                <a:ea typeface="標楷體" panose="03000509000000000000" pitchFamily="65" charset="-120"/>
              </a:rPr>
              <a:t>互動圖</a:t>
            </a:r>
          </a:p>
        </p:txBody>
      </p:sp>
      <p:sp>
        <p:nvSpPr>
          <p:cNvPr id="23" name="文字方塊 22">
            <a:extLst>
              <a:ext uri="{FF2B5EF4-FFF2-40B4-BE49-F238E27FC236}">
                <a16:creationId xmlns:a16="http://schemas.microsoft.com/office/drawing/2014/main" xmlns="" id="{27292132-867F-4EE7-95B8-F0326FAF1B7D}"/>
              </a:ext>
            </a:extLst>
          </p:cNvPr>
          <p:cNvSpPr txBox="1"/>
          <p:nvPr/>
        </p:nvSpPr>
        <p:spPr>
          <a:xfrm>
            <a:off x="11612786" y="2041285"/>
            <a:ext cx="461665" cy="1833897"/>
          </a:xfrm>
          <a:prstGeom prst="rect">
            <a:avLst/>
          </a:prstGeom>
          <a:noFill/>
        </p:spPr>
        <p:txBody>
          <a:bodyPr vert="eaVert" wrap="square" rtlCol="0">
            <a:spAutoFit/>
          </a:bodyPr>
          <a:lstStyle/>
          <a:p>
            <a:r>
              <a:rPr lang="zh-TW" altLang="en-US">
                <a:latin typeface="標楷體" panose="03000509000000000000" pitchFamily="65" charset="-120"/>
                <a:ea typeface="標楷體" panose="03000509000000000000" pitchFamily="65" charset="-120"/>
              </a:rPr>
              <a:t>類別</a:t>
            </a:r>
            <a:r>
              <a:rPr lang="zh-TW" altLang="en-US" smtClean="0">
                <a:latin typeface="標楷體" panose="03000509000000000000" pitchFamily="65" charset="-120"/>
                <a:ea typeface="標楷體" panose="03000509000000000000" pitchFamily="65" charset="-120"/>
              </a:rPr>
              <a:t>圖</a:t>
            </a:r>
            <a:endParaRPr lang="zh-TW" altLang="en-US" dirty="0">
              <a:latin typeface="標楷體" panose="03000509000000000000" pitchFamily="65" charset="-120"/>
              <a:ea typeface="標楷體" panose="03000509000000000000" pitchFamily="65" charset="-120"/>
            </a:endParaRPr>
          </a:p>
        </p:txBody>
      </p:sp>
      <p:sp>
        <p:nvSpPr>
          <p:cNvPr id="17" name="文字方塊 16"/>
          <p:cNvSpPr txBox="1"/>
          <p:nvPr/>
        </p:nvSpPr>
        <p:spPr>
          <a:xfrm>
            <a:off x="11516156" y="6247311"/>
            <a:ext cx="861132" cy="584775"/>
          </a:xfrm>
          <a:prstGeom prst="rect">
            <a:avLst/>
          </a:prstGeom>
          <a:noFill/>
        </p:spPr>
        <p:txBody>
          <a:bodyPr wrap="square" rtlCol="0">
            <a:spAutoFit/>
          </a:bodyPr>
          <a:lstStyle/>
          <a:p>
            <a:r>
              <a:rPr kumimoji="1" lang="en-US" altLang="zh-TW" sz="3200" smtClean="0">
                <a:solidFill>
                  <a:srgbClr val="FFC000"/>
                </a:solidFill>
                <a:latin typeface="Yuanti TC" charset="-120"/>
                <a:ea typeface="Yuanti TC" charset="-120"/>
                <a:cs typeface="Yuanti TC" charset="-120"/>
              </a:rPr>
              <a:t>16</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27654691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02518" y="1246369"/>
            <a:ext cx="3116094" cy="1505925"/>
          </a:xfrm>
          <a:prstGeom prst="rect">
            <a:avLst/>
          </a:prstGeom>
        </p:spPr>
        <p:txBody>
          <a:bodyPr wrap="square">
            <a:spAutoFit/>
          </a:bodyPr>
          <a:lstStyle/>
          <a:p>
            <a:pPr>
              <a:lnSpc>
                <a:spcPct val="130000"/>
              </a:lnSpc>
            </a:pPr>
            <a:r>
              <a:rPr lang="zh-CN" altLang="en-US" sz="2800" dirty="0">
                <a:solidFill>
                  <a:schemeClr val="accent1">
                    <a:lumMod val="75000"/>
                  </a:schemeClr>
                </a:solidFill>
                <a:latin typeface="Microsoft YaHei" charset="0"/>
                <a:ea typeface="Microsoft YaHei" charset="0"/>
                <a:cs typeface="Microsoft YaHei" charset="0"/>
              </a:rPr>
              <a:t>月曆</a:t>
            </a:r>
            <a:r>
              <a:rPr lang="zh-TW" altLang="en-US" sz="2800" dirty="0">
                <a:solidFill>
                  <a:schemeClr val="accent1">
                    <a:lumMod val="75000"/>
                  </a:schemeClr>
                </a:solidFill>
                <a:latin typeface="Microsoft YaHei" charset="0"/>
                <a:ea typeface="Microsoft YaHei" charset="0"/>
                <a:cs typeface="Microsoft YaHei" charset="0"/>
              </a:rPr>
              <a:t> 設計規格</a:t>
            </a:r>
            <a:endParaRPr lang="en-US" altLang="zh-TW" sz="2800" dirty="0">
              <a:solidFill>
                <a:schemeClr val="accent1">
                  <a:lumMod val="75000"/>
                </a:schemeClr>
              </a:solidFill>
              <a:latin typeface="Microsoft YaHei" charset="0"/>
              <a:ea typeface="Microsoft YaHei" charset="0"/>
              <a:cs typeface="Microsoft YaHei" charset="0"/>
            </a:endParaRPr>
          </a:p>
          <a:p>
            <a:pPr>
              <a:lnSpc>
                <a:spcPct val="130000"/>
              </a:lnSpc>
            </a:pPr>
            <a:endParaRPr lang="en-US" altLang="zh-TW" sz="2133" dirty="0" smtClean="0">
              <a:solidFill>
                <a:schemeClr val="accent1">
                  <a:lumMod val="75000"/>
                </a:schemeClr>
              </a:solidFill>
              <a:latin typeface="Microsoft YaHei" charset="0"/>
              <a:ea typeface="Microsoft YaHei" charset="0"/>
              <a:cs typeface="Microsoft YaHei" charset="0"/>
            </a:endParaRPr>
          </a:p>
          <a:p>
            <a:pPr>
              <a:lnSpc>
                <a:spcPct val="130000"/>
              </a:lnSpc>
            </a:pP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3527832" y="1478194"/>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1" y="422044"/>
            <a:ext cx="10793461"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11" name="TextBox 34">
            <a:extLst>
              <a:ext uri="{FF2B5EF4-FFF2-40B4-BE49-F238E27FC236}">
                <a16:creationId xmlns:a16="http://schemas.microsoft.com/office/drawing/2014/main" xmlns="" id="{92E64A97-E7D2-4F87-9656-587166F9FD84}"/>
              </a:ext>
            </a:extLst>
          </p:cNvPr>
          <p:cNvSpPr txBox="1"/>
          <p:nvPr/>
        </p:nvSpPr>
        <p:spPr>
          <a:xfrm>
            <a:off x="951984" y="2179830"/>
            <a:ext cx="1415772" cy="572464"/>
          </a:xfrm>
          <a:prstGeom prst="rect">
            <a:avLst/>
          </a:prstGeom>
          <a:noFill/>
        </p:spPr>
        <p:txBody>
          <a:bodyPr wrap="none" rtlCol="0">
            <a:spAutoFit/>
          </a:bodyPr>
          <a:lstStyle/>
          <a:p>
            <a:pPr>
              <a:lnSpc>
                <a:spcPct val="130000"/>
              </a:lnSpc>
            </a:pPr>
            <a:r>
              <a:rPr lang="zh-CN" altLang="en-US" sz="2400" smtClean="0">
                <a:solidFill>
                  <a:schemeClr val="accent1">
                    <a:lumMod val="75000"/>
                  </a:schemeClr>
                </a:solidFill>
                <a:latin typeface="Microsoft YaHei" charset="0"/>
                <a:ea typeface="Microsoft YaHei" charset="0"/>
                <a:cs typeface="Microsoft YaHei" charset="0"/>
              </a:rPr>
              <a:t>介面</a:t>
            </a:r>
            <a:r>
              <a:rPr lang="zh-CN" altLang="en-US" sz="2400" dirty="0">
                <a:solidFill>
                  <a:schemeClr val="accent1">
                    <a:lumMod val="75000"/>
                  </a:schemeClr>
                </a:solidFill>
                <a:latin typeface="Microsoft YaHei" charset="0"/>
                <a:ea typeface="Microsoft YaHei" charset="0"/>
                <a:cs typeface="Microsoft YaHei" charset="0"/>
              </a:rPr>
              <a:t>描述</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15" name="TextBox 34">
            <a:extLst>
              <a:ext uri="{FF2B5EF4-FFF2-40B4-BE49-F238E27FC236}">
                <a16:creationId xmlns:a16="http://schemas.microsoft.com/office/drawing/2014/main" xmlns="" id="{BBDB4467-37D8-47C0-B6FC-3C8E03F8A642}"/>
              </a:ext>
            </a:extLst>
          </p:cNvPr>
          <p:cNvSpPr txBox="1"/>
          <p:nvPr/>
        </p:nvSpPr>
        <p:spPr>
          <a:xfrm>
            <a:off x="5046925" y="1579566"/>
            <a:ext cx="1415772" cy="461665"/>
          </a:xfrm>
          <a:prstGeom prst="rect">
            <a:avLst/>
          </a:prstGeom>
          <a:noFill/>
        </p:spPr>
        <p:txBody>
          <a:bodyPr wrap="none" rtlCol="0">
            <a:spAutoFit/>
          </a:bodyPr>
          <a:lstStyle/>
          <a:p>
            <a:r>
              <a:rPr lang="zh-CN" altLang="en-US" sz="2400" smtClean="0">
                <a:solidFill>
                  <a:schemeClr val="accent1">
                    <a:lumMod val="75000"/>
                  </a:schemeClr>
                </a:solidFill>
                <a:latin typeface="Microsoft YaHei" charset="0"/>
                <a:ea typeface="Microsoft YaHei" charset="0"/>
                <a:cs typeface="Microsoft YaHei" charset="0"/>
              </a:rPr>
              <a:t>運作</a:t>
            </a:r>
            <a:r>
              <a:rPr lang="zh-CN" altLang="en-US" sz="2400" dirty="0">
                <a:solidFill>
                  <a:schemeClr val="accent1">
                    <a:lumMod val="75000"/>
                  </a:schemeClr>
                </a:solidFill>
                <a:latin typeface="Microsoft YaHei" charset="0"/>
                <a:ea typeface="Microsoft YaHei" charset="0"/>
                <a:cs typeface="Microsoft YaHei" charset="0"/>
              </a:rPr>
              <a:t>說明</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2" name="矩形 1"/>
          <p:cNvSpPr/>
          <p:nvPr/>
        </p:nvSpPr>
        <p:spPr>
          <a:xfrm>
            <a:off x="9506404" y="1348734"/>
            <a:ext cx="1107996" cy="461665"/>
          </a:xfrm>
          <a:prstGeom prst="rect">
            <a:avLst/>
          </a:prstGeom>
        </p:spPr>
        <p:txBody>
          <a:bodyPr wrap="none">
            <a:spAutoFit/>
          </a:bodyPr>
          <a:lstStyle/>
          <a:p>
            <a:r>
              <a:rPr lang="zh-CN" altLang="en-US" sz="2400" dirty="0">
                <a:solidFill>
                  <a:schemeClr val="accent1">
                    <a:lumMod val="75000"/>
                  </a:schemeClr>
                </a:solidFill>
                <a:latin typeface="Microsoft YaHei" charset="0"/>
                <a:ea typeface="Microsoft YaHei" charset="0"/>
                <a:cs typeface="Microsoft YaHei" charset="0"/>
              </a:rPr>
              <a:t>互動圖</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22" name="文字方塊 21">
            <a:extLst>
              <a:ext uri="{FF2B5EF4-FFF2-40B4-BE49-F238E27FC236}">
                <a16:creationId xmlns:a16="http://schemas.microsoft.com/office/drawing/2014/main" xmlns="" id="{871A5480-7CFD-4C01-B828-29910A550665}"/>
              </a:ext>
            </a:extLst>
          </p:cNvPr>
          <p:cNvSpPr txBox="1"/>
          <p:nvPr/>
        </p:nvSpPr>
        <p:spPr>
          <a:xfrm>
            <a:off x="11612786" y="4957461"/>
            <a:ext cx="461665" cy="1833897"/>
          </a:xfrm>
          <a:prstGeom prst="rect">
            <a:avLst/>
          </a:prstGeom>
          <a:noFill/>
        </p:spPr>
        <p:txBody>
          <a:bodyPr vert="eaVert" wrap="square" rtlCol="0">
            <a:spAutoFit/>
          </a:bodyPr>
          <a:lstStyle/>
          <a:p>
            <a:r>
              <a:rPr lang="zh-TW" altLang="en-US" dirty="0">
                <a:latin typeface="標楷體" panose="03000509000000000000" pitchFamily="65" charset="-120"/>
                <a:ea typeface="標楷體" panose="03000509000000000000" pitchFamily="65" charset="-120"/>
              </a:rPr>
              <a:t>互動圖</a:t>
            </a:r>
          </a:p>
        </p:txBody>
      </p:sp>
      <p:sp>
        <p:nvSpPr>
          <p:cNvPr id="23" name="文字方塊 22">
            <a:extLst>
              <a:ext uri="{FF2B5EF4-FFF2-40B4-BE49-F238E27FC236}">
                <a16:creationId xmlns:a16="http://schemas.microsoft.com/office/drawing/2014/main" xmlns="" id="{27292132-867F-4EE7-95B8-F0326FAF1B7D}"/>
              </a:ext>
            </a:extLst>
          </p:cNvPr>
          <p:cNvSpPr txBox="1"/>
          <p:nvPr/>
        </p:nvSpPr>
        <p:spPr>
          <a:xfrm>
            <a:off x="11612786" y="2041285"/>
            <a:ext cx="461665" cy="1833897"/>
          </a:xfrm>
          <a:prstGeom prst="rect">
            <a:avLst/>
          </a:prstGeom>
          <a:noFill/>
        </p:spPr>
        <p:txBody>
          <a:bodyPr vert="eaVert" wrap="square" rtlCol="0">
            <a:spAutoFit/>
          </a:bodyPr>
          <a:lstStyle/>
          <a:p>
            <a:r>
              <a:rPr lang="zh-TW" altLang="en-US">
                <a:latin typeface="標楷體" panose="03000509000000000000" pitchFamily="65" charset="-120"/>
                <a:ea typeface="標楷體" panose="03000509000000000000" pitchFamily="65" charset="-120"/>
              </a:rPr>
              <a:t>類別</a:t>
            </a:r>
            <a:r>
              <a:rPr lang="zh-TW" altLang="en-US" smtClean="0">
                <a:latin typeface="標楷體" panose="03000509000000000000" pitchFamily="65" charset="-120"/>
                <a:ea typeface="標楷體" panose="03000509000000000000" pitchFamily="65" charset="-120"/>
              </a:rPr>
              <a:t>圖</a:t>
            </a:r>
            <a:endParaRPr lang="zh-TW" altLang="en-US" dirty="0">
              <a:latin typeface="標楷體" panose="03000509000000000000" pitchFamily="65" charset="-120"/>
              <a:ea typeface="標楷體" panose="03000509000000000000" pitchFamily="65" charset="-120"/>
            </a:endParaRPr>
          </a:p>
        </p:txBody>
      </p:sp>
      <p:sp>
        <p:nvSpPr>
          <p:cNvPr id="17" name="矩形 16">
            <a:extLst>
              <a:ext uri="{FF2B5EF4-FFF2-40B4-BE49-F238E27FC236}">
                <a16:creationId xmlns:a16="http://schemas.microsoft.com/office/drawing/2014/main" xmlns="" id="{E3F644C4-59AF-4053-9F67-24C9CFA346F8}"/>
              </a:ext>
            </a:extLst>
          </p:cNvPr>
          <p:cNvSpPr/>
          <p:nvPr/>
        </p:nvSpPr>
        <p:spPr>
          <a:xfrm>
            <a:off x="378375" y="2683075"/>
            <a:ext cx="3680012" cy="874407"/>
          </a:xfrm>
          <a:prstGeom prst="rect">
            <a:avLst/>
          </a:prstGeom>
        </p:spPr>
        <p:txBody>
          <a:bodyPr wrap="square">
            <a:spAutoFit/>
          </a:bodyPr>
          <a:lstStyle/>
          <a:p>
            <a:pPr marL="285750" indent="-285750">
              <a:lnSpc>
                <a:spcPct val="150000"/>
              </a:lnSpc>
              <a:spcBef>
                <a:spcPts val="5"/>
              </a:spcBef>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輸入：可有日期可無。</a:t>
            </a:r>
          </a:p>
          <a:p>
            <a:pPr marL="285750" indent="-285750">
              <a:lnSpc>
                <a:spcPct val="150000"/>
              </a:lnSpc>
              <a:spcBef>
                <a:spcPts val="5"/>
              </a:spcBef>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輸出：依照日期印出月曆。</a:t>
            </a:r>
          </a:p>
        </p:txBody>
      </p:sp>
      <p:sp>
        <p:nvSpPr>
          <p:cNvPr id="18" name="矩形 17">
            <a:extLst>
              <a:ext uri="{FF2B5EF4-FFF2-40B4-BE49-F238E27FC236}">
                <a16:creationId xmlns:a16="http://schemas.microsoft.com/office/drawing/2014/main" xmlns="" id="{BA5E26D5-BC38-4BC5-9627-1BEA28E632AF}"/>
              </a:ext>
            </a:extLst>
          </p:cNvPr>
          <p:cNvSpPr/>
          <p:nvPr/>
        </p:nvSpPr>
        <p:spPr>
          <a:xfrm>
            <a:off x="4198326" y="2129428"/>
            <a:ext cx="4161889" cy="874407"/>
          </a:xfrm>
          <a:prstGeom prst="rect">
            <a:avLst/>
          </a:prstGeom>
        </p:spPr>
        <p:txBody>
          <a:bodyPr wrap="square">
            <a:spAutoFit/>
          </a:bodyPr>
          <a:lstStyle/>
          <a:p>
            <a:pPr marL="285750" indent="-285750">
              <a:lnSpc>
                <a:spcPct val="150000"/>
              </a:lnSpc>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層次結構：為輸入</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輸出層。</a:t>
            </a:r>
          </a:p>
          <a:p>
            <a:pPr marL="285750" indent="-285750">
              <a:lnSpc>
                <a:spcPct val="150000"/>
              </a:lnSpc>
              <a:spcAft>
                <a:spcPts val="0"/>
              </a:spcAft>
              <a:buFont typeface="Arial" panose="020B0604020202020204" pitchFamily="34" charset="0"/>
              <a:buChar char="•"/>
            </a:pP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 </a:t>
            </a:r>
          </a:p>
        </p:txBody>
      </p:sp>
      <p:sp>
        <p:nvSpPr>
          <p:cNvPr id="24" name="矩形 23">
            <a:extLst>
              <a:ext uri="{FF2B5EF4-FFF2-40B4-BE49-F238E27FC236}">
                <a16:creationId xmlns:a16="http://schemas.microsoft.com/office/drawing/2014/main" xmlns="" id="{5B4CA804-1D23-48D2-9D78-98D84BE7EE9A}"/>
              </a:ext>
            </a:extLst>
          </p:cNvPr>
          <p:cNvSpPr/>
          <p:nvPr/>
        </p:nvSpPr>
        <p:spPr>
          <a:xfrm>
            <a:off x="4133076" y="3024410"/>
            <a:ext cx="4161889" cy="2169825"/>
          </a:xfrm>
          <a:prstGeom prst="rect">
            <a:avLst/>
          </a:prstGeom>
        </p:spPr>
        <p:txBody>
          <a:bodyPr wrap="square">
            <a:spAutoFit/>
          </a:bodyPr>
          <a:lstStyle/>
          <a:p>
            <a:pPr marL="285750" indent="-285750">
              <a:lnSpc>
                <a:spcPct val="150000"/>
              </a:lnSpc>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printCalender_yy_mm</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依照儲存日期印出月曆。</a:t>
            </a:r>
          </a:p>
          <a:p>
            <a:pPr marL="285750" indent="-285750">
              <a:lnSpc>
                <a:spcPct val="150000"/>
              </a:lnSpc>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Set_day</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給予日期來改變要印的月曆。</a:t>
            </a:r>
          </a:p>
          <a:p>
            <a:pPr marL="285750" indent="-285750">
              <a:lnSpc>
                <a:spcPct val="150000"/>
              </a:lnSpc>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current_month</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月份</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-1</a:t>
            </a:r>
          </a:p>
          <a:p>
            <a:pPr marL="285750" indent="-285750">
              <a:lnSpc>
                <a:spcPct val="150000"/>
              </a:lnSpc>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next_month</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月份</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smtClean="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ㄇㄇ</a:t>
            </a:r>
            <a:endPar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5" name="圖片 24">
            <a:extLst>
              <a:ext uri="{FF2B5EF4-FFF2-40B4-BE49-F238E27FC236}">
                <a16:creationId xmlns:a16="http://schemas.microsoft.com/office/drawing/2014/main" xmlns="" id="{247EB29E-1AE3-4F3E-B26D-D20AC18DB8C1}"/>
              </a:ext>
            </a:extLst>
          </p:cNvPr>
          <p:cNvPicPr/>
          <p:nvPr/>
        </p:nvPicPr>
        <p:blipFill>
          <a:blip r:embed="rId2"/>
          <a:stretch>
            <a:fillRect/>
          </a:stretch>
        </p:blipFill>
        <p:spPr>
          <a:xfrm>
            <a:off x="8835275" y="1810399"/>
            <a:ext cx="2491740" cy="2585085"/>
          </a:xfrm>
          <a:prstGeom prst="rect">
            <a:avLst/>
          </a:prstGeom>
        </p:spPr>
      </p:pic>
      <p:pic>
        <p:nvPicPr>
          <p:cNvPr id="26" name="image21.jpg" descr="C:\Users\user\Downloads\Calender_yy_mm sequence diagram.jpg">
            <a:extLst>
              <a:ext uri="{FF2B5EF4-FFF2-40B4-BE49-F238E27FC236}">
                <a16:creationId xmlns:a16="http://schemas.microsoft.com/office/drawing/2014/main" xmlns="" id="{21632C3A-5782-4651-9401-B746DBF5E1D6}"/>
              </a:ext>
            </a:extLst>
          </p:cNvPr>
          <p:cNvPicPr/>
          <p:nvPr/>
        </p:nvPicPr>
        <p:blipFill rotWithShape="1">
          <a:blip r:embed="rId3"/>
          <a:srcRect r="15152" b="43005"/>
          <a:stretch/>
        </p:blipFill>
        <p:spPr bwMode="auto">
          <a:xfrm>
            <a:off x="7328312" y="4775465"/>
            <a:ext cx="4282440" cy="1790700"/>
          </a:xfrm>
          <a:prstGeom prst="rect">
            <a:avLst/>
          </a:prstGeom>
          <a:ln>
            <a:noFill/>
          </a:ln>
          <a:extLst>
            <a:ext uri="{53640926-AAD7-44D8-BBD7-CCE9431645EC}">
              <a14:shadowObscured xmlns:a14="http://schemas.microsoft.com/office/drawing/2010/main"/>
            </a:ext>
          </a:extLst>
        </p:spPr>
      </p:pic>
      <p:sp>
        <p:nvSpPr>
          <p:cNvPr id="19" name="文字方塊 18"/>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17</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73231267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02518" y="1246369"/>
            <a:ext cx="3295808" cy="1505925"/>
          </a:xfrm>
          <a:prstGeom prst="rect">
            <a:avLst/>
          </a:prstGeom>
        </p:spPr>
        <p:txBody>
          <a:bodyPr wrap="square">
            <a:spAutoFit/>
          </a:bodyPr>
          <a:lstStyle/>
          <a:p>
            <a:pPr>
              <a:lnSpc>
                <a:spcPct val="130000"/>
              </a:lnSpc>
            </a:pPr>
            <a:r>
              <a:rPr lang="zh-CN" altLang="en-US" sz="2800" dirty="0">
                <a:solidFill>
                  <a:schemeClr val="accent1">
                    <a:lumMod val="75000"/>
                  </a:schemeClr>
                </a:solidFill>
                <a:latin typeface="Microsoft YaHei" charset="0"/>
                <a:ea typeface="Microsoft YaHei" charset="0"/>
                <a:cs typeface="Microsoft YaHei" charset="0"/>
              </a:rPr>
              <a:t>資料處理</a:t>
            </a:r>
            <a:r>
              <a:rPr lang="zh-TW" altLang="en-US" sz="2800" dirty="0">
                <a:solidFill>
                  <a:schemeClr val="accent1">
                    <a:lumMod val="75000"/>
                  </a:schemeClr>
                </a:solidFill>
                <a:latin typeface="Microsoft YaHei" charset="0"/>
                <a:ea typeface="Microsoft YaHei" charset="0"/>
                <a:cs typeface="Microsoft YaHei" charset="0"/>
              </a:rPr>
              <a:t> 設計規格</a:t>
            </a:r>
            <a:endParaRPr lang="en-US" altLang="zh-TW" sz="2800" dirty="0">
              <a:solidFill>
                <a:schemeClr val="accent1">
                  <a:lumMod val="75000"/>
                </a:schemeClr>
              </a:solidFill>
              <a:latin typeface="Microsoft YaHei" charset="0"/>
              <a:ea typeface="Microsoft YaHei" charset="0"/>
              <a:cs typeface="Microsoft YaHei" charset="0"/>
            </a:endParaRPr>
          </a:p>
          <a:p>
            <a:pPr>
              <a:lnSpc>
                <a:spcPct val="130000"/>
              </a:lnSpc>
            </a:pPr>
            <a:endParaRPr lang="en-US" altLang="zh-TW" sz="2133" dirty="0" smtClean="0">
              <a:solidFill>
                <a:schemeClr val="accent1">
                  <a:lumMod val="75000"/>
                </a:schemeClr>
              </a:solidFill>
              <a:latin typeface="Microsoft YaHei" charset="0"/>
              <a:ea typeface="Microsoft YaHei" charset="0"/>
              <a:cs typeface="Microsoft YaHei" charset="0"/>
            </a:endParaRPr>
          </a:p>
          <a:p>
            <a:pPr>
              <a:lnSpc>
                <a:spcPct val="130000"/>
              </a:lnSpc>
            </a:pP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3912555" y="1606143"/>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1" y="422044"/>
            <a:ext cx="10793461"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11" name="TextBox 34">
            <a:extLst>
              <a:ext uri="{FF2B5EF4-FFF2-40B4-BE49-F238E27FC236}">
                <a16:creationId xmlns:a16="http://schemas.microsoft.com/office/drawing/2014/main" xmlns="" id="{92E64A97-E7D2-4F87-9656-587166F9FD84}"/>
              </a:ext>
            </a:extLst>
          </p:cNvPr>
          <p:cNvSpPr txBox="1"/>
          <p:nvPr/>
        </p:nvSpPr>
        <p:spPr>
          <a:xfrm>
            <a:off x="951984" y="2179830"/>
            <a:ext cx="1415772" cy="572464"/>
          </a:xfrm>
          <a:prstGeom prst="rect">
            <a:avLst/>
          </a:prstGeom>
          <a:noFill/>
        </p:spPr>
        <p:txBody>
          <a:bodyPr wrap="none" rtlCol="0">
            <a:spAutoFit/>
          </a:bodyPr>
          <a:lstStyle/>
          <a:p>
            <a:pPr>
              <a:lnSpc>
                <a:spcPct val="130000"/>
              </a:lnSpc>
            </a:pPr>
            <a:r>
              <a:rPr lang="zh-CN" altLang="en-US" sz="2400" smtClean="0">
                <a:solidFill>
                  <a:schemeClr val="accent1">
                    <a:lumMod val="75000"/>
                  </a:schemeClr>
                </a:solidFill>
                <a:latin typeface="Microsoft YaHei" charset="0"/>
                <a:ea typeface="Microsoft YaHei" charset="0"/>
                <a:cs typeface="Microsoft YaHei" charset="0"/>
              </a:rPr>
              <a:t>介面</a:t>
            </a:r>
            <a:r>
              <a:rPr lang="zh-CN" altLang="en-US" sz="2400" dirty="0">
                <a:solidFill>
                  <a:schemeClr val="accent1">
                    <a:lumMod val="75000"/>
                  </a:schemeClr>
                </a:solidFill>
                <a:latin typeface="Microsoft YaHei" charset="0"/>
                <a:ea typeface="Microsoft YaHei" charset="0"/>
                <a:cs typeface="Microsoft YaHei" charset="0"/>
              </a:rPr>
              <a:t>描述</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15" name="TextBox 34">
            <a:extLst>
              <a:ext uri="{FF2B5EF4-FFF2-40B4-BE49-F238E27FC236}">
                <a16:creationId xmlns:a16="http://schemas.microsoft.com/office/drawing/2014/main" xmlns="" id="{BBDB4467-37D8-47C0-B6FC-3C8E03F8A642}"/>
              </a:ext>
            </a:extLst>
          </p:cNvPr>
          <p:cNvSpPr txBox="1"/>
          <p:nvPr/>
        </p:nvSpPr>
        <p:spPr>
          <a:xfrm>
            <a:off x="5046925" y="1579566"/>
            <a:ext cx="1415772" cy="461665"/>
          </a:xfrm>
          <a:prstGeom prst="rect">
            <a:avLst/>
          </a:prstGeom>
          <a:noFill/>
        </p:spPr>
        <p:txBody>
          <a:bodyPr wrap="none" rtlCol="0">
            <a:spAutoFit/>
          </a:bodyPr>
          <a:lstStyle/>
          <a:p>
            <a:r>
              <a:rPr lang="zh-CN" altLang="en-US" sz="2400" smtClean="0">
                <a:solidFill>
                  <a:schemeClr val="accent1">
                    <a:lumMod val="75000"/>
                  </a:schemeClr>
                </a:solidFill>
                <a:latin typeface="Microsoft YaHei" charset="0"/>
                <a:ea typeface="Microsoft YaHei" charset="0"/>
                <a:cs typeface="Microsoft YaHei" charset="0"/>
              </a:rPr>
              <a:t>運作</a:t>
            </a:r>
            <a:r>
              <a:rPr lang="zh-CN" altLang="en-US" sz="2400" dirty="0">
                <a:solidFill>
                  <a:schemeClr val="accent1">
                    <a:lumMod val="75000"/>
                  </a:schemeClr>
                </a:solidFill>
                <a:latin typeface="Microsoft YaHei" charset="0"/>
                <a:ea typeface="Microsoft YaHei" charset="0"/>
                <a:cs typeface="Microsoft YaHei" charset="0"/>
              </a:rPr>
              <a:t>說明</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2" name="矩形 1"/>
          <p:cNvSpPr/>
          <p:nvPr/>
        </p:nvSpPr>
        <p:spPr>
          <a:xfrm>
            <a:off x="9506404" y="1348734"/>
            <a:ext cx="1107996" cy="461665"/>
          </a:xfrm>
          <a:prstGeom prst="rect">
            <a:avLst/>
          </a:prstGeom>
        </p:spPr>
        <p:txBody>
          <a:bodyPr wrap="none">
            <a:spAutoFit/>
          </a:bodyPr>
          <a:lstStyle/>
          <a:p>
            <a:r>
              <a:rPr lang="zh-CN" altLang="en-US" sz="2400" dirty="0">
                <a:solidFill>
                  <a:schemeClr val="accent1">
                    <a:lumMod val="75000"/>
                  </a:schemeClr>
                </a:solidFill>
                <a:latin typeface="Microsoft YaHei" charset="0"/>
                <a:ea typeface="Microsoft YaHei" charset="0"/>
                <a:cs typeface="Microsoft YaHei" charset="0"/>
              </a:rPr>
              <a:t>互動圖</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22" name="文字方塊 21">
            <a:extLst>
              <a:ext uri="{FF2B5EF4-FFF2-40B4-BE49-F238E27FC236}">
                <a16:creationId xmlns:a16="http://schemas.microsoft.com/office/drawing/2014/main" xmlns="" id="{871A5480-7CFD-4C01-B828-29910A550665}"/>
              </a:ext>
            </a:extLst>
          </p:cNvPr>
          <p:cNvSpPr txBox="1"/>
          <p:nvPr/>
        </p:nvSpPr>
        <p:spPr>
          <a:xfrm>
            <a:off x="11612786" y="4957461"/>
            <a:ext cx="461665" cy="1833897"/>
          </a:xfrm>
          <a:prstGeom prst="rect">
            <a:avLst/>
          </a:prstGeom>
          <a:noFill/>
        </p:spPr>
        <p:txBody>
          <a:bodyPr vert="eaVert" wrap="square" rtlCol="0">
            <a:spAutoFit/>
          </a:bodyPr>
          <a:lstStyle/>
          <a:p>
            <a:r>
              <a:rPr lang="zh-TW" altLang="en-US" dirty="0">
                <a:latin typeface="標楷體" panose="03000509000000000000" pitchFamily="65" charset="-120"/>
                <a:ea typeface="標楷體" panose="03000509000000000000" pitchFamily="65" charset="-120"/>
              </a:rPr>
              <a:t>互動圖</a:t>
            </a:r>
          </a:p>
        </p:txBody>
      </p:sp>
      <p:sp>
        <p:nvSpPr>
          <p:cNvPr id="23" name="文字方塊 22">
            <a:extLst>
              <a:ext uri="{FF2B5EF4-FFF2-40B4-BE49-F238E27FC236}">
                <a16:creationId xmlns:a16="http://schemas.microsoft.com/office/drawing/2014/main" xmlns="" id="{27292132-867F-4EE7-95B8-F0326FAF1B7D}"/>
              </a:ext>
            </a:extLst>
          </p:cNvPr>
          <p:cNvSpPr txBox="1"/>
          <p:nvPr/>
        </p:nvSpPr>
        <p:spPr>
          <a:xfrm>
            <a:off x="11612786" y="2041285"/>
            <a:ext cx="461665" cy="1833897"/>
          </a:xfrm>
          <a:prstGeom prst="rect">
            <a:avLst/>
          </a:prstGeom>
          <a:noFill/>
        </p:spPr>
        <p:txBody>
          <a:bodyPr vert="eaVert" wrap="square" rtlCol="0">
            <a:spAutoFit/>
          </a:bodyPr>
          <a:lstStyle/>
          <a:p>
            <a:r>
              <a:rPr lang="zh-TW" altLang="en-US">
                <a:latin typeface="標楷體" panose="03000509000000000000" pitchFamily="65" charset="-120"/>
                <a:ea typeface="標楷體" panose="03000509000000000000" pitchFamily="65" charset="-120"/>
              </a:rPr>
              <a:t>類別</a:t>
            </a:r>
            <a:r>
              <a:rPr lang="zh-TW" altLang="en-US" smtClean="0">
                <a:latin typeface="標楷體" panose="03000509000000000000" pitchFamily="65" charset="-120"/>
                <a:ea typeface="標楷體" panose="03000509000000000000" pitchFamily="65" charset="-120"/>
              </a:rPr>
              <a:t>圖</a:t>
            </a:r>
            <a:endParaRPr lang="zh-TW" altLang="en-US" dirty="0">
              <a:latin typeface="標楷體" panose="03000509000000000000" pitchFamily="65" charset="-120"/>
              <a:ea typeface="標楷體" panose="03000509000000000000" pitchFamily="65" charset="-120"/>
            </a:endParaRPr>
          </a:p>
        </p:txBody>
      </p:sp>
      <p:sp>
        <p:nvSpPr>
          <p:cNvPr id="19" name="矩形 18">
            <a:extLst>
              <a:ext uri="{FF2B5EF4-FFF2-40B4-BE49-F238E27FC236}">
                <a16:creationId xmlns:a16="http://schemas.microsoft.com/office/drawing/2014/main" xmlns="" id="{E3F644C4-59AF-4053-9F67-24C9CFA346F8}"/>
              </a:ext>
            </a:extLst>
          </p:cNvPr>
          <p:cNvSpPr/>
          <p:nvPr/>
        </p:nvSpPr>
        <p:spPr>
          <a:xfrm>
            <a:off x="378375" y="2566631"/>
            <a:ext cx="3680012" cy="1289071"/>
          </a:xfrm>
          <a:prstGeom prst="rect">
            <a:avLst/>
          </a:prstGeom>
        </p:spPr>
        <p:txBody>
          <a:bodyPr wrap="square">
            <a:spAutoFit/>
          </a:bodyPr>
          <a:lstStyle/>
          <a:p>
            <a:pPr marL="285750" indent="-285750">
              <a:lnSpc>
                <a:spcPct val="150000"/>
              </a:lnSpc>
              <a:spcBef>
                <a:spcPts val="5"/>
              </a:spcBef>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輸入：欲更新的使用者。</a:t>
            </a:r>
          </a:p>
          <a:p>
            <a:pPr marL="285750" indent="-285750">
              <a:lnSpc>
                <a:spcPct val="150000"/>
              </a:lnSpc>
              <a:spcBef>
                <a:spcPts val="5"/>
              </a:spcBef>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輸出：更新後的資料。</a:t>
            </a:r>
          </a:p>
          <a:p>
            <a:pPr marL="285750" indent="-285750">
              <a:lnSpc>
                <a:spcPct val="150000"/>
              </a:lnSpc>
              <a:spcBef>
                <a:spcPts val="5"/>
              </a:spcBef>
              <a:spcAft>
                <a:spcPts val="0"/>
              </a:spcAft>
              <a:buFont typeface="Arial" panose="020B0604020202020204" pitchFamily="34" charset="0"/>
              <a:buChar char="•"/>
            </a:pPr>
            <a:endPar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0" name="矩形 19">
            <a:extLst>
              <a:ext uri="{FF2B5EF4-FFF2-40B4-BE49-F238E27FC236}">
                <a16:creationId xmlns:a16="http://schemas.microsoft.com/office/drawing/2014/main" xmlns="" id="{BA5E26D5-BC38-4BC5-9627-1BEA28E632AF}"/>
              </a:ext>
            </a:extLst>
          </p:cNvPr>
          <p:cNvSpPr/>
          <p:nvPr/>
        </p:nvSpPr>
        <p:spPr>
          <a:xfrm>
            <a:off x="4198326" y="2129428"/>
            <a:ext cx="4161889" cy="2031325"/>
          </a:xfrm>
          <a:prstGeom prst="rect">
            <a:avLst/>
          </a:prstGeom>
        </p:spPr>
        <p:txBody>
          <a:bodyPr wrap="square">
            <a:spAutoFit/>
          </a:bodyPr>
          <a:lstStyle/>
          <a:p>
            <a:pPr marL="285750" indent="-285750">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演算法：刪除、更新帳號、資料使用</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Sequential Search</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層次結構：為儲存管理層。</a:t>
            </a:r>
          </a:p>
          <a:p>
            <a:pPr marL="285750" indent="-285750">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限制：資料只是暫存於</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list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性能：資料量多時，因時間複雜度平均為</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O((N+1)/2)</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，較消耗時間。</a:t>
            </a:r>
          </a:p>
          <a:p>
            <a:pPr marL="285750" indent="-285750">
              <a:spcAft>
                <a:spcPts val="0"/>
              </a:spcAft>
              <a:buFont typeface="Arial" panose="020B0604020202020204" pitchFamily="34" charset="0"/>
              <a:buChar char="•"/>
            </a:pP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21" name="矩形 20">
            <a:extLst>
              <a:ext uri="{FF2B5EF4-FFF2-40B4-BE49-F238E27FC236}">
                <a16:creationId xmlns:a16="http://schemas.microsoft.com/office/drawing/2014/main" xmlns="" id="{5B4CA804-1D23-48D2-9D78-98D84BE7EE9A}"/>
              </a:ext>
            </a:extLst>
          </p:cNvPr>
          <p:cNvSpPr/>
          <p:nvPr/>
        </p:nvSpPr>
        <p:spPr>
          <a:xfrm>
            <a:off x="4383396" y="4024269"/>
            <a:ext cx="4691452" cy="2862322"/>
          </a:xfrm>
          <a:prstGeom prst="rect">
            <a:avLst/>
          </a:prstGeom>
        </p:spPr>
        <p:txBody>
          <a:bodyPr wrap="square">
            <a:spAutoFit/>
          </a:bodyPr>
          <a:lstStyle/>
          <a:p>
            <a:pPr marL="285750" indent="-285750">
              <a:spcAft>
                <a:spcPts val="0"/>
              </a:spcAft>
              <a:buFont typeface="Wingdings" panose="05000000000000000000" pitchFamily="2" charset="2"/>
              <a:buChar char="ü"/>
            </a:pP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SettingUser():</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輸入使用者，排序其資料</a:t>
            </a: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updataAccount</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改變密碼</a:t>
            </a: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deleteAccount</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刪除帳號</a:t>
            </a: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restPassword</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密碼設為</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00000000</a:t>
            </a:r>
            <a:endPar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deleData</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刪除資料</a:t>
            </a: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updateData</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更新資料</a:t>
            </a: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addNewData</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新增資料</a:t>
            </a: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judgeAccount</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判斷是否為帳號。</a:t>
            </a: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judgeUpdata</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判斷是第幾個資料要更新</a:t>
            </a:r>
          </a:p>
          <a:p>
            <a:pPr marL="285750" indent="-285750">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judgeNumber</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判斷是否為數字</a:t>
            </a:r>
          </a:p>
        </p:txBody>
      </p:sp>
      <p:pic>
        <p:nvPicPr>
          <p:cNvPr id="27" name="圖片 26">
            <a:extLst>
              <a:ext uri="{FF2B5EF4-FFF2-40B4-BE49-F238E27FC236}">
                <a16:creationId xmlns:a16="http://schemas.microsoft.com/office/drawing/2014/main" xmlns="" id="{03C508EC-5856-4556-B0FB-A0770CFAB32C}"/>
              </a:ext>
            </a:extLst>
          </p:cNvPr>
          <p:cNvPicPr/>
          <p:nvPr/>
        </p:nvPicPr>
        <p:blipFill>
          <a:blip r:embed="rId2"/>
          <a:stretch>
            <a:fillRect/>
          </a:stretch>
        </p:blipFill>
        <p:spPr>
          <a:xfrm>
            <a:off x="9237335" y="2000845"/>
            <a:ext cx="2019300" cy="2466579"/>
          </a:xfrm>
          <a:prstGeom prst="rect">
            <a:avLst/>
          </a:prstGeom>
        </p:spPr>
      </p:pic>
      <p:pic>
        <p:nvPicPr>
          <p:cNvPr id="28" name="image25.jpg" descr="C:\Users\user\Downloads\reHandleData Sequence diagram.jpg">
            <a:extLst>
              <a:ext uri="{FF2B5EF4-FFF2-40B4-BE49-F238E27FC236}">
                <a16:creationId xmlns:a16="http://schemas.microsoft.com/office/drawing/2014/main" xmlns="" id="{18AF1E97-ECCD-418F-A0B4-429CD6942EE4}"/>
              </a:ext>
            </a:extLst>
          </p:cNvPr>
          <p:cNvPicPr/>
          <p:nvPr/>
        </p:nvPicPr>
        <p:blipFill rotWithShape="1">
          <a:blip r:embed="rId3"/>
          <a:srcRect r="16166" b="32768"/>
          <a:stretch/>
        </p:blipFill>
        <p:spPr bwMode="auto">
          <a:xfrm>
            <a:off x="8634959" y="4778283"/>
            <a:ext cx="2948940" cy="1760220"/>
          </a:xfrm>
          <a:prstGeom prst="rect">
            <a:avLst/>
          </a:prstGeom>
          <a:ln>
            <a:noFill/>
          </a:ln>
          <a:extLst>
            <a:ext uri="{53640926-AAD7-44D8-BBD7-CCE9431645EC}">
              <a14:shadowObscured xmlns:a14="http://schemas.microsoft.com/office/drawing/2010/main"/>
            </a:ext>
          </a:extLst>
        </p:spPr>
      </p:pic>
      <p:sp>
        <p:nvSpPr>
          <p:cNvPr id="17" name="文字方塊 16"/>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18</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6532280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02518" y="1246369"/>
            <a:ext cx="3295808" cy="1505925"/>
          </a:xfrm>
          <a:prstGeom prst="rect">
            <a:avLst/>
          </a:prstGeom>
        </p:spPr>
        <p:txBody>
          <a:bodyPr wrap="square">
            <a:spAutoFit/>
          </a:bodyPr>
          <a:lstStyle/>
          <a:p>
            <a:pPr>
              <a:lnSpc>
                <a:spcPct val="130000"/>
              </a:lnSpc>
            </a:pPr>
            <a:r>
              <a:rPr lang="zh-CN" altLang="en-US" sz="2800" dirty="0">
                <a:solidFill>
                  <a:schemeClr val="accent1">
                    <a:lumMod val="75000"/>
                  </a:schemeClr>
                </a:solidFill>
                <a:latin typeface="Microsoft YaHei" charset="0"/>
                <a:ea typeface="Microsoft YaHei" charset="0"/>
                <a:cs typeface="Microsoft YaHei" charset="0"/>
              </a:rPr>
              <a:t>資料顯示</a:t>
            </a:r>
            <a:r>
              <a:rPr lang="zh-TW" altLang="en-US" sz="2800" dirty="0">
                <a:solidFill>
                  <a:schemeClr val="accent1">
                    <a:lumMod val="75000"/>
                  </a:schemeClr>
                </a:solidFill>
                <a:latin typeface="Microsoft YaHei" charset="0"/>
                <a:ea typeface="Microsoft YaHei" charset="0"/>
                <a:cs typeface="Microsoft YaHei" charset="0"/>
              </a:rPr>
              <a:t> </a:t>
            </a:r>
            <a:r>
              <a:rPr lang="zh-TW" altLang="en-US" sz="2800" dirty="0" smtClean="0">
                <a:solidFill>
                  <a:schemeClr val="accent1">
                    <a:lumMod val="75000"/>
                  </a:schemeClr>
                </a:solidFill>
                <a:latin typeface="Microsoft YaHei" charset="0"/>
                <a:ea typeface="Microsoft YaHei" charset="0"/>
                <a:cs typeface="Microsoft YaHei" charset="0"/>
              </a:rPr>
              <a:t>設計</a:t>
            </a:r>
            <a:r>
              <a:rPr lang="zh-TW" altLang="en-US" sz="2800" dirty="0">
                <a:solidFill>
                  <a:schemeClr val="accent1">
                    <a:lumMod val="75000"/>
                  </a:schemeClr>
                </a:solidFill>
                <a:latin typeface="Microsoft YaHei" charset="0"/>
                <a:ea typeface="Microsoft YaHei" charset="0"/>
                <a:cs typeface="Microsoft YaHei" charset="0"/>
              </a:rPr>
              <a:t>規格</a:t>
            </a:r>
            <a:endParaRPr lang="en-US" altLang="zh-TW" sz="2800" dirty="0">
              <a:solidFill>
                <a:schemeClr val="accent1">
                  <a:lumMod val="75000"/>
                </a:schemeClr>
              </a:solidFill>
              <a:latin typeface="Microsoft YaHei" charset="0"/>
              <a:ea typeface="Microsoft YaHei" charset="0"/>
              <a:cs typeface="Microsoft YaHei" charset="0"/>
            </a:endParaRPr>
          </a:p>
          <a:p>
            <a:pPr>
              <a:lnSpc>
                <a:spcPct val="130000"/>
              </a:lnSpc>
            </a:pPr>
            <a:endParaRPr lang="en-US" altLang="zh-TW" sz="2133" dirty="0" smtClean="0">
              <a:solidFill>
                <a:schemeClr val="accent1">
                  <a:lumMod val="75000"/>
                </a:schemeClr>
              </a:solidFill>
              <a:latin typeface="Microsoft YaHei" charset="0"/>
              <a:ea typeface="Microsoft YaHei" charset="0"/>
              <a:cs typeface="Microsoft YaHei" charset="0"/>
            </a:endParaRPr>
          </a:p>
          <a:p>
            <a:pPr>
              <a:lnSpc>
                <a:spcPct val="130000"/>
              </a:lnSpc>
            </a:pP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3912555" y="1606143"/>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1" y="422044"/>
            <a:ext cx="10793461"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11" name="TextBox 34">
            <a:extLst>
              <a:ext uri="{FF2B5EF4-FFF2-40B4-BE49-F238E27FC236}">
                <a16:creationId xmlns:a16="http://schemas.microsoft.com/office/drawing/2014/main" xmlns="" id="{92E64A97-E7D2-4F87-9656-587166F9FD84}"/>
              </a:ext>
            </a:extLst>
          </p:cNvPr>
          <p:cNvSpPr txBox="1"/>
          <p:nvPr/>
        </p:nvSpPr>
        <p:spPr>
          <a:xfrm>
            <a:off x="951984" y="2179830"/>
            <a:ext cx="1415772" cy="572464"/>
          </a:xfrm>
          <a:prstGeom prst="rect">
            <a:avLst/>
          </a:prstGeom>
          <a:noFill/>
        </p:spPr>
        <p:txBody>
          <a:bodyPr wrap="none" rtlCol="0">
            <a:spAutoFit/>
          </a:bodyPr>
          <a:lstStyle/>
          <a:p>
            <a:pPr>
              <a:lnSpc>
                <a:spcPct val="130000"/>
              </a:lnSpc>
            </a:pPr>
            <a:r>
              <a:rPr lang="zh-CN" altLang="en-US" sz="2400" smtClean="0">
                <a:solidFill>
                  <a:schemeClr val="accent1">
                    <a:lumMod val="75000"/>
                  </a:schemeClr>
                </a:solidFill>
                <a:latin typeface="Microsoft YaHei" charset="0"/>
                <a:ea typeface="Microsoft YaHei" charset="0"/>
                <a:cs typeface="Microsoft YaHei" charset="0"/>
              </a:rPr>
              <a:t>介面</a:t>
            </a:r>
            <a:r>
              <a:rPr lang="zh-CN" altLang="en-US" sz="2400" dirty="0">
                <a:solidFill>
                  <a:schemeClr val="accent1">
                    <a:lumMod val="75000"/>
                  </a:schemeClr>
                </a:solidFill>
                <a:latin typeface="Microsoft YaHei" charset="0"/>
                <a:ea typeface="Microsoft YaHei" charset="0"/>
                <a:cs typeface="Microsoft YaHei" charset="0"/>
              </a:rPr>
              <a:t>描述</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15" name="TextBox 34">
            <a:extLst>
              <a:ext uri="{FF2B5EF4-FFF2-40B4-BE49-F238E27FC236}">
                <a16:creationId xmlns:a16="http://schemas.microsoft.com/office/drawing/2014/main" xmlns="" id="{BBDB4467-37D8-47C0-B6FC-3C8E03F8A642}"/>
              </a:ext>
            </a:extLst>
          </p:cNvPr>
          <p:cNvSpPr txBox="1"/>
          <p:nvPr/>
        </p:nvSpPr>
        <p:spPr>
          <a:xfrm>
            <a:off x="5046925" y="1579566"/>
            <a:ext cx="1415772" cy="461665"/>
          </a:xfrm>
          <a:prstGeom prst="rect">
            <a:avLst/>
          </a:prstGeom>
          <a:noFill/>
        </p:spPr>
        <p:txBody>
          <a:bodyPr wrap="none" rtlCol="0">
            <a:spAutoFit/>
          </a:bodyPr>
          <a:lstStyle/>
          <a:p>
            <a:r>
              <a:rPr lang="zh-CN" altLang="en-US" sz="2400" smtClean="0">
                <a:solidFill>
                  <a:schemeClr val="accent1">
                    <a:lumMod val="75000"/>
                  </a:schemeClr>
                </a:solidFill>
                <a:latin typeface="Microsoft YaHei" charset="0"/>
                <a:ea typeface="Microsoft YaHei" charset="0"/>
                <a:cs typeface="Microsoft YaHei" charset="0"/>
              </a:rPr>
              <a:t>運作</a:t>
            </a:r>
            <a:r>
              <a:rPr lang="zh-CN" altLang="en-US" sz="2400" dirty="0">
                <a:solidFill>
                  <a:schemeClr val="accent1">
                    <a:lumMod val="75000"/>
                  </a:schemeClr>
                </a:solidFill>
                <a:latin typeface="Microsoft YaHei" charset="0"/>
                <a:ea typeface="Microsoft YaHei" charset="0"/>
                <a:cs typeface="Microsoft YaHei" charset="0"/>
              </a:rPr>
              <a:t>說明</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2" name="矩形 1"/>
          <p:cNvSpPr/>
          <p:nvPr/>
        </p:nvSpPr>
        <p:spPr>
          <a:xfrm>
            <a:off x="9506404" y="1348734"/>
            <a:ext cx="1107996" cy="461665"/>
          </a:xfrm>
          <a:prstGeom prst="rect">
            <a:avLst/>
          </a:prstGeom>
        </p:spPr>
        <p:txBody>
          <a:bodyPr wrap="none">
            <a:spAutoFit/>
          </a:bodyPr>
          <a:lstStyle/>
          <a:p>
            <a:r>
              <a:rPr lang="zh-CN" altLang="en-US" sz="2400" dirty="0">
                <a:solidFill>
                  <a:schemeClr val="accent1">
                    <a:lumMod val="75000"/>
                  </a:schemeClr>
                </a:solidFill>
                <a:latin typeface="Microsoft YaHei" charset="0"/>
                <a:ea typeface="Microsoft YaHei" charset="0"/>
                <a:cs typeface="Microsoft YaHei" charset="0"/>
              </a:rPr>
              <a:t>互動圖</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22" name="文字方塊 21">
            <a:extLst>
              <a:ext uri="{FF2B5EF4-FFF2-40B4-BE49-F238E27FC236}">
                <a16:creationId xmlns:a16="http://schemas.microsoft.com/office/drawing/2014/main" xmlns="" id="{871A5480-7CFD-4C01-B828-29910A550665}"/>
              </a:ext>
            </a:extLst>
          </p:cNvPr>
          <p:cNvSpPr txBox="1"/>
          <p:nvPr/>
        </p:nvSpPr>
        <p:spPr>
          <a:xfrm>
            <a:off x="11612786" y="4957461"/>
            <a:ext cx="461665" cy="1833897"/>
          </a:xfrm>
          <a:prstGeom prst="rect">
            <a:avLst/>
          </a:prstGeom>
          <a:noFill/>
        </p:spPr>
        <p:txBody>
          <a:bodyPr vert="eaVert" wrap="square" rtlCol="0">
            <a:spAutoFit/>
          </a:bodyPr>
          <a:lstStyle/>
          <a:p>
            <a:r>
              <a:rPr lang="zh-TW" altLang="en-US" dirty="0">
                <a:latin typeface="標楷體" panose="03000509000000000000" pitchFamily="65" charset="-120"/>
                <a:ea typeface="標楷體" panose="03000509000000000000" pitchFamily="65" charset="-120"/>
              </a:rPr>
              <a:t>互動圖</a:t>
            </a:r>
          </a:p>
        </p:txBody>
      </p:sp>
      <p:sp>
        <p:nvSpPr>
          <p:cNvPr id="23" name="文字方塊 22">
            <a:extLst>
              <a:ext uri="{FF2B5EF4-FFF2-40B4-BE49-F238E27FC236}">
                <a16:creationId xmlns:a16="http://schemas.microsoft.com/office/drawing/2014/main" xmlns="" id="{27292132-867F-4EE7-95B8-F0326FAF1B7D}"/>
              </a:ext>
            </a:extLst>
          </p:cNvPr>
          <p:cNvSpPr txBox="1"/>
          <p:nvPr/>
        </p:nvSpPr>
        <p:spPr>
          <a:xfrm>
            <a:off x="11612786" y="2041285"/>
            <a:ext cx="461665" cy="1833897"/>
          </a:xfrm>
          <a:prstGeom prst="rect">
            <a:avLst/>
          </a:prstGeom>
          <a:noFill/>
        </p:spPr>
        <p:txBody>
          <a:bodyPr vert="eaVert" wrap="square" rtlCol="0">
            <a:spAutoFit/>
          </a:bodyPr>
          <a:lstStyle/>
          <a:p>
            <a:r>
              <a:rPr lang="zh-TW" altLang="en-US">
                <a:latin typeface="標楷體" panose="03000509000000000000" pitchFamily="65" charset="-120"/>
                <a:ea typeface="標楷體" panose="03000509000000000000" pitchFamily="65" charset="-120"/>
              </a:rPr>
              <a:t>類別</a:t>
            </a:r>
            <a:r>
              <a:rPr lang="zh-TW" altLang="en-US" smtClean="0">
                <a:latin typeface="標楷體" panose="03000509000000000000" pitchFamily="65" charset="-120"/>
                <a:ea typeface="標楷體" panose="03000509000000000000" pitchFamily="65" charset="-120"/>
              </a:rPr>
              <a:t>圖</a:t>
            </a:r>
            <a:endParaRPr lang="zh-TW" altLang="en-US" dirty="0">
              <a:latin typeface="標楷體" panose="03000509000000000000" pitchFamily="65" charset="-120"/>
              <a:ea typeface="標楷體" panose="03000509000000000000" pitchFamily="65" charset="-120"/>
            </a:endParaRPr>
          </a:p>
        </p:txBody>
      </p:sp>
      <p:sp>
        <p:nvSpPr>
          <p:cNvPr id="17" name="矩形 16">
            <a:extLst>
              <a:ext uri="{FF2B5EF4-FFF2-40B4-BE49-F238E27FC236}">
                <a16:creationId xmlns:a16="http://schemas.microsoft.com/office/drawing/2014/main" xmlns="" id="{E3F644C4-59AF-4053-9F67-24C9CFA346F8}"/>
              </a:ext>
            </a:extLst>
          </p:cNvPr>
          <p:cNvSpPr/>
          <p:nvPr/>
        </p:nvSpPr>
        <p:spPr>
          <a:xfrm>
            <a:off x="378375" y="2839627"/>
            <a:ext cx="3680012" cy="874407"/>
          </a:xfrm>
          <a:prstGeom prst="rect">
            <a:avLst/>
          </a:prstGeom>
        </p:spPr>
        <p:txBody>
          <a:bodyPr wrap="square">
            <a:spAutoFit/>
          </a:bodyPr>
          <a:lstStyle/>
          <a:p>
            <a:pPr marL="285750" indent="-285750">
              <a:lnSpc>
                <a:spcPct val="150000"/>
              </a:lnSpc>
              <a:spcBef>
                <a:spcPts val="5"/>
              </a:spcBef>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輸入：無</a:t>
            </a:r>
          </a:p>
          <a:p>
            <a:pPr marL="285750" indent="-285750">
              <a:lnSpc>
                <a:spcPct val="150000"/>
              </a:lnSpc>
              <a:spcBef>
                <a:spcPts val="5"/>
              </a:spcBef>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輸出：愈顯示的資料</a:t>
            </a:r>
          </a:p>
        </p:txBody>
      </p:sp>
      <p:sp>
        <p:nvSpPr>
          <p:cNvPr id="18" name="矩形 17">
            <a:extLst>
              <a:ext uri="{FF2B5EF4-FFF2-40B4-BE49-F238E27FC236}">
                <a16:creationId xmlns:a16="http://schemas.microsoft.com/office/drawing/2014/main" xmlns="" id="{BA5E26D5-BC38-4BC5-9627-1BEA28E632AF}"/>
              </a:ext>
            </a:extLst>
          </p:cNvPr>
          <p:cNvSpPr/>
          <p:nvPr/>
        </p:nvSpPr>
        <p:spPr>
          <a:xfrm>
            <a:off x="4198326" y="2129428"/>
            <a:ext cx="4161889" cy="2536400"/>
          </a:xfrm>
          <a:prstGeom prst="rect">
            <a:avLst/>
          </a:prstGeom>
        </p:spPr>
        <p:txBody>
          <a:bodyPr wrap="square">
            <a:spAutoFit/>
          </a:bodyPr>
          <a:lstStyle/>
          <a:p>
            <a:pPr marL="285750" indent="-285750">
              <a:lnSpc>
                <a:spcPct val="150000"/>
              </a:lnSpc>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演算法：尋找資料使用</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Sequential Search</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p>
          <a:p>
            <a:pPr marL="285750" indent="-285750">
              <a:lnSpc>
                <a:spcPct val="150000"/>
              </a:lnSpc>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層次結構：為輸入</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輸出層。</a:t>
            </a:r>
          </a:p>
          <a:p>
            <a:pPr marL="285750" indent="-285750">
              <a:lnSpc>
                <a:spcPct val="150000"/>
              </a:lnSpc>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性能：資料量多時，因時間複雜度平均為</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O((N+1)/2)</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，較消耗時間。</a:t>
            </a:r>
          </a:p>
          <a:p>
            <a:pPr marL="285750" indent="-285750">
              <a:lnSpc>
                <a:spcPct val="150000"/>
              </a:lnSpc>
              <a:spcAft>
                <a:spcPts val="0"/>
              </a:spcAft>
              <a:buFont typeface="Arial" panose="020B0604020202020204" pitchFamily="34" charset="0"/>
              <a:buChar char="•"/>
            </a:pP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24" name="矩形 23">
            <a:extLst>
              <a:ext uri="{FF2B5EF4-FFF2-40B4-BE49-F238E27FC236}">
                <a16:creationId xmlns:a16="http://schemas.microsoft.com/office/drawing/2014/main" xmlns="" id="{5B4CA804-1D23-48D2-9D78-98D84BE7EE9A}"/>
              </a:ext>
            </a:extLst>
          </p:cNvPr>
          <p:cNvSpPr/>
          <p:nvPr/>
        </p:nvSpPr>
        <p:spPr>
          <a:xfrm>
            <a:off x="4383396" y="4538736"/>
            <a:ext cx="4691452" cy="1705403"/>
          </a:xfrm>
          <a:prstGeom prst="rect">
            <a:avLst/>
          </a:prstGeom>
        </p:spPr>
        <p:txBody>
          <a:bodyPr wrap="square">
            <a:spAutoFit/>
          </a:bodyPr>
          <a:lstStyle/>
          <a:p>
            <a:pPr marL="285750" indent="-285750">
              <a:lnSpc>
                <a:spcPct val="150000"/>
              </a:lnSpc>
              <a:spcAft>
                <a:spcPts val="0"/>
              </a:spcAft>
              <a:buFont typeface="Wingdings" panose="05000000000000000000" pitchFamily="2" charset="2"/>
              <a:buChar char="ü"/>
            </a:pP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ViewAll():</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看所有行程。</a:t>
            </a:r>
          </a:p>
          <a:p>
            <a:pPr marL="285750" indent="-285750">
              <a:lnSpc>
                <a:spcPct val="150000"/>
              </a:lnSpc>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ViewClass</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依照</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class</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來找行程。</a:t>
            </a:r>
          </a:p>
          <a:p>
            <a:pPr marL="285750" indent="-285750">
              <a:lnSpc>
                <a:spcPct val="150000"/>
              </a:lnSpc>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ViewToday</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找今天所有進行中的行程。</a:t>
            </a:r>
          </a:p>
          <a:p>
            <a:pPr marL="285750" indent="-285750">
              <a:lnSpc>
                <a:spcPct val="150000"/>
              </a:lnSpc>
              <a:spcAft>
                <a:spcPts val="0"/>
              </a:spcAft>
              <a:buFont typeface="Wingdings" panose="05000000000000000000" pitchFamily="2" charset="2"/>
              <a:buChar char="ü"/>
            </a:pPr>
            <a:r>
              <a:rPr lang="en-US" altLang="zh-TW" dirty="0" err="1">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sortWhat</a:t>
            </a: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子畫面，可以排序行程。</a:t>
            </a:r>
          </a:p>
        </p:txBody>
      </p:sp>
      <p:pic>
        <p:nvPicPr>
          <p:cNvPr id="25" name="圖片 24">
            <a:extLst>
              <a:ext uri="{FF2B5EF4-FFF2-40B4-BE49-F238E27FC236}">
                <a16:creationId xmlns:a16="http://schemas.microsoft.com/office/drawing/2014/main" xmlns="" id="{C2186A5D-499F-48D3-87DC-1FE2B921F80C}"/>
              </a:ext>
            </a:extLst>
          </p:cNvPr>
          <p:cNvPicPr/>
          <p:nvPr/>
        </p:nvPicPr>
        <p:blipFill>
          <a:blip r:embed="rId2"/>
          <a:stretch>
            <a:fillRect/>
          </a:stretch>
        </p:blipFill>
        <p:spPr>
          <a:xfrm>
            <a:off x="9158507" y="2129428"/>
            <a:ext cx="2194560" cy="2256790"/>
          </a:xfrm>
          <a:prstGeom prst="rect">
            <a:avLst/>
          </a:prstGeom>
        </p:spPr>
      </p:pic>
      <p:pic>
        <p:nvPicPr>
          <p:cNvPr id="26" name="image23.jpg" descr="C:\Users\user\Desktop\新增資料夾\UML圖\View Sequence diagram.jpg">
            <a:extLst>
              <a:ext uri="{FF2B5EF4-FFF2-40B4-BE49-F238E27FC236}">
                <a16:creationId xmlns:a16="http://schemas.microsoft.com/office/drawing/2014/main" xmlns="" id="{ACD4C839-1363-439C-8B04-B7FA86DD4320}"/>
              </a:ext>
            </a:extLst>
          </p:cNvPr>
          <p:cNvPicPr/>
          <p:nvPr/>
        </p:nvPicPr>
        <p:blipFill>
          <a:blip r:embed="rId3"/>
          <a:srcRect/>
          <a:stretch>
            <a:fillRect/>
          </a:stretch>
        </p:blipFill>
        <p:spPr>
          <a:xfrm>
            <a:off x="8798821" y="4649800"/>
            <a:ext cx="2857202" cy="1961762"/>
          </a:xfrm>
          <a:prstGeom prst="rect">
            <a:avLst/>
          </a:prstGeom>
          <a:ln/>
        </p:spPr>
      </p:pic>
      <p:sp>
        <p:nvSpPr>
          <p:cNvPr id="19" name="文字方塊 18"/>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19</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162091373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02518" y="1246369"/>
            <a:ext cx="3884688" cy="1505925"/>
          </a:xfrm>
          <a:prstGeom prst="rect">
            <a:avLst/>
          </a:prstGeom>
        </p:spPr>
        <p:txBody>
          <a:bodyPr wrap="square">
            <a:spAutoFit/>
          </a:bodyPr>
          <a:lstStyle/>
          <a:p>
            <a:pPr>
              <a:lnSpc>
                <a:spcPct val="130000"/>
              </a:lnSpc>
            </a:pPr>
            <a:r>
              <a:rPr lang="zh-CN" altLang="en-US" sz="2800" dirty="0">
                <a:solidFill>
                  <a:schemeClr val="accent1">
                    <a:lumMod val="75000"/>
                  </a:schemeClr>
                </a:solidFill>
                <a:latin typeface="Microsoft YaHei" charset="0"/>
                <a:ea typeface="Microsoft YaHei" charset="0"/>
                <a:cs typeface="Microsoft YaHei" charset="0"/>
              </a:rPr>
              <a:t>音樂撥放器</a:t>
            </a:r>
            <a:r>
              <a:rPr lang="zh-TW" altLang="en-US" sz="2800" dirty="0">
                <a:solidFill>
                  <a:schemeClr val="accent1">
                    <a:lumMod val="75000"/>
                  </a:schemeClr>
                </a:solidFill>
                <a:latin typeface="Microsoft YaHei" charset="0"/>
                <a:ea typeface="Microsoft YaHei" charset="0"/>
                <a:cs typeface="Microsoft YaHei" charset="0"/>
              </a:rPr>
              <a:t> </a:t>
            </a:r>
            <a:r>
              <a:rPr lang="zh-TW" altLang="en-US" sz="2800" dirty="0" smtClean="0">
                <a:solidFill>
                  <a:schemeClr val="accent1">
                    <a:lumMod val="75000"/>
                  </a:schemeClr>
                </a:solidFill>
                <a:latin typeface="Microsoft YaHei" charset="0"/>
                <a:ea typeface="Microsoft YaHei" charset="0"/>
                <a:cs typeface="Microsoft YaHei" charset="0"/>
              </a:rPr>
              <a:t>設計</a:t>
            </a:r>
            <a:r>
              <a:rPr lang="zh-TW" altLang="en-US" sz="2800" dirty="0">
                <a:solidFill>
                  <a:schemeClr val="accent1">
                    <a:lumMod val="75000"/>
                  </a:schemeClr>
                </a:solidFill>
                <a:latin typeface="Microsoft YaHei" charset="0"/>
                <a:ea typeface="Microsoft YaHei" charset="0"/>
                <a:cs typeface="Microsoft YaHei" charset="0"/>
              </a:rPr>
              <a:t>規格</a:t>
            </a:r>
            <a:endParaRPr lang="en-US" altLang="zh-TW" sz="2800" dirty="0">
              <a:solidFill>
                <a:schemeClr val="accent1">
                  <a:lumMod val="75000"/>
                </a:schemeClr>
              </a:solidFill>
              <a:latin typeface="Microsoft YaHei" charset="0"/>
              <a:ea typeface="Microsoft YaHei" charset="0"/>
              <a:cs typeface="Microsoft YaHei" charset="0"/>
            </a:endParaRPr>
          </a:p>
          <a:p>
            <a:pPr>
              <a:lnSpc>
                <a:spcPct val="130000"/>
              </a:lnSpc>
            </a:pPr>
            <a:endParaRPr lang="en-US" altLang="zh-TW" sz="2133" dirty="0" smtClean="0">
              <a:solidFill>
                <a:schemeClr val="accent1">
                  <a:lumMod val="75000"/>
                </a:schemeClr>
              </a:solidFill>
              <a:latin typeface="Microsoft YaHei" charset="0"/>
              <a:ea typeface="Microsoft YaHei" charset="0"/>
              <a:cs typeface="Microsoft YaHei" charset="0"/>
            </a:endParaRPr>
          </a:p>
          <a:p>
            <a:pPr>
              <a:lnSpc>
                <a:spcPct val="130000"/>
              </a:lnSpc>
            </a:pP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4133396" y="1603695"/>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1" y="422044"/>
            <a:ext cx="10793461"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11" name="TextBox 34">
            <a:extLst>
              <a:ext uri="{FF2B5EF4-FFF2-40B4-BE49-F238E27FC236}">
                <a16:creationId xmlns:a16="http://schemas.microsoft.com/office/drawing/2014/main" xmlns="" id="{92E64A97-E7D2-4F87-9656-587166F9FD84}"/>
              </a:ext>
            </a:extLst>
          </p:cNvPr>
          <p:cNvSpPr txBox="1"/>
          <p:nvPr/>
        </p:nvSpPr>
        <p:spPr>
          <a:xfrm>
            <a:off x="951984" y="2179830"/>
            <a:ext cx="1415772" cy="572464"/>
          </a:xfrm>
          <a:prstGeom prst="rect">
            <a:avLst/>
          </a:prstGeom>
          <a:noFill/>
        </p:spPr>
        <p:txBody>
          <a:bodyPr wrap="none" rtlCol="0">
            <a:spAutoFit/>
          </a:bodyPr>
          <a:lstStyle/>
          <a:p>
            <a:pPr>
              <a:lnSpc>
                <a:spcPct val="130000"/>
              </a:lnSpc>
            </a:pPr>
            <a:r>
              <a:rPr lang="zh-CN" altLang="en-US" sz="2400" smtClean="0">
                <a:solidFill>
                  <a:schemeClr val="accent1">
                    <a:lumMod val="75000"/>
                  </a:schemeClr>
                </a:solidFill>
                <a:latin typeface="Microsoft YaHei" charset="0"/>
                <a:ea typeface="Microsoft YaHei" charset="0"/>
                <a:cs typeface="Microsoft YaHei" charset="0"/>
              </a:rPr>
              <a:t>介面</a:t>
            </a:r>
            <a:r>
              <a:rPr lang="zh-CN" altLang="en-US" sz="2400" dirty="0">
                <a:solidFill>
                  <a:schemeClr val="accent1">
                    <a:lumMod val="75000"/>
                  </a:schemeClr>
                </a:solidFill>
                <a:latin typeface="Microsoft YaHei" charset="0"/>
                <a:ea typeface="Microsoft YaHei" charset="0"/>
                <a:cs typeface="Microsoft YaHei" charset="0"/>
              </a:rPr>
              <a:t>描述</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15" name="TextBox 34">
            <a:extLst>
              <a:ext uri="{FF2B5EF4-FFF2-40B4-BE49-F238E27FC236}">
                <a16:creationId xmlns:a16="http://schemas.microsoft.com/office/drawing/2014/main" xmlns="" id="{BBDB4467-37D8-47C0-B6FC-3C8E03F8A642}"/>
              </a:ext>
            </a:extLst>
          </p:cNvPr>
          <p:cNvSpPr txBox="1"/>
          <p:nvPr/>
        </p:nvSpPr>
        <p:spPr>
          <a:xfrm>
            <a:off x="5046925" y="1579566"/>
            <a:ext cx="1415772" cy="461665"/>
          </a:xfrm>
          <a:prstGeom prst="rect">
            <a:avLst/>
          </a:prstGeom>
          <a:noFill/>
        </p:spPr>
        <p:txBody>
          <a:bodyPr wrap="none" rtlCol="0">
            <a:spAutoFit/>
          </a:bodyPr>
          <a:lstStyle/>
          <a:p>
            <a:r>
              <a:rPr lang="zh-CN" altLang="en-US" sz="2400" smtClean="0">
                <a:solidFill>
                  <a:schemeClr val="accent1">
                    <a:lumMod val="75000"/>
                  </a:schemeClr>
                </a:solidFill>
                <a:latin typeface="Microsoft YaHei" charset="0"/>
                <a:ea typeface="Microsoft YaHei" charset="0"/>
                <a:cs typeface="Microsoft YaHei" charset="0"/>
              </a:rPr>
              <a:t>運作</a:t>
            </a:r>
            <a:r>
              <a:rPr lang="zh-CN" altLang="en-US" sz="2400" dirty="0">
                <a:solidFill>
                  <a:schemeClr val="accent1">
                    <a:lumMod val="75000"/>
                  </a:schemeClr>
                </a:solidFill>
                <a:latin typeface="Microsoft YaHei" charset="0"/>
                <a:ea typeface="Microsoft YaHei" charset="0"/>
                <a:cs typeface="Microsoft YaHei" charset="0"/>
              </a:rPr>
              <a:t>說明</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2" name="矩形 1"/>
          <p:cNvSpPr/>
          <p:nvPr/>
        </p:nvSpPr>
        <p:spPr>
          <a:xfrm>
            <a:off x="9506404" y="1348734"/>
            <a:ext cx="1107996" cy="461665"/>
          </a:xfrm>
          <a:prstGeom prst="rect">
            <a:avLst/>
          </a:prstGeom>
        </p:spPr>
        <p:txBody>
          <a:bodyPr wrap="none">
            <a:spAutoFit/>
          </a:bodyPr>
          <a:lstStyle/>
          <a:p>
            <a:r>
              <a:rPr lang="zh-CN" altLang="en-US" sz="2400" dirty="0">
                <a:solidFill>
                  <a:schemeClr val="accent1">
                    <a:lumMod val="75000"/>
                  </a:schemeClr>
                </a:solidFill>
                <a:latin typeface="Microsoft YaHei" charset="0"/>
                <a:ea typeface="Microsoft YaHei" charset="0"/>
                <a:cs typeface="Microsoft YaHei" charset="0"/>
              </a:rPr>
              <a:t>互動圖</a:t>
            </a:r>
            <a:endParaRPr lang="zh-TW" altLang="en-US" sz="2400" dirty="0">
              <a:solidFill>
                <a:schemeClr val="accent1">
                  <a:lumMod val="75000"/>
                </a:schemeClr>
              </a:solidFill>
              <a:latin typeface="Microsoft YaHei" charset="0"/>
              <a:ea typeface="Microsoft YaHei" charset="0"/>
              <a:cs typeface="Microsoft YaHei" charset="0"/>
            </a:endParaRPr>
          </a:p>
        </p:txBody>
      </p:sp>
      <p:sp>
        <p:nvSpPr>
          <p:cNvPr id="22" name="文字方塊 21">
            <a:extLst>
              <a:ext uri="{FF2B5EF4-FFF2-40B4-BE49-F238E27FC236}">
                <a16:creationId xmlns:a16="http://schemas.microsoft.com/office/drawing/2014/main" xmlns="" id="{871A5480-7CFD-4C01-B828-29910A550665}"/>
              </a:ext>
            </a:extLst>
          </p:cNvPr>
          <p:cNvSpPr txBox="1"/>
          <p:nvPr/>
        </p:nvSpPr>
        <p:spPr>
          <a:xfrm>
            <a:off x="11612786" y="4957461"/>
            <a:ext cx="461665" cy="1833897"/>
          </a:xfrm>
          <a:prstGeom prst="rect">
            <a:avLst/>
          </a:prstGeom>
          <a:noFill/>
        </p:spPr>
        <p:txBody>
          <a:bodyPr vert="eaVert" wrap="square" rtlCol="0">
            <a:spAutoFit/>
          </a:bodyPr>
          <a:lstStyle/>
          <a:p>
            <a:r>
              <a:rPr lang="zh-TW" altLang="en-US" dirty="0">
                <a:latin typeface="標楷體" panose="03000509000000000000" pitchFamily="65" charset="-120"/>
                <a:ea typeface="標楷體" panose="03000509000000000000" pitchFamily="65" charset="-120"/>
              </a:rPr>
              <a:t>互動圖</a:t>
            </a:r>
          </a:p>
        </p:txBody>
      </p:sp>
      <p:sp>
        <p:nvSpPr>
          <p:cNvPr id="23" name="文字方塊 22">
            <a:extLst>
              <a:ext uri="{FF2B5EF4-FFF2-40B4-BE49-F238E27FC236}">
                <a16:creationId xmlns:a16="http://schemas.microsoft.com/office/drawing/2014/main" xmlns="" id="{27292132-867F-4EE7-95B8-F0326FAF1B7D}"/>
              </a:ext>
            </a:extLst>
          </p:cNvPr>
          <p:cNvSpPr txBox="1"/>
          <p:nvPr/>
        </p:nvSpPr>
        <p:spPr>
          <a:xfrm>
            <a:off x="11612786" y="2041285"/>
            <a:ext cx="461665" cy="1833897"/>
          </a:xfrm>
          <a:prstGeom prst="rect">
            <a:avLst/>
          </a:prstGeom>
          <a:noFill/>
        </p:spPr>
        <p:txBody>
          <a:bodyPr vert="eaVert" wrap="square" rtlCol="0">
            <a:spAutoFit/>
          </a:bodyPr>
          <a:lstStyle/>
          <a:p>
            <a:r>
              <a:rPr lang="zh-TW" altLang="en-US">
                <a:latin typeface="標楷體" panose="03000509000000000000" pitchFamily="65" charset="-120"/>
                <a:ea typeface="標楷體" panose="03000509000000000000" pitchFamily="65" charset="-120"/>
              </a:rPr>
              <a:t>類別</a:t>
            </a:r>
            <a:r>
              <a:rPr lang="zh-TW" altLang="en-US" smtClean="0">
                <a:latin typeface="標楷體" panose="03000509000000000000" pitchFamily="65" charset="-120"/>
                <a:ea typeface="標楷體" panose="03000509000000000000" pitchFamily="65" charset="-120"/>
              </a:rPr>
              <a:t>圖</a:t>
            </a:r>
            <a:endParaRPr lang="zh-TW" altLang="en-US" dirty="0">
              <a:latin typeface="標楷體" panose="03000509000000000000" pitchFamily="65" charset="-120"/>
              <a:ea typeface="標楷體" panose="03000509000000000000" pitchFamily="65" charset="-120"/>
            </a:endParaRPr>
          </a:p>
        </p:txBody>
      </p:sp>
      <p:sp>
        <p:nvSpPr>
          <p:cNvPr id="19" name="矩形 18">
            <a:extLst>
              <a:ext uri="{FF2B5EF4-FFF2-40B4-BE49-F238E27FC236}">
                <a16:creationId xmlns:a16="http://schemas.microsoft.com/office/drawing/2014/main" xmlns="" id="{E3F644C4-59AF-4053-9F67-24C9CFA346F8}"/>
              </a:ext>
            </a:extLst>
          </p:cNvPr>
          <p:cNvSpPr/>
          <p:nvPr/>
        </p:nvSpPr>
        <p:spPr>
          <a:xfrm>
            <a:off x="378375" y="2712146"/>
            <a:ext cx="3680012" cy="874407"/>
          </a:xfrm>
          <a:prstGeom prst="rect">
            <a:avLst/>
          </a:prstGeom>
        </p:spPr>
        <p:txBody>
          <a:bodyPr wrap="square">
            <a:spAutoFit/>
          </a:bodyPr>
          <a:lstStyle/>
          <a:p>
            <a:pPr marL="285750" indent="-285750">
              <a:lnSpc>
                <a:spcPct val="150000"/>
              </a:lnSpc>
              <a:spcBef>
                <a:spcPts val="5"/>
              </a:spcBef>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輸入：音樂檔。</a:t>
            </a:r>
          </a:p>
          <a:p>
            <a:pPr marL="285750" indent="-285750">
              <a:lnSpc>
                <a:spcPct val="150000"/>
              </a:lnSpc>
              <a:spcBef>
                <a:spcPts val="5"/>
              </a:spcBef>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輸出：音樂。</a:t>
            </a:r>
          </a:p>
        </p:txBody>
      </p:sp>
      <p:sp>
        <p:nvSpPr>
          <p:cNvPr id="20" name="矩形 19">
            <a:extLst>
              <a:ext uri="{FF2B5EF4-FFF2-40B4-BE49-F238E27FC236}">
                <a16:creationId xmlns:a16="http://schemas.microsoft.com/office/drawing/2014/main" xmlns="" id="{BA5E26D5-BC38-4BC5-9627-1BEA28E632AF}"/>
              </a:ext>
            </a:extLst>
          </p:cNvPr>
          <p:cNvSpPr/>
          <p:nvPr/>
        </p:nvSpPr>
        <p:spPr>
          <a:xfrm>
            <a:off x="4209509" y="2197295"/>
            <a:ext cx="4161889" cy="874407"/>
          </a:xfrm>
          <a:prstGeom prst="rect">
            <a:avLst/>
          </a:prstGeom>
        </p:spPr>
        <p:txBody>
          <a:bodyPr wrap="square">
            <a:spAutoFit/>
          </a:bodyPr>
          <a:lstStyle/>
          <a:p>
            <a:pPr marL="285750" indent="-285750">
              <a:lnSpc>
                <a:spcPct val="150000"/>
              </a:lnSpc>
              <a:spcAft>
                <a:spcPts val="0"/>
              </a:spcAft>
              <a:buFont typeface="Arial" panose="020B0604020202020204" pitchFamily="34" charset="0"/>
              <a:buChar char="•"/>
            </a:pP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限制：需給予音樂檔</a:t>
            </a:r>
          </a:p>
          <a:p>
            <a:pPr marL="285750" indent="-285750">
              <a:lnSpc>
                <a:spcPct val="150000"/>
              </a:lnSpc>
              <a:spcAft>
                <a:spcPts val="0"/>
              </a:spcAft>
              <a:buFont typeface="Arial" panose="020B0604020202020204" pitchFamily="34" charset="0"/>
              <a:buChar char="•"/>
            </a:pP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Function</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21" name="矩形 20">
            <a:extLst>
              <a:ext uri="{FF2B5EF4-FFF2-40B4-BE49-F238E27FC236}">
                <a16:creationId xmlns:a16="http://schemas.microsoft.com/office/drawing/2014/main" xmlns="" id="{5B4CA804-1D23-48D2-9D78-98D84BE7EE9A}"/>
              </a:ext>
            </a:extLst>
          </p:cNvPr>
          <p:cNvSpPr/>
          <p:nvPr/>
        </p:nvSpPr>
        <p:spPr>
          <a:xfrm>
            <a:off x="4209509" y="3020349"/>
            <a:ext cx="4691452" cy="1289905"/>
          </a:xfrm>
          <a:prstGeom prst="rect">
            <a:avLst/>
          </a:prstGeom>
        </p:spPr>
        <p:txBody>
          <a:bodyPr wrap="square">
            <a:spAutoFit/>
          </a:bodyPr>
          <a:lstStyle/>
          <a:p>
            <a:pPr marL="285750" indent="-285750">
              <a:lnSpc>
                <a:spcPct val="150000"/>
              </a:lnSpc>
              <a:spcAft>
                <a:spcPts val="0"/>
              </a:spcAft>
              <a:buFont typeface="Wingdings" panose="05000000000000000000" pitchFamily="2" charset="2"/>
              <a:buChar char="ü"/>
            </a:pP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Play():</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開始撥放。</a:t>
            </a:r>
          </a:p>
          <a:p>
            <a:pPr marL="285750" indent="-285750">
              <a:lnSpc>
                <a:spcPct val="150000"/>
              </a:lnSpc>
              <a:spcAft>
                <a:spcPts val="0"/>
              </a:spcAft>
              <a:buFont typeface="Wingdings" panose="05000000000000000000" pitchFamily="2" charset="2"/>
              <a:buChar char="ü"/>
            </a:pP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Resume():</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繼續撥放。</a:t>
            </a:r>
          </a:p>
          <a:p>
            <a:pPr marL="285750" indent="-285750">
              <a:lnSpc>
                <a:spcPct val="150000"/>
              </a:lnSpc>
              <a:spcAft>
                <a:spcPts val="0"/>
              </a:spcAft>
              <a:buFont typeface="Wingdings" panose="05000000000000000000" pitchFamily="2" charset="2"/>
              <a:buChar char="ü"/>
            </a:pPr>
            <a:r>
              <a:rPr lang="en-US" altLang="zh-TW"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Pause():</a:t>
            </a:r>
            <a:r>
              <a:rPr lang="zh-TW" altLang="en-US"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暫停撥放。</a:t>
            </a:r>
          </a:p>
        </p:txBody>
      </p:sp>
      <p:pic>
        <p:nvPicPr>
          <p:cNvPr id="27" name="圖片 26">
            <a:extLst>
              <a:ext uri="{FF2B5EF4-FFF2-40B4-BE49-F238E27FC236}">
                <a16:creationId xmlns:a16="http://schemas.microsoft.com/office/drawing/2014/main" xmlns="" id="{253E2C12-A375-41F0-9146-A053B1B465C4}"/>
              </a:ext>
            </a:extLst>
          </p:cNvPr>
          <p:cNvPicPr/>
          <p:nvPr/>
        </p:nvPicPr>
        <p:blipFill>
          <a:blip r:embed="rId2"/>
          <a:stretch>
            <a:fillRect/>
          </a:stretch>
        </p:blipFill>
        <p:spPr>
          <a:xfrm>
            <a:off x="8996504" y="2031188"/>
            <a:ext cx="2286000" cy="2030095"/>
          </a:xfrm>
          <a:prstGeom prst="rect">
            <a:avLst/>
          </a:prstGeom>
        </p:spPr>
      </p:pic>
      <p:pic>
        <p:nvPicPr>
          <p:cNvPr id="28" name="image26.jpg" descr="C:\Users\user\Downloads\AudioPlayer Sequence diagram.jpg">
            <a:extLst>
              <a:ext uri="{FF2B5EF4-FFF2-40B4-BE49-F238E27FC236}">
                <a16:creationId xmlns:a16="http://schemas.microsoft.com/office/drawing/2014/main" xmlns="" id="{6E211E02-A6D1-4C05-9340-9E02D03BCEF1}"/>
              </a:ext>
            </a:extLst>
          </p:cNvPr>
          <p:cNvPicPr/>
          <p:nvPr/>
        </p:nvPicPr>
        <p:blipFill>
          <a:blip r:embed="rId3"/>
          <a:srcRect/>
          <a:stretch>
            <a:fillRect/>
          </a:stretch>
        </p:blipFill>
        <p:spPr>
          <a:xfrm>
            <a:off x="8653604" y="4449044"/>
            <a:ext cx="2971800" cy="2127250"/>
          </a:xfrm>
          <a:prstGeom prst="rect">
            <a:avLst/>
          </a:prstGeom>
          <a:ln/>
        </p:spPr>
      </p:pic>
      <p:sp>
        <p:nvSpPr>
          <p:cNvPr id="17" name="文字方塊 16"/>
          <p:cNvSpPr txBox="1"/>
          <p:nvPr/>
        </p:nvSpPr>
        <p:spPr>
          <a:xfrm>
            <a:off x="11330868" y="6102892"/>
            <a:ext cx="861132" cy="584775"/>
          </a:xfrm>
          <a:prstGeom prst="rect">
            <a:avLst/>
          </a:prstGeom>
          <a:noFill/>
        </p:spPr>
        <p:txBody>
          <a:bodyPr wrap="square" rtlCol="0">
            <a:spAutoFit/>
          </a:bodyPr>
          <a:lstStyle/>
          <a:p>
            <a:r>
              <a:rPr kumimoji="1" lang="en-US" altLang="zh-TW" sz="3200" smtClean="0">
                <a:solidFill>
                  <a:srgbClr val="FFC000"/>
                </a:solidFill>
                <a:latin typeface="Yuanti TC" charset="-120"/>
                <a:ea typeface="Yuanti TC" charset="-120"/>
                <a:cs typeface="Yuanti TC" charset="-120"/>
              </a:rPr>
              <a:t>20</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212323680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02518" y="1246369"/>
            <a:ext cx="3884688" cy="1505925"/>
          </a:xfrm>
          <a:prstGeom prst="rect">
            <a:avLst/>
          </a:prstGeom>
        </p:spPr>
        <p:txBody>
          <a:bodyPr wrap="square">
            <a:spAutoFit/>
          </a:bodyPr>
          <a:lstStyle/>
          <a:p>
            <a:pPr>
              <a:lnSpc>
                <a:spcPct val="130000"/>
              </a:lnSpc>
            </a:pPr>
            <a:r>
              <a:rPr lang="zh-TW" altLang="en-US" sz="2800" dirty="0">
                <a:solidFill>
                  <a:schemeClr val="accent1">
                    <a:lumMod val="75000"/>
                  </a:schemeClr>
                </a:solidFill>
                <a:latin typeface="Microsoft YaHei" charset="0"/>
                <a:ea typeface="Microsoft YaHei" charset="0"/>
                <a:cs typeface="Microsoft YaHei" charset="0"/>
              </a:rPr>
              <a:t>元件整合</a:t>
            </a:r>
            <a:r>
              <a:rPr lang="zh-TW" altLang="en-US" sz="2800" dirty="0" smtClean="0">
                <a:solidFill>
                  <a:schemeClr val="accent1">
                    <a:lumMod val="75000"/>
                  </a:schemeClr>
                </a:solidFill>
                <a:latin typeface="Microsoft YaHei" charset="0"/>
                <a:ea typeface="Microsoft YaHei" charset="0"/>
                <a:cs typeface="Microsoft YaHei" charset="0"/>
              </a:rPr>
              <a:t>條件</a:t>
            </a:r>
            <a:endParaRPr lang="en-US" altLang="zh-TW" sz="2800" dirty="0">
              <a:solidFill>
                <a:schemeClr val="accent1">
                  <a:lumMod val="75000"/>
                </a:schemeClr>
              </a:solidFill>
              <a:latin typeface="Microsoft YaHei" charset="0"/>
              <a:ea typeface="Microsoft YaHei" charset="0"/>
              <a:cs typeface="Microsoft YaHei" charset="0"/>
            </a:endParaRPr>
          </a:p>
          <a:p>
            <a:pPr>
              <a:lnSpc>
                <a:spcPct val="130000"/>
              </a:lnSpc>
            </a:pPr>
            <a:endParaRPr lang="en-US" altLang="zh-TW" sz="2133" dirty="0" smtClean="0">
              <a:solidFill>
                <a:schemeClr val="accent1">
                  <a:lumMod val="75000"/>
                </a:schemeClr>
              </a:solidFill>
              <a:latin typeface="Microsoft YaHei" charset="0"/>
              <a:ea typeface="Microsoft YaHei" charset="0"/>
              <a:cs typeface="Microsoft YaHei" charset="0"/>
            </a:endParaRPr>
          </a:p>
          <a:p>
            <a:pPr>
              <a:lnSpc>
                <a:spcPct val="130000"/>
              </a:lnSpc>
            </a:pP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81430" y="993159"/>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3035177" y="1594893"/>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1" y="422044"/>
            <a:ext cx="10793461"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17" name="矩形 16">
            <a:extLst>
              <a:ext uri="{FF2B5EF4-FFF2-40B4-BE49-F238E27FC236}">
                <a16:creationId xmlns:a16="http://schemas.microsoft.com/office/drawing/2014/main" xmlns="" id="{5B4CA804-1D23-48D2-9D78-98D84BE7EE9A}"/>
              </a:ext>
            </a:extLst>
          </p:cNvPr>
          <p:cNvSpPr/>
          <p:nvPr/>
        </p:nvSpPr>
        <p:spPr>
          <a:xfrm>
            <a:off x="1722439" y="2435574"/>
            <a:ext cx="5578439" cy="961289"/>
          </a:xfrm>
          <a:prstGeom prst="rect">
            <a:avLst/>
          </a:prstGeom>
        </p:spPr>
        <p:txBody>
          <a:bodyPr wrap="square">
            <a:spAutoFit/>
          </a:bodyPr>
          <a:lstStyle/>
          <a:p>
            <a:pPr marL="285750" indent="-285750">
              <a:lnSpc>
                <a:spcPct val="150000"/>
              </a:lnSpc>
              <a:spcAft>
                <a:spcPts val="0"/>
              </a:spcAft>
              <a:buFont typeface="Wingdings" panose="05000000000000000000" pitchFamily="2" charset="2"/>
              <a:buChar char="ü"/>
            </a:pPr>
            <a:r>
              <a:rPr lang="zh-TW" altLang="en-US" sz="20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在同一資料夾底下。</a:t>
            </a:r>
          </a:p>
          <a:p>
            <a:pPr marL="285750" indent="-285750">
              <a:lnSpc>
                <a:spcPct val="150000"/>
              </a:lnSpc>
              <a:spcAft>
                <a:spcPts val="0"/>
              </a:spcAft>
              <a:buFont typeface="Wingdings" panose="05000000000000000000" pitchFamily="2" charset="2"/>
              <a:buChar char="ü"/>
            </a:pPr>
            <a:r>
              <a:rPr lang="zh-TW" altLang="en-US" sz="20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每個模組內的程式都提供接口讓其他程式呼叫。</a:t>
            </a:r>
          </a:p>
        </p:txBody>
      </p:sp>
      <p:sp>
        <p:nvSpPr>
          <p:cNvPr id="8" name="文字方塊 7"/>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21</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8393744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xmlns="" id="{D3B6B757-9C23-439F-9581-4DFBE8BADD12}"/>
              </a:ext>
            </a:extLst>
          </p:cNvPr>
          <p:cNvSpPr/>
          <p:nvPr/>
        </p:nvSpPr>
        <p:spPr>
          <a:xfrm flipH="1">
            <a:off x="817298" y="422044"/>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2198038"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項目通過</a:t>
            </a:r>
            <a:r>
              <a:rPr lang="en-US" altLang="zh-TW" sz="1867" dirty="0">
                <a:solidFill>
                  <a:schemeClr val="bg1"/>
                </a:solidFill>
                <a:latin typeface="Microsoft YaHei" charset="0"/>
                <a:ea typeface="Microsoft YaHei" charset="0"/>
                <a:cs typeface="Microsoft YaHei" charset="0"/>
              </a:rPr>
              <a:t>/</a:t>
            </a:r>
            <a:r>
              <a:rPr lang="zh-TW" altLang="en-US" sz="1867" dirty="0">
                <a:solidFill>
                  <a:schemeClr val="bg1"/>
                </a:solidFill>
                <a:latin typeface="Microsoft YaHei" charset="0"/>
                <a:ea typeface="Microsoft YaHei" charset="0"/>
                <a:cs typeface="Microsoft YaHei" charset="0"/>
              </a:rPr>
              <a:t>失敗準則</a:t>
            </a:r>
            <a:endParaRPr lang="zh-CN" altLang="en-US" sz="1867" dirty="0">
              <a:solidFill>
                <a:schemeClr val="bg1"/>
              </a:solidFill>
              <a:latin typeface="Microsoft YaHei" charset="0"/>
              <a:ea typeface="Microsoft YaHei" charset="0"/>
              <a:cs typeface="Microsoft YaHei" charset="0"/>
            </a:endParaRPr>
          </a:p>
        </p:txBody>
      </p:sp>
      <p:sp>
        <p:nvSpPr>
          <p:cNvPr id="22" name="矩形 21">
            <a:extLst>
              <a:ext uri="{FF2B5EF4-FFF2-40B4-BE49-F238E27FC236}">
                <a16:creationId xmlns:a16="http://schemas.microsoft.com/office/drawing/2014/main" xmlns="" id="{7AD5E90F-6BCF-48EE-B75D-55AF9261236B}"/>
              </a:ext>
            </a:extLst>
          </p:cNvPr>
          <p:cNvSpPr/>
          <p:nvPr/>
        </p:nvSpPr>
        <p:spPr>
          <a:xfrm>
            <a:off x="817297" y="1391255"/>
            <a:ext cx="8038835" cy="572462"/>
          </a:xfrm>
          <a:prstGeom prst="rect">
            <a:avLst/>
          </a:prstGeom>
        </p:spPr>
        <p:txBody>
          <a:bodyPr wrap="square" lIns="91439" tIns="45719" rIns="91439" bIns="45719">
            <a:spAutoFit/>
          </a:bodyPr>
          <a:lstStyle/>
          <a:p>
            <a:pPr defTabSz="914354">
              <a:lnSpc>
                <a:spcPct val="130000"/>
              </a:lnSpc>
            </a:pPr>
            <a:r>
              <a:rPr lang="zh-TW" altLang="zh-TW" sz="2400" dirty="0">
                <a:latin typeface="SimSun" panose="02010600030101010101" pitchFamily="2" charset="-122"/>
                <a:ea typeface="SimSun" panose="02010600030101010101" pitchFamily="2" charset="-122"/>
              </a:rPr>
              <a:t>測試項目結果必須符合系統設計書與需求規格書的標準。</a:t>
            </a:r>
            <a:endParaRPr lang="zh-TW" altLang="en-US" dirty="0">
              <a:solidFill>
                <a:schemeClr val="accent1">
                  <a:lumMod val="75000"/>
                </a:schemeClr>
              </a:solidFill>
              <a:latin typeface="SimSun" panose="02010600030101010101" pitchFamily="2" charset="-122"/>
              <a:ea typeface="SimSun" panose="02010600030101010101" pitchFamily="2" charset="-122"/>
              <a:cs typeface="Microsoft YaHei" charset="0"/>
            </a:endParaRPr>
          </a:p>
        </p:txBody>
      </p:sp>
      <p:sp>
        <p:nvSpPr>
          <p:cNvPr id="23" name="矩形 22">
            <a:extLst>
              <a:ext uri="{FF2B5EF4-FFF2-40B4-BE49-F238E27FC236}">
                <a16:creationId xmlns:a16="http://schemas.microsoft.com/office/drawing/2014/main" xmlns="" id="{C0050908-A826-4A43-893F-0DA7285861BB}"/>
              </a:ext>
            </a:extLst>
          </p:cNvPr>
          <p:cNvSpPr/>
          <p:nvPr/>
        </p:nvSpPr>
        <p:spPr>
          <a:xfrm flipH="1">
            <a:off x="817296" y="2422935"/>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4" name="矩形 23">
            <a:extLst>
              <a:ext uri="{FF2B5EF4-FFF2-40B4-BE49-F238E27FC236}">
                <a16:creationId xmlns:a16="http://schemas.microsoft.com/office/drawing/2014/main" xmlns="" id="{E1300FD7-0F66-4E55-AFB8-3587BBFEA60E}"/>
              </a:ext>
            </a:extLst>
          </p:cNvPr>
          <p:cNvSpPr/>
          <p:nvPr/>
        </p:nvSpPr>
        <p:spPr>
          <a:xfrm>
            <a:off x="1057962" y="2592957"/>
            <a:ext cx="2811988"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測試暫停條件及恢復需求</a:t>
            </a:r>
            <a:endParaRPr lang="zh-CN" altLang="en-US" sz="1867" dirty="0">
              <a:solidFill>
                <a:schemeClr val="bg1"/>
              </a:solidFill>
              <a:latin typeface="Microsoft YaHei" charset="0"/>
              <a:ea typeface="Microsoft YaHei" charset="0"/>
              <a:cs typeface="Microsoft YaHei" charset="0"/>
            </a:endParaRPr>
          </a:p>
        </p:txBody>
      </p:sp>
      <p:sp>
        <p:nvSpPr>
          <p:cNvPr id="25" name="矩形 24">
            <a:extLst>
              <a:ext uri="{FF2B5EF4-FFF2-40B4-BE49-F238E27FC236}">
                <a16:creationId xmlns:a16="http://schemas.microsoft.com/office/drawing/2014/main" xmlns="" id="{F6DF0ABA-0C3A-4322-B95B-18767AC01CDB}"/>
              </a:ext>
            </a:extLst>
          </p:cNvPr>
          <p:cNvSpPr/>
          <p:nvPr/>
        </p:nvSpPr>
        <p:spPr>
          <a:xfrm flipH="1">
            <a:off x="817296" y="4565636"/>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26" name="矩形 25">
            <a:extLst>
              <a:ext uri="{FF2B5EF4-FFF2-40B4-BE49-F238E27FC236}">
                <a16:creationId xmlns:a16="http://schemas.microsoft.com/office/drawing/2014/main" xmlns="" id="{2346DDF8-C52B-442D-A6F4-A295112EC0B3}"/>
              </a:ext>
            </a:extLst>
          </p:cNvPr>
          <p:cNvSpPr/>
          <p:nvPr/>
        </p:nvSpPr>
        <p:spPr>
          <a:xfrm>
            <a:off x="1057962" y="4706008"/>
            <a:ext cx="1617751"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測試交付項目</a:t>
            </a:r>
            <a:endParaRPr lang="zh-CN" altLang="en-US" sz="1867" dirty="0">
              <a:solidFill>
                <a:schemeClr val="bg1"/>
              </a:solidFill>
              <a:latin typeface="Microsoft YaHei" charset="0"/>
              <a:ea typeface="Microsoft YaHei" charset="0"/>
              <a:cs typeface="Microsoft YaHei" charset="0"/>
            </a:endParaRPr>
          </a:p>
        </p:txBody>
      </p:sp>
      <p:sp>
        <p:nvSpPr>
          <p:cNvPr id="2" name="矩形 1">
            <a:extLst>
              <a:ext uri="{FF2B5EF4-FFF2-40B4-BE49-F238E27FC236}">
                <a16:creationId xmlns:a16="http://schemas.microsoft.com/office/drawing/2014/main" xmlns="" id="{4D2C7596-BB99-41B3-B092-390D0332ECCE}"/>
              </a:ext>
            </a:extLst>
          </p:cNvPr>
          <p:cNvSpPr/>
          <p:nvPr/>
        </p:nvSpPr>
        <p:spPr>
          <a:xfrm>
            <a:off x="817296" y="3287198"/>
            <a:ext cx="8914717" cy="1052596"/>
          </a:xfrm>
          <a:prstGeom prst="rect">
            <a:avLst/>
          </a:prstGeom>
        </p:spPr>
        <p:txBody>
          <a:bodyPr wrap="square">
            <a:spAutoFit/>
          </a:bodyPr>
          <a:lstStyle/>
          <a:p>
            <a:pPr defTabSz="914354">
              <a:lnSpc>
                <a:spcPct val="130000"/>
              </a:lnSpc>
              <a:spcAft>
                <a:spcPts val="0"/>
              </a:spcAft>
            </a:pPr>
            <a:r>
              <a:rPr lang="zh-TW" altLang="zh-TW" sz="2400" dirty="0">
                <a:latin typeface="SimSun" panose="02010600030101010101" pitchFamily="2" charset="-122"/>
                <a:ea typeface="SimSun" panose="02010600030101010101" pitchFamily="2" charset="-122"/>
              </a:rPr>
              <a:t>暫停條件</a:t>
            </a:r>
            <a:r>
              <a:rPr lang="en-US" altLang="zh-TW" sz="2400" dirty="0">
                <a:latin typeface="SimSun" panose="02010600030101010101" pitchFamily="2" charset="-122"/>
                <a:ea typeface="SimSun" panose="02010600030101010101" pitchFamily="2" charset="-122"/>
              </a:rPr>
              <a:t> : </a:t>
            </a:r>
            <a:r>
              <a:rPr lang="zh-TW" altLang="zh-TW" sz="2400" dirty="0">
                <a:latin typeface="SimSun" panose="02010600030101010101" pitchFamily="2" charset="-122"/>
                <a:ea typeface="SimSun" panose="02010600030101010101" pitchFamily="2" charset="-122"/>
              </a:rPr>
              <a:t>員工資料無法順利存取、出現重大錯誤。</a:t>
            </a:r>
          </a:p>
          <a:p>
            <a:pPr defTabSz="914354">
              <a:lnSpc>
                <a:spcPct val="130000"/>
              </a:lnSpc>
              <a:spcAft>
                <a:spcPts val="0"/>
              </a:spcAft>
            </a:pPr>
            <a:r>
              <a:rPr lang="zh-TW" altLang="zh-TW" sz="2400" dirty="0">
                <a:latin typeface="SimSun" panose="02010600030101010101" pitchFamily="2" charset="-122"/>
                <a:ea typeface="SimSun" panose="02010600030101010101" pitchFamily="2" charset="-122"/>
              </a:rPr>
              <a:t>恢復需求</a:t>
            </a:r>
            <a:r>
              <a:rPr lang="en-US" altLang="zh-TW" sz="2400" dirty="0">
                <a:latin typeface="SimSun" panose="02010600030101010101" pitchFamily="2" charset="-122"/>
                <a:ea typeface="SimSun" panose="02010600030101010101" pitchFamily="2" charset="-122"/>
              </a:rPr>
              <a:t> : </a:t>
            </a:r>
            <a:r>
              <a:rPr lang="zh-TW" altLang="zh-TW" sz="2400" dirty="0">
                <a:latin typeface="SimSun" panose="02010600030101010101" pitchFamily="2" charset="-122"/>
                <a:ea typeface="SimSun" panose="02010600030101010101" pitchFamily="2" charset="-122"/>
              </a:rPr>
              <a:t>修改錯誤，並重新測試發生錯誤之功能。</a:t>
            </a:r>
          </a:p>
        </p:txBody>
      </p:sp>
      <p:sp>
        <p:nvSpPr>
          <p:cNvPr id="6" name="矩形 5">
            <a:extLst>
              <a:ext uri="{FF2B5EF4-FFF2-40B4-BE49-F238E27FC236}">
                <a16:creationId xmlns:a16="http://schemas.microsoft.com/office/drawing/2014/main" xmlns="" id="{B3B1A582-E3F6-4552-94B7-C8DF3D1D090E}"/>
              </a:ext>
            </a:extLst>
          </p:cNvPr>
          <p:cNvSpPr/>
          <p:nvPr/>
        </p:nvSpPr>
        <p:spPr>
          <a:xfrm>
            <a:off x="817296" y="5278435"/>
            <a:ext cx="9710583" cy="1532727"/>
          </a:xfrm>
          <a:prstGeom prst="rect">
            <a:avLst/>
          </a:prstGeom>
        </p:spPr>
        <p:txBody>
          <a:bodyPr wrap="square" numCol="3">
            <a:spAutoFit/>
          </a:bodyPr>
          <a:lstStyle/>
          <a:p>
            <a:pPr marL="342900" indent="-342900" defTabSz="914354">
              <a:lnSpc>
                <a:spcPct val="130000"/>
              </a:lnSpc>
              <a:buFont typeface="Wingdings" panose="05000000000000000000" pitchFamily="2" charset="2"/>
              <a:buAutoNum type="circleNumWdWhitePlain"/>
            </a:pPr>
            <a:r>
              <a:rPr lang="zh-TW" altLang="zh-TW" sz="2400" dirty="0">
                <a:latin typeface="SimSun" panose="02010600030101010101" pitchFamily="2" charset="-122"/>
                <a:ea typeface="SimSun" panose="02010600030101010101" pitchFamily="2" charset="-122"/>
              </a:rPr>
              <a:t>系統設計書</a:t>
            </a:r>
          </a:p>
          <a:p>
            <a:pPr marL="342900" indent="-342900" defTabSz="914354">
              <a:lnSpc>
                <a:spcPct val="130000"/>
              </a:lnSpc>
              <a:buFont typeface="Wingdings" panose="05000000000000000000" pitchFamily="2" charset="2"/>
              <a:buAutoNum type="circleNumWdWhitePlain"/>
            </a:pPr>
            <a:r>
              <a:rPr lang="zh-TW" altLang="zh-TW" sz="2400" dirty="0">
                <a:latin typeface="SimSun" panose="02010600030101010101" pitchFamily="2" charset="-122"/>
                <a:ea typeface="SimSun" panose="02010600030101010101" pitchFamily="2" charset="-122"/>
              </a:rPr>
              <a:t>測試計畫書</a:t>
            </a:r>
          </a:p>
          <a:p>
            <a:pPr marL="342900" indent="-342900" defTabSz="914354">
              <a:lnSpc>
                <a:spcPct val="130000"/>
              </a:lnSpc>
              <a:buFont typeface="Wingdings" panose="05000000000000000000" pitchFamily="2" charset="2"/>
              <a:buAutoNum type="circleNumWdWhitePlain"/>
            </a:pPr>
            <a:r>
              <a:rPr lang="zh-TW" altLang="zh-TW" sz="2400" dirty="0">
                <a:latin typeface="SimSun" panose="02010600030101010101" pitchFamily="2" charset="-122"/>
                <a:ea typeface="SimSun" panose="02010600030101010101" pitchFamily="2" charset="-122"/>
              </a:rPr>
              <a:t>需求規格書</a:t>
            </a:r>
          </a:p>
          <a:p>
            <a:pPr marL="342900" indent="-342900" defTabSz="914354">
              <a:lnSpc>
                <a:spcPct val="130000"/>
              </a:lnSpc>
              <a:buFont typeface="Wingdings" panose="05000000000000000000" pitchFamily="2" charset="2"/>
              <a:buAutoNum type="circleNumWdWhitePlain"/>
            </a:pPr>
            <a:r>
              <a:rPr lang="zh-TW" altLang="zh-TW" sz="2400" dirty="0">
                <a:latin typeface="SimSun" panose="02010600030101010101" pitchFamily="2" charset="-122"/>
                <a:ea typeface="SimSun" panose="02010600030101010101" pitchFamily="2" charset="-122"/>
              </a:rPr>
              <a:t>測試資料</a:t>
            </a:r>
            <a:endParaRPr lang="en-US" altLang="zh-TW" sz="2400" dirty="0">
              <a:latin typeface="SimSun" panose="02010600030101010101" pitchFamily="2" charset="-122"/>
              <a:ea typeface="SimSun" panose="02010600030101010101" pitchFamily="2" charset="-122"/>
            </a:endParaRPr>
          </a:p>
          <a:p>
            <a:pPr marL="342900" indent="-342900" defTabSz="914354">
              <a:lnSpc>
                <a:spcPct val="130000"/>
              </a:lnSpc>
              <a:buFont typeface="Wingdings" panose="05000000000000000000" pitchFamily="2" charset="2"/>
              <a:buAutoNum type="circleNumWdWhitePlain"/>
            </a:pPr>
            <a:r>
              <a:rPr lang="zh-TW" altLang="zh-TW" sz="2400" dirty="0">
                <a:latin typeface="SimSun" panose="02010600030101010101" pitchFamily="2" charset="-122"/>
                <a:ea typeface="SimSun" panose="02010600030101010101" pitchFamily="2" charset="-122"/>
              </a:rPr>
              <a:t>使用者操作手冊</a:t>
            </a:r>
          </a:p>
          <a:p>
            <a:pPr marL="342900" indent="-342900" defTabSz="914354">
              <a:lnSpc>
                <a:spcPct val="130000"/>
              </a:lnSpc>
              <a:buFont typeface="Wingdings" panose="05000000000000000000" pitchFamily="2" charset="2"/>
              <a:buAutoNum type="circleNumWdWhitePlain"/>
            </a:pPr>
            <a:r>
              <a:rPr lang="zh-TW" altLang="zh-TW" sz="2400" dirty="0">
                <a:latin typeface="SimSun" panose="02010600030101010101" pitchFamily="2" charset="-122"/>
                <a:ea typeface="SimSun" panose="02010600030101010101" pitchFamily="2" charset="-122"/>
              </a:rPr>
              <a:t>程式原始碼</a:t>
            </a:r>
          </a:p>
          <a:p>
            <a:pPr marL="342900" indent="-342900" defTabSz="914354">
              <a:lnSpc>
                <a:spcPct val="130000"/>
              </a:lnSpc>
              <a:buFont typeface="Wingdings" panose="05000000000000000000" pitchFamily="2" charset="2"/>
              <a:buAutoNum type="circleNumWdWhitePlain"/>
            </a:pPr>
            <a:r>
              <a:rPr lang="zh-TW" altLang="zh-TW" sz="2400" dirty="0">
                <a:latin typeface="SimSun" panose="02010600030101010101" pitchFamily="2" charset="-122"/>
                <a:ea typeface="SimSun" panose="02010600030101010101" pitchFamily="2" charset="-122"/>
              </a:rPr>
              <a:t>程式執行檔。</a:t>
            </a:r>
          </a:p>
        </p:txBody>
      </p:sp>
      <p:sp>
        <p:nvSpPr>
          <p:cNvPr id="11" name="文字方塊 10"/>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22</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25467364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11434" y="1427891"/>
            <a:ext cx="4523056" cy="477503"/>
          </a:xfrm>
          <a:prstGeom prst="rect">
            <a:avLst/>
          </a:prstGeom>
        </p:spPr>
        <p:txBody>
          <a:bodyPr wrap="square">
            <a:spAutoFit/>
          </a:bodyPr>
          <a:lstStyle/>
          <a:p>
            <a:pPr>
              <a:lnSpc>
                <a:spcPct val="130000"/>
              </a:lnSpc>
            </a:pPr>
            <a:r>
              <a:rPr lang="zh-TW" altLang="en-US" sz="2133" dirty="0">
                <a:solidFill>
                  <a:schemeClr val="accent1">
                    <a:lumMod val="75000"/>
                  </a:schemeClr>
                </a:solidFill>
                <a:latin typeface="Microsoft YaHei" charset="0"/>
                <a:ea typeface="Microsoft YaHei" charset="0"/>
                <a:cs typeface="Microsoft YaHei" charset="0"/>
              </a:rPr>
              <a:t>工作任務圖表</a:t>
            </a: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344519" y="1106843"/>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7572962" y="1665651"/>
            <a:ext cx="351838"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47" name="矩形 46">
            <a:extLst>
              <a:ext uri="{FF2B5EF4-FFF2-40B4-BE49-F238E27FC236}">
                <a16:creationId xmlns:a16="http://schemas.microsoft.com/office/drawing/2014/main" xmlns="" id="{D3B6B757-9C23-439F-9581-4DFBE8BADD12}"/>
              </a:ext>
            </a:extLst>
          </p:cNvPr>
          <p:cNvSpPr/>
          <p:nvPr/>
        </p:nvSpPr>
        <p:spPr>
          <a:xfrm flipH="1">
            <a:off x="817298" y="422044"/>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49" name="矩形 48">
            <a:extLst>
              <a:ext uri="{FF2B5EF4-FFF2-40B4-BE49-F238E27FC236}">
                <a16:creationId xmlns:a16="http://schemas.microsoft.com/office/drawing/2014/main" xmlns="" id="{B3E9ABFD-8053-4BF7-86A4-620BEF5129EE}"/>
              </a:ext>
            </a:extLst>
          </p:cNvPr>
          <p:cNvSpPr/>
          <p:nvPr/>
        </p:nvSpPr>
        <p:spPr>
          <a:xfrm>
            <a:off x="1057963" y="547059"/>
            <a:ext cx="4722768"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測試工作任務、人員責任、訓練需求、時程</a:t>
            </a:r>
            <a:endParaRPr lang="zh-CN" altLang="en-US" sz="1867" dirty="0">
              <a:solidFill>
                <a:schemeClr val="bg1"/>
              </a:solidFill>
              <a:latin typeface="Microsoft YaHei" charset="0"/>
              <a:ea typeface="Microsoft YaHei" charset="0"/>
              <a:cs typeface="Microsoft YaHei"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095290765"/>
              </p:ext>
            </p:extLst>
          </p:nvPr>
        </p:nvGraphicFramePr>
        <p:xfrm>
          <a:off x="817296" y="2080204"/>
          <a:ext cx="10557404" cy="2973261"/>
        </p:xfrm>
        <a:graphic>
          <a:graphicData uri="http://schemas.openxmlformats.org/drawingml/2006/table">
            <a:tbl>
              <a:tblPr firstRow="1" firstCol="1" bandRow="1">
                <a:tableStyleId>{5C22544A-7EE6-4342-B048-85BDC9FD1C3A}</a:tableStyleId>
              </a:tblPr>
              <a:tblGrid>
                <a:gridCol w="2789504"/>
                <a:gridCol w="2438400"/>
                <a:gridCol w="2048933"/>
                <a:gridCol w="1168068"/>
                <a:gridCol w="2112499"/>
              </a:tblGrid>
              <a:tr h="362477">
                <a:tc>
                  <a:txBody>
                    <a:bodyPr/>
                    <a:lstStyle/>
                    <a:p>
                      <a:pPr>
                        <a:spcAft>
                          <a:spcPts val="0"/>
                        </a:spcAft>
                      </a:pPr>
                      <a:r>
                        <a:rPr lang="zh-TW" sz="2000" kern="100" spc="10">
                          <a:effectLst/>
                        </a:rPr>
                        <a:t>工作任務</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人員責任</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訓練需求</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工時</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完成日期</a:t>
                      </a:r>
                      <a:endParaRPr lang="zh-TW" sz="2000" kern="100">
                        <a:effectLst/>
                        <a:latin typeface="Calibri" charset="0"/>
                        <a:ea typeface="新細明體" charset="-120"/>
                        <a:cs typeface="Times New Roman" charset="0"/>
                      </a:endParaRPr>
                    </a:p>
                  </a:txBody>
                  <a:tcPr marL="68580" marR="68580" marT="0" marB="0"/>
                </a:tc>
              </a:tr>
              <a:tr h="362477">
                <a:tc>
                  <a:txBody>
                    <a:bodyPr/>
                    <a:lstStyle/>
                    <a:p>
                      <a:pPr>
                        <a:spcAft>
                          <a:spcPts val="0"/>
                        </a:spcAft>
                      </a:pPr>
                      <a:r>
                        <a:rPr lang="zh-TW" sz="2000" kern="100" spc="10">
                          <a:effectLst/>
                        </a:rPr>
                        <a:t>準備測試計畫書</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測試人員</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軟體工程</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8</a:t>
                      </a:r>
                      <a:r>
                        <a:rPr lang="zh-TW" sz="2000" kern="100" spc="10">
                          <a:effectLst/>
                        </a:rPr>
                        <a:t>小時</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2018/6/12</a:t>
                      </a:r>
                      <a:endParaRPr lang="zh-TW" sz="2000" kern="100">
                        <a:effectLst/>
                        <a:latin typeface="Calibri" charset="0"/>
                        <a:ea typeface="新細明體" charset="-120"/>
                        <a:cs typeface="Times New Roman" charset="0"/>
                      </a:endParaRPr>
                    </a:p>
                  </a:txBody>
                  <a:tcPr marL="68580" marR="68580" marT="0" marB="0"/>
                </a:tc>
              </a:tr>
              <a:tr h="362477">
                <a:tc>
                  <a:txBody>
                    <a:bodyPr/>
                    <a:lstStyle/>
                    <a:p>
                      <a:pPr>
                        <a:spcAft>
                          <a:spcPts val="0"/>
                        </a:spcAft>
                      </a:pPr>
                      <a:r>
                        <a:rPr lang="zh-TW" sz="2000" kern="100" spc="10" dirty="0">
                          <a:effectLst/>
                        </a:rPr>
                        <a:t>準備測試案例</a:t>
                      </a:r>
                      <a:endParaRPr lang="zh-TW" sz="2000" kern="100" dirty="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測試人員</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軟體工程</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2</a:t>
                      </a:r>
                      <a:r>
                        <a:rPr lang="zh-TW" sz="2000" kern="100" spc="10">
                          <a:effectLst/>
                        </a:rPr>
                        <a:t>小時</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2018/6/13</a:t>
                      </a:r>
                      <a:endParaRPr lang="zh-TW" sz="2000" kern="100">
                        <a:effectLst/>
                        <a:latin typeface="Calibri" charset="0"/>
                        <a:ea typeface="新細明體" charset="-120"/>
                        <a:cs typeface="Times New Roman" charset="0"/>
                      </a:endParaRPr>
                    </a:p>
                  </a:txBody>
                  <a:tcPr marL="68580" marR="68580" marT="0" marB="0"/>
                </a:tc>
              </a:tr>
              <a:tr h="388365">
                <a:tc>
                  <a:txBody>
                    <a:bodyPr/>
                    <a:lstStyle/>
                    <a:p>
                      <a:pPr>
                        <a:spcAft>
                          <a:spcPts val="0"/>
                        </a:spcAft>
                      </a:pPr>
                      <a:r>
                        <a:rPr lang="zh-TW" sz="2000" kern="100" spc="10">
                          <a:effectLst/>
                        </a:rPr>
                        <a:t>執行單元測試</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開發人員、測試人員</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Java</a:t>
                      </a:r>
                      <a:r>
                        <a:rPr lang="zh-TW" sz="2000" kern="100" spc="10">
                          <a:effectLst/>
                        </a:rPr>
                        <a:t>、軟體工程</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3</a:t>
                      </a:r>
                      <a:r>
                        <a:rPr lang="zh-TW" sz="2000" kern="100" spc="10">
                          <a:effectLst/>
                        </a:rPr>
                        <a:t>小時</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2018/6/13</a:t>
                      </a:r>
                      <a:endParaRPr lang="zh-TW" sz="2000" kern="100">
                        <a:effectLst/>
                        <a:latin typeface="Calibri" charset="0"/>
                        <a:ea typeface="新細明體" charset="-120"/>
                        <a:cs typeface="Times New Roman" charset="0"/>
                      </a:endParaRPr>
                    </a:p>
                  </a:txBody>
                  <a:tcPr marL="68580" marR="68580" marT="0" marB="0"/>
                </a:tc>
              </a:tr>
              <a:tr h="357677">
                <a:tc>
                  <a:txBody>
                    <a:bodyPr/>
                    <a:lstStyle/>
                    <a:p>
                      <a:pPr>
                        <a:spcAft>
                          <a:spcPts val="0"/>
                        </a:spcAft>
                      </a:pPr>
                      <a:r>
                        <a:rPr lang="zh-TW" sz="2000" kern="100" spc="10">
                          <a:effectLst/>
                        </a:rPr>
                        <a:t>執行資料輸入相關測試</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dirty="0">
                          <a:effectLst/>
                        </a:rPr>
                        <a:t>程式組長、測試人員</a:t>
                      </a:r>
                      <a:endParaRPr lang="zh-TW" sz="2000" kern="100" dirty="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軟體工程</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3</a:t>
                      </a:r>
                      <a:r>
                        <a:rPr lang="zh-TW" sz="2000" kern="100" spc="10">
                          <a:effectLst/>
                        </a:rPr>
                        <a:t>小時</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2018/6/13</a:t>
                      </a:r>
                      <a:endParaRPr lang="zh-TW" sz="2000" kern="100">
                        <a:effectLst/>
                        <a:latin typeface="Calibri" charset="0"/>
                        <a:ea typeface="新細明體" charset="-120"/>
                        <a:cs typeface="Times New Roman" charset="0"/>
                      </a:endParaRPr>
                    </a:p>
                  </a:txBody>
                  <a:tcPr marL="68580" marR="68580" marT="0" marB="0"/>
                </a:tc>
              </a:tr>
              <a:tr h="411655">
                <a:tc>
                  <a:txBody>
                    <a:bodyPr/>
                    <a:lstStyle/>
                    <a:p>
                      <a:pPr>
                        <a:spcAft>
                          <a:spcPts val="0"/>
                        </a:spcAft>
                      </a:pPr>
                      <a:r>
                        <a:rPr lang="zh-TW" sz="2000" kern="100" spc="10">
                          <a:effectLst/>
                        </a:rPr>
                        <a:t>執行驗收測試</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非軟體組的成員</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軟體工程</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約</a:t>
                      </a:r>
                      <a:r>
                        <a:rPr lang="en-US" sz="2000" kern="100" spc="10">
                          <a:effectLst/>
                        </a:rPr>
                        <a:t>45</a:t>
                      </a:r>
                      <a:r>
                        <a:rPr lang="zh-TW" sz="2000" kern="100" spc="10">
                          <a:effectLst/>
                        </a:rPr>
                        <a:t>分鐘</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2018/6/15</a:t>
                      </a:r>
                      <a:endParaRPr lang="zh-TW" sz="2000" kern="100">
                        <a:effectLst/>
                        <a:latin typeface="Calibri" charset="0"/>
                        <a:ea typeface="新細明體" charset="-120"/>
                        <a:cs typeface="Times New Roman" charset="0"/>
                      </a:endParaRPr>
                    </a:p>
                  </a:txBody>
                  <a:tcPr marL="68580" marR="68580" marT="0" marB="0"/>
                </a:tc>
              </a:tr>
              <a:tr h="362477">
                <a:tc>
                  <a:txBody>
                    <a:bodyPr/>
                    <a:lstStyle/>
                    <a:p>
                      <a:pPr>
                        <a:spcAft>
                          <a:spcPts val="0"/>
                        </a:spcAft>
                      </a:pPr>
                      <a:r>
                        <a:rPr lang="zh-TW" sz="2000" kern="100" spc="10">
                          <a:effectLst/>
                        </a:rPr>
                        <a:t>處理測試錯誤</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開發人員</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Java</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1</a:t>
                      </a:r>
                      <a:r>
                        <a:rPr lang="zh-TW" sz="2000" kern="100" spc="10">
                          <a:effectLst/>
                        </a:rPr>
                        <a:t>小時</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2018/6/18</a:t>
                      </a:r>
                      <a:endParaRPr lang="zh-TW" sz="2000" kern="100">
                        <a:effectLst/>
                        <a:latin typeface="Calibri" charset="0"/>
                        <a:ea typeface="新細明體" charset="-120"/>
                        <a:cs typeface="Times New Roman" charset="0"/>
                      </a:endParaRPr>
                    </a:p>
                  </a:txBody>
                  <a:tcPr marL="68580" marR="68580" marT="0" marB="0"/>
                </a:tc>
              </a:tr>
              <a:tr h="365656">
                <a:tc>
                  <a:txBody>
                    <a:bodyPr/>
                    <a:lstStyle/>
                    <a:p>
                      <a:pPr>
                        <a:spcAft>
                          <a:spcPts val="0"/>
                        </a:spcAft>
                      </a:pPr>
                      <a:r>
                        <a:rPr lang="zh-TW" sz="2000" kern="100" spc="10">
                          <a:effectLst/>
                        </a:rPr>
                        <a:t>完成修改後重複檢測</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zh-TW" sz="2000" kern="100" spc="10">
                          <a:effectLst/>
                        </a:rPr>
                        <a:t>開發人員、測試人員</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dirty="0">
                          <a:effectLst/>
                        </a:rPr>
                        <a:t> </a:t>
                      </a:r>
                      <a:endParaRPr lang="zh-TW" sz="2000" kern="100" dirty="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a:effectLst/>
                        </a:rPr>
                        <a:t> </a:t>
                      </a:r>
                      <a:endParaRPr lang="zh-TW" sz="2000" kern="100">
                        <a:effectLst/>
                        <a:latin typeface="Calibri" charset="0"/>
                        <a:ea typeface="新細明體" charset="-120"/>
                        <a:cs typeface="Times New Roman" charset="0"/>
                      </a:endParaRPr>
                    </a:p>
                  </a:txBody>
                  <a:tcPr marL="68580" marR="68580" marT="0" marB="0"/>
                </a:tc>
                <a:tc>
                  <a:txBody>
                    <a:bodyPr/>
                    <a:lstStyle/>
                    <a:p>
                      <a:pPr>
                        <a:spcAft>
                          <a:spcPts val="0"/>
                        </a:spcAft>
                      </a:pPr>
                      <a:r>
                        <a:rPr lang="en-US" sz="2000" kern="100" spc="10" dirty="0">
                          <a:effectLst/>
                        </a:rPr>
                        <a:t>2018/6/20</a:t>
                      </a:r>
                      <a:endParaRPr lang="zh-TW" sz="2000" kern="100" dirty="0">
                        <a:effectLst/>
                        <a:latin typeface="Calibri" charset="0"/>
                        <a:ea typeface="新細明體" charset="-120"/>
                        <a:cs typeface="Times New Roman" charset="0"/>
                      </a:endParaRPr>
                    </a:p>
                  </a:txBody>
                  <a:tcPr marL="68580" marR="68580" marT="0" marB="0"/>
                </a:tc>
              </a:tr>
            </a:tbl>
          </a:graphicData>
        </a:graphic>
      </p:graphicFrame>
      <p:sp>
        <p:nvSpPr>
          <p:cNvPr id="8" name="文字方塊 7"/>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23</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1927062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015023" y="2487579"/>
            <a:ext cx="1745493" cy="1745493"/>
          </a:xfrm>
          <a:prstGeom prst="ellipse">
            <a:avLst/>
          </a:prstGeom>
          <a:solidFill>
            <a:schemeClr val="bg1">
              <a:lumMod val="85000"/>
            </a:schemeClr>
          </a:solidFill>
          <a:ln w="76200" cmpd="sng">
            <a:solidFill>
              <a:schemeClr val="bg1"/>
            </a:solidFill>
          </a:ln>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5" name="组 4"/>
          <p:cNvGrpSpPr/>
          <p:nvPr/>
        </p:nvGrpSpPr>
        <p:grpSpPr>
          <a:xfrm>
            <a:off x="5098908" y="2556253"/>
            <a:ext cx="6182520" cy="2168298"/>
            <a:chOff x="2204214" y="948409"/>
            <a:chExt cx="4636890" cy="1626224"/>
          </a:xfrm>
        </p:grpSpPr>
        <p:sp>
          <p:nvSpPr>
            <p:cNvPr id="6" name="文本框 5"/>
            <p:cNvSpPr txBox="1"/>
            <p:nvPr/>
          </p:nvSpPr>
          <p:spPr>
            <a:xfrm>
              <a:off x="2204214" y="948409"/>
              <a:ext cx="4476871" cy="484748"/>
            </a:xfrm>
            <a:prstGeom prst="rect">
              <a:avLst/>
            </a:prstGeom>
            <a:noFill/>
          </p:spPr>
          <p:txBody>
            <a:bodyPr wrap="square" rtlCol="0">
              <a:spAutoFit/>
            </a:bodyPr>
            <a:lstStyle/>
            <a:p>
              <a:r>
                <a:rPr lang="zh-TW" altLang="en-US" sz="3600" b="1" dirty="0">
                  <a:solidFill>
                    <a:schemeClr val="bg1"/>
                  </a:solidFill>
                  <a:effectLst>
                    <a:outerShdw blurRad="50800" dist="76200" dir="2700000" algn="tl" rotWithShape="0">
                      <a:prstClr val="black">
                        <a:alpha val="40000"/>
                      </a:prstClr>
                    </a:outerShdw>
                  </a:effectLst>
                  <a:latin typeface="Microsoft YaHei" charset="0"/>
                  <a:ea typeface="Microsoft YaHei" charset="0"/>
                  <a:cs typeface="Microsoft YaHei" charset="0"/>
                </a:rPr>
                <a:t>環境需求、風險及因應措施</a:t>
              </a:r>
            </a:p>
          </p:txBody>
        </p:sp>
        <p:sp>
          <p:nvSpPr>
            <p:cNvPr id="7" name="Rectangle 11"/>
            <p:cNvSpPr/>
            <p:nvPr/>
          </p:nvSpPr>
          <p:spPr>
            <a:xfrm>
              <a:off x="2204214" y="1706077"/>
              <a:ext cx="2075686" cy="868556"/>
            </a:xfrm>
            <a:prstGeom prst="rect">
              <a:avLst/>
            </a:prstGeom>
          </p:spPr>
          <p:txBody>
            <a:bodyPr wrap="square">
              <a:spAutoFit/>
            </a:bodyPr>
            <a:lstStyle/>
            <a:p>
              <a:pPr>
                <a:lnSpc>
                  <a:spcPct val="130000"/>
                </a:lnSpc>
              </a:pPr>
              <a:r>
                <a:rPr lang="en-US" altLang="zh-TW" sz="2800" dirty="0">
                  <a:solidFill>
                    <a:schemeClr val="bg1"/>
                  </a:solidFill>
                  <a:latin typeface="Microsoft YaHei" charset="0"/>
                  <a:ea typeface="Microsoft YaHei" charset="0"/>
                  <a:cs typeface="Microsoft YaHei" charset="0"/>
                </a:rPr>
                <a:t>PART</a:t>
              </a:r>
              <a:r>
                <a:rPr lang="zh-TW" altLang="en-US" sz="2800" dirty="0">
                  <a:solidFill>
                    <a:schemeClr val="bg1"/>
                  </a:solidFill>
                  <a:latin typeface="Microsoft YaHei" charset="0"/>
                  <a:ea typeface="Microsoft YaHei" charset="0"/>
                  <a:cs typeface="Microsoft YaHei" charset="0"/>
                </a:rPr>
                <a:t> </a:t>
              </a:r>
              <a:r>
                <a:rPr lang="en-US" altLang="zh-TW" sz="2800" dirty="0">
                  <a:solidFill>
                    <a:schemeClr val="bg1"/>
                  </a:solidFill>
                  <a:latin typeface="Microsoft YaHei" charset="0"/>
                  <a:ea typeface="Microsoft YaHei" charset="0"/>
                  <a:cs typeface="Microsoft YaHei" charset="0"/>
                </a:rPr>
                <a:t>3</a:t>
              </a:r>
            </a:p>
            <a:p>
              <a:pPr>
                <a:lnSpc>
                  <a:spcPct val="130000"/>
                </a:lnSpc>
              </a:pPr>
              <a:endParaRPr lang="zh-CN" altLang="en-US" sz="2800" dirty="0">
                <a:solidFill>
                  <a:schemeClr val="bg1"/>
                </a:solidFill>
                <a:latin typeface="Microsoft YaHei" charset="0"/>
                <a:ea typeface="Microsoft YaHei" charset="0"/>
                <a:cs typeface="Microsoft YaHei" charset="0"/>
              </a:endParaRPr>
            </a:p>
          </p:txBody>
        </p:sp>
        <p:sp>
          <p:nvSpPr>
            <p:cNvPr id="8" name="Rectangle 11"/>
            <p:cNvSpPr/>
            <p:nvPr/>
          </p:nvSpPr>
          <p:spPr>
            <a:xfrm>
              <a:off x="2204214" y="1073278"/>
              <a:ext cx="4636890" cy="526010"/>
            </a:xfrm>
            <a:prstGeom prst="rect">
              <a:avLst/>
            </a:prstGeom>
          </p:spPr>
          <p:txBody>
            <a:bodyPr wrap="square">
              <a:spAutoFit/>
            </a:bodyPr>
            <a:lstStyle/>
            <a:p>
              <a:pPr>
                <a:lnSpc>
                  <a:spcPct val="130000"/>
                </a:lnSpc>
              </a:pPr>
              <a:endParaRPr lang="en-US" altLang="zh-CN" sz="1600" dirty="0">
                <a:solidFill>
                  <a:schemeClr val="bg1"/>
                </a:solidFill>
                <a:latin typeface="Microsoft YaHei" charset="0"/>
                <a:ea typeface="Microsoft YaHei" charset="0"/>
                <a:cs typeface="Microsoft YaHei" charset="0"/>
              </a:endParaRPr>
            </a:p>
            <a:p>
              <a:pPr>
                <a:lnSpc>
                  <a:spcPct val="130000"/>
                </a:lnSpc>
              </a:pPr>
              <a:r>
                <a:rPr lang="en-US" altLang="zh-CN" sz="1600" dirty="0">
                  <a:solidFill>
                    <a:schemeClr val="bg1"/>
                  </a:solidFill>
                  <a:latin typeface="Microsoft YaHei" charset="0"/>
                  <a:ea typeface="Microsoft YaHei" charset="0"/>
                  <a:cs typeface="Microsoft YaHei" charset="0"/>
                </a:rPr>
                <a:t>Environmental requirements, risks and response measures</a:t>
              </a:r>
              <a:endParaRPr lang="zh-CN" altLang="en-US" sz="1200" dirty="0">
                <a:solidFill>
                  <a:schemeClr val="bg1"/>
                </a:solidFill>
                <a:latin typeface="Microsoft YaHei" charset="0"/>
                <a:ea typeface="Microsoft YaHei" charset="0"/>
                <a:cs typeface="Microsoft YaHei" charset="0"/>
              </a:endParaRPr>
            </a:p>
          </p:txBody>
        </p:sp>
        <p:cxnSp>
          <p:nvCxnSpPr>
            <p:cNvPr id="9" name="直线连接符 8"/>
            <p:cNvCxnSpPr/>
            <p:nvPr/>
          </p:nvCxnSpPr>
          <p:spPr>
            <a:xfrm>
              <a:off x="2299464" y="1639354"/>
              <a:ext cx="18343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reeform 220"/>
          <p:cNvSpPr>
            <a:spLocks/>
          </p:cNvSpPr>
          <p:nvPr/>
        </p:nvSpPr>
        <p:spPr bwMode="auto">
          <a:xfrm rot="3519006">
            <a:off x="2707236" y="2534513"/>
            <a:ext cx="712964" cy="527596"/>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chemeClr val="accent4"/>
          </a:solidFill>
          <a:ln>
            <a:noFill/>
          </a:ln>
          <a:effectLst>
            <a:outerShdw blurRad="50800" dist="76200" dir="2700000" algn="tl" rotWithShape="0">
              <a:prstClr val="black">
                <a:alpha val="40000"/>
              </a:prstClr>
            </a:outerShdw>
          </a:effectLs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230"/>
          <p:cNvSpPr>
            <a:spLocks noEditPoints="1"/>
          </p:cNvSpPr>
          <p:nvPr/>
        </p:nvSpPr>
        <p:spPr bwMode="auto">
          <a:xfrm>
            <a:off x="3587203" y="3022709"/>
            <a:ext cx="601133" cy="651933"/>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Tree>
    <p:extLst>
      <p:ext uri="{BB962C8B-B14F-4D97-AF65-F5344CB8AC3E}">
        <p14:creationId xmlns:p14="http://schemas.microsoft.com/office/powerpoint/2010/main" val="5450143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2"/>
          <p:cNvGrpSpPr/>
          <p:nvPr/>
        </p:nvGrpSpPr>
        <p:grpSpPr>
          <a:xfrm flipV="1">
            <a:off x="626943" y="391278"/>
            <a:ext cx="1824715" cy="2676009"/>
            <a:chOff x="2256477" y="2877169"/>
            <a:chExt cx="1368536" cy="2007007"/>
          </a:xfrm>
          <a:effectLst>
            <a:outerShdw blurRad="50800" dist="76200" dir="2700000" algn="tl" rotWithShape="0">
              <a:prstClr val="black">
                <a:alpha val="40000"/>
              </a:prstClr>
            </a:outerShdw>
          </a:effectLst>
        </p:grpSpPr>
        <p:sp>
          <p:nvSpPr>
            <p:cNvPr id="4" name="Freeform 55"/>
            <p:cNvSpPr>
              <a:spLocks/>
            </p:cNvSpPr>
            <p:nvPr/>
          </p:nvSpPr>
          <p:spPr bwMode="auto">
            <a:xfrm>
              <a:off x="2539344" y="4135253"/>
              <a:ext cx="933460" cy="266703"/>
            </a:xfrm>
            <a:custGeom>
              <a:avLst/>
              <a:gdLst>
                <a:gd name="T0" fmla="*/ 686 w 693"/>
                <a:gd name="T1" fmla="*/ 0 h 198"/>
                <a:gd name="T2" fmla="*/ 0 w 693"/>
                <a:gd name="T3" fmla="*/ 0 h 198"/>
                <a:gd name="T4" fmla="*/ 0 w 693"/>
                <a:gd name="T5" fmla="*/ 0 h 198"/>
                <a:gd name="T6" fmla="*/ 0 w 693"/>
                <a:gd name="T7" fmla="*/ 11 h 198"/>
                <a:gd name="T8" fmla="*/ 0 w 693"/>
                <a:gd name="T9" fmla="*/ 11 h 198"/>
                <a:gd name="T10" fmla="*/ 3 w 693"/>
                <a:gd name="T11" fmla="*/ 21 h 198"/>
                <a:gd name="T12" fmla="*/ 6 w 693"/>
                <a:gd name="T13" fmla="*/ 34 h 198"/>
                <a:gd name="T14" fmla="*/ 11 w 693"/>
                <a:gd name="T15" fmla="*/ 44 h 198"/>
                <a:gd name="T16" fmla="*/ 18 w 693"/>
                <a:gd name="T17" fmla="*/ 57 h 198"/>
                <a:gd name="T18" fmla="*/ 26 w 693"/>
                <a:gd name="T19" fmla="*/ 67 h 198"/>
                <a:gd name="T20" fmla="*/ 35 w 693"/>
                <a:gd name="T21" fmla="*/ 79 h 198"/>
                <a:gd name="T22" fmla="*/ 45 w 693"/>
                <a:gd name="T23" fmla="*/ 92 h 198"/>
                <a:gd name="T24" fmla="*/ 57 w 693"/>
                <a:gd name="T25" fmla="*/ 104 h 198"/>
                <a:gd name="T26" fmla="*/ 84 w 693"/>
                <a:gd name="T27" fmla="*/ 128 h 198"/>
                <a:gd name="T28" fmla="*/ 115 w 693"/>
                <a:gd name="T29" fmla="*/ 152 h 198"/>
                <a:gd name="T30" fmla="*/ 149 w 693"/>
                <a:gd name="T31" fmla="*/ 175 h 198"/>
                <a:gd name="T32" fmla="*/ 185 w 693"/>
                <a:gd name="T33" fmla="*/ 198 h 198"/>
                <a:gd name="T34" fmla="*/ 671 w 693"/>
                <a:gd name="T35" fmla="*/ 198 h 198"/>
                <a:gd name="T36" fmla="*/ 671 w 693"/>
                <a:gd name="T37" fmla="*/ 198 h 198"/>
                <a:gd name="T38" fmla="*/ 681 w 693"/>
                <a:gd name="T39" fmla="*/ 173 h 198"/>
                <a:gd name="T40" fmla="*/ 686 w 693"/>
                <a:gd name="T41" fmla="*/ 147 h 198"/>
                <a:gd name="T42" fmla="*/ 691 w 693"/>
                <a:gd name="T43" fmla="*/ 121 h 198"/>
                <a:gd name="T44" fmla="*/ 693 w 693"/>
                <a:gd name="T45" fmla="*/ 96 h 198"/>
                <a:gd name="T46" fmla="*/ 693 w 693"/>
                <a:gd name="T47" fmla="*/ 70 h 198"/>
                <a:gd name="T48" fmla="*/ 691 w 693"/>
                <a:gd name="T49" fmla="*/ 46 h 198"/>
                <a:gd name="T50" fmla="*/ 689 w 693"/>
                <a:gd name="T51" fmla="*/ 23 h 198"/>
                <a:gd name="T52" fmla="*/ 686 w 693"/>
                <a:gd name="T5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3" h="198">
                  <a:moveTo>
                    <a:pt x="686" y="0"/>
                  </a:moveTo>
                  <a:lnTo>
                    <a:pt x="0" y="0"/>
                  </a:lnTo>
                  <a:lnTo>
                    <a:pt x="0" y="0"/>
                  </a:lnTo>
                  <a:lnTo>
                    <a:pt x="0" y="11"/>
                  </a:lnTo>
                  <a:lnTo>
                    <a:pt x="0" y="11"/>
                  </a:lnTo>
                  <a:lnTo>
                    <a:pt x="3" y="21"/>
                  </a:lnTo>
                  <a:lnTo>
                    <a:pt x="6" y="34"/>
                  </a:lnTo>
                  <a:lnTo>
                    <a:pt x="11" y="44"/>
                  </a:lnTo>
                  <a:lnTo>
                    <a:pt x="18" y="57"/>
                  </a:lnTo>
                  <a:lnTo>
                    <a:pt x="26" y="67"/>
                  </a:lnTo>
                  <a:lnTo>
                    <a:pt x="35" y="79"/>
                  </a:lnTo>
                  <a:lnTo>
                    <a:pt x="45" y="92"/>
                  </a:lnTo>
                  <a:lnTo>
                    <a:pt x="57" y="104"/>
                  </a:lnTo>
                  <a:lnTo>
                    <a:pt x="84" y="128"/>
                  </a:lnTo>
                  <a:lnTo>
                    <a:pt x="115" y="152"/>
                  </a:lnTo>
                  <a:lnTo>
                    <a:pt x="149" y="175"/>
                  </a:lnTo>
                  <a:lnTo>
                    <a:pt x="185" y="198"/>
                  </a:lnTo>
                  <a:lnTo>
                    <a:pt x="671" y="198"/>
                  </a:lnTo>
                  <a:lnTo>
                    <a:pt x="671" y="198"/>
                  </a:lnTo>
                  <a:lnTo>
                    <a:pt x="681" y="173"/>
                  </a:lnTo>
                  <a:lnTo>
                    <a:pt x="686" y="147"/>
                  </a:lnTo>
                  <a:lnTo>
                    <a:pt x="691" y="121"/>
                  </a:lnTo>
                  <a:lnTo>
                    <a:pt x="693" y="96"/>
                  </a:lnTo>
                  <a:lnTo>
                    <a:pt x="693" y="70"/>
                  </a:lnTo>
                  <a:lnTo>
                    <a:pt x="691" y="46"/>
                  </a:lnTo>
                  <a:lnTo>
                    <a:pt x="689" y="23"/>
                  </a:lnTo>
                  <a:lnTo>
                    <a:pt x="6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 name="Freeform 218"/>
            <p:cNvSpPr>
              <a:spLocks/>
            </p:cNvSpPr>
            <p:nvPr/>
          </p:nvSpPr>
          <p:spPr bwMode="auto">
            <a:xfrm>
              <a:off x="3039075" y="3106157"/>
              <a:ext cx="134698" cy="101024"/>
            </a:xfrm>
            <a:custGeom>
              <a:avLst/>
              <a:gdLst>
                <a:gd name="T0" fmla="*/ 77 w 100"/>
                <a:gd name="T1" fmla="*/ 0 h 75"/>
                <a:gd name="T2" fmla="*/ 65 w 100"/>
                <a:gd name="T3" fmla="*/ 2 h 75"/>
                <a:gd name="T4" fmla="*/ 30 w 100"/>
                <a:gd name="T5" fmla="*/ 21 h 75"/>
                <a:gd name="T6" fmla="*/ 29 w 100"/>
                <a:gd name="T7" fmla="*/ 24 h 75"/>
                <a:gd name="T8" fmla="*/ 31 w 100"/>
                <a:gd name="T9" fmla="*/ 25 h 75"/>
                <a:gd name="T10" fmla="*/ 31 w 100"/>
                <a:gd name="T11" fmla="*/ 25 h 75"/>
                <a:gd name="T12" fmla="*/ 68 w 100"/>
                <a:gd name="T13" fmla="*/ 6 h 75"/>
                <a:gd name="T14" fmla="*/ 77 w 100"/>
                <a:gd name="T15" fmla="*/ 5 h 75"/>
                <a:gd name="T16" fmla="*/ 81 w 100"/>
                <a:gd name="T17" fmla="*/ 5 h 75"/>
                <a:gd name="T18" fmla="*/ 88 w 100"/>
                <a:gd name="T19" fmla="*/ 9 h 75"/>
                <a:gd name="T20" fmla="*/ 94 w 100"/>
                <a:gd name="T21" fmla="*/ 15 h 75"/>
                <a:gd name="T22" fmla="*/ 94 w 100"/>
                <a:gd name="T23" fmla="*/ 28 h 75"/>
                <a:gd name="T24" fmla="*/ 91 w 100"/>
                <a:gd name="T25" fmla="*/ 33 h 75"/>
                <a:gd name="T26" fmla="*/ 25 w 100"/>
                <a:gd name="T27" fmla="*/ 69 h 75"/>
                <a:gd name="T28" fmla="*/ 22 w 100"/>
                <a:gd name="T29" fmla="*/ 70 h 75"/>
                <a:gd name="T30" fmla="*/ 18 w 100"/>
                <a:gd name="T31" fmla="*/ 71 h 75"/>
                <a:gd name="T32" fmla="*/ 11 w 100"/>
                <a:gd name="T33" fmla="*/ 69 h 75"/>
                <a:gd name="T34" fmla="*/ 6 w 100"/>
                <a:gd name="T35" fmla="*/ 63 h 75"/>
                <a:gd name="T36" fmla="*/ 4 w 100"/>
                <a:gd name="T37" fmla="*/ 59 h 75"/>
                <a:gd name="T38" fmla="*/ 9 w 100"/>
                <a:gd name="T39" fmla="*/ 48 h 75"/>
                <a:gd name="T40" fmla="*/ 65 w 100"/>
                <a:gd name="T41" fmla="*/ 19 h 75"/>
                <a:gd name="T42" fmla="*/ 69 w 100"/>
                <a:gd name="T43" fmla="*/ 17 h 75"/>
                <a:gd name="T44" fmla="*/ 72 w 100"/>
                <a:gd name="T45" fmla="*/ 17 h 75"/>
                <a:gd name="T46" fmla="*/ 75 w 100"/>
                <a:gd name="T47" fmla="*/ 19 h 75"/>
                <a:gd name="T48" fmla="*/ 77 w 100"/>
                <a:gd name="T49" fmla="*/ 21 h 75"/>
                <a:gd name="T50" fmla="*/ 79 w 100"/>
                <a:gd name="T51" fmla="*/ 28 h 75"/>
                <a:gd name="T52" fmla="*/ 76 w 100"/>
                <a:gd name="T53" fmla="*/ 32 h 75"/>
                <a:gd name="T54" fmla="*/ 23 w 100"/>
                <a:gd name="T55" fmla="*/ 59 h 75"/>
                <a:gd name="T56" fmla="*/ 23 w 100"/>
                <a:gd name="T57" fmla="*/ 60 h 75"/>
                <a:gd name="T58" fmla="*/ 23 w 100"/>
                <a:gd name="T59" fmla="*/ 63 h 75"/>
                <a:gd name="T60" fmla="*/ 25 w 100"/>
                <a:gd name="T61" fmla="*/ 63 h 75"/>
                <a:gd name="T62" fmla="*/ 76 w 100"/>
                <a:gd name="T63" fmla="*/ 38 h 75"/>
                <a:gd name="T64" fmla="*/ 80 w 100"/>
                <a:gd name="T65" fmla="*/ 35 h 75"/>
                <a:gd name="T66" fmla="*/ 83 w 100"/>
                <a:gd name="T67" fmla="*/ 29 h 75"/>
                <a:gd name="T68" fmla="*/ 81 w 100"/>
                <a:gd name="T69" fmla="*/ 20 h 75"/>
                <a:gd name="T70" fmla="*/ 79 w 100"/>
                <a:gd name="T71" fmla="*/ 16 h 75"/>
                <a:gd name="T72" fmla="*/ 73 w 100"/>
                <a:gd name="T73" fmla="*/ 13 h 75"/>
                <a:gd name="T74" fmla="*/ 69 w 100"/>
                <a:gd name="T75" fmla="*/ 13 h 75"/>
                <a:gd name="T76" fmla="*/ 63 w 100"/>
                <a:gd name="T77" fmla="*/ 15 h 75"/>
                <a:gd name="T78" fmla="*/ 10 w 100"/>
                <a:gd name="T79" fmla="*/ 42 h 75"/>
                <a:gd name="T80" fmla="*/ 0 w 100"/>
                <a:gd name="T81" fmla="*/ 52 h 75"/>
                <a:gd name="T82" fmla="*/ 2 w 100"/>
                <a:gd name="T83" fmla="*/ 66 h 75"/>
                <a:gd name="T84" fmla="*/ 4 w 100"/>
                <a:gd name="T85" fmla="*/ 70 h 75"/>
                <a:gd name="T86" fmla="*/ 14 w 100"/>
                <a:gd name="T87" fmla="*/ 75 h 75"/>
                <a:gd name="T88" fmla="*/ 18 w 100"/>
                <a:gd name="T89" fmla="*/ 75 h 75"/>
                <a:gd name="T90" fmla="*/ 23 w 100"/>
                <a:gd name="T91" fmla="*/ 74 h 75"/>
                <a:gd name="T92" fmla="*/ 87 w 100"/>
                <a:gd name="T93" fmla="*/ 43 h 75"/>
                <a:gd name="T94" fmla="*/ 91 w 100"/>
                <a:gd name="T95" fmla="*/ 40 h 75"/>
                <a:gd name="T96" fmla="*/ 96 w 100"/>
                <a:gd name="T97" fmla="*/ 33 h 75"/>
                <a:gd name="T98" fmla="*/ 99 w 100"/>
                <a:gd name="T99" fmla="*/ 29 h 75"/>
                <a:gd name="T100" fmla="*/ 100 w 100"/>
                <a:gd name="T101" fmla="*/ 20 h 75"/>
                <a:gd name="T102" fmla="*/ 98 w 100"/>
                <a:gd name="T103" fmla="*/ 12 h 75"/>
                <a:gd name="T104" fmla="*/ 95 w 100"/>
                <a:gd name="T105" fmla="*/ 8 h 75"/>
                <a:gd name="T106" fmla="*/ 88 w 100"/>
                <a:gd name="T107" fmla="*/ 2 h 75"/>
                <a:gd name="T108" fmla="*/ 84 w 100"/>
                <a:gd name="T10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 h="75">
                  <a:moveTo>
                    <a:pt x="77" y="0"/>
                  </a:moveTo>
                  <a:lnTo>
                    <a:pt x="77" y="0"/>
                  </a:lnTo>
                  <a:lnTo>
                    <a:pt x="71" y="1"/>
                  </a:lnTo>
                  <a:lnTo>
                    <a:pt x="65" y="2"/>
                  </a:lnTo>
                  <a:lnTo>
                    <a:pt x="30" y="21"/>
                  </a:lnTo>
                  <a:lnTo>
                    <a:pt x="30" y="21"/>
                  </a:lnTo>
                  <a:lnTo>
                    <a:pt x="29" y="23"/>
                  </a:lnTo>
                  <a:lnTo>
                    <a:pt x="29" y="24"/>
                  </a:lnTo>
                  <a:lnTo>
                    <a:pt x="29" y="24"/>
                  </a:lnTo>
                  <a:lnTo>
                    <a:pt x="31" y="25"/>
                  </a:lnTo>
                  <a:lnTo>
                    <a:pt x="31" y="25"/>
                  </a:lnTo>
                  <a:lnTo>
                    <a:pt x="31" y="25"/>
                  </a:lnTo>
                  <a:lnTo>
                    <a:pt x="68" y="6"/>
                  </a:lnTo>
                  <a:lnTo>
                    <a:pt x="68" y="6"/>
                  </a:lnTo>
                  <a:lnTo>
                    <a:pt x="72" y="5"/>
                  </a:lnTo>
                  <a:lnTo>
                    <a:pt x="77" y="5"/>
                  </a:lnTo>
                  <a:lnTo>
                    <a:pt x="77" y="5"/>
                  </a:lnTo>
                  <a:lnTo>
                    <a:pt x="81" y="5"/>
                  </a:lnTo>
                  <a:lnTo>
                    <a:pt x="81" y="5"/>
                  </a:lnTo>
                  <a:lnTo>
                    <a:pt x="88" y="9"/>
                  </a:lnTo>
                  <a:lnTo>
                    <a:pt x="94" y="15"/>
                  </a:lnTo>
                  <a:lnTo>
                    <a:pt x="94" y="15"/>
                  </a:lnTo>
                  <a:lnTo>
                    <a:pt x="95" y="21"/>
                  </a:lnTo>
                  <a:lnTo>
                    <a:pt x="94" y="28"/>
                  </a:lnTo>
                  <a:lnTo>
                    <a:pt x="94" y="28"/>
                  </a:lnTo>
                  <a:lnTo>
                    <a:pt x="91" y="33"/>
                  </a:lnTo>
                  <a:lnTo>
                    <a:pt x="85" y="39"/>
                  </a:lnTo>
                  <a:lnTo>
                    <a:pt x="25" y="69"/>
                  </a:lnTo>
                  <a:lnTo>
                    <a:pt x="25" y="69"/>
                  </a:lnTo>
                  <a:lnTo>
                    <a:pt x="22" y="70"/>
                  </a:lnTo>
                  <a:lnTo>
                    <a:pt x="18" y="71"/>
                  </a:lnTo>
                  <a:lnTo>
                    <a:pt x="18" y="71"/>
                  </a:lnTo>
                  <a:lnTo>
                    <a:pt x="15" y="70"/>
                  </a:lnTo>
                  <a:lnTo>
                    <a:pt x="11" y="69"/>
                  </a:lnTo>
                  <a:lnTo>
                    <a:pt x="9" y="67"/>
                  </a:lnTo>
                  <a:lnTo>
                    <a:pt x="6" y="63"/>
                  </a:lnTo>
                  <a:lnTo>
                    <a:pt x="6" y="63"/>
                  </a:lnTo>
                  <a:lnTo>
                    <a:pt x="4" y="59"/>
                  </a:lnTo>
                  <a:lnTo>
                    <a:pt x="6" y="54"/>
                  </a:lnTo>
                  <a:lnTo>
                    <a:pt x="9" y="48"/>
                  </a:lnTo>
                  <a:lnTo>
                    <a:pt x="13" y="46"/>
                  </a:lnTo>
                  <a:lnTo>
                    <a:pt x="65" y="19"/>
                  </a:lnTo>
                  <a:lnTo>
                    <a:pt x="65" y="19"/>
                  </a:lnTo>
                  <a:lnTo>
                    <a:pt x="69" y="17"/>
                  </a:lnTo>
                  <a:lnTo>
                    <a:pt x="69" y="17"/>
                  </a:lnTo>
                  <a:lnTo>
                    <a:pt x="72" y="17"/>
                  </a:lnTo>
                  <a:lnTo>
                    <a:pt x="72" y="17"/>
                  </a:lnTo>
                  <a:lnTo>
                    <a:pt x="75" y="19"/>
                  </a:lnTo>
                  <a:lnTo>
                    <a:pt x="77" y="21"/>
                  </a:lnTo>
                  <a:lnTo>
                    <a:pt x="77" y="21"/>
                  </a:lnTo>
                  <a:lnTo>
                    <a:pt x="79" y="25"/>
                  </a:lnTo>
                  <a:lnTo>
                    <a:pt x="79" y="28"/>
                  </a:lnTo>
                  <a:lnTo>
                    <a:pt x="79" y="28"/>
                  </a:lnTo>
                  <a:lnTo>
                    <a:pt x="76" y="32"/>
                  </a:lnTo>
                  <a:lnTo>
                    <a:pt x="73" y="33"/>
                  </a:lnTo>
                  <a:lnTo>
                    <a:pt x="23" y="59"/>
                  </a:lnTo>
                  <a:lnTo>
                    <a:pt x="23" y="59"/>
                  </a:lnTo>
                  <a:lnTo>
                    <a:pt x="23" y="60"/>
                  </a:lnTo>
                  <a:lnTo>
                    <a:pt x="23" y="63"/>
                  </a:lnTo>
                  <a:lnTo>
                    <a:pt x="23" y="63"/>
                  </a:lnTo>
                  <a:lnTo>
                    <a:pt x="25" y="63"/>
                  </a:lnTo>
                  <a:lnTo>
                    <a:pt x="25" y="63"/>
                  </a:lnTo>
                  <a:lnTo>
                    <a:pt x="26" y="63"/>
                  </a:lnTo>
                  <a:lnTo>
                    <a:pt x="76" y="38"/>
                  </a:lnTo>
                  <a:lnTo>
                    <a:pt x="76" y="38"/>
                  </a:lnTo>
                  <a:lnTo>
                    <a:pt x="80" y="35"/>
                  </a:lnTo>
                  <a:lnTo>
                    <a:pt x="83" y="29"/>
                  </a:lnTo>
                  <a:lnTo>
                    <a:pt x="83" y="29"/>
                  </a:lnTo>
                  <a:lnTo>
                    <a:pt x="83" y="24"/>
                  </a:lnTo>
                  <a:lnTo>
                    <a:pt x="81" y="20"/>
                  </a:lnTo>
                  <a:lnTo>
                    <a:pt x="81" y="20"/>
                  </a:lnTo>
                  <a:lnTo>
                    <a:pt x="79" y="16"/>
                  </a:lnTo>
                  <a:lnTo>
                    <a:pt x="73" y="13"/>
                  </a:lnTo>
                  <a:lnTo>
                    <a:pt x="73" y="13"/>
                  </a:lnTo>
                  <a:lnTo>
                    <a:pt x="69" y="13"/>
                  </a:lnTo>
                  <a:lnTo>
                    <a:pt x="69" y="13"/>
                  </a:lnTo>
                  <a:lnTo>
                    <a:pt x="67" y="13"/>
                  </a:lnTo>
                  <a:lnTo>
                    <a:pt x="63" y="15"/>
                  </a:lnTo>
                  <a:lnTo>
                    <a:pt x="10" y="42"/>
                  </a:lnTo>
                  <a:lnTo>
                    <a:pt x="10" y="42"/>
                  </a:lnTo>
                  <a:lnTo>
                    <a:pt x="4" y="46"/>
                  </a:lnTo>
                  <a:lnTo>
                    <a:pt x="0" y="52"/>
                  </a:lnTo>
                  <a:lnTo>
                    <a:pt x="0" y="59"/>
                  </a:lnTo>
                  <a:lnTo>
                    <a:pt x="2" y="66"/>
                  </a:lnTo>
                  <a:lnTo>
                    <a:pt x="2" y="66"/>
                  </a:lnTo>
                  <a:lnTo>
                    <a:pt x="4" y="70"/>
                  </a:lnTo>
                  <a:lnTo>
                    <a:pt x="9" y="73"/>
                  </a:lnTo>
                  <a:lnTo>
                    <a:pt x="14" y="75"/>
                  </a:lnTo>
                  <a:lnTo>
                    <a:pt x="18" y="75"/>
                  </a:lnTo>
                  <a:lnTo>
                    <a:pt x="18" y="75"/>
                  </a:lnTo>
                  <a:lnTo>
                    <a:pt x="23" y="74"/>
                  </a:lnTo>
                  <a:lnTo>
                    <a:pt x="23" y="74"/>
                  </a:lnTo>
                  <a:lnTo>
                    <a:pt x="27" y="73"/>
                  </a:lnTo>
                  <a:lnTo>
                    <a:pt x="87" y="43"/>
                  </a:lnTo>
                  <a:lnTo>
                    <a:pt x="87" y="43"/>
                  </a:lnTo>
                  <a:lnTo>
                    <a:pt x="91" y="40"/>
                  </a:lnTo>
                  <a:lnTo>
                    <a:pt x="94" y="36"/>
                  </a:lnTo>
                  <a:lnTo>
                    <a:pt x="96" y="33"/>
                  </a:lnTo>
                  <a:lnTo>
                    <a:pt x="99" y="29"/>
                  </a:lnTo>
                  <a:lnTo>
                    <a:pt x="99" y="29"/>
                  </a:lnTo>
                  <a:lnTo>
                    <a:pt x="99" y="24"/>
                  </a:lnTo>
                  <a:lnTo>
                    <a:pt x="100" y="20"/>
                  </a:lnTo>
                  <a:lnTo>
                    <a:pt x="99" y="16"/>
                  </a:lnTo>
                  <a:lnTo>
                    <a:pt x="98" y="12"/>
                  </a:lnTo>
                  <a:lnTo>
                    <a:pt x="98" y="12"/>
                  </a:lnTo>
                  <a:lnTo>
                    <a:pt x="95" y="8"/>
                  </a:lnTo>
                  <a:lnTo>
                    <a:pt x="91" y="5"/>
                  </a:lnTo>
                  <a:lnTo>
                    <a:pt x="88" y="2"/>
                  </a:lnTo>
                  <a:lnTo>
                    <a:pt x="84" y="1"/>
                  </a:lnTo>
                  <a:lnTo>
                    <a:pt x="84" y="1"/>
                  </a:lnTo>
                  <a:lnTo>
                    <a:pt x="7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219"/>
            <p:cNvSpPr>
              <a:spLocks/>
            </p:cNvSpPr>
            <p:nvPr/>
          </p:nvSpPr>
          <p:spPr bwMode="auto">
            <a:xfrm>
              <a:off x="3039075" y="3106157"/>
              <a:ext cx="134698" cy="101024"/>
            </a:xfrm>
            <a:custGeom>
              <a:avLst/>
              <a:gdLst>
                <a:gd name="T0" fmla="*/ 77 w 100"/>
                <a:gd name="T1" fmla="*/ 0 h 75"/>
                <a:gd name="T2" fmla="*/ 65 w 100"/>
                <a:gd name="T3" fmla="*/ 2 h 75"/>
                <a:gd name="T4" fmla="*/ 30 w 100"/>
                <a:gd name="T5" fmla="*/ 21 h 75"/>
                <a:gd name="T6" fmla="*/ 29 w 100"/>
                <a:gd name="T7" fmla="*/ 24 h 75"/>
                <a:gd name="T8" fmla="*/ 31 w 100"/>
                <a:gd name="T9" fmla="*/ 25 h 75"/>
                <a:gd name="T10" fmla="*/ 31 w 100"/>
                <a:gd name="T11" fmla="*/ 25 h 75"/>
                <a:gd name="T12" fmla="*/ 68 w 100"/>
                <a:gd name="T13" fmla="*/ 6 h 75"/>
                <a:gd name="T14" fmla="*/ 77 w 100"/>
                <a:gd name="T15" fmla="*/ 5 h 75"/>
                <a:gd name="T16" fmla="*/ 81 w 100"/>
                <a:gd name="T17" fmla="*/ 5 h 75"/>
                <a:gd name="T18" fmla="*/ 88 w 100"/>
                <a:gd name="T19" fmla="*/ 9 h 75"/>
                <a:gd name="T20" fmla="*/ 94 w 100"/>
                <a:gd name="T21" fmla="*/ 15 h 75"/>
                <a:gd name="T22" fmla="*/ 94 w 100"/>
                <a:gd name="T23" fmla="*/ 28 h 75"/>
                <a:gd name="T24" fmla="*/ 91 w 100"/>
                <a:gd name="T25" fmla="*/ 33 h 75"/>
                <a:gd name="T26" fmla="*/ 25 w 100"/>
                <a:gd name="T27" fmla="*/ 69 h 75"/>
                <a:gd name="T28" fmla="*/ 22 w 100"/>
                <a:gd name="T29" fmla="*/ 70 h 75"/>
                <a:gd name="T30" fmla="*/ 18 w 100"/>
                <a:gd name="T31" fmla="*/ 71 h 75"/>
                <a:gd name="T32" fmla="*/ 11 w 100"/>
                <a:gd name="T33" fmla="*/ 69 h 75"/>
                <a:gd name="T34" fmla="*/ 6 w 100"/>
                <a:gd name="T35" fmla="*/ 63 h 75"/>
                <a:gd name="T36" fmla="*/ 4 w 100"/>
                <a:gd name="T37" fmla="*/ 59 h 75"/>
                <a:gd name="T38" fmla="*/ 9 w 100"/>
                <a:gd name="T39" fmla="*/ 48 h 75"/>
                <a:gd name="T40" fmla="*/ 65 w 100"/>
                <a:gd name="T41" fmla="*/ 19 h 75"/>
                <a:gd name="T42" fmla="*/ 69 w 100"/>
                <a:gd name="T43" fmla="*/ 17 h 75"/>
                <a:gd name="T44" fmla="*/ 72 w 100"/>
                <a:gd name="T45" fmla="*/ 17 h 75"/>
                <a:gd name="T46" fmla="*/ 75 w 100"/>
                <a:gd name="T47" fmla="*/ 19 h 75"/>
                <a:gd name="T48" fmla="*/ 77 w 100"/>
                <a:gd name="T49" fmla="*/ 21 h 75"/>
                <a:gd name="T50" fmla="*/ 79 w 100"/>
                <a:gd name="T51" fmla="*/ 28 h 75"/>
                <a:gd name="T52" fmla="*/ 76 w 100"/>
                <a:gd name="T53" fmla="*/ 32 h 75"/>
                <a:gd name="T54" fmla="*/ 23 w 100"/>
                <a:gd name="T55" fmla="*/ 59 h 75"/>
                <a:gd name="T56" fmla="*/ 23 w 100"/>
                <a:gd name="T57" fmla="*/ 60 h 75"/>
                <a:gd name="T58" fmla="*/ 23 w 100"/>
                <a:gd name="T59" fmla="*/ 63 h 75"/>
                <a:gd name="T60" fmla="*/ 25 w 100"/>
                <a:gd name="T61" fmla="*/ 63 h 75"/>
                <a:gd name="T62" fmla="*/ 76 w 100"/>
                <a:gd name="T63" fmla="*/ 38 h 75"/>
                <a:gd name="T64" fmla="*/ 80 w 100"/>
                <a:gd name="T65" fmla="*/ 35 h 75"/>
                <a:gd name="T66" fmla="*/ 83 w 100"/>
                <a:gd name="T67" fmla="*/ 29 h 75"/>
                <a:gd name="T68" fmla="*/ 81 w 100"/>
                <a:gd name="T69" fmla="*/ 20 h 75"/>
                <a:gd name="T70" fmla="*/ 79 w 100"/>
                <a:gd name="T71" fmla="*/ 16 h 75"/>
                <a:gd name="T72" fmla="*/ 73 w 100"/>
                <a:gd name="T73" fmla="*/ 13 h 75"/>
                <a:gd name="T74" fmla="*/ 69 w 100"/>
                <a:gd name="T75" fmla="*/ 13 h 75"/>
                <a:gd name="T76" fmla="*/ 63 w 100"/>
                <a:gd name="T77" fmla="*/ 15 h 75"/>
                <a:gd name="T78" fmla="*/ 10 w 100"/>
                <a:gd name="T79" fmla="*/ 42 h 75"/>
                <a:gd name="T80" fmla="*/ 0 w 100"/>
                <a:gd name="T81" fmla="*/ 52 h 75"/>
                <a:gd name="T82" fmla="*/ 2 w 100"/>
                <a:gd name="T83" fmla="*/ 66 h 75"/>
                <a:gd name="T84" fmla="*/ 4 w 100"/>
                <a:gd name="T85" fmla="*/ 70 h 75"/>
                <a:gd name="T86" fmla="*/ 14 w 100"/>
                <a:gd name="T87" fmla="*/ 75 h 75"/>
                <a:gd name="T88" fmla="*/ 18 w 100"/>
                <a:gd name="T89" fmla="*/ 75 h 75"/>
                <a:gd name="T90" fmla="*/ 23 w 100"/>
                <a:gd name="T91" fmla="*/ 74 h 75"/>
                <a:gd name="T92" fmla="*/ 87 w 100"/>
                <a:gd name="T93" fmla="*/ 43 h 75"/>
                <a:gd name="T94" fmla="*/ 91 w 100"/>
                <a:gd name="T95" fmla="*/ 40 h 75"/>
                <a:gd name="T96" fmla="*/ 96 w 100"/>
                <a:gd name="T97" fmla="*/ 33 h 75"/>
                <a:gd name="T98" fmla="*/ 99 w 100"/>
                <a:gd name="T99" fmla="*/ 29 h 75"/>
                <a:gd name="T100" fmla="*/ 100 w 100"/>
                <a:gd name="T101" fmla="*/ 20 h 75"/>
                <a:gd name="T102" fmla="*/ 98 w 100"/>
                <a:gd name="T103" fmla="*/ 12 h 75"/>
                <a:gd name="T104" fmla="*/ 95 w 100"/>
                <a:gd name="T105" fmla="*/ 8 h 75"/>
                <a:gd name="T106" fmla="*/ 88 w 100"/>
                <a:gd name="T107" fmla="*/ 2 h 75"/>
                <a:gd name="T108" fmla="*/ 84 w 100"/>
                <a:gd name="T10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 h="75">
                  <a:moveTo>
                    <a:pt x="77" y="0"/>
                  </a:moveTo>
                  <a:lnTo>
                    <a:pt x="77" y="0"/>
                  </a:lnTo>
                  <a:lnTo>
                    <a:pt x="71" y="1"/>
                  </a:lnTo>
                  <a:lnTo>
                    <a:pt x="65" y="2"/>
                  </a:lnTo>
                  <a:lnTo>
                    <a:pt x="30" y="21"/>
                  </a:lnTo>
                  <a:lnTo>
                    <a:pt x="30" y="21"/>
                  </a:lnTo>
                  <a:lnTo>
                    <a:pt x="29" y="23"/>
                  </a:lnTo>
                  <a:lnTo>
                    <a:pt x="29" y="24"/>
                  </a:lnTo>
                  <a:lnTo>
                    <a:pt x="29" y="24"/>
                  </a:lnTo>
                  <a:lnTo>
                    <a:pt x="31" y="25"/>
                  </a:lnTo>
                  <a:lnTo>
                    <a:pt x="31" y="25"/>
                  </a:lnTo>
                  <a:lnTo>
                    <a:pt x="31" y="25"/>
                  </a:lnTo>
                  <a:lnTo>
                    <a:pt x="68" y="6"/>
                  </a:lnTo>
                  <a:lnTo>
                    <a:pt x="68" y="6"/>
                  </a:lnTo>
                  <a:lnTo>
                    <a:pt x="72" y="5"/>
                  </a:lnTo>
                  <a:lnTo>
                    <a:pt x="77" y="5"/>
                  </a:lnTo>
                  <a:lnTo>
                    <a:pt x="77" y="5"/>
                  </a:lnTo>
                  <a:lnTo>
                    <a:pt x="81" y="5"/>
                  </a:lnTo>
                  <a:lnTo>
                    <a:pt x="81" y="5"/>
                  </a:lnTo>
                  <a:lnTo>
                    <a:pt x="88" y="9"/>
                  </a:lnTo>
                  <a:lnTo>
                    <a:pt x="94" y="15"/>
                  </a:lnTo>
                  <a:lnTo>
                    <a:pt x="94" y="15"/>
                  </a:lnTo>
                  <a:lnTo>
                    <a:pt x="95" y="21"/>
                  </a:lnTo>
                  <a:lnTo>
                    <a:pt x="94" y="28"/>
                  </a:lnTo>
                  <a:lnTo>
                    <a:pt x="94" y="28"/>
                  </a:lnTo>
                  <a:lnTo>
                    <a:pt x="91" y="33"/>
                  </a:lnTo>
                  <a:lnTo>
                    <a:pt x="85" y="39"/>
                  </a:lnTo>
                  <a:lnTo>
                    <a:pt x="25" y="69"/>
                  </a:lnTo>
                  <a:lnTo>
                    <a:pt x="25" y="69"/>
                  </a:lnTo>
                  <a:lnTo>
                    <a:pt x="22" y="70"/>
                  </a:lnTo>
                  <a:lnTo>
                    <a:pt x="18" y="71"/>
                  </a:lnTo>
                  <a:lnTo>
                    <a:pt x="18" y="71"/>
                  </a:lnTo>
                  <a:lnTo>
                    <a:pt x="15" y="70"/>
                  </a:lnTo>
                  <a:lnTo>
                    <a:pt x="11" y="69"/>
                  </a:lnTo>
                  <a:lnTo>
                    <a:pt x="9" y="67"/>
                  </a:lnTo>
                  <a:lnTo>
                    <a:pt x="6" y="63"/>
                  </a:lnTo>
                  <a:lnTo>
                    <a:pt x="6" y="63"/>
                  </a:lnTo>
                  <a:lnTo>
                    <a:pt x="4" y="59"/>
                  </a:lnTo>
                  <a:lnTo>
                    <a:pt x="6" y="54"/>
                  </a:lnTo>
                  <a:lnTo>
                    <a:pt x="9" y="48"/>
                  </a:lnTo>
                  <a:lnTo>
                    <a:pt x="13" y="46"/>
                  </a:lnTo>
                  <a:lnTo>
                    <a:pt x="65" y="19"/>
                  </a:lnTo>
                  <a:lnTo>
                    <a:pt x="65" y="19"/>
                  </a:lnTo>
                  <a:lnTo>
                    <a:pt x="69" y="17"/>
                  </a:lnTo>
                  <a:lnTo>
                    <a:pt x="69" y="17"/>
                  </a:lnTo>
                  <a:lnTo>
                    <a:pt x="72" y="17"/>
                  </a:lnTo>
                  <a:lnTo>
                    <a:pt x="72" y="17"/>
                  </a:lnTo>
                  <a:lnTo>
                    <a:pt x="75" y="19"/>
                  </a:lnTo>
                  <a:lnTo>
                    <a:pt x="77" y="21"/>
                  </a:lnTo>
                  <a:lnTo>
                    <a:pt x="77" y="21"/>
                  </a:lnTo>
                  <a:lnTo>
                    <a:pt x="79" y="25"/>
                  </a:lnTo>
                  <a:lnTo>
                    <a:pt x="79" y="28"/>
                  </a:lnTo>
                  <a:lnTo>
                    <a:pt x="79" y="28"/>
                  </a:lnTo>
                  <a:lnTo>
                    <a:pt x="76" y="32"/>
                  </a:lnTo>
                  <a:lnTo>
                    <a:pt x="73" y="33"/>
                  </a:lnTo>
                  <a:lnTo>
                    <a:pt x="23" y="59"/>
                  </a:lnTo>
                  <a:lnTo>
                    <a:pt x="23" y="59"/>
                  </a:lnTo>
                  <a:lnTo>
                    <a:pt x="23" y="60"/>
                  </a:lnTo>
                  <a:lnTo>
                    <a:pt x="23" y="63"/>
                  </a:lnTo>
                  <a:lnTo>
                    <a:pt x="23" y="63"/>
                  </a:lnTo>
                  <a:lnTo>
                    <a:pt x="25" y="63"/>
                  </a:lnTo>
                  <a:lnTo>
                    <a:pt x="25" y="63"/>
                  </a:lnTo>
                  <a:lnTo>
                    <a:pt x="26" y="63"/>
                  </a:lnTo>
                  <a:lnTo>
                    <a:pt x="76" y="38"/>
                  </a:lnTo>
                  <a:lnTo>
                    <a:pt x="76" y="38"/>
                  </a:lnTo>
                  <a:lnTo>
                    <a:pt x="80" y="35"/>
                  </a:lnTo>
                  <a:lnTo>
                    <a:pt x="83" y="29"/>
                  </a:lnTo>
                  <a:lnTo>
                    <a:pt x="83" y="29"/>
                  </a:lnTo>
                  <a:lnTo>
                    <a:pt x="83" y="24"/>
                  </a:lnTo>
                  <a:lnTo>
                    <a:pt x="81" y="20"/>
                  </a:lnTo>
                  <a:lnTo>
                    <a:pt x="81" y="20"/>
                  </a:lnTo>
                  <a:lnTo>
                    <a:pt x="79" y="16"/>
                  </a:lnTo>
                  <a:lnTo>
                    <a:pt x="73" y="13"/>
                  </a:lnTo>
                  <a:lnTo>
                    <a:pt x="73" y="13"/>
                  </a:lnTo>
                  <a:lnTo>
                    <a:pt x="69" y="13"/>
                  </a:lnTo>
                  <a:lnTo>
                    <a:pt x="69" y="13"/>
                  </a:lnTo>
                  <a:lnTo>
                    <a:pt x="67" y="13"/>
                  </a:lnTo>
                  <a:lnTo>
                    <a:pt x="63" y="15"/>
                  </a:lnTo>
                  <a:lnTo>
                    <a:pt x="10" y="42"/>
                  </a:lnTo>
                  <a:lnTo>
                    <a:pt x="10" y="42"/>
                  </a:lnTo>
                  <a:lnTo>
                    <a:pt x="4" y="46"/>
                  </a:lnTo>
                  <a:lnTo>
                    <a:pt x="0" y="52"/>
                  </a:lnTo>
                  <a:lnTo>
                    <a:pt x="0" y="59"/>
                  </a:lnTo>
                  <a:lnTo>
                    <a:pt x="2" y="66"/>
                  </a:lnTo>
                  <a:lnTo>
                    <a:pt x="2" y="66"/>
                  </a:lnTo>
                  <a:lnTo>
                    <a:pt x="4" y="70"/>
                  </a:lnTo>
                  <a:lnTo>
                    <a:pt x="9" y="73"/>
                  </a:lnTo>
                  <a:lnTo>
                    <a:pt x="14" y="75"/>
                  </a:lnTo>
                  <a:lnTo>
                    <a:pt x="18" y="75"/>
                  </a:lnTo>
                  <a:lnTo>
                    <a:pt x="18" y="75"/>
                  </a:lnTo>
                  <a:lnTo>
                    <a:pt x="23" y="74"/>
                  </a:lnTo>
                  <a:lnTo>
                    <a:pt x="23" y="74"/>
                  </a:lnTo>
                  <a:lnTo>
                    <a:pt x="27" y="73"/>
                  </a:lnTo>
                  <a:lnTo>
                    <a:pt x="87" y="43"/>
                  </a:lnTo>
                  <a:lnTo>
                    <a:pt x="87" y="43"/>
                  </a:lnTo>
                  <a:lnTo>
                    <a:pt x="91" y="40"/>
                  </a:lnTo>
                  <a:lnTo>
                    <a:pt x="94" y="36"/>
                  </a:lnTo>
                  <a:lnTo>
                    <a:pt x="96" y="33"/>
                  </a:lnTo>
                  <a:lnTo>
                    <a:pt x="99" y="29"/>
                  </a:lnTo>
                  <a:lnTo>
                    <a:pt x="99" y="29"/>
                  </a:lnTo>
                  <a:lnTo>
                    <a:pt x="99" y="24"/>
                  </a:lnTo>
                  <a:lnTo>
                    <a:pt x="100" y="20"/>
                  </a:lnTo>
                  <a:lnTo>
                    <a:pt x="99" y="16"/>
                  </a:lnTo>
                  <a:lnTo>
                    <a:pt x="98" y="12"/>
                  </a:lnTo>
                  <a:lnTo>
                    <a:pt x="98" y="12"/>
                  </a:lnTo>
                  <a:lnTo>
                    <a:pt x="95" y="8"/>
                  </a:lnTo>
                  <a:lnTo>
                    <a:pt x="91" y="5"/>
                  </a:lnTo>
                  <a:lnTo>
                    <a:pt x="88" y="2"/>
                  </a:lnTo>
                  <a:lnTo>
                    <a:pt x="84" y="1"/>
                  </a:lnTo>
                  <a:lnTo>
                    <a:pt x="84" y="1"/>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220"/>
            <p:cNvSpPr>
              <a:spLocks/>
            </p:cNvSpPr>
            <p:nvPr/>
          </p:nvSpPr>
          <p:spPr bwMode="auto">
            <a:xfrm>
              <a:off x="3028299" y="3013215"/>
              <a:ext cx="134698" cy="99677"/>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221"/>
            <p:cNvSpPr>
              <a:spLocks/>
            </p:cNvSpPr>
            <p:nvPr/>
          </p:nvSpPr>
          <p:spPr bwMode="auto">
            <a:xfrm>
              <a:off x="3028299" y="3013215"/>
              <a:ext cx="134698" cy="99677"/>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222"/>
            <p:cNvSpPr>
              <a:spLocks/>
            </p:cNvSpPr>
            <p:nvPr/>
          </p:nvSpPr>
          <p:spPr bwMode="auto">
            <a:xfrm>
              <a:off x="2994625" y="3053625"/>
              <a:ext cx="134698" cy="101024"/>
            </a:xfrm>
            <a:custGeom>
              <a:avLst/>
              <a:gdLst>
                <a:gd name="T0" fmla="*/ 83 w 100"/>
                <a:gd name="T1" fmla="*/ 1 h 75"/>
                <a:gd name="T2" fmla="*/ 74 w 100"/>
                <a:gd name="T3" fmla="*/ 0 h 75"/>
                <a:gd name="T4" fmla="*/ 66 w 100"/>
                <a:gd name="T5" fmla="*/ 2 h 75"/>
                <a:gd name="T6" fmla="*/ 29 w 100"/>
                <a:gd name="T7" fmla="*/ 21 h 75"/>
                <a:gd name="T8" fmla="*/ 28 w 100"/>
                <a:gd name="T9" fmla="*/ 24 h 75"/>
                <a:gd name="T10" fmla="*/ 29 w 100"/>
                <a:gd name="T11" fmla="*/ 25 h 75"/>
                <a:gd name="T12" fmla="*/ 67 w 100"/>
                <a:gd name="T13" fmla="*/ 6 h 75"/>
                <a:gd name="T14" fmla="*/ 74 w 100"/>
                <a:gd name="T15" fmla="*/ 4 h 75"/>
                <a:gd name="T16" fmla="*/ 82 w 100"/>
                <a:gd name="T17" fmla="*/ 5 h 75"/>
                <a:gd name="T18" fmla="*/ 93 w 100"/>
                <a:gd name="T19" fmla="*/ 13 h 75"/>
                <a:gd name="T20" fmla="*/ 94 w 100"/>
                <a:gd name="T21" fmla="*/ 20 h 75"/>
                <a:gd name="T22" fmla="*/ 94 w 100"/>
                <a:gd name="T23" fmla="*/ 27 h 75"/>
                <a:gd name="T24" fmla="*/ 85 w 100"/>
                <a:gd name="T25" fmla="*/ 37 h 75"/>
                <a:gd name="T26" fmla="*/ 25 w 100"/>
                <a:gd name="T27" fmla="*/ 68 h 75"/>
                <a:gd name="T28" fmla="*/ 15 w 100"/>
                <a:gd name="T29" fmla="*/ 70 h 75"/>
                <a:gd name="T30" fmla="*/ 6 w 100"/>
                <a:gd name="T31" fmla="*/ 63 h 75"/>
                <a:gd name="T32" fmla="*/ 4 w 100"/>
                <a:gd name="T33" fmla="*/ 58 h 75"/>
                <a:gd name="T34" fmla="*/ 8 w 100"/>
                <a:gd name="T35" fmla="*/ 48 h 75"/>
                <a:gd name="T36" fmla="*/ 64 w 100"/>
                <a:gd name="T37" fmla="*/ 17 h 75"/>
                <a:gd name="T38" fmla="*/ 69 w 100"/>
                <a:gd name="T39" fmla="*/ 17 h 75"/>
                <a:gd name="T40" fmla="*/ 71 w 100"/>
                <a:gd name="T41" fmla="*/ 17 h 75"/>
                <a:gd name="T42" fmla="*/ 77 w 100"/>
                <a:gd name="T43" fmla="*/ 21 h 75"/>
                <a:gd name="T44" fmla="*/ 78 w 100"/>
                <a:gd name="T45" fmla="*/ 24 h 75"/>
                <a:gd name="T46" fmla="*/ 78 w 100"/>
                <a:gd name="T47" fmla="*/ 28 h 75"/>
                <a:gd name="T48" fmla="*/ 73 w 100"/>
                <a:gd name="T49" fmla="*/ 33 h 75"/>
                <a:gd name="T50" fmla="*/ 24 w 100"/>
                <a:gd name="T51" fmla="*/ 59 h 75"/>
                <a:gd name="T52" fmla="*/ 23 w 100"/>
                <a:gd name="T53" fmla="*/ 62 h 75"/>
                <a:gd name="T54" fmla="*/ 24 w 100"/>
                <a:gd name="T55" fmla="*/ 63 h 75"/>
                <a:gd name="T56" fmla="*/ 75 w 100"/>
                <a:gd name="T57" fmla="*/ 37 h 75"/>
                <a:gd name="T58" fmla="*/ 79 w 100"/>
                <a:gd name="T59" fmla="*/ 33 h 75"/>
                <a:gd name="T60" fmla="*/ 82 w 100"/>
                <a:gd name="T61" fmla="*/ 29 h 75"/>
                <a:gd name="T62" fmla="*/ 81 w 100"/>
                <a:gd name="T63" fmla="*/ 18 h 75"/>
                <a:gd name="T64" fmla="*/ 78 w 100"/>
                <a:gd name="T65" fmla="*/ 14 h 75"/>
                <a:gd name="T66" fmla="*/ 73 w 100"/>
                <a:gd name="T67" fmla="*/ 13 h 75"/>
                <a:gd name="T68" fmla="*/ 63 w 100"/>
                <a:gd name="T69" fmla="*/ 13 h 75"/>
                <a:gd name="T70" fmla="*/ 9 w 100"/>
                <a:gd name="T71" fmla="*/ 41 h 75"/>
                <a:gd name="T72" fmla="*/ 1 w 100"/>
                <a:gd name="T73" fmla="*/ 52 h 75"/>
                <a:gd name="T74" fmla="*/ 1 w 100"/>
                <a:gd name="T75" fmla="*/ 66 h 75"/>
                <a:gd name="T76" fmla="*/ 5 w 100"/>
                <a:gd name="T77" fmla="*/ 70 h 75"/>
                <a:gd name="T78" fmla="*/ 17 w 100"/>
                <a:gd name="T79" fmla="*/ 75 h 75"/>
                <a:gd name="T80" fmla="*/ 23 w 100"/>
                <a:gd name="T81" fmla="*/ 74 h 75"/>
                <a:gd name="T82" fmla="*/ 86 w 100"/>
                <a:gd name="T83" fmla="*/ 41 h 75"/>
                <a:gd name="T84" fmla="*/ 90 w 100"/>
                <a:gd name="T85" fmla="*/ 39 h 75"/>
                <a:gd name="T86" fmla="*/ 97 w 100"/>
                <a:gd name="T87" fmla="*/ 32 h 75"/>
                <a:gd name="T88" fmla="*/ 98 w 100"/>
                <a:gd name="T89" fmla="*/ 28 h 75"/>
                <a:gd name="T90" fmla="*/ 100 w 100"/>
                <a:gd name="T91" fmla="*/ 20 h 75"/>
                <a:gd name="T92" fmla="*/ 97 w 100"/>
                <a:gd name="T93" fmla="*/ 12 h 75"/>
                <a:gd name="T94" fmla="*/ 94 w 100"/>
                <a:gd name="T95" fmla="*/ 8 h 75"/>
                <a:gd name="T96" fmla="*/ 87 w 100"/>
                <a:gd name="T97" fmla="*/ 2 h 75"/>
                <a:gd name="T98" fmla="*/ 83 w 100"/>
                <a:gd name="T9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75">
                  <a:moveTo>
                    <a:pt x="83" y="1"/>
                  </a:moveTo>
                  <a:lnTo>
                    <a:pt x="83" y="1"/>
                  </a:lnTo>
                  <a:lnTo>
                    <a:pt x="78" y="0"/>
                  </a:lnTo>
                  <a:lnTo>
                    <a:pt x="74" y="0"/>
                  </a:lnTo>
                  <a:lnTo>
                    <a:pt x="70" y="1"/>
                  </a:lnTo>
                  <a:lnTo>
                    <a:pt x="66" y="2"/>
                  </a:lnTo>
                  <a:lnTo>
                    <a:pt x="29" y="21"/>
                  </a:lnTo>
                  <a:lnTo>
                    <a:pt x="29" y="21"/>
                  </a:lnTo>
                  <a:lnTo>
                    <a:pt x="28" y="23"/>
                  </a:lnTo>
                  <a:lnTo>
                    <a:pt x="28" y="24"/>
                  </a:lnTo>
                  <a:lnTo>
                    <a:pt x="28" y="24"/>
                  </a:lnTo>
                  <a:lnTo>
                    <a:pt x="29" y="25"/>
                  </a:lnTo>
                  <a:lnTo>
                    <a:pt x="32" y="25"/>
                  </a:lnTo>
                  <a:lnTo>
                    <a:pt x="67" y="6"/>
                  </a:lnTo>
                  <a:lnTo>
                    <a:pt x="67" y="6"/>
                  </a:lnTo>
                  <a:lnTo>
                    <a:pt x="74" y="4"/>
                  </a:lnTo>
                  <a:lnTo>
                    <a:pt x="82" y="5"/>
                  </a:lnTo>
                  <a:lnTo>
                    <a:pt x="82" y="5"/>
                  </a:lnTo>
                  <a:lnTo>
                    <a:pt x="87" y="8"/>
                  </a:lnTo>
                  <a:lnTo>
                    <a:pt x="93" y="13"/>
                  </a:lnTo>
                  <a:lnTo>
                    <a:pt x="93" y="13"/>
                  </a:lnTo>
                  <a:lnTo>
                    <a:pt x="94" y="20"/>
                  </a:lnTo>
                  <a:lnTo>
                    <a:pt x="94" y="27"/>
                  </a:lnTo>
                  <a:lnTo>
                    <a:pt x="94" y="27"/>
                  </a:lnTo>
                  <a:lnTo>
                    <a:pt x="90" y="33"/>
                  </a:lnTo>
                  <a:lnTo>
                    <a:pt x="85" y="37"/>
                  </a:lnTo>
                  <a:lnTo>
                    <a:pt x="25" y="68"/>
                  </a:lnTo>
                  <a:lnTo>
                    <a:pt x="25" y="68"/>
                  </a:lnTo>
                  <a:lnTo>
                    <a:pt x="20" y="70"/>
                  </a:lnTo>
                  <a:lnTo>
                    <a:pt x="15" y="70"/>
                  </a:lnTo>
                  <a:lnTo>
                    <a:pt x="9" y="67"/>
                  </a:lnTo>
                  <a:lnTo>
                    <a:pt x="6" y="63"/>
                  </a:lnTo>
                  <a:lnTo>
                    <a:pt x="6" y="63"/>
                  </a:lnTo>
                  <a:lnTo>
                    <a:pt x="4" y="58"/>
                  </a:lnTo>
                  <a:lnTo>
                    <a:pt x="5" y="52"/>
                  </a:lnTo>
                  <a:lnTo>
                    <a:pt x="8" y="48"/>
                  </a:lnTo>
                  <a:lnTo>
                    <a:pt x="12" y="45"/>
                  </a:lnTo>
                  <a:lnTo>
                    <a:pt x="64" y="17"/>
                  </a:lnTo>
                  <a:lnTo>
                    <a:pt x="64" y="17"/>
                  </a:lnTo>
                  <a:lnTo>
                    <a:pt x="69" y="17"/>
                  </a:lnTo>
                  <a:lnTo>
                    <a:pt x="71" y="17"/>
                  </a:lnTo>
                  <a:lnTo>
                    <a:pt x="71" y="17"/>
                  </a:lnTo>
                  <a:lnTo>
                    <a:pt x="75" y="18"/>
                  </a:lnTo>
                  <a:lnTo>
                    <a:pt x="77" y="21"/>
                  </a:lnTo>
                  <a:lnTo>
                    <a:pt x="77" y="21"/>
                  </a:lnTo>
                  <a:lnTo>
                    <a:pt x="78" y="24"/>
                  </a:lnTo>
                  <a:lnTo>
                    <a:pt x="78" y="28"/>
                  </a:lnTo>
                  <a:lnTo>
                    <a:pt x="78" y="28"/>
                  </a:lnTo>
                  <a:lnTo>
                    <a:pt x="75" y="31"/>
                  </a:lnTo>
                  <a:lnTo>
                    <a:pt x="73" y="33"/>
                  </a:lnTo>
                  <a:lnTo>
                    <a:pt x="24" y="59"/>
                  </a:lnTo>
                  <a:lnTo>
                    <a:pt x="24" y="59"/>
                  </a:lnTo>
                  <a:lnTo>
                    <a:pt x="23" y="60"/>
                  </a:lnTo>
                  <a:lnTo>
                    <a:pt x="23" y="62"/>
                  </a:lnTo>
                  <a:lnTo>
                    <a:pt x="23" y="62"/>
                  </a:lnTo>
                  <a:lnTo>
                    <a:pt x="24" y="63"/>
                  </a:lnTo>
                  <a:lnTo>
                    <a:pt x="25" y="63"/>
                  </a:lnTo>
                  <a:lnTo>
                    <a:pt x="75" y="37"/>
                  </a:lnTo>
                  <a:lnTo>
                    <a:pt x="75" y="37"/>
                  </a:lnTo>
                  <a:lnTo>
                    <a:pt x="79" y="33"/>
                  </a:lnTo>
                  <a:lnTo>
                    <a:pt x="82" y="29"/>
                  </a:lnTo>
                  <a:lnTo>
                    <a:pt x="82" y="29"/>
                  </a:lnTo>
                  <a:lnTo>
                    <a:pt x="83" y="24"/>
                  </a:lnTo>
                  <a:lnTo>
                    <a:pt x="81" y="18"/>
                  </a:lnTo>
                  <a:lnTo>
                    <a:pt x="81" y="18"/>
                  </a:lnTo>
                  <a:lnTo>
                    <a:pt x="78" y="14"/>
                  </a:lnTo>
                  <a:lnTo>
                    <a:pt x="73" y="13"/>
                  </a:lnTo>
                  <a:lnTo>
                    <a:pt x="73" y="13"/>
                  </a:lnTo>
                  <a:lnTo>
                    <a:pt x="67" y="12"/>
                  </a:lnTo>
                  <a:lnTo>
                    <a:pt x="63" y="13"/>
                  </a:lnTo>
                  <a:lnTo>
                    <a:pt x="9" y="41"/>
                  </a:lnTo>
                  <a:lnTo>
                    <a:pt x="9" y="41"/>
                  </a:lnTo>
                  <a:lnTo>
                    <a:pt x="4" y="45"/>
                  </a:lnTo>
                  <a:lnTo>
                    <a:pt x="1" y="52"/>
                  </a:lnTo>
                  <a:lnTo>
                    <a:pt x="0" y="59"/>
                  </a:lnTo>
                  <a:lnTo>
                    <a:pt x="1" y="66"/>
                  </a:lnTo>
                  <a:lnTo>
                    <a:pt x="1" y="66"/>
                  </a:lnTo>
                  <a:lnTo>
                    <a:pt x="5" y="70"/>
                  </a:lnTo>
                  <a:lnTo>
                    <a:pt x="10" y="74"/>
                  </a:lnTo>
                  <a:lnTo>
                    <a:pt x="17" y="75"/>
                  </a:lnTo>
                  <a:lnTo>
                    <a:pt x="23" y="74"/>
                  </a:lnTo>
                  <a:lnTo>
                    <a:pt x="23" y="74"/>
                  </a:lnTo>
                  <a:lnTo>
                    <a:pt x="27" y="72"/>
                  </a:lnTo>
                  <a:lnTo>
                    <a:pt x="86" y="41"/>
                  </a:lnTo>
                  <a:lnTo>
                    <a:pt x="86" y="41"/>
                  </a:lnTo>
                  <a:lnTo>
                    <a:pt x="90" y="39"/>
                  </a:lnTo>
                  <a:lnTo>
                    <a:pt x="94" y="36"/>
                  </a:lnTo>
                  <a:lnTo>
                    <a:pt x="97" y="32"/>
                  </a:lnTo>
                  <a:lnTo>
                    <a:pt x="98" y="28"/>
                  </a:lnTo>
                  <a:lnTo>
                    <a:pt x="98" y="28"/>
                  </a:lnTo>
                  <a:lnTo>
                    <a:pt x="100" y="24"/>
                  </a:lnTo>
                  <a:lnTo>
                    <a:pt x="100" y="20"/>
                  </a:lnTo>
                  <a:lnTo>
                    <a:pt x="98" y="16"/>
                  </a:lnTo>
                  <a:lnTo>
                    <a:pt x="97" y="12"/>
                  </a:lnTo>
                  <a:lnTo>
                    <a:pt x="97" y="12"/>
                  </a:lnTo>
                  <a:lnTo>
                    <a:pt x="94" y="8"/>
                  </a:lnTo>
                  <a:lnTo>
                    <a:pt x="91" y="5"/>
                  </a:lnTo>
                  <a:lnTo>
                    <a:pt x="87" y="2"/>
                  </a:lnTo>
                  <a:lnTo>
                    <a:pt x="83" y="1"/>
                  </a:lnTo>
                  <a:lnTo>
                    <a:pt x="83" y="1"/>
                  </a:lnTo>
                  <a:close/>
                </a:path>
              </a:pathLst>
            </a:custGeom>
            <a:solidFill>
              <a:srgbClr val="EAA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223"/>
            <p:cNvSpPr>
              <a:spLocks/>
            </p:cNvSpPr>
            <p:nvPr/>
          </p:nvSpPr>
          <p:spPr bwMode="auto">
            <a:xfrm>
              <a:off x="2983849" y="2960682"/>
              <a:ext cx="133352" cy="98330"/>
            </a:xfrm>
            <a:custGeom>
              <a:avLst/>
              <a:gdLst>
                <a:gd name="T0" fmla="*/ 85 w 99"/>
                <a:gd name="T1" fmla="*/ 0 h 73"/>
                <a:gd name="T2" fmla="*/ 75 w 99"/>
                <a:gd name="T3" fmla="*/ 0 h 73"/>
                <a:gd name="T4" fmla="*/ 67 w 99"/>
                <a:gd name="T5" fmla="*/ 1 h 73"/>
                <a:gd name="T6" fmla="*/ 31 w 99"/>
                <a:gd name="T7" fmla="*/ 19 h 73"/>
                <a:gd name="T8" fmla="*/ 29 w 99"/>
                <a:gd name="T9" fmla="*/ 23 h 73"/>
                <a:gd name="T10" fmla="*/ 31 w 99"/>
                <a:gd name="T11" fmla="*/ 24 h 73"/>
                <a:gd name="T12" fmla="*/ 68 w 99"/>
                <a:gd name="T13" fmla="*/ 5 h 73"/>
                <a:gd name="T14" fmla="*/ 75 w 99"/>
                <a:gd name="T15" fmla="*/ 4 h 73"/>
                <a:gd name="T16" fmla="*/ 83 w 99"/>
                <a:gd name="T17" fmla="*/ 5 h 73"/>
                <a:gd name="T18" fmla="*/ 94 w 99"/>
                <a:gd name="T19" fmla="*/ 13 h 73"/>
                <a:gd name="T20" fmla="*/ 95 w 99"/>
                <a:gd name="T21" fmla="*/ 20 h 73"/>
                <a:gd name="T22" fmla="*/ 94 w 99"/>
                <a:gd name="T23" fmla="*/ 27 h 73"/>
                <a:gd name="T24" fmla="*/ 85 w 99"/>
                <a:gd name="T25" fmla="*/ 38 h 73"/>
                <a:gd name="T26" fmla="*/ 24 w 99"/>
                <a:gd name="T27" fmla="*/ 67 h 73"/>
                <a:gd name="T28" fmla="*/ 13 w 99"/>
                <a:gd name="T29" fmla="*/ 67 h 73"/>
                <a:gd name="T30" fmla="*/ 5 w 99"/>
                <a:gd name="T31" fmla="*/ 60 h 73"/>
                <a:gd name="T32" fmla="*/ 4 w 99"/>
                <a:gd name="T33" fmla="*/ 56 h 73"/>
                <a:gd name="T34" fmla="*/ 8 w 99"/>
                <a:gd name="T35" fmla="*/ 46 h 73"/>
                <a:gd name="T36" fmla="*/ 66 w 99"/>
                <a:gd name="T37" fmla="*/ 17 h 73"/>
                <a:gd name="T38" fmla="*/ 68 w 99"/>
                <a:gd name="T39" fmla="*/ 16 h 73"/>
                <a:gd name="T40" fmla="*/ 72 w 99"/>
                <a:gd name="T41" fmla="*/ 16 h 73"/>
                <a:gd name="T42" fmla="*/ 78 w 99"/>
                <a:gd name="T43" fmla="*/ 21 h 73"/>
                <a:gd name="T44" fmla="*/ 79 w 99"/>
                <a:gd name="T45" fmla="*/ 24 h 73"/>
                <a:gd name="T46" fmla="*/ 78 w 99"/>
                <a:gd name="T47" fmla="*/ 28 h 73"/>
                <a:gd name="T48" fmla="*/ 74 w 99"/>
                <a:gd name="T49" fmla="*/ 33 h 73"/>
                <a:gd name="T50" fmla="*/ 24 w 99"/>
                <a:gd name="T51" fmla="*/ 58 h 73"/>
                <a:gd name="T52" fmla="*/ 23 w 99"/>
                <a:gd name="T53" fmla="*/ 60 h 73"/>
                <a:gd name="T54" fmla="*/ 24 w 99"/>
                <a:gd name="T55" fmla="*/ 62 h 73"/>
                <a:gd name="T56" fmla="*/ 75 w 99"/>
                <a:gd name="T57" fmla="*/ 38 h 73"/>
                <a:gd name="T58" fmla="*/ 81 w 99"/>
                <a:gd name="T59" fmla="*/ 33 h 73"/>
                <a:gd name="T60" fmla="*/ 83 w 99"/>
                <a:gd name="T61" fmla="*/ 29 h 73"/>
                <a:gd name="T62" fmla="*/ 82 w 99"/>
                <a:gd name="T63" fmla="*/ 19 h 73"/>
                <a:gd name="T64" fmla="*/ 79 w 99"/>
                <a:gd name="T65" fmla="*/ 15 h 73"/>
                <a:gd name="T66" fmla="*/ 74 w 99"/>
                <a:gd name="T67" fmla="*/ 12 h 73"/>
                <a:gd name="T68" fmla="*/ 63 w 99"/>
                <a:gd name="T69" fmla="*/ 13 h 73"/>
                <a:gd name="T70" fmla="*/ 10 w 99"/>
                <a:gd name="T71" fmla="*/ 39 h 73"/>
                <a:gd name="T72" fmla="*/ 1 w 99"/>
                <a:gd name="T73" fmla="*/ 50 h 73"/>
                <a:gd name="T74" fmla="*/ 1 w 99"/>
                <a:gd name="T75" fmla="*/ 63 h 73"/>
                <a:gd name="T76" fmla="*/ 5 w 99"/>
                <a:gd name="T77" fmla="*/ 69 h 73"/>
                <a:gd name="T78" fmla="*/ 16 w 99"/>
                <a:gd name="T79" fmla="*/ 73 h 73"/>
                <a:gd name="T80" fmla="*/ 23 w 99"/>
                <a:gd name="T81" fmla="*/ 73 h 73"/>
                <a:gd name="T82" fmla="*/ 87 w 99"/>
                <a:gd name="T83" fmla="*/ 42 h 73"/>
                <a:gd name="T84" fmla="*/ 91 w 99"/>
                <a:gd name="T85" fmla="*/ 39 h 73"/>
                <a:gd name="T86" fmla="*/ 97 w 99"/>
                <a:gd name="T87" fmla="*/ 32 h 73"/>
                <a:gd name="T88" fmla="*/ 98 w 99"/>
                <a:gd name="T89" fmla="*/ 28 h 73"/>
                <a:gd name="T90" fmla="*/ 99 w 99"/>
                <a:gd name="T91" fmla="*/ 20 h 73"/>
                <a:gd name="T92" fmla="*/ 98 w 99"/>
                <a:gd name="T93" fmla="*/ 12 h 73"/>
                <a:gd name="T94" fmla="*/ 95 w 99"/>
                <a:gd name="T95" fmla="*/ 8 h 73"/>
                <a:gd name="T96" fmla="*/ 89 w 99"/>
                <a:gd name="T97" fmla="*/ 2 h 73"/>
                <a:gd name="T98" fmla="*/ 85 w 99"/>
                <a:gd name="T9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73">
                  <a:moveTo>
                    <a:pt x="85" y="0"/>
                  </a:moveTo>
                  <a:lnTo>
                    <a:pt x="85" y="0"/>
                  </a:lnTo>
                  <a:lnTo>
                    <a:pt x="79" y="0"/>
                  </a:lnTo>
                  <a:lnTo>
                    <a:pt x="75" y="0"/>
                  </a:lnTo>
                  <a:lnTo>
                    <a:pt x="71" y="0"/>
                  </a:lnTo>
                  <a:lnTo>
                    <a:pt x="67" y="1"/>
                  </a:lnTo>
                  <a:lnTo>
                    <a:pt x="31" y="19"/>
                  </a:lnTo>
                  <a:lnTo>
                    <a:pt x="31" y="19"/>
                  </a:lnTo>
                  <a:lnTo>
                    <a:pt x="29" y="20"/>
                  </a:lnTo>
                  <a:lnTo>
                    <a:pt x="29" y="23"/>
                  </a:lnTo>
                  <a:lnTo>
                    <a:pt x="29" y="23"/>
                  </a:lnTo>
                  <a:lnTo>
                    <a:pt x="31" y="24"/>
                  </a:lnTo>
                  <a:lnTo>
                    <a:pt x="32" y="23"/>
                  </a:lnTo>
                  <a:lnTo>
                    <a:pt x="68" y="5"/>
                  </a:lnTo>
                  <a:lnTo>
                    <a:pt x="68" y="5"/>
                  </a:lnTo>
                  <a:lnTo>
                    <a:pt x="75" y="4"/>
                  </a:lnTo>
                  <a:lnTo>
                    <a:pt x="83" y="5"/>
                  </a:lnTo>
                  <a:lnTo>
                    <a:pt x="83" y="5"/>
                  </a:lnTo>
                  <a:lnTo>
                    <a:pt x="89" y="8"/>
                  </a:lnTo>
                  <a:lnTo>
                    <a:pt x="94" y="13"/>
                  </a:lnTo>
                  <a:lnTo>
                    <a:pt x="94" y="13"/>
                  </a:lnTo>
                  <a:lnTo>
                    <a:pt x="95" y="20"/>
                  </a:lnTo>
                  <a:lnTo>
                    <a:pt x="94" y="27"/>
                  </a:lnTo>
                  <a:lnTo>
                    <a:pt x="94" y="27"/>
                  </a:lnTo>
                  <a:lnTo>
                    <a:pt x="90" y="33"/>
                  </a:lnTo>
                  <a:lnTo>
                    <a:pt x="85" y="38"/>
                  </a:lnTo>
                  <a:lnTo>
                    <a:pt x="24" y="67"/>
                  </a:lnTo>
                  <a:lnTo>
                    <a:pt x="24" y="67"/>
                  </a:lnTo>
                  <a:lnTo>
                    <a:pt x="18" y="69"/>
                  </a:lnTo>
                  <a:lnTo>
                    <a:pt x="13" y="67"/>
                  </a:lnTo>
                  <a:lnTo>
                    <a:pt x="9" y="65"/>
                  </a:lnTo>
                  <a:lnTo>
                    <a:pt x="5" y="60"/>
                  </a:lnTo>
                  <a:lnTo>
                    <a:pt x="5" y="60"/>
                  </a:lnTo>
                  <a:lnTo>
                    <a:pt x="4" y="56"/>
                  </a:lnTo>
                  <a:lnTo>
                    <a:pt x="5" y="51"/>
                  </a:lnTo>
                  <a:lnTo>
                    <a:pt x="8" y="46"/>
                  </a:lnTo>
                  <a:lnTo>
                    <a:pt x="12" y="43"/>
                  </a:lnTo>
                  <a:lnTo>
                    <a:pt x="66" y="17"/>
                  </a:lnTo>
                  <a:lnTo>
                    <a:pt x="66" y="17"/>
                  </a:lnTo>
                  <a:lnTo>
                    <a:pt x="68" y="16"/>
                  </a:lnTo>
                  <a:lnTo>
                    <a:pt x="72" y="16"/>
                  </a:lnTo>
                  <a:lnTo>
                    <a:pt x="72" y="16"/>
                  </a:lnTo>
                  <a:lnTo>
                    <a:pt x="75" y="19"/>
                  </a:lnTo>
                  <a:lnTo>
                    <a:pt x="78" y="21"/>
                  </a:lnTo>
                  <a:lnTo>
                    <a:pt x="78" y="21"/>
                  </a:lnTo>
                  <a:lnTo>
                    <a:pt x="79" y="24"/>
                  </a:lnTo>
                  <a:lnTo>
                    <a:pt x="78" y="28"/>
                  </a:lnTo>
                  <a:lnTo>
                    <a:pt x="78" y="28"/>
                  </a:lnTo>
                  <a:lnTo>
                    <a:pt x="77" y="31"/>
                  </a:lnTo>
                  <a:lnTo>
                    <a:pt x="74" y="33"/>
                  </a:lnTo>
                  <a:lnTo>
                    <a:pt x="24" y="58"/>
                  </a:lnTo>
                  <a:lnTo>
                    <a:pt x="24" y="58"/>
                  </a:lnTo>
                  <a:lnTo>
                    <a:pt x="23" y="59"/>
                  </a:lnTo>
                  <a:lnTo>
                    <a:pt x="23" y="60"/>
                  </a:lnTo>
                  <a:lnTo>
                    <a:pt x="23" y="60"/>
                  </a:lnTo>
                  <a:lnTo>
                    <a:pt x="24" y="62"/>
                  </a:lnTo>
                  <a:lnTo>
                    <a:pt x="25" y="62"/>
                  </a:lnTo>
                  <a:lnTo>
                    <a:pt x="75" y="38"/>
                  </a:lnTo>
                  <a:lnTo>
                    <a:pt x="75" y="38"/>
                  </a:lnTo>
                  <a:lnTo>
                    <a:pt x="81" y="33"/>
                  </a:lnTo>
                  <a:lnTo>
                    <a:pt x="83" y="29"/>
                  </a:lnTo>
                  <a:lnTo>
                    <a:pt x="83" y="29"/>
                  </a:lnTo>
                  <a:lnTo>
                    <a:pt x="83" y="24"/>
                  </a:lnTo>
                  <a:lnTo>
                    <a:pt x="82" y="19"/>
                  </a:lnTo>
                  <a:lnTo>
                    <a:pt x="82" y="19"/>
                  </a:lnTo>
                  <a:lnTo>
                    <a:pt x="79" y="15"/>
                  </a:lnTo>
                  <a:lnTo>
                    <a:pt x="74" y="12"/>
                  </a:lnTo>
                  <a:lnTo>
                    <a:pt x="74" y="12"/>
                  </a:lnTo>
                  <a:lnTo>
                    <a:pt x="68" y="12"/>
                  </a:lnTo>
                  <a:lnTo>
                    <a:pt x="63" y="13"/>
                  </a:lnTo>
                  <a:lnTo>
                    <a:pt x="10" y="39"/>
                  </a:lnTo>
                  <a:lnTo>
                    <a:pt x="10" y="39"/>
                  </a:lnTo>
                  <a:lnTo>
                    <a:pt x="4" y="43"/>
                  </a:lnTo>
                  <a:lnTo>
                    <a:pt x="1" y="50"/>
                  </a:lnTo>
                  <a:lnTo>
                    <a:pt x="0" y="56"/>
                  </a:lnTo>
                  <a:lnTo>
                    <a:pt x="1" y="63"/>
                  </a:lnTo>
                  <a:lnTo>
                    <a:pt x="1" y="63"/>
                  </a:lnTo>
                  <a:lnTo>
                    <a:pt x="5" y="69"/>
                  </a:lnTo>
                  <a:lnTo>
                    <a:pt x="10" y="71"/>
                  </a:lnTo>
                  <a:lnTo>
                    <a:pt x="16" y="73"/>
                  </a:lnTo>
                  <a:lnTo>
                    <a:pt x="23" y="73"/>
                  </a:lnTo>
                  <a:lnTo>
                    <a:pt x="23" y="73"/>
                  </a:lnTo>
                  <a:lnTo>
                    <a:pt x="27" y="71"/>
                  </a:lnTo>
                  <a:lnTo>
                    <a:pt x="87" y="42"/>
                  </a:lnTo>
                  <a:lnTo>
                    <a:pt x="87" y="42"/>
                  </a:lnTo>
                  <a:lnTo>
                    <a:pt x="91" y="39"/>
                  </a:lnTo>
                  <a:lnTo>
                    <a:pt x="94" y="36"/>
                  </a:lnTo>
                  <a:lnTo>
                    <a:pt x="97" y="32"/>
                  </a:lnTo>
                  <a:lnTo>
                    <a:pt x="98" y="28"/>
                  </a:lnTo>
                  <a:lnTo>
                    <a:pt x="98" y="28"/>
                  </a:lnTo>
                  <a:lnTo>
                    <a:pt x="99" y="24"/>
                  </a:lnTo>
                  <a:lnTo>
                    <a:pt x="99" y="20"/>
                  </a:lnTo>
                  <a:lnTo>
                    <a:pt x="99" y="16"/>
                  </a:lnTo>
                  <a:lnTo>
                    <a:pt x="98" y="12"/>
                  </a:lnTo>
                  <a:lnTo>
                    <a:pt x="98" y="12"/>
                  </a:lnTo>
                  <a:lnTo>
                    <a:pt x="95" y="8"/>
                  </a:lnTo>
                  <a:lnTo>
                    <a:pt x="93" y="5"/>
                  </a:lnTo>
                  <a:lnTo>
                    <a:pt x="89" y="2"/>
                  </a:lnTo>
                  <a:lnTo>
                    <a:pt x="85" y="0"/>
                  </a:lnTo>
                  <a:lnTo>
                    <a:pt x="85" y="0"/>
                  </a:lnTo>
                  <a:close/>
                </a:path>
              </a:pathLst>
            </a:custGeom>
            <a:solidFill>
              <a:srgbClr val="DE56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224"/>
            <p:cNvSpPr>
              <a:spLocks noEditPoints="1"/>
            </p:cNvSpPr>
            <p:nvPr/>
          </p:nvSpPr>
          <p:spPr bwMode="auto">
            <a:xfrm>
              <a:off x="2641715" y="3014562"/>
              <a:ext cx="468750" cy="845906"/>
            </a:xfrm>
            <a:custGeom>
              <a:avLst/>
              <a:gdLst>
                <a:gd name="T0" fmla="*/ 325 w 348"/>
                <a:gd name="T1" fmla="*/ 423 h 628"/>
                <a:gd name="T2" fmla="*/ 308 w 348"/>
                <a:gd name="T3" fmla="*/ 423 h 628"/>
                <a:gd name="T4" fmla="*/ 308 w 348"/>
                <a:gd name="T5" fmla="*/ 423 h 628"/>
                <a:gd name="T6" fmla="*/ 290 w 348"/>
                <a:gd name="T7" fmla="*/ 424 h 628"/>
                <a:gd name="T8" fmla="*/ 304 w 348"/>
                <a:gd name="T9" fmla="*/ 454 h 628"/>
                <a:gd name="T10" fmla="*/ 0 w 348"/>
                <a:gd name="T11" fmla="*/ 596 h 628"/>
                <a:gd name="T12" fmla="*/ 15 w 348"/>
                <a:gd name="T13" fmla="*/ 628 h 628"/>
                <a:gd name="T14" fmla="*/ 348 w 348"/>
                <a:gd name="T15" fmla="*/ 473 h 628"/>
                <a:gd name="T16" fmla="*/ 325 w 348"/>
                <a:gd name="T17" fmla="*/ 423 h 628"/>
                <a:gd name="T18" fmla="*/ 294 w 348"/>
                <a:gd name="T19" fmla="*/ 357 h 628"/>
                <a:gd name="T20" fmla="*/ 259 w 348"/>
                <a:gd name="T21" fmla="*/ 357 h 628"/>
                <a:gd name="T22" fmla="*/ 268 w 348"/>
                <a:gd name="T23" fmla="*/ 378 h 628"/>
                <a:gd name="T24" fmla="*/ 305 w 348"/>
                <a:gd name="T25" fmla="*/ 377 h 628"/>
                <a:gd name="T26" fmla="*/ 294 w 348"/>
                <a:gd name="T27" fmla="*/ 357 h 628"/>
                <a:gd name="T28" fmla="*/ 232 w 348"/>
                <a:gd name="T29" fmla="*/ 299 h 628"/>
                <a:gd name="T30" fmla="*/ 245 w 348"/>
                <a:gd name="T31" fmla="*/ 330 h 628"/>
                <a:gd name="T32" fmla="*/ 282 w 348"/>
                <a:gd name="T33" fmla="*/ 328 h 628"/>
                <a:gd name="T34" fmla="*/ 268 w 348"/>
                <a:gd name="T35" fmla="*/ 301 h 628"/>
                <a:gd name="T36" fmla="*/ 250 w 348"/>
                <a:gd name="T37" fmla="*/ 301 h 628"/>
                <a:gd name="T38" fmla="*/ 250 w 348"/>
                <a:gd name="T39" fmla="*/ 301 h 628"/>
                <a:gd name="T40" fmla="*/ 250 w 348"/>
                <a:gd name="T41" fmla="*/ 301 h 628"/>
                <a:gd name="T42" fmla="*/ 250 w 348"/>
                <a:gd name="T43" fmla="*/ 301 h 628"/>
                <a:gd name="T44" fmla="*/ 245 w 348"/>
                <a:gd name="T45" fmla="*/ 301 h 628"/>
                <a:gd name="T46" fmla="*/ 243 w 348"/>
                <a:gd name="T47" fmla="*/ 299 h 628"/>
                <a:gd name="T48" fmla="*/ 235 w 348"/>
                <a:gd name="T49" fmla="*/ 300 h 628"/>
                <a:gd name="T50" fmla="*/ 235 w 348"/>
                <a:gd name="T51" fmla="*/ 300 h 628"/>
                <a:gd name="T52" fmla="*/ 235 w 348"/>
                <a:gd name="T53" fmla="*/ 300 h 628"/>
                <a:gd name="T54" fmla="*/ 235 w 348"/>
                <a:gd name="T55" fmla="*/ 300 h 628"/>
                <a:gd name="T56" fmla="*/ 232 w 348"/>
                <a:gd name="T57" fmla="*/ 299 h 628"/>
                <a:gd name="T58" fmla="*/ 129 w 348"/>
                <a:gd name="T59" fmla="*/ 0 h 628"/>
                <a:gd name="T60" fmla="*/ 100 w 348"/>
                <a:gd name="T61" fmla="*/ 15 h 628"/>
                <a:gd name="T62" fmla="*/ 224 w 348"/>
                <a:gd name="T63" fmla="*/ 282 h 628"/>
                <a:gd name="T64" fmla="*/ 224 w 348"/>
                <a:gd name="T65" fmla="*/ 282 h 628"/>
                <a:gd name="T66" fmla="*/ 229 w 348"/>
                <a:gd name="T67" fmla="*/ 280 h 628"/>
                <a:gd name="T68" fmla="*/ 235 w 348"/>
                <a:gd name="T69" fmla="*/ 278 h 628"/>
                <a:gd name="T70" fmla="*/ 241 w 348"/>
                <a:gd name="T71" fmla="*/ 278 h 628"/>
                <a:gd name="T72" fmla="*/ 241 w 348"/>
                <a:gd name="T73" fmla="*/ 278 h 628"/>
                <a:gd name="T74" fmla="*/ 245 w 348"/>
                <a:gd name="T75" fmla="*/ 277 h 628"/>
                <a:gd name="T76" fmla="*/ 250 w 348"/>
                <a:gd name="T77" fmla="*/ 276 h 628"/>
                <a:gd name="T78" fmla="*/ 256 w 348"/>
                <a:gd name="T79" fmla="*/ 276 h 628"/>
                <a:gd name="T80" fmla="*/ 129 w 348"/>
                <a:gd name="T81"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8" h="628">
                  <a:moveTo>
                    <a:pt x="325" y="423"/>
                  </a:moveTo>
                  <a:lnTo>
                    <a:pt x="308" y="423"/>
                  </a:lnTo>
                  <a:lnTo>
                    <a:pt x="308" y="423"/>
                  </a:lnTo>
                  <a:lnTo>
                    <a:pt x="290" y="424"/>
                  </a:lnTo>
                  <a:lnTo>
                    <a:pt x="304" y="454"/>
                  </a:lnTo>
                  <a:lnTo>
                    <a:pt x="0" y="596"/>
                  </a:lnTo>
                  <a:lnTo>
                    <a:pt x="15" y="628"/>
                  </a:lnTo>
                  <a:lnTo>
                    <a:pt x="348" y="473"/>
                  </a:lnTo>
                  <a:lnTo>
                    <a:pt x="325" y="423"/>
                  </a:lnTo>
                  <a:close/>
                  <a:moveTo>
                    <a:pt x="294" y="357"/>
                  </a:moveTo>
                  <a:lnTo>
                    <a:pt x="259" y="357"/>
                  </a:lnTo>
                  <a:lnTo>
                    <a:pt x="268" y="378"/>
                  </a:lnTo>
                  <a:lnTo>
                    <a:pt x="305" y="377"/>
                  </a:lnTo>
                  <a:lnTo>
                    <a:pt x="294" y="357"/>
                  </a:lnTo>
                  <a:close/>
                  <a:moveTo>
                    <a:pt x="232" y="299"/>
                  </a:moveTo>
                  <a:lnTo>
                    <a:pt x="245" y="330"/>
                  </a:lnTo>
                  <a:lnTo>
                    <a:pt x="282" y="328"/>
                  </a:lnTo>
                  <a:lnTo>
                    <a:pt x="268" y="301"/>
                  </a:lnTo>
                  <a:lnTo>
                    <a:pt x="250" y="301"/>
                  </a:lnTo>
                  <a:lnTo>
                    <a:pt x="250" y="301"/>
                  </a:lnTo>
                  <a:lnTo>
                    <a:pt x="250" y="301"/>
                  </a:lnTo>
                  <a:lnTo>
                    <a:pt x="250" y="301"/>
                  </a:lnTo>
                  <a:lnTo>
                    <a:pt x="245" y="301"/>
                  </a:lnTo>
                  <a:lnTo>
                    <a:pt x="243" y="299"/>
                  </a:lnTo>
                  <a:lnTo>
                    <a:pt x="235" y="300"/>
                  </a:lnTo>
                  <a:lnTo>
                    <a:pt x="235" y="300"/>
                  </a:lnTo>
                  <a:lnTo>
                    <a:pt x="235" y="300"/>
                  </a:lnTo>
                  <a:lnTo>
                    <a:pt x="235" y="300"/>
                  </a:lnTo>
                  <a:lnTo>
                    <a:pt x="232" y="299"/>
                  </a:lnTo>
                  <a:close/>
                  <a:moveTo>
                    <a:pt x="129" y="0"/>
                  </a:moveTo>
                  <a:lnTo>
                    <a:pt x="100" y="15"/>
                  </a:lnTo>
                  <a:lnTo>
                    <a:pt x="224" y="282"/>
                  </a:lnTo>
                  <a:lnTo>
                    <a:pt x="224" y="282"/>
                  </a:lnTo>
                  <a:lnTo>
                    <a:pt x="229" y="280"/>
                  </a:lnTo>
                  <a:lnTo>
                    <a:pt x="235" y="278"/>
                  </a:lnTo>
                  <a:lnTo>
                    <a:pt x="241" y="278"/>
                  </a:lnTo>
                  <a:lnTo>
                    <a:pt x="241" y="278"/>
                  </a:lnTo>
                  <a:lnTo>
                    <a:pt x="245" y="277"/>
                  </a:lnTo>
                  <a:lnTo>
                    <a:pt x="250" y="276"/>
                  </a:lnTo>
                  <a:lnTo>
                    <a:pt x="256" y="276"/>
                  </a:lnTo>
                  <a:lnTo>
                    <a:pt x="129"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225"/>
            <p:cNvSpPr>
              <a:spLocks/>
            </p:cNvSpPr>
            <p:nvPr/>
          </p:nvSpPr>
          <p:spPr bwMode="auto">
            <a:xfrm>
              <a:off x="2641715" y="3584337"/>
              <a:ext cx="468750" cy="276132"/>
            </a:xfrm>
            <a:custGeom>
              <a:avLst/>
              <a:gdLst>
                <a:gd name="T0" fmla="*/ 325 w 348"/>
                <a:gd name="T1" fmla="*/ 0 h 205"/>
                <a:gd name="T2" fmla="*/ 308 w 348"/>
                <a:gd name="T3" fmla="*/ 0 h 205"/>
                <a:gd name="T4" fmla="*/ 308 w 348"/>
                <a:gd name="T5" fmla="*/ 0 h 205"/>
                <a:gd name="T6" fmla="*/ 290 w 348"/>
                <a:gd name="T7" fmla="*/ 1 h 205"/>
                <a:gd name="T8" fmla="*/ 304 w 348"/>
                <a:gd name="T9" fmla="*/ 31 h 205"/>
                <a:gd name="T10" fmla="*/ 0 w 348"/>
                <a:gd name="T11" fmla="*/ 173 h 205"/>
                <a:gd name="T12" fmla="*/ 15 w 348"/>
                <a:gd name="T13" fmla="*/ 205 h 205"/>
                <a:gd name="T14" fmla="*/ 348 w 348"/>
                <a:gd name="T15" fmla="*/ 50 h 205"/>
                <a:gd name="T16" fmla="*/ 325 w 348"/>
                <a:gd name="T1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205">
                  <a:moveTo>
                    <a:pt x="325" y="0"/>
                  </a:moveTo>
                  <a:lnTo>
                    <a:pt x="308" y="0"/>
                  </a:lnTo>
                  <a:lnTo>
                    <a:pt x="308" y="0"/>
                  </a:lnTo>
                  <a:lnTo>
                    <a:pt x="290" y="1"/>
                  </a:lnTo>
                  <a:lnTo>
                    <a:pt x="304" y="31"/>
                  </a:lnTo>
                  <a:lnTo>
                    <a:pt x="0" y="173"/>
                  </a:lnTo>
                  <a:lnTo>
                    <a:pt x="15" y="205"/>
                  </a:lnTo>
                  <a:lnTo>
                    <a:pt x="348" y="5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226"/>
            <p:cNvSpPr>
              <a:spLocks/>
            </p:cNvSpPr>
            <p:nvPr/>
          </p:nvSpPr>
          <p:spPr bwMode="auto">
            <a:xfrm>
              <a:off x="2990584" y="3495436"/>
              <a:ext cx="61961" cy="28287"/>
            </a:xfrm>
            <a:custGeom>
              <a:avLst/>
              <a:gdLst>
                <a:gd name="T0" fmla="*/ 35 w 46"/>
                <a:gd name="T1" fmla="*/ 0 h 21"/>
                <a:gd name="T2" fmla="*/ 0 w 46"/>
                <a:gd name="T3" fmla="*/ 0 h 21"/>
                <a:gd name="T4" fmla="*/ 9 w 46"/>
                <a:gd name="T5" fmla="*/ 21 h 21"/>
                <a:gd name="T6" fmla="*/ 46 w 46"/>
                <a:gd name="T7" fmla="*/ 20 h 21"/>
                <a:gd name="T8" fmla="*/ 35 w 46"/>
                <a:gd name="T9" fmla="*/ 0 h 21"/>
              </a:gdLst>
              <a:ahLst/>
              <a:cxnLst>
                <a:cxn ang="0">
                  <a:pos x="T0" y="T1"/>
                </a:cxn>
                <a:cxn ang="0">
                  <a:pos x="T2" y="T3"/>
                </a:cxn>
                <a:cxn ang="0">
                  <a:pos x="T4" y="T5"/>
                </a:cxn>
                <a:cxn ang="0">
                  <a:pos x="T6" y="T7"/>
                </a:cxn>
                <a:cxn ang="0">
                  <a:pos x="T8" y="T9"/>
                </a:cxn>
              </a:cxnLst>
              <a:rect l="0" t="0" r="r" b="b"/>
              <a:pathLst>
                <a:path w="46" h="21">
                  <a:moveTo>
                    <a:pt x="35" y="0"/>
                  </a:moveTo>
                  <a:lnTo>
                    <a:pt x="0" y="0"/>
                  </a:lnTo>
                  <a:lnTo>
                    <a:pt x="9" y="21"/>
                  </a:lnTo>
                  <a:lnTo>
                    <a:pt x="46" y="2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227"/>
            <p:cNvSpPr>
              <a:spLocks/>
            </p:cNvSpPr>
            <p:nvPr/>
          </p:nvSpPr>
          <p:spPr bwMode="auto">
            <a:xfrm>
              <a:off x="2954216" y="3417311"/>
              <a:ext cx="67349" cy="41757"/>
            </a:xfrm>
            <a:custGeom>
              <a:avLst/>
              <a:gdLst>
                <a:gd name="T0" fmla="*/ 0 w 50"/>
                <a:gd name="T1" fmla="*/ 0 h 31"/>
                <a:gd name="T2" fmla="*/ 13 w 50"/>
                <a:gd name="T3" fmla="*/ 31 h 31"/>
                <a:gd name="T4" fmla="*/ 50 w 50"/>
                <a:gd name="T5" fmla="*/ 29 h 31"/>
                <a:gd name="T6" fmla="*/ 36 w 50"/>
                <a:gd name="T7" fmla="*/ 2 h 31"/>
                <a:gd name="T8" fmla="*/ 18 w 50"/>
                <a:gd name="T9" fmla="*/ 2 h 31"/>
                <a:gd name="T10" fmla="*/ 18 w 50"/>
                <a:gd name="T11" fmla="*/ 2 h 31"/>
                <a:gd name="T12" fmla="*/ 18 w 50"/>
                <a:gd name="T13" fmla="*/ 2 h 31"/>
                <a:gd name="T14" fmla="*/ 18 w 50"/>
                <a:gd name="T15" fmla="*/ 2 h 31"/>
                <a:gd name="T16" fmla="*/ 13 w 50"/>
                <a:gd name="T17" fmla="*/ 2 h 31"/>
                <a:gd name="T18" fmla="*/ 11 w 50"/>
                <a:gd name="T19" fmla="*/ 0 h 31"/>
                <a:gd name="T20" fmla="*/ 3 w 50"/>
                <a:gd name="T21" fmla="*/ 1 h 31"/>
                <a:gd name="T22" fmla="*/ 3 w 50"/>
                <a:gd name="T23" fmla="*/ 1 h 31"/>
                <a:gd name="T24" fmla="*/ 3 w 50"/>
                <a:gd name="T25" fmla="*/ 1 h 31"/>
                <a:gd name="T26" fmla="*/ 3 w 50"/>
                <a:gd name="T27" fmla="*/ 1 h 31"/>
                <a:gd name="T28" fmla="*/ 0 w 5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31">
                  <a:moveTo>
                    <a:pt x="0" y="0"/>
                  </a:moveTo>
                  <a:lnTo>
                    <a:pt x="13" y="31"/>
                  </a:lnTo>
                  <a:lnTo>
                    <a:pt x="50" y="29"/>
                  </a:lnTo>
                  <a:lnTo>
                    <a:pt x="36" y="2"/>
                  </a:lnTo>
                  <a:lnTo>
                    <a:pt x="18" y="2"/>
                  </a:lnTo>
                  <a:lnTo>
                    <a:pt x="18" y="2"/>
                  </a:lnTo>
                  <a:lnTo>
                    <a:pt x="18" y="2"/>
                  </a:lnTo>
                  <a:lnTo>
                    <a:pt x="18" y="2"/>
                  </a:lnTo>
                  <a:lnTo>
                    <a:pt x="13" y="2"/>
                  </a:lnTo>
                  <a:lnTo>
                    <a:pt x="11" y="0"/>
                  </a:lnTo>
                  <a:lnTo>
                    <a:pt x="3" y="1"/>
                  </a:lnTo>
                  <a:lnTo>
                    <a:pt x="3" y="1"/>
                  </a:lnTo>
                  <a:lnTo>
                    <a:pt x="3" y="1"/>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228"/>
            <p:cNvSpPr>
              <a:spLocks/>
            </p:cNvSpPr>
            <p:nvPr/>
          </p:nvSpPr>
          <p:spPr bwMode="auto">
            <a:xfrm>
              <a:off x="2776414" y="3014562"/>
              <a:ext cx="210130" cy="379850"/>
            </a:xfrm>
            <a:custGeom>
              <a:avLst/>
              <a:gdLst>
                <a:gd name="T0" fmla="*/ 29 w 156"/>
                <a:gd name="T1" fmla="*/ 0 h 282"/>
                <a:gd name="T2" fmla="*/ 0 w 156"/>
                <a:gd name="T3" fmla="*/ 15 h 282"/>
                <a:gd name="T4" fmla="*/ 124 w 156"/>
                <a:gd name="T5" fmla="*/ 282 h 282"/>
                <a:gd name="T6" fmla="*/ 124 w 156"/>
                <a:gd name="T7" fmla="*/ 282 h 282"/>
                <a:gd name="T8" fmla="*/ 129 w 156"/>
                <a:gd name="T9" fmla="*/ 280 h 282"/>
                <a:gd name="T10" fmla="*/ 135 w 156"/>
                <a:gd name="T11" fmla="*/ 278 h 282"/>
                <a:gd name="T12" fmla="*/ 141 w 156"/>
                <a:gd name="T13" fmla="*/ 278 h 282"/>
                <a:gd name="T14" fmla="*/ 141 w 156"/>
                <a:gd name="T15" fmla="*/ 278 h 282"/>
                <a:gd name="T16" fmla="*/ 145 w 156"/>
                <a:gd name="T17" fmla="*/ 277 h 282"/>
                <a:gd name="T18" fmla="*/ 150 w 156"/>
                <a:gd name="T19" fmla="*/ 276 h 282"/>
                <a:gd name="T20" fmla="*/ 156 w 156"/>
                <a:gd name="T21" fmla="*/ 276 h 282"/>
                <a:gd name="T22" fmla="*/ 29 w 156"/>
                <a:gd name="T2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282">
                  <a:moveTo>
                    <a:pt x="29" y="0"/>
                  </a:moveTo>
                  <a:lnTo>
                    <a:pt x="0" y="15"/>
                  </a:lnTo>
                  <a:lnTo>
                    <a:pt x="124" y="282"/>
                  </a:lnTo>
                  <a:lnTo>
                    <a:pt x="124" y="282"/>
                  </a:lnTo>
                  <a:lnTo>
                    <a:pt x="129" y="280"/>
                  </a:lnTo>
                  <a:lnTo>
                    <a:pt x="135" y="278"/>
                  </a:lnTo>
                  <a:lnTo>
                    <a:pt x="141" y="278"/>
                  </a:lnTo>
                  <a:lnTo>
                    <a:pt x="141" y="278"/>
                  </a:lnTo>
                  <a:lnTo>
                    <a:pt x="145" y="277"/>
                  </a:lnTo>
                  <a:lnTo>
                    <a:pt x="150" y="276"/>
                  </a:lnTo>
                  <a:lnTo>
                    <a:pt x="156" y="276"/>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229"/>
            <p:cNvSpPr>
              <a:spLocks/>
            </p:cNvSpPr>
            <p:nvPr/>
          </p:nvSpPr>
          <p:spPr bwMode="auto">
            <a:xfrm>
              <a:off x="2306316" y="2991664"/>
              <a:ext cx="744883" cy="843212"/>
            </a:xfrm>
            <a:custGeom>
              <a:avLst/>
              <a:gdLst>
                <a:gd name="T0" fmla="*/ 0 w 553"/>
                <a:gd name="T1" fmla="*/ 155 h 626"/>
                <a:gd name="T2" fmla="*/ 334 w 553"/>
                <a:gd name="T3" fmla="*/ 0 h 626"/>
                <a:gd name="T4" fmla="*/ 553 w 553"/>
                <a:gd name="T5" fmla="*/ 471 h 626"/>
                <a:gd name="T6" fmla="*/ 219 w 553"/>
                <a:gd name="T7" fmla="*/ 626 h 626"/>
                <a:gd name="T8" fmla="*/ 0 w 553"/>
                <a:gd name="T9" fmla="*/ 155 h 626"/>
              </a:gdLst>
              <a:ahLst/>
              <a:cxnLst>
                <a:cxn ang="0">
                  <a:pos x="T0" y="T1"/>
                </a:cxn>
                <a:cxn ang="0">
                  <a:pos x="T2" y="T3"/>
                </a:cxn>
                <a:cxn ang="0">
                  <a:pos x="T4" y="T5"/>
                </a:cxn>
                <a:cxn ang="0">
                  <a:pos x="T6" y="T7"/>
                </a:cxn>
                <a:cxn ang="0">
                  <a:pos x="T8" y="T9"/>
                </a:cxn>
              </a:cxnLst>
              <a:rect l="0" t="0" r="r" b="b"/>
              <a:pathLst>
                <a:path w="553" h="626">
                  <a:moveTo>
                    <a:pt x="0" y="155"/>
                  </a:moveTo>
                  <a:lnTo>
                    <a:pt x="334" y="0"/>
                  </a:lnTo>
                  <a:lnTo>
                    <a:pt x="553" y="471"/>
                  </a:lnTo>
                  <a:lnTo>
                    <a:pt x="219" y="626"/>
                  </a:lnTo>
                  <a:lnTo>
                    <a:pt x="0"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230"/>
            <p:cNvSpPr>
              <a:spLocks/>
            </p:cNvSpPr>
            <p:nvPr/>
          </p:nvSpPr>
          <p:spPr bwMode="auto">
            <a:xfrm>
              <a:off x="2306316" y="2991664"/>
              <a:ext cx="744883" cy="843212"/>
            </a:xfrm>
            <a:custGeom>
              <a:avLst/>
              <a:gdLst>
                <a:gd name="T0" fmla="*/ 0 w 553"/>
                <a:gd name="T1" fmla="*/ 155 h 626"/>
                <a:gd name="T2" fmla="*/ 334 w 553"/>
                <a:gd name="T3" fmla="*/ 0 h 626"/>
                <a:gd name="T4" fmla="*/ 553 w 553"/>
                <a:gd name="T5" fmla="*/ 471 h 626"/>
                <a:gd name="T6" fmla="*/ 219 w 553"/>
                <a:gd name="T7" fmla="*/ 626 h 626"/>
                <a:gd name="T8" fmla="*/ 0 w 553"/>
                <a:gd name="T9" fmla="*/ 155 h 626"/>
              </a:gdLst>
              <a:ahLst/>
              <a:cxnLst>
                <a:cxn ang="0">
                  <a:pos x="T0" y="T1"/>
                </a:cxn>
                <a:cxn ang="0">
                  <a:pos x="T2" y="T3"/>
                </a:cxn>
                <a:cxn ang="0">
                  <a:pos x="T4" y="T5"/>
                </a:cxn>
                <a:cxn ang="0">
                  <a:pos x="T6" y="T7"/>
                </a:cxn>
                <a:cxn ang="0">
                  <a:pos x="T8" y="T9"/>
                </a:cxn>
              </a:cxnLst>
              <a:rect l="0" t="0" r="r" b="b"/>
              <a:pathLst>
                <a:path w="553" h="626">
                  <a:moveTo>
                    <a:pt x="0" y="155"/>
                  </a:moveTo>
                  <a:lnTo>
                    <a:pt x="334" y="0"/>
                  </a:lnTo>
                  <a:lnTo>
                    <a:pt x="553" y="471"/>
                  </a:lnTo>
                  <a:lnTo>
                    <a:pt x="219" y="626"/>
                  </a:lnTo>
                  <a:lnTo>
                    <a:pt x="0" y="1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231"/>
            <p:cNvSpPr>
              <a:spLocks/>
            </p:cNvSpPr>
            <p:nvPr/>
          </p:nvSpPr>
          <p:spPr bwMode="auto">
            <a:xfrm>
              <a:off x="2454484" y="3112892"/>
              <a:ext cx="220905" cy="113147"/>
            </a:xfrm>
            <a:custGeom>
              <a:avLst/>
              <a:gdLst>
                <a:gd name="T0" fmla="*/ 0 w 164"/>
                <a:gd name="T1" fmla="*/ 76 h 84"/>
                <a:gd name="T2" fmla="*/ 160 w 164"/>
                <a:gd name="T3" fmla="*/ 0 h 84"/>
                <a:gd name="T4" fmla="*/ 164 w 164"/>
                <a:gd name="T5" fmla="*/ 8 h 84"/>
                <a:gd name="T6" fmla="*/ 2 w 164"/>
                <a:gd name="T7" fmla="*/ 84 h 84"/>
                <a:gd name="T8" fmla="*/ 0 w 164"/>
                <a:gd name="T9" fmla="*/ 76 h 84"/>
              </a:gdLst>
              <a:ahLst/>
              <a:cxnLst>
                <a:cxn ang="0">
                  <a:pos x="T0" y="T1"/>
                </a:cxn>
                <a:cxn ang="0">
                  <a:pos x="T2" y="T3"/>
                </a:cxn>
                <a:cxn ang="0">
                  <a:pos x="T4" y="T5"/>
                </a:cxn>
                <a:cxn ang="0">
                  <a:pos x="T6" y="T7"/>
                </a:cxn>
                <a:cxn ang="0">
                  <a:pos x="T8" y="T9"/>
                </a:cxn>
              </a:cxnLst>
              <a:rect l="0" t="0" r="r" b="b"/>
              <a:pathLst>
                <a:path w="164" h="84">
                  <a:moveTo>
                    <a:pt x="0" y="76"/>
                  </a:moveTo>
                  <a:lnTo>
                    <a:pt x="160" y="0"/>
                  </a:lnTo>
                  <a:lnTo>
                    <a:pt x="164" y="8"/>
                  </a:lnTo>
                  <a:lnTo>
                    <a:pt x="2" y="84"/>
                  </a:lnTo>
                  <a:lnTo>
                    <a:pt x="0" y="76"/>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232"/>
            <p:cNvSpPr>
              <a:spLocks/>
            </p:cNvSpPr>
            <p:nvPr/>
          </p:nvSpPr>
          <p:spPr bwMode="auto">
            <a:xfrm>
              <a:off x="2392523" y="3106157"/>
              <a:ext cx="370421" cy="18184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 name="Freeform 233"/>
            <p:cNvSpPr>
              <a:spLocks/>
            </p:cNvSpPr>
            <p:nvPr/>
          </p:nvSpPr>
          <p:spPr bwMode="auto">
            <a:xfrm>
              <a:off x="2401952" y="3126362"/>
              <a:ext cx="370421" cy="181843"/>
            </a:xfrm>
            <a:custGeom>
              <a:avLst/>
              <a:gdLst>
                <a:gd name="T0" fmla="*/ 0 w 275"/>
                <a:gd name="T1" fmla="*/ 126 h 135"/>
                <a:gd name="T2" fmla="*/ 272 w 275"/>
                <a:gd name="T3" fmla="*/ 0 h 135"/>
                <a:gd name="T4" fmla="*/ 275 w 275"/>
                <a:gd name="T5" fmla="*/ 8 h 135"/>
                <a:gd name="T6" fmla="*/ 4 w 275"/>
                <a:gd name="T7" fmla="*/ 135 h 135"/>
                <a:gd name="T8" fmla="*/ 0 w 275"/>
                <a:gd name="T9" fmla="*/ 126 h 135"/>
              </a:gdLst>
              <a:ahLst/>
              <a:cxnLst>
                <a:cxn ang="0">
                  <a:pos x="T0" y="T1"/>
                </a:cxn>
                <a:cxn ang="0">
                  <a:pos x="T2" y="T3"/>
                </a:cxn>
                <a:cxn ang="0">
                  <a:pos x="T4" y="T5"/>
                </a:cxn>
                <a:cxn ang="0">
                  <a:pos x="T6" y="T7"/>
                </a:cxn>
                <a:cxn ang="0">
                  <a:pos x="T8" y="T9"/>
                </a:cxn>
              </a:cxnLst>
              <a:rect l="0" t="0" r="r" b="b"/>
              <a:pathLst>
                <a:path w="275" h="135">
                  <a:moveTo>
                    <a:pt x="0" y="126"/>
                  </a:moveTo>
                  <a:lnTo>
                    <a:pt x="272" y="0"/>
                  </a:lnTo>
                  <a:lnTo>
                    <a:pt x="275" y="8"/>
                  </a:lnTo>
                  <a:lnTo>
                    <a:pt x="4" y="135"/>
                  </a:lnTo>
                  <a:lnTo>
                    <a:pt x="0" y="126"/>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234"/>
            <p:cNvSpPr>
              <a:spLocks/>
            </p:cNvSpPr>
            <p:nvPr/>
          </p:nvSpPr>
          <p:spPr bwMode="auto">
            <a:xfrm>
              <a:off x="2410034" y="3145220"/>
              <a:ext cx="371768" cy="181843"/>
            </a:xfrm>
            <a:custGeom>
              <a:avLst/>
              <a:gdLst>
                <a:gd name="T0" fmla="*/ 0 w 276"/>
                <a:gd name="T1" fmla="*/ 127 h 135"/>
                <a:gd name="T2" fmla="*/ 273 w 276"/>
                <a:gd name="T3" fmla="*/ 0 h 135"/>
                <a:gd name="T4" fmla="*/ 276 w 276"/>
                <a:gd name="T5" fmla="*/ 9 h 135"/>
                <a:gd name="T6" fmla="*/ 4 w 276"/>
                <a:gd name="T7" fmla="*/ 135 h 135"/>
                <a:gd name="T8" fmla="*/ 0 w 276"/>
                <a:gd name="T9" fmla="*/ 127 h 135"/>
              </a:gdLst>
              <a:ahLst/>
              <a:cxnLst>
                <a:cxn ang="0">
                  <a:pos x="T0" y="T1"/>
                </a:cxn>
                <a:cxn ang="0">
                  <a:pos x="T2" y="T3"/>
                </a:cxn>
                <a:cxn ang="0">
                  <a:pos x="T4" y="T5"/>
                </a:cxn>
                <a:cxn ang="0">
                  <a:pos x="T6" y="T7"/>
                </a:cxn>
                <a:cxn ang="0">
                  <a:pos x="T8" y="T9"/>
                </a:cxn>
              </a:cxnLst>
              <a:rect l="0" t="0" r="r" b="b"/>
              <a:pathLst>
                <a:path w="276" h="135">
                  <a:moveTo>
                    <a:pt x="0" y="127"/>
                  </a:moveTo>
                  <a:lnTo>
                    <a:pt x="273" y="0"/>
                  </a:lnTo>
                  <a:lnTo>
                    <a:pt x="276" y="9"/>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235"/>
            <p:cNvSpPr>
              <a:spLocks/>
            </p:cNvSpPr>
            <p:nvPr/>
          </p:nvSpPr>
          <p:spPr bwMode="auto">
            <a:xfrm>
              <a:off x="2419463" y="3165424"/>
              <a:ext cx="370421" cy="18184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236"/>
            <p:cNvSpPr>
              <a:spLocks/>
            </p:cNvSpPr>
            <p:nvPr/>
          </p:nvSpPr>
          <p:spPr bwMode="auto">
            <a:xfrm>
              <a:off x="2428892" y="3184282"/>
              <a:ext cx="370421" cy="18184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237"/>
            <p:cNvSpPr>
              <a:spLocks/>
            </p:cNvSpPr>
            <p:nvPr/>
          </p:nvSpPr>
          <p:spPr bwMode="auto">
            <a:xfrm>
              <a:off x="2438320" y="3204487"/>
              <a:ext cx="370421" cy="181843"/>
            </a:xfrm>
            <a:custGeom>
              <a:avLst/>
              <a:gdLst>
                <a:gd name="T0" fmla="*/ 0 w 275"/>
                <a:gd name="T1" fmla="*/ 127 h 135"/>
                <a:gd name="T2" fmla="*/ 272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2"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238"/>
            <p:cNvSpPr>
              <a:spLocks/>
            </p:cNvSpPr>
            <p:nvPr/>
          </p:nvSpPr>
          <p:spPr bwMode="auto">
            <a:xfrm>
              <a:off x="2446402" y="3223345"/>
              <a:ext cx="373115" cy="181843"/>
            </a:xfrm>
            <a:custGeom>
              <a:avLst/>
              <a:gdLst>
                <a:gd name="T0" fmla="*/ 0 w 277"/>
                <a:gd name="T1" fmla="*/ 127 h 135"/>
                <a:gd name="T2" fmla="*/ 273 w 277"/>
                <a:gd name="T3" fmla="*/ 0 h 135"/>
                <a:gd name="T4" fmla="*/ 277 w 277"/>
                <a:gd name="T5" fmla="*/ 9 h 135"/>
                <a:gd name="T6" fmla="*/ 4 w 277"/>
                <a:gd name="T7" fmla="*/ 135 h 135"/>
                <a:gd name="T8" fmla="*/ 0 w 277"/>
                <a:gd name="T9" fmla="*/ 127 h 135"/>
              </a:gdLst>
              <a:ahLst/>
              <a:cxnLst>
                <a:cxn ang="0">
                  <a:pos x="T0" y="T1"/>
                </a:cxn>
                <a:cxn ang="0">
                  <a:pos x="T2" y="T3"/>
                </a:cxn>
                <a:cxn ang="0">
                  <a:pos x="T4" y="T5"/>
                </a:cxn>
                <a:cxn ang="0">
                  <a:pos x="T6" y="T7"/>
                </a:cxn>
                <a:cxn ang="0">
                  <a:pos x="T8" y="T9"/>
                </a:cxn>
              </a:cxnLst>
              <a:rect l="0" t="0" r="r" b="b"/>
              <a:pathLst>
                <a:path w="277" h="135">
                  <a:moveTo>
                    <a:pt x="0" y="127"/>
                  </a:moveTo>
                  <a:lnTo>
                    <a:pt x="273" y="0"/>
                  </a:lnTo>
                  <a:lnTo>
                    <a:pt x="277" y="9"/>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239"/>
            <p:cNvSpPr>
              <a:spLocks/>
            </p:cNvSpPr>
            <p:nvPr/>
          </p:nvSpPr>
          <p:spPr bwMode="auto">
            <a:xfrm>
              <a:off x="2455832" y="3243549"/>
              <a:ext cx="373115" cy="181843"/>
            </a:xfrm>
            <a:custGeom>
              <a:avLst/>
              <a:gdLst>
                <a:gd name="T0" fmla="*/ 0 w 277"/>
                <a:gd name="T1" fmla="*/ 127 h 135"/>
                <a:gd name="T2" fmla="*/ 273 w 277"/>
                <a:gd name="T3" fmla="*/ 0 h 135"/>
                <a:gd name="T4" fmla="*/ 277 w 277"/>
                <a:gd name="T5" fmla="*/ 8 h 135"/>
                <a:gd name="T6" fmla="*/ 4 w 277"/>
                <a:gd name="T7" fmla="*/ 135 h 135"/>
                <a:gd name="T8" fmla="*/ 0 w 277"/>
                <a:gd name="T9" fmla="*/ 127 h 135"/>
              </a:gdLst>
              <a:ahLst/>
              <a:cxnLst>
                <a:cxn ang="0">
                  <a:pos x="T0" y="T1"/>
                </a:cxn>
                <a:cxn ang="0">
                  <a:pos x="T2" y="T3"/>
                </a:cxn>
                <a:cxn ang="0">
                  <a:pos x="T4" y="T5"/>
                </a:cxn>
                <a:cxn ang="0">
                  <a:pos x="T6" y="T7"/>
                </a:cxn>
                <a:cxn ang="0">
                  <a:pos x="T8" y="T9"/>
                </a:cxn>
              </a:cxnLst>
              <a:rect l="0" t="0" r="r" b="b"/>
              <a:pathLst>
                <a:path w="277" h="135">
                  <a:moveTo>
                    <a:pt x="0" y="127"/>
                  </a:moveTo>
                  <a:lnTo>
                    <a:pt x="273" y="0"/>
                  </a:lnTo>
                  <a:lnTo>
                    <a:pt x="277"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240"/>
            <p:cNvSpPr>
              <a:spLocks/>
            </p:cNvSpPr>
            <p:nvPr/>
          </p:nvSpPr>
          <p:spPr bwMode="auto">
            <a:xfrm>
              <a:off x="2465260" y="3347267"/>
              <a:ext cx="188578" cy="98330"/>
            </a:xfrm>
            <a:custGeom>
              <a:avLst/>
              <a:gdLst>
                <a:gd name="T0" fmla="*/ 0 w 140"/>
                <a:gd name="T1" fmla="*/ 64 h 73"/>
                <a:gd name="T2" fmla="*/ 136 w 140"/>
                <a:gd name="T3" fmla="*/ 0 h 73"/>
                <a:gd name="T4" fmla="*/ 140 w 140"/>
                <a:gd name="T5" fmla="*/ 8 h 73"/>
                <a:gd name="T6" fmla="*/ 4 w 140"/>
                <a:gd name="T7" fmla="*/ 73 h 73"/>
                <a:gd name="T8" fmla="*/ 0 w 140"/>
                <a:gd name="T9" fmla="*/ 64 h 73"/>
              </a:gdLst>
              <a:ahLst/>
              <a:cxnLst>
                <a:cxn ang="0">
                  <a:pos x="T0" y="T1"/>
                </a:cxn>
                <a:cxn ang="0">
                  <a:pos x="T2" y="T3"/>
                </a:cxn>
                <a:cxn ang="0">
                  <a:pos x="T4" y="T5"/>
                </a:cxn>
                <a:cxn ang="0">
                  <a:pos x="T6" y="T7"/>
                </a:cxn>
                <a:cxn ang="0">
                  <a:pos x="T8" y="T9"/>
                </a:cxn>
              </a:cxnLst>
              <a:rect l="0" t="0" r="r" b="b"/>
              <a:pathLst>
                <a:path w="140" h="73">
                  <a:moveTo>
                    <a:pt x="0" y="64"/>
                  </a:moveTo>
                  <a:lnTo>
                    <a:pt x="136" y="0"/>
                  </a:lnTo>
                  <a:lnTo>
                    <a:pt x="140" y="8"/>
                  </a:lnTo>
                  <a:lnTo>
                    <a:pt x="4" y="73"/>
                  </a:lnTo>
                  <a:lnTo>
                    <a:pt x="0" y="64"/>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241"/>
            <p:cNvSpPr>
              <a:spLocks/>
            </p:cNvSpPr>
            <p:nvPr/>
          </p:nvSpPr>
          <p:spPr bwMode="auto">
            <a:xfrm>
              <a:off x="2781802" y="3340532"/>
              <a:ext cx="105065" cy="105065"/>
            </a:xfrm>
            <a:custGeom>
              <a:avLst/>
              <a:gdLst>
                <a:gd name="T0" fmla="*/ 23 w 78"/>
                <a:gd name="T1" fmla="*/ 4 h 78"/>
                <a:gd name="T2" fmla="*/ 23 w 78"/>
                <a:gd name="T3" fmla="*/ 4 h 78"/>
                <a:gd name="T4" fmla="*/ 31 w 78"/>
                <a:gd name="T5" fmla="*/ 1 h 78"/>
                <a:gd name="T6" fmla="*/ 38 w 78"/>
                <a:gd name="T7" fmla="*/ 0 h 78"/>
                <a:gd name="T8" fmla="*/ 46 w 78"/>
                <a:gd name="T9" fmla="*/ 1 h 78"/>
                <a:gd name="T10" fmla="*/ 52 w 78"/>
                <a:gd name="T11" fmla="*/ 3 h 78"/>
                <a:gd name="T12" fmla="*/ 59 w 78"/>
                <a:gd name="T13" fmla="*/ 5 h 78"/>
                <a:gd name="T14" fmla="*/ 66 w 78"/>
                <a:gd name="T15" fmla="*/ 11 h 78"/>
                <a:gd name="T16" fmla="*/ 70 w 78"/>
                <a:gd name="T17" fmla="*/ 16 h 78"/>
                <a:gd name="T18" fmla="*/ 74 w 78"/>
                <a:gd name="T19" fmla="*/ 23 h 78"/>
                <a:gd name="T20" fmla="*/ 74 w 78"/>
                <a:gd name="T21" fmla="*/ 23 h 78"/>
                <a:gd name="T22" fmla="*/ 77 w 78"/>
                <a:gd name="T23" fmla="*/ 30 h 78"/>
                <a:gd name="T24" fmla="*/ 78 w 78"/>
                <a:gd name="T25" fmla="*/ 38 h 78"/>
                <a:gd name="T26" fmla="*/ 78 w 78"/>
                <a:gd name="T27" fmla="*/ 46 h 78"/>
                <a:gd name="T28" fmla="*/ 75 w 78"/>
                <a:gd name="T29" fmla="*/ 53 h 78"/>
                <a:gd name="T30" fmla="*/ 73 w 78"/>
                <a:gd name="T31" fmla="*/ 59 h 78"/>
                <a:gd name="T32" fmla="*/ 69 w 78"/>
                <a:gd name="T33" fmla="*/ 65 h 78"/>
                <a:gd name="T34" fmla="*/ 62 w 78"/>
                <a:gd name="T35" fmla="*/ 70 h 78"/>
                <a:gd name="T36" fmla="*/ 55 w 78"/>
                <a:gd name="T37" fmla="*/ 74 h 78"/>
                <a:gd name="T38" fmla="*/ 55 w 78"/>
                <a:gd name="T39" fmla="*/ 74 h 78"/>
                <a:gd name="T40" fmla="*/ 48 w 78"/>
                <a:gd name="T41" fmla="*/ 77 h 78"/>
                <a:gd name="T42" fmla="*/ 40 w 78"/>
                <a:gd name="T43" fmla="*/ 78 h 78"/>
                <a:gd name="T44" fmla="*/ 33 w 78"/>
                <a:gd name="T45" fmla="*/ 78 h 78"/>
                <a:gd name="T46" fmla="*/ 25 w 78"/>
                <a:gd name="T47" fmla="*/ 75 h 78"/>
                <a:gd name="T48" fmla="*/ 19 w 78"/>
                <a:gd name="T49" fmla="*/ 73 h 78"/>
                <a:gd name="T50" fmla="*/ 13 w 78"/>
                <a:gd name="T51" fmla="*/ 67 h 78"/>
                <a:gd name="T52" fmla="*/ 8 w 78"/>
                <a:gd name="T53" fmla="*/ 62 h 78"/>
                <a:gd name="T54" fmla="*/ 4 w 78"/>
                <a:gd name="T55" fmla="*/ 55 h 78"/>
                <a:gd name="T56" fmla="*/ 4 w 78"/>
                <a:gd name="T57" fmla="*/ 55 h 78"/>
                <a:gd name="T58" fmla="*/ 1 w 78"/>
                <a:gd name="T59" fmla="*/ 48 h 78"/>
                <a:gd name="T60" fmla="*/ 0 w 78"/>
                <a:gd name="T61" fmla="*/ 40 h 78"/>
                <a:gd name="T62" fmla="*/ 1 w 78"/>
                <a:gd name="T63" fmla="*/ 34 h 78"/>
                <a:gd name="T64" fmla="*/ 2 w 78"/>
                <a:gd name="T65" fmla="*/ 26 h 78"/>
                <a:gd name="T66" fmla="*/ 6 w 78"/>
                <a:gd name="T67" fmla="*/ 19 h 78"/>
                <a:gd name="T68" fmla="*/ 11 w 78"/>
                <a:gd name="T69" fmla="*/ 13 h 78"/>
                <a:gd name="T70" fmla="*/ 16 w 78"/>
                <a:gd name="T71" fmla="*/ 8 h 78"/>
                <a:gd name="T72" fmla="*/ 23 w 78"/>
                <a:gd name="T73" fmla="*/ 4 h 78"/>
                <a:gd name="T74" fmla="*/ 23 w 78"/>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3" y="4"/>
                  </a:moveTo>
                  <a:lnTo>
                    <a:pt x="23" y="4"/>
                  </a:lnTo>
                  <a:lnTo>
                    <a:pt x="31" y="1"/>
                  </a:lnTo>
                  <a:lnTo>
                    <a:pt x="38" y="0"/>
                  </a:lnTo>
                  <a:lnTo>
                    <a:pt x="46" y="1"/>
                  </a:lnTo>
                  <a:lnTo>
                    <a:pt x="52" y="3"/>
                  </a:lnTo>
                  <a:lnTo>
                    <a:pt x="59" y="5"/>
                  </a:lnTo>
                  <a:lnTo>
                    <a:pt x="66" y="11"/>
                  </a:lnTo>
                  <a:lnTo>
                    <a:pt x="70" y="16"/>
                  </a:lnTo>
                  <a:lnTo>
                    <a:pt x="74" y="23"/>
                  </a:lnTo>
                  <a:lnTo>
                    <a:pt x="74" y="23"/>
                  </a:lnTo>
                  <a:lnTo>
                    <a:pt x="77" y="30"/>
                  </a:lnTo>
                  <a:lnTo>
                    <a:pt x="78" y="38"/>
                  </a:lnTo>
                  <a:lnTo>
                    <a:pt x="78" y="46"/>
                  </a:lnTo>
                  <a:lnTo>
                    <a:pt x="75" y="53"/>
                  </a:lnTo>
                  <a:lnTo>
                    <a:pt x="73" y="59"/>
                  </a:lnTo>
                  <a:lnTo>
                    <a:pt x="69" y="65"/>
                  </a:lnTo>
                  <a:lnTo>
                    <a:pt x="62" y="70"/>
                  </a:lnTo>
                  <a:lnTo>
                    <a:pt x="55" y="74"/>
                  </a:lnTo>
                  <a:lnTo>
                    <a:pt x="55" y="74"/>
                  </a:lnTo>
                  <a:lnTo>
                    <a:pt x="48" y="77"/>
                  </a:lnTo>
                  <a:lnTo>
                    <a:pt x="40" y="78"/>
                  </a:lnTo>
                  <a:lnTo>
                    <a:pt x="33" y="78"/>
                  </a:lnTo>
                  <a:lnTo>
                    <a:pt x="25" y="75"/>
                  </a:lnTo>
                  <a:lnTo>
                    <a:pt x="19" y="73"/>
                  </a:lnTo>
                  <a:lnTo>
                    <a:pt x="13" y="67"/>
                  </a:lnTo>
                  <a:lnTo>
                    <a:pt x="8" y="62"/>
                  </a:lnTo>
                  <a:lnTo>
                    <a:pt x="4" y="55"/>
                  </a:lnTo>
                  <a:lnTo>
                    <a:pt x="4" y="55"/>
                  </a:lnTo>
                  <a:lnTo>
                    <a:pt x="1" y="48"/>
                  </a:lnTo>
                  <a:lnTo>
                    <a:pt x="0" y="40"/>
                  </a:lnTo>
                  <a:lnTo>
                    <a:pt x="1" y="34"/>
                  </a:lnTo>
                  <a:lnTo>
                    <a:pt x="2" y="26"/>
                  </a:lnTo>
                  <a:lnTo>
                    <a:pt x="6" y="19"/>
                  </a:lnTo>
                  <a:lnTo>
                    <a:pt x="11" y="13"/>
                  </a:lnTo>
                  <a:lnTo>
                    <a:pt x="16" y="8"/>
                  </a:lnTo>
                  <a:lnTo>
                    <a:pt x="23" y="4"/>
                  </a:lnTo>
                  <a:lnTo>
                    <a:pt x="23" y="4"/>
                  </a:lnTo>
                  <a:close/>
                </a:path>
              </a:pathLst>
            </a:custGeom>
            <a:solidFill>
              <a:srgbClr val="80B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242"/>
            <p:cNvSpPr>
              <a:spLocks/>
            </p:cNvSpPr>
            <p:nvPr/>
          </p:nvSpPr>
          <p:spPr bwMode="auto">
            <a:xfrm>
              <a:off x="2803353" y="3393065"/>
              <a:ext cx="30981" cy="52533"/>
            </a:xfrm>
            <a:custGeom>
              <a:avLst/>
              <a:gdLst>
                <a:gd name="T0" fmla="*/ 17 w 23"/>
                <a:gd name="T1" fmla="*/ 39 h 39"/>
                <a:gd name="T2" fmla="*/ 17 w 23"/>
                <a:gd name="T3" fmla="*/ 39 h 39"/>
                <a:gd name="T4" fmla="*/ 8 w 23"/>
                <a:gd name="T5" fmla="*/ 36 h 39"/>
                <a:gd name="T6" fmla="*/ 0 w 23"/>
                <a:gd name="T7" fmla="*/ 31 h 39"/>
                <a:gd name="T8" fmla="*/ 23 w 23"/>
                <a:gd name="T9" fmla="*/ 0 h 39"/>
                <a:gd name="T10" fmla="*/ 17 w 23"/>
                <a:gd name="T11" fmla="*/ 39 h 39"/>
              </a:gdLst>
              <a:ahLst/>
              <a:cxnLst>
                <a:cxn ang="0">
                  <a:pos x="T0" y="T1"/>
                </a:cxn>
                <a:cxn ang="0">
                  <a:pos x="T2" y="T3"/>
                </a:cxn>
                <a:cxn ang="0">
                  <a:pos x="T4" y="T5"/>
                </a:cxn>
                <a:cxn ang="0">
                  <a:pos x="T6" y="T7"/>
                </a:cxn>
                <a:cxn ang="0">
                  <a:pos x="T8" y="T9"/>
                </a:cxn>
                <a:cxn ang="0">
                  <a:pos x="T10" y="T11"/>
                </a:cxn>
              </a:cxnLst>
              <a:rect l="0" t="0" r="r" b="b"/>
              <a:pathLst>
                <a:path w="23" h="39">
                  <a:moveTo>
                    <a:pt x="17" y="39"/>
                  </a:moveTo>
                  <a:lnTo>
                    <a:pt x="17" y="39"/>
                  </a:lnTo>
                  <a:lnTo>
                    <a:pt x="8" y="36"/>
                  </a:lnTo>
                  <a:lnTo>
                    <a:pt x="0" y="31"/>
                  </a:lnTo>
                  <a:lnTo>
                    <a:pt x="23" y="0"/>
                  </a:lnTo>
                  <a:lnTo>
                    <a:pt x="17" y="39"/>
                  </a:lnTo>
                  <a:close/>
                </a:path>
              </a:pathLst>
            </a:custGeom>
            <a:solidFill>
              <a:srgbClr val="C0F0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243"/>
            <p:cNvSpPr>
              <a:spLocks/>
            </p:cNvSpPr>
            <p:nvPr/>
          </p:nvSpPr>
          <p:spPr bwMode="auto">
            <a:xfrm>
              <a:off x="2781802" y="3368819"/>
              <a:ext cx="52533" cy="66003"/>
            </a:xfrm>
            <a:custGeom>
              <a:avLst/>
              <a:gdLst>
                <a:gd name="T0" fmla="*/ 16 w 39"/>
                <a:gd name="T1" fmla="*/ 49 h 49"/>
                <a:gd name="T2" fmla="*/ 16 w 39"/>
                <a:gd name="T3" fmla="*/ 49 h 49"/>
                <a:gd name="T4" fmla="*/ 9 w 39"/>
                <a:gd name="T5" fmla="*/ 42 h 49"/>
                <a:gd name="T6" fmla="*/ 4 w 39"/>
                <a:gd name="T7" fmla="*/ 34 h 49"/>
                <a:gd name="T8" fmla="*/ 4 w 39"/>
                <a:gd name="T9" fmla="*/ 34 h 49"/>
                <a:gd name="T10" fmla="*/ 1 w 39"/>
                <a:gd name="T11" fmla="*/ 26 h 49"/>
                <a:gd name="T12" fmla="*/ 0 w 39"/>
                <a:gd name="T13" fmla="*/ 17 h 49"/>
                <a:gd name="T14" fmla="*/ 1 w 39"/>
                <a:gd name="T15" fmla="*/ 9 h 49"/>
                <a:gd name="T16" fmla="*/ 5 w 39"/>
                <a:gd name="T17" fmla="*/ 0 h 49"/>
                <a:gd name="T18" fmla="*/ 39 w 39"/>
                <a:gd name="T19" fmla="*/ 18 h 49"/>
                <a:gd name="T20" fmla="*/ 16 w 39"/>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9">
                  <a:moveTo>
                    <a:pt x="16" y="49"/>
                  </a:moveTo>
                  <a:lnTo>
                    <a:pt x="16" y="49"/>
                  </a:lnTo>
                  <a:lnTo>
                    <a:pt x="9" y="42"/>
                  </a:lnTo>
                  <a:lnTo>
                    <a:pt x="4" y="34"/>
                  </a:lnTo>
                  <a:lnTo>
                    <a:pt x="4" y="34"/>
                  </a:lnTo>
                  <a:lnTo>
                    <a:pt x="1" y="26"/>
                  </a:lnTo>
                  <a:lnTo>
                    <a:pt x="0" y="17"/>
                  </a:lnTo>
                  <a:lnTo>
                    <a:pt x="1" y="9"/>
                  </a:lnTo>
                  <a:lnTo>
                    <a:pt x="5" y="0"/>
                  </a:lnTo>
                  <a:lnTo>
                    <a:pt x="39" y="18"/>
                  </a:lnTo>
                  <a:lnTo>
                    <a:pt x="16" y="49"/>
                  </a:lnTo>
                  <a:close/>
                </a:path>
              </a:pathLst>
            </a:custGeom>
            <a:solidFill>
              <a:srgbClr val="AFE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244"/>
            <p:cNvSpPr>
              <a:spLocks/>
            </p:cNvSpPr>
            <p:nvPr/>
          </p:nvSpPr>
          <p:spPr bwMode="auto">
            <a:xfrm>
              <a:off x="2788536" y="3345920"/>
              <a:ext cx="45797" cy="47145"/>
            </a:xfrm>
            <a:custGeom>
              <a:avLst/>
              <a:gdLst>
                <a:gd name="T0" fmla="*/ 0 w 34"/>
                <a:gd name="T1" fmla="*/ 17 h 35"/>
                <a:gd name="T2" fmla="*/ 0 w 34"/>
                <a:gd name="T3" fmla="*/ 17 h 35"/>
                <a:gd name="T4" fmla="*/ 3 w 34"/>
                <a:gd name="T5" fmla="*/ 12 h 35"/>
                <a:gd name="T6" fmla="*/ 7 w 34"/>
                <a:gd name="T7" fmla="*/ 7 h 35"/>
                <a:gd name="T8" fmla="*/ 12 w 34"/>
                <a:gd name="T9" fmla="*/ 3 h 35"/>
                <a:gd name="T10" fmla="*/ 18 w 34"/>
                <a:gd name="T11" fmla="*/ 0 h 35"/>
                <a:gd name="T12" fmla="*/ 34 w 34"/>
                <a:gd name="T13" fmla="*/ 35 h 35"/>
                <a:gd name="T14" fmla="*/ 0 w 34"/>
                <a:gd name="T15" fmla="*/ 17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0" y="17"/>
                  </a:moveTo>
                  <a:lnTo>
                    <a:pt x="0" y="17"/>
                  </a:lnTo>
                  <a:lnTo>
                    <a:pt x="3" y="12"/>
                  </a:lnTo>
                  <a:lnTo>
                    <a:pt x="7" y="7"/>
                  </a:lnTo>
                  <a:lnTo>
                    <a:pt x="12" y="3"/>
                  </a:lnTo>
                  <a:lnTo>
                    <a:pt x="18" y="0"/>
                  </a:lnTo>
                  <a:lnTo>
                    <a:pt x="34" y="35"/>
                  </a:lnTo>
                  <a:lnTo>
                    <a:pt x="0" y="17"/>
                  </a:lnTo>
                  <a:close/>
                </a:path>
              </a:pathLst>
            </a:custGeom>
            <a:solidFill>
              <a:srgbClr val="9ED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245"/>
            <p:cNvSpPr>
              <a:spLocks/>
            </p:cNvSpPr>
            <p:nvPr/>
          </p:nvSpPr>
          <p:spPr bwMode="auto">
            <a:xfrm>
              <a:off x="2812782" y="3340532"/>
              <a:ext cx="39063" cy="52533"/>
            </a:xfrm>
            <a:custGeom>
              <a:avLst/>
              <a:gdLst>
                <a:gd name="T0" fmla="*/ 0 w 29"/>
                <a:gd name="T1" fmla="*/ 4 h 39"/>
                <a:gd name="T2" fmla="*/ 16 w 29"/>
                <a:gd name="T3" fmla="*/ 39 h 39"/>
                <a:gd name="T4" fmla="*/ 29 w 29"/>
                <a:gd name="T5" fmla="*/ 3 h 39"/>
                <a:gd name="T6" fmla="*/ 29 w 29"/>
                <a:gd name="T7" fmla="*/ 3 h 39"/>
                <a:gd name="T8" fmla="*/ 23 w 29"/>
                <a:gd name="T9" fmla="*/ 1 h 39"/>
                <a:gd name="T10" fmla="*/ 15 w 29"/>
                <a:gd name="T11" fmla="*/ 0 h 39"/>
                <a:gd name="T12" fmla="*/ 8 w 29"/>
                <a:gd name="T13" fmla="*/ 1 h 39"/>
                <a:gd name="T14" fmla="*/ 0 w 29"/>
                <a:gd name="T15" fmla="*/ 4 h 39"/>
                <a:gd name="T16" fmla="*/ 0 w 29"/>
                <a:gd name="T17"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9">
                  <a:moveTo>
                    <a:pt x="0" y="4"/>
                  </a:moveTo>
                  <a:lnTo>
                    <a:pt x="16" y="39"/>
                  </a:lnTo>
                  <a:lnTo>
                    <a:pt x="29" y="3"/>
                  </a:lnTo>
                  <a:lnTo>
                    <a:pt x="29" y="3"/>
                  </a:lnTo>
                  <a:lnTo>
                    <a:pt x="23" y="1"/>
                  </a:lnTo>
                  <a:lnTo>
                    <a:pt x="15" y="0"/>
                  </a:lnTo>
                  <a:lnTo>
                    <a:pt x="8" y="1"/>
                  </a:lnTo>
                  <a:lnTo>
                    <a:pt x="0" y="4"/>
                  </a:lnTo>
                  <a:lnTo>
                    <a:pt x="0" y="4"/>
                  </a:lnTo>
                  <a:close/>
                </a:path>
              </a:pathLst>
            </a:custGeom>
            <a:solidFill>
              <a:srgbClr val="8EC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246"/>
            <p:cNvSpPr>
              <a:spLocks/>
            </p:cNvSpPr>
            <p:nvPr/>
          </p:nvSpPr>
          <p:spPr bwMode="auto">
            <a:xfrm>
              <a:off x="2542039" y="3496782"/>
              <a:ext cx="219559" cy="107759"/>
            </a:xfrm>
            <a:custGeom>
              <a:avLst/>
              <a:gdLst>
                <a:gd name="T0" fmla="*/ 0 w 163"/>
                <a:gd name="T1" fmla="*/ 74 h 80"/>
                <a:gd name="T2" fmla="*/ 162 w 163"/>
                <a:gd name="T3" fmla="*/ 0 h 80"/>
                <a:gd name="T4" fmla="*/ 163 w 163"/>
                <a:gd name="T5" fmla="*/ 4 h 80"/>
                <a:gd name="T6" fmla="*/ 1 w 163"/>
                <a:gd name="T7" fmla="*/ 80 h 80"/>
                <a:gd name="T8" fmla="*/ 0 w 163"/>
                <a:gd name="T9" fmla="*/ 74 h 80"/>
              </a:gdLst>
              <a:ahLst/>
              <a:cxnLst>
                <a:cxn ang="0">
                  <a:pos x="T0" y="T1"/>
                </a:cxn>
                <a:cxn ang="0">
                  <a:pos x="T2" y="T3"/>
                </a:cxn>
                <a:cxn ang="0">
                  <a:pos x="T4" y="T5"/>
                </a:cxn>
                <a:cxn ang="0">
                  <a:pos x="T6" y="T7"/>
                </a:cxn>
                <a:cxn ang="0">
                  <a:pos x="T8" y="T9"/>
                </a:cxn>
              </a:cxnLst>
              <a:rect l="0" t="0" r="r" b="b"/>
              <a:pathLst>
                <a:path w="163" h="80">
                  <a:moveTo>
                    <a:pt x="0" y="74"/>
                  </a:moveTo>
                  <a:lnTo>
                    <a:pt x="162" y="0"/>
                  </a:lnTo>
                  <a:lnTo>
                    <a:pt x="163" y="4"/>
                  </a:lnTo>
                  <a:lnTo>
                    <a:pt x="1" y="80"/>
                  </a:lnTo>
                  <a:lnTo>
                    <a:pt x="0" y="74"/>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247"/>
            <p:cNvSpPr>
              <a:spLocks/>
            </p:cNvSpPr>
            <p:nvPr/>
          </p:nvSpPr>
          <p:spPr bwMode="auto">
            <a:xfrm>
              <a:off x="2486812" y="3461761"/>
              <a:ext cx="92942" cy="134698"/>
            </a:xfrm>
            <a:custGeom>
              <a:avLst/>
              <a:gdLst>
                <a:gd name="T0" fmla="*/ 0 w 69"/>
                <a:gd name="T1" fmla="*/ 14 h 100"/>
                <a:gd name="T2" fmla="*/ 28 w 69"/>
                <a:gd name="T3" fmla="*/ 0 h 100"/>
                <a:gd name="T4" fmla="*/ 69 w 69"/>
                <a:gd name="T5" fmla="*/ 88 h 100"/>
                <a:gd name="T6" fmla="*/ 41 w 69"/>
                <a:gd name="T7" fmla="*/ 100 h 100"/>
                <a:gd name="T8" fmla="*/ 0 w 69"/>
                <a:gd name="T9" fmla="*/ 14 h 100"/>
              </a:gdLst>
              <a:ahLst/>
              <a:cxnLst>
                <a:cxn ang="0">
                  <a:pos x="T0" y="T1"/>
                </a:cxn>
                <a:cxn ang="0">
                  <a:pos x="T2" y="T3"/>
                </a:cxn>
                <a:cxn ang="0">
                  <a:pos x="T4" y="T5"/>
                </a:cxn>
                <a:cxn ang="0">
                  <a:pos x="T6" y="T7"/>
                </a:cxn>
                <a:cxn ang="0">
                  <a:pos x="T8" y="T9"/>
                </a:cxn>
              </a:cxnLst>
              <a:rect l="0" t="0" r="r" b="b"/>
              <a:pathLst>
                <a:path w="69" h="100">
                  <a:moveTo>
                    <a:pt x="0" y="14"/>
                  </a:moveTo>
                  <a:lnTo>
                    <a:pt x="28" y="0"/>
                  </a:lnTo>
                  <a:lnTo>
                    <a:pt x="69" y="88"/>
                  </a:lnTo>
                  <a:lnTo>
                    <a:pt x="41" y="100"/>
                  </a:lnTo>
                  <a:lnTo>
                    <a:pt x="0" y="14"/>
                  </a:lnTo>
                  <a:close/>
                </a:path>
              </a:pathLst>
            </a:custGeom>
            <a:solidFill>
              <a:srgbClr val="AD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248"/>
            <p:cNvSpPr>
              <a:spLocks/>
            </p:cNvSpPr>
            <p:nvPr/>
          </p:nvSpPr>
          <p:spPr bwMode="auto">
            <a:xfrm>
              <a:off x="2552814" y="3486006"/>
              <a:ext cx="72737" cy="90248"/>
            </a:xfrm>
            <a:custGeom>
              <a:avLst/>
              <a:gdLst>
                <a:gd name="T0" fmla="*/ 0 w 54"/>
                <a:gd name="T1" fmla="*/ 13 h 67"/>
                <a:gd name="T2" fmla="*/ 28 w 54"/>
                <a:gd name="T3" fmla="*/ 0 h 67"/>
                <a:gd name="T4" fmla="*/ 54 w 54"/>
                <a:gd name="T5" fmla="*/ 54 h 67"/>
                <a:gd name="T6" fmla="*/ 25 w 54"/>
                <a:gd name="T7" fmla="*/ 67 h 67"/>
                <a:gd name="T8" fmla="*/ 0 w 54"/>
                <a:gd name="T9" fmla="*/ 13 h 67"/>
              </a:gdLst>
              <a:ahLst/>
              <a:cxnLst>
                <a:cxn ang="0">
                  <a:pos x="T0" y="T1"/>
                </a:cxn>
                <a:cxn ang="0">
                  <a:pos x="T2" y="T3"/>
                </a:cxn>
                <a:cxn ang="0">
                  <a:pos x="T4" y="T5"/>
                </a:cxn>
                <a:cxn ang="0">
                  <a:pos x="T6" y="T7"/>
                </a:cxn>
                <a:cxn ang="0">
                  <a:pos x="T8" y="T9"/>
                </a:cxn>
              </a:cxnLst>
              <a:rect l="0" t="0" r="r" b="b"/>
              <a:pathLst>
                <a:path w="54" h="67">
                  <a:moveTo>
                    <a:pt x="0" y="13"/>
                  </a:moveTo>
                  <a:lnTo>
                    <a:pt x="28" y="0"/>
                  </a:lnTo>
                  <a:lnTo>
                    <a:pt x="54" y="54"/>
                  </a:lnTo>
                  <a:lnTo>
                    <a:pt x="25" y="67"/>
                  </a:lnTo>
                  <a:lnTo>
                    <a:pt x="0" y="13"/>
                  </a:lnTo>
                  <a:close/>
                </a:path>
              </a:pathLst>
            </a:custGeom>
            <a:solidFill>
              <a:srgbClr val="B918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249"/>
            <p:cNvSpPr>
              <a:spLocks/>
            </p:cNvSpPr>
            <p:nvPr/>
          </p:nvSpPr>
          <p:spPr bwMode="auto">
            <a:xfrm>
              <a:off x="2608040" y="3490048"/>
              <a:ext cx="61961" cy="64655"/>
            </a:xfrm>
            <a:custGeom>
              <a:avLst/>
              <a:gdLst>
                <a:gd name="T0" fmla="*/ 0 w 46"/>
                <a:gd name="T1" fmla="*/ 13 h 48"/>
                <a:gd name="T2" fmla="*/ 29 w 46"/>
                <a:gd name="T3" fmla="*/ 0 h 48"/>
                <a:gd name="T4" fmla="*/ 46 w 46"/>
                <a:gd name="T5" fmla="*/ 36 h 48"/>
                <a:gd name="T6" fmla="*/ 17 w 46"/>
                <a:gd name="T7" fmla="*/ 48 h 48"/>
                <a:gd name="T8" fmla="*/ 0 w 46"/>
                <a:gd name="T9" fmla="*/ 13 h 48"/>
              </a:gdLst>
              <a:ahLst/>
              <a:cxnLst>
                <a:cxn ang="0">
                  <a:pos x="T0" y="T1"/>
                </a:cxn>
                <a:cxn ang="0">
                  <a:pos x="T2" y="T3"/>
                </a:cxn>
                <a:cxn ang="0">
                  <a:pos x="T4" y="T5"/>
                </a:cxn>
                <a:cxn ang="0">
                  <a:pos x="T6" y="T7"/>
                </a:cxn>
                <a:cxn ang="0">
                  <a:pos x="T8" y="T9"/>
                </a:cxn>
              </a:cxnLst>
              <a:rect l="0" t="0" r="r" b="b"/>
              <a:pathLst>
                <a:path w="46" h="48">
                  <a:moveTo>
                    <a:pt x="0" y="13"/>
                  </a:moveTo>
                  <a:lnTo>
                    <a:pt x="29" y="0"/>
                  </a:lnTo>
                  <a:lnTo>
                    <a:pt x="46" y="36"/>
                  </a:lnTo>
                  <a:lnTo>
                    <a:pt x="17" y="48"/>
                  </a:lnTo>
                  <a:lnTo>
                    <a:pt x="0" y="13"/>
                  </a:lnTo>
                  <a:close/>
                </a:path>
              </a:pathLst>
            </a:custGeom>
            <a:solidFill>
              <a:srgbClr val="C4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250"/>
            <p:cNvSpPr>
              <a:spLocks/>
            </p:cNvSpPr>
            <p:nvPr/>
          </p:nvSpPr>
          <p:spPr bwMode="auto">
            <a:xfrm>
              <a:off x="2643062" y="3445597"/>
              <a:ext cx="71391" cy="88901"/>
            </a:xfrm>
            <a:custGeom>
              <a:avLst/>
              <a:gdLst>
                <a:gd name="T0" fmla="*/ 0 w 53"/>
                <a:gd name="T1" fmla="*/ 14 h 66"/>
                <a:gd name="T2" fmla="*/ 28 w 53"/>
                <a:gd name="T3" fmla="*/ 0 h 66"/>
                <a:gd name="T4" fmla="*/ 53 w 53"/>
                <a:gd name="T5" fmla="*/ 53 h 66"/>
                <a:gd name="T6" fmla="*/ 24 w 53"/>
                <a:gd name="T7" fmla="*/ 66 h 66"/>
                <a:gd name="T8" fmla="*/ 0 w 53"/>
                <a:gd name="T9" fmla="*/ 14 h 66"/>
              </a:gdLst>
              <a:ahLst/>
              <a:cxnLst>
                <a:cxn ang="0">
                  <a:pos x="T0" y="T1"/>
                </a:cxn>
                <a:cxn ang="0">
                  <a:pos x="T2" y="T3"/>
                </a:cxn>
                <a:cxn ang="0">
                  <a:pos x="T4" y="T5"/>
                </a:cxn>
                <a:cxn ang="0">
                  <a:pos x="T6" y="T7"/>
                </a:cxn>
                <a:cxn ang="0">
                  <a:pos x="T8" y="T9"/>
                </a:cxn>
              </a:cxnLst>
              <a:rect l="0" t="0" r="r" b="b"/>
              <a:pathLst>
                <a:path w="53" h="66">
                  <a:moveTo>
                    <a:pt x="0" y="14"/>
                  </a:moveTo>
                  <a:lnTo>
                    <a:pt x="28" y="0"/>
                  </a:lnTo>
                  <a:lnTo>
                    <a:pt x="53" y="53"/>
                  </a:lnTo>
                  <a:lnTo>
                    <a:pt x="24" y="66"/>
                  </a:lnTo>
                  <a:lnTo>
                    <a:pt x="0" y="14"/>
                  </a:lnTo>
                  <a:close/>
                </a:path>
              </a:pathLst>
            </a:custGeom>
            <a:solidFill>
              <a:srgbClr val="D0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251"/>
            <p:cNvSpPr>
              <a:spLocks/>
            </p:cNvSpPr>
            <p:nvPr/>
          </p:nvSpPr>
          <p:spPr bwMode="auto">
            <a:xfrm>
              <a:off x="2698289" y="3445597"/>
              <a:ext cx="61961" cy="67349"/>
            </a:xfrm>
            <a:custGeom>
              <a:avLst/>
              <a:gdLst>
                <a:gd name="T0" fmla="*/ 0 w 46"/>
                <a:gd name="T1" fmla="*/ 14 h 50"/>
                <a:gd name="T2" fmla="*/ 28 w 46"/>
                <a:gd name="T3" fmla="*/ 0 h 50"/>
                <a:gd name="T4" fmla="*/ 46 w 46"/>
                <a:gd name="T5" fmla="*/ 38 h 50"/>
                <a:gd name="T6" fmla="*/ 17 w 46"/>
                <a:gd name="T7" fmla="*/ 50 h 50"/>
                <a:gd name="T8" fmla="*/ 0 w 46"/>
                <a:gd name="T9" fmla="*/ 14 h 50"/>
              </a:gdLst>
              <a:ahLst/>
              <a:cxnLst>
                <a:cxn ang="0">
                  <a:pos x="T0" y="T1"/>
                </a:cxn>
                <a:cxn ang="0">
                  <a:pos x="T2" y="T3"/>
                </a:cxn>
                <a:cxn ang="0">
                  <a:pos x="T4" y="T5"/>
                </a:cxn>
                <a:cxn ang="0">
                  <a:pos x="T6" y="T7"/>
                </a:cxn>
                <a:cxn ang="0">
                  <a:pos x="T8" y="T9"/>
                </a:cxn>
              </a:cxnLst>
              <a:rect l="0" t="0" r="r" b="b"/>
              <a:pathLst>
                <a:path w="46" h="50">
                  <a:moveTo>
                    <a:pt x="0" y="14"/>
                  </a:moveTo>
                  <a:lnTo>
                    <a:pt x="28" y="0"/>
                  </a:lnTo>
                  <a:lnTo>
                    <a:pt x="46" y="38"/>
                  </a:lnTo>
                  <a:lnTo>
                    <a:pt x="17" y="50"/>
                  </a:lnTo>
                  <a:lnTo>
                    <a:pt x="0" y="14"/>
                  </a:lnTo>
                  <a:close/>
                </a:path>
              </a:pathLst>
            </a:custGeom>
            <a:solidFill>
              <a:srgbClr val="DB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252"/>
            <p:cNvSpPr>
              <a:spLocks/>
            </p:cNvSpPr>
            <p:nvPr/>
          </p:nvSpPr>
          <p:spPr bwMode="auto">
            <a:xfrm>
              <a:off x="2815476" y="3460414"/>
              <a:ext cx="22899" cy="14817"/>
            </a:xfrm>
            <a:custGeom>
              <a:avLst/>
              <a:gdLst>
                <a:gd name="T0" fmla="*/ 0 w 17"/>
                <a:gd name="T1" fmla="*/ 7 h 11"/>
                <a:gd name="T2" fmla="*/ 15 w 17"/>
                <a:gd name="T3" fmla="*/ 0 h 11"/>
                <a:gd name="T4" fmla="*/ 17 w 17"/>
                <a:gd name="T5" fmla="*/ 4 h 11"/>
                <a:gd name="T6" fmla="*/ 2 w 17"/>
                <a:gd name="T7" fmla="*/ 11 h 11"/>
                <a:gd name="T8" fmla="*/ 0 w 17"/>
                <a:gd name="T9" fmla="*/ 7 h 11"/>
              </a:gdLst>
              <a:ahLst/>
              <a:cxnLst>
                <a:cxn ang="0">
                  <a:pos x="T0" y="T1"/>
                </a:cxn>
                <a:cxn ang="0">
                  <a:pos x="T2" y="T3"/>
                </a:cxn>
                <a:cxn ang="0">
                  <a:pos x="T4" y="T5"/>
                </a:cxn>
                <a:cxn ang="0">
                  <a:pos x="T6" y="T7"/>
                </a:cxn>
                <a:cxn ang="0">
                  <a:pos x="T8" y="T9"/>
                </a:cxn>
              </a:cxnLst>
              <a:rect l="0" t="0" r="r" b="b"/>
              <a:pathLst>
                <a:path w="17" h="11">
                  <a:moveTo>
                    <a:pt x="0" y="7"/>
                  </a:moveTo>
                  <a:lnTo>
                    <a:pt x="15" y="0"/>
                  </a:lnTo>
                  <a:lnTo>
                    <a:pt x="17" y="4"/>
                  </a:lnTo>
                  <a:lnTo>
                    <a:pt x="2" y="11"/>
                  </a:lnTo>
                  <a:lnTo>
                    <a:pt x="0" y="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 name="Freeform 253"/>
            <p:cNvSpPr>
              <a:spLocks/>
            </p:cNvSpPr>
            <p:nvPr/>
          </p:nvSpPr>
          <p:spPr bwMode="auto">
            <a:xfrm>
              <a:off x="2845110" y="3429433"/>
              <a:ext cx="60615" cy="32328"/>
            </a:xfrm>
            <a:custGeom>
              <a:avLst/>
              <a:gdLst>
                <a:gd name="T0" fmla="*/ 0 w 45"/>
                <a:gd name="T1" fmla="*/ 20 h 24"/>
                <a:gd name="T2" fmla="*/ 43 w 45"/>
                <a:gd name="T3" fmla="*/ 0 h 24"/>
                <a:gd name="T4" fmla="*/ 45 w 45"/>
                <a:gd name="T5" fmla="*/ 4 h 24"/>
                <a:gd name="T6" fmla="*/ 1 w 45"/>
                <a:gd name="T7" fmla="*/ 24 h 24"/>
                <a:gd name="T8" fmla="*/ 0 w 45"/>
                <a:gd name="T9" fmla="*/ 20 h 24"/>
              </a:gdLst>
              <a:ahLst/>
              <a:cxnLst>
                <a:cxn ang="0">
                  <a:pos x="T0" y="T1"/>
                </a:cxn>
                <a:cxn ang="0">
                  <a:pos x="T2" y="T3"/>
                </a:cxn>
                <a:cxn ang="0">
                  <a:pos x="T4" y="T5"/>
                </a:cxn>
                <a:cxn ang="0">
                  <a:pos x="T6" y="T7"/>
                </a:cxn>
                <a:cxn ang="0">
                  <a:pos x="T8" y="T9"/>
                </a:cxn>
              </a:cxnLst>
              <a:rect l="0" t="0" r="r" b="b"/>
              <a:pathLst>
                <a:path w="45" h="24">
                  <a:moveTo>
                    <a:pt x="0" y="20"/>
                  </a:moveTo>
                  <a:lnTo>
                    <a:pt x="43" y="0"/>
                  </a:lnTo>
                  <a:lnTo>
                    <a:pt x="45" y="4"/>
                  </a:lnTo>
                  <a:lnTo>
                    <a:pt x="1" y="24"/>
                  </a:lnTo>
                  <a:lnTo>
                    <a:pt x="0" y="2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254"/>
            <p:cNvSpPr>
              <a:spLocks/>
            </p:cNvSpPr>
            <p:nvPr/>
          </p:nvSpPr>
          <p:spPr bwMode="auto">
            <a:xfrm>
              <a:off x="2552814" y="3542580"/>
              <a:ext cx="172414" cy="88901"/>
            </a:xfrm>
            <a:custGeom>
              <a:avLst/>
              <a:gdLst>
                <a:gd name="T0" fmla="*/ 0 w 128"/>
                <a:gd name="T1" fmla="*/ 58 h 66"/>
                <a:gd name="T2" fmla="*/ 125 w 128"/>
                <a:gd name="T3" fmla="*/ 0 h 66"/>
                <a:gd name="T4" fmla="*/ 128 w 128"/>
                <a:gd name="T5" fmla="*/ 8 h 66"/>
                <a:gd name="T6" fmla="*/ 4 w 128"/>
                <a:gd name="T7" fmla="*/ 66 h 66"/>
                <a:gd name="T8" fmla="*/ 0 w 128"/>
                <a:gd name="T9" fmla="*/ 58 h 66"/>
              </a:gdLst>
              <a:ahLst/>
              <a:cxnLst>
                <a:cxn ang="0">
                  <a:pos x="T0" y="T1"/>
                </a:cxn>
                <a:cxn ang="0">
                  <a:pos x="T2" y="T3"/>
                </a:cxn>
                <a:cxn ang="0">
                  <a:pos x="T4" y="T5"/>
                </a:cxn>
                <a:cxn ang="0">
                  <a:pos x="T6" y="T7"/>
                </a:cxn>
                <a:cxn ang="0">
                  <a:pos x="T8" y="T9"/>
                </a:cxn>
              </a:cxnLst>
              <a:rect l="0" t="0" r="r" b="b"/>
              <a:pathLst>
                <a:path w="128" h="66">
                  <a:moveTo>
                    <a:pt x="0" y="58"/>
                  </a:moveTo>
                  <a:lnTo>
                    <a:pt x="125" y="0"/>
                  </a:lnTo>
                  <a:lnTo>
                    <a:pt x="128"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255"/>
            <p:cNvSpPr>
              <a:spLocks/>
            </p:cNvSpPr>
            <p:nvPr/>
          </p:nvSpPr>
          <p:spPr bwMode="auto">
            <a:xfrm>
              <a:off x="2560896" y="3562785"/>
              <a:ext cx="173761" cy="88901"/>
            </a:xfrm>
            <a:custGeom>
              <a:avLst/>
              <a:gdLst>
                <a:gd name="T0" fmla="*/ 0 w 129"/>
                <a:gd name="T1" fmla="*/ 58 h 66"/>
                <a:gd name="T2" fmla="*/ 126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6"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256"/>
            <p:cNvSpPr>
              <a:spLocks/>
            </p:cNvSpPr>
            <p:nvPr/>
          </p:nvSpPr>
          <p:spPr bwMode="auto">
            <a:xfrm>
              <a:off x="2570325" y="3581643"/>
              <a:ext cx="172414" cy="90248"/>
            </a:xfrm>
            <a:custGeom>
              <a:avLst/>
              <a:gdLst>
                <a:gd name="T0" fmla="*/ 0 w 128"/>
                <a:gd name="T1" fmla="*/ 58 h 67"/>
                <a:gd name="T2" fmla="*/ 126 w 128"/>
                <a:gd name="T3" fmla="*/ 0 h 67"/>
                <a:gd name="T4" fmla="*/ 128 w 128"/>
                <a:gd name="T5" fmla="*/ 9 h 67"/>
                <a:gd name="T6" fmla="*/ 4 w 128"/>
                <a:gd name="T7" fmla="*/ 67 h 67"/>
                <a:gd name="T8" fmla="*/ 0 w 128"/>
                <a:gd name="T9" fmla="*/ 58 h 67"/>
              </a:gdLst>
              <a:ahLst/>
              <a:cxnLst>
                <a:cxn ang="0">
                  <a:pos x="T0" y="T1"/>
                </a:cxn>
                <a:cxn ang="0">
                  <a:pos x="T2" y="T3"/>
                </a:cxn>
                <a:cxn ang="0">
                  <a:pos x="T4" y="T5"/>
                </a:cxn>
                <a:cxn ang="0">
                  <a:pos x="T6" y="T7"/>
                </a:cxn>
                <a:cxn ang="0">
                  <a:pos x="T8" y="T9"/>
                </a:cxn>
              </a:cxnLst>
              <a:rect l="0" t="0" r="r" b="b"/>
              <a:pathLst>
                <a:path w="128" h="67">
                  <a:moveTo>
                    <a:pt x="0" y="58"/>
                  </a:moveTo>
                  <a:lnTo>
                    <a:pt x="126" y="0"/>
                  </a:lnTo>
                  <a:lnTo>
                    <a:pt x="128" y="9"/>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257"/>
            <p:cNvSpPr>
              <a:spLocks/>
            </p:cNvSpPr>
            <p:nvPr/>
          </p:nvSpPr>
          <p:spPr bwMode="auto">
            <a:xfrm>
              <a:off x="2579754" y="3600500"/>
              <a:ext cx="172414" cy="90248"/>
            </a:xfrm>
            <a:custGeom>
              <a:avLst/>
              <a:gdLst>
                <a:gd name="T0" fmla="*/ 0 w 128"/>
                <a:gd name="T1" fmla="*/ 59 h 67"/>
                <a:gd name="T2" fmla="*/ 125 w 128"/>
                <a:gd name="T3" fmla="*/ 0 h 67"/>
                <a:gd name="T4" fmla="*/ 128 w 128"/>
                <a:gd name="T5" fmla="*/ 9 h 67"/>
                <a:gd name="T6" fmla="*/ 4 w 128"/>
                <a:gd name="T7" fmla="*/ 67 h 67"/>
                <a:gd name="T8" fmla="*/ 0 w 128"/>
                <a:gd name="T9" fmla="*/ 59 h 67"/>
              </a:gdLst>
              <a:ahLst/>
              <a:cxnLst>
                <a:cxn ang="0">
                  <a:pos x="T0" y="T1"/>
                </a:cxn>
                <a:cxn ang="0">
                  <a:pos x="T2" y="T3"/>
                </a:cxn>
                <a:cxn ang="0">
                  <a:pos x="T4" y="T5"/>
                </a:cxn>
                <a:cxn ang="0">
                  <a:pos x="T6" y="T7"/>
                </a:cxn>
                <a:cxn ang="0">
                  <a:pos x="T8" y="T9"/>
                </a:cxn>
              </a:cxnLst>
              <a:rect l="0" t="0" r="r" b="b"/>
              <a:pathLst>
                <a:path w="128" h="67">
                  <a:moveTo>
                    <a:pt x="0" y="59"/>
                  </a:moveTo>
                  <a:lnTo>
                    <a:pt x="125" y="0"/>
                  </a:lnTo>
                  <a:lnTo>
                    <a:pt x="128" y="9"/>
                  </a:lnTo>
                  <a:lnTo>
                    <a:pt x="4" y="67"/>
                  </a:lnTo>
                  <a:lnTo>
                    <a:pt x="0" y="5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258"/>
            <p:cNvSpPr>
              <a:spLocks/>
            </p:cNvSpPr>
            <p:nvPr/>
          </p:nvSpPr>
          <p:spPr bwMode="auto">
            <a:xfrm>
              <a:off x="2589183" y="3620705"/>
              <a:ext cx="172414" cy="88901"/>
            </a:xfrm>
            <a:custGeom>
              <a:avLst/>
              <a:gdLst>
                <a:gd name="T0" fmla="*/ 0 w 128"/>
                <a:gd name="T1" fmla="*/ 58 h 66"/>
                <a:gd name="T2" fmla="*/ 125 w 128"/>
                <a:gd name="T3" fmla="*/ 0 h 66"/>
                <a:gd name="T4" fmla="*/ 128 w 128"/>
                <a:gd name="T5" fmla="*/ 8 h 66"/>
                <a:gd name="T6" fmla="*/ 4 w 128"/>
                <a:gd name="T7" fmla="*/ 66 h 66"/>
                <a:gd name="T8" fmla="*/ 0 w 128"/>
                <a:gd name="T9" fmla="*/ 58 h 66"/>
              </a:gdLst>
              <a:ahLst/>
              <a:cxnLst>
                <a:cxn ang="0">
                  <a:pos x="T0" y="T1"/>
                </a:cxn>
                <a:cxn ang="0">
                  <a:pos x="T2" y="T3"/>
                </a:cxn>
                <a:cxn ang="0">
                  <a:pos x="T4" y="T5"/>
                </a:cxn>
                <a:cxn ang="0">
                  <a:pos x="T6" y="T7"/>
                </a:cxn>
                <a:cxn ang="0">
                  <a:pos x="T8" y="T9"/>
                </a:cxn>
              </a:cxnLst>
              <a:rect l="0" t="0" r="r" b="b"/>
              <a:pathLst>
                <a:path w="128" h="66">
                  <a:moveTo>
                    <a:pt x="0" y="58"/>
                  </a:moveTo>
                  <a:lnTo>
                    <a:pt x="125" y="0"/>
                  </a:lnTo>
                  <a:lnTo>
                    <a:pt x="128"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259"/>
            <p:cNvSpPr>
              <a:spLocks/>
            </p:cNvSpPr>
            <p:nvPr/>
          </p:nvSpPr>
          <p:spPr bwMode="auto">
            <a:xfrm>
              <a:off x="2597264" y="3640910"/>
              <a:ext cx="173761" cy="88901"/>
            </a:xfrm>
            <a:custGeom>
              <a:avLst/>
              <a:gdLst>
                <a:gd name="T0" fmla="*/ 0 w 129"/>
                <a:gd name="T1" fmla="*/ 58 h 66"/>
                <a:gd name="T2" fmla="*/ 126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6"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260"/>
            <p:cNvSpPr>
              <a:spLocks/>
            </p:cNvSpPr>
            <p:nvPr/>
          </p:nvSpPr>
          <p:spPr bwMode="auto">
            <a:xfrm>
              <a:off x="2606694" y="3659768"/>
              <a:ext cx="175108" cy="90248"/>
            </a:xfrm>
            <a:custGeom>
              <a:avLst/>
              <a:gdLst>
                <a:gd name="T0" fmla="*/ 0 w 130"/>
                <a:gd name="T1" fmla="*/ 59 h 67"/>
                <a:gd name="T2" fmla="*/ 126 w 130"/>
                <a:gd name="T3" fmla="*/ 0 h 67"/>
                <a:gd name="T4" fmla="*/ 130 w 130"/>
                <a:gd name="T5" fmla="*/ 9 h 67"/>
                <a:gd name="T6" fmla="*/ 4 w 130"/>
                <a:gd name="T7" fmla="*/ 67 h 67"/>
                <a:gd name="T8" fmla="*/ 0 w 130"/>
                <a:gd name="T9" fmla="*/ 59 h 67"/>
              </a:gdLst>
              <a:ahLst/>
              <a:cxnLst>
                <a:cxn ang="0">
                  <a:pos x="T0" y="T1"/>
                </a:cxn>
                <a:cxn ang="0">
                  <a:pos x="T2" y="T3"/>
                </a:cxn>
                <a:cxn ang="0">
                  <a:pos x="T4" y="T5"/>
                </a:cxn>
                <a:cxn ang="0">
                  <a:pos x="T6" y="T7"/>
                </a:cxn>
                <a:cxn ang="0">
                  <a:pos x="T8" y="T9"/>
                </a:cxn>
              </a:cxnLst>
              <a:rect l="0" t="0" r="r" b="b"/>
              <a:pathLst>
                <a:path w="130" h="67">
                  <a:moveTo>
                    <a:pt x="0" y="59"/>
                  </a:moveTo>
                  <a:lnTo>
                    <a:pt x="126" y="0"/>
                  </a:lnTo>
                  <a:lnTo>
                    <a:pt x="130" y="9"/>
                  </a:lnTo>
                  <a:lnTo>
                    <a:pt x="4" y="67"/>
                  </a:lnTo>
                  <a:lnTo>
                    <a:pt x="0" y="5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261"/>
            <p:cNvSpPr>
              <a:spLocks/>
            </p:cNvSpPr>
            <p:nvPr/>
          </p:nvSpPr>
          <p:spPr bwMode="auto">
            <a:xfrm>
              <a:off x="2616122" y="3719035"/>
              <a:ext cx="88901" cy="49839"/>
            </a:xfrm>
            <a:custGeom>
              <a:avLst/>
              <a:gdLst>
                <a:gd name="T0" fmla="*/ 0 w 66"/>
                <a:gd name="T1" fmla="*/ 29 h 37"/>
                <a:gd name="T2" fmla="*/ 62 w 66"/>
                <a:gd name="T3" fmla="*/ 0 h 37"/>
                <a:gd name="T4" fmla="*/ 66 w 66"/>
                <a:gd name="T5" fmla="*/ 8 h 37"/>
                <a:gd name="T6" fmla="*/ 4 w 66"/>
                <a:gd name="T7" fmla="*/ 37 h 37"/>
                <a:gd name="T8" fmla="*/ 0 w 66"/>
                <a:gd name="T9" fmla="*/ 29 h 37"/>
              </a:gdLst>
              <a:ahLst/>
              <a:cxnLst>
                <a:cxn ang="0">
                  <a:pos x="T0" y="T1"/>
                </a:cxn>
                <a:cxn ang="0">
                  <a:pos x="T2" y="T3"/>
                </a:cxn>
                <a:cxn ang="0">
                  <a:pos x="T4" y="T5"/>
                </a:cxn>
                <a:cxn ang="0">
                  <a:pos x="T6" y="T7"/>
                </a:cxn>
                <a:cxn ang="0">
                  <a:pos x="T8" y="T9"/>
                </a:cxn>
              </a:cxnLst>
              <a:rect l="0" t="0" r="r" b="b"/>
              <a:pathLst>
                <a:path w="66" h="37">
                  <a:moveTo>
                    <a:pt x="0" y="29"/>
                  </a:moveTo>
                  <a:lnTo>
                    <a:pt x="62" y="0"/>
                  </a:lnTo>
                  <a:lnTo>
                    <a:pt x="66" y="8"/>
                  </a:lnTo>
                  <a:lnTo>
                    <a:pt x="4" y="37"/>
                  </a:lnTo>
                  <a:lnTo>
                    <a:pt x="0" y="2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262"/>
            <p:cNvSpPr>
              <a:spLocks/>
            </p:cNvSpPr>
            <p:nvPr/>
          </p:nvSpPr>
          <p:spPr bwMode="auto">
            <a:xfrm>
              <a:off x="2750821" y="3449638"/>
              <a:ext cx="173761" cy="90248"/>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263"/>
            <p:cNvSpPr>
              <a:spLocks/>
            </p:cNvSpPr>
            <p:nvPr/>
          </p:nvSpPr>
          <p:spPr bwMode="auto">
            <a:xfrm>
              <a:off x="2760250" y="3469842"/>
              <a:ext cx="173761" cy="88901"/>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 name="Freeform 264"/>
            <p:cNvSpPr>
              <a:spLocks/>
            </p:cNvSpPr>
            <p:nvPr/>
          </p:nvSpPr>
          <p:spPr bwMode="auto">
            <a:xfrm>
              <a:off x="2760250" y="3469842"/>
              <a:ext cx="173761" cy="88901"/>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 name="Freeform 265"/>
            <p:cNvSpPr>
              <a:spLocks/>
            </p:cNvSpPr>
            <p:nvPr/>
          </p:nvSpPr>
          <p:spPr bwMode="auto">
            <a:xfrm>
              <a:off x="2768332" y="3490048"/>
              <a:ext cx="175108" cy="88901"/>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 name="Freeform 266"/>
            <p:cNvSpPr>
              <a:spLocks/>
            </p:cNvSpPr>
            <p:nvPr/>
          </p:nvSpPr>
          <p:spPr bwMode="auto">
            <a:xfrm>
              <a:off x="2768332" y="3490048"/>
              <a:ext cx="175108" cy="88901"/>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267"/>
            <p:cNvSpPr>
              <a:spLocks/>
            </p:cNvSpPr>
            <p:nvPr/>
          </p:nvSpPr>
          <p:spPr bwMode="auto">
            <a:xfrm>
              <a:off x="2777760" y="3508905"/>
              <a:ext cx="175108" cy="90248"/>
            </a:xfrm>
            <a:custGeom>
              <a:avLst/>
              <a:gdLst>
                <a:gd name="T0" fmla="*/ 0 w 130"/>
                <a:gd name="T1" fmla="*/ 58 h 67"/>
                <a:gd name="T2" fmla="*/ 126 w 130"/>
                <a:gd name="T3" fmla="*/ 0 h 67"/>
                <a:gd name="T4" fmla="*/ 130 w 130"/>
                <a:gd name="T5" fmla="*/ 9 h 67"/>
                <a:gd name="T6" fmla="*/ 4 w 130"/>
                <a:gd name="T7" fmla="*/ 67 h 67"/>
                <a:gd name="T8" fmla="*/ 0 w 130"/>
                <a:gd name="T9" fmla="*/ 58 h 67"/>
              </a:gdLst>
              <a:ahLst/>
              <a:cxnLst>
                <a:cxn ang="0">
                  <a:pos x="T0" y="T1"/>
                </a:cxn>
                <a:cxn ang="0">
                  <a:pos x="T2" y="T3"/>
                </a:cxn>
                <a:cxn ang="0">
                  <a:pos x="T4" y="T5"/>
                </a:cxn>
                <a:cxn ang="0">
                  <a:pos x="T6" y="T7"/>
                </a:cxn>
                <a:cxn ang="0">
                  <a:pos x="T8" y="T9"/>
                </a:cxn>
              </a:cxnLst>
              <a:rect l="0" t="0" r="r" b="b"/>
              <a:pathLst>
                <a:path w="130" h="67">
                  <a:moveTo>
                    <a:pt x="0" y="58"/>
                  </a:moveTo>
                  <a:lnTo>
                    <a:pt x="126" y="0"/>
                  </a:lnTo>
                  <a:lnTo>
                    <a:pt x="130" y="9"/>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268"/>
            <p:cNvSpPr>
              <a:spLocks/>
            </p:cNvSpPr>
            <p:nvPr/>
          </p:nvSpPr>
          <p:spPr bwMode="auto">
            <a:xfrm>
              <a:off x="2787190" y="3527763"/>
              <a:ext cx="173761" cy="90248"/>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 name="Freeform 269"/>
            <p:cNvSpPr>
              <a:spLocks/>
            </p:cNvSpPr>
            <p:nvPr/>
          </p:nvSpPr>
          <p:spPr bwMode="auto">
            <a:xfrm>
              <a:off x="2787190" y="3527763"/>
              <a:ext cx="173761" cy="90248"/>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270"/>
            <p:cNvSpPr>
              <a:spLocks/>
            </p:cNvSpPr>
            <p:nvPr/>
          </p:nvSpPr>
          <p:spPr bwMode="auto">
            <a:xfrm>
              <a:off x="2796618" y="3547968"/>
              <a:ext cx="173761" cy="88901"/>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271"/>
            <p:cNvSpPr>
              <a:spLocks/>
            </p:cNvSpPr>
            <p:nvPr/>
          </p:nvSpPr>
          <p:spPr bwMode="auto">
            <a:xfrm>
              <a:off x="2796618" y="3547968"/>
              <a:ext cx="173761" cy="88901"/>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272"/>
            <p:cNvSpPr>
              <a:spLocks/>
            </p:cNvSpPr>
            <p:nvPr/>
          </p:nvSpPr>
          <p:spPr bwMode="auto">
            <a:xfrm>
              <a:off x="2804700" y="3568173"/>
              <a:ext cx="175108" cy="88901"/>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273"/>
            <p:cNvSpPr>
              <a:spLocks/>
            </p:cNvSpPr>
            <p:nvPr/>
          </p:nvSpPr>
          <p:spPr bwMode="auto">
            <a:xfrm>
              <a:off x="2804700" y="3568173"/>
              <a:ext cx="175108" cy="88901"/>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274"/>
            <p:cNvSpPr>
              <a:spLocks/>
            </p:cNvSpPr>
            <p:nvPr/>
          </p:nvSpPr>
          <p:spPr bwMode="auto">
            <a:xfrm>
              <a:off x="2814129" y="3609929"/>
              <a:ext cx="123923" cy="67349"/>
            </a:xfrm>
            <a:custGeom>
              <a:avLst/>
              <a:gdLst>
                <a:gd name="T0" fmla="*/ 0 w 92"/>
                <a:gd name="T1" fmla="*/ 42 h 50"/>
                <a:gd name="T2" fmla="*/ 88 w 92"/>
                <a:gd name="T3" fmla="*/ 0 h 50"/>
                <a:gd name="T4" fmla="*/ 92 w 92"/>
                <a:gd name="T5" fmla="*/ 9 h 50"/>
                <a:gd name="T6" fmla="*/ 4 w 92"/>
                <a:gd name="T7" fmla="*/ 50 h 50"/>
                <a:gd name="T8" fmla="*/ 0 w 92"/>
                <a:gd name="T9" fmla="*/ 42 h 50"/>
              </a:gdLst>
              <a:ahLst/>
              <a:cxnLst>
                <a:cxn ang="0">
                  <a:pos x="T0" y="T1"/>
                </a:cxn>
                <a:cxn ang="0">
                  <a:pos x="T2" y="T3"/>
                </a:cxn>
                <a:cxn ang="0">
                  <a:pos x="T4" y="T5"/>
                </a:cxn>
                <a:cxn ang="0">
                  <a:pos x="T6" y="T7"/>
                </a:cxn>
                <a:cxn ang="0">
                  <a:pos x="T8" y="T9"/>
                </a:cxn>
              </a:cxnLst>
              <a:rect l="0" t="0" r="r" b="b"/>
              <a:pathLst>
                <a:path w="92" h="50">
                  <a:moveTo>
                    <a:pt x="0" y="42"/>
                  </a:moveTo>
                  <a:lnTo>
                    <a:pt x="88" y="0"/>
                  </a:lnTo>
                  <a:lnTo>
                    <a:pt x="92" y="9"/>
                  </a:lnTo>
                  <a:lnTo>
                    <a:pt x="4" y="50"/>
                  </a:lnTo>
                  <a:lnTo>
                    <a:pt x="0" y="4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62" name="Picture 2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9808" y="3371513"/>
              <a:ext cx="359645" cy="6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Freeform 276"/>
            <p:cNvSpPr>
              <a:spLocks/>
            </p:cNvSpPr>
            <p:nvPr/>
          </p:nvSpPr>
          <p:spPr bwMode="auto">
            <a:xfrm>
              <a:off x="2943440" y="3386329"/>
              <a:ext cx="59267" cy="33675"/>
            </a:xfrm>
            <a:custGeom>
              <a:avLst/>
              <a:gdLst>
                <a:gd name="T0" fmla="*/ 32 w 44"/>
                <a:gd name="T1" fmla="*/ 0 h 25"/>
                <a:gd name="T2" fmla="*/ 26 w 44"/>
                <a:gd name="T3" fmla="*/ 0 h 25"/>
                <a:gd name="T4" fmla="*/ 26 w 44"/>
                <a:gd name="T5" fmla="*/ 0 h 25"/>
                <a:gd name="T6" fmla="*/ 21 w 44"/>
                <a:gd name="T7" fmla="*/ 1 h 25"/>
                <a:gd name="T8" fmla="*/ 17 w 44"/>
                <a:gd name="T9" fmla="*/ 2 h 25"/>
                <a:gd name="T10" fmla="*/ 11 w 44"/>
                <a:gd name="T11" fmla="*/ 2 h 25"/>
                <a:gd name="T12" fmla="*/ 11 w 44"/>
                <a:gd name="T13" fmla="*/ 2 h 25"/>
                <a:gd name="T14" fmla="*/ 5 w 44"/>
                <a:gd name="T15" fmla="*/ 4 h 25"/>
                <a:gd name="T16" fmla="*/ 0 w 44"/>
                <a:gd name="T17" fmla="*/ 6 h 25"/>
                <a:gd name="T18" fmla="*/ 8 w 44"/>
                <a:gd name="T19" fmla="*/ 23 h 25"/>
                <a:gd name="T20" fmla="*/ 8 w 44"/>
                <a:gd name="T21" fmla="*/ 23 h 25"/>
                <a:gd name="T22" fmla="*/ 11 w 44"/>
                <a:gd name="T23" fmla="*/ 24 h 25"/>
                <a:gd name="T24" fmla="*/ 11 w 44"/>
                <a:gd name="T25" fmla="*/ 24 h 25"/>
                <a:gd name="T26" fmla="*/ 11 w 44"/>
                <a:gd name="T27" fmla="*/ 24 h 25"/>
                <a:gd name="T28" fmla="*/ 19 w 44"/>
                <a:gd name="T29" fmla="*/ 23 h 25"/>
                <a:gd name="T30" fmla="*/ 19 w 44"/>
                <a:gd name="T31" fmla="*/ 23 h 25"/>
                <a:gd name="T32" fmla="*/ 21 w 44"/>
                <a:gd name="T33" fmla="*/ 25 h 25"/>
                <a:gd name="T34" fmla="*/ 26 w 44"/>
                <a:gd name="T35" fmla="*/ 25 h 25"/>
                <a:gd name="T36" fmla="*/ 26 w 44"/>
                <a:gd name="T37" fmla="*/ 25 h 25"/>
                <a:gd name="T38" fmla="*/ 26 w 44"/>
                <a:gd name="T39" fmla="*/ 25 h 25"/>
                <a:gd name="T40" fmla="*/ 44 w 44"/>
                <a:gd name="T41" fmla="*/ 25 h 25"/>
                <a:gd name="T42" fmla="*/ 32 w 44"/>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25">
                  <a:moveTo>
                    <a:pt x="32" y="0"/>
                  </a:moveTo>
                  <a:lnTo>
                    <a:pt x="26" y="0"/>
                  </a:lnTo>
                  <a:lnTo>
                    <a:pt x="26" y="0"/>
                  </a:lnTo>
                  <a:lnTo>
                    <a:pt x="21" y="1"/>
                  </a:lnTo>
                  <a:lnTo>
                    <a:pt x="17" y="2"/>
                  </a:lnTo>
                  <a:lnTo>
                    <a:pt x="11" y="2"/>
                  </a:lnTo>
                  <a:lnTo>
                    <a:pt x="11" y="2"/>
                  </a:lnTo>
                  <a:lnTo>
                    <a:pt x="5" y="4"/>
                  </a:lnTo>
                  <a:lnTo>
                    <a:pt x="0" y="6"/>
                  </a:lnTo>
                  <a:lnTo>
                    <a:pt x="8" y="23"/>
                  </a:lnTo>
                  <a:lnTo>
                    <a:pt x="8" y="23"/>
                  </a:lnTo>
                  <a:lnTo>
                    <a:pt x="11" y="24"/>
                  </a:lnTo>
                  <a:lnTo>
                    <a:pt x="11" y="24"/>
                  </a:lnTo>
                  <a:lnTo>
                    <a:pt x="11" y="24"/>
                  </a:lnTo>
                  <a:lnTo>
                    <a:pt x="19" y="23"/>
                  </a:lnTo>
                  <a:lnTo>
                    <a:pt x="19" y="23"/>
                  </a:lnTo>
                  <a:lnTo>
                    <a:pt x="21" y="25"/>
                  </a:lnTo>
                  <a:lnTo>
                    <a:pt x="26" y="25"/>
                  </a:lnTo>
                  <a:lnTo>
                    <a:pt x="26" y="25"/>
                  </a:lnTo>
                  <a:lnTo>
                    <a:pt x="26" y="25"/>
                  </a:lnTo>
                  <a:lnTo>
                    <a:pt x="44" y="25"/>
                  </a:lnTo>
                  <a:lnTo>
                    <a:pt x="32"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 name="Freeform 277"/>
            <p:cNvSpPr>
              <a:spLocks/>
            </p:cNvSpPr>
            <p:nvPr/>
          </p:nvSpPr>
          <p:spPr bwMode="auto">
            <a:xfrm>
              <a:off x="2943440" y="3386329"/>
              <a:ext cx="59267" cy="33675"/>
            </a:xfrm>
            <a:custGeom>
              <a:avLst/>
              <a:gdLst>
                <a:gd name="T0" fmla="*/ 32 w 44"/>
                <a:gd name="T1" fmla="*/ 0 h 25"/>
                <a:gd name="T2" fmla="*/ 26 w 44"/>
                <a:gd name="T3" fmla="*/ 0 h 25"/>
                <a:gd name="T4" fmla="*/ 26 w 44"/>
                <a:gd name="T5" fmla="*/ 0 h 25"/>
                <a:gd name="T6" fmla="*/ 21 w 44"/>
                <a:gd name="T7" fmla="*/ 1 h 25"/>
                <a:gd name="T8" fmla="*/ 17 w 44"/>
                <a:gd name="T9" fmla="*/ 2 h 25"/>
                <a:gd name="T10" fmla="*/ 11 w 44"/>
                <a:gd name="T11" fmla="*/ 2 h 25"/>
                <a:gd name="T12" fmla="*/ 11 w 44"/>
                <a:gd name="T13" fmla="*/ 2 h 25"/>
                <a:gd name="T14" fmla="*/ 5 w 44"/>
                <a:gd name="T15" fmla="*/ 4 h 25"/>
                <a:gd name="T16" fmla="*/ 0 w 44"/>
                <a:gd name="T17" fmla="*/ 6 h 25"/>
                <a:gd name="T18" fmla="*/ 8 w 44"/>
                <a:gd name="T19" fmla="*/ 23 h 25"/>
                <a:gd name="T20" fmla="*/ 8 w 44"/>
                <a:gd name="T21" fmla="*/ 23 h 25"/>
                <a:gd name="T22" fmla="*/ 11 w 44"/>
                <a:gd name="T23" fmla="*/ 24 h 25"/>
                <a:gd name="T24" fmla="*/ 11 w 44"/>
                <a:gd name="T25" fmla="*/ 24 h 25"/>
                <a:gd name="T26" fmla="*/ 11 w 44"/>
                <a:gd name="T27" fmla="*/ 24 h 25"/>
                <a:gd name="T28" fmla="*/ 19 w 44"/>
                <a:gd name="T29" fmla="*/ 23 h 25"/>
                <a:gd name="T30" fmla="*/ 19 w 44"/>
                <a:gd name="T31" fmla="*/ 23 h 25"/>
                <a:gd name="T32" fmla="*/ 21 w 44"/>
                <a:gd name="T33" fmla="*/ 25 h 25"/>
                <a:gd name="T34" fmla="*/ 26 w 44"/>
                <a:gd name="T35" fmla="*/ 25 h 25"/>
                <a:gd name="T36" fmla="*/ 26 w 44"/>
                <a:gd name="T37" fmla="*/ 25 h 25"/>
                <a:gd name="T38" fmla="*/ 26 w 44"/>
                <a:gd name="T39" fmla="*/ 25 h 25"/>
                <a:gd name="T40" fmla="*/ 44 w 44"/>
                <a:gd name="T41" fmla="*/ 25 h 25"/>
                <a:gd name="T42" fmla="*/ 32 w 44"/>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25">
                  <a:moveTo>
                    <a:pt x="32" y="0"/>
                  </a:moveTo>
                  <a:lnTo>
                    <a:pt x="26" y="0"/>
                  </a:lnTo>
                  <a:lnTo>
                    <a:pt x="26" y="0"/>
                  </a:lnTo>
                  <a:lnTo>
                    <a:pt x="21" y="1"/>
                  </a:lnTo>
                  <a:lnTo>
                    <a:pt x="17" y="2"/>
                  </a:lnTo>
                  <a:lnTo>
                    <a:pt x="11" y="2"/>
                  </a:lnTo>
                  <a:lnTo>
                    <a:pt x="11" y="2"/>
                  </a:lnTo>
                  <a:lnTo>
                    <a:pt x="5" y="4"/>
                  </a:lnTo>
                  <a:lnTo>
                    <a:pt x="0" y="6"/>
                  </a:lnTo>
                  <a:lnTo>
                    <a:pt x="8" y="23"/>
                  </a:lnTo>
                  <a:lnTo>
                    <a:pt x="8" y="23"/>
                  </a:lnTo>
                  <a:lnTo>
                    <a:pt x="11" y="24"/>
                  </a:lnTo>
                  <a:lnTo>
                    <a:pt x="11" y="24"/>
                  </a:lnTo>
                  <a:lnTo>
                    <a:pt x="11" y="24"/>
                  </a:lnTo>
                  <a:lnTo>
                    <a:pt x="19" y="23"/>
                  </a:lnTo>
                  <a:lnTo>
                    <a:pt x="19" y="23"/>
                  </a:lnTo>
                  <a:lnTo>
                    <a:pt x="21" y="25"/>
                  </a:lnTo>
                  <a:lnTo>
                    <a:pt x="26" y="25"/>
                  </a:lnTo>
                  <a:lnTo>
                    <a:pt x="26" y="25"/>
                  </a:lnTo>
                  <a:lnTo>
                    <a:pt x="26" y="25"/>
                  </a:lnTo>
                  <a:lnTo>
                    <a:pt x="44" y="25"/>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278"/>
            <p:cNvSpPr>
              <a:spLocks/>
            </p:cNvSpPr>
            <p:nvPr/>
          </p:nvSpPr>
          <p:spPr bwMode="auto">
            <a:xfrm>
              <a:off x="2928623" y="3394411"/>
              <a:ext cx="25593" cy="22899"/>
            </a:xfrm>
            <a:custGeom>
              <a:avLst/>
              <a:gdLst>
                <a:gd name="T0" fmla="*/ 11 w 19"/>
                <a:gd name="T1" fmla="*/ 0 h 17"/>
                <a:gd name="T2" fmla="*/ 11 w 19"/>
                <a:gd name="T3" fmla="*/ 0 h 17"/>
                <a:gd name="T4" fmla="*/ 8 w 19"/>
                <a:gd name="T5" fmla="*/ 2 h 17"/>
                <a:gd name="T6" fmla="*/ 8 w 19"/>
                <a:gd name="T7" fmla="*/ 4 h 17"/>
                <a:gd name="T8" fmla="*/ 1 w 19"/>
                <a:gd name="T9" fmla="*/ 4 h 17"/>
                <a:gd name="T10" fmla="*/ 1 w 19"/>
                <a:gd name="T11" fmla="*/ 4 h 17"/>
                <a:gd name="T12" fmla="*/ 0 w 19"/>
                <a:gd name="T13" fmla="*/ 6 h 17"/>
                <a:gd name="T14" fmla="*/ 0 w 19"/>
                <a:gd name="T15" fmla="*/ 7 h 17"/>
                <a:gd name="T16" fmla="*/ 0 w 19"/>
                <a:gd name="T17" fmla="*/ 7 h 17"/>
                <a:gd name="T18" fmla="*/ 0 w 19"/>
                <a:gd name="T19" fmla="*/ 8 h 17"/>
                <a:gd name="T20" fmla="*/ 1 w 19"/>
                <a:gd name="T21" fmla="*/ 10 h 17"/>
                <a:gd name="T22" fmla="*/ 1 w 19"/>
                <a:gd name="T23" fmla="*/ 10 h 17"/>
                <a:gd name="T24" fmla="*/ 1 w 19"/>
                <a:gd name="T25" fmla="*/ 10 h 17"/>
                <a:gd name="T26" fmla="*/ 8 w 19"/>
                <a:gd name="T27" fmla="*/ 10 h 17"/>
                <a:gd name="T28" fmla="*/ 8 w 19"/>
                <a:gd name="T29" fmla="*/ 10 h 17"/>
                <a:gd name="T30" fmla="*/ 10 w 19"/>
                <a:gd name="T31" fmla="*/ 13 h 17"/>
                <a:gd name="T32" fmla="*/ 12 w 19"/>
                <a:gd name="T33" fmla="*/ 14 h 17"/>
                <a:gd name="T34" fmla="*/ 15 w 19"/>
                <a:gd name="T35" fmla="*/ 17 h 17"/>
                <a:gd name="T36" fmla="*/ 19 w 19"/>
                <a:gd name="T37" fmla="*/ 17 h 17"/>
                <a:gd name="T38" fmla="*/ 11 w 19"/>
                <a:gd name="T3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7">
                  <a:moveTo>
                    <a:pt x="11" y="0"/>
                  </a:moveTo>
                  <a:lnTo>
                    <a:pt x="11" y="0"/>
                  </a:lnTo>
                  <a:lnTo>
                    <a:pt x="8" y="2"/>
                  </a:lnTo>
                  <a:lnTo>
                    <a:pt x="8" y="4"/>
                  </a:lnTo>
                  <a:lnTo>
                    <a:pt x="1" y="4"/>
                  </a:lnTo>
                  <a:lnTo>
                    <a:pt x="1" y="4"/>
                  </a:lnTo>
                  <a:lnTo>
                    <a:pt x="0" y="6"/>
                  </a:lnTo>
                  <a:lnTo>
                    <a:pt x="0" y="7"/>
                  </a:lnTo>
                  <a:lnTo>
                    <a:pt x="0" y="7"/>
                  </a:lnTo>
                  <a:lnTo>
                    <a:pt x="0" y="8"/>
                  </a:lnTo>
                  <a:lnTo>
                    <a:pt x="1" y="10"/>
                  </a:lnTo>
                  <a:lnTo>
                    <a:pt x="1" y="10"/>
                  </a:lnTo>
                  <a:lnTo>
                    <a:pt x="1" y="10"/>
                  </a:lnTo>
                  <a:lnTo>
                    <a:pt x="8" y="10"/>
                  </a:lnTo>
                  <a:lnTo>
                    <a:pt x="8" y="10"/>
                  </a:lnTo>
                  <a:lnTo>
                    <a:pt x="10" y="13"/>
                  </a:lnTo>
                  <a:lnTo>
                    <a:pt x="12" y="14"/>
                  </a:lnTo>
                  <a:lnTo>
                    <a:pt x="15" y="17"/>
                  </a:lnTo>
                  <a:lnTo>
                    <a:pt x="19" y="17"/>
                  </a:lnTo>
                  <a:lnTo>
                    <a:pt x="11"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 name="Freeform 279"/>
            <p:cNvSpPr>
              <a:spLocks/>
            </p:cNvSpPr>
            <p:nvPr/>
          </p:nvSpPr>
          <p:spPr bwMode="auto">
            <a:xfrm>
              <a:off x="2928623" y="3394411"/>
              <a:ext cx="25593" cy="22899"/>
            </a:xfrm>
            <a:custGeom>
              <a:avLst/>
              <a:gdLst>
                <a:gd name="T0" fmla="*/ 11 w 19"/>
                <a:gd name="T1" fmla="*/ 0 h 17"/>
                <a:gd name="T2" fmla="*/ 11 w 19"/>
                <a:gd name="T3" fmla="*/ 0 h 17"/>
                <a:gd name="T4" fmla="*/ 8 w 19"/>
                <a:gd name="T5" fmla="*/ 2 h 17"/>
                <a:gd name="T6" fmla="*/ 8 w 19"/>
                <a:gd name="T7" fmla="*/ 4 h 17"/>
                <a:gd name="T8" fmla="*/ 1 w 19"/>
                <a:gd name="T9" fmla="*/ 4 h 17"/>
                <a:gd name="T10" fmla="*/ 1 w 19"/>
                <a:gd name="T11" fmla="*/ 4 h 17"/>
                <a:gd name="T12" fmla="*/ 0 w 19"/>
                <a:gd name="T13" fmla="*/ 6 h 17"/>
                <a:gd name="T14" fmla="*/ 0 w 19"/>
                <a:gd name="T15" fmla="*/ 7 h 17"/>
                <a:gd name="T16" fmla="*/ 0 w 19"/>
                <a:gd name="T17" fmla="*/ 7 h 17"/>
                <a:gd name="T18" fmla="*/ 0 w 19"/>
                <a:gd name="T19" fmla="*/ 8 h 17"/>
                <a:gd name="T20" fmla="*/ 1 w 19"/>
                <a:gd name="T21" fmla="*/ 10 h 17"/>
                <a:gd name="T22" fmla="*/ 1 w 19"/>
                <a:gd name="T23" fmla="*/ 10 h 17"/>
                <a:gd name="T24" fmla="*/ 1 w 19"/>
                <a:gd name="T25" fmla="*/ 10 h 17"/>
                <a:gd name="T26" fmla="*/ 8 w 19"/>
                <a:gd name="T27" fmla="*/ 10 h 17"/>
                <a:gd name="T28" fmla="*/ 8 w 19"/>
                <a:gd name="T29" fmla="*/ 10 h 17"/>
                <a:gd name="T30" fmla="*/ 10 w 19"/>
                <a:gd name="T31" fmla="*/ 13 h 17"/>
                <a:gd name="T32" fmla="*/ 12 w 19"/>
                <a:gd name="T33" fmla="*/ 14 h 17"/>
                <a:gd name="T34" fmla="*/ 15 w 19"/>
                <a:gd name="T35" fmla="*/ 17 h 17"/>
                <a:gd name="T36" fmla="*/ 19 w 19"/>
                <a:gd name="T37" fmla="*/ 17 h 17"/>
                <a:gd name="T38" fmla="*/ 11 w 19"/>
                <a:gd name="T3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7">
                  <a:moveTo>
                    <a:pt x="11" y="0"/>
                  </a:moveTo>
                  <a:lnTo>
                    <a:pt x="11" y="0"/>
                  </a:lnTo>
                  <a:lnTo>
                    <a:pt x="8" y="2"/>
                  </a:lnTo>
                  <a:lnTo>
                    <a:pt x="8" y="4"/>
                  </a:lnTo>
                  <a:lnTo>
                    <a:pt x="1" y="4"/>
                  </a:lnTo>
                  <a:lnTo>
                    <a:pt x="1" y="4"/>
                  </a:lnTo>
                  <a:lnTo>
                    <a:pt x="0" y="6"/>
                  </a:lnTo>
                  <a:lnTo>
                    <a:pt x="0" y="7"/>
                  </a:lnTo>
                  <a:lnTo>
                    <a:pt x="0" y="7"/>
                  </a:lnTo>
                  <a:lnTo>
                    <a:pt x="0" y="8"/>
                  </a:lnTo>
                  <a:lnTo>
                    <a:pt x="1" y="10"/>
                  </a:lnTo>
                  <a:lnTo>
                    <a:pt x="1" y="10"/>
                  </a:lnTo>
                  <a:lnTo>
                    <a:pt x="1" y="10"/>
                  </a:lnTo>
                  <a:lnTo>
                    <a:pt x="8" y="10"/>
                  </a:lnTo>
                  <a:lnTo>
                    <a:pt x="8" y="10"/>
                  </a:lnTo>
                  <a:lnTo>
                    <a:pt x="10" y="13"/>
                  </a:lnTo>
                  <a:lnTo>
                    <a:pt x="12" y="14"/>
                  </a:lnTo>
                  <a:lnTo>
                    <a:pt x="15" y="17"/>
                  </a:lnTo>
                  <a:lnTo>
                    <a:pt x="19" y="17"/>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 name="Freeform 280"/>
            <p:cNvSpPr>
              <a:spLocks/>
            </p:cNvSpPr>
            <p:nvPr/>
          </p:nvSpPr>
          <p:spPr bwMode="auto">
            <a:xfrm>
              <a:off x="3052545" y="3516987"/>
              <a:ext cx="274785" cy="67349"/>
            </a:xfrm>
            <a:custGeom>
              <a:avLst/>
              <a:gdLst>
                <a:gd name="T0" fmla="*/ 202 w 204"/>
                <a:gd name="T1" fmla="*/ 0 h 50"/>
                <a:gd name="T2" fmla="*/ 0 w 204"/>
                <a:gd name="T3" fmla="*/ 4 h 50"/>
                <a:gd name="T4" fmla="*/ 20 w 204"/>
                <a:gd name="T5" fmla="*/ 50 h 50"/>
                <a:gd name="T6" fmla="*/ 38 w 204"/>
                <a:gd name="T7" fmla="*/ 50 h 50"/>
                <a:gd name="T8" fmla="*/ 38 w 204"/>
                <a:gd name="T9" fmla="*/ 50 h 50"/>
                <a:gd name="T10" fmla="*/ 51 w 204"/>
                <a:gd name="T11" fmla="*/ 50 h 50"/>
                <a:gd name="T12" fmla="*/ 53 w 204"/>
                <a:gd name="T13" fmla="*/ 50 h 50"/>
                <a:gd name="T14" fmla="*/ 63 w 204"/>
                <a:gd name="T15" fmla="*/ 48 h 50"/>
                <a:gd name="T16" fmla="*/ 105 w 204"/>
                <a:gd name="T17" fmla="*/ 48 h 50"/>
                <a:gd name="T18" fmla="*/ 109 w 204"/>
                <a:gd name="T19" fmla="*/ 48 h 50"/>
                <a:gd name="T20" fmla="*/ 143 w 204"/>
                <a:gd name="T21" fmla="*/ 47 h 50"/>
                <a:gd name="T22" fmla="*/ 144 w 204"/>
                <a:gd name="T23" fmla="*/ 47 h 50"/>
                <a:gd name="T24" fmla="*/ 179 w 204"/>
                <a:gd name="T25" fmla="*/ 47 h 50"/>
                <a:gd name="T26" fmla="*/ 179 w 204"/>
                <a:gd name="T27" fmla="*/ 47 h 50"/>
                <a:gd name="T28" fmla="*/ 204 w 204"/>
                <a:gd name="T29" fmla="*/ 46 h 50"/>
                <a:gd name="T30" fmla="*/ 202 w 204"/>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50">
                  <a:moveTo>
                    <a:pt x="202" y="0"/>
                  </a:moveTo>
                  <a:lnTo>
                    <a:pt x="0" y="4"/>
                  </a:lnTo>
                  <a:lnTo>
                    <a:pt x="20" y="50"/>
                  </a:lnTo>
                  <a:lnTo>
                    <a:pt x="38" y="50"/>
                  </a:lnTo>
                  <a:lnTo>
                    <a:pt x="38" y="50"/>
                  </a:lnTo>
                  <a:lnTo>
                    <a:pt x="51" y="50"/>
                  </a:lnTo>
                  <a:lnTo>
                    <a:pt x="53" y="50"/>
                  </a:lnTo>
                  <a:lnTo>
                    <a:pt x="63" y="48"/>
                  </a:lnTo>
                  <a:lnTo>
                    <a:pt x="105" y="48"/>
                  </a:lnTo>
                  <a:lnTo>
                    <a:pt x="109" y="48"/>
                  </a:lnTo>
                  <a:lnTo>
                    <a:pt x="143" y="47"/>
                  </a:lnTo>
                  <a:lnTo>
                    <a:pt x="144" y="47"/>
                  </a:lnTo>
                  <a:lnTo>
                    <a:pt x="179" y="47"/>
                  </a:lnTo>
                  <a:lnTo>
                    <a:pt x="179" y="47"/>
                  </a:lnTo>
                  <a:lnTo>
                    <a:pt x="204" y="46"/>
                  </a:lnTo>
                  <a:lnTo>
                    <a:pt x="202"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 name="Freeform 281"/>
            <p:cNvSpPr>
              <a:spLocks/>
            </p:cNvSpPr>
            <p:nvPr/>
          </p:nvSpPr>
          <p:spPr bwMode="auto">
            <a:xfrm>
              <a:off x="3052545" y="3516987"/>
              <a:ext cx="274785" cy="67349"/>
            </a:xfrm>
            <a:custGeom>
              <a:avLst/>
              <a:gdLst>
                <a:gd name="T0" fmla="*/ 202 w 204"/>
                <a:gd name="T1" fmla="*/ 0 h 50"/>
                <a:gd name="T2" fmla="*/ 0 w 204"/>
                <a:gd name="T3" fmla="*/ 4 h 50"/>
                <a:gd name="T4" fmla="*/ 20 w 204"/>
                <a:gd name="T5" fmla="*/ 50 h 50"/>
                <a:gd name="T6" fmla="*/ 38 w 204"/>
                <a:gd name="T7" fmla="*/ 50 h 50"/>
                <a:gd name="T8" fmla="*/ 38 w 204"/>
                <a:gd name="T9" fmla="*/ 50 h 50"/>
                <a:gd name="T10" fmla="*/ 51 w 204"/>
                <a:gd name="T11" fmla="*/ 50 h 50"/>
                <a:gd name="T12" fmla="*/ 53 w 204"/>
                <a:gd name="T13" fmla="*/ 50 h 50"/>
                <a:gd name="T14" fmla="*/ 63 w 204"/>
                <a:gd name="T15" fmla="*/ 48 h 50"/>
                <a:gd name="T16" fmla="*/ 105 w 204"/>
                <a:gd name="T17" fmla="*/ 48 h 50"/>
                <a:gd name="T18" fmla="*/ 109 w 204"/>
                <a:gd name="T19" fmla="*/ 48 h 50"/>
                <a:gd name="T20" fmla="*/ 143 w 204"/>
                <a:gd name="T21" fmla="*/ 47 h 50"/>
                <a:gd name="T22" fmla="*/ 144 w 204"/>
                <a:gd name="T23" fmla="*/ 47 h 50"/>
                <a:gd name="T24" fmla="*/ 179 w 204"/>
                <a:gd name="T25" fmla="*/ 47 h 50"/>
                <a:gd name="T26" fmla="*/ 179 w 204"/>
                <a:gd name="T27" fmla="*/ 47 h 50"/>
                <a:gd name="T28" fmla="*/ 204 w 204"/>
                <a:gd name="T29" fmla="*/ 46 h 50"/>
                <a:gd name="T30" fmla="*/ 202 w 204"/>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50">
                  <a:moveTo>
                    <a:pt x="202" y="0"/>
                  </a:moveTo>
                  <a:lnTo>
                    <a:pt x="0" y="4"/>
                  </a:lnTo>
                  <a:lnTo>
                    <a:pt x="20" y="50"/>
                  </a:lnTo>
                  <a:lnTo>
                    <a:pt x="38" y="50"/>
                  </a:lnTo>
                  <a:lnTo>
                    <a:pt x="38" y="50"/>
                  </a:lnTo>
                  <a:lnTo>
                    <a:pt x="51" y="50"/>
                  </a:lnTo>
                  <a:lnTo>
                    <a:pt x="53" y="50"/>
                  </a:lnTo>
                  <a:lnTo>
                    <a:pt x="63" y="48"/>
                  </a:lnTo>
                  <a:lnTo>
                    <a:pt x="105" y="48"/>
                  </a:lnTo>
                  <a:lnTo>
                    <a:pt x="109" y="48"/>
                  </a:lnTo>
                  <a:lnTo>
                    <a:pt x="143" y="47"/>
                  </a:lnTo>
                  <a:lnTo>
                    <a:pt x="144" y="47"/>
                  </a:lnTo>
                  <a:lnTo>
                    <a:pt x="179" y="47"/>
                  </a:lnTo>
                  <a:lnTo>
                    <a:pt x="179" y="47"/>
                  </a:lnTo>
                  <a:lnTo>
                    <a:pt x="204" y="46"/>
                  </a:lnTo>
                  <a:lnTo>
                    <a:pt x="2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282"/>
            <p:cNvSpPr>
              <a:spLocks/>
            </p:cNvSpPr>
            <p:nvPr/>
          </p:nvSpPr>
          <p:spPr bwMode="auto">
            <a:xfrm>
              <a:off x="3002707" y="3522375"/>
              <a:ext cx="76779" cy="63309"/>
            </a:xfrm>
            <a:custGeom>
              <a:avLst/>
              <a:gdLst>
                <a:gd name="T0" fmla="*/ 37 w 57"/>
                <a:gd name="T1" fmla="*/ 0 h 47"/>
                <a:gd name="T2" fmla="*/ 0 w 57"/>
                <a:gd name="T3" fmla="*/ 1 h 47"/>
                <a:gd name="T4" fmla="*/ 22 w 57"/>
                <a:gd name="T5" fmla="*/ 47 h 47"/>
                <a:gd name="T6" fmla="*/ 40 w 57"/>
                <a:gd name="T7" fmla="*/ 46 h 47"/>
                <a:gd name="T8" fmla="*/ 40 w 57"/>
                <a:gd name="T9" fmla="*/ 46 h 47"/>
                <a:gd name="T10" fmla="*/ 57 w 57"/>
                <a:gd name="T11" fmla="*/ 46 h 47"/>
                <a:gd name="T12" fmla="*/ 37 w 57"/>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7" h="47">
                  <a:moveTo>
                    <a:pt x="37" y="0"/>
                  </a:moveTo>
                  <a:lnTo>
                    <a:pt x="0" y="1"/>
                  </a:lnTo>
                  <a:lnTo>
                    <a:pt x="22" y="47"/>
                  </a:lnTo>
                  <a:lnTo>
                    <a:pt x="40" y="46"/>
                  </a:lnTo>
                  <a:lnTo>
                    <a:pt x="40" y="46"/>
                  </a:lnTo>
                  <a:lnTo>
                    <a:pt x="57" y="46"/>
                  </a:lnTo>
                  <a:lnTo>
                    <a:pt x="37"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283"/>
            <p:cNvSpPr>
              <a:spLocks/>
            </p:cNvSpPr>
            <p:nvPr/>
          </p:nvSpPr>
          <p:spPr bwMode="auto">
            <a:xfrm>
              <a:off x="3002707" y="3522375"/>
              <a:ext cx="76779" cy="63309"/>
            </a:xfrm>
            <a:custGeom>
              <a:avLst/>
              <a:gdLst>
                <a:gd name="T0" fmla="*/ 37 w 57"/>
                <a:gd name="T1" fmla="*/ 0 h 47"/>
                <a:gd name="T2" fmla="*/ 0 w 57"/>
                <a:gd name="T3" fmla="*/ 1 h 47"/>
                <a:gd name="T4" fmla="*/ 22 w 57"/>
                <a:gd name="T5" fmla="*/ 47 h 47"/>
                <a:gd name="T6" fmla="*/ 40 w 57"/>
                <a:gd name="T7" fmla="*/ 46 h 47"/>
                <a:gd name="T8" fmla="*/ 40 w 57"/>
                <a:gd name="T9" fmla="*/ 46 h 47"/>
                <a:gd name="T10" fmla="*/ 57 w 57"/>
                <a:gd name="T11" fmla="*/ 46 h 47"/>
                <a:gd name="T12" fmla="*/ 37 w 57"/>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7" h="47">
                  <a:moveTo>
                    <a:pt x="37" y="0"/>
                  </a:moveTo>
                  <a:lnTo>
                    <a:pt x="0" y="1"/>
                  </a:lnTo>
                  <a:lnTo>
                    <a:pt x="22" y="47"/>
                  </a:lnTo>
                  <a:lnTo>
                    <a:pt x="40" y="46"/>
                  </a:lnTo>
                  <a:lnTo>
                    <a:pt x="40" y="46"/>
                  </a:lnTo>
                  <a:lnTo>
                    <a:pt x="57" y="46"/>
                  </a:lnTo>
                  <a:lnTo>
                    <a:pt x="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284"/>
            <p:cNvSpPr>
              <a:spLocks/>
            </p:cNvSpPr>
            <p:nvPr/>
          </p:nvSpPr>
          <p:spPr bwMode="auto">
            <a:xfrm>
              <a:off x="2943440" y="3523722"/>
              <a:ext cx="88901" cy="63309"/>
            </a:xfrm>
            <a:custGeom>
              <a:avLst/>
              <a:gdLst>
                <a:gd name="T0" fmla="*/ 44 w 66"/>
                <a:gd name="T1" fmla="*/ 0 h 47"/>
                <a:gd name="T2" fmla="*/ 0 w 66"/>
                <a:gd name="T3" fmla="*/ 2 h 47"/>
                <a:gd name="T4" fmla="*/ 1 w 66"/>
                <a:gd name="T5" fmla="*/ 7 h 47"/>
                <a:gd name="T6" fmla="*/ 9 w 66"/>
                <a:gd name="T7" fmla="*/ 3 h 47"/>
                <a:gd name="T8" fmla="*/ 13 w 66"/>
                <a:gd name="T9" fmla="*/ 11 h 47"/>
                <a:gd name="T10" fmla="*/ 1 w 66"/>
                <a:gd name="T11" fmla="*/ 18 h 47"/>
                <a:gd name="T12" fmla="*/ 1 w 66"/>
                <a:gd name="T13" fmla="*/ 25 h 47"/>
                <a:gd name="T14" fmla="*/ 16 w 66"/>
                <a:gd name="T15" fmla="*/ 18 h 47"/>
                <a:gd name="T16" fmla="*/ 20 w 66"/>
                <a:gd name="T17" fmla="*/ 26 h 47"/>
                <a:gd name="T18" fmla="*/ 1 w 66"/>
                <a:gd name="T19" fmla="*/ 35 h 47"/>
                <a:gd name="T20" fmla="*/ 1 w 66"/>
                <a:gd name="T21" fmla="*/ 42 h 47"/>
                <a:gd name="T22" fmla="*/ 23 w 66"/>
                <a:gd name="T23" fmla="*/ 33 h 47"/>
                <a:gd name="T24" fmla="*/ 27 w 66"/>
                <a:gd name="T25" fmla="*/ 41 h 47"/>
                <a:gd name="T26" fmla="*/ 13 w 66"/>
                <a:gd name="T27" fmla="*/ 47 h 47"/>
                <a:gd name="T28" fmla="*/ 16 w 66"/>
                <a:gd name="T29" fmla="*/ 46 h 47"/>
                <a:gd name="T30" fmla="*/ 26 w 66"/>
                <a:gd name="T31" fmla="*/ 46 h 47"/>
                <a:gd name="T32" fmla="*/ 31 w 66"/>
                <a:gd name="T33" fmla="*/ 46 h 47"/>
                <a:gd name="T34" fmla="*/ 46 w 66"/>
                <a:gd name="T35" fmla="*/ 46 h 47"/>
                <a:gd name="T36" fmla="*/ 48 w 66"/>
                <a:gd name="T37" fmla="*/ 46 h 47"/>
                <a:gd name="T38" fmla="*/ 66 w 66"/>
                <a:gd name="T39" fmla="*/ 46 h 47"/>
                <a:gd name="T40" fmla="*/ 44 w 66"/>
                <a:gd name="T4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47">
                  <a:moveTo>
                    <a:pt x="44" y="0"/>
                  </a:moveTo>
                  <a:lnTo>
                    <a:pt x="0" y="2"/>
                  </a:lnTo>
                  <a:lnTo>
                    <a:pt x="1" y="7"/>
                  </a:lnTo>
                  <a:lnTo>
                    <a:pt x="9" y="3"/>
                  </a:lnTo>
                  <a:lnTo>
                    <a:pt x="13" y="11"/>
                  </a:lnTo>
                  <a:lnTo>
                    <a:pt x="1" y="18"/>
                  </a:lnTo>
                  <a:lnTo>
                    <a:pt x="1" y="25"/>
                  </a:lnTo>
                  <a:lnTo>
                    <a:pt x="16" y="18"/>
                  </a:lnTo>
                  <a:lnTo>
                    <a:pt x="20" y="26"/>
                  </a:lnTo>
                  <a:lnTo>
                    <a:pt x="1" y="35"/>
                  </a:lnTo>
                  <a:lnTo>
                    <a:pt x="1" y="42"/>
                  </a:lnTo>
                  <a:lnTo>
                    <a:pt x="23" y="33"/>
                  </a:lnTo>
                  <a:lnTo>
                    <a:pt x="27" y="41"/>
                  </a:lnTo>
                  <a:lnTo>
                    <a:pt x="13" y="47"/>
                  </a:lnTo>
                  <a:lnTo>
                    <a:pt x="16" y="46"/>
                  </a:lnTo>
                  <a:lnTo>
                    <a:pt x="26" y="46"/>
                  </a:lnTo>
                  <a:lnTo>
                    <a:pt x="31" y="46"/>
                  </a:lnTo>
                  <a:lnTo>
                    <a:pt x="46" y="46"/>
                  </a:lnTo>
                  <a:lnTo>
                    <a:pt x="48" y="46"/>
                  </a:lnTo>
                  <a:lnTo>
                    <a:pt x="66" y="46"/>
                  </a:lnTo>
                  <a:lnTo>
                    <a:pt x="44"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285"/>
            <p:cNvSpPr>
              <a:spLocks/>
            </p:cNvSpPr>
            <p:nvPr/>
          </p:nvSpPr>
          <p:spPr bwMode="auto">
            <a:xfrm>
              <a:off x="2943440" y="3523722"/>
              <a:ext cx="88901" cy="63309"/>
            </a:xfrm>
            <a:custGeom>
              <a:avLst/>
              <a:gdLst>
                <a:gd name="T0" fmla="*/ 44 w 66"/>
                <a:gd name="T1" fmla="*/ 0 h 47"/>
                <a:gd name="T2" fmla="*/ 0 w 66"/>
                <a:gd name="T3" fmla="*/ 2 h 47"/>
                <a:gd name="T4" fmla="*/ 1 w 66"/>
                <a:gd name="T5" fmla="*/ 7 h 47"/>
                <a:gd name="T6" fmla="*/ 9 w 66"/>
                <a:gd name="T7" fmla="*/ 3 h 47"/>
                <a:gd name="T8" fmla="*/ 13 w 66"/>
                <a:gd name="T9" fmla="*/ 11 h 47"/>
                <a:gd name="T10" fmla="*/ 1 w 66"/>
                <a:gd name="T11" fmla="*/ 18 h 47"/>
                <a:gd name="T12" fmla="*/ 1 w 66"/>
                <a:gd name="T13" fmla="*/ 25 h 47"/>
                <a:gd name="T14" fmla="*/ 16 w 66"/>
                <a:gd name="T15" fmla="*/ 18 h 47"/>
                <a:gd name="T16" fmla="*/ 20 w 66"/>
                <a:gd name="T17" fmla="*/ 26 h 47"/>
                <a:gd name="T18" fmla="*/ 1 w 66"/>
                <a:gd name="T19" fmla="*/ 35 h 47"/>
                <a:gd name="T20" fmla="*/ 1 w 66"/>
                <a:gd name="T21" fmla="*/ 42 h 47"/>
                <a:gd name="T22" fmla="*/ 23 w 66"/>
                <a:gd name="T23" fmla="*/ 33 h 47"/>
                <a:gd name="T24" fmla="*/ 27 w 66"/>
                <a:gd name="T25" fmla="*/ 41 h 47"/>
                <a:gd name="T26" fmla="*/ 13 w 66"/>
                <a:gd name="T27" fmla="*/ 47 h 47"/>
                <a:gd name="T28" fmla="*/ 16 w 66"/>
                <a:gd name="T29" fmla="*/ 46 h 47"/>
                <a:gd name="T30" fmla="*/ 26 w 66"/>
                <a:gd name="T31" fmla="*/ 46 h 47"/>
                <a:gd name="T32" fmla="*/ 31 w 66"/>
                <a:gd name="T33" fmla="*/ 46 h 47"/>
                <a:gd name="T34" fmla="*/ 46 w 66"/>
                <a:gd name="T35" fmla="*/ 46 h 47"/>
                <a:gd name="T36" fmla="*/ 48 w 66"/>
                <a:gd name="T37" fmla="*/ 46 h 47"/>
                <a:gd name="T38" fmla="*/ 66 w 66"/>
                <a:gd name="T39" fmla="*/ 46 h 47"/>
                <a:gd name="T40" fmla="*/ 44 w 66"/>
                <a:gd name="T4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47">
                  <a:moveTo>
                    <a:pt x="44" y="0"/>
                  </a:moveTo>
                  <a:lnTo>
                    <a:pt x="0" y="2"/>
                  </a:lnTo>
                  <a:lnTo>
                    <a:pt x="1" y="7"/>
                  </a:lnTo>
                  <a:lnTo>
                    <a:pt x="9" y="3"/>
                  </a:lnTo>
                  <a:lnTo>
                    <a:pt x="13" y="11"/>
                  </a:lnTo>
                  <a:lnTo>
                    <a:pt x="1" y="18"/>
                  </a:lnTo>
                  <a:lnTo>
                    <a:pt x="1" y="25"/>
                  </a:lnTo>
                  <a:lnTo>
                    <a:pt x="16" y="18"/>
                  </a:lnTo>
                  <a:lnTo>
                    <a:pt x="20" y="26"/>
                  </a:lnTo>
                  <a:lnTo>
                    <a:pt x="1" y="35"/>
                  </a:lnTo>
                  <a:lnTo>
                    <a:pt x="1" y="42"/>
                  </a:lnTo>
                  <a:lnTo>
                    <a:pt x="23" y="33"/>
                  </a:lnTo>
                  <a:lnTo>
                    <a:pt x="27" y="41"/>
                  </a:lnTo>
                  <a:lnTo>
                    <a:pt x="13" y="47"/>
                  </a:lnTo>
                  <a:lnTo>
                    <a:pt x="16" y="46"/>
                  </a:lnTo>
                  <a:lnTo>
                    <a:pt x="26" y="46"/>
                  </a:lnTo>
                  <a:lnTo>
                    <a:pt x="31" y="46"/>
                  </a:lnTo>
                  <a:lnTo>
                    <a:pt x="46" y="46"/>
                  </a:lnTo>
                  <a:lnTo>
                    <a:pt x="48" y="46"/>
                  </a:lnTo>
                  <a:lnTo>
                    <a:pt x="66" y="46"/>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286"/>
            <p:cNvSpPr>
              <a:spLocks/>
            </p:cNvSpPr>
            <p:nvPr/>
          </p:nvSpPr>
          <p:spPr bwMode="auto">
            <a:xfrm>
              <a:off x="2944786" y="3527763"/>
              <a:ext cx="16164" cy="20205"/>
            </a:xfrm>
            <a:custGeom>
              <a:avLst/>
              <a:gdLst>
                <a:gd name="T0" fmla="*/ 8 w 12"/>
                <a:gd name="T1" fmla="*/ 0 h 15"/>
                <a:gd name="T2" fmla="*/ 0 w 12"/>
                <a:gd name="T3" fmla="*/ 4 h 15"/>
                <a:gd name="T4" fmla="*/ 0 w 12"/>
                <a:gd name="T5" fmla="*/ 15 h 15"/>
                <a:gd name="T6" fmla="*/ 12 w 12"/>
                <a:gd name="T7" fmla="*/ 8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lnTo>
                    <a:pt x="0" y="4"/>
                  </a:lnTo>
                  <a:lnTo>
                    <a:pt x="0" y="15"/>
                  </a:lnTo>
                  <a:lnTo>
                    <a:pt x="12" y="8"/>
                  </a:lnTo>
                  <a:lnTo>
                    <a:pt x="8"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287"/>
            <p:cNvSpPr>
              <a:spLocks/>
            </p:cNvSpPr>
            <p:nvPr/>
          </p:nvSpPr>
          <p:spPr bwMode="auto">
            <a:xfrm>
              <a:off x="2944786" y="3527763"/>
              <a:ext cx="16164" cy="20205"/>
            </a:xfrm>
            <a:custGeom>
              <a:avLst/>
              <a:gdLst>
                <a:gd name="T0" fmla="*/ 8 w 12"/>
                <a:gd name="T1" fmla="*/ 0 h 15"/>
                <a:gd name="T2" fmla="*/ 0 w 12"/>
                <a:gd name="T3" fmla="*/ 4 h 15"/>
                <a:gd name="T4" fmla="*/ 0 w 12"/>
                <a:gd name="T5" fmla="*/ 15 h 15"/>
                <a:gd name="T6" fmla="*/ 12 w 12"/>
                <a:gd name="T7" fmla="*/ 8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lnTo>
                    <a:pt x="0" y="4"/>
                  </a:lnTo>
                  <a:lnTo>
                    <a:pt x="0" y="15"/>
                  </a:lnTo>
                  <a:lnTo>
                    <a:pt x="12"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288"/>
            <p:cNvSpPr>
              <a:spLocks/>
            </p:cNvSpPr>
            <p:nvPr/>
          </p:nvSpPr>
          <p:spPr bwMode="auto">
            <a:xfrm>
              <a:off x="2944786" y="3547968"/>
              <a:ext cx="25593" cy="22899"/>
            </a:xfrm>
            <a:custGeom>
              <a:avLst/>
              <a:gdLst>
                <a:gd name="T0" fmla="*/ 15 w 19"/>
                <a:gd name="T1" fmla="*/ 0 h 17"/>
                <a:gd name="T2" fmla="*/ 0 w 19"/>
                <a:gd name="T3" fmla="*/ 7 h 17"/>
                <a:gd name="T4" fmla="*/ 0 w 19"/>
                <a:gd name="T5" fmla="*/ 17 h 17"/>
                <a:gd name="T6" fmla="*/ 19 w 19"/>
                <a:gd name="T7" fmla="*/ 8 h 17"/>
                <a:gd name="T8" fmla="*/ 15 w 19"/>
                <a:gd name="T9" fmla="*/ 0 h 17"/>
              </a:gdLst>
              <a:ahLst/>
              <a:cxnLst>
                <a:cxn ang="0">
                  <a:pos x="T0" y="T1"/>
                </a:cxn>
                <a:cxn ang="0">
                  <a:pos x="T2" y="T3"/>
                </a:cxn>
                <a:cxn ang="0">
                  <a:pos x="T4" y="T5"/>
                </a:cxn>
                <a:cxn ang="0">
                  <a:pos x="T6" y="T7"/>
                </a:cxn>
                <a:cxn ang="0">
                  <a:pos x="T8" y="T9"/>
                </a:cxn>
              </a:cxnLst>
              <a:rect l="0" t="0" r="r" b="b"/>
              <a:pathLst>
                <a:path w="19" h="17">
                  <a:moveTo>
                    <a:pt x="15" y="0"/>
                  </a:moveTo>
                  <a:lnTo>
                    <a:pt x="0" y="7"/>
                  </a:lnTo>
                  <a:lnTo>
                    <a:pt x="0" y="17"/>
                  </a:lnTo>
                  <a:lnTo>
                    <a:pt x="19" y="8"/>
                  </a:lnTo>
                  <a:lnTo>
                    <a:pt x="15"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289"/>
            <p:cNvSpPr>
              <a:spLocks/>
            </p:cNvSpPr>
            <p:nvPr/>
          </p:nvSpPr>
          <p:spPr bwMode="auto">
            <a:xfrm>
              <a:off x="2944786" y="3547968"/>
              <a:ext cx="25593" cy="22899"/>
            </a:xfrm>
            <a:custGeom>
              <a:avLst/>
              <a:gdLst>
                <a:gd name="T0" fmla="*/ 15 w 19"/>
                <a:gd name="T1" fmla="*/ 0 h 17"/>
                <a:gd name="T2" fmla="*/ 0 w 19"/>
                <a:gd name="T3" fmla="*/ 7 h 17"/>
                <a:gd name="T4" fmla="*/ 0 w 19"/>
                <a:gd name="T5" fmla="*/ 17 h 17"/>
                <a:gd name="T6" fmla="*/ 19 w 19"/>
                <a:gd name="T7" fmla="*/ 8 h 17"/>
                <a:gd name="T8" fmla="*/ 15 w 19"/>
                <a:gd name="T9" fmla="*/ 0 h 17"/>
              </a:gdLst>
              <a:ahLst/>
              <a:cxnLst>
                <a:cxn ang="0">
                  <a:pos x="T0" y="T1"/>
                </a:cxn>
                <a:cxn ang="0">
                  <a:pos x="T2" y="T3"/>
                </a:cxn>
                <a:cxn ang="0">
                  <a:pos x="T4" y="T5"/>
                </a:cxn>
                <a:cxn ang="0">
                  <a:pos x="T6" y="T7"/>
                </a:cxn>
                <a:cxn ang="0">
                  <a:pos x="T8" y="T9"/>
                </a:cxn>
              </a:cxnLst>
              <a:rect l="0" t="0" r="r" b="b"/>
              <a:pathLst>
                <a:path w="19" h="17">
                  <a:moveTo>
                    <a:pt x="15" y="0"/>
                  </a:moveTo>
                  <a:lnTo>
                    <a:pt x="0" y="7"/>
                  </a:lnTo>
                  <a:lnTo>
                    <a:pt x="0" y="17"/>
                  </a:lnTo>
                  <a:lnTo>
                    <a:pt x="19" y="8"/>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290"/>
            <p:cNvSpPr>
              <a:spLocks/>
            </p:cNvSpPr>
            <p:nvPr/>
          </p:nvSpPr>
          <p:spPr bwMode="auto">
            <a:xfrm>
              <a:off x="2944786" y="3568173"/>
              <a:ext cx="35022" cy="18858"/>
            </a:xfrm>
            <a:custGeom>
              <a:avLst/>
              <a:gdLst>
                <a:gd name="T0" fmla="*/ 22 w 26"/>
                <a:gd name="T1" fmla="*/ 0 h 14"/>
                <a:gd name="T2" fmla="*/ 0 w 26"/>
                <a:gd name="T3" fmla="*/ 9 h 14"/>
                <a:gd name="T4" fmla="*/ 0 w 26"/>
                <a:gd name="T5" fmla="*/ 14 h 14"/>
                <a:gd name="T6" fmla="*/ 12 w 26"/>
                <a:gd name="T7" fmla="*/ 14 h 14"/>
                <a:gd name="T8" fmla="*/ 26 w 26"/>
                <a:gd name="T9" fmla="*/ 8 h 14"/>
                <a:gd name="T10" fmla="*/ 22 w 26"/>
                <a:gd name="T11" fmla="*/ 0 h 14"/>
              </a:gdLst>
              <a:ahLst/>
              <a:cxnLst>
                <a:cxn ang="0">
                  <a:pos x="T0" y="T1"/>
                </a:cxn>
                <a:cxn ang="0">
                  <a:pos x="T2" y="T3"/>
                </a:cxn>
                <a:cxn ang="0">
                  <a:pos x="T4" y="T5"/>
                </a:cxn>
                <a:cxn ang="0">
                  <a:pos x="T6" y="T7"/>
                </a:cxn>
                <a:cxn ang="0">
                  <a:pos x="T8" y="T9"/>
                </a:cxn>
                <a:cxn ang="0">
                  <a:pos x="T10" y="T11"/>
                </a:cxn>
              </a:cxnLst>
              <a:rect l="0" t="0" r="r" b="b"/>
              <a:pathLst>
                <a:path w="26" h="14">
                  <a:moveTo>
                    <a:pt x="22" y="0"/>
                  </a:moveTo>
                  <a:lnTo>
                    <a:pt x="0" y="9"/>
                  </a:lnTo>
                  <a:lnTo>
                    <a:pt x="0" y="14"/>
                  </a:lnTo>
                  <a:lnTo>
                    <a:pt x="12" y="14"/>
                  </a:lnTo>
                  <a:lnTo>
                    <a:pt x="26" y="8"/>
                  </a:lnTo>
                  <a:lnTo>
                    <a:pt x="22"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8" name="Freeform 291"/>
            <p:cNvSpPr>
              <a:spLocks/>
            </p:cNvSpPr>
            <p:nvPr/>
          </p:nvSpPr>
          <p:spPr bwMode="auto">
            <a:xfrm>
              <a:off x="2944786" y="3568173"/>
              <a:ext cx="35022" cy="18858"/>
            </a:xfrm>
            <a:custGeom>
              <a:avLst/>
              <a:gdLst>
                <a:gd name="T0" fmla="*/ 22 w 26"/>
                <a:gd name="T1" fmla="*/ 0 h 14"/>
                <a:gd name="T2" fmla="*/ 0 w 26"/>
                <a:gd name="T3" fmla="*/ 9 h 14"/>
                <a:gd name="T4" fmla="*/ 0 w 26"/>
                <a:gd name="T5" fmla="*/ 14 h 14"/>
                <a:gd name="T6" fmla="*/ 12 w 26"/>
                <a:gd name="T7" fmla="*/ 14 h 14"/>
                <a:gd name="T8" fmla="*/ 26 w 26"/>
                <a:gd name="T9" fmla="*/ 8 h 14"/>
                <a:gd name="T10" fmla="*/ 22 w 26"/>
                <a:gd name="T11" fmla="*/ 0 h 14"/>
              </a:gdLst>
              <a:ahLst/>
              <a:cxnLst>
                <a:cxn ang="0">
                  <a:pos x="T0" y="T1"/>
                </a:cxn>
                <a:cxn ang="0">
                  <a:pos x="T2" y="T3"/>
                </a:cxn>
                <a:cxn ang="0">
                  <a:pos x="T4" y="T5"/>
                </a:cxn>
                <a:cxn ang="0">
                  <a:pos x="T6" y="T7"/>
                </a:cxn>
                <a:cxn ang="0">
                  <a:pos x="T8" y="T9"/>
                </a:cxn>
                <a:cxn ang="0">
                  <a:pos x="T10" y="T11"/>
                </a:cxn>
              </a:cxnLst>
              <a:rect l="0" t="0" r="r" b="b"/>
              <a:pathLst>
                <a:path w="26" h="14">
                  <a:moveTo>
                    <a:pt x="22" y="0"/>
                  </a:moveTo>
                  <a:lnTo>
                    <a:pt x="0" y="9"/>
                  </a:lnTo>
                  <a:lnTo>
                    <a:pt x="0" y="14"/>
                  </a:lnTo>
                  <a:lnTo>
                    <a:pt x="12" y="14"/>
                  </a:lnTo>
                  <a:lnTo>
                    <a:pt x="26" y="8"/>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292"/>
            <p:cNvSpPr>
              <a:spLocks/>
            </p:cNvSpPr>
            <p:nvPr/>
          </p:nvSpPr>
          <p:spPr bwMode="auto">
            <a:xfrm>
              <a:off x="3021565" y="3453679"/>
              <a:ext cx="312500" cy="41757"/>
            </a:xfrm>
            <a:custGeom>
              <a:avLst/>
              <a:gdLst>
                <a:gd name="T0" fmla="*/ 201 w 232"/>
                <a:gd name="T1" fmla="*/ 0 h 31"/>
                <a:gd name="T2" fmla="*/ 0 w 232"/>
                <a:gd name="T3" fmla="*/ 2 h 31"/>
                <a:gd name="T4" fmla="*/ 12 w 232"/>
                <a:gd name="T5" fmla="*/ 31 h 31"/>
                <a:gd name="T6" fmla="*/ 201 w 232"/>
                <a:gd name="T7" fmla="*/ 28 h 31"/>
                <a:gd name="T8" fmla="*/ 232 w 232"/>
                <a:gd name="T9" fmla="*/ 13 h 31"/>
                <a:gd name="T10" fmla="*/ 221 w 232"/>
                <a:gd name="T11" fmla="*/ 9 h 31"/>
                <a:gd name="T12" fmla="*/ 201 w 232"/>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32" h="31">
                  <a:moveTo>
                    <a:pt x="201" y="0"/>
                  </a:moveTo>
                  <a:lnTo>
                    <a:pt x="0" y="2"/>
                  </a:lnTo>
                  <a:lnTo>
                    <a:pt x="12" y="31"/>
                  </a:lnTo>
                  <a:lnTo>
                    <a:pt x="201" y="28"/>
                  </a:lnTo>
                  <a:lnTo>
                    <a:pt x="232" y="13"/>
                  </a:lnTo>
                  <a:lnTo>
                    <a:pt x="221" y="9"/>
                  </a:lnTo>
                  <a:lnTo>
                    <a:pt x="20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293"/>
            <p:cNvSpPr>
              <a:spLocks/>
            </p:cNvSpPr>
            <p:nvPr/>
          </p:nvSpPr>
          <p:spPr bwMode="auto">
            <a:xfrm>
              <a:off x="3021565" y="3453679"/>
              <a:ext cx="312500" cy="41757"/>
            </a:xfrm>
            <a:custGeom>
              <a:avLst/>
              <a:gdLst>
                <a:gd name="T0" fmla="*/ 201 w 232"/>
                <a:gd name="T1" fmla="*/ 0 h 31"/>
                <a:gd name="T2" fmla="*/ 0 w 232"/>
                <a:gd name="T3" fmla="*/ 2 h 31"/>
                <a:gd name="T4" fmla="*/ 12 w 232"/>
                <a:gd name="T5" fmla="*/ 31 h 31"/>
                <a:gd name="T6" fmla="*/ 201 w 232"/>
                <a:gd name="T7" fmla="*/ 28 h 31"/>
                <a:gd name="T8" fmla="*/ 232 w 232"/>
                <a:gd name="T9" fmla="*/ 13 h 31"/>
                <a:gd name="T10" fmla="*/ 221 w 232"/>
                <a:gd name="T11" fmla="*/ 9 h 31"/>
                <a:gd name="T12" fmla="*/ 201 w 232"/>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32" h="31">
                  <a:moveTo>
                    <a:pt x="201" y="0"/>
                  </a:moveTo>
                  <a:lnTo>
                    <a:pt x="0" y="2"/>
                  </a:lnTo>
                  <a:lnTo>
                    <a:pt x="12" y="31"/>
                  </a:lnTo>
                  <a:lnTo>
                    <a:pt x="201" y="28"/>
                  </a:lnTo>
                  <a:lnTo>
                    <a:pt x="232" y="13"/>
                  </a:lnTo>
                  <a:lnTo>
                    <a:pt x="221" y="9"/>
                  </a:lnTo>
                  <a:lnTo>
                    <a:pt x="2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294"/>
            <p:cNvSpPr>
              <a:spLocks/>
            </p:cNvSpPr>
            <p:nvPr/>
          </p:nvSpPr>
          <p:spPr bwMode="auto">
            <a:xfrm>
              <a:off x="2971726" y="3456373"/>
              <a:ext cx="66003" cy="39063"/>
            </a:xfrm>
            <a:custGeom>
              <a:avLst/>
              <a:gdLst>
                <a:gd name="T0" fmla="*/ 37 w 49"/>
                <a:gd name="T1" fmla="*/ 0 h 29"/>
                <a:gd name="T2" fmla="*/ 0 w 49"/>
                <a:gd name="T3" fmla="*/ 2 h 29"/>
                <a:gd name="T4" fmla="*/ 14 w 49"/>
                <a:gd name="T5" fmla="*/ 29 h 29"/>
                <a:gd name="T6" fmla="*/ 49 w 49"/>
                <a:gd name="T7" fmla="*/ 29 h 29"/>
                <a:gd name="T8" fmla="*/ 37 w 49"/>
                <a:gd name="T9" fmla="*/ 0 h 29"/>
              </a:gdLst>
              <a:ahLst/>
              <a:cxnLst>
                <a:cxn ang="0">
                  <a:pos x="T0" y="T1"/>
                </a:cxn>
                <a:cxn ang="0">
                  <a:pos x="T2" y="T3"/>
                </a:cxn>
                <a:cxn ang="0">
                  <a:pos x="T4" y="T5"/>
                </a:cxn>
                <a:cxn ang="0">
                  <a:pos x="T6" y="T7"/>
                </a:cxn>
                <a:cxn ang="0">
                  <a:pos x="T8" y="T9"/>
                </a:cxn>
              </a:cxnLst>
              <a:rect l="0" t="0" r="r" b="b"/>
              <a:pathLst>
                <a:path w="49" h="29">
                  <a:moveTo>
                    <a:pt x="37" y="0"/>
                  </a:moveTo>
                  <a:lnTo>
                    <a:pt x="0" y="2"/>
                  </a:lnTo>
                  <a:lnTo>
                    <a:pt x="14" y="29"/>
                  </a:lnTo>
                  <a:lnTo>
                    <a:pt x="49" y="29"/>
                  </a:lnTo>
                  <a:lnTo>
                    <a:pt x="37"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295"/>
            <p:cNvSpPr>
              <a:spLocks/>
            </p:cNvSpPr>
            <p:nvPr/>
          </p:nvSpPr>
          <p:spPr bwMode="auto">
            <a:xfrm>
              <a:off x="2971726" y="3456373"/>
              <a:ext cx="66003" cy="39063"/>
            </a:xfrm>
            <a:custGeom>
              <a:avLst/>
              <a:gdLst>
                <a:gd name="T0" fmla="*/ 37 w 49"/>
                <a:gd name="T1" fmla="*/ 0 h 29"/>
                <a:gd name="T2" fmla="*/ 0 w 49"/>
                <a:gd name="T3" fmla="*/ 2 h 29"/>
                <a:gd name="T4" fmla="*/ 14 w 49"/>
                <a:gd name="T5" fmla="*/ 29 h 29"/>
                <a:gd name="T6" fmla="*/ 49 w 49"/>
                <a:gd name="T7" fmla="*/ 29 h 29"/>
                <a:gd name="T8" fmla="*/ 37 w 49"/>
                <a:gd name="T9" fmla="*/ 0 h 29"/>
              </a:gdLst>
              <a:ahLst/>
              <a:cxnLst>
                <a:cxn ang="0">
                  <a:pos x="T0" y="T1"/>
                </a:cxn>
                <a:cxn ang="0">
                  <a:pos x="T2" y="T3"/>
                </a:cxn>
                <a:cxn ang="0">
                  <a:pos x="T4" y="T5"/>
                </a:cxn>
                <a:cxn ang="0">
                  <a:pos x="T6" y="T7"/>
                </a:cxn>
                <a:cxn ang="0">
                  <a:pos x="T8" y="T9"/>
                </a:cxn>
              </a:cxnLst>
              <a:rect l="0" t="0" r="r" b="b"/>
              <a:pathLst>
                <a:path w="49" h="29">
                  <a:moveTo>
                    <a:pt x="37" y="0"/>
                  </a:moveTo>
                  <a:lnTo>
                    <a:pt x="0" y="2"/>
                  </a:lnTo>
                  <a:lnTo>
                    <a:pt x="14" y="29"/>
                  </a:lnTo>
                  <a:lnTo>
                    <a:pt x="49" y="29"/>
                  </a:lnTo>
                  <a:lnTo>
                    <a:pt x="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296"/>
            <p:cNvSpPr>
              <a:spLocks/>
            </p:cNvSpPr>
            <p:nvPr/>
          </p:nvSpPr>
          <p:spPr bwMode="auto">
            <a:xfrm>
              <a:off x="2934010" y="3459067"/>
              <a:ext cx="56573" cy="37716"/>
            </a:xfrm>
            <a:custGeom>
              <a:avLst/>
              <a:gdLst>
                <a:gd name="T0" fmla="*/ 28 w 42"/>
                <a:gd name="T1" fmla="*/ 0 h 28"/>
                <a:gd name="T2" fmla="*/ 19 w 42"/>
                <a:gd name="T3" fmla="*/ 0 h 28"/>
                <a:gd name="T4" fmla="*/ 7 w 42"/>
                <a:gd name="T5" fmla="*/ 0 h 28"/>
                <a:gd name="T6" fmla="*/ 7 w 42"/>
                <a:gd name="T7" fmla="*/ 0 h 28"/>
                <a:gd name="T8" fmla="*/ 4 w 42"/>
                <a:gd name="T9" fmla="*/ 0 h 28"/>
                <a:gd name="T10" fmla="*/ 1 w 42"/>
                <a:gd name="T11" fmla="*/ 2 h 28"/>
                <a:gd name="T12" fmla="*/ 0 w 42"/>
                <a:gd name="T13" fmla="*/ 4 h 28"/>
                <a:gd name="T14" fmla="*/ 0 w 42"/>
                <a:gd name="T15" fmla="*/ 8 h 28"/>
                <a:gd name="T16" fmla="*/ 0 w 42"/>
                <a:gd name="T17" fmla="*/ 20 h 28"/>
                <a:gd name="T18" fmla="*/ 0 w 42"/>
                <a:gd name="T19" fmla="*/ 20 h 28"/>
                <a:gd name="T20" fmla="*/ 0 w 42"/>
                <a:gd name="T21" fmla="*/ 23 h 28"/>
                <a:gd name="T22" fmla="*/ 3 w 42"/>
                <a:gd name="T23" fmla="*/ 23 h 28"/>
                <a:gd name="T24" fmla="*/ 4 w 42"/>
                <a:gd name="T25" fmla="*/ 27 h 28"/>
                <a:gd name="T26" fmla="*/ 4 w 42"/>
                <a:gd name="T27" fmla="*/ 27 h 28"/>
                <a:gd name="T28" fmla="*/ 7 w 42"/>
                <a:gd name="T29" fmla="*/ 28 h 28"/>
                <a:gd name="T30" fmla="*/ 7 w 42"/>
                <a:gd name="T31" fmla="*/ 28 h 28"/>
                <a:gd name="T32" fmla="*/ 8 w 42"/>
                <a:gd name="T33" fmla="*/ 28 h 28"/>
                <a:gd name="T34" fmla="*/ 42 w 42"/>
                <a:gd name="T35" fmla="*/ 27 h 28"/>
                <a:gd name="T36" fmla="*/ 28 w 42"/>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28">
                  <a:moveTo>
                    <a:pt x="28" y="0"/>
                  </a:moveTo>
                  <a:lnTo>
                    <a:pt x="19" y="0"/>
                  </a:lnTo>
                  <a:lnTo>
                    <a:pt x="7" y="0"/>
                  </a:lnTo>
                  <a:lnTo>
                    <a:pt x="7" y="0"/>
                  </a:lnTo>
                  <a:lnTo>
                    <a:pt x="4" y="0"/>
                  </a:lnTo>
                  <a:lnTo>
                    <a:pt x="1" y="2"/>
                  </a:lnTo>
                  <a:lnTo>
                    <a:pt x="0" y="4"/>
                  </a:lnTo>
                  <a:lnTo>
                    <a:pt x="0" y="8"/>
                  </a:lnTo>
                  <a:lnTo>
                    <a:pt x="0" y="20"/>
                  </a:lnTo>
                  <a:lnTo>
                    <a:pt x="0" y="20"/>
                  </a:lnTo>
                  <a:lnTo>
                    <a:pt x="0" y="23"/>
                  </a:lnTo>
                  <a:lnTo>
                    <a:pt x="3" y="23"/>
                  </a:lnTo>
                  <a:lnTo>
                    <a:pt x="4" y="27"/>
                  </a:lnTo>
                  <a:lnTo>
                    <a:pt x="4" y="27"/>
                  </a:lnTo>
                  <a:lnTo>
                    <a:pt x="7" y="28"/>
                  </a:lnTo>
                  <a:lnTo>
                    <a:pt x="7" y="28"/>
                  </a:lnTo>
                  <a:lnTo>
                    <a:pt x="8" y="28"/>
                  </a:lnTo>
                  <a:lnTo>
                    <a:pt x="42" y="27"/>
                  </a:lnTo>
                  <a:lnTo>
                    <a:pt x="28"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297"/>
            <p:cNvSpPr>
              <a:spLocks/>
            </p:cNvSpPr>
            <p:nvPr/>
          </p:nvSpPr>
          <p:spPr bwMode="auto">
            <a:xfrm>
              <a:off x="2934010" y="3459067"/>
              <a:ext cx="56573" cy="37716"/>
            </a:xfrm>
            <a:custGeom>
              <a:avLst/>
              <a:gdLst>
                <a:gd name="T0" fmla="*/ 28 w 42"/>
                <a:gd name="T1" fmla="*/ 0 h 28"/>
                <a:gd name="T2" fmla="*/ 19 w 42"/>
                <a:gd name="T3" fmla="*/ 0 h 28"/>
                <a:gd name="T4" fmla="*/ 7 w 42"/>
                <a:gd name="T5" fmla="*/ 0 h 28"/>
                <a:gd name="T6" fmla="*/ 7 w 42"/>
                <a:gd name="T7" fmla="*/ 0 h 28"/>
                <a:gd name="T8" fmla="*/ 4 w 42"/>
                <a:gd name="T9" fmla="*/ 0 h 28"/>
                <a:gd name="T10" fmla="*/ 1 w 42"/>
                <a:gd name="T11" fmla="*/ 2 h 28"/>
                <a:gd name="T12" fmla="*/ 0 w 42"/>
                <a:gd name="T13" fmla="*/ 4 h 28"/>
                <a:gd name="T14" fmla="*/ 0 w 42"/>
                <a:gd name="T15" fmla="*/ 8 h 28"/>
                <a:gd name="T16" fmla="*/ 0 w 42"/>
                <a:gd name="T17" fmla="*/ 20 h 28"/>
                <a:gd name="T18" fmla="*/ 0 w 42"/>
                <a:gd name="T19" fmla="*/ 20 h 28"/>
                <a:gd name="T20" fmla="*/ 0 w 42"/>
                <a:gd name="T21" fmla="*/ 23 h 28"/>
                <a:gd name="T22" fmla="*/ 3 w 42"/>
                <a:gd name="T23" fmla="*/ 23 h 28"/>
                <a:gd name="T24" fmla="*/ 4 w 42"/>
                <a:gd name="T25" fmla="*/ 27 h 28"/>
                <a:gd name="T26" fmla="*/ 4 w 42"/>
                <a:gd name="T27" fmla="*/ 27 h 28"/>
                <a:gd name="T28" fmla="*/ 7 w 42"/>
                <a:gd name="T29" fmla="*/ 28 h 28"/>
                <a:gd name="T30" fmla="*/ 7 w 42"/>
                <a:gd name="T31" fmla="*/ 28 h 28"/>
                <a:gd name="T32" fmla="*/ 8 w 42"/>
                <a:gd name="T33" fmla="*/ 28 h 28"/>
                <a:gd name="T34" fmla="*/ 42 w 42"/>
                <a:gd name="T35" fmla="*/ 27 h 28"/>
                <a:gd name="T36" fmla="*/ 28 w 42"/>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28">
                  <a:moveTo>
                    <a:pt x="28" y="0"/>
                  </a:moveTo>
                  <a:lnTo>
                    <a:pt x="19" y="0"/>
                  </a:lnTo>
                  <a:lnTo>
                    <a:pt x="7" y="0"/>
                  </a:lnTo>
                  <a:lnTo>
                    <a:pt x="7" y="0"/>
                  </a:lnTo>
                  <a:lnTo>
                    <a:pt x="4" y="0"/>
                  </a:lnTo>
                  <a:lnTo>
                    <a:pt x="1" y="2"/>
                  </a:lnTo>
                  <a:lnTo>
                    <a:pt x="0" y="4"/>
                  </a:lnTo>
                  <a:lnTo>
                    <a:pt x="0" y="8"/>
                  </a:lnTo>
                  <a:lnTo>
                    <a:pt x="0" y="20"/>
                  </a:lnTo>
                  <a:lnTo>
                    <a:pt x="0" y="20"/>
                  </a:lnTo>
                  <a:lnTo>
                    <a:pt x="0" y="23"/>
                  </a:lnTo>
                  <a:lnTo>
                    <a:pt x="3" y="23"/>
                  </a:lnTo>
                  <a:lnTo>
                    <a:pt x="4" y="27"/>
                  </a:lnTo>
                  <a:lnTo>
                    <a:pt x="4" y="27"/>
                  </a:lnTo>
                  <a:lnTo>
                    <a:pt x="7" y="28"/>
                  </a:lnTo>
                  <a:lnTo>
                    <a:pt x="7" y="28"/>
                  </a:lnTo>
                  <a:lnTo>
                    <a:pt x="8" y="28"/>
                  </a:lnTo>
                  <a:lnTo>
                    <a:pt x="42" y="27"/>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298"/>
            <p:cNvSpPr>
              <a:spLocks/>
            </p:cNvSpPr>
            <p:nvPr/>
          </p:nvSpPr>
          <p:spPr bwMode="auto">
            <a:xfrm>
              <a:off x="2934010" y="3490048"/>
              <a:ext cx="5388" cy="5388"/>
            </a:xfrm>
            <a:custGeom>
              <a:avLst/>
              <a:gdLst>
                <a:gd name="T0" fmla="*/ 3 w 4"/>
                <a:gd name="T1" fmla="*/ 0 h 4"/>
                <a:gd name="T2" fmla="*/ 0 w 4"/>
                <a:gd name="T3" fmla="*/ 0 h 4"/>
                <a:gd name="T4" fmla="*/ 0 w 4"/>
                <a:gd name="T5" fmla="*/ 0 h 4"/>
                <a:gd name="T6" fmla="*/ 3 w 4"/>
                <a:gd name="T7" fmla="*/ 2 h 4"/>
                <a:gd name="T8" fmla="*/ 4 w 4"/>
                <a:gd name="T9" fmla="*/ 4 h 4"/>
                <a:gd name="T10" fmla="*/ 3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3" y="0"/>
                  </a:moveTo>
                  <a:lnTo>
                    <a:pt x="0" y="0"/>
                  </a:lnTo>
                  <a:lnTo>
                    <a:pt x="0" y="0"/>
                  </a:lnTo>
                  <a:lnTo>
                    <a:pt x="3" y="2"/>
                  </a:lnTo>
                  <a:lnTo>
                    <a:pt x="4" y="4"/>
                  </a:lnTo>
                  <a:lnTo>
                    <a:pt x="3"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299"/>
            <p:cNvSpPr>
              <a:spLocks/>
            </p:cNvSpPr>
            <p:nvPr/>
          </p:nvSpPr>
          <p:spPr bwMode="auto">
            <a:xfrm>
              <a:off x="2934010" y="3490048"/>
              <a:ext cx="5388" cy="5388"/>
            </a:xfrm>
            <a:custGeom>
              <a:avLst/>
              <a:gdLst>
                <a:gd name="T0" fmla="*/ 3 w 4"/>
                <a:gd name="T1" fmla="*/ 0 h 4"/>
                <a:gd name="T2" fmla="*/ 0 w 4"/>
                <a:gd name="T3" fmla="*/ 0 h 4"/>
                <a:gd name="T4" fmla="*/ 0 w 4"/>
                <a:gd name="T5" fmla="*/ 0 h 4"/>
                <a:gd name="T6" fmla="*/ 3 w 4"/>
                <a:gd name="T7" fmla="*/ 2 h 4"/>
                <a:gd name="T8" fmla="*/ 4 w 4"/>
                <a:gd name="T9" fmla="*/ 4 h 4"/>
                <a:gd name="T10" fmla="*/ 3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3" y="0"/>
                  </a:moveTo>
                  <a:lnTo>
                    <a:pt x="0" y="0"/>
                  </a:lnTo>
                  <a:lnTo>
                    <a:pt x="0" y="0"/>
                  </a:lnTo>
                  <a:lnTo>
                    <a:pt x="3" y="2"/>
                  </a:lnTo>
                  <a:lnTo>
                    <a:pt x="4"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300"/>
            <p:cNvSpPr>
              <a:spLocks/>
            </p:cNvSpPr>
            <p:nvPr/>
          </p:nvSpPr>
          <p:spPr bwMode="auto">
            <a:xfrm>
              <a:off x="2896295" y="3363431"/>
              <a:ext cx="17511" cy="5388"/>
            </a:xfrm>
            <a:custGeom>
              <a:avLst/>
              <a:gdLst>
                <a:gd name="T0" fmla="*/ 2 w 13"/>
                <a:gd name="T1" fmla="*/ 4 h 4"/>
                <a:gd name="T2" fmla="*/ 2 w 13"/>
                <a:gd name="T3" fmla="*/ 4 h 4"/>
                <a:gd name="T4" fmla="*/ 1 w 13"/>
                <a:gd name="T5" fmla="*/ 4 h 4"/>
                <a:gd name="T6" fmla="*/ 0 w 13"/>
                <a:gd name="T7" fmla="*/ 2 h 4"/>
                <a:gd name="T8" fmla="*/ 0 w 13"/>
                <a:gd name="T9" fmla="*/ 2 h 4"/>
                <a:gd name="T10" fmla="*/ 1 w 13"/>
                <a:gd name="T11" fmla="*/ 0 h 4"/>
                <a:gd name="T12" fmla="*/ 2 w 13"/>
                <a:gd name="T13" fmla="*/ 0 h 4"/>
                <a:gd name="T14" fmla="*/ 12 w 13"/>
                <a:gd name="T15" fmla="*/ 0 h 4"/>
                <a:gd name="T16" fmla="*/ 12 w 13"/>
                <a:gd name="T17" fmla="*/ 0 h 4"/>
                <a:gd name="T18" fmla="*/ 13 w 13"/>
                <a:gd name="T19" fmla="*/ 0 h 4"/>
                <a:gd name="T20" fmla="*/ 13 w 13"/>
                <a:gd name="T21" fmla="*/ 2 h 4"/>
                <a:gd name="T22" fmla="*/ 13 w 13"/>
                <a:gd name="T23" fmla="*/ 2 h 4"/>
                <a:gd name="T24" fmla="*/ 13 w 13"/>
                <a:gd name="T25" fmla="*/ 3 h 4"/>
                <a:gd name="T26" fmla="*/ 12 w 13"/>
                <a:gd name="T27" fmla="*/ 4 h 4"/>
                <a:gd name="T28" fmla="*/ 2 w 1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4">
                  <a:moveTo>
                    <a:pt x="2" y="4"/>
                  </a:moveTo>
                  <a:lnTo>
                    <a:pt x="2" y="4"/>
                  </a:lnTo>
                  <a:lnTo>
                    <a:pt x="1" y="4"/>
                  </a:lnTo>
                  <a:lnTo>
                    <a:pt x="0" y="2"/>
                  </a:lnTo>
                  <a:lnTo>
                    <a:pt x="0" y="2"/>
                  </a:lnTo>
                  <a:lnTo>
                    <a:pt x="1" y="0"/>
                  </a:lnTo>
                  <a:lnTo>
                    <a:pt x="2" y="0"/>
                  </a:lnTo>
                  <a:lnTo>
                    <a:pt x="12" y="0"/>
                  </a:lnTo>
                  <a:lnTo>
                    <a:pt x="12" y="0"/>
                  </a:lnTo>
                  <a:lnTo>
                    <a:pt x="13" y="0"/>
                  </a:lnTo>
                  <a:lnTo>
                    <a:pt x="13" y="2"/>
                  </a:lnTo>
                  <a:lnTo>
                    <a:pt x="13" y="2"/>
                  </a:lnTo>
                  <a:lnTo>
                    <a:pt x="13" y="3"/>
                  </a:lnTo>
                  <a:lnTo>
                    <a:pt x="12" y="4"/>
                  </a:lnTo>
                  <a:lnTo>
                    <a:pt x="2" y="4"/>
                  </a:lnTo>
                  <a:close/>
                </a:path>
              </a:pathLst>
            </a:custGeom>
            <a:solidFill>
              <a:srgbClr val="648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301"/>
            <p:cNvSpPr>
              <a:spLocks/>
            </p:cNvSpPr>
            <p:nvPr/>
          </p:nvSpPr>
          <p:spPr bwMode="auto">
            <a:xfrm>
              <a:off x="2907071" y="3345920"/>
              <a:ext cx="391973" cy="35022"/>
            </a:xfrm>
            <a:custGeom>
              <a:avLst/>
              <a:gdLst>
                <a:gd name="T0" fmla="*/ 15 w 291"/>
                <a:gd name="T1" fmla="*/ 26 h 26"/>
                <a:gd name="T2" fmla="*/ 15 w 291"/>
                <a:gd name="T3" fmla="*/ 26 h 26"/>
                <a:gd name="T4" fmla="*/ 9 w 291"/>
                <a:gd name="T5" fmla="*/ 24 h 26"/>
                <a:gd name="T6" fmla="*/ 4 w 291"/>
                <a:gd name="T7" fmla="*/ 23 h 26"/>
                <a:gd name="T8" fmla="*/ 1 w 291"/>
                <a:gd name="T9" fmla="*/ 19 h 26"/>
                <a:gd name="T10" fmla="*/ 0 w 291"/>
                <a:gd name="T11" fmla="*/ 15 h 26"/>
                <a:gd name="T12" fmla="*/ 0 w 291"/>
                <a:gd name="T13" fmla="*/ 15 h 26"/>
                <a:gd name="T14" fmla="*/ 1 w 291"/>
                <a:gd name="T15" fmla="*/ 11 h 26"/>
                <a:gd name="T16" fmla="*/ 4 w 291"/>
                <a:gd name="T17" fmla="*/ 8 h 26"/>
                <a:gd name="T18" fmla="*/ 8 w 291"/>
                <a:gd name="T19" fmla="*/ 5 h 26"/>
                <a:gd name="T20" fmla="*/ 15 w 291"/>
                <a:gd name="T21" fmla="*/ 4 h 26"/>
                <a:gd name="T22" fmla="*/ 277 w 291"/>
                <a:gd name="T23" fmla="*/ 0 h 26"/>
                <a:gd name="T24" fmla="*/ 277 w 291"/>
                <a:gd name="T25" fmla="*/ 0 h 26"/>
                <a:gd name="T26" fmla="*/ 282 w 291"/>
                <a:gd name="T27" fmla="*/ 1 h 26"/>
                <a:gd name="T28" fmla="*/ 287 w 291"/>
                <a:gd name="T29" fmla="*/ 3 h 26"/>
                <a:gd name="T30" fmla="*/ 290 w 291"/>
                <a:gd name="T31" fmla="*/ 7 h 26"/>
                <a:gd name="T32" fmla="*/ 291 w 291"/>
                <a:gd name="T33" fmla="*/ 11 h 26"/>
                <a:gd name="T34" fmla="*/ 291 w 291"/>
                <a:gd name="T35" fmla="*/ 11 h 26"/>
                <a:gd name="T36" fmla="*/ 290 w 291"/>
                <a:gd name="T37" fmla="*/ 15 h 26"/>
                <a:gd name="T38" fmla="*/ 287 w 291"/>
                <a:gd name="T39" fmla="*/ 17 h 26"/>
                <a:gd name="T40" fmla="*/ 283 w 291"/>
                <a:gd name="T41" fmla="*/ 20 h 26"/>
                <a:gd name="T42" fmla="*/ 277 w 291"/>
                <a:gd name="T43" fmla="*/ 22 h 26"/>
                <a:gd name="T44" fmla="*/ 15 w 291"/>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1" h="26">
                  <a:moveTo>
                    <a:pt x="15" y="26"/>
                  </a:moveTo>
                  <a:lnTo>
                    <a:pt x="15" y="26"/>
                  </a:lnTo>
                  <a:lnTo>
                    <a:pt x="9" y="24"/>
                  </a:lnTo>
                  <a:lnTo>
                    <a:pt x="4" y="23"/>
                  </a:lnTo>
                  <a:lnTo>
                    <a:pt x="1" y="19"/>
                  </a:lnTo>
                  <a:lnTo>
                    <a:pt x="0" y="15"/>
                  </a:lnTo>
                  <a:lnTo>
                    <a:pt x="0" y="15"/>
                  </a:lnTo>
                  <a:lnTo>
                    <a:pt x="1" y="11"/>
                  </a:lnTo>
                  <a:lnTo>
                    <a:pt x="4" y="8"/>
                  </a:lnTo>
                  <a:lnTo>
                    <a:pt x="8" y="5"/>
                  </a:lnTo>
                  <a:lnTo>
                    <a:pt x="15" y="4"/>
                  </a:lnTo>
                  <a:lnTo>
                    <a:pt x="277" y="0"/>
                  </a:lnTo>
                  <a:lnTo>
                    <a:pt x="277" y="0"/>
                  </a:lnTo>
                  <a:lnTo>
                    <a:pt x="282" y="1"/>
                  </a:lnTo>
                  <a:lnTo>
                    <a:pt x="287" y="3"/>
                  </a:lnTo>
                  <a:lnTo>
                    <a:pt x="290" y="7"/>
                  </a:lnTo>
                  <a:lnTo>
                    <a:pt x="291" y="11"/>
                  </a:lnTo>
                  <a:lnTo>
                    <a:pt x="291" y="11"/>
                  </a:lnTo>
                  <a:lnTo>
                    <a:pt x="290" y="15"/>
                  </a:lnTo>
                  <a:lnTo>
                    <a:pt x="287" y="17"/>
                  </a:lnTo>
                  <a:lnTo>
                    <a:pt x="283" y="20"/>
                  </a:lnTo>
                  <a:lnTo>
                    <a:pt x="277" y="22"/>
                  </a:lnTo>
                  <a:lnTo>
                    <a:pt x="15" y="26"/>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302"/>
            <p:cNvSpPr>
              <a:spLocks/>
            </p:cNvSpPr>
            <p:nvPr/>
          </p:nvSpPr>
          <p:spPr bwMode="auto">
            <a:xfrm>
              <a:off x="2928623" y="3341879"/>
              <a:ext cx="352910" cy="41757"/>
            </a:xfrm>
            <a:custGeom>
              <a:avLst/>
              <a:gdLst>
                <a:gd name="T0" fmla="*/ 14 w 262"/>
                <a:gd name="T1" fmla="*/ 31 h 31"/>
                <a:gd name="T2" fmla="*/ 14 w 262"/>
                <a:gd name="T3" fmla="*/ 31 h 31"/>
                <a:gd name="T4" fmla="*/ 8 w 262"/>
                <a:gd name="T5" fmla="*/ 30 h 31"/>
                <a:gd name="T6" fmla="*/ 4 w 262"/>
                <a:gd name="T7" fmla="*/ 27 h 31"/>
                <a:gd name="T8" fmla="*/ 1 w 262"/>
                <a:gd name="T9" fmla="*/ 23 h 31"/>
                <a:gd name="T10" fmla="*/ 0 w 262"/>
                <a:gd name="T11" fmla="*/ 18 h 31"/>
                <a:gd name="T12" fmla="*/ 0 w 262"/>
                <a:gd name="T13" fmla="*/ 18 h 31"/>
                <a:gd name="T14" fmla="*/ 1 w 262"/>
                <a:gd name="T15" fmla="*/ 12 h 31"/>
                <a:gd name="T16" fmla="*/ 4 w 262"/>
                <a:gd name="T17" fmla="*/ 8 h 31"/>
                <a:gd name="T18" fmla="*/ 8 w 262"/>
                <a:gd name="T19" fmla="*/ 6 h 31"/>
                <a:gd name="T20" fmla="*/ 14 w 262"/>
                <a:gd name="T21" fmla="*/ 4 h 31"/>
                <a:gd name="T22" fmla="*/ 248 w 262"/>
                <a:gd name="T23" fmla="*/ 0 h 31"/>
                <a:gd name="T24" fmla="*/ 248 w 262"/>
                <a:gd name="T25" fmla="*/ 0 h 31"/>
                <a:gd name="T26" fmla="*/ 254 w 262"/>
                <a:gd name="T27" fmla="*/ 2 h 31"/>
                <a:gd name="T28" fmla="*/ 258 w 262"/>
                <a:gd name="T29" fmla="*/ 4 h 31"/>
                <a:gd name="T30" fmla="*/ 261 w 262"/>
                <a:gd name="T31" fmla="*/ 8 h 31"/>
                <a:gd name="T32" fmla="*/ 262 w 262"/>
                <a:gd name="T33" fmla="*/ 14 h 31"/>
                <a:gd name="T34" fmla="*/ 262 w 262"/>
                <a:gd name="T35" fmla="*/ 14 h 31"/>
                <a:gd name="T36" fmla="*/ 261 w 262"/>
                <a:gd name="T37" fmla="*/ 19 h 31"/>
                <a:gd name="T38" fmla="*/ 258 w 262"/>
                <a:gd name="T39" fmla="*/ 23 h 31"/>
                <a:gd name="T40" fmla="*/ 254 w 262"/>
                <a:gd name="T41" fmla="*/ 26 h 31"/>
                <a:gd name="T42" fmla="*/ 250 w 262"/>
                <a:gd name="T43" fmla="*/ 27 h 31"/>
                <a:gd name="T44" fmla="*/ 14 w 262"/>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2" h="31">
                  <a:moveTo>
                    <a:pt x="14" y="31"/>
                  </a:moveTo>
                  <a:lnTo>
                    <a:pt x="14" y="31"/>
                  </a:lnTo>
                  <a:lnTo>
                    <a:pt x="8" y="30"/>
                  </a:lnTo>
                  <a:lnTo>
                    <a:pt x="4" y="27"/>
                  </a:lnTo>
                  <a:lnTo>
                    <a:pt x="1" y="23"/>
                  </a:lnTo>
                  <a:lnTo>
                    <a:pt x="0" y="18"/>
                  </a:lnTo>
                  <a:lnTo>
                    <a:pt x="0" y="18"/>
                  </a:lnTo>
                  <a:lnTo>
                    <a:pt x="1" y="12"/>
                  </a:lnTo>
                  <a:lnTo>
                    <a:pt x="4" y="8"/>
                  </a:lnTo>
                  <a:lnTo>
                    <a:pt x="8" y="6"/>
                  </a:lnTo>
                  <a:lnTo>
                    <a:pt x="14" y="4"/>
                  </a:lnTo>
                  <a:lnTo>
                    <a:pt x="248" y="0"/>
                  </a:lnTo>
                  <a:lnTo>
                    <a:pt x="248" y="0"/>
                  </a:lnTo>
                  <a:lnTo>
                    <a:pt x="254" y="2"/>
                  </a:lnTo>
                  <a:lnTo>
                    <a:pt x="258" y="4"/>
                  </a:lnTo>
                  <a:lnTo>
                    <a:pt x="261" y="8"/>
                  </a:lnTo>
                  <a:lnTo>
                    <a:pt x="262" y="14"/>
                  </a:lnTo>
                  <a:lnTo>
                    <a:pt x="262" y="14"/>
                  </a:lnTo>
                  <a:lnTo>
                    <a:pt x="261" y="19"/>
                  </a:lnTo>
                  <a:lnTo>
                    <a:pt x="258" y="23"/>
                  </a:lnTo>
                  <a:lnTo>
                    <a:pt x="254" y="26"/>
                  </a:lnTo>
                  <a:lnTo>
                    <a:pt x="250" y="27"/>
                  </a:lnTo>
                  <a:lnTo>
                    <a:pt x="14" y="31"/>
                  </a:lnTo>
                  <a:close/>
                </a:path>
              </a:pathLst>
            </a:custGeom>
            <a:solidFill>
              <a:srgbClr val="DE56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303"/>
            <p:cNvSpPr>
              <a:spLocks/>
            </p:cNvSpPr>
            <p:nvPr/>
          </p:nvSpPr>
          <p:spPr bwMode="auto">
            <a:xfrm>
              <a:off x="3134712" y="3341879"/>
              <a:ext cx="130658" cy="47145"/>
            </a:xfrm>
            <a:custGeom>
              <a:avLst/>
              <a:gdLst>
                <a:gd name="T0" fmla="*/ 93 w 97"/>
                <a:gd name="T1" fmla="*/ 27 h 35"/>
                <a:gd name="T2" fmla="*/ 78 w 97"/>
                <a:gd name="T3" fmla="*/ 35 h 35"/>
                <a:gd name="T4" fmla="*/ 6 w 97"/>
                <a:gd name="T5" fmla="*/ 35 h 35"/>
                <a:gd name="T6" fmla="*/ 6 w 97"/>
                <a:gd name="T7" fmla="*/ 35 h 35"/>
                <a:gd name="T8" fmla="*/ 4 w 97"/>
                <a:gd name="T9" fmla="*/ 34 h 35"/>
                <a:gd name="T10" fmla="*/ 0 w 97"/>
                <a:gd name="T11" fmla="*/ 31 h 35"/>
                <a:gd name="T12" fmla="*/ 59 w 97"/>
                <a:gd name="T13" fmla="*/ 30 h 35"/>
                <a:gd name="T14" fmla="*/ 59 w 97"/>
                <a:gd name="T15" fmla="*/ 30 h 35"/>
                <a:gd name="T16" fmla="*/ 60 w 97"/>
                <a:gd name="T17" fmla="*/ 27 h 35"/>
                <a:gd name="T18" fmla="*/ 63 w 97"/>
                <a:gd name="T19" fmla="*/ 22 h 35"/>
                <a:gd name="T20" fmla="*/ 63 w 97"/>
                <a:gd name="T21" fmla="*/ 16 h 35"/>
                <a:gd name="T22" fmla="*/ 63 w 97"/>
                <a:gd name="T23" fmla="*/ 12 h 35"/>
                <a:gd name="T24" fmla="*/ 63 w 97"/>
                <a:gd name="T25" fmla="*/ 6 h 35"/>
                <a:gd name="T26" fmla="*/ 60 w 97"/>
                <a:gd name="T27" fmla="*/ 0 h 35"/>
                <a:gd name="T28" fmla="*/ 93 w 97"/>
                <a:gd name="T29" fmla="*/ 0 h 35"/>
                <a:gd name="T30" fmla="*/ 93 w 97"/>
                <a:gd name="T31" fmla="*/ 0 h 35"/>
                <a:gd name="T32" fmla="*/ 94 w 97"/>
                <a:gd name="T33" fmla="*/ 2 h 35"/>
                <a:gd name="T34" fmla="*/ 97 w 97"/>
                <a:gd name="T35" fmla="*/ 8 h 35"/>
                <a:gd name="T36" fmla="*/ 97 w 97"/>
                <a:gd name="T37" fmla="*/ 16 h 35"/>
                <a:gd name="T38" fmla="*/ 95 w 97"/>
                <a:gd name="T39" fmla="*/ 22 h 35"/>
                <a:gd name="T40" fmla="*/ 93 w 97"/>
                <a:gd name="T41" fmla="*/ 27 h 35"/>
                <a:gd name="T42" fmla="*/ 93 w 97"/>
                <a:gd name="T4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35">
                  <a:moveTo>
                    <a:pt x="93" y="27"/>
                  </a:moveTo>
                  <a:lnTo>
                    <a:pt x="78" y="35"/>
                  </a:lnTo>
                  <a:lnTo>
                    <a:pt x="6" y="35"/>
                  </a:lnTo>
                  <a:lnTo>
                    <a:pt x="6" y="35"/>
                  </a:lnTo>
                  <a:lnTo>
                    <a:pt x="4" y="34"/>
                  </a:lnTo>
                  <a:lnTo>
                    <a:pt x="0" y="31"/>
                  </a:lnTo>
                  <a:lnTo>
                    <a:pt x="59" y="30"/>
                  </a:lnTo>
                  <a:lnTo>
                    <a:pt x="59" y="30"/>
                  </a:lnTo>
                  <a:lnTo>
                    <a:pt x="60" y="27"/>
                  </a:lnTo>
                  <a:lnTo>
                    <a:pt x="63" y="22"/>
                  </a:lnTo>
                  <a:lnTo>
                    <a:pt x="63" y="16"/>
                  </a:lnTo>
                  <a:lnTo>
                    <a:pt x="63" y="12"/>
                  </a:lnTo>
                  <a:lnTo>
                    <a:pt x="63" y="6"/>
                  </a:lnTo>
                  <a:lnTo>
                    <a:pt x="60" y="0"/>
                  </a:lnTo>
                  <a:lnTo>
                    <a:pt x="93" y="0"/>
                  </a:lnTo>
                  <a:lnTo>
                    <a:pt x="93" y="0"/>
                  </a:lnTo>
                  <a:lnTo>
                    <a:pt x="94" y="2"/>
                  </a:lnTo>
                  <a:lnTo>
                    <a:pt x="97" y="8"/>
                  </a:lnTo>
                  <a:lnTo>
                    <a:pt x="97" y="16"/>
                  </a:lnTo>
                  <a:lnTo>
                    <a:pt x="95" y="22"/>
                  </a:lnTo>
                  <a:lnTo>
                    <a:pt x="93" y="27"/>
                  </a:lnTo>
                  <a:lnTo>
                    <a:pt x="93" y="27"/>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304"/>
            <p:cNvSpPr>
              <a:spLocks/>
            </p:cNvSpPr>
            <p:nvPr/>
          </p:nvSpPr>
          <p:spPr bwMode="auto">
            <a:xfrm>
              <a:off x="2912459" y="3480618"/>
              <a:ext cx="383891" cy="68697"/>
            </a:xfrm>
            <a:custGeom>
              <a:avLst/>
              <a:gdLst>
                <a:gd name="T0" fmla="*/ 1 w 285"/>
                <a:gd name="T1" fmla="*/ 51 h 51"/>
                <a:gd name="T2" fmla="*/ 0 w 285"/>
                <a:gd name="T3" fmla="*/ 5 h 51"/>
                <a:gd name="T4" fmla="*/ 283 w 285"/>
                <a:gd name="T5" fmla="*/ 0 h 51"/>
                <a:gd name="T6" fmla="*/ 285 w 285"/>
                <a:gd name="T7" fmla="*/ 46 h 51"/>
                <a:gd name="T8" fmla="*/ 1 w 285"/>
                <a:gd name="T9" fmla="*/ 51 h 51"/>
              </a:gdLst>
              <a:ahLst/>
              <a:cxnLst>
                <a:cxn ang="0">
                  <a:pos x="T0" y="T1"/>
                </a:cxn>
                <a:cxn ang="0">
                  <a:pos x="T2" y="T3"/>
                </a:cxn>
                <a:cxn ang="0">
                  <a:pos x="T4" y="T5"/>
                </a:cxn>
                <a:cxn ang="0">
                  <a:pos x="T6" y="T7"/>
                </a:cxn>
                <a:cxn ang="0">
                  <a:pos x="T8" y="T9"/>
                </a:cxn>
              </a:cxnLst>
              <a:rect l="0" t="0" r="r" b="b"/>
              <a:pathLst>
                <a:path w="285" h="51">
                  <a:moveTo>
                    <a:pt x="1" y="51"/>
                  </a:moveTo>
                  <a:lnTo>
                    <a:pt x="0" y="5"/>
                  </a:lnTo>
                  <a:lnTo>
                    <a:pt x="283" y="0"/>
                  </a:lnTo>
                  <a:lnTo>
                    <a:pt x="285" y="46"/>
                  </a:lnTo>
                  <a:lnTo>
                    <a:pt x="1" y="51"/>
                  </a:lnTo>
                  <a:close/>
                </a:path>
              </a:pathLst>
            </a:custGeom>
            <a:solidFill>
              <a:srgbClr val="EAA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305"/>
            <p:cNvSpPr>
              <a:spLocks/>
            </p:cNvSpPr>
            <p:nvPr/>
          </p:nvSpPr>
          <p:spPr bwMode="auto">
            <a:xfrm>
              <a:off x="2934010" y="3527763"/>
              <a:ext cx="340787" cy="21552"/>
            </a:xfrm>
            <a:custGeom>
              <a:avLst/>
              <a:gdLst>
                <a:gd name="T0" fmla="*/ 0 w 253"/>
                <a:gd name="T1" fmla="*/ 16 h 16"/>
                <a:gd name="T2" fmla="*/ 0 w 253"/>
                <a:gd name="T3" fmla="*/ 5 h 16"/>
                <a:gd name="T4" fmla="*/ 253 w 253"/>
                <a:gd name="T5" fmla="*/ 0 h 16"/>
                <a:gd name="T6" fmla="*/ 253 w 253"/>
                <a:gd name="T7" fmla="*/ 11 h 16"/>
                <a:gd name="T8" fmla="*/ 0 w 253"/>
                <a:gd name="T9" fmla="*/ 16 h 16"/>
              </a:gdLst>
              <a:ahLst/>
              <a:cxnLst>
                <a:cxn ang="0">
                  <a:pos x="T0" y="T1"/>
                </a:cxn>
                <a:cxn ang="0">
                  <a:pos x="T2" y="T3"/>
                </a:cxn>
                <a:cxn ang="0">
                  <a:pos x="T4" y="T5"/>
                </a:cxn>
                <a:cxn ang="0">
                  <a:pos x="T6" y="T7"/>
                </a:cxn>
                <a:cxn ang="0">
                  <a:pos x="T8" y="T9"/>
                </a:cxn>
              </a:cxnLst>
              <a:rect l="0" t="0" r="r" b="b"/>
              <a:pathLst>
                <a:path w="253" h="16">
                  <a:moveTo>
                    <a:pt x="0" y="16"/>
                  </a:moveTo>
                  <a:lnTo>
                    <a:pt x="0" y="5"/>
                  </a:lnTo>
                  <a:lnTo>
                    <a:pt x="253" y="0"/>
                  </a:lnTo>
                  <a:lnTo>
                    <a:pt x="253" y="11"/>
                  </a:lnTo>
                  <a:lnTo>
                    <a:pt x="0" y="16"/>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306"/>
            <p:cNvSpPr>
              <a:spLocks/>
            </p:cNvSpPr>
            <p:nvPr/>
          </p:nvSpPr>
          <p:spPr bwMode="auto">
            <a:xfrm>
              <a:off x="2944786" y="3518334"/>
              <a:ext cx="9429" cy="30981"/>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307"/>
            <p:cNvSpPr>
              <a:spLocks/>
            </p:cNvSpPr>
            <p:nvPr/>
          </p:nvSpPr>
          <p:spPr bwMode="auto">
            <a:xfrm>
              <a:off x="2969032" y="3516987"/>
              <a:ext cx="9429" cy="30981"/>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308"/>
            <p:cNvSpPr>
              <a:spLocks/>
            </p:cNvSpPr>
            <p:nvPr/>
          </p:nvSpPr>
          <p:spPr bwMode="auto">
            <a:xfrm>
              <a:off x="2991931" y="3516987"/>
              <a:ext cx="9429" cy="30981"/>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309"/>
            <p:cNvSpPr>
              <a:spLocks/>
            </p:cNvSpPr>
            <p:nvPr/>
          </p:nvSpPr>
          <p:spPr bwMode="auto">
            <a:xfrm>
              <a:off x="3016177" y="3516987"/>
              <a:ext cx="9429" cy="30981"/>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310"/>
            <p:cNvSpPr>
              <a:spLocks/>
            </p:cNvSpPr>
            <p:nvPr/>
          </p:nvSpPr>
          <p:spPr bwMode="auto">
            <a:xfrm>
              <a:off x="3041769" y="3514293"/>
              <a:ext cx="6735" cy="33675"/>
            </a:xfrm>
            <a:custGeom>
              <a:avLst/>
              <a:gdLst>
                <a:gd name="T0" fmla="*/ 0 w 5"/>
                <a:gd name="T1" fmla="*/ 25 h 25"/>
                <a:gd name="T2" fmla="*/ 0 w 5"/>
                <a:gd name="T3" fmla="*/ 2 h 25"/>
                <a:gd name="T4" fmla="*/ 5 w 5"/>
                <a:gd name="T5" fmla="*/ 0 h 25"/>
                <a:gd name="T6" fmla="*/ 5 w 5"/>
                <a:gd name="T7" fmla="*/ 23 h 25"/>
                <a:gd name="T8" fmla="*/ 0 w 5"/>
                <a:gd name="T9" fmla="*/ 25 h 25"/>
              </a:gdLst>
              <a:ahLst/>
              <a:cxnLst>
                <a:cxn ang="0">
                  <a:pos x="T0" y="T1"/>
                </a:cxn>
                <a:cxn ang="0">
                  <a:pos x="T2" y="T3"/>
                </a:cxn>
                <a:cxn ang="0">
                  <a:pos x="T4" y="T5"/>
                </a:cxn>
                <a:cxn ang="0">
                  <a:pos x="T6" y="T7"/>
                </a:cxn>
                <a:cxn ang="0">
                  <a:pos x="T8" y="T9"/>
                </a:cxn>
              </a:cxnLst>
              <a:rect l="0" t="0" r="r" b="b"/>
              <a:pathLst>
                <a:path w="5" h="25">
                  <a:moveTo>
                    <a:pt x="0" y="25"/>
                  </a:moveTo>
                  <a:lnTo>
                    <a:pt x="0" y="2"/>
                  </a:lnTo>
                  <a:lnTo>
                    <a:pt x="5" y="0"/>
                  </a:lnTo>
                  <a:lnTo>
                    <a:pt x="5" y="23"/>
                  </a:lnTo>
                  <a:lnTo>
                    <a:pt x="0" y="25"/>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8" name="Rectangle 311"/>
            <p:cNvSpPr>
              <a:spLocks noChangeArrowheads="1"/>
            </p:cNvSpPr>
            <p:nvPr/>
          </p:nvSpPr>
          <p:spPr bwMode="auto">
            <a:xfrm>
              <a:off x="3064668" y="3514293"/>
              <a:ext cx="8082" cy="30981"/>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9" name="Rectangle 312"/>
            <p:cNvSpPr>
              <a:spLocks noChangeArrowheads="1"/>
            </p:cNvSpPr>
            <p:nvPr/>
          </p:nvSpPr>
          <p:spPr bwMode="auto">
            <a:xfrm>
              <a:off x="3088914" y="3514293"/>
              <a:ext cx="6735" cy="30981"/>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0" name="Rectangle 313"/>
            <p:cNvSpPr>
              <a:spLocks noChangeArrowheads="1"/>
            </p:cNvSpPr>
            <p:nvPr/>
          </p:nvSpPr>
          <p:spPr bwMode="auto">
            <a:xfrm>
              <a:off x="3111812" y="3514293"/>
              <a:ext cx="8082" cy="30981"/>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1" name="Rectangle 314"/>
            <p:cNvSpPr>
              <a:spLocks noChangeArrowheads="1"/>
            </p:cNvSpPr>
            <p:nvPr/>
          </p:nvSpPr>
          <p:spPr bwMode="auto">
            <a:xfrm>
              <a:off x="3136058" y="3512946"/>
              <a:ext cx="6735" cy="30981"/>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2" name="Rectangle 315"/>
            <p:cNvSpPr>
              <a:spLocks noChangeArrowheads="1"/>
            </p:cNvSpPr>
            <p:nvPr/>
          </p:nvSpPr>
          <p:spPr bwMode="auto">
            <a:xfrm>
              <a:off x="3160304" y="3512946"/>
              <a:ext cx="6735" cy="30981"/>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 name="Rectangle 316"/>
            <p:cNvSpPr>
              <a:spLocks noChangeArrowheads="1"/>
            </p:cNvSpPr>
            <p:nvPr/>
          </p:nvSpPr>
          <p:spPr bwMode="auto">
            <a:xfrm>
              <a:off x="3183203" y="3512946"/>
              <a:ext cx="6735" cy="30981"/>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317"/>
            <p:cNvSpPr>
              <a:spLocks/>
            </p:cNvSpPr>
            <p:nvPr/>
          </p:nvSpPr>
          <p:spPr bwMode="auto">
            <a:xfrm>
              <a:off x="3207449" y="3511599"/>
              <a:ext cx="8082" cy="32328"/>
            </a:xfrm>
            <a:custGeom>
              <a:avLst/>
              <a:gdLst>
                <a:gd name="T0" fmla="*/ 1 w 6"/>
                <a:gd name="T1" fmla="*/ 24 h 24"/>
                <a:gd name="T2" fmla="*/ 0 w 6"/>
                <a:gd name="T3" fmla="*/ 1 h 24"/>
                <a:gd name="T4" fmla="*/ 5 w 6"/>
                <a:gd name="T5" fmla="*/ 0 h 24"/>
                <a:gd name="T6" fmla="*/ 6 w 6"/>
                <a:gd name="T7" fmla="*/ 23 h 24"/>
                <a:gd name="T8" fmla="*/ 1 w 6"/>
                <a:gd name="T9" fmla="*/ 24 h 24"/>
              </a:gdLst>
              <a:ahLst/>
              <a:cxnLst>
                <a:cxn ang="0">
                  <a:pos x="T0" y="T1"/>
                </a:cxn>
                <a:cxn ang="0">
                  <a:pos x="T2" y="T3"/>
                </a:cxn>
                <a:cxn ang="0">
                  <a:pos x="T4" y="T5"/>
                </a:cxn>
                <a:cxn ang="0">
                  <a:pos x="T6" y="T7"/>
                </a:cxn>
                <a:cxn ang="0">
                  <a:pos x="T8" y="T9"/>
                </a:cxn>
              </a:cxnLst>
              <a:rect l="0" t="0" r="r" b="b"/>
              <a:pathLst>
                <a:path w="6" h="24">
                  <a:moveTo>
                    <a:pt x="1" y="24"/>
                  </a:moveTo>
                  <a:lnTo>
                    <a:pt x="0" y="1"/>
                  </a:lnTo>
                  <a:lnTo>
                    <a:pt x="5" y="0"/>
                  </a:lnTo>
                  <a:lnTo>
                    <a:pt x="6" y="23"/>
                  </a:lnTo>
                  <a:lnTo>
                    <a:pt x="1" y="24"/>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318"/>
            <p:cNvSpPr>
              <a:spLocks/>
            </p:cNvSpPr>
            <p:nvPr/>
          </p:nvSpPr>
          <p:spPr bwMode="auto">
            <a:xfrm>
              <a:off x="3230347" y="3511599"/>
              <a:ext cx="9429" cy="30981"/>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319"/>
            <p:cNvSpPr>
              <a:spLocks/>
            </p:cNvSpPr>
            <p:nvPr/>
          </p:nvSpPr>
          <p:spPr bwMode="auto">
            <a:xfrm>
              <a:off x="3254593" y="3511599"/>
              <a:ext cx="8082" cy="30981"/>
            </a:xfrm>
            <a:custGeom>
              <a:avLst/>
              <a:gdLst>
                <a:gd name="T0" fmla="*/ 1 w 6"/>
                <a:gd name="T1" fmla="*/ 23 h 23"/>
                <a:gd name="T2" fmla="*/ 0 w 6"/>
                <a:gd name="T3" fmla="*/ 0 h 23"/>
                <a:gd name="T4" fmla="*/ 5 w 6"/>
                <a:gd name="T5" fmla="*/ 0 h 23"/>
                <a:gd name="T6" fmla="*/ 6 w 6"/>
                <a:gd name="T7" fmla="*/ 23 h 23"/>
                <a:gd name="T8" fmla="*/ 1 w 6"/>
                <a:gd name="T9" fmla="*/ 23 h 23"/>
              </a:gdLst>
              <a:ahLst/>
              <a:cxnLst>
                <a:cxn ang="0">
                  <a:pos x="T0" y="T1"/>
                </a:cxn>
                <a:cxn ang="0">
                  <a:pos x="T2" y="T3"/>
                </a:cxn>
                <a:cxn ang="0">
                  <a:pos x="T4" y="T5"/>
                </a:cxn>
                <a:cxn ang="0">
                  <a:pos x="T6" y="T7"/>
                </a:cxn>
                <a:cxn ang="0">
                  <a:pos x="T8" y="T9"/>
                </a:cxn>
              </a:cxnLst>
              <a:rect l="0" t="0" r="r" b="b"/>
              <a:pathLst>
                <a:path w="6" h="23">
                  <a:moveTo>
                    <a:pt x="1" y="23"/>
                  </a:moveTo>
                  <a:lnTo>
                    <a:pt x="0" y="0"/>
                  </a:lnTo>
                  <a:lnTo>
                    <a:pt x="5" y="0"/>
                  </a:lnTo>
                  <a:lnTo>
                    <a:pt x="6"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320"/>
            <p:cNvSpPr>
              <a:spLocks/>
            </p:cNvSpPr>
            <p:nvPr/>
          </p:nvSpPr>
          <p:spPr bwMode="auto">
            <a:xfrm>
              <a:off x="2901683" y="3414617"/>
              <a:ext cx="401401" cy="44451"/>
            </a:xfrm>
            <a:custGeom>
              <a:avLst/>
              <a:gdLst>
                <a:gd name="T0" fmla="*/ 267 w 298"/>
                <a:gd name="T1" fmla="*/ 27 h 33"/>
                <a:gd name="T2" fmla="*/ 298 w 298"/>
                <a:gd name="T3" fmla="*/ 14 h 33"/>
                <a:gd name="T4" fmla="*/ 266 w 298"/>
                <a:gd name="T5" fmla="*/ 0 h 33"/>
                <a:gd name="T6" fmla="*/ 8 w 298"/>
                <a:gd name="T7" fmla="*/ 6 h 33"/>
                <a:gd name="T8" fmla="*/ 8 w 298"/>
                <a:gd name="T9" fmla="*/ 6 h 33"/>
                <a:gd name="T10" fmla="*/ 5 w 298"/>
                <a:gd name="T11" fmla="*/ 6 h 33"/>
                <a:gd name="T12" fmla="*/ 3 w 298"/>
                <a:gd name="T13" fmla="*/ 7 h 33"/>
                <a:gd name="T14" fmla="*/ 1 w 298"/>
                <a:gd name="T15" fmla="*/ 10 h 33"/>
                <a:gd name="T16" fmla="*/ 0 w 298"/>
                <a:gd name="T17" fmla="*/ 14 h 33"/>
                <a:gd name="T18" fmla="*/ 0 w 298"/>
                <a:gd name="T19" fmla="*/ 26 h 33"/>
                <a:gd name="T20" fmla="*/ 0 w 298"/>
                <a:gd name="T21" fmla="*/ 26 h 33"/>
                <a:gd name="T22" fmla="*/ 1 w 298"/>
                <a:gd name="T23" fmla="*/ 29 h 33"/>
                <a:gd name="T24" fmla="*/ 3 w 298"/>
                <a:gd name="T25" fmla="*/ 31 h 33"/>
                <a:gd name="T26" fmla="*/ 5 w 298"/>
                <a:gd name="T27" fmla="*/ 33 h 33"/>
                <a:gd name="T28" fmla="*/ 8 w 298"/>
                <a:gd name="T29" fmla="*/ 33 h 33"/>
                <a:gd name="T30" fmla="*/ 267 w 298"/>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8" h="33">
                  <a:moveTo>
                    <a:pt x="267" y="27"/>
                  </a:moveTo>
                  <a:lnTo>
                    <a:pt x="298" y="14"/>
                  </a:lnTo>
                  <a:lnTo>
                    <a:pt x="266" y="0"/>
                  </a:lnTo>
                  <a:lnTo>
                    <a:pt x="8" y="6"/>
                  </a:lnTo>
                  <a:lnTo>
                    <a:pt x="8" y="6"/>
                  </a:lnTo>
                  <a:lnTo>
                    <a:pt x="5" y="6"/>
                  </a:lnTo>
                  <a:lnTo>
                    <a:pt x="3" y="7"/>
                  </a:lnTo>
                  <a:lnTo>
                    <a:pt x="1" y="10"/>
                  </a:lnTo>
                  <a:lnTo>
                    <a:pt x="0" y="14"/>
                  </a:lnTo>
                  <a:lnTo>
                    <a:pt x="0" y="26"/>
                  </a:lnTo>
                  <a:lnTo>
                    <a:pt x="0" y="26"/>
                  </a:lnTo>
                  <a:lnTo>
                    <a:pt x="1" y="29"/>
                  </a:lnTo>
                  <a:lnTo>
                    <a:pt x="3" y="31"/>
                  </a:lnTo>
                  <a:lnTo>
                    <a:pt x="5" y="33"/>
                  </a:lnTo>
                  <a:lnTo>
                    <a:pt x="8" y="33"/>
                  </a:lnTo>
                  <a:lnTo>
                    <a:pt x="267" y="27"/>
                  </a:lnTo>
                  <a:close/>
                </a:path>
              </a:pathLst>
            </a:custGeom>
            <a:solidFill>
              <a:srgbClr val="D85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8" name="Freeform 321"/>
            <p:cNvSpPr>
              <a:spLocks/>
            </p:cNvSpPr>
            <p:nvPr/>
          </p:nvSpPr>
          <p:spPr bwMode="auto">
            <a:xfrm>
              <a:off x="2901683" y="3433474"/>
              <a:ext cx="401401" cy="25593"/>
            </a:xfrm>
            <a:custGeom>
              <a:avLst/>
              <a:gdLst>
                <a:gd name="T0" fmla="*/ 267 w 298"/>
                <a:gd name="T1" fmla="*/ 13 h 19"/>
                <a:gd name="T2" fmla="*/ 298 w 298"/>
                <a:gd name="T3" fmla="*/ 0 h 19"/>
                <a:gd name="T4" fmla="*/ 264 w 298"/>
                <a:gd name="T5" fmla="*/ 0 h 19"/>
                <a:gd name="T6" fmla="*/ 0 w 298"/>
                <a:gd name="T7" fmla="*/ 5 h 19"/>
                <a:gd name="T8" fmla="*/ 0 w 298"/>
                <a:gd name="T9" fmla="*/ 12 h 19"/>
                <a:gd name="T10" fmla="*/ 0 w 298"/>
                <a:gd name="T11" fmla="*/ 12 h 19"/>
                <a:gd name="T12" fmla="*/ 1 w 298"/>
                <a:gd name="T13" fmla="*/ 15 h 19"/>
                <a:gd name="T14" fmla="*/ 3 w 298"/>
                <a:gd name="T15" fmla="*/ 17 h 19"/>
                <a:gd name="T16" fmla="*/ 5 w 298"/>
                <a:gd name="T17" fmla="*/ 19 h 19"/>
                <a:gd name="T18" fmla="*/ 8 w 298"/>
                <a:gd name="T19" fmla="*/ 19 h 19"/>
                <a:gd name="T20" fmla="*/ 267 w 298"/>
                <a:gd name="T21"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19">
                  <a:moveTo>
                    <a:pt x="267" y="13"/>
                  </a:moveTo>
                  <a:lnTo>
                    <a:pt x="298" y="0"/>
                  </a:lnTo>
                  <a:lnTo>
                    <a:pt x="264" y="0"/>
                  </a:lnTo>
                  <a:lnTo>
                    <a:pt x="0" y="5"/>
                  </a:lnTo>
                  <a:lnTo>
                    <a:pt x="0" y="12"/>
                  </a:lnTo>
                  <a:lnTo>
                    <a:pt x="0" y="12"/>
                  </a:lnTo>
                  <a:lnTo>
                    <a:pt x="1" y="15"/>
                  </a:lnTo>
                  <a:lnTo>
                    <a:pt x="3" y="17"/>
                  </a:lnTo>
                  <a:lnTo>
                    <a:pt x="5" y="19"/>
                  </a:lnTo>
                  <a:lnTo>
                    <a:pt x="8" y="19"/>
                  </a:lnTo>
                  <a:lnTo>
                    <a:pt x="267" y="13"/>
                  </a:lnTo>
                  <a:close/>
                </a:path>
              </a:pathLst>
            </a:custGeom>
            <a:solidFill>
              <a:srgbClr val="A9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9" name="Freeform 322"/>
            <p:cNvSpPr>
              <a:spLocks/>
            </p:cNvSpPr>
            <p:nvPr/>
          </p:nvSpPr>
          <p:spPr bwMode="auto">
            <a:xfrm>
              <a:off x="2924582" y="3414617"/>
              <a:ext cx="378503" cy="44451"/>
            </a:xfrm>
            <a:custGeom>
              <a:avLst/>
              <a:gdLst>
                <a:gd name="T0" fmla="*/ 250 w 281"/>
                <a:gd name="T1" fmla="*/ 27 h 33"/>
                <a:gd name="T2" fmla="*/ 281 w 281"/>
                <a:gd name="T3" fmla="*/ 14 h 33"/>
                <a:gd name="T4" fmla="*/ 249 w 281"/>
                <a:gd name="T5" fmla="*/ 0 h 33"/>
                <a:gd name="T6" fmla="*/ 2 w 281"/>
                <a:gd name="T7" fmla="*/ 6 h 33"/>
                <a:gd name="T8" fmla="*/ 2 w 281"/>
                <a:gd name="T9" fmla="*/ 6 h 33"/>
                <a:gd name="T10" fmla="*/ 0 w 281"/>
                <a:gd name="T11" fmla="*/ 19 h 33"/>
                <a:gd name="T12" fmla="*/ 2 w 281"/>
                <a:gd name="T13" fmla="*/ 33 h 33"/>
                <a:gd name="T14" fmla="*/ 250 w 28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33">
                  <a:moveTo>
                    <a:pt x="250" y="27"/>
                  </a:moveTo>
                  <a:lnTo>
                    <a:pt x="281" y="14"/>
                  </a:lnTo>
                  <a:lnTo>
                    <a:pt x="249" y="0"/>
                  </a:lnTo>
                  <a:lnTo>
                    <a:pt x="2" y="6"/>
                  </a:lnTo>
                  <a:lnTo>
                    <a:pt x="2" y="6"/>
                  </a:lnTo>
                  <a:lnTo>
                    <a:pt x="0" y="19"/>
                  </a:lnTo>
                  <a:lnTo>
                    <a:pt x="2" y="33"/>
                  </a:lnTo>
                  <a:lnTo>
                    <a:pt x="25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323"/>
            <p:cNvSpPr>
              <a:spLocks/>
            </p:cNvSpPr>
            <p:nvPr/>
          </p:nvSpPr>
          <p:spPr bwMode="auto">
            <a:xfrm>
              <a:off x="2924582" y="3433474"/>
              <a:ext cx="378503" cy="25593"/>
            </a:xfrm>
            <a:custGeom>
              <a:avLst/>
              <a:gdLst>
                <a:gd name="T0" fmla="*/ 250 w 281"/>
                <a:gd name="T1" fmla="*/ 13 h 19"/>
                <a:gd name="T2" fmla="*/ 281 w 281"/>
                <a:gd name="T3" fmla="*/ 0 h 19"/>
                <a:gd name="T4" fmla="*/ 247 w 281"/>
                <a:gd name="T5" fmla="*/ 0 h 19"/>
                <a:gd name="T6" fmla="*/ 0 w 281"/>
                <a:gd name="T7" fmla="*/ 5 h 19"/>
                <a:gd name="T8" fmla="*/ 0 w 281"/>
                <a:gd name="T9" fmla="*/ 5 h 19"/>
                <a:gd name="T10" fmla="*/ 2 w 281"/>
                <a:gd name="T11" fmla="*/ 19 h 19"/>
                <a:gd name="T12" fmla="*/ 250 w 28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81" h="19">
                  <a:moveTo>
                    <a:pt x="250" y="13"/>
                  </a:moveTo>
                  <a:lnTo>
                    <a:pt x="281" y="0"/>
                  </a:lnTo>
                  <a:lnTo>
                    <a:pt x="247" y="0"/>
                  </a:lnTo>
                  <a:lnTo>
                    <a:pt x="0" y="5"/>
                  </a:lnTo>
                  <a:lnTo>
                    <a:pt x="0" y="5"/>
                  </a:lnTo>
                  <a:lnTo>
                    <a:pt x="2" y="19"/>
                  </a:lnTo>
                  <a:lnTo>
                    <a:pt x="250" y="13"/>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324"/>
            <p:cNvSpPr>
              <a:spLocks/>
            </p:cNvSpPr>
            <p:nvPr/>
          </p:nvSpPr>
          <p:spPr bwMode="auto">
            <a:xfrm>
              <a:off x="2938052" y="3414617"/>
              <a:ext cx="365033" cy="44451"/>
            </a:xfrm>
            <a:custGeom>
              <a:avLst/>
              <a:gdLst>
                <a:gd name="T0" fmla="*/ 240 w 271"/>
                <a:gd name="T1" fmla="*/ 27 h 33"/>
                <a:gd name="T2" fmla="*/ 271 w 271"/>
                <a:gd name="T3" fmla="*/ 14 h 33"/>
                <a:gd name="T4" fmla="*/ 239 w 271"/>
                <a:gd name="T5" fmla="*/ 0 h 33"/>
                <a:gd name="T6" fmla="*/ 1 w 271"/>
                <a:gd name="T7" fmla="*/ 4 h 33"/>
                <a:gd name="T8" fmla="*/ 1 w 271"/>
                <a:gd name="T9" fmla="*/ 4 h 33"/>
                <a:gd name="T10" fmla="*/ 0 w 271"/>
                <a:gd name="T11" fmla="*/ 19 h 33"/>
                <a:gd name="T12" fmla="*/ 1 w 271"/>
                <a:gd name="T13" fmla="*/ 33 h 33"/>
                <a:gd name="T14" fmla="*/ 240 w 27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33">
                  <a:moveTo>
                    <a:pt x="240" y="27"/>
                  </a:moveTo>
                  <a:lnTo>
                    <a:pt x="271" y="14"/>
                  </a:lnTo>
                  <a:lnTo>
                    <a:pt x="239" y="0"/>
                  </a:lnTo>
                  <a:lnTo>
                    <a:pt x="1" y="4"/>
                  </a:lnTo>
                  <a:lnTo>
                    <a:pt x="1" y="4"/>
                  </a:lnTo>
                  <a:lnTo>
                    <a:pt x="0" y="19"/>
                  </a:lnTo>
                  <a:lnTo>
                    <a:pt x="1" y="33"/>
                  </a:lnTo>
                  <a:lnTo>
                    <a:pt x="240" y="27"/>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325"/>
            <p:cNvSpPr>
              <a:spLocks/>
            </p:cNvSpPr>
            <p:nvPr/>
          </p:nvSpPr>
          <p:spPr bwMode="auto">
            <a:xfrm>
              <a:off x="2938052" y="3433474"/>
              <a:ext cx="365033" cy="25593"/>
            </a:xfrm>
            <a:custGeom>
              <a:avLst/>
              <a:gdLst>
                <a:gd name="T0" fmla="*/ 240 w 271"/>
                <a:gd name="T1" fmla="*/ 13 h 19"/>
                <a:gd name="T2" fmla="*/ 271 w 271"/>
                <a:gd name="T3" fmla="*/ 0 h 19"/>
                <a:gd name="T4" fmla="*/ 237 w 271"/>
                <a:gd name="T5" fmla="*/ 0 h 19"/>
                <a:gd name="T6" fmla="*/ 0 w 271"/>
                <a:gd name="T7" fmla="*/ 5 h 19"/>
                <a:gd name="T8" fmla="*/ 0 w 271"/>
                <a:gd name="T9" fmla="*/ 5 h 19"/>
                <a:gd name="T10" fmla="*/ 1 w 271"/>
                <a:gd name="T11" fmla="*/ 19 h 19"/>
                <a:gd name="T12" fmla="*/ 240 w 27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71" h="19">
                  <a:moveTo>
                    <a:pt x="240" y="13"/>
                  </a:moveTo>
                  <a:lnTo>
                    <a:pt x="271" y="0"/>
                  </a:lnTo>
                  <a:lnTo>
                    <a:pt x="237" y="0"/>
                  </a:lnTo>
                  <a:lnTo>
                    <a:pt x="0" y="5"/>
                  </a:lnTo>
                  <a:lnTo>
                    <a:pt x="0" y="5"/>
                  </a:lnTo>
                  <a:lnTo>
                    <a:pt x="1" y="19"/>
                  </a:lnTo>
                  <a:lnTo>
                    <a:pt x="240" y="13"/>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326"/>
            <p:cNvSpPr>
              <a:spLocks/>
            </p:cNvSpPr>
            <p:nvPr/>
          </p:nvSpPr>
          <p:spPr bwMode="auto">
            <a:xfrm>
              <a:off x="3257287" y="3414617"/>
              <a:ext cx="45797" cy="36369"/>
            </a:xfrm>
            <a:custGeom>
              <a:avLst/>
              <a:gdLst>
                <a:gd name="T0" fmla="*/ 3 w 34"/>
                <a:gd name="T1" fmla="*/ 27 h 27"/>
                <a:gd name="T2" fmla="*/ 34 w 34"/>
                <a:gd name="T3" fmla="*/ 14 h 27"/>
                <a:gd name="T4" fmla="*/ 2 w 34"/>
                <a:gd name="T5" fmla="*/ 0 h 27"/>
                <a:gd name="T6" fmla="*/ 2 w 34"/>
                <a:gd name="T7" fmla="*/ 0 h 27"/>
                <a:gd name="T8" fmla="*/ 0 w 34"/>
                <a:gd name="T9" fmla="*/ 14 h 27"/>
                <a:gd name="T10" fmla="*/ 0 w 34"/>
                <a:gd name="T11" fmla="*/ 14 h 27"/>
                <a:gd name="T12" fmla="*/ 3 w 34"/>
                <a:gd name="T13" fmla="*/ 27 h 27"/>
                <a:gd name="T14" fmla="*/ 3 w 3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7">
                  <a:moveTo>
                    <a:pt x="3" y="27"/>
                  </a:moveTo>
                  <a:lnTo>
                    <a:pt x="34" y="14"/>
                  </a:lnTo>
                  <a:lnTo>
                    <a:pt x="2" y="0"/>
                  </a:lnTo>
                  <a:lnTo>
                    <a:pt x="2" y="0"/>
                  </a:lnTo>
                  <a:lnTo>
                    <a:pt x="0" y="14"/>
                  </a:lnTo>
                  <a:lnTo>
                    <a:pt x="0" y="14"/>
                  </a:lnTo>
                  <a:lnTo>
                    <a:pt x="3" y="27"/>
                  </a:lnTo>
                  <a:lnTo>
                    <a:pt x="3" y="27"/>
                  </a:lnTo>
                  <a:close/>
                </a:path>
              </a:pathLst>
            </a:custGeom>
            <a:solidFill>
              <a:srgbClr val="DFA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327"/>
            <p:cNvSpPr>
              <a:spLocks/>
            </p:cNvSpPr>
            <p:nvPr/>
          </p:nvSpPr>
          <p:spPr bwMode="auto">
            <a:xfrm>
              <a:off x="3257287" y="3433474"/>
              <a:ext cx="45797" cy="17511"/>
            </a:xfrm>
            <a:custGeom>
              <a:avLst/>
              <a:gdLst>
                <a:gd name="T0" fmla="*/ 3 w 34"/>
                <a:gd name="T1" fmla="*/ 13 h 13"/>
                <a:gd name="T2" fmla="*/ 34 w 34"/>
                <a:gd name="T3" fmla="*/ 0 h 13"/>
                <a:gd name="T4" fmla="*/ 0 w 34"/>
                <a:gd name="T5" fmla="*/ 0 h 13"/>
                <a:gd name="T6" fmla="*/ 0 w 34"/>
                <a:gd name="T7" fmla="*/ 0 h 13"/>
                <a:gd name="T8" fmla="*/ 3 w 34"/>
                <a:gd name="T9" fmla="*/ 13 h 13"/>
                <a:gd name="T10" fmla="*/ 3 w 34"/>
                <a:gd name="T11" fmla="*/ 13 h 13"/>
              </a:gdLst>
              <a:ahLst/>
              <a:cxnLst>
                <a:cxn ang="0">
                  <a:pos x="T0" y="T1"/>
                </a:cxn>
                <a:cxn ang="0">
                  <a:pos x="T2" y="T3"/>
                </a:cxn>
                <a:cxn ang="0">
                  <a:pos x="T4" y="T5"/>
                </a:cxn>
                <a:cxn ang="0">
                  <a:pos x="T6" y="T7"/>
                </a:cxn>
                <a:cxn ang="0">
                  <a:pos x="T8" y="T9"/>
                </a:cxn>
                <a:cxn ang="0">
                  <a:pos x="T10" y="T11"/>
                </a:cxn>
              </a:cxnLst>
              <a:rect l="0" t="0" r="r" b="b"/>
              <a:pathLst>
                <a:path w="34" h="13">
                  <a:moveTo>
                    <a:pt x="3" y="13"/>
                  </a:moveTo>
                  <a:lnTo>
                    <a:pt x="34" y="0"/>
                  </a:lnTo>
                  <a:lnTo>
                    <a:pt x="0" y="0"/>
                  </a:lnTo>
                  <a:lnTo>
                    <a:pt x="0" y="0"/>
                  </a:lnTo>
                  <a:lnTo>
                    <a:pt x="3" y="13"/>
                  </a:lnTo>
                  <a:lnTo>
                    <a:pt x="3" y="13"/>
                  </a:lnTo>
                  <a:close/>
                </a:path>
              </a:pathLst>
            </a:custGeom>
            <a:solidFill>
              <a:srgbClr val="B68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5" name="Freeform 328"/>
            <p:cNvSpPr>
              <a:spLocks/>
            </p:cNvSpPr>
            <p:nvPr/>
          </p:nvSpPr>
          <p:spPr bwMode="auto">
            <a:xfrm>
              <a:off x="3288268" y="3425392"/>
              <a:ext cx="14817" cy="13470"/>
            </a:xfrm>
            <a:custGeom>
              <a:avLst/>
              <a:gdLst>
                <a:gd name="T0" fmla="*/ 0 w 11"/>
                <a:gd name="T1" fmla="*/ 10 h 10"/>
                <a:gd name="T2" fmla="*/ 11 w 11"/>
                <a:gd name="T3" fmla="*/ 6 h 10"/>
                <a:gd name="T4" fmla="*/ 0 w 11"/>
                <a:gd name="T5" fmla="*/ 0 h 10"/>
                <a:gd name="T6" fmla="*/ 0 w 11"/>
                <a:gd name="T7" fmla="*/ 0 h 10"/>
                <a:gd name="T8" fmla="*/ 0 w 11"/>
                <a:gd name="T9" fmla="*/ 6 h 10"/>
                <a:gd name="T10" fmla="*/ 0 w 11"/>
                <a:gd name="T11" fmla="*/ 6 h 10"/>
                <a:gd name="T12" fmla="*/ 0 w 11"/>
                <a:gd name="T13" fmla="*/ 10 h 10"/>
                <a:gd name="T14" fmla="*/ 0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0" y="10"/>
                  </a:moveTo>
                  <a:lnTo>
                    <a:pt x="11" y="6"/>
                  </a:lnTo>
                  <a:lnTo>
                    <a:pt x="0" y="0"/>
                  </a:lnTo>
                  <a:lnTo>
                    <a:pt x="0" y="0"/>
                  </a:lnTo>
                  <a:lnTo>
                    <a:pt x="0" y="6"/>
                  </a:lnTo>
                  <a:lnTo>
                    <a:pt x="0" y="6"/>
                  </a:lnTo>
                  <a:lnTo>
                    <a:pt x="0" y="10"/>
                  </a:lnTo>
                  <a:lnTo>
                    <a:pt x="0" y="1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6" name="Freeform 329"/>
            <p:cNvSpPr>
              <a:spLocks/>
            </p:cNvSpPr>
            <p:nvPr/>
          </p:nvSpPr>
          <p:spPr bwMode="auto">
            <a:xfrm>
              <a:off x="2366931" y="2999745"/>
              <a:ext cx="66003" cy="171067"/>
            </a:xfrm>
            <a:custGeom>
              <a:avLst/>
              <a:gdLst>
                <a:gd name="T0" fmla="*/ 17 w 49"/>
                <a:gd name="T1" fmla="*/ 0 h 127"/>
                <a:gd name="T2" fmla="*/ 17 w 49"/>
                <a:gd name="T3" fmla="*/ 0 h 127"/>
                <a:gd name="T4" fmla="*/ 17 w 49"/>
                <a:gd name="T5" fmla="*/ 2 h 127"/>
                <a:gd name="T6" fmla="*/ 17 w 49"/>
                <a:gd name="T7" fmla="*/ 14 h 127"/>
                <a:gd name="T8" fmla="*/ 17 w 49"/>
                <a:gd name="T9" fmla="*/ 14 h 127"/>
                <a:gd name="T10" fmla="*/ 16 w 49"/>
                <a:gd name="T11" fmla="*/ 15 h 127"/>
                <a:gd name="T12" fmla="*/ 16 w 49"/>
                <a:gd name="T13" fmla="*/ 17 h 127"/>
                <a:gd name="T14" fmla="*/ 16 w 49"/>
                <a:gd name="T15" fmla="*/ 26 h 127"/>
                <a:gd name="T16" fmla="*/ 15 w 49"/>
                <a:gd name="T17" fmla="*/ 26 h 127"/>
                <a:gd name="T18" fmla="*/ 15 w 49"/>
                <a:gd name="T19" fmla="*/ 26 h 127"/>
                <a:gd name="T20" fmla="*/ 12 w 49"/>
                <a:gd name="T21" fmla="*/ 27 h 127"/>
                <a:gd name="T22" fmla="*/ 9 w 49"/>
                <a:gd name="T23" fmla="*/ 30 h 127"/>
                <a:gd name="T24" fmla="*/ 7 w 49"/>
                <a:gd name="T25" fmla="*/ 33 h 127"/>
                <a:gd name="T26" fmla="*/ 5 w 49"/>
                <a:gd name="T27" fmla="*/ 38 h 127"/>
                <a:gd name="T28" fmla="*/ 5 w 49"/>
                <a:gd name="T29" fmla="*/ 38 h 127"/>
                <a:gd name="T30" fmla="*/ 5 w 49"/>
                <a:gd name="T31" fmla="*/ 38 h 127"/>
                <a:gd name="T32" fmla="*/ 1 w 49"/>
                <a:gd name="T33" fmla="*/ 40 h 127"/>
                <a:gd name="T34" fmla="*/ 0 w 49"/>
                <a:gd name="T35" fmla="*/ 42 h 127"/>
                <a:gd name="T36" fmla="*/ 0 w 49"/>
                <a:gd name="T37" fmla="*/ 45 h 127"/>
                <a:gd name="T38" fmla="*/ 3 w 49"/>
                <a:gd name="T39" fmla="*/ 117 h 127"/>
                <a:gd name="T40" fmla="*/ 3 w 49"/>
                <a:gd name="T41" fmla="*/ 127 h 127"/>
                <a:gd name="T42" fmla="*/ 49 w 49"/>
                <a:gd name="T43" fmla="*/ 104 h 127"/>
                <a:gd name="T44" fmla="*/ 49 w 49"/>
                <a:gd name="T45" fmla="*/ 79 h 127"/>
                <a:gd name="T46" fmla="*/ 47 w 49"/>
                <a:gd name="T47" fmla="*/ 44 h 127"/>
                <a:gd name="T48" fmla="*/ 47 w 49"/>
                <a:gd name="T49" fmla="*/ 41 h 127"/>
                <a:gd name="T50" fmla="*/ 47 w 49"/>
                <a:gd name="T51" fmla="*/ 41 h 127"/>
                <a:gd name="T52" fmla="*/ 46 w 49"/>
                <a:gd name="T53" fmla="*/ 38 h 127"/>
                <a:gd name="T54" fmla="*/ 43 w 49"/>
                <a:gd name="T55" fmla="*/ 37 h 127"/>
                <a:gd name="T56" fmla="*/ 43 w 49"/>
                <a:gd name="T57" fmla="*/ 37 h 127"/>
                <a:gd name="T58" fmla="*/ 43 w 49"/>
                <a:gd name="T59" fmla="*/ 37 h 127"/>
                <a:gd name="T60" fmla="*/ 43 w 49"/>
                <a:gd name="T61" fmla="*/ 37 h 127"/>
                <a:gd name="T62" fmla="*/ 43 w 49"/>
                <a:gd name="T63" fmla="*/ 37 h 127"/>
                <a:gd name="T64" fmla="*/ 42 w 49"/>
                <a:gd name="T65" fmla="*/ 33 h 127"/>
                <a:gd name="T66" fmla="*/ 38 w 49"/>
                <a:gd name="T67" fmla="*/ 29 h 127"/>
                <a:gd name="T68" fmla="*/ 35 w 49"/>
                <a:gd name="T69" fmla="*/ 26 h 127"/>
                <a:gd name="T70" fmla="*/ 32 w 49"/>
                <a:gd name="T71" fmla="*/ 26 h 127"/>
                <a:gd name="T72" fmla="*/ 32 w 49"/>
                <a:gd name="T73" fmla="*/ 26 h 127"/>
                <a:gd name="T74" fmla="*/ 32 w 49"/>
                <a:gd name="T75" fmla="*/ 26 h 127"/>
                <a:gd name="T76" fmla="*/ 31 w 49"/>
                <a:gd name="T77" fmla="*/ 26 h 127"/>
                <a:gd name="T78" fmla="*/ 31 w 49"/>
                <a:gd name="T79" fmla="*/ 17 h 127"/>
                <a:gd name="T80" fmla="*/ 31 w 49"/>
                <a:gd name="T81" fmla="*/ 17 h 127"/>
                <a:gd name="T82" fmla="*/ 31 w 49"/>
                <a:gd name="T83" fmla="*/ 15 h 127"/>
                <a:gd name="T84" fmla="*/ 28 w 49"/>
                <a:gd name="T85" fmla="*/ 14 h 127"/>
                <a:gd name="T86" fmla="*/ 28 w 49"/>
                <a:gd name="T87" fmla="*/ 10 h 127"/>
                <a:gd name="T88" fmla="*/ 28 w 49"/>
                <a:gd name="T89" fmla="*/ 10 h 127"/>
                <a:gd name="T90" fmla="*/ 27 w 49"/>
                <a:gd name="T91" fmla="*/ 7 h 127"/>
                <a:gd name="T92" fmla="*/ 19 w 49"/>
                <a:gd name="T93" fmla="*/ 2 h 127"/>
                <a:gd name="T94" fmla="*/ 19 w 49"/>
                <a:gd name="T95" fmla="*/ 2 h 127"/>
                <a:gd name="T96" fmla="*/ 17 w 49"/>
                <a:gd name="T9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7">
                  <a:moveTo>
                    <a:pt x="17" y="0"/>
                  </a:moveTo>
                  <a:lnTo>
                    <a:pt x="17" y="0"/>
                  </a:lnTo>
                  <a:lnTo>
                    <a:pt x="17" y="2"/>
                  </a:lnTo>
                  <a:lnTo>
                    <a:pt x="17" y="14"/>
                  </a:lnTo>
                  <a:lnTo>
                    <a:pt x="17" y="14"/>
                  </a:lnTo>
                  <a:lnTo>
                    <a:pt x="16" y="15"/>
                  </a:lnTo>
                  <a:lnTo>
                    <a:pt x="16" y="17"/>
                  </a:lnTo>
                  <a:lnTo>
                    <a:pt x="16" y="26"/>
                  </a:lnTo>
                  <a:lnTo>
                    <a:pt x="15" y="26"/>
                  </a:lnTo>
                  <a:lnTo>
                    <a:pt x="15" y="26"/>
                  </a:lnTo>
                  <a:lnTo>
                    <a:pt x="12" y="27"/>
                  </a:lnTo>
                  <a:lnTo>
                    <a:pt x="9" y="30"/>
                  </a:lnTo>
                  <a:lnTo>
                    <a:pt x="7" y="33"/>
                  </a:lnTo>
                  <a:lnTo>
                    <a:pt x="5" y="38"/>
                  </a:lnTo>
                  <a:lnTo>
                    <a:pt x="5" y="38"/>
                  </a:lnTo>
                  <a:lnTo>
                    <a:pt x="5" y="38"/>
                  </a:lnTo>
                  <a:lnTo>
                    <a:pt x="1" y="40"/>
                  </a:lnTo>
                  <a:lnTo>
                    <a:pt x="0" y="42"/>
                  </a:lnTo>
                  <a:lnTo>
                    <a:pt x="0" y="45"/>
                  </a:lnTo>
                  <a:lnTo>
                    <a:pt x="3" y="117"/>
                  </a:lnTo>
                  <a:lnTo>
                    <a:pt x="3" y="127"/>
                  </a:lnTo>
                  <a:lnTo>
                    <a:pt x="49" y="104"/>
                  </a:lnTo>
                  <a:lnTo>
                    <a:pt x="49" y="79"/>
                  </a:lnTo>
                  <a:lnTo>
                    <a:pt x="47" y="44"/>
                  </a:lnTo>
                  <a:lnTo>
                    <a:pt x="47" y="41"/>
                  </a:lnTo>
                  <a:lnTo>
                    <a:pt x="47" y="41"/>
                  </a:lnTo>
                  <a:lnTo>
                    <a:pt x="46" y="38"/>
                  </a:lnTo>
                  <a:lnTo>
                    <a:pt x="43" y="37"/>
                  </a:lnTo>
                  <a:lnTo>
                    <a:pt x="43" y="37"/>
                  </a:lnTo>
                  <a:lnTo>
                    <a:pt x="43" y="37"/>
                  </a:lnTo>
                  <a:lnTo>
                    <a:pt x="43" y="37"/>
                  </a:lnTo>
                  <a:lnTo>
                    <a:pt x="43" y="37"/>
                  </a:lnTo>
                  <a:lnTo>
                    <a:pt x="42" y="33"/>
                  </a:lnTo>
                  <a:lnTo>
                    <a:pt x="38" y="29"/>
                  </a:lnTo>
                  <a:lnTo>
                    <a:pt x="35" y="26"/>
                  </a:lnTo>
                  <a:lnTo>
                    <a:pt x="32" y="26"/>
                  </a:lnTo>
                  <a:lnTo>
                    <a:pt x="32" y="26"/>
                  </a:lnTo>
                  <a:lnTo>
                    <a:pt x="32" y="26"/>
                  </a:lnTo>
                  <a:lnTo>
                    <a:pt x="31" y="26"/>
                  </a:lnTo>
                  <a:lnTo>
                    <a:pt x="31" y="17"/>
                  </a:lnTo>
                  <a:lnTo>
                    <a:pt x="31" y="17"/>
                  </a:lnTo>
                  <a:lnTo>
                    <a:pt x="31" y="15"/>
                  </a:lnTo>
                  <a:lnTo>
                    <a:pt x="28" y="14"/>
                  </a:lnTo>
                  <a:lnTo>
                    <a:pt x="28" y="10"/>
                  </a:lnTo>
                  <a:lnTo>
                    <a:pt x="28" y="10"/>
                  </a:lnTo>
                  <a:lnTo>
                    <a:pt x="27" y="7"/>
                  </a:lnTo>
                  <a:lnTo>
                    <a:pt x="19" y="2"/>
                  </a:lnTo>
                  <a:lnTo>
                    <a:pt x="19" y="2"/>
                  </a:lnTo>
                  <a:lnTo>
                    <a:pt x="1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7" name="Freeform 330"/>
            <p:cNvSpPr>
              <a:spLocks/>
            </p:cNvSpPr>
            <p:nvPr/>
          </p:nvSpPr>
          <p:spPr bwMode="auto">
            <a:xfrm>
              <a:off x="2366931" y="2999745"/>
              <a:ext cx="66003" cy="171067"/>
            </a:xfrm>
            <a:custGeom>
              <a:avLst/>
              <a:gdLst>
                <a:gd name="T0" fmla="*/ 17 w 49"/>
                <a:gd name="T1" fmla="*/ 0 h 127"/>
                <a:gd name="T2" fmla="*/ 17 w 49"/>
                <a:gd name="T3" fmla="*/ 0 h 127"/>
                <a:gd name="T4" fmla="*/ 17 w 49"/>
                <a:gd name="T5" fmla="*/ 2 h 127"/>
                <a:gd name="T6" fmla="*/ 17 w 49"/>
                <a:gd name="T7" fmla="*/ 14 h 127"/>
                <a:gd name="T8" fmla="*/ 17 w 49"/>
                <a:gd name="T9" fmla="*/ 14 h 127"/>
                <a:gd name="T10" fmla="*/ 16 w 49"/>
                <a:gd name="T11" fmla="*/ 15 h 127"/>
                <a:gd name="T12" fmla="*/ 16 w 49"/>
                <a:gd name="T13" fmla="*/ 17 h 127"/>
                <a:gd name="T14" fmla="*/ 16 w 49"/>
                <a:gd name="T15" fmla="*/ 26 h 127"/>
                <a:gd name="T16" fmla="*/ 15 w 49"/>
                <a:gd name="T17" fmla="*/ 26 h 127"/>
                <a:gd name="T18" fmla="*/ 15 w 49"/>
                <a:gd name="T19" fmla="*/ 26 h 127"/>
                <a:gd name="T20" fmla="*/ 12 w 49"/>
                <a:gd name="T21" fmla="*/ 27 h 127"/>
                <a:gd name="T22" fmla="*/ 9 w 49"/>
                <a:gd name="T23" fmla="*/ 30 h 127"/>
                <a:gd name="T24" fmla="*/ 7 w 49"/>
                <a:gd name="T25" fmla="*/ 33 h 127"/>
                <a:gd name="T26" fmla="*/ 5 w 49"/>
                <a:gd name="T27" fmla="*/ 38 h 127"/>
                <a:gd name="T28" fmla="*/ 5 w 49"/>
                <a:gd name="T29" fmla="*/ 38 h 127"/>
                <a:gd name="T30" fmla="*/ 5 w 49"/>
                <a:gd name="T31" fmla="*/ 38 h 127"/>
                <a:gd name="T32" fmla="*/ 1 w 49"/>
                <a:gd name="T33" fmla="*/ 40 h 127"/>
                <a:gd name="T34" fmla="*/ 0 w 49"/>
                <a:gd name="T35" fmla="*/ 42 h 127"/>
                <a:gd name="T36" fmla="*/ 0 w 49"/>
                <a:gd name="T37" fmla="*/ 45 h 127"/>
                <a:gd name="T38" fmla="*/ 3 w 49"/>
                <a:gd name="T39" fmla="*/ 117 h 127"/>
                <a:gd name="T40" fmla="*/ 3 w 49"/>
                <a:gd name="T41" fmla="*/ 127 h 127"/>
                <a:gd name="T42" fmla="*/ 49 w 49"/>
                <a:gd name="T43" fmla="*/ 104 h 127"/>
                <a:gd name="T44" fmla="*/ 49 w 49"/>
                <a:gd name="T45" fmla="*/ 79 h 127"/>
                <a:gd name="T46" fmla="*/ 47 w 49"/>
                <a:gd name="T47" fmla="*/ 44 h 127"/>
                <a:gd name="T48" fmla="*/ 47 w 49"/>
                <a:gd name="T49" fmla="*/ 41 h 127"/>
                <a:gd name="T50" fmla="*/ 47 w 49"/>
                <a:gd name="T51" fmla="*/ 41 h 127"/>
                <a:gd name="T52" fmla="*/ 46 w 49"/>
                <a:gd name="T53" fmla="*/ 38 h 127"/>
                <a:gd name="T54" fmla="*/ 43 w 49"/>
                <a:gd name="T55" fmla="*/ 37 h 127"/>
                <a:gd name="T56" fmla="*/ 43 w 49"/>
                <a:gd name="T57" fmla="*/ 37 h 127"/>
                <a:gd name="T58" fmla="*/ 43 w 49"/>
                <a:gd name="T59" fmla="*/ 37 h 127"/>
                <a:gd name="T60" fmla="*/ 43 w 49"/>
                <a:gd name="T61" fmla="*/ 37 h 127"/>
                <a:gd name="T62" fmla="*/ 43 w 49"/>
                <a:gd name="T63" fmla="*/ 37 h 127"/>
                <a:gd name="T64" fmla="*/ 42 w 49"/>
                <a:gd name="T65" fmla="*/ 33 h 127"/>
                <a:gd name="T66" fmla="*/ 38 w 49"/>
                <a:gd name="T67" fmla="*/ 29 h 127"/>
                <a:gd name="T68" fmla="*/ 35 w 49"/>
                <a:gd name="T69" fmla="*/ 26 h 127"/>
                <a:gd name="T70" fmla="*/ 32 w 49"/>
                <a:gd name="T71" fmla="*/ 26 h 127"/>
                <a:gd name="T72" fmla="*/ 32 w 49"/>
                <a:gd name="T73" fmla="*/ 26 h 127"/>
                <a:gd name="T74" fmla="*/ 32 w 49"/>
                <a:gd name="T75" fmla="*/ 26 h 127"/>
                <a:gd name="T76" fmla="*/ 31 w 49"/>
                <a:gd name="T77" fmla="*/ 26 h 127"/>
                <a:gd name="T78" fmla="*/ 31 w 49"/>
                <a:gd name="T79" fmla="*/ 17 h 127"/>
                <a:gd name="T80" fmla="*/ 31 w 49"/>
                <a:gd name="T81" fmla="*/ 17 h 127"/>
                <a:gd name="T82" fmla="*/ 31 w 49"/>
                <a:gd name="T83" fmla="*/ 15 h 127"/>
                <a:gd name="T84" fmla="*/ 28 w 49"/>
                <a:gd name="T85" fmla="*/ 14 h 127"/>
                <a:gd name="T86" fmla="*/ 28 w 49"/>
                <a:gd name="T87" fmla="*/ 10 h 127"/>
                <a:gd name="T88" fmla="*/ 28 w 49"/>
                <a:gd name="T89" fmla="*/ 10 h 127"/>
                <a:gd name="T90" fmla="*/ 27 w 49"/>
                <a:gd name="T91" fmla="*/ 7 h 127"/>
                <a:gd name="T92" fmla="*/ 19 w 49"/>
                <a:gd name="T93" fmla="*/ 2 h 127"/>
                <a:gd name="T94" fmla="*/ 19 w 49"/>
                <a:gd name="T95" fmla="*/ 2 h 127"/>
                <a:gd name="T96" fmla="*/ 17 w 49"/>
                <a:gd name="T9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7">
                  <a:moveTo>
                    <a:pt x="17" y="0"/>
                  </a:moveTo>
                  <a:lnTo>
                    <a:pt x="17" y="0"/>
                  </a:lnTo>
                  <a:lnTo>
                    <a:pt x="17" y="2"/>
                  </a:lnTo>
                  <a:lnTo>
                    <a:pt x="17" y="14"/>
                  </a:lnTo>
                  <a:lnTo>
                    <a:pt x="17" y="14"/>
                  </a:lnTo>
                  <a:lnTo>
                    <a:pt x="16" y="15"/>
                  </a:lnTo>
                  <a:lnTo>
                    <a:pt x="16" y="17"/>
                  </a:lnTo>
                  <a:lnTo>
                    <a:pt x="16" y="26"/>
                  </a:lnTo>
                  <a:lnTo>
                    <a:pt x="15" y="26"/>
                  </a:lnTo>
                  <a:lnTo>
                    <a:pt x="15" y="26"/>
                  </a:lnTo>
                  <a:lnTo>
                    <a:pt x="12" y="27"/>
                  </a:lnTo>
                  <a:lnTo>
                    <a:pt x="9" y="30"/>
                  </a:lnTo>
                  <a:lnTo>
                    <a:pt x="7" y="33"/>
                  </a:lnTo>
                  <a:lnTo>
                    <a:pt x="5" y="38"/>
                  </a:lnTo>
                  <a:lnTo>
                    <a:pt x="5" y="38"/>
                  </a:lnTo>
                  <a:lnTo>
                    <a:pt x="5" y="38"/>
                  </a:lnTo>
                  <a:lnTo>
                    <a:pt x="1" y="40"/>
                  </a:lnTo>
                  <a:lnTo>
                    <a:pt x="0" y="42"/>
                  </a:lnTo>
                  <a:lnTo>
                    <a:pt x="0" y="45"/>
                  </a:lnTo>
                  <a:lnTo>
                    <a:pt x="3" y="117"/>
                  </a:lnTo>
                  <a:lnTo>
                    <a:pt x="3" y="127"/>
                  </a:lnTo>
                  <a:lnTo>
                    <a:pt x="49" y="104"/>
                  </a:lnTo>
                  <a:lnTo>
                    <a:pt x="49" y="79"/>
                  </a:lnTo>
                  <a:lnTo>
                    <a:pt x="47" y="44"/>
                  </a:lnTo>
                  <a:lnTo>
                    <a:pt x="47" y="41"/>
                  </a:lnTo>
                  <a:lnTo>
                    <a:pt x="47" y="41"/>
                  </a:lnTo>
                  <a:lnTo>
                    <a:pt x="46" y="38"/>
                  </a:lnTo>
                  <a:lnTo>
                    <a:pt x="43" y="37"/>
                  </a:lnTo>
                  <a:lnTo>
                    <a:pt x="43" y="37"/>
                  </a:lnTo>
                  <a:lnTo>
                    <a:pt x="43" y="37"/>
                  </a:lnTo>
                  <a:lnTo>
                    <a:pt x="43" y="37"/>
                  </a:lnTo>
                  <a:lnTo>
                    <a:pt x="43" y="37"/>
                  </a:lnTo>
                  <a:lnTo>
                    <a:pt x="42" y="33"/>
                  </a:lnTo>
                  <a:lnTo>
                    <a:pt x="38" y="29"/>
                  </a:lnTo>
                  <a:lnTo>
                    <a:pt x="35" y="26"/>
                  </a:lnTo>
                  <a:lnTo>
                    <a:pt x="32" y="26"/>
                  </a:lnTo>
                  <a:lnTo>
                    <a:pt x="32" y="26"/>
                  </a:lnTo>
                  <a:lnTo>
                    <a:pt x="32" y="26"/>
                  </a:lnTo>
                  <a:lnTo>
                    <a:pt x="31" y="26"/>
                  </a:lnTo>
                  <a:lnTo>
                    <a:pt x="31" y="17"/>
                  </a:lnTo>
                  <a:lnTo>
                    <a:pt x="31" y="17"/>
                  </a:lnTo>
                  <a:lnTo>
                    <a:pt x="31" y="15"/>
                  </a:lnTo>
                  <a:lnTo>
                    <a:pt x="28" y="14"/>
                  </a:lnTo>
                  <a:lnTo>
                    <a:pt x="28" y="10"/>
                  </a:lnTo>
                  <a:lnTo>
                    <a:pt x="28" y="10"/>
                  </a:lnTo>
                  <a:lnTo>
                    <a:pt x="27" y="7"/>
                  </a:lnTo>
                  <a:lnTo>
                    <a:pt x="19" y="2"/>
                  </a:lnTo>
                  <a:lnTo>
                    <a:pt x="19" y="2"/>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8" name="Freeform 331"/>
            <p:cNvSpPr>
              <a:spLocks/>
            </p:cNvSpPr>
            <p:nvPr/>
          </p:nvSpPr>
          <p:spPr bwMode="auto">
            <a:xfrm>
              <a:off x="2370971" y="3139832"/>
              <a:ext cx="63309" cy="86207"/>
            </a:xfrm>
            <a:custGeom>
              <a:avLst/>
              <a:gdLst>
                <a:gd name="T0" fmla="*/ 46 w 47"/>
                <a:gd name="T1" fmla="*/ 0 h 64"/>
                <a:gd name="T2" fmla="*/ 0 w 47"/>
                <a:gd name="T3" fmla="*/ 23 h 64"/>
                <a:gd name="T4" fmla="*/ 0 w 47"/>
                <a:gd name="T5" fmla="*/ 53 h 64"/>
                <a:gd name="T6" fmla="*/ 0 w 47"/>
                <a:gd name="T7" fmla="*/ 53 h 64"/>
                <a:gd name="T8" fmla="*/ 1 w 47"/>
                <a:gd name="T9" fmla="*/ 56 h 64"/>
                <a:gd name="T10" fmla="*/ 5 w 47"/>
                <a:gd name="T11" fmla="*/ 57 h 64"/>
                <a:gd name="T12" fmla="*/ 5 w 47"/>
                <a:gd name="T13" fmla="*/ 57 h 64"/>
                <a:gd name="T14" fmla="*/ 5 w 47"/>
                <a:gd name="T15" fmla="*/ 57 h 64"/>
                <a:gd name="T16" fmla="*/ 5 w 47"/>
                <a:gd name="T17" fmla="*/ 57 h 64"/>
                <a:gd name="T18" fmla="*/ 5 w 47"/>
                <a:gd name="T19" fmla="*/ 57 h 64"/>
                <a:gd name="T20" fmla="*/ 5 w 47"/>
                <a:gd name="T21" fmla="*/ 60 h 64"/>
                <a:gd name="T22" fmla="*/ 6 w 47"/>
                <a:gd name="T23" fmla="*/ 61 h 64"/>
                <a:gd name="T24" fmla="*/ 9 w 47"/>
                <a:gd name="T25" fmla="*/ 62 h 64"/>
                <a:gd name="T26" fmla="*/ 12 w 47"/>
                <a:gd name="T27" fmla="*/ 64 h 64"/>
                <a:gd name="T28" fmla="*/ 12 w 47"/>
                <a:gd name="T29" fmla="*/ 64 h 64"/>
                <a:gd name="T30" fmla="*/ 12 w 47"/>
                <a:gd name="T31" fmla="*/ 64 h 64"/>
                <a:gd name="T32" fmla="*/ 36 w 47"/>
                <a:gd name="T33" fmla="*/ 62 h 64"/>
                <a:gd name="T34" fmla="*/ 36 w 47"/>
                <a:gd name="T35" fmla="*/ 62 h 64"/>
                <a:gd name="T36" fmla="*/ 39 w 47"/>
                <a:gd name="T37" fmla="*/ 62 h 64"/>
                <a:gd name="T38" fmla="*/ 40 w 47"/>
                <a:gd name="T39" fmla="*/ 61 h 64"/>
                <a:gd name="T40" fmla="*/ 41 w 47"/>
                <a:gd name="T41" fmla="*/ 58 h 64"/>
                <a:gd name="T42" fmla="*/ 43 w 47"/>
                <a:gd name="T43" fmla="*/ 57 h 64"/>
                <a:gd name="T44" fmla="*/ 43 w 47"/>
                <a:gd name="T45" fmla="*/ 57 h 64"/>
                <a:gd name="T46" fmla="*/ 43 w 47"/>
                <a:gd name="T47" fmla="*/ 57 h 64"/>
                <a:gd name="T48" fmla="*/ 43 w 47"/>
                <a:gd name="T49" fmla="*/ 57 h 64"/>
                <a:gd name="T50" fmla="*/ 46 w 47"/>
                <a:gd name="T51" fmla="*/ 54 h 64"/>
                <a:gd name="T52" fmla="*/ 47 w 47"/>
                <a:gd name="T53" fmla="*/ 52 h 64"/>
                <a:gd name="T54" fmla="*/ 46 w 47"/>
                <a:gd name="T5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64">
                  <a:moveTo>
                    <a:pt x="46" y="0"/>
                  </a:moveTo>
                  <a:lnTo>
                    <a:pt x="0" y="23"/>
                  </a:lnTo>
                  <a:lnTo>
                    <a:pt x="0" y="53"/>
                  </a:lnTo>
                  <a:lnTo>
                    <a:pt x="0" y="53"/>
                  </a:lnTo>
                  <a:lnTo>
                    <a:pt x="1" y="56"/>
                  </a:lnTo>
                  <a:lnTo>
                    <a:pt x="5" y="57"/>
                  </a:lnTo>
                  <a:lnTo>
                    <a:pt x="5" y="57"/>
                  </a:lnTo>
                  <a:lnTo>
                    <a:pt x="5" y="57"/>
                  </a:lnTo>
                  <a:lnTo>
                    <a:pt x="5" y="57"/>
                  </a:lnTo>
                  <a:lnTo>
                    <a:pt x="5" y="57"/>
                  </a:lnTo>
                  <a:lnTo>
                    <a:pt x="5" y="60"/>
                  </a:lnTo>
                  <a:lnTo>
                    <a:pt x="6" y="61"/>
                  </a:lnTo>
                  <a:lnTo>
                    <a:pt x="9" y="62"/>
                  </a:lnTo>
                  <a:lnTo>
                    <a:pt x="12" y="64"/>
                  </a:lnTo>
                  <a:lnTo>
                    <a:pt x="12" y="64"/>
                  </a:lnTo>
                  <a:lnTo>
                    <a:pt x="12" y="64"/>
                  </a:lnTo>
                  <a:lnTo>
                    <a:pt x="36" y="62"/>
                  </a:lnTo>
                  <a:lnTo>
                    <a:pt x="36" y="62"/>
                  </a:lnTo>
                  <a:lnTo>
                    <a:pt x="39" y="62"/>
                  </a:lnTo>
                  <a:lnTo>
                    <a:pt x="40" y="61"/>
                  </a:lnTo>
                  <a:lnTo>
                    <a:pt x="41" y="58"/>
                  </a:lnTo>
                  <a:lnTo>
                    <a:pt x="43" y="57"/>
                  </a:lnTo>
                  <a:lnTo>
                    <a:pt x="43" y="57"/>
                  </a:lnTo>
                  <a:lnTo>
                    <a:pt x="43" y="57"/>
                  </a:lnTo>
                  <a:lnTo>
                    <a:pt x="43" y="57"/>
                  </a:lnTo>
                  <a:lnTo>
                    <a:pt x="46" y="54"/>
                  </a:lnTo>
                  <a:lnTo>
                    <a:pt x="47" y="52"/>
                  </a:lnTo>
                  <a:lnTo>
                    <a:pt x="46"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9" name="Freeform 332"/>
            <p:cNvSpPr>
              <a:spLocks/>
            </p:cNvSpPr>
            <p:nvPr/>
          </p:nvSpPr>
          <p:spPr bwMode="auto">
            <a:xfrm>
              <a:off x="2370971" y="3139832"/>
              <a:ext cx="63309" cy="86207"/>
            </a:xfrm>
            <a:custGeom>
              <a:avLst/>
              <a:gdLst>
                <a:gd name="T0" fmla="*/ 46 w 47"/>
                <a:gd name="T1" fmla="*/ 0 h 64"/>
                <a:gd name="T2" fmla="*/ 0 w 47"/>
                <a:gd name="T3" fmla="*/ 23 h 64"/>
                <a:gd name="T4" fmla="*/ 0 w 47"/>
                <a:gd name="T5" fmla="*/ 53 h 64"/>
                <a:gd name="T6" fmla="*/ 0 w 47"/>
                <a:gd name="T7" fmla="*/ 53 h 64"/>
                <a:gd name="T8" fmla="*/ 1 w 47"/>
                <a:gd name="T9" fmla="*/ 56 h 64"/>
                <a:gd name="T10" fmla="*/ 5 w 47"/>
                <a:gd name="T11" fmla="*/ 57 h 64"/>
                <a:gd name="T12" fmla="*/ 5 w 47"/>
                <a:gd name="T13" fmla="*/ 57 h 64"/>
                <a:gd name="T14" fmla="*/ 5 w 47"/>
                <a:gd name="T15" fmla="*/ 57 h 64"/>
                <a:gd name="T16" fmla="*/ 5 w 47"/>
                <a:gd name="T17" fmla="*/ 57 h 64"/>
                <a:gd name="T18" fmla="*/ 5 w 47"/>
                <a:gd name="T19" fmla="*/ 57 h 64"/>
                <a:gd name="T20" fmla="*/ 5 w 47"/>
                <a:gd name="T21" fmla="*/ 60 h 64"/>
                <a:gd name="T22" fmla="*/ 6 w 47"/>
                <a:gd name="T23" fmla="*/ 61 h 64"/>
                <a:gd name="T24" fmla="*/ 9 w 47"/>
                <a:gd name="T25" fmla="*/ 62 h 64"/>
                <a:gd name="T26" fmla="*/ 12 w 47"/>
                <a:gd name="T27" fmla="*/ 64 h 64"/>
                <a:gd name="T28" fmla="*/ 12 w 47"/>
                <a:gd name="T29" fmla="*/ 64 h 64"/>
                <a:gd name="T30" fmla="*/ 12 w 47"/>
                <a:gd name="T31" fmla="*/ 64 h 64"/>
                <a:gd name="T32" fmla="*/ 36 w 47"/>
                <a:gd name="T33" fmla="*/ 62 h 64"/>
                <a:gd name="T34" fmla="*/ 36 w 47"/>
                <a:gd name="T35" fmla="*/ 62 h 64"/>
                <a:gd name="T36" fmla="*/ 39 w 47"/>
                <a:gd name="T37" fmla="*/ 62 h 64"/>
                <a:gd name="T38" fmla="*/ 40 w 47"/>
                <a:gd name="T39" fmla="*/ 61 h 64"/>
                <a:gd name="T40" fmla="*/ 41 w 47"/>
                <a:gd name="T41" fmla="*/ 58 h 64"/>
                <a:gd name="T42" fmla="*/ 43 w 47"/>
                <a:gd name="T43" fmla="*/ 57 h 64"/>
                <a:gd name="T44" fmla="*/ 43 w 47"/>
                <a:gd name="T45" fmla="*/ 57 h 64"/>
                <a:gd name="T46" fmla="*/ 43 w 47"/>
                <a:gd name="T47" fmla="*/ 57 h 64"/>
                <a:gd name="T48" fmla="*/ 43 w 47"/>
                <a:gd name="T49" fmla="*/ 57 h 64"/>
                <a:gd name="T50" fmla="*/ 46 w 47"/>
                <a:gd name="T51" fmla="*/ 54 h 64"/>
                <a:gd name="T52" fmla="*/ 47 w 47"/>
                <a:gd name="T53" fmla="*/ 52 h 64"/>
                <a:gd name="T54" fmla="*/ 46 w 47"/>
                <a:gd name="T5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64">
                  <a:moveTo>
                    <a:pt x="46" y="0"/>
                  </a:moveTo>
                  <a:lnTo>
                    <a:pt x="0" y="23"/>
                  </a:lnTo>
                  <a:lnTo>
                    <a:pt x="0" y="53"/>
                  </a:lnTo>
                  <a:lnTo>
                    <a:pt x="0" y="53"/>
                  </a:lnTo>
                  <a:lnTo>
                    <a:pt x="1" y="56"/>
                  </a:lnTo>
                  <a:lnTo>
                    <a:pt x="5" y="57"/>
                  </a:lnTo>
                  <a:lnTo>
                    <a:pt x="5" y="57"/>
                  </a:lnTo>
                  <a:lnTo>
                    <a:pt x="5" y="57"/>
                  </a:lnTo>
                  <a:lnTo>
                    <a:pt x="5" y="57"/>
                  </a:lnTo>
                  <a:lnTo>
                    <a:pt x="5" y="57"/>
                  </a:lnTo>
                  <a:lnTo>
                    <a:pt x="5" y="60"/>
                  </a:lnTo>
                  <a:lnTo>
                    <a:pt x="6" y="61"/>
                  </a:lnTo>
                  <a:lnTo>
                    <a:pt x="9" y="62"/>
                  </a:lnTo>
                  <a:lnTo>
                    <a:pt x="12" y="64"/>
                  </a:lnTo>
                  <a:lnTo>
                    <a:pt x="12" y="64"/>
                  </a:lnTo>
                  <a:lnTo>
                    <a:pt x="12" y="64"/>
                  </a:lnTo>
                  <a:lnTo>
                    <a:pt x="36" y="62"/>
                  </a:lnTo>
                  <a:lnTo>
                    <a:pt x="36" y="62"/>
                  </a:lnTo>
                  <a:lnTo>
                    <a:pt x="39" y="62"/>
                  </a:lnTo>
                  <a:lnTo>
                    <a:pt x="40" y="61"/>
                  </a:lnTo>
                  <a:lnTo>
                    <a:pt x="41" y="58"/>
                  </a:lnTo>
                  <a:lnTo>
                    <a:pt x="43" y="57"/>
                  </a:lnTo>
                  <a:lnTo>
                    <a:pt x="43" y="57"/>
                  </a:lnTo>
                  <a:lnTo>
                    <a:pt x="43" y="57"/>
                  </a:lnTo>
                  <a:lnTo>
                    <a:pt x="43" y="57"/>
                  </a:lnTo>
                  <a:lnTo>
                    <a:pt x="46" y="54"/>
                  </a:lnTo>
                  <a:lnTo>
                    <a:pt x="47" y="52"/>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333"/>
            <p:cNvSpPr>
              <a:spLocks/>
            </p:cNvSpPr>
            <p:nvPr/>
          </p:nvSpPr>
          <p:spPr bwMode="auto">
            <a:xfrm>
              <a:off x="2372319" y="2890639"/>
              <a:ext cx="63309" cy="75431"/>
            </a:xfrm>
            <a:custGeom>
              <a:avLst/>
              <a:gdLst>
                <a:gd name="T0" fmla="*/ 39 w 47"/>
                <a:gd name="T1" fmla="*/ 0 h 56"/>
                <a:gd name="T2" fmla="*/ 39 w 47"/>
                <a:gd name="T3" fmla="*/ 0 h 56"/>
                <a:gd name="T4" fmla="*/ 39 w 47"/>
                <a:gd name="T5" fmla="*/ 0 h 56"/>
                <a:gd name="T6" fmla="*/ 8 w 47"/>
                <a:gd name="T7" fmla="*/ 0 h 56"/>
                <a:gd name="T8" fmla="*/ 8 w 47"/>
                <a:gd name="T9" fmla="*/ 0 h 56"/>
                <a:gd name="T10" fmla="*/ 5 w 47"/>
                <a:gd name="T11" fmla="*/ 2 h 56"/>
                <a:gd name="T12" fmla="*/ 4 w 47"/>
                <a:gd name="T13" fmla="*/ 4 h 56"/>
                <a:gd name="T14" fmla="*/ 4 w 47"/>
                <a:gd name="T15" fmla="*/ 4 h 56"/>
                <a:gd name="T16" fmla="*/ 4 w 47"/>
                <a:gd name="T17" fmla="*/ 4 h 56"/>
                <a:gd name="T18" fmla="*/ 4 w 47"/>
                <a:gd name="T19" fmla="*/ 4 h 56"/>
                <a:gd name="T20" fmla="*/ 1 w 47"/>
                <a:gd name="T21" fmla="*/ 6 h 56"/>
                <a:gd name="T22" fmla="*/ 0 w 47"/>
                <a:gd name="T23" fmla="*/ 9 h 56"/>
                <a:gd name="T24" fmla="*/ 1 w 47"/>
                <a:gd name="T25" fmla="*/ 52 h 56"/>
                <a:gd name="T26" fmla="*/ 1 w 47"/>
                <a:gd name="T27" fmla="*/ 52 h 56"/>
                <a:gd name="T28" fmla="*/ 1 w 47"/>
                <a:gd name="T29" fmla="*/ 54 h 56"/>
                <a:gd name="T30" fmla="*/ 5 w 47"/>
                <a:gd name="T31" fmla="*/ 56 h 56"/>
                <a:gd name="T32" fmla="*/ 5 w 47"/>
                <a:gd name="T33" fmla="*/ 56 h 56"/>
                <a:gd name="T34" fmla="*/ 5 w 47"/>
                <a:gd name="T35" fmla="*/ 56 h 56"/>
                <a:gd name="T36" fmla="*/ 43 w 47"/>
                <a:gd name="T37" fmla="*/ 54 h 56"/>
                <a:gd name="T38" fmla="*/ 43 w 47"/>
                <a:gd name="T39" fmla="*/ 54 h 56"/>
                <a:gd name="T40" fmla="*/ 47 w 47"/>
                <a:gd name="T41" fmla="*/ 53 h 56"/>
                <a:gd name="T42" fmla="*/ 47 w 47"/>
                <a:gd name="T43" fmla="*/ 50 h 56"/>
                <a:gd name="T44" fmla="*/ 47 w 47"/>
                <a:gd name="T45" fmla="*/ 9 h 56"/>
                <a:gd name="T46" fmla="*/ 47 w 47"/>
                <a:gd name="T47" fmla="*/ 9 h 56"/>
                <a:gd name="T48" fmla="*/ 46 w 47"/>
                <a:gd name="T49" fmla="*/ 4 h 56"/>
                <a:gd name="T50" fmla="*/ 42 w 47"/>
                <a:gd name="T51" fmla="*/ 3 h 56"/>
                <a:gd name="T52" fmla="*/ 42 w 47"/>
                <a:gd name="T53" fmla="*/ 3 h 56"/>
                <a:gd name="T54" fmla="*/ 42 w 47"/>
                <a:gd name="T55" fmla="*/ 3 h 56"/>
                <a:gd name="T56" fmla="*/ 42 w 47"/>
                <a:gd name="T57" fmla="*/ 3 h 56"/>
                <a:gd name="T58" fmla="*/ 42 w 47"/>
                <a:gd name="T59" fmla="*/ 3 h 56"/>
                <a:gd name="T60" fmla="*/ 42 w 47"/>
                <a:gd name="T61" fmla="*/ 3 h 56"/>
                <a:gd name="T62" fmla="*/ 40 w 47"/>
                <a:gd name="T63" fmla="*/ 0 h 56"/>
                <a:gd name="T64" fmla="*/ 39 w 47"/>
                <a:gd name="T6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56">
                  <a:moveTo>
                    <a:pt x="39" y="0"/>
                  </a:moveTo>
                  <a:lnTo>
                    <a:pt x="39" y="0"/>
                  </a:lnTo>
                  <a:lnTo>
                    <a:pt x="39" y="0"/>
                  </a:lnTo>
                  <a:lnTo>
                    <a:pt x="8" y="0"/>
                  </a:lnTo>
                  <a:lnTo>
                    <a:pt x="8" y="0"/>
                  </a:lnTo>
                  <a:lnTo>
                    <a:pt x="5" y="2"/>
                  </a:lnTo>
                  <a:lnTo>
                    <a:pt x="4" y="4"/>
                  </a:lnTo>
                  <a:lnTo>
                    <a:pt x="4" y="4"/>
                  </a:lnTo>
                  <a:lnTo>
                    <a:pt x="4" y="4"/>
                  </a:lnTo>
                  <a:lnTo>
                    <a:pt x="4" y="4"/>
                  </a:lnTo>
                  <a:lnTo>
                    <a:pt x="1" y="6"/>
                  </a:lnTo>
                  <a:lnTo>
                    <a:pt x="0" y="9"/>
                  </a:lnTo>
                  <a:lnTo>
                    <a:pt x="1" y="52"/>
                  </a:lnTo>
                  <a:lnTo>
                    <a:pt x="1" y="52"/>
                  </a:lnTo>
                  <a:lnTo>
                    <a:pt x="1" y="54"/>
                  </a:lnTo>
                  <a:lnTo>
                    <a:pt x="5" y="56"/>
                  </a:lnTo>
                  <a:lnTo>
                    <a:pt x="5" y="56"/>
                  </a:lnTo>
                  <a:lnTo>
                    <a:pt x="5" y="56"/>
                  </a:lnTo>
                  <a:lnTo>
                    <a:pt x="43" y="54"/>
                  </a:lnTo>
                  <a:lnTo>
                    <a:pt x="43" y="54"/>
                  </a:lnTo>
                  <a:lnTo>
                    <a:pt x="47" y="53"/>
                  </a:lnTo>
                  <a:lnTo>
                    <a:pt x="47" y="50"/>
                  </a:lnTo>
                  <a:lnTo>
                    <a:pt x="47" y="9"/>
                  </a:lnTo>
                  <a:lnTo>
                    <a:pt x="47" y="9"/>
                  </a:lnTo>
                  <a:lnTo>
                    <a:pt x="46" y="4"/>
                  </a:lnTo>
                  <a:lnTo>
                    <a:pt x="42" y="3"/>
                  </a:lnTo>
                  <a:lnTo>
                    <a:pt x="42" y="3"/>
                  </a:lnTo>
                  <a:lnTo>
                    <a:pt x="42" y="3"/>
                  </a:lnTo>
                  <a:lnTo>
                    <a:pt x="42" y="3"/>
                  </a:lnTo>
                  <a:lnTo>
                    <a:pt x="42" y="3"/>
                  </a:lnTo>
                  <a:lnTo>
                    <a:pt x="42" y="3"/>
                  </a:lnTo>
                  <a:lnTo>
                    <a:pt x="40" y="0"/>
                  </a:lnTo>
                  <a:lnTo>
                    <a:pt x="39"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1" name="Freeform 334"/>
            <p:cNvSpPr>
              <a:spLocks/>
            </p:cNvSpPr>
            <p:nvPr/>
          </p:nvSpPr>
          <p:spPr bwMode="auto">
            <a:xfrm>
              <a:off x="2372319" y="2890639"/>
              <a:ext cx="63309" cy="75431"/>
            </a:xfrm>
            <a:custGeom>
              <a:avLst/>
              <a:gdLst>
                <a:gd name="T0" fmla="*/ 39 w 47"/>
                <a:gd name="T1" fmla="*/ 0 h 56"/>
                <a:gd name="T2" fmla="*/ 39 w 47"/>
                <a:gd name="T3" fmla="*/ 0 h 56"/>
                <a:gd name="T4" fmla="*/ 39 w 47"/>
                <a:gd name="T5" fmla="*/ 0 h 56"/>
                <a:gd name="T6" fmla="*/ 8 w 47"/>
                <a:gd name="T7" fmla="*/ 0 h 56"/>
                <a:gd name="T8" fmla="*/ 8 w 47"/>
                <a:gd name="T9" fmla="*/ 0 h 56"/>
                <a:gd name="T10" fmla="*/ 5 w 47"/>
                <a:gd name="T11" fmla="*/ 2 h 56"/>
                <a:gd name="T12" fmla="*/ 4 w 47"/>
                <a:gd name="T13" fmla="*/ 4 h 56"/>
                <a:gd name="T14" fmla="*/ 4 w 47"/>
                <a:gd name="T15" fmla="*/ 4 h 56"/>
                <a:gd name="T16" fmla="*/ 4 w 47"/>
                <a:gd name="T17" fmla="*/ 4 h 56"/>
                <a:gd name="T18" fmla="*/ 4 w 47"/>
                <a:gd name="T19" fmla="*/ 4 h 56"/>
                <a:gd name="T20" fmla="*/ 1 w 47"/>
                <a:gd name="T21" fmla="*/ 6 h 56"/>
                <a:gd name="T22" fmla="*/ 0 w 47"/>
                <a:gd name="T23" fmla="*/ 9 h 56"/>
                <a:gd name="T24" fmla="*/ 1 w 47"/>
                <a:gd name="T25" fmla="*/ 52 h 56"/>
                <a:gd name="T26" fmla="*/ 1 w 47"/>
                <a:gd name="T27" fmla="*/ 52 h 56"/>
                <a:gd name="T28" fmla="*/ 1 w 47"/>
                <a:gd name="T29" fmla="*/ 54 h 56"/>
                <a:gd name="T30" fmla="*/ 5 w 47"/>
                <a:gd name="T31" fmla="*/ 56 h 56"/>
                <a:gd name="T32" fmla="*/ 5 w 47"/>
                <a:gd name="T33" fmla="*/ 56 h 56"/>
                <a:gd name="T34" fmla="*/ 5 w 47"/>
                <a:gd name="T35" fmla="*/ 56 h 56"/>
                <a:gd name="T36" fmla="*/ 43 w 47"/>
                <a:gd name="T37" fmla="*/ 54 h 56"/>
                <a:gd name="T38" fmla="*/ 43 w 47"/>
                <a:gd name="T39" fmla="*/ 54 h 56"/>
                <a:gd name="T40" fmla="*/ 47 w 47"/>
                <a:gd name="T41" fmla="*/ 53 h 56"/>
                <a:gd name="T42" fmla="*/ 47 w 47"/>
                <a:gd name="T43" fmla="*/ 50 h 56"/>
                <a:gd name="T44" fmla="*/ 47 w 47"/>
                <a:gd name="T45" fmla="*/ 9 h 56"/>
                <a:gd name="T46" fmla="*/ 47 w 47"/>
                <a:gd name="T47" fmla="*/ 9 h 56"/>
                <a:gd name="T48" fmla="*/ 46 w 47"/>
                <a:gd name="T49" fmla="*/ 4 h 56"/>
                <a:gd name="T50" fmla="*/ 42 w 47"/>
                <a:gd name="T51" fmla="*/ 3 h 56"/>
                <a:gd name="T52" fmla="*/ 42 w 47"/>
                <a:gd name="T53" fmla="*/ 3 h 56"/>
                <a:gd name="T54" fmla="*/ 42 w 47"/>
                <a:gd name="T55" fmla="*/ 3 h 56"/>
                <a:gd name="T56" fmla="*/ 42 w 47"/>
                <a:gd name="T57" fmla="*/ 3 h 56"/>
                <a:gd name="T58" fmla="*/ 42 w 47"/>
                <a:gd name="T59" fmla="*/ 3 h 56"/>
                <a:gd name="T60" fmla="*/ 42 w 47"/>
                <a:gd name="T61" fmla="*/ 3 h 56"/>
                <a:gd name="T62" fmla="*/ 40 w 47"/>
                <a:gd name="T63" fmla="*/ 0 h 56"/>
                <a:gd name="T64" fmla="*/ 39 w 47"/>
                <a:gd name="T6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56">
                  <a:moveTo>
                    <a:pt x="39" y="0"/>
                  </a:moveTo>
                  <a:lnTo>
                    <a:pt x="39" y="0"/>
                  </a:lnTo>
                  <a:lnTo>
                    <a:pt x="39" y="0"/>
                  </a:lnTo>
                  <a:lnTo>
                    <a:pt x="8" y="0"/>
                  </a:lnTo>
                  <a:lnTo>
                    <a:pt x="8" y="0"/>
                  </a:lnTo>
                  <a:lnTo>
                    <a:pt x="5" y="2"/>
                  </a:lnTo>
                  <a:lnTo>
                    <a:pt x="4" y="4"/>
                  </a:lnTo>
                  <a:lnTo>
                    <a:pt x="4" y="4"/>
                  </a:lnTo>
                  <a:lnTo>
                    <a:pt x="4" y="4"/>
                  </a:lnTo>
                  <a:lnTo>
                    <a:pt x="4" y="4"/>
                  </a:lnTo>
                  <a:lnTo>
                    <a:pt x="1" y="6"/>
                  </a:lnTo>
                  <a:lnTo>
                    <a:pt x="0" y="9"/>
                  </a:lnTo>
                  <a:lnTo>
                    <a:pt x="1" y="52"/>
                  </a:lnTo>
                  <a:lnTo>
                    <a:pt x="1" y="52"/>
                  </a:lnTo>
                  <a:lnTo>
                    <a:pt x="1" y="54"/>
                  </a:lnTo>
                  <a:lnTo>
                    <a:pt x="5" y="56"/>
                  </a:lnTo>
                  <a:lnTo>
                    <a:pt x="5" y="56"/>
                  </a:lnTo>
                  <a:lnTo>
                    <a:pt x="5" y="56"/>
                  </a:lnTo>
                  <a:lnTo>
                    <a:pt x="43" y="54"/>
                  </a:lnTo>
                  <a:lnTo>
                    <a:pt x="43" y="54"/>
                  </a:lnTo>
                  <a:lnTo>
                    <a:pt x="47" y="53"/>
                  </a:lnTo>
                  <a:lnTo>
                    <a:pt x="47" y="50"/>
                  </a:lnTo>
                  <a:lnTo>
                    <a:pt x="47" y="9"/>
                  </a:lnTo>
                  <a:lnTo>
                    <a:pt x="47" y="9"/>
                  </a:lnTo>
                  <a:lnTo>
                    <a:pt x="46" y="4"/>
                  </a:lnTo>
                  <a:lnTo>
                    <a:pt x="42" y="3"/>
                  </a:lnTo>
                  <a:lnTo>
                    <a:pt x="42" y="3"/>
                  </a:lnTo>
                  <a:lnTo>
                    <a:pt x="42" y="3"/>
                  </a:lnTo>
                  <a:lnTo>
                    <a:pt x="42" y="3"/>
                  </a:lnTo>
                  <a:lnTo>
                    <a:pt x="42" y="3"/>
                  </a:lnTo>
                  <a:lnTo>
                    <a:pt x="42" y="3"/>
                  </a:lnTo>
                  <a:lnTo>
                    <a:pt x="40"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2" name="Freeform 335"/>
            <p:cNvSpPr>
              <a:spLocks/>
            </p:cNvSpPr>
            <p:nvPr/>
          </p:nvSpPr>
          <p:spPr bwMode="auto">
            <a:xfrm>
              <a:off x="2372319" y="2980888"/>
              <a:ext cx="16164" cy="48491"/>
            </a:xfrm>
            <a:custGeom>
              <a:avLst/>
              <a:gdLst>
                <a:gd name="T0" fmla="*/ 11 w 12"/>
                <a:gd name="T1" fmla="*/ 9 h 36"/>
                <a:gd name="T2" fmla="*/ 12 w 12"/>
                <a:gd name="T3" fmla="*/ 36 h 36"/>
                <a:gd name="T4" fmla="*/ 12 w 12"/>
                <a:gd name="T5" fmla="*/ 36 h 36"/>
                <a:gd name="T6" fmla="*/ 11 w 12"/>
                <a:gd name="T7" fmla="*/ 36 h 36"/>
                <a:gd name="T8" fmla="*/ 9 w 12"/>
                <a:gd name="T9" fmla="*/ 36 h 36"/>
                <a:gd name="T10" fmla="*/ 3 w 12"/>
                <a:gd name="T11" fmla="*/ 31 h 36"/>
                <a:gd name="T12" fmla="*/ 3 w 12"/>
                <a:gd name="T13" fmla="*/ 31 h 36"/>
                <a:gd name="T14" fmla="*/ 0 w 12"/>
                <a:gd name="T15" fmla="*/ 27 h 36"/>
                <a:gd name="T16" fmla="*/ 0 w 12"/>
                <a:gd name="T17" fmla="*/ 1 h 36"/>
                <a:gd name="T18" fmla="*/ 0 w 12"/>
                <a:gd name="T19" fmla="*/ 1 h 36"/>
                <a:gd name="T20" fmla="*/ 0 w 12"/>
                <a:gd name="T21" fmla="*/ 0 h 36"/>
                <a:gd name="T22" fmla="*/ 1 w 12"/>
                <a:gd name="T23" fmla="*/ 0 h 36"/>
                <a:gd name="T24" fmla="*/ 9 w 12"/>
                <a:gd name="T25" fmla="*/ 6 h 36"/>
                <a:gd name="T26" fmla="*/ 9 w 12"/>
                <a:gd name="T27" fmla="*/ 6 h 36"/>
                <a:gd name="T28" fmla="*/ 11 w 12"/>
                <a:gd name="T29" fmla="*/ 9 h 36"/>
                <a:gd name="T30" fmla="*/ 11 w 12"/>
                <a:gd name="T31"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6">
                  <a:moveTo>
                    <a:pt x="11" y="9"/>
                  </a:moveTo>
                  <a:lnTo>
                    <a:pt x="12" y="36"/>
                  </a:lnTo>
                  <a:lnTo>
                    <a:pt x="12" y="36"/>
                  </a:lnTo>
                  <a:lnTo>
                    <a:pt x="11" y="36"/>
                  </a:lnTo>
                  <a:lnTo>
                    <a:pt x="9" y="36"/>
                  </a:lnTo>
                  <a:lnTo>
                    <a:pt x="3" y="31"/>
                  </a:lnTo>
                  <a:lnTo>
                    <a:pt x="3" y="31"/>
                  </a:lnTo>
                  <a:lnTo>
                    <a:pt x="0" y="27"/>
                  </a:lnTo>
                  <a:lnTo>
                    <a:pt x="0" y="1"/>
                  </a:lnTo>
                  <a:lnTo>
                    <a:pt x="0" y="1"/>
                  </a:lnTo>
                  <a:lnTo>
                    <a:pt x="0" y="0"/>
                  </a:lnTo>
                  <a:lnTo>
                    <a:pt x="1" y="0"/>
                  </a:lnTo>
                  <a:lnTo>
                    <a:pt x="9" y="6"/>
                  </a:lnTo>
                  <a:lnTo>
                    <a:pt x="9" y="6"/>
                  </a:lnTo>
                  <a:lnTo>
                    <a:pt x="11" y="9"/>
                  </a:lnTo>
                  <a:lnTo>
                    <a:pt x="11" y="9"/>
                  </a:lnTo>
                  <a:close/>
                </a:path>
              </a:pathLst>
            </a:custGeom>
            <a:solidFill>
              <a:srgbClr val="E65E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3" name="Freeform 336"/>
            <p:cNvSpPr>
              <a:spLocks/>
            </p:cNvSpPr>
            <p:nvPr/>
          </p:nvSpPr>
          <p:spPr bwMode="auto">
            <a:xfrm>
              <a:off x="2370971" y="2998398"/>
              <a:ext cx="21552" cy="56573"/>
            </a:xfrm>
            <a:custGeom>
              <a:avLst/>
              <a:gdLst>
                <a:gd name="T0" fmla="*/ 14 w 16"/>
                <a:gd name="T1" fmla="*/ 3 h 42"/>
                <a:gd name="T2" fmla="*/ 16 w 16"/>
                <a:gd name="T3" fmla="*/ 39 h 42"/>
                <a:gd name="T4" fmla="*/ 16 w 16"/>
                <a:gd name="T5" fmla="*/ 39 h 42"/>
                <a:gd name="T6" fmla="*/ 14 w 16"/>
                <a:gd name="T7" fmla="*/ 41 h 42"/>
                <a:gd name="T8" fmla="*/ 13 w 16"/>
                <a:gd name="T9" fmla="*/ 42 h 42"/>
                <a:gd name="T10" fmla="*/ 2 w 16"/>
                <a:gd name="T11" fmla="*/ 42 h 42"/>
                <a:gd name="T12" fmla="*/ 2 w 16"/>
                <a:gd name="T13" fmla="*/ 42 h 42"/>
                <a:gd name="T14" fmla="*/ 1 w 16"/>
                <a:gd name="T15" fmla="*/ 42 h 42"/>
                <a:gd name="T16" fmla="*/ 0 w 16"/>
                <a:gd name="T17" fmla="*/ 39 h 42"/>
                <a:gd name="T18" fmla="*/ 0 w 16"/>
                <a:gd name="T19" fmla="*/ 3 h 42"/>
                <a:gd name="T20" fmla="*/ 0 w 16"/>
                <a:gd name="T21" fmla="*/ 3 h 42"/>
                <a:gd name="T22" fmla="*/ 0 w 16"/>
                <a:gd name="T23" fmla="*/ 1 h 42"/>
                <a:gd name="T24" fmla="*/ 1 w 16"/>
                <a:gd name="T25" fmla="*/ 0 h 42"/>
                <a:gd name="T26" fmla="*/ 12 w 16"/>
                <a:gd name="T27" fmla="*/ 0 h 42"/>
                <a:gd name="T28" fmla="*/ 12 w 16"/>
                <a:gd name="T29" fmla="*/ 0 h 42"/>
                <a:gd name="T30" fmla="*/ 14 w 16"/>
                <a:gd name="T31" fmla="*/ 0 h 42"/>
                <a:gd name="T32" fmla="*/ 14 w 16"/>
                <a:gd name="T33" fmla="*/ 3 h 42"/>
                <a:gd name="T34" fmla="*/ 14 w 16"/>
                <a:gd name="T3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42">
                  <a:moveTo>
                    <a:pt x="14" y="3"/>
                  </a:moveTo>
                  <a:lnTo>
                    <a:pt x="16" y="39"/>
                  </a:lnTo>
                  <a:lnTo>
                    <a:pt x="16" y="39"/>
                  </a:lnTo>
                  <a:lnTo>
                    <a:pt x="14" y="41"/>
                  </a:lnTo>
                  <a:lnTo>
                    <a:pt x="13" y="42"/>
                  </a:lnTo>
                  <a:lnTo>
                    <a:pt x="2" y="42"/>
                  </a:lnTo>
                  <a:lnTo>
                    <a:pt x="2" y="42"/>
                  </a:lnTo>
                  <a:lnTo>
                    <a:pt x="1" y="42"/>
                  </a:lnTo>
                  <a:lnTo>
                    <a:pt x="0" y="39"/>
                  </a:lnTo>
                  <a:lnTo>
                    <a:pt x="0" y="3"/>
                  </a:lnTo>
                  <a:lnTo>
                    <a:pt x="0" y="3"/>
                  </a:lnTo>
                  <a:lnTo>
                    <a:pt x="0" y="1"/>
                  </a:lnTo>
                  <a:lnTo>
                    <a:pt x="1" y="0"/>
                  </a:lnTo>
                  <a:lnTo>
                    <a:pt x="12" y="0"/>
                  </a:lnTo>
                  <a:lnTo>
                    <a:pt x="12" y="0"/>
                  </a:lnTo>
                  <a:lnTo>
                    <a:pt x="14" y="0"/>
                  </a:lnTo>
                  <a:lnTo>
                    <a:pt x="14" y="3"/>
                  </a:lnTo>
                  <a:lnTo>
                    <a:pt x="1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4" name="Freeform 337"/>
            <p:cNvSpPr>
              <a:spLocks/>
            </p:cNvSpPr>
            <p:nvPr/>
          </p:nvSpPr>
          <p:spPr bwMode="auto">
            <a:xfrm>
              <a:off x="2356155" y="3013215"/>
              <a:ext cx="53879" cy="191272"/>
            </a:xfrm>
            <a:custGeom>
              <a:avLst/>
              <a:gdLst>
                <a:gd name="T0" fmla="*/ 38 w 40"/>
                <a:gd name="T1" fmla="*/ 12 h 142"/>
                <a:gd name="T2" fmla="*/ 40 w 40"/>
                <a:gd name="T3" fmla="*/ 135 h 142"/>
                <a:gd name="T4" fmla="*/ 40 w 40"/>
                <a:gd name="T5" fmla="*/ 135 h 142"/>
                <a:gd name="T6" fmla="*/ 39 w 40"/>
                <a:gd name="T7" fmla="*/ 138 h 142"/>
                <a:gd name="T8" fmla="*/ 38 w 40"/>
                <a:gd name="T9" fmla="*/ 140 h 142"/>
                <a:gd name="T10" fmla="*/ 36 w 40"/>
                <a:gd name="T11" fmla="*/ 142 h 142"/>
                <a:gd name="T12" fmla="*/ 34 w 40"/>
                <a:gd name="T13" fmla="*/ 142 h 142"/>
                <a:gd name="T14" fmla="*/ 9 w 40"/>
                <a:gd name="T15" fmla="*/ 142 h 142"/>
                <a:gd name="T16" fmla="*/ 9 w 40"/>
                <a:gd name="T17" fmla="*/ 142 h 142"/>
                <a:gd name="T18" fmla="*/ 7 w 40"/>
                <a:gd name="T19" fmla="*/ 142 h 142"/>
                <a:gd name="T20" fmla="*/ 5 w 40"/>
                <a:gd name="T21" fmla="*/ 140 h 142"/>
                <a:gd name="T22" fmla="*/ 3 w 40"/>
                <a:gd name="T23" fmla="*/ 139 h 142"/>
                <a:gd name="T24" fmla="*/ 3 w 40"/>
                <a:gd name="T25" fmla="*/ 136 h 142"/>
                <a:gd name="T26" fmla="*/ 0 w 40"/>
                <a:gd name="T27" fmla="*/ 13 h 142"/>
                <a:gd name="T28" fmla="*/ 0 w 40"/>
                <a:gd name="T29" fmla="*/ 13 h 142"/>
                <a:gd name="T30" fmla="*/ 1 w 40"/>
                <a:gd name="T31" fmla="*/ 8 h 142"/>
                <a:gd name="T32" fmla="*/ 4 w 40"/>
                <a:gd name="T33" fmla="*/ 4 h 142"/>
                <a:gd name="T34" fmla="*/ 7 w 40"/>
                <a:gd name="T35" fmla="*/ 1 h 142"/>
                <a:gd name="T36" fmla="*/ 9 w 40"/>
                <a:gd name="T37" fmla="*/ 1 h 142"/>
                <a:gd name="T38" fmla="*/ 27 w 40"/>
                <a:gd name="T39" fmla="*/ 0 h 142"/>
                <a:gd name="T40" fmla="*/ 27 w 40"/>
                <a:gd name="T41" fmla="*/ 0 h 142"/>
                <a:gd name="T42" fmla="*/ 30 w 40"/>
                <a:gd name="T43" fmla="*/ 1 h 142"/>
                <a:gd name="T44" fmla="*/ 32 w 40"/>
                <a:gd name="T45" fmla="*/ 4 h 142"/>
                <a:gd name="T46" fmla="*/ 36 w 40"/>
                <a:gd name="T47" fmla="*/ 7 h 142"/>
                <a:gd name="T48" fmla="*/ 38 w 40"/>
                <a:gd name="T49" fmla="*/ 12 h 142"/>
                <a:gd name="T50" fmla="*/ 38 w 40"/>
                <a:gd name="T51" fmla="*/ 1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142">
                  <a:moveTo>
                    <a:pt x="38" y="12"/>
                  </a:moveTo>
                  <a:lnTo>
                    <a:pt x="40" y="135"/>
                  </a:lnTo>
                  <a:lnTo>
                    <a:pt x="40" y="135"/>
                  </a:lnTo>
                  <a:lnTo>
                    <a:pt x="39" y="138"/>
                  </a:lnTo>
                  <a:lnTo>
                    <a:pt x="38" y="140"/>
                  </a:lnTo>
                  <a:lnTo>
                    <a:pt x="36" y="142"/>
                  </a:lnTo>
                  <a:lnTo>
                    <a:pt x="34" y="142"/>
                  </a:lnTo>
                  <a:lnTo>
                    <a:pt x="9" y="142"/>
                  </a:lnTo>
                  <a:lnTo>
                    <a:pt x="9" y="142"/>
                  </a:lnTo>
                  <a:lnTo>
                    <a:pt x="7" y="142"/>
                  </a:lnTo>
                  <a:lnTo>
                    <a:pt x="5" y="140"/>
                  </a:lnTo>
                  <a:lnTo>
                    <a:pt x="3" y="139"/>
                  </a:lnTo>
                  <a:lnTo>
                    <a:pt x="3" y="136"/>
                  </a:lnTo>
                  <a:lnTo>
                    <a:pt x="0" y="13"/>
                  </a:lnTo>
                  <a:lnTo>
                    <a:pt x="0" y="13"/>
                  </a:lnTo>
                  <a:lnTo>
                    <a:pt x="1" y="8"/>
                  </a:lnTo>
                  <a:lnTo>
                    <a:pt x="4" y="4"/>
                  </a:lnTo>
                  <a:lnTo>
                    <a:pt x="7" y="1"/>
                  </a:lnTo>
                  <a:lnTo>
                    <a:pt x="9" y="1"/>
                  </a:lnTo>
                  <a:lnTo>
                    <a:pt x="27" y="0"/>
                  </a:lnTo>
                  <a:lnTo>
                    <a:pt x="27" y="0"/>
                  </a:lnTo>
                  <a:lnTo>
                    <a:pt x="30" y="1"/>
                  </a:lnTo>
                  <a:lnTo>
                    <a:pt x="32" y="4"/>
                  </a:lnTo>
                  <a:lnTo>
                    <a:pt x="36" y="7"/>
                  </a:lnTo>
                  <a:lnTo>
                    <a:pt x="38" y="12"/>
                  </a:lnTo>
                  <a:lnTo>
                    <a:pt x="3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5" name="Freeform 338"/>
            <p:cNvSpPr>
              <a:spLocks/>
            </p:cNvSpPr>
            <p:nvPr/>
          </p:nvSpPr>
          <p:spPr bwMode="auto">
            <a:xfrm>
              <a:off x="2348073" y="3029379"/>
              <a:ext cx="67349" cy="167026"/>
            </a:xfrm>
            <a:custGeom>
              <a:avLst/>
              <a:gdLst>
                <a:gd name="T0" fmla="*/ 48 w 50"/>
                <a:gd name="T1" fmla="*/ 4 h 124"/>
                <a:gd name="T2" fmla="*/ 50 w 50"/>
                <a:gd name="T3" fmla="*/ 119 h 124"/>
                <a:gd name="T4" fmla="*/ 50 w 50"/>
                <a:gd name="T5" fmla="*/ 119 h 124"/>
                <a:gd name="T6" fmla="*/ 49 w 50"/>
                <a:gd name="T7" fmla="*/ 122 h 124"/>
                <a:gd name="T8" fmla="*/ 46 w 50"/>
                <a:gd name="T9" fmla="*/ 123 h 124"/>
                <a:gd name="T10" fmla="*/ 9 w 50"/>
                <a:gd name="T11" fmla="*/ 124 h 124"/>
                <a:gd name="T12" fmla="*/ 9 w 50"/>
                <a:gd name="T13" fmla="*/ 124 h 124"/>
                <a:gd name="T14" fmla="*/ 4 w 50"/>
                <a:gd name="T15" fmla="*/ 123 h 124"/>
                <a:gd name="T16" fmla="*/ 3 w 50"/>
                <a:gd name="T17" fmla="*/ 120 h 124"/>
                <a:gd name="T18" fmla="*/ 0 w 50"/>
                <a:gd name="T19" fmla="*/ 5 h 124"/>
                <a:gd name="T20" fmla="*/ 0 w 50"/>
                <a:gd name="T21" fmla="*/ 5 h 124"/>
                <a:gd name="T22" fmla="*/ 2 w 50"/>
                <a:gd name="T23" fmla="*/ 3 h 124"/>
                <a:gd name="T24" fmla="*/ 6 w 50"/>
                <a:gd name="T25" fmla="*/ 1 h 124"/>
                <a:gd name="T26" fmla="*/ 44 w 50"/>
                <a:gd name="T27" fmla="*/ 0 h 124"/>
                <a:gd name="T28" fmla="*/ 44 w 50"/>
                <a:gd name="T29" fmla="*/ 0 h 124"/>
                <a:gd name="T30" fmla="*/ 46 w 50"/>
                <a:gd name="T31" fmla="*/ 1 h 124"/>
                <a:gd name="T32" fmla="*/ 48 w 50"/>
                <a:gd name="T33" fmla="*/ 4 h 124"/>
                <a:gd name="T34" fmla="*/ 48 w 50"/>
                <a:gd name="T35"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124">
                  <a:moveTo>
                    <a:pt x="48" y="4"/>
                  </a:moveTo>
                  <a:lnTo>
                    <a:pt x="50" y="119"/>
                  </a:lnTo>
                  <a:lnTo>
                    <a:pt x="50" y="119"/>
                  </a:lnTo>
                  <a:lnTo>
                    <a:pt x="49" y="122"/>
                  </a:lnTo>
                  <a:lnTo>
                    <a:pt x="46" y="123"/>
                  </a:lnTo>
                  <a:lnTo>
                    <a:pt x="9" y="124"/>
                  </a:lnTo>
                  <a:lnTo>
                    <a:pt x="9" y="124"/>
                  </a:lnTo>
                  <a:lnTo>
                    <a:pt x="4" y="123"/>
                  </a:lnTo>
                  <a:lnTo>
                    <a:pt x="3" y="120"/>
                  </a:lnTo>
                  <a:lnTo>
                    <a:pt x="0" y="5"/>
                  </a:lnTo>
                  <a:lnTo>
                    <a:pt x="0" y="5"/>
                  </a:lnTo>
                  <a:lnTo>
                    <a:pt x="2" y="3"/>
                  </a:lnTo>
                  <a:lnTo>
                    <a:pt x="6" y="1"/>
                  </a:lnTo>
                  <a:lnTo>
                    <a:pt x="44" y="0"/>
                  </a:lnTo>
                  <a:lnTo>
                    <a:pt x="44" y="0"/>
                  </a:lnTo>
                  <a:lnTo>
                    <a:pt x="46" y="1"/>
                  </a:lnTo>
                  <a:lnTo>
                    <a:pt x="48" y="4"/>
                  </a:lnTo>
                  <a:lnTo>
                    <a:pt x="48"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6" name="Freeform 339"/>
            <p:cNvSpPr>
              <a:spLocks/>
            </p:cNvSpPr>
            <p:nvPr/>
          </p:nvSpPr>
          <p:spPr bwMode="auto">
            <a:xfrm>
              <a:off x="2348073" y="3038808"/>
              <a:ext cx="67349" cy="148168"/>
            </a:xfrm>
            <a:custGeom>
              <a:avLst/>
              <a:gdLst>
                <a:gd name="T0" fmla="*/ 48 w 50"/>
                <a:gd name="T1" fmla="*/ 0 h 110"/>
                <a:gd name="T2" fmla="*/ 50 w 50"/>
                <a:gd name="T3" fmla="*/ 109 h 110"/>
                <a:gd name="T4" fmla="*/ 3 w 50"/>
                <a:gd name="T5" fmla="*/ 110 h 110"/>
                <a:gd name="T6" fmla="*/ 0 w 50"/>
                <a:gd name="T7" fmla="*/ 1 h 110"/>
                <a:gd name="T8" fmla="*/ 48 w 50"/>
                <a:gd name="T9" fmla="*/ 0 h 110"/>
              </a:gdLst>
              <a:ahLst/>
              <a:cxnLst>
                <a:cxn ang="0">
                  <a:pos x="T0" y="T1"/>
                </a:cxn>
                <a:cxn ang="0">
                  <a:pos x="T2" y="T3"/>
                </a:cxn>
                <a:cxn ang="0">
                  <a:pos x="T4" y="T5"/>
                </a:cxn>
                <a:cxn ang="0">
                  <a:pos x="T6" y="T7"/>
                </a:cxn>
                <a:cxn ang="0">
                  <a:pos x="T8" y="T9"/>
                </a:cxn>
              </a:cxnLst>
              <a:rect l="0" t="0" r="r" b="b"/>
              <a:pathLst>
                <a:path w="50" h="110">
                  <a:moveTo>
                    <a:pt x="48" y="0"/>
                  </a:moveTo>
                  <a:lnTo>
                    <a:pt x="50" y="109"/>
                  </a:lnTo>
                  <a:lnTo>
                    <a:pt x="3" y="110"/>
                  </a:lnTo>
                  <a:lnTo>
                    <a:pt x="0" y="1"/>
                  </a:lnTo>
                  <a:lnTo>
                    <a:pt x="48" y="0"/>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7" name="Freeform 340"/>
            <p:cNvSpPr>
              <a:spLocks/>
            </p:cNvSpPr>
            <p:nvPr/>
          </p:nvSpPr>
          <p:spPr bwMode="auto">
            <a:xfrm>
              <a:off x="2345379" y="2882557"/>
              <a:ext cx="64655" cy="70043"/>
            </a:xfrm>
            <a:custGeom>
              <a:avLst/>
              <a:gdLst>
                <a:gd name="T0" fmla="*/ 47 w 48"/>
                <a:gd name="T1" fmla="*/ 4 h 52"/>
                <a:gd name="T2" fmla="*/ 48 w 48"/>
                <a:gd name="T3" fmla="*/ 47 h 52"/>
                <a:gd name="T4" fmla="*/ 48 w 48"/>
                <a:gd name="T5" fmla="*/ 47 h 52"/>
                <a:gd name="T6" fmla="*/ 47 w 48"/>
                <a:gd name="T7" fmla="*/ 50 h 52"/>
                <a:gd name="T8" fmla="*/ 44 w 48"/>
                <a:gd name="T9" fmla="*/ 51 h 52"/>
                <a:gd name="T10" fmla="*/ 6 w 48"/>
                <a:gd name="T11" fmla="*/ 52 h 52"/>
                <a:gd name="T12" fmla="*/ 6 w 48"/>
                <a:gd name="T13" fmla="*/ 52 h 52"/>
                <a:gd name="T14" fmla="*/ 2 w 48"/>
                <a:gd name="T15" fmla="*/ 51 h 52"/>
                <a:gd name="T16" fmla="*/ 1 w 48"/>
                <a:gd name="T17" fmla="*/ 47 h 52"/>
                <a:gd name="T18" fmla="*/ 0 w 48"/>
                <a:gd name="T19" fmla="*/ 5 h 52"/>
                <a:gd name="T20" fmla="*/ 0 w 48"/>
                <a:gd name="T21" fmla="*/ 5 h 52"/>
                <a:gd name="T22" fmla="*/ 1 w 48"/>
                <a:gd name="T23" fmla="*/ 2 h 52"/>
                <a:gd name="T24" fmla="*/ 5 w 48"/>
                <a:gd name="T25" fmla="*/ 1 h 52"/>
                <a:gd name="T26" fmla="*/ 43 w 48"/>
                <a:gd name="T27" fmla="*/ 0 h 52"/>
                <a:gd name="T28" fmla="*/ 43 w 48"/>
                <a:gd name="T29" fmla="*/ 0 h 52"/>
                <a:gd name="T30" fmla="*/ 46 w 48"/>
                <a:gd name="T31" fmla="*/ 1 h 52"/>
                <a:gd name="T32" fmla="*/ 47 w 48"/>
                <a:gd name="T33" fmla="*/ 4 h 52"/>
                <a:gd name="T34" fmla="*/ 47 w 48"/>
                <a:gd name="T35"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52">
                  <a:moveTo>
                    <a:pt x="47" y="4"/>
                  </a:moveTo>
                  <a:lnTo>
                    <a:pt x="48" y="47"/>
                  </a:lnTo>
                  <a:lnTo>
                    <a:pt x="48" y="47"/>
                  </a:lnTo>
                  <a:lnTo>
                    <a:pt x="47" y="50"/>
                  </a:lnTo>
                  <a:lnTo>
                    <a:pt x="44" y="51"/>
                  </a:lnTo>
                  <a:lnTo>
                    <a:pt x="6" y="52"/>
                  </a:lnTo>
                  <a:lnTo>
                    <a:pt x="6" y="52"/>
                  </a:lnTo>
                  <a:lnTo>
                    <a:pt x="2" y="51"/>
                  </a:lnTo>
                  <a:lnTo>
                    <a:pt x="1" y="47"/>
                  </a:lnTo>
                  <a:lnTo>
                    <a:pt x="0" y="5"/>
                  </a:lnTo>
                  <a:lnTo>
                    <a:pt x="0" y="5"/>
                  </a:lnTo>
                  <a:lnTo>
                    <a:pt x="1" y="2"/>
                  </a:lnTo>
                  <a:lnTo>
                    <a:pt x="5" y="1"/>
                  </a:lnTo>
                  <a:lnTo>
                    <a:pt x="43" y="0"/>
                  </a:lnTo>
                  <a:lnTo>
                    <a:pt x="43" y="0"/>
                  </a:lnTo>
                  <a:lnTo>
                    <a:pt x="46" y="1"/>
                  </a:lnTo>
                  <a:lnTo>
                    <a:pt x="47" y="4"/>
                  </a:lnTo>
                  <a:lnTo>
                    <a:pt x="47"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8" name="Freeform 341"/>
            <p:cNvSpPr>
              <a:spLocks/>
            </p:cNvSpPr>
            <p:nvPr/>
          </p:nvSpPr>
          <p:spPr bwMode="auto">
            <a:xfrm>
              <a:off x="2352113" y="2877169"/>
              <a:ext cx="52533" cy="64655"/>
            </a:xfrm>
            <a:custGeom>
              <a:avLst/>
              <a:gdLst>
                <a:gd name="T0" fmla="*/ 39 w 39"/>
                <a:gd name="T1" fmla="*/ 44 h 48"/>
                <a:gd name="T2" fmla="*/ 38 w 39"/>
                <a:gd name="T3" fmla="*/ 4 h 48"/>
                <a:gd name="T4" fmla="*/ 38 w 39"/>
                <a:gd name="T5" fmla="*/ 4 h 48"/>
                <a:gd name="T6" fmla="*/ 37 w 39"/>
                <a:gd name="T7" fmla="*/ 1 h 48"/>
                <a:gd name="T8" fmla="*/ 34 w 39"/>
                <a:gd name="T9" fmla="*/ 0 h 48"/>
                <a:gd name="T10" fmla="*/ 3 w 39"/>
                <a:gd name="T11" fmla="*/ 1 h 48"/>
                <a:gd name="T12" fmla="*/ 3 w 39"/>
                <a:gd name="T13" fmla="*/ 1 h 48"/>
                <a:gd name="T14" fmla="*/ 1 w 39"/>
                <a:gd name="T15" fmla="*/ 2 h 48"/>
                <a:gd name="T16" fmla="*/ 0 w 39"/>
                <a:gd name="T17" fmla="*/ 4 h 48"/>
                <a:gd name="T18" fmla="*/ 1 w 39"/>
                <a:gd name="T19" fmla="*/ 46 h 48"/>
                <a:gd name="T20" fmla="*/ 1 w 39"/>
                <a:gd name="T21" fmla="*/ 46 h 48"/>
                <a:gd name="T22" fmla="*/ 1 w 39"/>
                <a:gd name="T23" fmla="*/ 47 h 48"/>
                <a:gd name="T24" fmla="*/ 4 w 39"/>
                <a:gd name="T25" fmla="*/ 48 h 48"/>
                <a:gd name="T26" fmla="*/ 35 w 39"/>
                <a:gd name="T27" fmla="*/ 48 h 48"/>
                <a:gd name="T28" fmla="*/ 35 w 39"/>
                <a:gd name="T29" fmla="*/ 48 h 48"/>
                <a:gd name="T30" fmla="*/ 38 w 39"/>
                <a:gd name="T31" fmla="*/ 47 h 48"/>
                <a:gd name="T32" fmla="*/ 39 w 39"/>
                <a:gd name="T33" fmla="*/ 44 h 48"/>
                <a:gd name="T34" fmla="*/ 39 w 39"/>
                <a:gd name="T35"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8">
                  <a:moveTo>
                    <a:pt x="39" y="44"/>
                  </a:moveTo>
                  <a:lnTo>
                    <a:pt x="38" y="4"/>
                  </a:lnTo>
                  <a:lnTo>
                    <a:pt x="38" y="4"/>
                  </a:lnTo>
                  <a:lnTo>
                    <a:pt x="37" y="1"/>
                  </a:lnTo>
                  <a:lnTo>
                    <a:pt x="34" y="0"/>
                  </a:lnTo>
                  <a:lnTo>
                    <a:pt x="3" y="1"/>
                  </a:lnTo>
                  <a:lnTo>
                    <a:pt x="3" y="1"/>
                  </a:lnTo>
                  <a:lnTo>
                    <a:pt x="1" y="2"/>
                  </a:lnTo>
                  <a:lnTo>
                    <a:pt x="0" y="4"/>
                  </a:lnTo>
                  <a:lnTo>
                    <a:pt x="1" y="46"/>
                  </a:lnTo>
                  <a:lnTo>
                    <a:pt x="1" y="46"/>
                  </a:lnTo>
                  <a:lnTo>
                    <a:pt x="1" y="47"/>
                  </a:lnTo>
                  <a:lnTo>
                    <a:pt x="4" y="48"/>
                  </a:lnTo>
                  <a:lnTo>
                    <a:pt x="35" y="48"/>
                  </a:lnTo>
                  <a:lnTo>
                    <a:pt x="35" y="48"/>
                  </a:lnTo>
                  <a:lnTo>
                    <a:pt x="38" y="47"/>
                  </a:lnTo>
                  <a:lnTo>
                    <a:pt x="39" y="44"/>
                  </a:lnTo>
                  <a:lnTo>
                    <a:pt x="39" y="44"/>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9" name="Freeform 650"/>
            <p:cNvSpPr>
              <a:spLocks/>
            </p:cNvSpPr>
            <p:nvPr/>
          </p:nvSpPr>
          <p:spPr bwMode="auto">
            <a:xfrm>
              <a:off x="2539344" y="3533151"/>
              <a:ext cx="227641" cy="289602"/>
            </a:xfrm>
            <a:custGeom>
              <a:avLst/>
              <a:gdLst>
                <a:gd name="T0" fmla="*/ 143 w 169"/>
                <a:gd name="T1" fmla="*/ 30 h 215"/>
                <a:gd name="T2" fmla="*/ 122 w 169"/>
                <a:gd name="T3" fmla="*/ 62 h 215"/>
                <a:gd name="T4" fmla="*/ 110 w 169"/>
                <a:gd name="T5" fmla="*/ 78 h 215"/>
                <a:gd name="T6" fmla="*/ 108 w 169"/>
                <a:gd name="T7" fmla="*/ 77 h 215"/>
                <a:gd name="T8" fmla="*/ 116 w 169"/>
                <a:gd name="T9" fmla="*/ 36 h 215"/>
                <a:gd name="T10" fmla="*/ 119 w 169"/>
                <a:gd name="T11" fmla="*/ 16 h 215"/>
                <a:gd name="T12" fmla="*/ 118 w 169"/>
                <a:gd name="T13" fmla="*/ 8 h 215"/>
                <a:gd name="T14" fmla="*/ 114 w 169"/>
                <a:gd name="T15" fmla="*/ 3 h 215"/>
                <a:gd name="T16" fmla="*/ 108 w 169"/>
                <a:gd name="T17" fmla="*/ 0 h 215"/>
                <a:gd name="T18" fmla="*/ 103 w 169"/>
                <a:gd name="T19" fmla="*/ 1 h 215"/>
                <a:gd name="T20" fmla="*/ 97 w 169"/>
                <a:gd name="T21" fmla="*/ 4 h 215"/>
                <a:gd name="T22" fmla="*/ 91 w 169"/>
                <a:gd name="T23" fmla="*/ 18 h 215"/>
                <a:gd name="T24" fmla="*/ 88 w 169"/>
                <a:gd name="T25" fmla="*/ 27 h 215"/>
                <a:gd name="T26" fmla="*/ 77 w 169"/>
                <a:gd name="T27" fmla="*/ 59 h 215"/>
                <a:gd name="T28" fmla="*/ 72 w 169"/>
                <a:gd name="T29" fmla="*/ 69 h 215"/>
                <a:gd name="T30" fmla="*/ 73 w 169"/>
                <a:gd name="T31" fmla="*/ 58 h 215"/>
                <a:gd name="T32" fmla="*/ 76 w 169"/>
                <a:gd name="T33" fmla="*/ 35 h 215"/>
                <a:gd name="T34" fmla="*/ 74 w 169"/>
                <a:gd name="T35" fmla="*/ 20 h 215"/>
                <a:gd name="T36" fmla="*/ 70 w 169"/>
                <a:gd name="T37" fmla="*/ 13 h 215"/>
                <a:gd name="T38" fmla="*/ 64 w 169"/>
                <a:gd name="T39" fmla="*/ 13 h 215"/>
                <a:gd name="T40" fmla="*/ 60 w 169"/>
                <a:gd name="T41" fmla="*/ 15 h 215"/>
                <a:gd name="T42" fmla="*/ 53 w 169"/>
                <a:gd name="T43" fmla="*/ 28 h 215"/>
                <a:gd name="T44" fmla="*/ 34 w 169"/>
                <a:gd name="T45" fmla="*/ 92 h 215"/>
                <a:gd name="T46" fmla="*/ 24 w 169"/>
                <a:gd name="T47" fmla="*/ 115 h 215"/>
                <a:gd name="T48" fmla="*/ 8 w 169"/>
                <a:gd name="T49" fmla="*/ 154 h 215"/>
                <a:gd name="T50" fmla="*/ 0 w 169"/>
                <a:gd name="T51" fmla="*/ 178 h 215"/>
                <a:gd name="T52" fmla="*/ 24 w 169"/>
                <a:gd name="T53" fmla="*/ 196 h 215"/>
                <a:gd name="T54" fmla="*/ 47 w 169"/>
                <a:gd name="T55" fmla="*/ 215 h 215"/>
                <a:gd name="T56" fmla="*/ 56 w 169"/>
                <a:gd name="T57" fmla="*/ 208 h 215"/>
                <a:gd name="T58" fmla="*/ 93 w 169"/>
                <a:gd name="T59" fmla="*/ 189 h 215"/>
                <a:gd name="T60" fmla="*/ 126 w 169"/>
                <a:gd name="T61" fmla="*/ 175 h 215"/>
                <a:gd name="T62" fmla="*/ 158 w 169"/>
                <a:gd name="T63" fmla="*/ 167 h 215"/>
                <a:gd name="T64" fmla="*/ 159 w 169"/>
                <a:gd name="T65" fmla="*/ 162 h 215"/>
                <a:gd name="T66" fmla="*/ 161 w 169"/>
                <a:gd name="T67" fmla="*/ 153 h 215"/>
                <a:gd name="T68" fmla="*/ 154 w 169"/>
                <a:gd name="T69" fmla="*/ 143 h 215"/>
                <a:gd name="T70" fmla="*/ 138 w 169"/>
                <a:gd name="T71" fmla="*/ 142 h 215"/>
                <a:gd name="T72" fmla="*/ 124 w 169"/>
                <a:gd name="T73" fmla="*/ 143 h 215"/>
                <a:gd name="T74" fmla="*/ 110 w 169"/>
                <a:gd name="T75" fmla="*/ 148 h 215"/>
                <a:gd name="T76" fmla="*/ 105 w 169"/>
                <a:gd name="T77" fmla="*/ 151 h 215"/>
                <a:gd name="T78" fmla="*/ 154 w 169"/>
                <a:gd name="T79" fmla="*/ 73 h 215"/>
                <a:gd name="T80" fmla="*/ 168 w 169"/>
                <a:gd name="T81" fmla="*/ 40 h 215"/>
                <a:gd name="T82" fmla="*/ 169 w 169"/>
                <a:gd name="T83" fmla="*/ 28 h 215"/>
                <a:gd name="T84" fmla="*/ 166 w 169"/>
                <a:gd name="T85" fmla="*/ 22 h 215"/>
                <a:gd name="T86" fmla="*/ 162 w 169"/>
                <a:gd name="T87" fmla="*/ 18 h 215"/>
                <a:gd name="T88" fmla="*/ 157 w 169"/>
                <a:gd name="T89" fmla="*/ 18 h 215"/>
                <a:gd name="T90" fmla="*/ 150 w 169"/>
                <a:gd name="T91" fmla="*/ 22 h 215"/>
                <a:gd name="T92" fmla="*/ 143 w 169"/>
                <a:gd name="T93"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215">
                  <a:moveTo>
                    <a:pt x="143" y="30"/>
                  </a:moveTo>
                  <a:lnTo>
                    <a:pt x="143" y="30"/>
                  </a:lnTo>
                  <a:lnTo>
                    <a:pt x="134" y="46"/>
                  </a:lnTo>
                  <a:lnTo>
                    <a:pt x="122" y="62"/>
                  </a:lnTo>
                  <a:lnTo>
                    <a:pt x="112" y="76"/>
                  </a:lnTo>
                  <a:lnTo>
                    <a:pt x="110" y="78"/>
                  </a:lnTo>
                  <a:lnTo>
                    <a:pt x="108" y="78"/>
                  </a:lnTo>
                  <a:lnTo>
                    <a:pt x="108" y="77"/>
                  </a:lnTo>
                  <a:lnTo>
                    <a:pt x="108" y="77"/>
                  </a:lnTo>
                  <a:lnTo>
                    <a:pt x="116" y="36"/>
                  </a:lnTo>
                  <a:lnTo>
                    <a:pt x="119" y="16"/>
                  </a:lnTo>
                  <a:lnTo>
                    <a:pt x="119" y="16"/>
                  </a:lnTo>
                  <a:lnTo>
                    <a:pt x="119" y="12"/>
                  </a:lnTo>
                  <a:lnTo>
                    <a:pt x="118" y="8"/>
                  </a:lnTo>
                  <a:lnTo>
                    <a:pt x="116" y="4"/>
                  </a:lnTo>
                  <a:lnTo>
                    <a:pt x="114" y="3"/>
                  </a:lnTo>
                  <a:lnTo>
                    <a:pt x="111" y="0"/>
                  </a:lnTo>
                  <a:lnTo>
                    <a:pt x="108" y="0"/>
                  </a:lnTo>
                  <a:lnTo>
                    <a:pt x="105" y="0"/>
                  </a:lnTo>
                  <a:lnTo>
                    <a:pt x="103" y="1"/>
                  </a:lnTo>
                  <a:lnTo>
                    <a:pt x="103" y="1"/>
                  </a:lnTo>
                  <a:lnTo>
                    <a:pt x="97" y="4"/>
                  </a:lnTo>
                  <a:lnTo>
                    <a:pt x="93" y="9"/>
                  </a:lnTo>
                  <a:lnTo>
                    <a:pt x="91" y="18"/>
                  </a:lnTo>
                  <a:lnTo>
                    <a:pt x="88" y="27"/>
                  </a:lnTo>
                  <a:lnTo>
                    <a:pt x="88" y="27"/>
                  </a:lnTo>
                  <a:lnTo>
                    <a:pt x="83" y="47"/>
                  </a:lnTo>
                  <a:lnTo>
                    <a:pt x="77" y="59"/>
                  </a:lnTo>
                  <a:lnTo>
                    <a:pt x="73" y="66"/>
                  </a:lnTo>
                  <a:lnTo>
                    <a:pt x="72" y="69"/>
                  </a:lnTo>
                  <a:lnTo>
                    <a:pt x="72" y="69"/>
                  </a:lnTo>
                  <a:lnTo>
                    <a:pt x="73" y="58"/>
                  </a:lnTo>
                  <a:lnTo>
                    <a:pt x="74" y="47"/>
                  </a:lnTo>
                  <a:lnTo>
                    <a:pt x="76" y="35"/>
                  </a:lnTo>
                  <a:lnTo>
                    <a:pt x="74" y="24"/>
                  </a:lnTo>
                  <a:lnTo>
                    <a:pt x="74" y="20"/>
                  </a:lnTo>
                  <a:lnTo>
                    <a:pt x="73" y="16"/>
                  </a:lnTo>
                  <a:lnTo>
                    <a:pt x="70" y="13"/>
                  </a:lnTo>
                  <a:lnTo>
                    <a:pt x="68" y="12"/>
                  </a:lnTo>
                  <a:lnTo>
                    <a:pt x="64" y="13"/>
                  </a:lnTo>
                  <a:lnTo>
                    <a:pt x="60" y="15"/>
                  </a:lnTo>
                  <a:lnTo>
                    <a:pt x="60" y="15"/>
                  </a:lnTo>
                  <a:lnTo>
                    <a:pt x="57" y="20"/>
                  </a:lnTo>
                  <a:lnTo>
                    <a:pt x="53" y="28"/>
                  </a:lnTo>
                  <a:lnTo>
                    <a:pt x="45" y="55"/>
                  </a:lnTo>
                  <a:lnTo>
                    <a:pt x="34" y="92"/>
                  </a:lnTo>
                  <a:lnTo>
                    <a:pt x="34" y="92"/>
                  </a:lnTo>
                  <a:lnTo>
                    <a:pt x="24" y="115"/>
                  </a:lnTo>
                  <a:lnTo>
                    <a:pt x="16" y="135"/>
                  </a:lnTo>
                  <a:lnTo>
                    <a:pt x="8" y="154"/>
                  </a:lnTo>
                  <a:lnTo>
                    <a:pt x="0" y="178"/>
                  </a:lnTo>
                  <a:lnTo>
                    <a:pt x="0" y="178"/>
                  </a:lnTo>
                  <a:lnTo>
                    <a:pt x="12" y="186"/>
                  </a:lnTo>
                  <a:lnTo>
                    <a:pt x="24" y="196"/>
                  </a:lnTo>
                  <a:lnTo>
                    <a:pt x="47" y="215"/>
                  </a:lnTo>
                  <a:lnTo>
                    <a:pt x="47" y="215"/>
                  </a:lnTo>
                  <a:lnTo>
                    <a:pt x="56" y="208"/>
                  </a:lnTo>
                  <a:lnTo>
                    <a:pt x="56" y="208"/>
                  </a:lnTo>
                  <a:lnTo>
                    <a:pt x="66" y="202"/>
                  </a:lnTo>
                  <a:lnTo>
                    <a:pt x="93" y="189"/>
                  </a:lnTo>
                  <a:lnTo>
                    <a:pt x="110" y="182"/>
                  </a:lnTo>
                  <a:lnTo>
                    <a:pt x="126" y="175"/>
                  </a:lnTo>
                  <a:lnTo>
                    <a:pt x="143" y="170"/>
                  </a:lnTo>
                  <a:lnTo>
                    <a:pt x="158" y="167"/>
                  </a:lnTo>
                  <a:lnTo>
                    <a:pt x="158" y="167"/>
                  </a:lnTo>
                  <a:lnTo>
                    <a:pt x="159" y="162"/>
                  </a:lnTo>
                  <a:lnTo>
                    <a:pt x="161" y="158"/>
                  </a:lnTo>
                  <a:lnTo>
                    <a:pt x="161" y="153"/>
                  </a:lnTo>
                  <a:lnTo>
                    <a:pt x="158" y="148"/>
                  </a:lnTo>
                  <a:lnTo>
                    <a:pt x="154" y="143"/>
                  </a:lnTo>
                  <a:lnTo>
                    <a:pt x="147" y="142"/>
                  </a:lnTo>
                  <a:lnTo>
                    <a:pt x="138" y="142"/>
                  </a:lnTo>
                  <a:lnTo>
                    <a:pt x="138" y="142"/>
                  </a:lnTo>
                  <a:lnTo>
                    <a:pt x="124" y="143"/>
                  </a:lnTo>
                  <a:lnTo>
                    <a:pt x="115" y="146"/>
                  </a:lnTo>
                  <a:lnTo>
                    <a:pt x="110" y="148"/>
                  </a:lnTo>
                  <a:lnTo>
                    <a:pt x="105" y="151"/>
                  </a:lnTo>
                  <a:lnTo>
                    <a:pt x="105" y="151"/>
                  </a:lnTo>
                  <a:lnTo>
                    <a:pt x="154" y="73"/>
                  </a:lnTo>
                  <a:lnTo>
                    <a:pt x="154" y="73"/>
                  </a:lnTo>
                  <a:lnTo>
                    <a:pt x="164" y="54"/>
                  </a:lnTo>
                  <a:lnTo>
                    <a:pt x="168" y="40"/>
                  </a:lnTo>
                  <a:lnTo>
                    <a:pt x="169" y="34"/>
                  </a:lnTo>
                  <a:lnTo>
                    <a:pt x="169" y="28"/>
                  </a:lnTo>
                  <a:lnTo>
                    <a:pt x="168" y="24"/>
                  </a:lnTo>
                  <a:lnTo>
                    <a:pt x="166" y="22"/>
                  </a:lnTo>
                  <a:lnTo>
                    <a:pt x="165" y="19"/>
                  </a:lnTo>
                  <a:lnTo>
                    <a:pt x="162" y="18"/>
                  </a:lnTo>
                  <a:lnTo>
                    <a:pt x="159" y="18"/>
                  </a:lnTo>
                  <a:lnTo>
                    <a:pt x="157" y="18"/>
                  </a:lnTo>
                  <a:lnTo>
                    <a:pt x="153" y="19"/>
                  </a:lnTo>
                  <a:lnTo>
                    <a:pt x="150" y="22"/>
                  </a:lnTo>
                  <a:lnTo>
                    <a:pt x="143" y="30"/>
                  </a:lnTo>
                  <a:lnTo>
                    <a:pt x="143" y="30"/>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0" name="Freeform 651"/>
            <p:cNvSpPr>
              <a:spLocks/>
            </p:cNvSpPr>
            <p:nvPr/>
          </p:nvSpPr>
          <p:spPr bwMode="auto">
            <a:xfrm>
              <a:off x="2578407" y="4132559"/>
              <a:ext cx="766434" cy="490302"/>
            </a:xfrm>
            <a:custGeom>
              <a:avLst/>
              <a:gdLst>
                <a:gd name="T0" fmla="*/ 0 w 569"/>
                <a:gd name="T1" fmla="*/ 103 h 364"/>
                <a:gd name="T2" fmla="*/ 139 w 569"/>
                <a:gd name="T3" fmla="*/ 0 h 364"/>
                <a:gd name="T4" fmla="*/ 569 w 569"/>
                <a:gd name="T5" fmla="*/ 0 h 364"/>
                <a:gd name="T6" fmla="*/ 534 w 569"/>
                <a:gd name="T7" fmla="*/ 362 h 364"/>
                <a:gd name="T8" fmla="*/ 534 w 569"/>
                <a:gd name="T9" fmla="*/ 362 h 364"/>
                <a:gd name="T10" fmla="*/ 522 w 569"/>
                <a:gd name="T11" fmla="*/ 362 h 364"/>
                <a:gd name="T12" fmla="*/ 506 w 569"/>
                <a:gd name="T13" fmla="*/ 364 h 364"/>
                <a:gd name="T14" fmla="*/ 486 w 569"/>
                <a:gd name="T15" fmla="*/ 362 h 364"/>
                <a:gd name="T16" fmla="*/ 460 w 569"/>
                <a:gd name="T17" fmla="*/ 361 h 364"/>
                <a:gd name="T18" fmla="*/ 430 w 569"/>
                <a:gd name="T19" fmla="*/ 357 h 364"/>
                <a:gd name="T20" fmla="*/ 396 w 569"/>
                <a:gd name="T21" fmla="*/ 351 h 364"/>
                <a:gd name="T22" fmla="*/ 359 w 569"/>
                <a:gd name="T23" fmla="*/ 342 h 364"/>
                <a:gd name="T24" fmla="*/ 318 w 569"/>
                <a:gd name="T25" fmla="*/ 330 h 364"/>
                <a:gd name="T26" fmla="*/ 298 w 569"/>
                <a:gd name="T27" fmla="*/ 323 h 364"/>
                <a:gd name="T28" fmla="*/ 276 w 569"/>
                <a:gd name="T29" fmla="*/ 314 h 364"/>
                <a:gd name="T30" fmla="*/ 255 w 569"/>
                <a:gd name="T31" fmla="*/ 304 h 364"/>
                <a:gd name="T32" fmla="*/ 232 w 569"/>
                <a:gd name="T33" fmla="*/ 293 h 364"/>
                <a:gd name="T34" fmla="*/ 209 w 569"/>
                <a:gd name="T35" fmla="*/ 281 h 364"/>
                <a:gd name="T36" fmla="*/ 186 w 569"/>
                <a:gd name="T37" fmla="*/ 268 h 364"/>
                <a:gd name="T38" fmla="*/ 163 w 569"/>
                <a:gd name="T39" fmla="*/ 253 h 364"/>
                <a:gd name="T40" fmla="*/ 140 w 569"/>
                <a:gd name="T41" fmla="*/ 237 h 364"/>
                <a:gd name="T42" fmla="*/ 116 w 569"/>
                <a:gd name="T43" fmla="*/ 218 h 364"/>
                <a:gd name="T44" fmla="*/ 93 w 569"/>
                <a:gd name="T45" fmla="*/ 199 h 364"/>
                <a:gd name="T46" fmla="*/ 70 w 569"/>
                <a:gd name="T47" fmla="*/ 177 h 364"/>
                <a:gd name="T48" fmla="*/ 45 w 569"/>
                <a:gd name="T49" fmla="*/ 154 h 364"/>
                <a:gd name="T50" fmla="*/ 22 w 569"/>
                <a:gd name="T51" fmla="*/ 130 h 364"/>
                <a:gd name="T52" fmla="*/ 0 w 569"/>
                <a:gd name="T53" fmla="*/ 103 h 364"/>
                <a:gd name="T54" fmla="*/ 0 w 569"/>
                <a:gd name="T55" fmla="*/ 10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9" h="364">
                  <a:moveTo>
                    <a:pt x="0" y="103"/>
                  </a:moveTo>
                  <a:lnTo>
                    <a:pt x="139" y="0"/>
                  </a:lnTo>
                  <a:lnTo>
                    <a:pt x="569" y="0"/>
                  </a:lnTo>
                  <a:lnTo>
                    <a:pt x="534" y="362"/>
                  </a:lnTo>
                  <a:lnTo>
                    <a:pt x="534" y="362"/>
                  </a:lnTo>
                  <a:lnTo>
                    <a:pt x="522" y="362"/>
                  </a:lnTo>
                  <a:lnTo>
                    <a:pt x="506" y="364"/>
                  </a:lnTo>
                  <a:lnTo>
                    <a:pt x="486" y="362"/>
                  </a:lnTo>
                  <a:lnTo>
                    <a:pt x="460" y="361"/>
                  </a:lnTo>
                  <a:lnTo>
                    <a:pt x="430" y="357"/>
                  </a:lnTo>
                  <a:lnTo>
                    <a:pt x="396" y="351"/>
                  </a:lnTo>
                  <a:lnTo>
                    <a:pt x="359" y="342"/>
                  </a:lnTo>
                  <a:lnTo>
                    <a:pt x="318" y="330"/>
                  </a:lnTo>
                  <a:lnTo>
                    <a:pt x="298" y="323"/>
                  </a:lnTo>
                  <a:lnTo>
                    <a:pt x="276" y="314"/>
                  </a:lnTo>
                  <a:lnTo>
                    <a:pt x="255" y="304"/>
                  </a:lnTo>
                  <a:lnTo>
                    <a:pt x="232" y="293"/>
                  </a:lnTo>
                  <a:lnTo>
                    <a:pt x="209" y="281"/>
                  </a:lnTo>
                  <a:lnTo>
                    <a:pt x="186" y="268"/>
                  </a:lnTo>
                  <a:lnTo>
                    <a:pt x="163" y="253"/>
                  </a:lnTo>
                  <a:lnTo>
                    <a:pt x="140" y="237"/>
                  </a:lnTo>
                  <a:lnTo>
                    <a:pt x="116" y="218"/>
                  </a:lnTo>
                  <a:lnTo>
                    <a:pt x="93" y="199"/>
                  </a:lnTo>
                  <a:lnTo>
                    <a:pt x="70" y="177"/>
                  </a:lnTo>
                  <a:lnTo>
                    <a:pt x="45" y="154"/>
                  </a:lnTo>
                  <a:lnTo>
                    <a:pt x="22" y="130"/>
                  </a:lnTo>
                  <a:lnTo>
                    <a:pt x="0" y="103"/>
                  </a:lnTo>
                  <a:lnTo>
                    <a:pt x="0" y="103"/>
                  </a:lnTo>
                  <a:close/>
                </a:path>
              </a:pathLst>
            </a:custGeom>
            <a:solidFill>
              <a:srgbClr val="584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1" name="Freeform 652"/>
            <p:cNvSpPr>
              <a:spLocks/>
            </p:cNvSpPr>
            <p:nvPr/>
          </p:nvSpPr>
          <p:spPr bwMode="auto">
            <a:xfrm>
              <a:off x="2256477" y="3725769"/>
              <a:ext cx="1368536" cy="1158406"/>
            </a:xfrm>
            <a:custGeom>
              <a:avLst/>
              <a:gdLst>
                <a:gd name="T0" fmla="*/ 738 w 1016"/>
                <a:gd name="T1" fmla="*/ 859 h 860"/>
                <a:gd name="T2" fmla="*/ 666 w 1016"/>
                <a:gd name="T3" fmla="*/ 859 h 860"/>
                <a:gd name="T4" fmla="*/ 548 w 1016"/>
                <a:gd name="T5" fmla="*/ 842 h 860"/>
                <a:gd name="T6" fmla="*/ 450 w 1016"/>
                <a:gd name="T7" fmla="*/ 814 h 860"/>
                <a:gd name="T8" fmla="*/ 371 w 1016"/>
                <a:gd name="T9" fmla="*/ 782 h 860"/>
                <a:gd name="T10" fmla="*/ 286 w 1016"/>
                <a:gd name="T11" fmla="*/ 737 h 860"/>
                <a:gd name="T12" fmla="*/ 199 w 1016"/>
                <a:gd name="T13" fmla="*/ 678 h 860"/>
                <a:gd name="T14" fmla="*/ 113 w 1016"/>
                <a:gd name="T15" fmla="*/ 602 h 860"/>
                <a:gd name="T16" fmla="*/ 63 w 1016"/>
                <a:gd name="T17" fmla="*/ 547 h 860"/>
                <a:gd name="T18" fmla="*/ 17 w 1016"/>
                <a:gd name="T19" fmla="*/ 463 h 860"/>
                <a:gd name="T20" fmla="*/ 0 w 1016"/>
                <a:gd name="T21" fmla="*/ 382 h 860"/>
                <a:gd name="T22" fmla="*/ 6 w 1016"/>
                <a:gd name="T23" fmla="*/ 305 h 860"/>
                <a:gd name="T24" fmla="*/ 31 w 1016"/>
                <a:gd name="T25" fmla="*/ 234 h 860"/>
                <a:gd name="T26" fmla="*/ 66 w 1016"/>
                <a:gd name="T27" fmla="*/ 169 h 860"/>
                <a:gd name="T28" fmla="*/ 108 w 1016"/>
                <a:gd name="T29" fmla="*/ 112 h 860"/>
                <a:gd name="T30" fmla="*/ 189 w 1016"/>
                <a:gd name="T31" fmla="*/ 30 h 860"/>
                <a:gd name="T32" fmla="*/ 263 w 1016"/>
                <a:gd name="T33" fmla="*/ 53 h 860"/>
                <a:gd name="T34" fmla="*/ 244 w 1016"/>
                <a:gd name="T35" fmla="*/ 112 h 860"/>
                <a:gd name="T36" fmla="*/ 214 w 1016"/>
                <a:gd name="T37" fmla="*/ 236 h 860"/>
                <a:gd name="T38" fmla="*/ 209 w 1016"/>
                <a:gd name="T39" fmla="*/ 297 h 860"/>
                <a:gd name="T40" fmla="*/ 213 w 1016"/>
                <a:gd name="T41" fmla="*/ 329 h 860"/>
                <a:gd name="T42" fmla="*/ 239 w 1016"/>
                <a:gd name="T43" fmla="*/ 375 h 860"/>
                <a:gd name="T44" fmla="*/ 284 w 1016"/>
                <a:gd name="T45" fmla="*/ 424 h 860"/>
                <a:gd name="T46" fmla="*/ 347 w 1016"/>
                <a:gd name="T47" fmla="*/ 471 h 860"/>
                <a:gd name="T48" fmla="*/ 419 w 1016"/>
                <a:gd name="T49" fmla="*/ 516 h 860"/>
                <a:gd name="T50" fmla="*/ 500 w 1016"/>
                <a:gd name="T51" fmla="*/ 555 h 860"/>
                <a:gd name="T52" fmla="*/ 584 w 1016"/>
                <a:gd name="T53" fmla="*/ 585 h 860"/>
                <a:gd name="T54" fmla="*/ 665 w 1016"/>
                <a:gd name="T55" fmla="*/ 604 h 860"/>
                <a:gd name="T56" fmla="*/ 739 w 1016"/>
                <a:gd name="T57" fmla="*/ 608 h 860"/>
                <a:gd name="T58" fmla="*/ 801 w 1016"/>
                <a:gd name="T59" fmla="*/ 594 h 860"/>
                <a:gd name="T60" fmla="*/ 842 w 1016"/>
                <a:gd name="T61" fmla="*/ 568 h 860"/>
                <a:gd name="T62" fmla="*/ 860 w 1016"/>
                <a:gd name="T63" fmla="*/ 545 h 860"/>
                <a:gd name="T64" fmla="*/ 877 w 1016"/>
                <a:gd name="T65" fmla="*/ 512 h 860"/>
                <a:gd name="T66" fmla="*/ 895 w 1016"/>
                <a:gd name="T67" fmla="*/ 459 h 860"/>
                <a:gd name="T68" fmla="*/ 903 w 1016"/>
                <a:gd name="T69" fmla="*/ 408 h 860"/>
                <a:gd name="T70" fmla="*/ 897 w 1016"/>
                <a:gd name="T71" fmla="*/ 312 h 860"/>
                <a:gd name="T72" fmla="*/ 876 w 1016"/>
                <a:gd name="T73" fmla="*/ 231 h 860"/>
                <a:gd name="T74" fmla="*/ 846 w 1016"/>
                <a:gd name="T75" fmla="*/ 165 h 860"/>
                <a:gd name="T76" fmla="*/ 897 w 1016"/>
                <a:gd name="T77" fmla="*/ 151 h 860"/>
                <a:gd name="T78" fmla="*/ 939 w 1016"/>
                <a:gd name="T79" fmla="*/ 219 h 860"/>
                <a:gd name="T80" fmla="*/ 981 w 1016"/>
                <a:gd name="T81" fmla="*/ 312 h 860"/>
                <a:gd name="T82" fmla="*/ 1008 w 1016"/>
                <a:gd name="T83" fmla="*/ 409 h 860"/>
                <a:gd name="T84" fmla="*/ 1015 w 1016"/>
                <a:gd name="T85" fmla="*/ 474 h 860"/>
                <a:gd name="T86" fmla="*/ 1013 w 1016"/>
                <a:gd name="T87" fmla="*/ 541 h 860"/>
                <a:gd name="T88" fmla="*/ 1000 w 1016"/>
                <a:gd name="T89" fmla="*/ 610 h 860"/>
                <a:gd name="T90" fmla="*/ 984 w 1016"/>
                <a:gd name="T91" fmla="*/ 658 h 860"/>
                <a:gd name="T92" fmla="*/ 932 w 1016"/>
                <a:gd name="T93" fmla="*/ 744 h 860"/>
                <a:gd name="T94" fmla="*/ 874 w 1016"/>
                <a:gd name="T95" fmla="*/ 802 h 860"/>
                <a:gd name="T96" fmla="*/ 820 w 1016"/>
                <a:gd name="T97" fmla="*/ 836 h 860"/>
                <a:gd name="T98" fmla="*/ 777 w 1016"/>
                <a:gd name="T99" fmla="*/ 852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6" h="860">
                  <a:moveTo>
                    <a:pt x="753" y="857"/>
                  </a:moveTo>
                  <a:lnTo>
                    <a:pt x="753" y="857"/>
                  </a:lnTo>
                  <a:lnTo>
                    <a:pt x="738" y="859"/>
                  </a:lnTo>
                  <a:lnTo>
                    <a:pt x="720" y="860"/>
                  </a:lnTo>
                  <a:lnTo>
                    <a:pt x="696" y="860"/>
                  </a:lnTo>
                  <a:lnTo>
                    <a:pt x="666" y="859"/>
                  </a:lnTo>
                  <a:lnTo>
                    <a:pt x="631" y="856"/>
                  </a:lnTo>
                  <a:lnTo>
                    <a:pt x="592" y="851"/>
                  </a:lnTo>
                  <a:lnTo>
                    <a:pt x="548" y="842"/>
                  </a:lnTo>
                  <a:lnTo>
                    <a:pt x="500" y="830"/>
                  </a:lnTo>
                  <a:lnTo>
                    <a:pt x="476" y="822"/>
                  </a:lnTo>
                  <a:lnTo>
                    <a:pt x="450" y="814"/>
                  </a:lnTo>
                  <a:lnTo>
                    <a:pt x="425" y="805"/>
                  </a:lnTo>
                  <a:lnTo>
                    <a:pt x="398" y="794"/>
                  </a:lnTo>
                  <a:lnTo>
                    <a:pt x="371" y="782"/>
                  </a:lnTo>
                  <a:lnTo>
                    <a:pt x="342" y="768"/>
                  </a:lnTo>
                  <a:lnTo>
                    <a:pt x="314" y="753"/>
                  </a:lnTo>
                  <a:lnTo>
                    <a:pt x="286" y="737"/>
                  </a:lnTo>
                  <a:lnTo>
                    <a:pt x="257" y="718"/>
                  </a:lnTo>
                  <a:lnTo>
                    <a:pt x="229" y="699"/>
                  </a:lnTo>
                  <a:lnTo>
                    <a:pt x="199" y="678"/>
                  </a:lnTo>
                  <a:lnTo>
                    <a:pt x="171" y="655"/>
                  </a:lnTo>
                  <a:lnTo>
                    <a:pt x="141" y="629"/>
                  </a:lnTo>
                  <a:lnTo>
                    <a:pt x="113" y="602"/>
                  </a:lnTo>
                  <a:lnTo>
                    <a:pt x="113" y="602"/>
                  </a:lnTo>
                  <a:lnTo>
                    <a:pt x="86" y="575"/>
                  </a:lnTo>
                  <a:lnTo>
                    <a:pt x="63" y="547"/>
                  </a:lnTo>
                  <a:lnTo>
                    <a:pt x="44" y="518"/>
                  </a:lnTo>
                  <a:lnTo>
                    <a:pt x="29" y="491"/>
                  </a:lnTo>
                  <a:lnTo>
                    <a:pt x="17" y="463"/>
                  </a:lnTo>
                  <a:lnTo>
                    <a:pt x="9" y="436"/>
                  </a:lnTo>
                  <a:lnTo>
                    <a:pt x="2" y="409"/>
                  </a:lnTo>
                  <a:lnTo>
                    <a:pt x="0" y="382"/>
                  </a:lnTo>
                  <a:lnTo>
                    <a:pt x="0" y="356"/>
                  </a:lnTo>
                  <a:lnTo>
                    <a:pt x="2" y="331"/>
                  </a:lnTo>
                  <a:lnTo>
                    <a:pt x="6" y="305"/>
                  </a:lnTo>
                  <a:lnTo>
                    <a:pt x="13" y="281"/>
                  </a:lnTo>
                  <a:lnTo>
                    <a:pt x="21" y="257"/>
                  </a:lnTo>
                  <a:lnTo>
                    <a:pt x="31" y="234"/>
                  </a:lnTo>
                  <a:lnTo>
                    <a:pt x="41" y="211"/>
                  </a:lnTo>
                  <a:lnTo>
                    <a:pt x="54" y="189"/>
                  </a:lnTo>
                  <a:lnTo>
                    <a:pt x="66" y="169"/>
                  </a:lnTo>
                  <a:lnTo>
                    <a:pt x="79" y="149"/>
                  </a:lnTo>
                  <a:lnTo>
                    <a:pt x="94" y="130"/>
                  </a:lnTo>
                  <a:lnTo>
                    <a:pt x="108" y="112"/>
                  </a:lnTo>
                  <a:lnTo>
                    <a:pt x="137" y="80"/>
                  </a:lnTo>
                  <a:lnTo>
                    <a:pt x="164" y="53"/>
                  </a:lnTo>
                  <a:lnTo>
                    <a:pt x="189" y="30"/>
                  </a:lnTo>
                  <a:lnTo>
                    <a:pt x="207" y="14"/>
                  </a:lnTo>
                  <a:lnTo>
                    <a:pt x="225" y="0"/>
                  </a:lnTo>
                  <a:lnTo>
                    <a:pt x="263" y="53"/>
                  </a:lnTo>
                  <a:lnTo>
                    <a:pt x="263" y="53"/>
                  </a:lnTo>
                  <a:lnTo>
                    <a:pt x="253" y="81"/>
                  </a:lnTo>
                  <a:lnTo>
                    <a:pt x="244" y="112"/>
                  </a:lnTo>
                  <a:lnTo>
                    <a:pt x="233" y="150"/>
                  </a:lnTo>
                  <a:lnTo>
                    <a:pt x="224" y="192"/>
                  </a:lnTo>
                  <a:lnTo>
                    <a:pt x="214" y="236"/>
                  </a:lnTo>
                  <a:lnTo>
                    <a:pt x="212" y="257"/>
                  </a:lnTo>
                  <a:lnTo>
                    <a:pt x="210" y="278"/>
                  </a:lnTo>
                  <a:lnTo>
                    <a:pt x="209" y="297"/>
                  </a:lnTo>
                  <a:lnTo>
                    <a:pt x="210" y="315"/>
                  </a:lnTo>
                  <a:lnTo>
                    <a:pt x="210" y="315"/>
                  </a:lnTo>
                  <a:lnTo>
                    <a:pt x="213" y="329"/>
                  </a:lnTo>
                  <a:lnTo>
                    <a:pt x="220" y="344"/>
                  </a:lnTo>
                  <a:lnTo>
                    <a:pt x="228" y="361"/>
                  </a:lnTo>
                  <a:lnTo>
                    <a:pt x="239" y="375"/>
                  </a:lnTo>
                  <a:lnTo>
                    <a:pt x="252" y="392"/>
                  </a:lnTo>
                  <a:lnTo>
                    <a:pt x="267" y="408"/>
                  </a:lnTo>
                  <a:lnTo>
                    <a:pt x="284" y="424"/>
                  </a:lnTo>
                  <a:lnTo>
                    <a:pt x="303" y="440"/>
                  </a:lnTo>
                  <a:lnTo>
                    <a:pt x="324" y="456"/>
                  </a:lnTo>
                  <a:lnTo>
                    <a:pt x="347" y="471"/>
                  </a:lnTo>
                  <a:lnTo>
                    <a:pt x="369" y="487"/>
                  </a:lnTo>
                  <a:lnTo>
                    <a:pt x="394" y="502"/>
                  </a:lnTo>
                  <a:lnTo>
                    <a:pt x="419" y="516"/>
                  </a:lnTo>
                  <a:lnTo>
                    <a:pt x="446" y="529"/>
                  </a:lnTo>
                  <a:lnTo>
                    <a:pt x="473" y="543"/>
                  </a:lnTo>
                  <a:lnTo>
                    <a:pt x="500" y="555"/>
                  </a:lnTo>
                  <a:lnTo>
                    <a:pt x="529" y="566"/>
                  </a:lnTo>
                  <a:lnTo>
                    <a:pt x="556" y="577"/>
                  </a:lnTo>
                  <a:lnTo>
                    <a:pt x="584" y="585"/>
                  </a:lnTo>
                  <a:lnTo>
                    <a:pt x="611" y="593"/>
                  </a:lnTo>
                  <a:lnTo>
                    <a:pt x="638" y="598"/>
                  </a:lnTo>
                  <a:lnTo>
                    <a:pt x="665" y="604"/>
                  </a:lnTo>
                  <a:lnTo>
                    <a:pt x="691" y="606"/>
                  </a:lnTo>
                  <a:lnTo>
                    <a:pt x="715" y="608"/>
                  </a:lnTo>
                  <a:lnTo>
                    <a:pt x="739" y="608"/>
                  </a:lnTo>
                  <a:lnTo>
                    <a:pt x="762" y="605"/>
                  </a:lnTo>
                  <a:lnTo>
                    <a:pt x="783" y="601"/>
                  </a:lnTo>
                  <a:lnTo>
                    <a:pt x="801" y="594"/>
                  </a:lnTo>
                  <a:lnTo>
                    <a:pt x="820" y="586"/>
                  </a:lnTo>
                  <a:lnTo>
                    <a:pt x="835" y="575"/>
                  </a:lnTo>
                  <a:lnTo>
                    <a:pt x="842" y="568"/>
                  </a:lnTo>
                  <a:lnTo>
                    <a:pt x="849" y="562"/>
                  </a:lnTo>
                  <a:lnTo>
                    <a:pt x="855" y="554"/>
                  </a:lnTo>
                  <a:lnTo>
                    <a:pt x="860" y="545"/>
                  </a:lnTo>
                  <a:lnTo>
                    <a:pt x="860" y="545"/>
                  </a:lnTo>
                  <a:lnTo>
                    <a:pt x="869" y="528"/>
                  </a:lnTo>
                  <a:lnTo>
                    <a:pt x="877" y="512"/>
                  </a:lnTo>
                  <a:lnTo>
                    <a:pt x="884" y="494"/>
                  </a:lnTo>
                  <a:lnTo>
                    <a:pt x="891" y="477"/>
                  </a:lnTo>
                  <a:lnTo>
                    <a:pt x="895" y="459"/>
                  </a:lnTo>
                  <a:lnTo>
                    <a:pt x="899" y="442"/>
                  </a:lnTo>
                  <a:lnTo>
                    <a:pt x="901" y="425"/>
                  </a:lnTo>
                  <a:lnTo>
                    <a:pt x="903" y="408"/>
                  </a:lnTo>
                  <a:lnTo>
                    <a:pt x="903" y="374"/>
                  </a:lnTo>
                  <a:lnTo>
                    <a:pt x="901" y="343"/>
                  </a:lnTo>
                  <a:lnTo>
                    <a:pt x="897" y="312"/>
                  </a:lnTo>
                  <a:lnTo>
                    <a:pt x="891" y="282"/>
                  </a:lnTo>
                  <a:lnTo>
                    <a:pt x="884" y="255"/>
                  </a:lnTo>
                  <a:lnTo>
                    <a:pt x="876" y="231"/>
                  </a:lnTo>
                  <a:lnTo>
                    <a:pt x="868" y="209"/>
                  </a:lnTo>
                  <a:lnTo>
                    <a:pt x="860" y="190"/>
                  </a:lnTo>
                  <a:lnTo>
                    <a:pt x="846" y="165"/>
                  </a:lnTo>
                  <a:lnTo>
                    <a:pt x="841" y="155"/>
                  </a:lnTo>
                  <a:lnTo>
                    <a:pt x="897" y="151"/>
                  </a:lnTo>
                  <a:lnTo>
                    <a:pt x="897" y="151"/>
                  </a:lnTo>
                  <a:lnTo>
                    <a:pt x="905" y="163"/>
                  </a:lnTo>
                  <a:lnTo>
                    <a:pt x="926" y="196"/>
                  </a:lnTo>
                  <a:lnTo>
                    <a:pt x="939" y="219"/>
                  </a:lnTo>
                  <a:lnTo>
                    <a:pt x="953" y="246"/>
                  </a:lnTo>
                  <a:lnTo>
                    <a:pt x="968" y="277"/>
                  </a:lnTo>
                  <a:lnTo>
                    <a:pt x="981" y="312"/>
                  </a:lnTo>
                  <a:lnTo>
                    <a:pt x="993" y="348"/>
                  </a:lnTo>
                  <a:lnTo>
                    <a:pt x="1004" y="389"/>
                  </a:lnTo>
                  <a:lnTo>
                    <a:pt x="1008" y="409"/>
                  </a:lnTo>
                  <a:lnTo>
                    <a:pt x="1011" y="431"/>
                  </a:lnTo>
                  <a:lnTo>
                    <a:pt x="1013" y="452"/>
                  </a:lnTo>
                  <a:lnTo>
                    <a:pt x="1015" y="474"/>
                  </a:lnTo>
                  <a:lnTo>
                    <a:pt x="1016" y="497"/>
                  </a:lnTo>
                  <a:lnTo>
                    <a:pt x="1015" y="518"/>
                  </a:lnTo>
                  <a:lnTo>
                    <a:pt x="1013" y="541"/>
                  </a:lnTo>
                  <a:lnTo>
                    <a:pt x="1011" y="564"/>
                  </a:lnTo>
                  <a:lnTo>
                    <a:pt x="1005" y="587"/>
                  </a:lnTo>
                  <a:lnTo>
                    <a:pt x="1000" y="610"/>
                  </a:lnTo>
                  <a:lnTo>
                    <a:pt x="992" y="633"/>
                  </a:lnTo>
                  <a:lnTo>
                    <a:pt x="984" y="658"/>
                  </a:lnTo>
                  <a:lnTo>
                    <a:pt x="984" y="658"/>
                  </a:lnTo>
                  <a:lnTo>
                    <a:pt x="968" y="690"/>
                  </a:lnTo>
                  <a:lnTo>
                    <a:pt x="950" y="718"/>
                  </a:lnTo>
                  <a:lnTo>
                    <a:pt x="932" y="744"/>
                  </a:lnTo>
                  <a:lnTo>
                    <a:pt x="914" y="766"/>
                  </a:lnTo>
                  <a:lnTo>
                    <a:pt x="895" y="784"/>
                  </a:lnTo>
                  <a:lnTo>
                    <a:pt x="874" y="802"/>
                  </a:lnTo>
                  <a:lnTo>
                    <a:pt x="855" y="815"/>
                  </a:lnTo>
                  <a:lnTo>
                    <a:pt x="838" y="826"/>
                  </a:lnTo>
                  <a:lnTo>
                    <a:pt x="820" y="836"/>
                  </a:lnTo>
                  <a:lnTo>
                    <a:pt x="804" y="842"/>
                  </a:lnTo>
                  <a:lnTo>
                    <a:pt x="789" y="848"/>
                  </a:lnTo>
                  <a:lnTo>
                    <a:pt x="777" y="852"/>
                  </a:lnTo>
                  <a:lnTo>
                    <a:pt x="760" y="856"/>
                  </a:lnTo>
                  <a:lnTo>
                    <a:pt x="753" y="857"/>
                  </a:lnTo>
                  <a:close/>
                </a:path>
              </a:pathLst>
            </a:custGeom>
            <a:solidFill>
              <a:srgbClr val="6C60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2" name="Freeform 653"/>
            <p:cNvSpPr>
              <a:spLocks/>
            </p:cNvSpPr>
            <p:nvPr/>
          </p:nvSpPr>
          <p:spPr bwMode="auto">
            <a:xfrm>
              <a:off x="2256477" y="3725769"/>
              <a:ext cx="1368536" cy="1158406"/>
            </a:xfrm>
            <a:custGeom>
              <a:avLst/>
              <a:gdLst>
                <a:gd name="T0" fmla="*/ 738 w 1016"/>
                <a:gd name="T1" fmla="*/ 859 h 860"/>
                <a:gd name="T2" fmla="*/ 666 w 1016"/>
                <a:gd name="T3" fmla="*/ 859 h 860"/>
                <a:gd name="T4" fmla="*/ 548 w 1016"/>
                <a:gd name="T5" fmla="*/ 842 h 860"/>
                <a:gd name="T6" fmla="*/ 450 w 1016"/>
                <a:gd name="T7" fmla="*/ 814 h 860"/>
                <a:gd name="T8" fmla="*/ 371 w 1016"/>
                <a:gd name="T9" fmla="*/ 782 h 860"/>
                <a:gd name="T10" fmla="*/ 286 w 1016"/>
                <a:gd name="T11" fmla="*/ 737 h 860"/>
                <a:gd name="T12" fmla="*/ 199 w 1016"/>
                <a:gd name="T13" fmla="*/ 678 h 860"/>
                <a:gd name="T14" fmla="*/ 113 w 1016"/>
                <a:gd name="T15" fmla="*/ 602 h 860"/>
                <a:gd name="T16" fmla="*/ 63 w 1016"/>
                <a:gd name="T17" fmla="*/ 547 h 860"/>
                <a:gd name="T18" fmla="*/ 17 w 1016"/>
                <a:gd name="T19" fmla="*/ 463 h 860"/>
                <a:gd name="T20" fmla="*/ 0 w 1016"/>
                <a:gd name="T21" fmla="*/ 382 h 860"/>
                <a:gd name="T22" fmla="*/ 6 w 1016"/>
                <a:gd name="T23" fmla="*/ 305 h 860"/>
                <a:gd name="T24" fmla="*/ 31 w 1016"/>
                <a:gd name="T25" fmla="*/ 234 h 860"/>
                <a:gd name="T26" fmla="*/ 66 w 1016"/>
                <a:gd name="T27" fmla="*/ 169 h 860"/>
                <a:gd name="T28" fmla="*/ 108 w 1016"/>
                <a:gd name="T29" fmla="*/ 112 h 860"/>
                <a:gd name="T30" fmla="*/ 189 w 1016"/>
                <a:gd name="T31" fmla="*/ 30 h 860"/>
                <a:gd name="T32" fmla="*/ 263 w 1016"/>
                <a:gd name="T33" fmla="*/ 53 h 860"/>
                <a:gd name="T34" fmla="*/ 244 w 1016"/>
                <a:gd name="T35" fmla="*/ 112 h 860"/>
                <a:gd name="T36" fmla="*/ 214 w 1016"/>
                <a:gd name="T37" fmla="*/ 236 h 860"/>
                <a:gd name="T38" fmla="*/ 209 w 1016"/>
                <a:gd name="T39" fmla="*/ 297 h 860"/>
                <a:gd name="T40" fmla="*/ 213 w 1016"/>
                <a:gd name="T41" fmla="*/ 329 h 860"/>
                <a:gd name="T42" fmla="*/ 239 w 1016"/>
                <a:gd name="T43" fmla="*/ 375 h 860"/>
                <a:gd name="T44" fmla="*/ 284 w 1016"/>
                <a:gd name="T45" fmla="*/ 424 h 860"/>
                <a:gd name="T46" fmla="*/ 347 w 1016"/>
                <a:gd name="T47" fmla="*/ 471 h 860"/>
                <a:gd name="T48" fmla="*/ 419 w 1016"/>
                <a:gd name="T49" fmla="*/ 516 h 860"/>
                <a:gd name="T50" fmla="*/ 500 w 1016"/>
                <a:gd name="T51" fmla="*/ 555 h 860"/>
                <a:gd name="T52" fmla="*/ 584 w 1016"/>
                <a:gd name="T53" fmla="*/ 585 h 860"/>
                <a:gd name="T54" fmla="*/ 665 w 1016"/>
                <a:gd name="T55" fmla="*/ 604 h 860"/>
                <a:gd name="T56" fmla="*/ 739 w 1016"/>
                <a:gd name="T57" fmla="*/ 608 h 860"/>
                <a:gd name="T58" fmla="*/ 801 w 1016"/>
                <a:gd name="T59" fmla="*/ 594 h 860"/>
                <a:gd name="T60" fmla="*/ 842 w 1016"/>
                <a:gd name="T61" fmla="*/ 568 h 860"/>
                <a:gd name="T62" fmla="*/ 860 w 1016"/>
                <a:gd name="T63" fmla="*/ 545 h 860"/>
                <a:gd name="T64" fmla="*/ 877 w 1016"/>
                <a:gd name="T65" fmla="*/ 512 h 860"/>
                <a:gd name="T66" fmla="*/ 895 w 1016"/>
                <a:gd name="T67" fmla="*/ 459 h 860"/>
                <a:gd name="T68" fmla="*/ 903 w 1016"/>
                <a:gd name="T69" fmla="*/ 408 h 860"/>
                <a:gd name="T70" fmla="*/ 897 w 1016"/>
                <a:gd name="T71" fmla="*/ 312 h 860"/>
                <a:gd name="T72" fmla="*/ 876 w 1016"/>
                <a:gd name="T73" fmla="*/ 231 h 860"/>
                <a:gd name="T74" fmla="*/ 846 w 1016"/>
                <a:gd name="T75" fmla="*/ 165 h 860"/>
                <a:gd name="T76" fmla="*/ 897 w 1016"/>
                <a:gd name="T77" fmla="*/ 151 h 860"/>
                <a:gd name="T78" fmla="*/ 939 w 1016"/>
                <a:gd name="T79" fmla="*/ 219 h 860"/>
                <a:gd name="T80" fmla="*/ 981 w 1016"/>
                <a:gd name="T81" fmla="*/ 312 h 860"/>
                <a:gd name="T82" fmla="*/ 1008 w 1016"/>
                <a:gd name="T83" fmla="*/ 409 h 860"/>
                <a:gd name="T84" fmla="*/ 1015 w 1016"/>
                <a:gd name="T85" fmla="*/ 474 h 860"/>
                <a:gd name="T86" fmla="*/ 1013 w 1016"/>
                <a:gd name="T87" fmla="*/ 541 h 860"/>
                <a:gd name="T88" fmla="*/ 1000 w 1016"/>
                <a:gd name="T89" fmla="*/ 610 h 860"/>
                <a:gd name="T90" fmla="*/ 984 w 1016"/>
                <a:gd name="T91" fmla="*/ 658 h 860"/>
                <a:gd name="T92" fmla="*/ 932 w 1016"/>
                <a:gd name="T93" fmla="*/ 744 h 860"/>
                <a:gd name="T94" fmla="*/ 874 w 1016"/>
                <a:gd name="T95" fmla="*/ 802 h 860"/>
                <a:gd name="T96" fmla="*/ 820 w 1016"/>
                <a:gd name="T97" fmla="*/ 836 h 860"/>
                <a:gd name="T98" fmla="*/ 777 w 1016"/>
                <a:gd name="T99" fmla="*/ 852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6" h="860">
                  <a:moveTo>
                    <a:pt x="753" y="857"/>
                  </a:moveTo>
                  <a:lnTo>
                    <a:pt x="753" y="857"/>
                  </a:lnTo>
                  <a:lnTo>
                    <a:pt x="738" y="859"/>
                  </a:lnTo>
                  <a:lnTo>
                    <a:pt x="720" y="860"/>
                  </a:lnTo>
                  <a:lnTo>
                    <a:pt x="696" y="860"/>
                  </a:lnTo>
                  <a:lnTo>
                    <a:pt x="666" y="859"/>
                  </a:lnTo>
                  <a:lnTo>
                    <a:pt x="631" y="856"/>
                  </a:lnTo>
                  <a:lnTo>
                    <a:pt x="592" y="851"/>
                  </a:lnTo>
                  <a:lnTo>
                    <a:pt x="548" y="842"/>
                  </a:lnTo>
                  <a:lnTo>
                    <a:pt x="500" y="830"/>
                  </a:lnTo>
                  <a:lnTo>
                    <a:pt x="476" y="822"/>
                  </a:lnTo>
                  <a:lnTo>
                    <a:pt x="450" y="814"/>
                  </a:lnTo>
                  <a:lnTo>
                    <a:pt x="425" y="805"/>
                  </a:lnTo>
                  <a:lnTo>
                    <a:pt x="398" y="794"/>
                  </a:lnTo>
                  <a:lnTo>
                    <a:pt x="371" y="782"/>
                  </a:lnTo>
                  <a:lnTo>
                    <a:pt x="342" y="768"/>
                  </a:lnTo>
                  <a:lnTo>
                    <a:pt x="314" y="753"/>
                  </a:lnTo>
                  <a:lnTo>
                    <a:pt x="286" y="737"/>
                  </a:lnTo>
                  <a:lnTo>
                    <a:pt x="257" y="718"/>
                  </a:lnTo>
                  <a:lnTo>
                    <a:pt x="229" y="699"/>
                  </a:lnTo>
                  <a:lnTo>
                    <a:pt x="199" y="678"/>
                  </a:lnTo>
                  <a:lnTo>
                    <a:pt x="171" y="655"/>
                  </a:lnTo>
                  <a:lnTo>
                    <a:pt x="141" y="629"/>
                  </a:lnTo>
                  <a:lnTo>
                    <a:pt x="113" y="602"/>
                  </a:lnTo>
                  <a:lnTo>
                    <a:pt x="113" y="602"/>
                  </a:lnTo>
                  <a:lnTo>
                    <a:pt x="86" y="575"/>
                  </a:lnTo>
                  <a:lnTo>
                    <a:pt x="63" y="547"/>
                  </a:lnTo>
                  <a:lnTo>
                    <a:pt x="44" y="518"/>
                  </a:lnTo>
                  <a:lnTo>
                    <a:pt x="29" y="491"/>
                  </a:lnTo>
                  <a:lnTo>
                    <a:pt x="17" y="463"/>
                  </a:lnTo>
                  <a:lnTo>
                    <a:pt x="9" y="436"/>
                  </a:lnTo>
                  <a:lnTo>
                    <a:pt x="2" y="409"/>
                  </a:lnTo>
                  <a:lnTo>
                    <a:pt x="0" y="382"/>
                  </a:lnTo>
                  <a:lnTo>
                    <a:pt x="0" y="356"/>
                  </a:lnTo>
                  <a:lnTo>
                    <a:pt x="2" y="331"/>
                  </a:lnTo>
                  <a:lnTo>
                    <a:pt x="6" y="305"/>
                  </a:lnTo>
                  <a:lnTo>
                    <a:pt x="13" y="281"/>
                  </a:lnTo>
                  <a:lnTo>
                    <a:pt x="21" y="257"/>
                  </a:lnTo>
                  <a:lnTo>
                    <a:pt x="31" y="234"/>
                  </a:lnTo>
                  <a:lnTo>
                    <a:pt x="41" y="211"/>
                  </a:lnTo>
                  <a:lnTo>
                    <a:pt x="54" y="189"/>
                  </a:lnTo>
                  <a:lnTo>
                    <a:pt x="66" y="169"/>
                  </a:lnTo>
                  <a:lnTo>
                    <a:pt x="79" y="149"/>
                  </a:lnTo>
                  <a:lnTo>
                    <a:pt x="94" y="130"/>
                  </a:lnTo>
                  <a:lnTo>
                    <a:pt x="108" y="112"/>
                  </a:lnTo>
                  <a:lnTo>
                    <a:pt x="137" y="80"/>
                  </a:lnTo>
                  <a:lnTo>
                    <a:pt x="164" y="53"/>
                  </a:lnTo>
                  <a:lnTo>
                    <a:pt x="189" y="30"/>
                  </a:lnTo>
                  <a:lnTo>
                    <a:pt x="207" y="14"/>
                  </a:lnTo>
                  <a:lnTo>
                    <a:pt x="225" y="0"/>
                  </a:lnTo>
                  <a:lnTo>
                    <a:pt x="263" y="53"/>
                  </a:lnTo>
                  <a:lnTo>
                    <a:pt x="263" y="53"/>
                  </a:lnTo>
                  <a:lnTo>
                    <a:pt x="253" y="81"/>
                  </a:lnTo>
                  <a:lnTo>
                    <a:pt x="244" y="112"/>
                  </a:lnTo>
                  <a:lnTo>
                    <a:pt x="233" y="150"/>
                  </a:lnTo>
                  <a:lnTo>
                    <a:pt x="224" y="192"/>
                  </a:lnTo>
                  <a:lnTo>
                    <a:pt x="214" y="236"/>
                  </a:lnTo>
                  <a:lnTo>
                    <a:pt x="212" y="257"/>
                  </a:lnTo>
                  <a:lnTo>
                    <a:pt x="210" y="278"/>
                  </a:lnTo>
                  <a:lnTo>
                    <a:pt x="209" y="297"/>
                  </a:lnTo>
                  <a:lnTo>
                    <a:pt x="210" y="315"/>
                  </a:lnTo>
                  <a:lnTo>
                    <a:pt x="210" y="315"/>
                  </a:lnTo>
                  <a:lnTo>
                    <a:pt x="213" y="329"/>
                  </a:lnTo>
                  <a:lnTo>
                    <a:pt x="220" y="344"/>
                  </a:lnTo>
                  <a:lnTo>
                    <a:pt x="228" y="361"/>
                  </a:lnTo>
                  <a:lnTo>
                    <a:pt x="239" y="375"/>
                  </a:lnTo>
                  <a:lnTo>
                    <a:pt x="252" y="392"/>
                  </a:lnTo>
                  <a:lnTo>
                    <a:pt x="267" y="408"/>
                  </a:lnTo>
                  <a:lnTo>
                    <a:pt x="284" y="424"/>
                  </a:lnTo>
                  <a:lnTo>
                    <a:pt x="303" y="440"/>
                  </a:lnTo>
                  <a:lnTo>
                    <a:pt x="324" y="456"/>
                  </a:lnTo>
                  <a:lnTo>
                    <a:pt x="347" y="471"/>
                  </a:lnTo>
                  <a:lnTo>
                    <a:pt x="369" y="487"/>
                  </a:lnTo>
                  <a:lnTo>
                    <a:pt x="394" y="502"/>
                  </a:lnTo>
                  <a:lnTo>
                    <a:pt x="419" y="516"/>
                  </a:lnTo>
                  <a:lnTo>
                    <a:pt x="446" y="529"/>
                  </a:lnTo>
                  <a:lnTo>
                    <a:pt x="473" y="543"/>
                  </a:lnTo>
                  <a:lnTo>
                    <a:pt x="500" y="555"/>
                  </a:lnTo>
                  <a:lnTo>
                    <a:pt x="529" y="566"/>
                  </a:lnTo>
                  <a:lnTo>
                    <a:pt x="556" y="577"/>
                  </a:lnTo>
                  <a:lnTo>
                    <a:pt x="584" y="585"/>
                  </a:lnTo>
                  <a:lnTo>
                    <a:pt x="611" y="593"/>
                  </a:lnTo>
                  <a:lnTo>
                    <a:pt x="638" y="598"/>
                  </a:lnTo>
                  <a:lnTo>
                    <a:pt x="665" y="604"/>
                  </a:lnTo>
                  <a:lnTo>
                    <a:pt x="691" y="606"/>
                  </a:lnTo>
                  <a:lnTo>
                    <a:pt x="715" y="608"/>
                  </a:lnTo>
                  <a:lnTo>
                    <a:pt x="739" y="608"/>
                  </a:lnTo>
                  <a:lnTo>
                    <a:pt x="762" y="605"/>
                  </a:lnTo>
                  <a:lnTo>
                    <a:pt x="783" y="601"/>
                  </a:lnTo>
                  <a:lnTo>
                    <a:pt x="801" y="594"/>
                  </a:lnTo>
                  <a:lnTo>
                    <a:pt x="820" y="586"/>
                  </a:lnTo>
                  <a:lnTo>
                    <a:pt x="835" y="575"/>
                  </a:lnTo>
                  <a:lnTo>
                    <a:pt x="842" y="568"/>
                  </a:lnTo>
                  <a:lnTo>
                    <a:pt x="849" y="562"/>
                  </a:lnTo>
                  <a:lnTo>
                    <a:pt x="855" y="554"/>
                  </a:lnTo>
                  <a:lnTo>
                    <a:pt x="860" y="545"/>
                  </a:lnTo>
                  <a:lnTo>
                    <a:pt x="860" y="545"/>
                  </a:lnTo>
                  <a:lnTo>
                    <a:pt x="869" y="528"/>
                  </a:lnTo>
                  <a:lnTo>
                    <a:pt x="877" y="512"/>
                  </a:lnTo>
                  <a:lnTo>
                    <a:pt x="884" y="494"/>
                  </a:lnTo>
                  <a:lnTo>
                    <a:pt x="891" y="477"/>
                  </a:lnTo>
                  <a:lnTo>
                    <a:pt x="895" y="459"/>
                  </a:lnTo>
                  <a:lnTo>
                    <a:pt x="899" y="442"/>
                  </a:lnTo>
                  <a:lnTo>
                    <a:pt x="901" y="425"/>
                  </a:lnTo>
                  <a:lnTo>
                    <a:pt x="903" y="408"/>
                  </a:lnTo>
                  <a:lnTo>
                    <a:pt x="903" y="374"/>
                  </a:lnTo>
                  <a:lnTo>
                    <a:pt x="901" y="343"/>
                  </a:lnTo>
                  <a:lnTo>
                    <a:pt x="897" y="312"/>
                  </a:lnTo>
                  <a:lnTo>
                    <a:pt x="891" y="282"/>
                  </a:lnTo>
                  <a:lnTo>
                    <a:pt x="884" y="255"/>
                  </a:lnTo>
                  <a:lnTo>
                    <a:pt x="876" y="231"/>
                  </a:lnTo>
                  <a:lnTo>
                    <a:pt x="868" y="209"/>
                  </a:lnTo>
                  <a:lnTo>
                    <a:pt x="860" y="190"/>
                  </a:lnTo>
                  <a:lnTo>
                    <a:pt x="846" y="165"/>
                  </a:lnTo>
                  <a:lnTo>
                    <a:pt x="841" y="155"/>
                  </a:lnTo>
                  <a:lnTo>
                    <a:pt x="897" y="151"/>
                  </a:lnTo>
                  <a:lnTo>
                    <a:pt x="897" y="151"/>
                  </a:lnTo>
                  <a:lnTo>
                    <a:pt x="905" y="163"/>
                  </a:lnTo>
                  <a:lnTo>
                    <a:pt x="926" y="196"/>
                  </a:lnTo>
                  <a:lnTo>
                    <a:pt x="939" y="219"/>
                  </a:lnTo>
                  <a:lnTo>
                    <a:pt x="953" y="246"/>
                  </a:lnTo>
                  <a:lnTo>
                    <a:pt x="968" y="277"/>
                  </a:lnTo>
                  <a:lnTo>
                    <a:pt x="981" y="312"/>
                  </a:lnTo>
                  <a:lnTo>
                    <a:pt x="993" y="348"/>
                  </a:lnTo>
                  <a:lnTo>
                    <a:pt x="1004" y="389"/>
                  </a:lnTo>
                  <a:lnTo>
                    <a:pt x="1008" y="409"/>
                  </a:lnTo>
                  <a:lnTo>
                    <a:pt x="1011" y="431"/>
                  </a:lnTo>
                  <a:lnTo>
                    <a:pt x="1013" y="452"/>
                  </a:lnTo>
                  <a:lnTo>
                    <a:pt x="1015" y="474"/>
                  </a:lnTo>
                  <a:lnTo>
                    <a:pt x="1016" y="497"/>
                  </a:lnTo>
                  <a:lnTo>
                    <a:pt x="1015" y="518"/>
                  </a:lnTo>
                  <a:lnTo>
                    <a:pt x="1013" y="541"/>
                  </a:lnTo>
                  <a:lnTo>
                    <a:pt x="1011" y="564"/>
                  </a:lnTo>
                  <a:lnTo>
                    <a:pt x="1005" y="587"/>
                  </a:lnTo>
                  <a:lnTo>
                    <a:pt x="1000" y="610"/>
                  </a:lnTo>
                  <a:lnTo>
                    <a:pt x="992" y="633"/>
                  </a:lnTo>
                  <a:lnTo>
                    <a:pt x="984" y="658"/>
                  </a:lnTo>
                  <a:lnTo>
                    <a:pt x="984" y="658"/>
                  </a:lnTo>
                  <a:lnTo>
                    <a:pt x="968" y="690"/>
                  </a:lnTo>
                  <a:lnTo>
                    <a:pt x="950" y="718"/>
                  </a:lnTo>
                  <a:lnTo>
                    <a:pt x="932" y="744"/>
                  </a:lnTo>
                  <a:lnTo>
                    <a:pt x="914" y="766"/>
                  </a:lnTo>
                  <a:lnTo>
                    <a:pt x="895" y="784"/>
                  </a:lnTo>
                  <a:lnTo>
                    <a:pt x="874" y="802"/>
                  </a:lnTo>
                  <a:lnTo>
                    <a:pt x="855" y="815"/>
                  </a:lnTo>
                  <a:lnTo>
                    <a:pt x="838" y="826"/>
                  </a:lnTo>
                  <a:lnTo>
                    <a:pt x="820" y="836"/>
                  </a:lnTo>
                  <a:lnTo>
                    <a:pt x="804" y="842"/>
                  </a:lnTo>
                  <a:lnTo>
                    <a:pt x="789" y="848"/>
                  </a:lnTo>
                  <a:lnTo>
                    <a:pt x="777" y="852"/>
                  </a:lnTo>
                  <a:lnTo>
                    <a:pt x="760" y="856"/>
                  </a:lnTo>
                  <a:lnTo>
                    <a:pt x="753" y="8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3" name="Freeform 654"/>
            <p:cNvSpPr>
              <a:spLocks noEditPoints="1"/>
            </p:cNvSpPr>
            <p:nvPr/>
          </p:nvSpPr>
          <p:spPr bwMode="auto">
            <a:xfrm>
              <a:off x="3171080" y="3677278"/>
              <a:ext cx="410831" cy="214171"/>
            </a:xfrm>
            <a:custGeom>
              <a:avLst/>
              <a:gdLst>
                <a:gd name="T0" fmla="*/ 27 w 305"/>
                <a:gd name="T1" fmla="*/ 116 h 159"/>
                <a:gd name="T2" fmla="*/ 33 w 305"/>
                <a:gd name="T3" fmla="*/ 136 h 159"/>
                <a:gd name="T4" fmla="*/ 33 w 305"/>
                <a:gd name="T5" fmla="*/ 136 h 159"/>
                <a:gd name="T6" fmla="*/ 36 w 305"/>
                <a:gd name="T7" fmla="*/ 141 h 159"/>
                <a:gd name="T8" fmla="*/ 39 w 305"/>
                <a:gd name="T9" fmla="*/ 145 h 159"/>
                <a:gd name="T10" fmla="*/ 43 w 305"/>
                <a:gd name="T11" fmla="*/ 149 h 159"/>
                <a:gd name="T12" fmla="*/ 47 w 305"/>
                <a:gd name="T13" fmla="*/ 152 h 159"/>
                <a:gd name="T14" fmla="*/ 52 w 305"/>
                <a:gd name="T15" fmla="*/ 155 h 159"/>
                <a:gd name="T16" fmla="*/ 58 w 305"/>
                <a:gd name="T17" fmla="*/ 158 h 159"/>
                <a:gd name="T18" fmla="*/ 70 w 305"/>
                <a:gd name="T19" fmla="*/ 159 h 159"/>
                <a:gd name="T20" fmla="*/ 70 w 305"/>
                <a:gd name="T21" fmla="*/ 159 h 159"/>
                <a:gd name="T22" fmla="*/ 78 w 305"/>
                <a:gd name="T23" fmla="*/ 158 h 159"/>
                <a:gd name="T24" fmla="*/ 85 w 305"/>
                <a:gd name="T25" fmla="*/ 156 h 159"/>
                <a:gd name="T26" fmla="*/ 100 w 305"/>
                <a:gd name="T27" fmla="*/ 152 h 159"/>
                <a:gd name="T28" fmla="*/ 41 w 305"/>
                <a:gd name="T29" fmla="*/ 133 h 159"/>
                <a:gd name="T30" fmla="*/ 28 w 305"/>
                <a:gd name="T31" fmla="*/ 118 h 159"/>
                <a:gd name="T32" fmla="*/ 27 w 305"/>
                <a:gd name="T33" fmla="*/ 116 h 159"/>
                <a:gd name="T34" fmla="*/ 305 w 305"/>
                <a:gd name="T35" fmla="*/ 71 h 159"/>
                <a:gd name="T36" fmla="*/ 305 w 305"/>
                <a:gd name="T37" fmla="*/ 71 h 159"/>
                <a:gd name="T38" fmla="*/ 298 w 305"/>
                <a:gd name="T39" fmla="*/ 74 h 159"/>
                <a:gd name="T40" fmla="*/ 133 w 305"/>
                <a:gd name="T41" fmla="*/ 128 h 159"/>
                <a:gd name="T42" fmla="*/ 155 w 305"/>
                <a:gd name="T43" fmla="*/ 133 h 159"/>
                <a:gd name="T44" fmla="*/ 278 w 305"/>
                <a:gd name="T45" fmla="*/ 94 h 159"/>
                <a:gd name="T46" fmla="*/ 278 w 305"/>
                <a:gd name="T47" fmla="*/ 94 h 159"/>
                <a:gd name="T48" fmla="*/ 287 w 305"/>
                <a:gd name="T49" fmla="*/ 90 h 159"/>
                <a:gd name="T50" fmla="*/ 295 w 305"/>
                <a:gd name="T51" fmla="*/ 85 h 159"/>
                <a:gd name="T52" fmla="*/ 301 w 305"/>
                <a:gd name="T53" fmla="*/ 79 h 159"/>
                <a:gd name="T54" fmla="*/ 305 w 305"/>
                <a:gd name="T55" fmla="*/ 71 h 159"/>
                <a:gd name="T56" fmla="*/ 21 w 305"/>
                <a:gd name="T57" fmla="*/ 0 h 159"/>
                <a:gd name="T58" fmla="*/ 21 w 305"/>
                <a:gd name="T59" fmla="*/ 0 h 159"/>
                <a:gd name="T60" fmla="*/ 16 w 305"/>
                <a:gd name="T61" fmla="*/ 2 h 159"/>
                <a:gd name="T62" fmla="*/ 10 w 305"/>
                <a:gd name="T63" fmla="*/ 8 h 159"/>
                <a:gd name="T64" fmla="*/ 6 w 305"/>
                <a:gd name="T65" fmla="*/ 13 h 159"/>
                <a:gd name="T66" fmla="*/ 2 w 305"/>
                <a:gd name="T67" fmla="*/ 19 h 159"/>
                <a:gd name="T68" fmla="*/ 0 w 305"/>
                <a:gd name="T69" fmla="*/ 24 h 159"/>
                <a:gd name="T70" fmla="*/ 0 w 305"/>
                <a:gd name="T71" fmla="*/ 29 h 159"/>
                <a:gd name="T72" fmla="*/ 0 w 305"/>
                <a:gd name="T73" fmla="*/ 36 h 159"/>
                <a:gd name="T74" fmla="*/ 1 w 305"/>
                <a:gd name="T75" fmla="*/ 41 h 159"/>
                <a:gd name="T76" fmla="*/ 24 w 305"/>
                <a:gd name="T77" fmla="*/ 109 h 159"/>
                <a:gd name="T78" fmla="*/ 48 w 305"/>
                <a:gd name="T79" fmla="*/ 102 h 159"/>
                <a:gd name="T80" fmla="*/ 20 w 305"/>
                <a:gd name="T81" fmla="*/ 23 h 159"/>
                <a:gd name="T82" fmla="*/ 20 w 305"/>
                <a:gd name="T83" fmla="*/ 23 h 159"/>
                <a:gd name="T84" fmla="*/ 19 w 305"/>
                <a:gd name="T85" fmla="*/ 17 h 159"/>
                <a:gd name="T86" fmla="*/ 19 w 305"/>
                <a:gd name="T87" fmla="*/ 10 h 159"/>
                <a:gd name="T88" fmla="*/ 20 w 305"/>
                <a:gd name="T89" fmla="*/ 5 h 159"/>
                <a:gd name="T90" fmla="*/ 21 w 305"/>
                <a:gd name="T91"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5" h="159">
                  <a:moveTo>
                    <a:pt x="27" y="116"/>
                  </a:moveTo>
                  <a:lnTo>
                    <a:pt x="33" y="136"/>
                  </a:lnTo>
                  <a:lnTo>
                    <a:pt x="33" y="136"/>
                  </a:lnTo>
                  <a:lnTo>
                    <a:pt x="36" y="141"/>
                  </a:lnTo>
                  <a:lnTo>
                    <a:pt x="39" y="145"/>
                  </a:lnTo>
                  <a:lnTo>
                    <a:pt x="43" y="149"/>
                  </a:lnTo>
                  <a:lnTo>
                    <a:pt x="47" y="152"/>
                  </a:lnTo>
                  <a:lnTo>
                    <a:pt x="52" y="155"/>
                  </a:lnTo>
                  <a:lnTo>
                    <a:pt x="58" y="158"/>
                  </a:lnTo>
                  <a:lnTo>
                    <a:pt x="70" y="159"/>
                  </a:lnTo>
                  <a:lnTo>
                    <a:pt x="70" y="159"/>
                  </a:lnTo>
                  <a:lnTo>
                    <a:pt x="78" y="158"/>
                  </a:lnTo>
                  <a:lnTo>
                    <a:pt x="85" y="156"/>
                  </a:lnTo>
                  <a:lnTo>
                    <a:pt x="100" y="152"/>
                  </a:lnTo>
                  <a:lnTo>
                    <a:pt x="41" y="133"/>
                  </a:lnTo>
                  <a:lnTo>
                    <a:pt x="28" y="118"/>
                  </a:lnTo>
                  <a:lnTo>
                    <a:pt x="27" y="116"/>
                  </a:lnTo>
                  <a:close/>
                  <a:moveTo>
                    <a:pt x="305" y="71"/>
                  </a:moveTo>
                  <a:lnTo>
                    <a:pt x="305" y="71"/>
                  </a:lnTo>
                  <a:lnTo>
                    <a:pt x="298" y="74"/>
                  </a:lnTo>
                  <a:lnTo>
                    <a:pt x="133" y="128"/>
                  </a:lnTo>
                  <a:lnTo>
                    <a:pt x="155" y="133"/>
                  </a:lnTo>
                  <a:lnTo>
                    <a:pt x="278" y="94"/>
                  </a:lnTo>
                  <a:lnTo>
                    <a:pt x="278" y="94"/>
                  </a:lnTo>
                  <a:lnTo>
                    <a:pt x="287" y="90"/>
                  </a:lnTo>
                  <a:lnTo>
                    <a:pt x="295" y="85"/>
                  </a:lnTo>
                  <a:lnTo>
                    <a:pt x="301" y="79"/>
                  </a:lnTo>
                  <a:lnTo>
                    <a:pt x="305" y="71"/>
                  </a:lnTo>
                  <a:close/>
                  <a:moveTo>
                    <a:pt x="21" y="0"/>
                  </a:moveTo>
                  <a:lnTo>
                    <a:pt x="21" y="0"/>
                  </a:lnTo>
                  <a:lnTo>
                    <a:pt x="16" y="2"/>
                  </a:lnTo>
                  <a:lnTo>
                    <a:pt x="10" y="8"/>
                  </a:lnTo>
                  <a:lnTo>
                    <a:pt x="6" y="13"/>
                  </a:lnTo>
                  <a:lnTo>
                    <a:pt x="2" y="19"/>
                  </a:lnTo>
                  <a:lnTo>
                    <a:pt x="0" y="24"/>
                  </a:lnTo>
                  <a:lnTo>
                    <a:pt x="0" y="29"/>
                  </a:lnTo>
                  <a:lnTo>
                    <a:pt x="0" y="36"/>
                  </a:lnTo>
                  <a:lnTo>
                    <a:pt x="1" y="41"/>
                  </a:lnTo>
                  <a:lnTo>
                    <a:pt x="24" y="109"/>
                  </a:lnTo>
                  <a:lnTo>
                    <a:pt x="48" y="102"/>
                  </a:lnTo>
                  <a:lnTo>
                    <a:pt x="20" y="23"/>
                  </a:lnTo>
                  <a:lnTo>
                    <a:pt x="20" y="23"/>
                  </a:lnTo>
                  <a:lnTo>
                    <a:pt x="19" y="17"/>
                  </a:lnTo>
                  <a:lnTo>
                    <a:pt x="19" y="10"/>
                  </a:lnTo>
                  <a:lnTo>
                    <a:pt x="20" y="5"/>
                  </a:lnTo>
                  <a:lnTo>
                    <a:pt x="2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4" name="Freeform 655"/>
            <p:cNvSpPr>
              <a:spLocks/>
            </p:cNvSpPr>
            <p:nvPr/>
          </p:nvSpPr>
          <p:spPr bwMode="auto">
            <a:xfrm>
              <a:off x="3207448" y="3833528"/>
              <a:ext cx="98330" cy="57921"/>
            </a:xfrm>
            <a:custGeom>
              <a:avLst/>
              <a:gdLst>
                <a:gd name="T0" fmla="*/ 0 w 73"/>
                <a:gd name="T1" fmla="*/ 0 h 43"/>
                <a:gd name="T2" fmla="*/ 6 w 73"/>
                <a:gd name="T3" fmla="*/ 20 h 43"/>
                <a:gd name="T4" fmla="*/ 6 w 73"/>
                <a:gd name="T5" fmla="*/ 20 h 43"/>
                <a:gd name="T6" fmla="*/ 9 w 73"/>
                <a:gd name="T7" fmla="*/ 25 h 43"/>
                <a:gd name="T8" fmla="*/ 12 w 73"/>
                <a:gd name="T9" fmla="*/ 29 h 43"/>
                <a:gd name="T10" fmla="*/ 16 w 73"/>
                <a:gd name="T11" fmla="*/ 33 h 43"/>
                <a:gd name="T12" fmla="*/ 20 w 73"/>
                <a:gd name="T13" fmla="*/ 36 h 43"/>
                <a:gd name="T14" fmla="*/ 25 w 73"/>
                <a:gd name="T15" fmla="*/ 39 h 43"/>
                <a:gd name="T16" fmla="*/ 31 w 73"/>
                <a:gd name="T17" fmla="*/ 42 h 43"/>
                <a:gd name="T18" fmla="*/ 43 w 73"/>
                <a:gd name="T19" fmla="*/ 43 h 43"/>
                <a:gd name="T20" fmla="*/ 43 w 73"/>
                <a:gd name="T21" fmla="*/ 43 h 43"/>
                <a:gd name="T22" fmla="*/ 51 w 73"/>
                <a:gd name="T23" fmla="*/ 42 h 43"/>
                <a:gd name="T24" fmla="*/ 58 w 73"/>
                <a:gd name="T25" fmla="*/ 40 h 43"/>
                <a:gd name="T26" fmla="*/ 73 w 73"/>
                <a:gd name="T27" fmla="*/ 36 h 43"/>
                <a:gd name="T28" fmla="*/ 14 w 73"/>
                <a:gd name="T29" fmla="*/ 17 h 43"/>
                <a:gd name="T30" fmla="*/ 1 w 73"/>
                <a:gd name="T31" fmla="*/ 2 h 43"/>
                <a:gd name="T32" fmla="*/ 0 w 73"/>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43">
                  <a:moveTo>
                    <a:pt x="0" y="0"/>
                  </a:moveTo>
                  <a:lnTo>
                    <a:pt x="6" y="20"/>
                  </a:lnTo>
                  <a:lnTo>
                    <a:pt x="6" y="20"/>
                  </a:lnTo>
                  <a:lnTo>
                    <a:pt x="9" y="25"/>
                  </a:lnTo>
                  <a:lnTo>
                    <a:pt x="12" y="29"/>
                  </a:lnTo>
                  <a:lnTo>
                    <a:pt x="16" y="33"/>
                  </a:lnTo>
                  <a:lnTo>
                    <a:pt x="20" y="36"/>
                  </a:lnTo>
                  <a:lnTo>
                    <a:pt x="25" y="39"/>
                  </a:lnTo>
                  <a:lnTo>
                    <a:pt x="31" y="42"/>
                  </a:lnTo>
                  <a:lnTo>
                    <a:pt x="43" y="43"/>
                  </a:lnTo>
                  <a:lnTo>
                    <a:pt x="43" y="43"/>
                  </a:lnTo>
                  <a:lnTo>
                    <a:pt x="51" y="42"/>
                  </a:lnTo>
                  <a:lnTo>
                    <a:pt x="58" y="40"/>
                  </a:lnTo>
                  <a:lnTo>
                    <a:pt x="73" y="36"/>
                  </a:lnTo>
                  <a:lnTo>
                    <a:pt x="14" y="17"/>
                  </a:lnTo>
                  <a:lnTo>
                    <a:pt x="1"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5" name="Freeform 656"/>
            <p:cNvSpPr>
              <a:spLocks/>
            </p:cNvSpPr>
            <p:nvPr/>
          </p:nvSpPr>
          <p:spPr bwMode="auto">
            <a:xfrm>
              <a:off x="3350228" y="3772914"/>
              <a:ext cx="231681" cy="83513"/>
            </a:xfrm>
            <a:custGeom>
              <a:avLst/>
              <a:gdLst>
                <a:gd name="T0" fmla="*/ 172 w 172"/>
                <a:gd name="T1" fmla="*/ 0 h 62"/>
                <a:gd name="T2" fmla="*/ 172 w 172"/>
                <a:gd name="T3" fmla="*/ 0 h 62"/>
                <a:gd name="T4" fmla="*/ 165 w 172"/>
                <a:gd name="T5" fmla="*/ 3 h 62"/>
                <a:gd name="T6" fmla="*/ 0 w 172"/>
                <a:gd name="T7" fmla="*/ 57 h 62"/>
                <a:gd name="T8" fmla="*/ 22 w 172"/>
                <a:gd name="T9" fmla="*/ 62 h 62"/>
                <a:gd name="T10" fmla="*/ 145 w 172"/>
                <a:gd name="T11" fmla="*/ 23 h 62"/>
                <a:gd name="T12" fmla="*/ 145 w 172"/>
                <a:gd name="T13" fmla="*/ 23 h 62"/>
                <a:gd name="T14" fmla="*/ 154 w 172"/>
                <a:gd name="T15" fmla="*/ 19 h 62"/>
                <a:gd name="T16" fmla="*/ 162 w 172"/>
                <a:gd name="T17" fmla="*/ 14 h 62"/>
                <a:gd name="T18" fmla="*/ 168 w 172"/>
                <a:gd name="T19" fmla="*/ 8 h 62"/>
                <a:gd name="T20" fmla="*/ 172 w 172"/>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62">
                  <a:moveTo>
                    <a:pt x="172" y="0"/>
                  </a:moveTo>
                  <a:lnTo>
                    <a:pt x="172" y="0"/>
                  </a:lnTo>
                  <a:lnTo>
                    <a:pt x="165" y="3"/>
                  </a:lnTo>
                  <a:lnTo>
                    <a:pt x="0" y="57"/>
                  </a:lnTo>
                  <a:lnTo>
                    <a:pt x="22" y="62"/>
                  </a:lnTo>
                  <a:lnTo>
                    <a:pt x="145" y="23"/>
                  </a:lnTo>
                  <a:lnTo>
                    <a:pt x="145" y="23"/>
                  </a:lnTo>
                  <a:lnTo>
                    <a:pt x="154" y="19"/>
                  </a:lnTo>
                  <a:lnTo>
                    <a:pt x="162" y="14"/>
                  </a:lnTo>
                  <a:lnTo>
                    <a:pt x="168" y="8"/>
                  </a:lnTo>
                  <a:lnTo>
                    <a:pt x="1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6" name="Freeform 657"/>
            <p:cNvSpPr>
              <a:spLocks/>
            </p:cNvSpPr>
            <p:nvPr/>
          </p:nvSpPr>
          <p:spPr bwMode="auto">
            <a:xfrm>
              <a:off x="3171080" y="3677278"/>
              <a:ext cx="64655" cy="146822"/>
            </a:xfrm>
            <a:custGeom>
              <a:avLst/>
              <a:gdLst>
                <a:gd name="T0" fmla="*/ 21 w 48"/>
                <a:gd name="T1" fmla="*/ 0 h 109"/>
                <a:gd name="T2" fmla="*/ 21 w 48"/>
                <a:gd name="T3" fmla="*/ 0 h 109"/>
                <a:gd name="T4" fmla="*/ 16 w 48"/>
                <a:gd name="T5" fmla="*/ 2 h 109"/>
                <a:gd name="T6" fmla="*/ 10 w 48"/>
                <a:gd name="T7" fmla="*/ 8 h 109"/>
                <a:gd name="T8" fmla="*/ 6 w 48"/>
                <a:gd name="T9" fmla="*/ 13 h 109"/>
                <a:gd name="T10" fmla="*/ 2 w 48"/>
                <a:gd name="T11" fmla="*/ 19 h 109"/>
                <a:gd name="T12" fmla="*/ 0 w 48"/>
                <a:gd name="T13" fmla="*/ 24 h 109"/>
                <a:gd name="T14" fmla="*/ 0 w 48"/>
                <a:gd name="T15" fmla="*/ 29 h 109"/>
                <a:gd name="T16" fmla="*/ 0 w 48"/>
                <a:gd name="T17" fmla="*/ 36 h 109"/>
                <a:gd name="T18" fmla="*/ 1 w 48"/>
                <a:gd name="T19" fmla="*/ 41 h 109"/>
                <a:gd name="T20" fmla="*/ 24 w 48"/>
                <a:gd name="T21" fmla="*/ 109 h 109"/>
                <a:gd name="T22" fmla="*/ 48 w 48"/>
                <a:gd name="T23" fmla="*/ 102 h 109"/>
                <a:gd name="T24" fmla="*/ 20 w 48"/>
                <a:gd name="T25" fmla="*/ 23 h 109"/>
                <a:gd name="T26" fmla="*/ 20 w 48"/>
                <a:gd name="T27" fmla="*/ 23 h 109"/>
                <a:gd name="T28" fmla="*/ 19 w 48"/>
                <a:gd name="T29" fmla="*/ 17 h 109"/>
                <a:gd name="T30" fmla="*/ 19 w 48"/>
                <a:gd name="T31" fmla="*/ 10 h 109"/>
                <a:gd name="T32" fmla="*/ 20 w 48"/>
                <a:gd name="T33" fmla="*/ 5 h 109"/>
                <a:gd name="T34" fmla="*/ 21 w 48"/>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109">
                  <a:moveTo>
                    <a:pt x="21" y="0"/>
                  </a:moveTo>
                  <a:lnTo>
                    <a:pt x="21" y="0"/>
                  </a:lnTo>
                  <a:lnTo>
                    <a:pt x="16" y="2"/>
                  </a:lnTo>
                  <a:lnTo>
                    <a:pt x="10" y="8"/>
                  </a:lnTo>
                  <a:lnTo>
                    <a:pt x="6" y="13"/>
                  </a:lnTo>
                  <a:lnTo>
                    <a:pt x="2" y="19"/>
                  </a:lnTo>
                  <a:lnTo>
                    <a:pt x="0" y="24"/>
                  </a:lnTo>
                  <a:lnTo>
                    <a:pt x="0" y="29"/>
                  </a:lnTo>
                  <a:lnTo>
                    <a:pt x="0" y="36"/>
                  </a:lnTo>
                  <a:lnTo>
                    <a:pt x="1" y="41"/>
                  </a:lnTo>
                  <a:lnTo>
                    <a:pt x="24" y="109"/>
                  </a:lnTo>
                  <a:lnTo>
                    <a:pt x="48" y="102"/>
                  </a:lnTo>
                  <a:lnTo>
                    <a:pt x="20" y="23"/>
                  </a:lnTo>
                  <a:lnTo>
                    <a:pt x="20" y="23"/>
                  </a:lnTo>
                  <a:lnTo>
                    <a:pt x="19" y="17"/>
                  </a:lnTo>
                  <a:lnTo>
                    <a:pt x="19" y="10"/>
                  </a:lnTo>
                  <a:lnTo>
                    <a:pt x="20" y="5"/>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7" name="Freeform 658"/>
            <p:cNvSpPr>
              <a:spLocks/>
            </p:cNvSpPr>
            <p:nvPr/>
          </p:nvSpPr>
          <p:spPr bwMode="auto">
            <a:xfrm>
              <a:off x="3196672" y="3558743"/>
              <a:ext cx="416219" cy="305766"/>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8" name="Freeform 659"/>
            <p:cNvSpPr>
              <a:spLocks/>
            </p:cNvSpPr>
            <p:nvPr/>
          </p:nvSpPr>
          <p:spPr bwMode="auto">
            <a:xfrm>
              <a:off x="3196672" y="3558743"/>
              <a:ext cx="416219" cy="305766"/>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9" name="Freeform 660"/>
            <p:cNvSpPr>
              <a:spLocks/>
            </p:cNvSpPr>
            <p:nvPr/>
          </p:nvSpPr>
          <p:spPr bwMode="auto">
            <a:xfrm>
              <a:off x="3220918" y="3740587"/>
              <a:ext cx="22899" cy="52533"/>
            </a:xfrm>
            <a:custGeom>
              <a:avLst/>
              <a:gdLst>
                <a:gd name="T0" fmla="*/ 0 w 17"/>
                <a:gd name="T1" fmla="*/ 3 h 39"/>
                <a:gd name="T2" fmla="*/ 13 w 17"/>
                <a:gd name="T3" fmla="*/ 38 h 39"/>
                <a:gd name="T4" fmla="*/ 13 w 17"/>
                <a:gd name="T5" fmla="*/ 38 h 39"/>
                <a:gd name="T6" fmla="*/ 14 w 17"/>
                <a:gd name="T7" fmla="*/ 39 h 39"/>
                <a:gd name="T8" fmla="*/ 15 w 17"/>
                <a:gd name="T9" fmla="*/ 39 h 39"/>
                <a:gd name="T10" fmla="*/ 15 w 17"/>
                <a:gd name="T11" fmla="*/ 39 h 39"/>
                <a:gd name="T12" fmla="*/ 17 w 17"/>
                <a:gd name="T13" fmla="*/ 38 h 39"/>
                <a:gd name="T14" fmla="*/ 17 w 17"/>
                <a:gd name="T15" fmla="*/ 36 h 39"/>
                <a:gd name="T16" fmla="*/ 4 w 17"/>
                <a:gd name="T17" fmla="*/ 1 h 39"/>
                <a:gd name="T18" fmla="*/ 4 w 17"/>
                <a:gd name="T19" fmla="*/ 1 h 39"/>
                <a:gd name="T20" fmla="*/ 3 w 17"/>
                <a:gd name="T21" fmla="*/ 0 h 39"/>
                <a:gd name="T22" fmla="*/ 2 w 17"/>
                <a:gd name="T23" fmla="*/ 0 h 39"/>
                <a:gd name="T24" fmla="*/ 2 w 17"/>
                <a:gd name="T25" fmla="*/ 0 h 39"/>
                <a:gd name="T26" fmla="*/ 0 w 17"/>
                <a:gd name="T27" fmla="*/ 1 h 39"/>
                <a:gd name="T28" fmla="*/ 0 w 17"/>
                <a:gd name="T29" fmla="*/ 3 h 39"/>
                <a:gd name="T30" fmla="*/ 0 w 17"/>
                <a:gd name="T3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39">
                  <a:moveTo>
                    <a:pt x="0" y="3"/>
                  </a:moveTo>
                  <a:lnTo>
                    <a:pt x="13" y="38"/>
                  </a:lnTo>
                  <a:lnTo>
                    <a:pt x="13" y="38"/>
                  </a:lnTo>
                  <a:lnTo>
                    <a:pt x="14" y="39"/>
                  </a:lnTo>
                  <a:lnTo>
                    <a:pt x="15" y="39"/>
                  </a:lnTo>
                  <a:lnTo>
                    <a:pt x="15" y="39"/>
                  </a:lnTo>
                  <a:lnTo>
                    <a:pt x="17" y="38"/>
                  </a:lnTo>
                  <a:lnTo>
                    <a:pt x="17" y="36"/>
                  </a:lnTo>
                  <a:lnTo>
                    <a:pt x="4" y="1"/>
                  </a:lnTo>
                  <a:lnTo>
                    <a:pt x="4" y="1"/>
                  </a:lnTo>
                  <a:lnTo>
                    <a:pt x="3" y="0"/>
                  </a:lnTo>
                  <a:lnTo>
                    <a:pt x="2" y="0"/>
                  </a:lnTo>
                  <a:lnTo>
                    <a:pt x="2" y="0"/>
                  </a:lnTo>
                  <a:lnTo>
                    <a:pt x="0" y="1"/>
                  </a:lnTo>
                  <a:lnTo>
                    <a:pt x="0" y="3"/>
                  </a:lnTo>
                  <a:lnTo>
                    <a:pt x="0" y="3"/>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0" name="Freeform 661"/>
            <p:cNvSpPr>
              <a:spLocks/>
            </p:cNvSpPr>
            <p:nvPr/>
          </p:nvSpPr>
          <p:spPr bwMode="auto">
            <a:xfrm>
              <a:off x="3563052" y="3648992"/>
              <a:ext cx="18858" cy="17511"/>
            </a:xfrm>
            <a:custGeom>
              <a:avLst/>
              <a:gdLst>
                <a:gd name="T0" fmla="*/ 4 w 14"/>
                <a:gd name="T1" fmla="*/ 2 h 13"/>
                <a:gd name="T2" fmla="*/ 4 w 14"/>
                <a:gd name="T3" fmla="*/ 2 h 13"/>
                <a:gd name="T4" fmla="*/ 7 w 14"/>
                <a:gd name="T5" fmla="*/ 0 h 13"/>
                <a:gd name="T6" fmla="*/ 10 w 14"/>
                <a:gd name="T7" fmla="*/ 2 h 13"/>
                <a:gd name="T8" fmla="*/ 12 w 14"/>
                <a:gd name="T9" fmla="*/ 3 h 13"/>
                <a:gd name="T10" fmla="*/ 12 w 14"/>
                <a:gd name="T11" fmla="*/ 4 h 13"/>
                <a:gd name="T12" fmla="*/ 12 w 14"/>
                <a:gd name="T13" fmla="*/ 4 h 13"/>
                <a:gd name="T14" fmla="*/ 14 w 14"/>
                <a:gd name="T15" fmla="*/ 7 h 13"/>
                <a:gd name="T16" fmla="*/ 12 w 14"/>
                <a:gd name="T17" fmla="*/ 8 h 13"/>
                <a:gd name="T18" fmla="*/ 11 w 14"/>
                <a:gd name="T19" fmla="*/ 11 h 13"/>
                <a:gd name="T20" fmla="*/ 8 w 14"/>
                <a:gd name="T21" fmla="*/ 11 h 13"/>
                <a:gd name="T22" fmla="*/ 8 w 14"/>
                <a:gd name="T23" fmla="*/ 11 h 13"/>
                <a:gd name="T24" fmla="*/ 6 w 14"/>
                <a:gd name="T25" fmla="*/ 13 h 13"/>
                <a:gd name="T26" fmla="*/ 3 w 14"/>
                <a:gd name="T27" fmla="*/ 11 h 13"/>
                <a:gd name="T28" fmla="*/ 2 w 14"/>
                <a:gd name="T29" fmla="*/ 10 h 13"/>
                <a:gd name="T30" fmla="*/ 0 w 14"/>
                <a:gd name="T31" fmla="*/ 8 h 13"/>
                <a:gd name="T32" fmla="*/ 0 w 14"/>
                <a:gd name="T33" fmla="*/ 8 h 13"/>
                <a:gd name="T34" fmla="*/ 0 w 14"/>
                <a:gd name="T35" fmla="*/ 6 h 13"/>
                <a:gd name="T36" fmla="*/ 2 w 14"/>
                <a:gd name="T37" fmla="*/ 4 h 13"/>
                <a:gd name="T38" fmla="*/ 3 w 14"/>
                <a:gd name="T39" fmla="*/ 3 h 13"/>
                <a:gd name="T40" fmla="*/ 4 w 14"/>
                <a:gd name="T41" fmla="*/ 2 h 13"/>
                <a:gd name="T42" fmla="*/ 4 w 14"/>
                <a:gd name="T43"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4" y="2"/>
                  </a:moveTo>
                  <a:lnTo>
                    <a:pt x="4" y="2"/>
                  </a:lnTo>
                  <a:lnTo>
                    <a:pt x="7" y="0"/>
                  </a:lnTo>
                  <a:lnTo>
                    <a:pt x="10" y="2"/>
                  </a:lnTo>
                  <a:lnTo>
                    <a:pt x="12" y="3"/>
                  </a:lnTo>
                  <a:lnTo>
                    <a:pt x="12" y="4"/>
                  </a:lnTo>
                  <a:lnTo>
                    <a:pt x="12" y="4"/>
                  </a:lnTo>
                  <a:lnTo>
                    <a:pt x="14" y="7"/>
                  </a:lnTo>
                  <a:lnTo>
                    <a:pt x="12" y="8"/>
                  </a:lnTo>
                  <a:lnTo>
                    <a:pt x="11" y="11"/>
                  </a:lnTo>
                  <a:lnTo>
                    <a:pt x="8" y="11"/>
                  </a:lnTo>
                  <a:lnTo>
                    <a:pt x="8" y="11"/>
                  </a:lnTo>
                  <a:lnTo>
                    <a:pt x="6" y="13"/>
                  </a:lnTo>
                  <a:lnTo>
                    <a:pt x="3" y="11"/>
                  </a:lnTo>
                  <a:lnTo>
                    <a:pt x="2" y="10"/>
                  </a:lnTo>
                  <a:lnTo>
                    <a:pt x="0" y="8"/>
                  </a:lnTo>
                  <a:lnTo>
                    <a:pt x="0" y="8"/>
                  </a:lnTo>
                  <a:lnTo>
                    <a:pt x="0" y="6"/>
                  </a:lnTo>
                  <a:lnTo>
                    <a:pt x="2" y="4"/>
                  </a:lnTo>
                  <a:lnTo>
                    <a:pt x="3" y="3"/>
                  </a:lnTo>
                  <a:lnTo>
                    <a:pt x="4" y="2"/>
                  </a:lnTo>
                  <a:lnTo>
                    <a:pt x="4" y="2"/>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1" name="Freeform 662"/>
            <p:cNvSpPr>
              <a:spLocks/>
            </p:cNvSpPr>
            <p:nvPr/>
          </p:nvSpPr>
          <p:spPr bwMode="auto">
            <a:xfrm>
              <a:off x="3219571" y="3570867"/>
              <a:ext cx="301724" cy="282867"/>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2" name="Freeform 663"/>
            <p:cNvSpPr>
              <a:spLocks/>
            </p:cNvSpPr>
            <p:nvPr/>
          </p:nvSpPr>
          <p:spPr bwMode="auto">
            <a:xfrm>
              <a:off x="3219571" y="3570867"/>
              <a:ext cx="301724" cy="282867"/>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3" name="Freeform 664"/>
            <p:cNvSpPr>
              <a:spLocks/>
            </p:cNvSpPr>
            <p:nvPr/>
          </p:nvSpPr>
          <p:spPr bwMode="auto">
            <a:xfrm>
              <a:off x="3286920" y="3570867"/>
              <a:ext cx="297684" cy="280173"/>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4" name="Freeform 665"/>
            <p:cNvSpPr>
              <a:spLocks/>
            </p:cNvSpPr>
            <p:nvPr/>
          </p:nvSpPr>
          <p:spPr bwMode="auto">
            <a:xfrm>
              <a:off x="3286920" y="3570867"/>
              <a:ext cx="297684" cy="280173"/>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5" name="Freeform 666"/>
            <p:cNvSpPr>
              <a:spLocks noEditPoints="1"/>
            </p:cNvSpPr>
            <p:nvPr/>
          </p:nvSpPr>
          <p:spPr bwMode="auto">
            <a:xfrm>
              <a:off x="3202060" y="3824100"/>
              <a:ext cx="307112" cy="114494"/>
            </a:xfrm>
            <a:custGeom>
              <a:avLst/>
              <a:gdLst>
                <a:gd name="T0" fmla="*/ 132 w 228"/>
                <a:gd name="T1" fmla="*/ 24 h 85"/>
                <a:gd name="T2" fmla="*/ 77 w 228"/>
                <a:gd name="T3" fmla="*/ 43 h 85"/>
                <a:gd name="T4" fmla="*/ 191 w 228"/>
                <a:gd name="T5" fmla="*/ 78 h 85"/>
                <a:gd name="T6" fmla="*/ 195 w 228"/>
                <a:gd name="T7" fmla="*/ 78 h 85"/>
                <a:gd name="T8" fmla="*/ 195 w 228"/>
                <a:gd name="T9" fmla="*/ 78 h 85"/>
                <a:gd name="T10" fmla="*/ 197 w 228"/>
                <a:gd name="T11" fmla="*/ 80 h 85"/>
                <a:gd name="T12" fmla="*/ 206 w 228"/>
                <a:gd name="T13" fmla="*/ 82 h 85"/>
                <a:gd name="T14" fmla="*/ 214 w 228"/>
                <a:gd name="T15" fmla="*/ 85 h 85"/>
                <a:gd name="T16" fmla="*/ 214 w 228"/>
                <a:gd name="T17" fmla="*/ 85 h 85"/>
                <a:gd name="T18" fmla="*/ 216 w 228"/>
                <a:gd name="T19" fmla="*/ 85 h 85"/>
                <a:gd name="T20" fmla="*/ 216 w 228"/>
                <a:gd name="T21" fmla="*/ 85 h 85"/>
                <a:gd name="T22" fmla="*/ 217 w 228"/>
                <a:gd name="T23" fmla="*/ 85 h 85"/>
                <a:gd name="T24" fmla="*/ 220 w 228"/>
                <a:gd name="T25" fmla="*/ 84 h 85"/>
                <a:gd name="T26" fmla="*/ 222 w 228"/>
                <a:gd name="T27" fmla="*/ 78 h 85"/>
                <a:gd name="T28" fmla="*/ 228 w 228"/>
                <a:gd name="T29" fmla="*/ 63 h 85"/>
                <a:gd name="T30" fmla="*/ 228 w 228"/>
                <a:gd name="T31" fmla="*/ 63 h 85"/>
                <a:gd name="T32" fmla="*/ 228 w 228"/>
                <a:gd name="T33" fmla="*/ 61 h 85"/>
                <a:gd name="T34" fmla="*/ 228 w 228"/>
                <a:gd name="T35" fmla="*/ 57 h 85"/>
                <a:gd name="T36" fmla="*/ 226 w 228"/>
                <a:gd name="T37" fmla="*/ 55 h 85"/>
                <a:gd name="T38" fmla="*/ 224 w 228"/>
                <a:gd name="T39" fmla="*/ 54 h 85"/>
                <a:gd name="T40" fmla="*/ 132 w 228"/>
                <a:gd name="T41" fmla="*/ 24 h 85"/>
                <a:gd name="T42" fmla="*/ 1 w 228"/>
                <a:gd name="T43" fmla="*/ 0 h 85"/>
                <a:gd name="T44" fmla="*/ 0 w 228"/>
                <a:gd name="T45" fmla="*/ 1 h 85"/>
                <a:gd name="T46" fmla="*/ 4 w 228"/>
                <a:gd name="T47" fmla="*/ 7 h 85"/>
                <a:gd name="T48" fmla="*/ 1 w 228"/>
                <a:gd name="T4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85">
                  <a:moveTo>
                    <a:pt x="132" y="24"/>
                  </a:moveTo>
                  <a:lnTo>
                    <a:pt x="77" y="43"/>
                  </a:lnTo>
                  <a:lnTo>
                    <a:pt x="191" y="78"/>
                  </a:lnTo>
                  <a:lnTo>
                    <a:pt x="195" y="78"/>
                  </a:lnTo>
                  <a:lnTo>
                    <a:pt x="195" y="78"/>
                  </a:lnTo>
                  <a:lnTo>
                    <a:pt x="197" y="80"/>
                  </a:lnTo>
                  <a:lnTo>
                    <a:pt x="206" y="82"/>
                  </a:lnTo>
                  <a:lnTo>
                    <a:pt x="214" y="85"/>
                  </a:lnTo>
                  <a:lnTo>
                    <a:pt x="214" y="85"/>
                  </a:lnTo>
                  <a:lnTo>
                    <a:pt x="216" y="85"/>
                  </a:lnTo>
                  <a:lnTo>
                    <a:pt x="216" y="85"/>
                  </a:lnTo>
                  <a:lnTo>
                    <a:pt x="217" y="85"/>
                  </a:lnTo>
                  <a:lnTo>
                    <a:pt x="220" y="84"/>
                  </a:lnTo>
                  <a:lnTo>
                    <a:pt x="222" y="78"/>
                  </a:lnTo>
                  <a:lnTo>
                    <a:pt x="228" y="63"/>
                  </a:lnTo>
                  <a:lnTo>
                    <a:pt x="228" y="63"/>
                  </a:lnTo>
                  <a:lnTo>
                    <a:pt x="228" y="61"/>
                  </a:lnTo>
                  <a:lnTo>
                    <a:pt x="228" y="57"/>
                  </a:lnTo>
                  <a:lnTo>
                    <a:pt x="226" y="55"/>
                  </a:lnTo>
                  <a:lnTo>
                    <a:pt x="224" y="54"/>
                  </a:lnTo>
                  <a:lnTo>
                    <a:pt x="132" y="24"/>
                  </a:lnTo>
                  <a:close/>
                  <a:moveTo>
                    <a:pt x="1" y="0"/>
                  </a:moveTo>
                  <a:lnTo>
                    <a:pt x="0" y="1"/>
                  </a:lnTo>
                  <a:lnTo>
                    <a:pt x="4" y="7"/>
                  </a:lnTo>
                  <a:lnTo>
                    <a:pt x="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6" name="Freeform 667"/>
            <p:cNvSpPr>
              <a:spLocks/>
            </p:cNvSpPr>
            <p:nvPr/>
          </p:nvSpPr>
          <p:spPr bwMode="auto">
            <a:xfrm>
              <a:off x="3305778" y="3856427"/>
              <a:ext cx="203395" cy="82166"/>
            </a:xfrm>
            <a:custGeom>
              <a:avLst/>
              <a:gdLst>
                <a:gd name="T0" fmla="*/ 55 w 151"/>
                <a:gd name="T1" fmla="*/ 0 h 61"/>
                <a:gd name="T2" fmla="*/ 0 w 151"/>
                <a:gd name="T3" fmla="*/ 19 h 61"/>
                <a:gd name="T4" fmla="*/ 114 w 151"/>
                <a:gd name="T5" fmla="*/ 54 h 61"/>
                <a:gd name="T6" fmla="*/ 118 w 151"/>
                <a:gd name="T7" fmla="*/ 54 h 61"/>
                <a:gd name="T8" fmla="*/ 118 w 151"/>
                <a:gd name="T9" fmla="*/ 54 h 61"/>
                <a:gd name="T10" fmla="*/ 120 w 151"/>
                <a:gd name="T11" fmla="*/ 56 h 61"/>
                <a:gd name="T12" fmla="*/ 129 w 151"/>
                <a:gd name="T13" fmla="*/ 58 h 61"/>
                <a:gd name="T14" fmla="*/ 137 w 151"/>
                <a:gd name="T15" fmla="*/ 61 h 61"/>
                <a:gd name="T16" fmla="*/ 137 w 151"/>
                <a:gd name="T17" fmla="*/ 61 h 61"/>
                <a:gd name="T18" fmla="*/ 139 w 151"/>
                <a:gd name="T19" fmla="*/ 61 h 61"/>
                <a:gd name="T20" fmla="*/ 139 w 151"/>
                <a:gd name="T21" fmla="*/ 61 h 61"/>
                <a:gd name="T22" fmla="*/ 140 w 151"/>
                <a:gd name="T23" fmla="*/ 61 h 61"/>
                <a:gd name="T24" fmla="*/ 143 w 151"/>
                <a:gd name="T25" fmla="*/ 60 h 61"/>
                <a:gd name="T26" fmla="*/ 145 w 151"/>
                <a:gd name="T27" fmla="*/ 54 h 61"/>
                <a:gd name="T28" fmla="*/ 151 w 151"/>
                <a:gd name="T29" fmla="*/ 39 h 61"/>
                <a:gd name="T30" fmla="*/ 151 w 151"/>
                <a:gd name="T31" fmla="*/ 39 h 61"/>
                <a:gd name="T32" fmla="*/ 151 w 151"/>
                <a:gd name="T33" fmla="*/ 37 h 61"/>
                <a:gd name="T34" fmla="*/ 151 w 151"/>
                <a:gd name="T35" fmla="*/ 33 h 61"/>
                <a:gd name="T36" fmla="*/ 149 w 151"/>
                <a:gd name="T37" fmla="*/ 31 h 61"/>
                <a:gd name="T38" fmla="*/ 147 w 151"/>
                <a:gd name="T39" fmla="*/ 30 h 61"/>
                <a:gd name="T40" fmla="*/ 55 w 151"/>
                <a:gd name="T4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61">
                  <a:moveTo>
                    <a:pt x="55" y="0"/>
                  </a:moveTo>
                  <a:lnTo>
                    <a:pt x="0" y="19"/>
                  </a:lnTo>
                  <a:lnTo>
                    <a:pt x="114" y="54"/>
                  </a:lnTo>
                  <a:lnTo>
                    <a:pt x="118" y="54"/>
                  </a:lnTo>
                  <a:lnTo>
                    <a:pt x="118" y="54"/>
                  </a:lnTo>
                  <a:lnTo>
                    <a:pt x="120" y="56"/>
                  </a:lnTo>
                  <a:lnTo>
                    <a:pt x="129" y="58"/>
                  </a:lnTo>
                  <a:lnTo>
                    <a:pt x="137" y="61"/>
                  </a:lnTo>
                  <a:lnTo>
                    <a:pt x="137" y="61"/>
                  </a:lnTo>
                  <a:lnTo>
                    <a:pt x="139" y="61"/>
                  </a:lnTo>
                  <a:lnTo>
                    <a:pt x="139" y="61"/>
                  </a:lnTo>
                  <a:lnTo>
                    <a:pt x="140" y="61"/>
                  </a:lnTo>
                  <a:lnTo>
                    <a:pt x="143" y="60"/>
                  </a:lnTo>
                  <a:lnTo>
                    <a:pt x="145" y="54"/>
                  </a:lnTo>
                  <a:lnTo>
                    <a:pt x="151" y="39"/>
                  </a:lnTo>
                  <a:lnTo>
                    <a:pt x="151" y="39"/>
                  </a:lnTo>
                  <a:lnTo>
                    <a:pt x="151" y="37"/>
                  </a:lnTo>
                  <a:lnTo>
                    <a:pt x="151" y="33"/>
                  </a:lnTo>
                  <a:lnTo>
                    <a:pt x="149" y="31"/>
                  </a:lnTo>
                  <a:lnTo>
                    <a:pt x="147" y="30"/>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7" name="Freeform 668"/>
            <p:cNvSpPr>
              <a:spLocks/>
            </p:cNvSpPr>
            <p:nvPr/>
          </p:nvSpPr>
          <p:spPr bwMode="auto">
            <a:xfrm>
              <a:off x="3202060" y="3824100"/>
              <a:ext cx="5388" cy="9429"/>
            </a:xfrm>
            <a:custGeom>
              <a:avLst/>
              <a:gdLst>
                <a:gd name="T0" fmla="*/ 1 w 4"/>
                <a:gd name="T1" fmla="*/ 0 h 7"/>
                <a:gd name="T2" fmla="*/ 0 w 4"/>
                <a:gd name="T3" fmla="*/ 1 h 7"/>
                <a:gd name="T4" fmla="*/ 4 w 4"/>
                <a:gd name="T5" fmla="*/ 7 h 7"/>
                <a:gd name="T6" fmla="*/ 1 w 4"/>
                <a:gd name="T7" fmla="*/ 0 h 7"/>
              </a:gdLst>
              <a:ahLst/>
              <a:cxnLst>
                <a:cxn ang="0">
                  <a:pos x="T0" y="T1"/>
                </a:cxn>
                <a:cxn ang="0">
                  <a:pos x="T2" y="T3"/>
                </a:cxn>
                <a:cxn ang="0">
                  <a:pos x="T4" y="T5"/>
                </a:cxn>
                <a:cxn ang="0">
                  <a:pos x="T6" y="T7"/>
                </a:cxn>
              </a:cxnLst>
              <a:rect l="0" t="0" r="r" b="b"/>
              <a:pathLst>
                <a:path w="4" h="7">
                  <a:moveTo>
                    <a:pt x="1" y="0"/>
                  </a:moveTo>
                  <a:lnTo>
                    <a:pt x="0" y="1"/>
                  </a:lnTo>
                  <a:lnTo>
                    <a:pt x="4" y="7"/>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8" name="Freeform 669"/>
            <p:cNvSpPr>
              <a:spLocks/>
            </p:cNvSpPr>
            <p:nvPr/>
          </p:nvSpPr>
          <p:spPr bwMode="auto">
            <a:xfrm>
              <a:off x="3459334" y="3929164"/>
              <a:ext cx="8082" cy="2694"/>
            </a:xfrm>
            <a:custGeom>
              <a:avLst/>
              <a:gdLst>
                <a:gd name="T0" fmla="*/ 4 w 6"/>
                <a:gd name="T1" fmla="*/ 0 h 2"/>
                <a:gd name="T2" fmla="*/ 0 w 6"/>
                <a:gd name="T3" fmla="*/ 0 h 2"/>
                <a:gd name="T4" fmla="*/ 6 w 6"/>
                <a:gd name="T5" fmla="*/ 2 h 2"/>
                <a:gd name="T6" fmla="*/ 6 w 6"/>
                <a:gd name="T7" fmla="*/ 2 h 2"/>
                <a:gd name="T8" fmla="*/ 4 w 6"/>
                <a:gd name="T9" fmla="*/ 0 h 2"/>
              </a:gdLst>
              <a:ahLst/>
              <a:cxnLst>
                <a:cxn ang="0">
                  <a:pos x="T0" y="T1"/>
                </a:cxn>
                <a:cxn ang="0">
                  <a:pos x="T2" y="T3"/>
                </a:cxn>
                <a:cxn ang="0">
                  <a:pos x="T4" y="T5"/>
                </a:cxn>
                <a:cxn ang="0">
                  <a:pos x="T6" y="T7"/>
                </a:cxn>
                <a:cxn ang="0">
                  <a:pos x="T8" y="T9"/>
                </a:cxn>
              </a:cxnLst>
              <a:rect l="0" t="0" r="r" b="b"/>
              <a:pathLst>
                <a:path w="6" h="2">
                  <a:moveTo>
                    <a:pt x="4" y="0"/>
                  </a:moveTo>
                  <a:lnTo>
                    <a:pt x="0" y="0"/>
                  </a:lnTo>
                  <a:lnTo>
                    <a:pt x="6" y="2"/>
                  </a:lnTo>
                  <a:lnTo>
                    <a:pt x="6" y="2"/>
                  </a:lnTo>
                  <a:lnTo>
                    <a:pt x="4" y="0"/>
                  </a:lnTo>
                  <a:close/>
                </a:path>
              </a:pathLst>
            </a:custGeom>
            <a:solidFill>
              <a:srgbClr val="5F5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9" name="Freeform 670"/>
            <p:cNvSpPr>
              <a:spLocks/>
            </p:cNvSpPr>
            <p:nvPr/>
          </p:nvSpPr>
          <p:spPr bwMode="auto">
            <a:xfrm>
              <a:off x="3459334" y="3929164"/>
              <a:ext cx="8082" cy="2694"/>
            </a:xfrm>
            <a:custGeom>
              <a:avLst/>
              <a:gdLst>
                <a:gd name="T0" fmla="*/ 4 w 6"/>
                <a:gd name="T1" fmla="*/ 0 h 2"/>
                <a:gd name="T2" fmla="*/ 0 w 6"/>
                <a:gd name="T3" fmla="*/ 0 h 2"/>
                <a:gd name="T4" fmla="*/ 6 w 6"/>
                <a:gd name="T5" fmla="*/ 2 h 2"/>
                <a:gd name="T6" fmla="*/ 6 w 6"/>
                <a:gd name="T7" fmla="*/ 2 h 2"/>
                <a:gd name="T8" fmla="*/ 4 w 6"/>
                <a:gd name="T9" fmla="*/ 0 h 2"/>
              </a:gdLst>
              <a:ahLst/>
              <a:cxnLst>
                <a:cxn ang="0">
                  <a:pos x="T0" y="T1"/>
                </a:cxn>
                <a:cxn ang="0">
                  <a:pos x="T2" y="T3"/>
                </a:cxn>
                <a:cxn ang="0">
                  <a:pos x="T4" y="T5"/>
                </a:cxn>
                <a:cxn ang="0">
                  <a:pos x="T6" y="T7"/>
                </a:cxn>
                <a:cxn ang="0">
                  <a:pos x="T8" y="T9"/>
                </a:cxn>
              </a:cxnLst>
              <a:rect l="0" t="0" r="r" b="b"/>
              <a:pathLst>
                <a:path w="6" h="2">
                  <a:moveTo>
                    <a:pt x="4" y="0"/>
                  </a:moveTo>
                  <a:lnTo>
                    <a:pt x="0" y="0"/>
                  </a:lnTo>
                  <a:lnTo>
                    <a:pt x="6" y="2"/>
                  </a:lnTo>
                  <a:lnTo>
                    <a:pt x="6"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0" name="Freeform 671"/>
            <p:cNvSpPr>
              <a:spLocks/>
            </p:cNvSpPr>
            <p:nvPr/>
          </p:nvSpPr>
          <p:spPr bwMode="auto">
            <a:xfrm>
              <a:off x="3203407" y="3814670"/>
              <a:ext cx="176455" cy="67349"/>
            </a:xfrm>
            <a:custGeom>
              <a:avLst/>
              <a:gdLst>
                <a:gd name="T0" fmla="*/ 24 w 131"/>
                <a:gd name="T1" fmla="*/ 0 h 50"/>
                <a:gd name="T2" fmla="*/ 0 w 131"/>
                <a:gd name="T3" fmla="*/ 7 h 50"/>
                <a:gd name="T4" fmla="*/ 3 w 131"/>
                <a:gd name="T5" fmla="*/ 14 h 50"/>
                <a:gd name="T6" fmla="*/ 4 w 131"/>
                <a:gd name="T7" fmla="*/ 16 h 50"/>
                <a:gd name="T8" fmla="*/ 17 w 131"/>
                <a:gd name="T9" fmla="*/ 31 h 50"/>
                <a:gd name="T10" fmla="*/ 76 w 131"/>
                <a:gd name="T11" fmla="*/ 50 h 50"/>
                <a:gd name="T12" fmla="*/ 131 w 131"/>
                <a:gd name="T13" fmla="*/ 31 h 50"/>
                <a:gd name="T14" fmla="*/ 109 w 131"/>
                <a:gd name="T15" fmla="*/ 26 h 50"/>
                <a:gd name="T16" fmla="*/ 80 w 131"/>
                <a:gd name="T17" fmla="*/ 35 h 50"/>
                <a:gd name="T18" fmla="*/ 80 w 131"/>
                <a:gd name="T19" fmla="*/ 35 h 50"/>
                <a:gd name="T20" fmla="*/ 73 w 131"/>
                <a:gd name="T21" fmla="*/ 37 h 50"/>
                <a:gd name="T22" fmla="*/ 65 w 131"/>
                <a:gd name="T23" fmla="*/ 37 h 50"/>
                <a:gd name="T24" fmla="*/ 65 w 131"/>
                <a:gd name="T25" fmla="*/ 37 h 50"/>
                <a:gd name="T26" fmla="*/ 54 w 131"/>
                <a:gd name="T27" fmla="*/ 35 h 50"/>
                <a:gd name="T28" fmla="*/ 49 w 131"/>
                <a:gd name="T29" fmla="*/ 34 h 50"/>
                <a:gd name="T30" fmla="*/ 43 w 131"/>
                <a:gd name="T31" fmla="*/ 31 h 50"/>
                <a:gd name="T32" fmla="*/ 38 w 131"/>
                <a:gd name="T33" fmla="*/ 27 h 50"/>
                <a:gd name="T34" fmla="*/ 35 w 131"/>
                <a:gd name="T35" fmla="*/ 23 h 50"/>
                <a:gd name="T36" fmla="*/ 31 w 131"/>
                <a:gd name="T37" fmla="*/ 19 h 50"/>
                <a:gd name="T38" fmla="*/ 30 w 131"/>
                <a:gd name="T39" fmla="*/ 14 h 50"/>
                <a:gd name="T40" fmla="*/ 24 w 131"/>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50">
                  <a:moveTo>
                    <a:pt x="24" y="0"/>
                  </a:moveTo>
                  <a:lnTo>
                    <a:pt x="0" y="7"/>
                  </a:lnTo>
                  <a:lnTo>
                    <a:pt x="3" y="14"/>
                  </a:lnTo>
                  <a:lnTo>
                    <a:pt x="4" y="16"/>
                  </a:lnTo>
                  <a:lnTo>
                    <a:pt x="17" y="31"/>
                  </a:lnTo>
                  <a:lnTo>
                    <a:pt x="76" y="50"/>
                  </a:lnTo>
                  <a:lnTo>
                    <a:pt x="131" y="31"/>
                  </a:lnTo>
                  <a:lnTo>
                    <a:pt x="109" y="26"/>
                  </a:lnTo>
                  <a:lnTo>
                    <a:pt x="80" y="35"/>
                  </a:lnTo>
                  <a:lnTo>
                    <a:pt x="80" y="35"/>
                  </a:lnTo>
                  <a:lnTo>
                    <a:pt x="73" y="37"/>
                  </a:lnTo>
                  <a:lnTo>
                    <a:pt x="65" y="37"/>
                  </a:lnTo>
                  <a:lnTo>
                    <a:pt x="65" y="37"/>
                  </a:lnTo>
                  <a:lnTo>
                    <a:pt x="54" y="35"/>
                  </a:lnTo>
                  <a:lnTo>
                    <a:pt x="49" y="34"/>
                  </a:lnTo>
                  <a:lnTo>
                    <a:pt x="43" y="31"/>
                  </a:lnTo>
                  <a:lnTo>
                    <a:pt x="38" y="27"/>
                  </a:lnTo>
                  <a:lnTo>
                    <a:pt x="35" y="23"/>
                  </a:lnTo>
                  <a:lnTo>
                    <a:pt x="31" y="19"/>
                  </a:lnTo>
                  <a:lnTo>
                    <a:pt x="30" y="14"/>
                  </a:lnTo>
                  <a:lnTo>
                    <a:pt x="24"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1" name="Freeform 672"/>
            <p:cNvSpPr>
              <a:spLocks/>
            </p:cNvSpPr>
            <p:nvPr/>
          </p:nvSpPr>
          <p:spPr bwMode="auto">
            <a:xfrm>
              <a:off x="3203407" y="3814670"/>
              <a:ext cx="176455" cy="67349"/>
            </a:xfrm>
            <a:custGeom>
              <a:avLst/>
              <a:gdLst>
                <a:gd name="T0" fmla="*/ 24 w 131"/>
                <a:gd name="T1" fmla="*/ 0 h 50"/>
                <a:gd name="T2" fmla="*/ 0 w 131"/>
                <a:gd name="T3" fmla="*/ 7 h 50"/>
                <a:gd name="T4" fmla="*/ 3 w 131"/>
                <a:gd name="T5" fmla="*/ 14 h 50"/>
                <a:gd name="T6" fmla="*/ 4 w 131"/>
                <a:gd name="T7" fmla="*/ 16 h 50"/>
                <a:gd name="T8" fmla="*/ 17 w 131"/>
                <a:gd name="T9" fmla="*/ 31 h 50"/>
                <a:gd name="T10" fmla="*/ 76 w 131"/>
                <a:gd name="T11" fmla="*/ 50 h 50"/>
                <a:gd name="T12" fmla="*/ 131 w 131"/>
                <a:gd name="T13" fmla="*/ 31 h 50"/>
                <a:gd name="T14" fmla="*/ 109 w 131"/>
                <a:gd name="T15" fmla="*/ 26 h 50"/>
                <a:gd name="T16" fmla="*/ 80 w 131"/>
                <a:gd name="T17" fmla="*/ 35 h 50"/>
                <a:gd name="T18" fmla="*/ 80 w 131"/>
                <a:gd name="T19" fmla="*/ 35 h 50"/>
                <a:gd name="T20" fmla="*/ 73 w 131"/>
                <a:gd name="T21" fmla="*/ 37 h 50"/>
                <a:gd name="T22" fmla="*/ 65 w 131"/>
                <a:gd name="T23" fmla="*/ 37 h 50"/>
                <a:gd name="T24" fmla="*/ 65 w 131"/>
                <a:gd name="T25" fmla="*/ 37 h 50"/>
                <a:gd name="T26" fmla="*/ 54 w 131"/>
                <a:gd name="T27" fmla="*/ 35 h 50"/>
                <a:gd name="T28" fmla="*/ 49 w 131"/>
                <a:gd name="T29" fmla="*/ 34 h 50"/>
                <a:gd name="T30" fmla="*/ 43 w 131"/>
                <a:gd name="T31" fmla="*/ 31 h 50"/>
                <a:gd name="T32" fmla="*/ 38 w 131"/>
                <a:gd name="T33" fmla="*/ 27 h 50"/>
                <a:gd name="T34" fmla="*/ 35 w 131"/>
                <a:gd name="T35" fmla="*/ 23 h 50"/>
                <a:gd name="T36" fmla="*/ 31 w 131"/>
                <a:gd name="T37" fmla="*/ 19 h 50"/>
                <a:gd name="T38" fmla="*/ 30 w 131"/>
                <a:gd name="T39" fmla="*/ 14 h 50"/>
                <a:gd name="T40" fmla="*/ 24 w 131"/>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50">
                  <a:moveTo>
                    <a:pt x="24" y="0"/>
                  </a:moveTo>
                  <a:lnTo>
                    <a:pt x="0" y="7"/>
                  </a:lnTo>
                  <a:lnTo>
                    <a:pt x="3" y="14"/>
                  </a:lnTo>
                  <a:lnTo>
                    <a:pt x="4" y="16"/>
                  </a:lnTo>
                  <a:lnTo>
                    <a:pt x="17" y="31"/>
                  </a:lnTo>
                  <a:lnTo>
                    <a:pt x="76" y="50"/>
                  </a:lnTo>
                  <a:lnTo>
                    <a:pt x="131" y="31"/>
                  </a:lnTo>
                  <a:lnTo>
                    <a:pt x="109" y="26"/>
                  </a:lnTo>
                  <a:lnTo>
                    <a:pt x="80" y="35"/>
                  </a:lnTo>
                  <a:lnTo>
                    <a:pt x="80" y="35"/>
                  </a:lnTo>
                  <a:lnTo>
                    <a:pt x="73" y="37"/>
                  </a:lnTo>
                  <a:lnTo>
                    <a:pt x="65" y="37"/>
                  </a:lnTo>
                  <a:lnTo>
                    <a:pt x="65" y="37"/>
                  </a:lnTo>
                  <a:lnTo>
                    <a:pt x="54" y="35"/>
                  </a:lnTo>
                  <a:lnTo>
                    <a:pt x="49" y="34"/>
                  </a:lnTo>
                  <a:lnTo>
                    <a:pt x="43" y="31"/>
                  </a:lnTo>
                  <a:lnTo>
                    <a:pt x="38" y="27"/>
                  </a:lnTo>
                  <a:lnTo>
                    <a:pt x="35" y="23"/>
                  </a:lnTo>
                  <a:lnTo>
                    <a:pt x="31" y="19"/>
                  </a:lnTo>
                  <a:lnTo>
                    <a:pt x="30" y="14"/>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2" name="Freeform 673"/>
            <p:cNvSpPr>
              <a:spLocks/>
            </p:cNvSpPr>
            <p:nvPr/>
          </p:nvSpPr>
          <p:spPr bwMode="auto">
            <a:xfrm>
              <a:off x="3235735" y="3814670"/>
              <a:ext cx="114494" cy="49839"/>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close/>
                </a:path>
              </a:pathLst>
            </a:custGeom>
            <a:solidFill>
              <a:srgbClr val="20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3" name="Freeform 674"/>
            <p:cNvSpPr>
              <a:spLocks/>
            </p:cNvSpPr>
            <p:nvPr/>
          </p:nvSpPr>
          <p:spPr bwMode="auto">
            <a:xfrm>
              <a:off x="3235735" y="3814670"/>
              <a:ext cx="114494" cy="49839"/>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4" name="Freeform 675"/>
            <p:cNvSpPr>
              <a:spLocks/>
            </p:cNvSpPr>
            <p:nvPr/>
          </p:nvSpPr>
          <p:spPr bwMode="auto">
            <a:xfrm>
              <a:off x="3274797" y="3824100"/>
              <a:ext cx="28287" cy="29634"/>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close/>
                </a:path>
              </a:pathLst>
            </a:custGeom>
            <a:solidFill>
              <a:srgbClr val="343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5" name="Freeform 676"/>
            <p:cNvSpPr>
              <a:spLocks/>
            </p:cNvSpPr>
            <p:nvPr/>
          </p:nvSpPr>
          <p:spPr bwMode="auto">
            <a:xfrm>
              <a:off x="3274797" y="3824100"/>
              <a:ext cx="28287" cy="29634"/>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6" name="Freeform 677"/>
            <p:cNvSpPr>
              <a:spLocks/>
            </p:cNvSpPr>
            <p:nvPr/>
          </p:nvSpPr>
          <p:spPr bwMode="auto">
            <a:xfrm>
              <a:off x="3286920" y="3833528"/>
              <a:ext cx="36369" cy="17511"/>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close/>
                </a:path>
              </a:pathLst>
            </a:custGeom>
            <a:solidFill>
              <a:srgbClr val="3F44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7" name="Freeform 678"/>
            <p:cNvSpPr>
              <a:spLocks/>
            </p:cNvSpPr>
            <p:nvPr/>
          </p:nvSpPr>
          <p:spPr bwMode="auto">
            <a:xfrm>
              <a:off x="3286920" y="3833528"/>
              <a:ext cx="36369" cy="17511"/>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8" name="Freeform 679"/>
            <p:cNvSpPr>
              <a:spLocks/>
            </p:cNvSpPr>
            <p:nvPr/>
          </p:nvSpPr>
          <p:spPr bwMode="auto">
            <a:xfrm>
              <a:off x="3299043" y="3776955"/>
              <a:ext cx="200701" cy="255927"/>
            </a:xfrm>
            <a:custGeom>
              <a:avLst/>
              <a:gdLst>
                <a:gd name="T0" fmla="*/ 135 w 149"/>
                <a:gd name="T1" fmla="*/ 124 h 190"/>
                <a:gd name="T2" fmla="*/ 135 w 149"/>
                <a:gd name="T3" fmla="*/ 124 h 190"/>
                <a:gd name="T4" fmla="*/ 133 w 149"/>
                <a:gd name="T5" fmla="*/ 71 h 190"/>
                <a:gd name="T6" fmla="*/ 130 w 149"/>
                <a:gd name="T7" fmla="*/ 46 h 190"/>
                <a:gd name="T8" fmla="*/ 129 w 149"/>
                <a:gd name="T9" fmla="*/ 35 h 190"/>
                <a:gd name="T10" fmla="*/ 126 w 149"/>
                <a:gd name="T11" fmla="*/ 27 h 190"/>
                <a:gd name="T12" fmla="*/ 126 w 149"/>
                <a:gd name="T13" fmla="*/ 27 h 190"/>
                <a:gd name="T14" fmla="*/ 77 w 149"/>
                <a:gd name="T15" fmla="*/ 40 h 190"/>
                <a:gd name="T16" fmla="*/ 72 w 149"/>
                <a:gd name="T17" fmla="*/ 66 h 190"/>
                <a:gd name="T18" fmla="*/ 48 w 149"/>
                <a:gd name="T19" fmla="*/ 67 h 190"/>
                <a:gd name="T20" fmla="*/ 48 w 149"/>
                <a:gd name="T21" fmla="*/ 67 h 190"/>
                <a:gd name="T22" fmla="*/ 45 w 149"/>
                <a:gd name="T23" fmla="*/ 67 h 190"/>
                <a:gd name="T24" fmla="*/ 44 w 149"/>
                <a:gd name="T25" fmla="*/ 66 h 190"/>
                <a:gd name="T26" fmla="*/ 42 w 149"/>
                <a:gd name="T27" fmla="*/ 65 h 190"/>
                <a:gd name="T28" fmla="*/ 40 w 149"/>
                <a:gd name="T29" fmla="*/ 62 h 190"/>
                <a:gd name="T30" fmla="*/ 38 w 149"/>
                <a:gd name="T31" fmla="*/ 57 h 190"/>
                <a:gd name="T32" fmla="*/ 38 w 149"/>
                <a:gd name="T33" fmla="*/ 50 h 190"/>
                <a:gd name="T34" fmla="*/ 38 w 149"/>
                <a:gd name="T35" fmla="*/ 40 h 190"/>
                <a:gd name="T36" fmla="*/ 38 w 149"/>
                <a:gd name="T37" fmla="*/ 40 h 190"/>
                <a:gd name="T38" fmla="*/ 38 w 149"/>
                <a:gd name="T39" fmla="*/ 35 h 190"/>
                <a:gd name="T40" fmla="*/ 38 w 149"/>
                <a:gd name="T41" fmla="*/ 28 h 190"/>
                <a:gd name="T42" fmla="*/ 36 w 149"/>
                <a:gd name="T43" fmla="*/ 19 h 190"/>
                <a:gd name="T44" fmla="*/ 30 w 149"/>
                <a:gd name="T45" fmla="*/ 11 h 190"/>
                <a:gd name="T46" fmla="*/ 23 w 149"/>
                <a:gd name="T47" fmla="*/ 5 h 190"/>
                <a:gd name="T48" fmla="*/ 23 w 149"/>
                <a:gd name="T49" fmla="*/ 5 h 190"/>
                <a:gd name="T50" fmla="*/ 15 w 149"/>
                <a:gd name="T51" fmla="*/ 1 h 190"/>
                <a:gd name="T52" fmla="*/ 7 w 149"/>
                <a:gd name="T53" fmla="*/ 0 h 190"/>
                <a:gd name="T54" fmla="*/ 7 w 149"/>
                <a:gd name="T55" fmla="*/ 0 h 190"/>
                <a:gd name="T56" fmla="*/ 3 w 149"/>
                <a:gd name="T57" fmla="*/ 1 h 190"/>
                <a:gd name="T58" fmla="*/ 0 w 149"/>
                <a:gd name="T59" fmla="*/ 3 h 190"/>
                <a:gd name="T60" fmla="*/ 0 w 149"/>
                <a:gd name="T61" fmla="*/ 5 h 190"/>
                <a:gd name="T62" fmla="*/ 2 w 149"/>
                <a:gd name="T63" fmla="*/ 11 h 190"/>
                <a:gd name="T64" fmla="*/ 6 w 149"/>
                <a:gd name="T65" fmla="*/ 23 h 190"/>
                <a:gd name="T66" fmla="*/ 10 w 149"/>
                <a:gd name="T67" fmla="*/ 42 h 190"/>
                <a:gd name="T68" fmla="*/ 10 w 149"/>
                <a:gd name="T69" fmla="*/ 42 h 190"/>
                <a:gd name="T70" fmla="*/ 17 w 149"/>
                <a:gd name="T71" fmla="*/ 82 h 190"/>
                <a:gd name="T72" fmla="*/ 19 w 149"/>
                <a:gd name="T73" fmla="*/ 102 h 190"/>
                <a:gd name="T74" fmla="*/ 19 w 149"/>
                <a:gd name="T75" fmla="*/ 102 h 190"/>
                <a:gd name="T76" fmla="*/ 40 w 149"/>
                <a:gd name="T77" fmla="*/ 115 h 190"/>
                <a:gd name="T78" fmla="*/ 54 w 149"/>
                <a:gd name="T79" fmla="*/ 127 h 190"/>
                <a:gd name="T80" fmla="*/ 68 w 149"/>
                <a:gd name="T81" fmla="*/ 136 h 190"/>
                <a:gd name="T82" fmla="*/ 68 w 149"/>
                <a:gd name="T83" fmla="*/ 136 h 190"/>
                <a:gd name="T84" fmla="*/ 73 w 149"/>
                <a:gd name="T85" fmla="*/ 142 h 190"/>
                <a:gd name="T86" fmla="*/ 79 w 149"/>
                <a:gd name="T87" fmla="*/ 150 h 190"/>
                <a:gd name="T88" fmla="*/ 92 w 149"/>
                <a:gd name="T89" fmla="*/ 167 h 190"/>
                <a:gd name="T90" fmla="*/ 107 w 149"/>
                <a:gd name="T91" fmla="*/ 190 h 190"/>
                <a:gd name="T92" fmla="*/ 149 w 149"/>
                <a:gd name="T93" fmla="*/ 166 h 190"/>
                <a:gd name="T94" fmla="*/ 149 w 149"/>
                <a:gd name="T95" fmla="*/ 166 h 190"/>
                <a:gd name="T96" fmla="*/ 148 w 149"/>
                <a:gd name="T97" fmla="*/ 163 h 190"/>
                <a:gd name="T98" fmla="*/ 142 w 149"/>
                <a:gd name="T99" fmla="*/ 156 h 190"/>
                <a:gd name="T100" fmla="*/ 141 w 149"/>
                <a:gd name="T101" fmla="*/ 151 h 190"/>
                <a:gd name="T102" fmla="*/ 138 w 149"/>
                <a:gd name="T103" fmla="*/ 144 h 190"/>
                <a:gd name="T104" fmla="*/ 137 w 149"/>
                <a:gd name="T105" fmla="*/ 135 h 190"/>
                <a:gd name="T106" fmla="*/ 135 w 149"/>
                <a:gd name="T107" fmla="*/ 124 h 190"/>
                <a:gd name="T108" fmla="*/ 135 w 149"/>
                <a:gd name="T109" fmla="*/ 12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9" h="190">
                  <a:moveTo>
                    <a:pt x="135" y="124"/>
                  </a:moveTo>
                  <a:lnTo>
                    <a:pt x="135" y="124"/>
                  </a:lnTo>
                  <a:lnTo>
                    <a:pt x="133" y="71"/>
                  </a:lnTo>
                  <a:lnTo>
                    <a:pt x="130" y="46"/>
                  </a:lnTo>
                  <a:lnTo>
                    <a:pt x="129" y="35"/>
                  </a:lnTo>
                  <a:lnTo>
                    <a:pt x="126" y="27"/>
                  </a:lnTo>
                  <a:lnTo>
                    <a:pt x="126" y="27"/>
                  </a:lnTo>
                  <a:lnTo>
                    <a:pt x="77" y="40"/>
                  </a:lnTo>
                  <a:lnTo>
                    <a:pt x="72" y="66"/>
                  </a:lnTo>
                  <a:lnTo>
                    <a:pt x="48" y="67"/>
                  </a:lnTo>
                  <a:lnTo>
                    <a:pt x="48" y="67"/>
                  </a:lnTo>
                  <a:lnTo>
                    <a:pt x="45" y="67"/>
                  </a:lnTo>
                  <a:lnTo>
                    <a:pt x="44" y="66"/>
                  </a:lnTo>
                  <a:lnTo>
                    <a:pt x="42" y="65"/>
                  </a:lnTo>
                  <a:lnTo>
                    <a:pt x="40" y="62"/>
                  </a:lnTo>
                  <a:lnTo>
                    <a:pt x="38" y="57"/>
                  </a:lnTo>
                  <a:lnTo>
                    <a:pt x="38" y="50"/>
                  </a:lnTo>
                  <a:lnTo>
                    <a:pt x="38" y="40"/>
                  </a:lnTo>
                  <a:lnTo>
                    <a:pt x="38" y="40"/>
                  </a:lnTo>
                  <a:lnTo>
                    <a:pt x="38" y="35"/>
                  </a:lnTo>
                  <a:lnTo>
                    <a:pt x="38" y="28"/>
                  </a:lnTo>
                  <a:lnTo>
                    <a:pt x="36" y="19"/>
                  </a:lnTo>
                  <a:lnTo>
                    <a:pt x="30" y="11"/>
                  </a:lnTo>
                  <a:lnTo>
                    <a:pt x="23" y="5"/>
                  </a:lnTo>
                  <a:lnTo>
                    <a:pt x="23" y="5"/>
                  </a:lnTo>
                  <a:lnTo>
                    <a:pt x="15" y="1"/>
                  </a:lnTo>
                  <a:lnTo>
                    <a:pt x="7" y="0"/>
                  </a:lnTo>
                  <a:lnTo>
                    <a:pt x="7" y="0"/>
                  </a:lnTo>
                  <a:lnTo>
                    <a:pt x="3" y="1"/>
                  </a:lnTo>
                  <a:lnTo>
                    <a:pt x="0" y="3"/>
                  </a:lnTo>
                  <a:lnTo>
                    <a:pt x="0" y="5"/>
                  </a:lnTo>
                  <a:lnTo>
                    <a:pt x="2" y="11"/>
                  </a:lnTo>
                  <a:lnTo>
                    <a:pt x="6" y="23"/>
                  </a:lnTo>
                  <a:lnTo>
                    <a:pt x="10" y="42"/>
                  </a:lnTo>
                  <a:lnTo>
                    <a:pt x="10" y="42"/>
                  </a:lnTo>
                  <a:lnTo>
                    <a:pt x="17" y="82"/>
                  </a:lnTo>
                  <a:lnTo>
                    <a:pt x="19" y="102"/>
                  </a:lnTo>
                  <a:lnTo>
                    <a:pt x="19" y="102"/>
                  </a:lnTo>
                  <a:lnTo>
                    <a:pt x="40" y="115"/>
                  </a:lnTo>
                  <a:lnTo>
                    <a:pt x="54" y="127"/>
                  </a:lnTo>
                  <a:lnTo>
                    <a:pt x="68" y="136"/>
                  </a:lnTo>
                  <a:lnTo>
                    <a:pt x="68" y="136"/>
                  </a:lnTo>
                  <a:lnTo>
                    <a:pt x="73" y="142"/>
                  </a:lnTo>
                  <a:lnTo>
                    <a:pt x="79" y="150"/>
                  </a:lnTo>
                  <a:lnTo>
                    <a:pt x="92" y="167"/>
                  </a:lnTo>
                  <a:lnTo>
                    <a:pt x="107" y="190"/>
                  </a:lnTo>
                  <a:lnTo>
                    <a:pt x="149" y="166"/>
                  </a:lnTo>
                  <a:lnTo>
                    <a:pt x="149" y="166"/>
                  </a:lnTo>
                  <a:lnTo>
                    <a:pt x="148" y="163"/>
                  </a:lnTo>
                  <a:lnTo>
                    <a:pt x="142" y="156"/>
                  </a:lnTo>
                  <a:lnTo>
                    <a:pt x="141" y="151"/>
                  </a:lnTo>
                  <a:lnTo>
                    <a:pt x="138" y="144"/>
                  </a:lnTo>
                  <a:lnTo>
                    <a:pt x="137" y="135"/>
                  </a:lnTo>
                  <a:lnTo>
                    <a:pt x="135" y="124"/>
                  </a:lnTo>
                  <a:lnTo>
                    <a:pt x="135" y="124"/>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9" name="Freeform 680"/>
            <p:cNvSpPr>
              <a:spLocks/>
            </p:cNvSpPr>
            <p:nvPr/>
          </p:nvSpPr>
          <p:spPr bwMode="auto">
            <a:xfrm>
              <a:off x="2862620" y="4139294"/>
              <a:ext cx="282867" cy="354257"/>
            </a:xfrm>
            <a:custGeom>
              <a:avLst/>
              <a:gdLst>
                <a:gd name="T0" fmla="*/ 54 w 210"/>
                <a:gd name="T1" fmla="*/ 263 h 263"/>
                <a:gd name="T2" fmla="*/ 210 w 210"/>
                <a:gd name="T3" fmla="*/ 85 h 263"/>
                <a:gd name="T4" fmla="*/ 194 w 210"/>
                <a:gd name="T5" fmla="*/ 0 h 263"/>
                <a:gd name="T6" fmla="*/ 107 w 210"/>
                <a:gd name="T7" fmla="*/ 14 h 263"/>
                <a:gd name="T8" fmla="*/ 0 w 210"/>
                <a:gd name="T9" fmla="*/ 226 h 263"/>
                <a:gd name="T10" fmla="*/ 54 w 210"/>
                <a:gd name="T11" fmla="*/ 263 h 263"/>
              </a:gdLst>
              <a:ahLst/>
              <a:cxnLst>
                <a:cxn ang="0">
                  <a:pos x="T0" y="T1"/>
                </a:cxn>
                <a:cxn ang="0">
                  <a:pos x="T2" y="T3"/>
                </a:cxn>
                <a:cxn ang="0">
                  <a:pos x="T4" y="T5"/>
                </a:cxn>
                <a:cxn ang="0">
                  <a:pos x="T6" y="T7"/>
                </a:cxn>
                <a:cxn ang="0">
                  <a:pos x="T8" y="T9"/>
                </a:cxn>
                <a:cxn ang="0">
                  <a:pos x="T10" y="T11"/>
                </a:cxn>
              </a:cxnLst>
              <a:rect l="0" t="0" r="r" b="b"/>
              <a:pathLst>
                <a:path w="210" h="263">
                  <a:moveTo>
                    <a:pt x="54" y="263"/>
                  </a:moveTo>
                  <a:lnTo>
                    <a:pt x="210" y="85"/>
                  </a:lnTo>
                  <a:lnTo>
                    <a:pt x="194" y="0"/>
                  </a:lnTo>
                  <a:lnTo>
                    <a:pt x="107" y="14"/>
                  </a:lnTo>
                  <a:lnTo>
                    <a:pt x="0" y="226"/>
                  </a:lnTo>
                  <a:lnTo>
                    <a:pt x="54" y="263"/>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0" name="Freeform 681"/>
            <p:cNvSpPr>
              <a:spLocks/>
            </p:cNvSpPr>
            <p:nvPr/>
          </p:nvSpPr>
          <p:spPr bwMode="auto">
            <a:xfrm>
              <a:off x="2466607" y="4256481"/>
              <a:ext cx="564387" cy="615572"/>
            </a:xfrm>
            <a:custGeom>
              <a:avLst/>
              <a:gdLst>
                <a:gd name="T0" fmla="*/ 385 w 419"/>
                <a:gd name="T1" fmla="*/ 115 h 457"/>
                <a:gd name="T2" fmla="*/ 358 w 419"/>
                <a:gd name="T3" fmla="*/ 85 h 457"/>
                <a:gd name="T4" fmla="*/ 332 w 419"/>
                <a:gd name="T5" fmla="*/ 56 h 457"/>
                <a:gd name="T6" fmla="*/ 328 w 419"/>
                <a:gd name="T7" fmla="*/ 49 h 457"/>
                <a:gd name="T8" fmla="*/ 326 w 419"/>
                <a:gd name="T9" fmla="*/ 38 h 457"/>
                <a:gd name="T10" fmla="*/ 326 w 419"/>
                <a:gd name="T11" fmla="*/ 31 h 457"/>
                <a:gd name="T12" fmla="*/ 324 w 419"/>
                <a:gd name="T13" fmla="*/ 11 h 457"/>
                <a:gd name="T14" fmla="*/ 320 w 419"/>
                <a:gd name="T15" fmla="*/ 2 h 457"/>
                <a:gd name="T16" fmla="*/ 312 w 419"/>
                <a:gd name="T17" fmla="*/ 0 h 457"/>
                <a:gd name="T18" fmla="*/ 305 w 419"/>
                <a:gd name="T19" fmla="*/ 3 h 457"/>
                <a:gd name="T20" fmla="*/ 292 w 419"/>
                <a:gd name="T21" fmla="*/ 16 h 457"/>
                <a:gd name="T22" fmla="*/ 281 w 419"/>
                <a:gd name="T23" fmla="*/ 25 h 457"/>
                <a:gd name="T24" fmla="*/ 269 w 419"/>
                <a:gd name="T25" fmla="*/ 29 h 457"/>
                <a:gd name="T26" fmla="*/ 243 w 419"/>
                <a:gd name="T27" fmla="*/ 27 h 457"/>
                <a:gd name="T28" fmla="*/ 193 w 419"/>
                <a:gd name="T29" fmla="*/ 30 h 457"/>
                <a:gd name="T30" fmla="*/ 162 w 419"/>
                <a:gd name="T31" fmla="*/ 37 h 457"/>
                <a:gd name="T32" fmla="*/ 128 w 419"/>
                <a:gd name="T33" fmla="*/ 49 h 457"/>
                <a:gd name="T34" fmla="*/ 93 w 419"/>
                <a:gd name="T35" fmla="*/ 68 h 457"/>
                <a:gd name="T36" fmla="*/ 60 w 419"/>
                <a:gd name="T37" fmla="*/ 95 h 457"/>
                <a:gd name="T38" fmla="*/ 49 w 419"/>
                <a:gd name="T39" fmla="*/ 114 h 457"/>
                <a:gd name="T40" fmla="*/ 30 w 419"/>
                <a:gd name="T41" fmla="*/ 151 h 457"/>
                <a:gd name="T42" fmla="*/ 22 w 419"/>
                <a:gd name="T43" fmla="*/ 172 h 457"/>
                <a:gd name="T44" fmla="*/ 12 w 419"/>
                <a:gd name="T45" fmla="*/ 199 h 457"/>
                <a:gd name="T46" fmla="*/ 6 w 419"/>
                <a:gd name="T47" fmla="*/ 223 h 457"/>
                <a:gd name="T48" fmla="*/ 0 w 419"/>
                <a:gd name="T49" fmla="*/ 268 h 457"/>
                <a:gd name="T50" fmla="*/ 3 w 419"/>
                <a:gd name="T51" fmla="*/ 284 h 457"/>
                <a:gd name="T52" fmla="*/ 6 w 419"/>
                <a:gd name="T53" fmla="*/ 292 h 457"/>
                <a:gd name="T54" fmla="*/ 10 w 419"/>
                <a:gd name="T55" fmla="*/ 299 h 457"/>
                <a:gd name="T56" fmla="*/ 18 w 419"/>
                <a:gd name="T57" fmla="*/ 323 h 457"/>
                <a:gd name="T58" fmla="*/ 29 w 419"/>
                <a:gd name="T59" fmla="*/ 347 h 457"/>
                <a:gd name="T60" fmla="*/ 39 w 419"/>
                <a:gd name="T61" fmla="*/ 365 h 457"/>
                <a:gd name="T62" fmla="*/ 65 w 419"/>
                <a:gd name="T63" fmla="*/ 397 h 457"/>
                <a:gd name="T64" fmla="*/ 95 w 419"/>
                <a:gd name="T65" fmla="*/ 421 h 457"/>
                <a:gd name="T66" fmla="*/ 130 w 419"/>
                <a:gd name="T67" fmla="*/ 440 h 457"/>
                <a:gd name="T68" fmla="*/ 168 w 419"/>
                <a:gd name="T69" fmla="*/ 453 h 457"/>
                <a:gd name="T70" fmla="*/ 205 w 419"/>
                <a:gd name="T71" fmla="*/ 457 h 457"/>
                <a:gd name="T72" fmla="*/ 246 w 419"/>
                <a:gd name="T73" fmla="*/ 454 h 457"/>
                <a:gd name="T74" fmla="*/ 285 w 419"/>
                <a:gd name="T75" fmla="*/ 442 h 457"/>
                <a:gd name="T76" fmla="*/ 304 w 419"/>
                <a:gd name="T77" fmla="*/ 434 h 457"/>
                <a:gd name="T78" fmla="*/ 332 w 419"/>
                <a:gd name="T79" fmla="*/ 415 h 457"/>
                <a:gd name="T80" fmla="*/ 358 w 419"/>
                <a:gd name="T81" fmla="*/ 392 h 457"/>
                <a:gd name="T82" fmla="*/ 378 w 419"/>
                <a:gd name="T83" fmla="*/ 366 h 457"/>
                <a:gd name="T84" fmla="*/ 394 w 419"/>
                <a:gd name="T85" fmla="*/ 338 h 457"/>
                <a:gd name="T86" fmla="*/ 402 w 419"/>
                <a:gd name="T87" fmla="*/ 319 h 457"/>
                <a:gd name="T88" fmla="*/ 413 w 419"/>
                <a:gd name="T89" fmla="*/ 284 h 457"/>
                <a:gd name="T90" fmla="*/ 419 w 419"/>
                <a:gd name="T91" fmla="*/ 249 h 457"/>
                <a:gd name="T92" fmla="*/ 419 w 419"/>
                <a:gd name="T93" fmla="*/ 216 h 457"/>
                <a:gd name="T94" fmla="*/ 415 w 419"/>
                <a:gd name="T95" fmla="*/ 188 h 457"/>
                <a:gd name="T96" fmla="*/ 404 w 419"/>
                <a:gd name="T97" fmla="*/ 150 h 457"/>
                <a:gd name="T98" fmla="*/ 385 w 419"/>
                <a:gd name="T99" fmla="*/ 11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9" h="457">
                  <a:moveTo>
                    <a:pt x="385" y="115"/>
                  </a:moveTo>
                  <a:lnTo>
                    <a:pt x="385" y="115"/>
                  </a:lnTo>
                  <a:lnTo>
                    <a:pt x="371" y="100"/>
                  </a:lnTo>
                  <a:lnTo>
                    <a:pt x="358" y="85"/>
                  </a:lnTo>
                  <a:lnTo>
                    <a:pt x="344" y="70"/>
                  </a:lnTo>
                  <a:lnTo>
                    <a:pt x="332" y="56"/>
                  </a:lnTo>
                  <a:lnTo>
                    <a:pt x="332" y="56"/>
                  </a:lnTo>
                  <a:lnTo>
                    <a:pt x="328" y="49"/>
                  </a:lnTo>
                  <a:lnTo>
                    <a:pt x="327" y="43"/>
                  </a:lnTo>
                  <a:lnTo>
                    <a:pt x="326" y="38"/>
                  </a:lnTo>
                  <a:lnTo>
                    <a:pt x="326" y="31"/>
                  </a:lnTo>
                  <a:lnTo>
                    <a:pt x="326" y="31"/>
                  </a:lnTo>
                  <a:lnTo>
                    <a:pt x="326" y="22"/>
                  </a:lnTo>
                  <a:lnTo>
                    <a:pt x="324" y="11"/>
                  </a:lnTo>
                  <a:lnTo>
                    <a:pt x="323" y="6"/>
                  </a:lnTo>
                  <a:lnTo>
                    <a:pt x="320" y="2"/>
                  </a:lnTo>
                  <a:lnTo>
                    <a:pt x="317" y="0"/>
                  </a:lnTo>
                  <a:lnTo>
                    <a:pt x="312" y="0"/>
                  </a:lnTo>
                  <a:lnTo>
                    <a:pt x="312" y="0"/>
                  </a:lnTo>
                  <a:lnTo>
                    <a:pt x="305" y="3"/>
                  </a:lnTo>
                  <a:lnTo>
                    <a:pt x="300" y="7"/>
                  </a:lnTo>
                  <a:lnTo>
                    <a:pt x="292" y="16"/>
                  </a:lnTo>
                  <a:lnTo>
                    <a:pt x="286" y="21"/>
                  </a:lnTo>
                  <a:lnTo>
                    <a:pt x="281" y="25"/>
                  </a:lnTo>
                  <a:lnTo>
                    <a:pt x="276" y="27"/>
                  </a:lnTo>
                  <a:lnTo>
                    <a:pt x="269" y="29"/>
                  </a:lnTo>
                  <a:lnTo>
                    <a:pt x="269" y="29"/>
                  </a:lnTo>
                  <a:lnTo>
                    <a:pt x="243" y="27"/>
                  </a:lnTo>
                  <a:lnTo>
                    <a:pt x="220" y="27"/>
                  </a:lnTo>
                  <a:lnTo>
                    <a:pt x="193" y="30"/>
                  </a:lnTo>
                  <a:lnTo>
                    <a:pt x="177" y="33"/>
                  </a:lnTo>
                  <a:lnTo>
                    <a:pt x="162" y="37"/>
                  </a:lnTo>
                  <a:lnTo>
                    <a:pt x="145" y="42"/>
                  </a:lnTo>
                  <a:lnTo>
                    <a:pt x="128" y="49"/>
                  </a:lnTo>
                  <a:lnTo>
                    <a:pt x="111" y="57"/>
                  </a:lnTo>
                  <a:lnTo>
                    <a:pt x="93" y="68"/>
                  </a:lnTo>
                  <a:lnTo>
                    <a:pt x="77" y="80"/>
                  </a:lnTo>
                  <a:lnTo>
                    <a:pt x="60" y="95"/>
                  </a:lnTo>
                  <a:lnTo>
                    <a:pt x="60" y="95"/>
                  </a:lnTo>
                  <a:lnTo>
                    <a:pt x="49" y="114"/>
                  </a:lnTo>
                  <a:lnTo>
                    <a:pt x="39" y="133"/>
                  </a:lnTo>
                  <a:lnTo>
                    <a:pt x="30" y="151"/>
                  </a:lnTo>
                  <a:lnTo>
                    <a:pt x="22" y="172"/>
                  </a:lnTo>
                  <a:lnTo>
                    <a:pt x="22" y="172"/>
                  </a:lnTo>
                  <a:lnTo>
                    <a:pt x="16" y="185"/>
                  </a:lnTo>
                  <a:lnTo>
                    <a:pt x="12" y="199"/>
                  </a:lnTo>
                  <a:lnTo>
                    <a:pt x="12" y="199"/>
                  </a:lnTo>
                  <a:lnTo>
                    <a:pt x="6" y="223"/>
                  </a:lnTo>
                  <a:lnTo>
                    <a:pt x="2" y="246"/>
                  </a:lnTo>
                  <a:lnTo>
                    <a:pt x="0" y="268"/>
                  </a:lnTo>
                  <a:lnTo>
                    <a:pt x="2" y="276"/>
                  </a:lnTo>
                  <a:lnTo>
                    <a:pt x="3" y="284"/>
                  </a:lnTo>
                  <a:lnTo>
                    <a:pt x="3" y="284"/>
                  </a:lnTo>
                  <a:lnTo>
                    <a:pt x="6" y="292"/>
                  </a:lnTo>
                  <a:lnTo>
                    <a:pt x="10" y="299"/>
                  </a:lnTo>
                  <a:lnTo>
                    <a:pt x="10" y="299"/>
                  </a:lnTo>
                  <a:lnTo>
                    <a:pt x="14" y="311"/>
                  </a:lnTo>
                  <a:lnTo>
                    <a:pt x="18" y="323"/>
                  </a:lnTo>
                  <a:lnTo>
                    <a:pt x="23" y="335"/>
                  </a:lnTo>
                  <a:lnTo>
                    <a:pt x="29" y="347"/>
                  </a:lnTo>
                  <a:lnTo>
                    <a:pt x="29" y="347"/>
                  </a:lnTo>
                  <a:lnTo>
                    <a:pt x="39" y="365"/>
                  </a:lnTo>
                  <a:lnTo>
                    <a:pt x="51" y="382"/>
                  </a:lnTo>
                  <a:lnTo>
                    <a:pt x="65" y="397"/>
                  </a:lnTo>
                  <a:lnTo>
                    <a:pt x="80" y="411"/>
                  </a:lnTo>
                  <a:lnTo>
                    <a:pt x="95" y="421"/>
                  </a:lnTo>
                  <a:lnTo>
                    <a:pt x="112" y="432"/>
                  </a:lnTo>
                  <a:lnTo>
                    <a:pt x="130" y="440"/>
                  </a:lnTo>
                  <a:lnTo>
                    <a:pt x="149" y="447"/>
                  </a:lnTo>
                  <a:lnTo>
                    <a:pt x="168" y="453"/>
                  </a:lnTo>
                  <a:lnTo>
                    <a:pt x="186" y="455"/>
                  </a:lnTo>
                  <a:lnTo>
                    <a:pt x="205" y="457"/>
                  </a:lnTo>
                  <a:lnTo>
                    <a:pt x="226" y="457"/>
                  </a:lnTo>
                  <a:lnTo>
                    <a:pt x="246" y="454"/>
                  </a:lnTo>
                  <a:lnTo>
                    <a:pt x="265" y="448"/>
                  </a:lnTo>
                  <a:lnTo>
                    <a:pt x="285" y="442"/>
                  </a:lnTo>
                  <a:lnTo>
                    <a:pt x="304" y="434"/>
                  </a:lnTo>
                  <a:lnTo>
                    <a:pt x="304" y="434"/>
                  </a:lnTo>
                  <a:lnTo>
                    <a:pt x="319" y="424"/>
                  </a:lnTo>
                  <a:lnTo>
                    <a:pt x="332" y="415"/>
                  </a:lnTo>
                  <a:lnTo>
                    <a:pt x="346" y="404"/>
                  </a:lnTo>
                  <a:lnTo>
                    <a:pt x="358" y="392"/>
                  </a:lnTo>
                  <a:lnTo>
                    <a:pt x="369" y="380"/>
                  </a:lnTo>
                  <a:lnTo>
                    <a:pt x="378" y="366"/>
                  </a:lnTo>
                  <a:lnTo>
                    <a:pt x="386" y="353"/>
                  </a:lnTo>
                  <a:lnTo>
                    <a:pt x="394" y="338"/>
                  </a:lnTo>
                  <a:lnTo>
                    <a:pt x="394" y="338"/>
                  </a:lnTo>
                  <a:lnTo>
                    <a:pt x="402" y="319"/>
                  </a:lnTo>
                  <a:lnTo>
                    <a:pt x="409" y="301"/>
                  </a:lnTo>
                  <a:lnTo>
                    <a:pt x="413" y="284"/>
                  </a:lnTo>
                  <a:lnTo>
                    <a:pt x="417" y="266"/>
                  </a:lnTo>
                  <a:lnTo>
                    <a:pt x="419" y="249"/>
                  </a:lnTo>
                  <a:lnTo>
                    <a:pt x="419" y="232"/>
                  </a:lnTo>
                  <a:lnTo>
                    <a:pt x="419" y="216"/>
                  </a:lnTo>
                  <a:lnTo>
                    <a:pt x="417" y="201"/>
                  </a:lnTo>
                  <a:lnTo>
                    <a:pt x="415" y="188"/>
                  </a:lnTo>
                  <a:lnTo>
                    <a:pt x="412" y="174"/>
                  </a:lnTo>
                  <a:lnTo>
                    <a:pt x="404" y="150"/>
                  </a:lnTo>
                  <a:lnTo>
                    <a:pt x="394" y="130"/>
                  </a:lnTo>
                  <a:lnTo>
                    <a:pt x="385" y="115"/>
                  </a:lnTo>
                  <a:lnTo>
                    <a:pt x="385" y="11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1" name="Freeform 682"/>
            <p:cNvSpPr>
              <a:spLocks/>
            </p:cNvSpPr>
            <p:nvPr/>
          </p:nvSpPr>
          <p:spPr bwMode="auto">
            <a:xfrm>
              <a:off x="2459872" y="4348076"/>
              <a:ext cx="572469" cy="536100"/>
            </a:xfrm>
            <a:custGeom>
              <a:avLst/>
              <a:gdLst>
                <a:gd name="T0" fmla="*/ 89 w 425"/>
                <a:gd name="T1" fmla="*/ 5 h 398"/>
                <a:gd name="T2" fmla="*/ 96 w 425"/>
                <a:gd name="T3" fmla="*/ 1 h 398"/>
                <a:gd name="T4" fmla="*/ 97 w 425"/>
                <a:gd name="T5" fmla="*/ 8 h 398"/>
                <a:gd name="T6" fmla="*/ 82 w 425"/>
                <a:gd name="T7" fmla="*/ 36 h 398"/>
                <a:gd name="T8" fmla="*/ 66 w 425"/>
                <a:gd name="T9" fmla="*/ 73 h 398"/>
                <a:gd name="T10" fmla="*/ 63 w 425"/>
                <a:gd name="T11" fmla="*/ 100 h 398"/>
                <a:gd name="T12" fmla="*/ 67 w 425"/>
                <a:gd name="T13" fmla="*/ 120 h 398"/>
                <a:gd name="T14" fmla="*/ 78 w 425"/>
                <a:gd name="T15" fmla="*/ 133 h 398"/>
                <a:gd name="T16" fmla="*/ 105 w 425"/>
                <a:gd name="T17" fmla="*/ 135 h 398"/>
                <a:gd name="T18" fmla="*/ 164 w 425"/>
                <a:gd name="T19" fmla="*/ 113 h 398"/>
                <a:gd name="T20" fmla="*/ 210 w 425"/>
                <a:gd name="T21" fmla="*/ 100 h 398"/>
                <a:gd name="T22" fmla="*/ 228 w 425"/>
                <a:gd name="T23" fmla="*/ 104 h 398"/>
                <a:gd name="T24" fmla="*/ 245 w 425"/>
                <a:gd name="T25" fmla="*/ 117 h 398"/>
                <a:gd name="T26" fmla="*/ 258 w 425"/>
                <a:gd name="T27" fmla="*/ 148 h 398"/>
                <a:gd name="T28" fmla="*/ 270 w 425"/>
                <a:gd name="T29" fmla="*/ 204 h 398"/>
                <a:gd name="T30" fmla="*/ 279 w 425"/>
                <a:gd name="T31" fmla="*/ 214 h 398"/>
                <a:gd name="T32" fmla="*/ 304 w 425"/>
                <a:gd name="T33" fmla="*/ 221 h 398"/>
                <a:gd name="T34" fmla="*/ 335 w 425"/>
                <a:gd name="T35" fmla="*/ 218 h 398"/>
                <a:gd name="T36" fmla="*/ 366 w 425"/>
                <a:gd name="T37" fmla="*/ 206 h 398"/>
                <a:gd name="T38" fmla="*/ 393 w 425"/>
                <a:gd name="T39" fmla="*/ 186 h 398"/>
                <a:gd name="T40" fmla="*/ 403 w 425"/>
                <a:gd name="T41" fmla="*/ 170 h 398"/>
                <a:gd name="T42" fmla="*/ 416 w 425"/>
                <a:gd name="T43" fmla="*/ 154 h 398"/>
                <a:gd name="T44" fmla="*/ 422 w 425"/>
                <a:gd name="T45" fmla="*/ 158 h 398"/>
                <a:gd name="T46" fmla="*/ 424 w 425"/>
                <a:gd name="T47" fmla="*/ 189 h 398"/>
                <a:gd name="T48" fmla="*/ 412 w 425"/>
                <a:gd name="T49" fmla="*/ 240 h 398"/>
                <a:gd name="T50" fmla="*/ 399 w 425"/>
                <a:gd name="T51" fmla="*/ 270 h 398"/>
                <a:gd name="T52" fmla="*/ 371 w 425"/>
                <a:gd name="T53" fmla="*/ 314 h 398"/>
                <a:gd name="T54" fmla="*/ 335 w 425"/>
                <a:gd name="T55" fmla="*/ 353 h 398"/>
                <a:gd name="T56" fmla="*/ 290 w 425"/>
                <a:gd name="T57" fmla="*/ 383 h 398"/>
                <a:gd name="T58" fmla="*/ 236 w 425"/>
                <a:gd name="T59" fmla="*/ 398 h 398"/>
                <a:gd name="T60" fmla="*/ 174 w 425"/>
                <a:gd name="T61" fmla="*/ 394 h 398"/>
                <a:gd name="T62" fmla="*/ 121 w 425"/>
                <a:gd name="T63" fmla="*/ 389 h 398"/>
                <a:gd name="T64" fmla="*/ 98 w 425"/>
                <a:gd name="T65" fmla="*/ 371 h 398"/>
                <a:gd name="T66" fmla="*/ 62 w 425"/>
                <a:gd name="T67" fmla="*/ 337 h 398"/>
                <a:gd name="T68" fmla="*/ 25 w 425"/>
                <a:gd name="T69" fmla="*/ 287 h 398"/>
                <a:gd name="T70" fmla="*/ 2 w 425"/>
                <a:gd name="T71" fmla="*/ 223 h 398"/>
                <a:gd name="T72" fmla="*/ 0 w 425"/>
                <a:gd name="T73" fmla="*/ 185 h 398"/>
                <a:gd name="T74" fmla="*/ 5 w 425"/>
                <a:gd name="T75" fmla="*/ 144 h 398"/>
                <a:gd name="T76" fmla="*/ 20 w 425"/>
                <a:gd name="T77" fmla="*/ 94 h 398"/>
                <a:gd name="T78" fmla="*/ 42 w 425"/>
                <a:gd name="T79" fmla="*/ 46 h 398"/>
                <a:gd name="T80" fmla="*/ 61 w 425"/>
                <a:gd name="T81" fmla="*/ 19 h 398"/>
                <a:gd name="T82" fmla="*/ 81 w 425"/>
                <a:gd name="T83" fmla="*/ 8 h 398"/>
                <a:gd name="T84" fmla="*/ 88 w 425"/>
                <a:gd name="T85" fmla="*/ 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5" h="398">
                  <a:moveTo>
                    <a:pt x="88" y="8"/>
                  </a:moveTo>
                  <a:lnTo>
                    <a:pt x="88" y="8"/>
                  </a:lnTo>
                  <a:lnTo>
                    <a:pt x="89" y="5"/>
                  </a:lnTo>
                  <a:lnTo>
                    <a:pt x="93" y="1"/>
                  </a:lnTo>
                  <a:lnTo>
                    <a:pt x="94" y="0"/>
                  </a:lnTo>
                  <a:lnTo>
                    <a:pt x="96" y="1"/>
                  </a:lnTo>
                  <a:lnTo>
                    <a:pt x="97" y="2"/>
                  </a:lnTo>
                  <a:lnTo>
                    <a:pt x="97" y="8"/>
                  </a:lnTo>
                  <a:lnTo>
                    <a:pt x="97" y="8"/>
                  </a:lnTo>
                  <a:lnTo>
                    <a:pt x="94" y="15"/>
                  </a:lnTo>
                  <a:lnTo>
                    <a:pt x="89" y="24"/>
                  </a:lnTo>
                  <a:lnTo>
                    <a:pt x="82" y="36"/>
                  </a:lnTo>
                  <a:lnTo>
                    <a:pt x="74" y="50"/>
                  </a:lnTo>
                  <a:lnTo>
                    <a:pt x="67" y="65"/>
                  </a:lnTo>
                  <a:lnTo>
                    <a:pt x="66" y="73"/>
                  </a:lnTo>
                  <a:lnTo>
                    <a:pt x="63" y="82"/>
                  </a:lnTo>
                  <a:lnTo>
                    <a:pt x="63" y="90"/>
                  </a:lnTo>
                  <a:lnTo>
                    <a:pt x="63" y="100"/>
                  </a:lnTo>
                  <a:lnTo>
                    <a:pt x="65" y="109"/>
                  </a:lnTo>
                  <a:lnTo>
                    <a:pt x="67" y="120"/>
                  </a:lnTo>
                  <a:lnTo>
                    <a:pt x="67" y="120"/>
                  </a:lnTo>
                  <a:lnTo>
                    <a:pt x="71" y="128"/>
                  </a:lnTo>
                  <a:lnTo>
                    <a:pt x="75" y="131"/>
                  </a:lnTo>
                  <a:lnTo>
                    <a:pt x="78" y="133"/>
                  </a:lnTo>
                  <a:lnTo>
                    <a:pt x="86" y="136"/>
                  </a:lnTo>
                  <a:lnTo>
                    <a:pt x="94" y="136"/>
                  </a:lnTo>
                  <a:lnTo>
                    <a:pt x="105" y="135"/>
                  </a:lnTo>
                  <a:lnTo>
                    <a:pt x="116" y="132"/>
                  </a:lnTo>
                  <a:lnTo>
                    <a:pt x="140" y="123"/>
                  </a:lnTo>
                  <a:lnTo>
                    <a:pt x="164" y="113"/>
                  </a:lnTo>
                  <a:lnTo>
                    <a:pt x="189" y="104"/>
                  </a:lnTo>
                  <a:lnTo>
                    <a:pt x="200" y="101"/>
                  </a:lnTo>
                  <a:lnTo>
                    <a:pt x="210" y="100"/>
                  </a:lnTo>
                  <a:lnTo>
                    <a:pt x="220" y="101"/>
                  </a:lnTo>
                  <a:lnTo>
                    <a:pt x="228" y="104"/>
                  </a:lnTo>
                  <a:lnTo>
                    <a:pt x="228" y="104"/>
                  </a:lnTo>
                  <a:lnTo>
                    <a:pt x="235" y="108"/>
                  </a:lnTo>
                  <a:lnTo>
                    <a:pt x="240" y="113"/>
                  </a:lnTo>
                  <a:lnTo>
                    <a:pt x="245" y="117"/>
                  </a:lnTo>
                  <a:lnTo>
                    <a:pt x="250" y="124"/>
                  </a:lnTo>
                  <a:lnTo>
                    <a:pt x="255" y="135"/>
                  </a:lnTo>
                  <a:lnTo>
                    <a:pt x="258" y="148"/>
                  </a:lnTo>
                  <a:lnTo>
                    <a:pt x="262" y="175"/>
                  </a:lnTo>
                  <a:lnTo>
                    <a:pt x="264" y="190"/>
                  </a:lnTo>
                  <a:lnTo>
                    <a:pt x="270" y="204"/>
                  </a:lnTo>
                  <a:lnTo>
                    <a:pt x="270" y="204"/>
                  </a:lnTo>
                  <a:lnTo>
                    <a:pt x="274" y="209"/>
                  </a:lnTo>
                  <a:lnTo>
                    <a:pt x="279" y="214"/>
                  </a:lnTo>
                  <a:lnTo>
                    <a:pt x="286" y="217"/>
                  </a:lnTo>
                  <a:lnTo>
                    <a:pt x="294" y="220"/>
                  </a:lnTo>
                  <a:lnTo>
                    <a:pt x="304" y="221"/>
                  </a:lnTo>
                  <a:lnTo>
                    <a:pt x="313" y="221"/>
                  </a:lnTo>
                  <a:lnTo>
                    <a:pt x="324" y="220"/>
                  </a:lnTo>
                  <a:lnTo>
                    <a:pt x="335" y="218"/>
                  </a:lnTo>
                  <a:lnTo>
                    <a:pt x="345" y="214"/>
                  </a:lnTo>
                  <a:lnTo>
                    <a:pt x="356" y="212"/>
                  </a:lnTo>
                  <a:lnTo>
                    <a:pt x="366" y="206"/>
                  </a:lnTo>
                  <a:lnTo>
                    <a:pt x="375" y="201"/>
                  </a:lnTo>
                  <a:lnTo>
                    <a:pt x="385" y="194"/>
                  </a:lnTo>
                  <a:lnTo>
                    <a:pt x="393" y="186"/>
                  </a:lnTo>
                  <a:lnTo>
                    <a:pt x="399" y="178"/>
                  </a:lnTo>
                  <a:lnTo>
                    <a:pt x="403" y="170"/>
                  </a:lnTo>
                  <a:lnTo>
                    <a:pt x="403" y="170"/>
                  </a:lnTo>
                  <a:lnTo>
                    <a:pt x="407" y="162"/>
                  </a:lnTo>
                  <a:lnTo>
                    <a:pt x="412" y="156"/>
                  </a:lnTo>
                  <a:lnTo>
                    <a:pt x="416" y="154"/>
                  </a:lnTo>
                  <a:lnTo>
                    <a:pt x="418" y="152"/>
                  </a:lnTo>
                  <a:lnTo>
                    <a:pt x="421" y="154"/>
                  </a:lnTo>
                  <a:lnTo>
                    <a:pt x="422" y="158"/>
                  </a:lnTo>
                  <a:lnTo>
                    <a:pt x="424" y="163"/>
                  </a:lnTo>
                  <a:lnTo>
                    <a:pt x="425" y="170"/>
                  </a:lnTo>
                  <a:lnTo>
                    <a:pt x="424" y="189"/>
                  </a:lnTo>
                  <a:lnTo>
                    <a:pt x="420" y="212"/>
                  </a:lnTo>
                  <a:lnTo>
                    <a:pt x="417" y="225"/>
                  </a:lnTo>
                  <a:lnTo>
                    <a:pt x="412" y="240"/>
                  </a:lnTo>
                  <a:lnTo>
                    <a:pt x="406" y="254"/>
                  </a:lnTo>
                  <a:lnTo>
                    <a:pt x="399" y="270"/>
                  </a:lnTo>
                  <a:lnTo>
                    <a:pt x="399" y="270"/>
                  </a:lnTo>
                  <a:lnTo>
                    <a:pt x="391" y="285"/>
                  </a:lnTo>
                  <a:lnTo>
                    <a:pt x="382" y="299"/>
                  </a:lnTo>
                  <a:lnTo>
                    <a:pt x="371" y="314"/>
                  </a:lnTo>
                  <a:lnTo>
                    <a:pt x="360" y="328"/>
                  </a:lnTo>
                  <a:lnTo>
                    <a:pt x="348" y="341"/>
                  </a:lnTo>
                  <a:lnTo>
                    <a:pt x="335" y="353"/>
                  </a:lnTo>
                  <a:lnTo>
                    <a:pt x="321" y="364"/>
                  </a:lnTo>
                  <a:lnTo>
                    <a:pt x="306" y="374"/>
                  </a:lnTo>
                  <a:lnTo>
                    <a:pt x="290" y="383"/>
                  </a:lnTo>
                  <a:lnTo>
                    <a:pt x="272" y="390"/>
                  </a:lnTo>
                  <a:lnTo>
                    <a:pt x="255" y="394"/>
                  </a:lnTo>
                  <a:lnTo>
                    <a:pt x="236" y="398"/>
                  </a:lnTo>
                  <a:lnTo>
                    <a:pt x="216" y="398"/>
                  </a:lnTo>
                  <a:lnTo>
                    <a:pt x="196" y="398"/>
                  </a:lnTo>
                  <a:lnTo>
                    <a:pt x="174" y="394"/>
                  </a:lnTo>
                  <a:lnTo>
                    <a:pt x="151" y="389"/>
                  </a:lnTo>
                  <a:lnTo>
                    <a:pt x="143" y="380"/>
                  </a:lnTo>
                  <a:lnTo>
                    <a:pt x="121" y="389"/>
                  </a:lnTo>
                  <a:lnTo>
                    <a:pt x="121" y="389"/>
                  </a:lnTo>
                  <a:lnTo>
                    <a:pt x="115" y="385"/>
                  </a:lnTo>
                  <a:lnTo>
                    <a:pt x="98" y="371"/>
                  </a:lnTo>
                  <a:lnTo>
                    <a:pt x="86" y="362"/>
                  </a:lnTo>
                  <a:lnTo>
                    <a:pt x="74" y="351"/>
                  </a:lnTo>
                  <a:lnTo>
                    <a:pt x="62" y="337"/>
                  </a:lnTo>
                  <a:lnTo>
                    <a:pt x="48" y="322"/>
                  </a:lnTo>
                  <a:lnTo>
                    <a:pt x="36" y="306"/>
                  </a:lnTo>
                  <a:lnTo>
                    <a:pt x="25" y="287"/>
                  </a:lnTo>
                  <a:lnTo>
                    <a:pt x="16" y="267"/>
                  </a:lnTo>
                  <a:lnTo>
                    <a:pt x="8" y="245"/>
                  </a:lnTo>
                  <a:lnTo>
                    <a:pt x="2" y="223"/>
                  </a:lnTo>
                  <a:lnTo>
                    <a:pt x="0" y="210"/>
                  </a:lnTo>
                  <a:lnTo>
                    <a:pt x="0" y="197"/>
                  </a:lnTo>
                  <a:lnTo>
                    <a:pt x="0" y="185"/>
                  </a:lnTo>
                  <a:lnTo>
                    <a:pt x="1" y="171"/>
                  </a:lnTo>
                  <a:lnTo>
                    <a:pt x="2" y="158"/>
                  </a:lnTo>
                  <a:lnTo>
                    <a:pt x="5" y="144"/>
                  </a:lnTo>
                  <a:lnTo>
                    <a:pt x="5" y="144"/>
                  </a:lnTo>
                  <a:lnTo>
                    <a:pt x="13" y="117"/>
                  </a:lnTo>
                  <a:lnTo>
                    <a:pt x="20" y="94"/>
                  </a:lnTo>
                  <a:lnTo>
                    <a:pt x="28" y="75"/>
                  </a:lnTo>
                  <a:lnTo>
                    <a:pt x="35" y="59"/>
                  </a:lnTo>
                  <a:lnTo>
                    <a:pt x="42" y="46"/>
                  </a:lnTo>
                  <a:lnTo>
                    <a:pt x="48" y="35"/>
                  </a:lnTo>
                  <a:lnTo>
                    <a:pt x="55" y="25"/>
                  </a:lnTo>
                  <a:lnTo>
                    <a:pt x="61" y="19"/>
                  </a:lnTo>
                  <a:lnTo>
                    <a:pt x="67" y="15"/>
                  </a:lnTo>
                  <a:lnTo>
                    <a:pt x="71" y="11"/>
                  </a:lnTo>
                  <a:lnTo>
                    <a:pt x="81" y="8"/>
                  </a:lnTo>
                  <a:lnTo>
                    <a:pt x="86" y="8"/>
                  </a:lnTo>
                  <a:lnTo>
                    <a:pt x="88" y="8"/>
                  </a:lnTo>
                  <a:lnTo>
                    <a:pt x="88" y="8"/>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2" name="Freeform 683"/>
            <p:cNvSpPr>
              <a:spLocks/>
            </p:cNvSpPr>
            <p:nvPr/>
          </p:nvSpPr>
          <p:spPr bwMode="auto">
            <a:xfrm>
              <a:off x="2905723" y="4401955"/>
              <a:ext cx="95636" cy="75431"/>
            </a:xfrm>
            <a:custGeom>
              <a:avLst/>
              <a:gdLst>
                <a:gd name="T0" fmla="*/ 0 w 71"/>
                <a:gd name="T1" fmla="*/ 0 h 56"/>
                <a:gd name="T2" fmla="*/ 0 w 71"/>
                <a:gd name="T3" fmla="*/ 0 h 56"/>
                <a:gd name="T4" fmla="*/ 2 w 71"/>
                <a:gd name="T5" fmla="*/ 11 h 56"/>
                <a:gd name="T6" fmla="*/ 6 w 71"/>
                <a:gd name="T7" fmla="*/ 21 h 56"/>
                <a:gd name="T8" fmla="*/ 12 w 71"/>
                <a:gd name="T9" fmla="*/ 31 h 56"/>
                <a:gd name="T10" fmla="*/ 20 w 71"/>
                <a:gd name="T11" fmla="*/ 42 h 56"/>
                <a:gd name="T12" fmla="*/ 24 w 71"/>
                <a:gd name="T13" fmla="*/ 46 h 56"/>
                <a:gd name="T14" fmla="*/ 28 w 71"/>
                <a:gd name="T15" fmla="*/ 50 h 56"/>
                <a:gd name="T16" fmla="*/ 33 w 71"/>
                <a:gd name="T17" fmla="*/ 53 h 56"/>
                <a:gd name="T18" fmla="*/ 39 w 71"/>
                <a:gd name="T19" fmla="*/ 56 h 56"/>
                <a:gd name="T20" fmla="*/ 45 w 71"/>
                <a:gd name="T21" fmla="*/ 56 h 56"/>
                <a:gd name="T22" fmla="*/ 52 w 71"/>
                <a:gd name="T23" fmla="*/ 54 h 56"/>
                <a:gd name="T24" fmla="*/ 52 w 71"/>
                <a:gd name="T25" fmla="*/ 54 h 56"/>
                <a:gd name="T26" fmla="*/ 63 w 71"/>
                <a:gd name="T27" fmla="*/ 52 h 56"/>
                <a:gd name="T28" fmla="*/ 68 w 71"/>
                <a:gd name="T29" fmla="*/ 49 h 56"/>
                <a:gd name="T30" fmla="*/ 71 w 71"/>
                <a:gd name="T31" fmla="*/ 46 h 56"/>
                <a:gd name="T32" fmla="*/ 70 w 71"/>
                <a:gd name="T33" fmla="*/ 45 h 56"/>
                <a:gd name="T34" fmla="*/ 64 w 71"/>
                <a:gd name="T35" fmla="*/ 43 h 56"/>
                <a:gd name="T36" fmla="*/ 60 w 71"/>
                <a:gd name="T37" fmla="*/ 43 h 56"/>
                <a:gd name="T38" fmla="*/ 0 w 71"/>
                <a:gd name="T3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56">
                  <a:moveTo>
                    <a:pt x="0" y="0"/>
                  </a:moveTo>
                  <a:lnTo>
                    <a:pt x="0" y="0"/>
                  </a:lnTo>
                  <a:lnTo>
                    <a:pt x="2" y="11"/>
                  </a:lnTo>
                  <a:lnTo>
                    <a:pt x="6" y="21"/>
                  </a:lnTo>
                  <a:lnTo>
                    <a:pt x="12" y="31"/>
                  </a:lnTo>
                  <a:lnTo>
                    <a:pt x="20" y="42"/>
                  </a:lnTo>
                  <a:lnTo>
                    <a:pt x="24" y="46"/>
                  </a:lnTo>
                  <a:lnTo>
                    <a:pt x="28" y="50"/>
                  </a:lnTo>
                  <a:lnTo>
                    <a:pt x="33" y="53"/>
                  </a:lnTo>
                  <a:lnTo>
                    <a:pt x="39" y="56"/>
                  </a:lnTo>
                  <a:lnTo>
                    <a:pt x="45" y="56"/>
                  </a:lnTo>
                  <a:lnTo>
                    <a:pt x="52" y="54"/>
                  </a:lnTo>
                  <a:lnTo>
                    <a:pt x="52" y="54"/>
                  </a:lnTo>
                  <a:lnTo>
                    <a:pt x="63" y="52"/>
                  </a:lnTo>
                  <a:lnTo>
                    <a:pt x="68" y="49"/>
                  </a:lnTo>
                  <a:lnTo>
                    <a:pt x="71" y="46"/>
                  </a:lnTo>
                  <a:lnTo>
                    <a:pt x="70" y="45"/>
                  </a:lnTo>
                  <a:lnTo>
                    <a:pt x="64" y="43"/>
                  </a:lnTo>
                  <a:lnTo>
                    <a:pt x="60" y="43"/>
                  </a:lnTo>
                  <a:lnTo>
                    <a:pt x="0" y="0"/>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3" name="Freeform 684"/>
            <p:cNvSpPr>
              <a:spLocks/>
            </p:cNvSpPr>
            <p:nvPr/>
          </p:nvSpPr>
          <p:spPr bwMode="auto">
            <a:xfrm>
              <a:off x="2706370" y="4303626"/>
              <a:ext cx="106412" cy="55227"/>
            </a:xfrm>
            <a:custGeom>
              <a:avLst/>
              <a:gdLst>
                <a:gd name="T0" fmla="*/ 79 w 79"/>
                <a:gd name="T1" fmla="*/ 33 h 41"/>
                <a:gd name="T2" fmla="*/ 79 w 79"/>
                <a:gd name="T3" fmla="*/ 33 h 41"/>
                <a:gd name="T4" fmla="*/ 69 w 79"/>
                <a:gd name="T5" fmla="*/ 37 h 41"/>
                <a:gd name="T6" fmla="*/ 58 w 79"/>
                <a:gd name="T7" fmla="*/ 38 h 41"/>
                <a:gd name="T8" fmla="*/ 46 w 79"/>
                <a:gd name="T9" fmla="*/ 41 h 41"/>
                <a:gd name="T10" fmla="*/ 34 w 79"/>
                <a:gd name="T11" fmla="*/ 41 h 41"/>
                <a:gd name="T12" fmla="*/ 27 w 79"/>
                <a:gd name="T13" fmla="*/ 40 h 41"/>
                <a:gd name="T14" fmla="*/ 22 w 79"/>
                <a:gd name="T15" fmla="*/ 38 h 41"/>
                <a:gd name="T16" fmla="*/ 17 w 79"/>
                <a:gd name="T17" fmla="*/ 35 h 41"/>
                <a:gd name="T18" fmla="*/ 11 w 79"/>
                <a:gd name="T19" fmla="*/ 31 h 41"/>
                <a:gd name="T20" fmla="*/ 7 w 79"/>
                <a:gd name="T21" fmla="*/ 27 h 41"/>
                <a:gd name="T22" fmla="*/ 4 w 79"/>
                <a:gd name="T23" fmla="*/ 21 h 41"/>
                <a:gd name="T24" fmla="*/ 4 w 79"/>
                <a:gd name="T25" fmla="*/ 21 h 41"/>
                <a:gd name="T26" fmla="*/ 2 w 79"/>
                <a:gd name="T27" fmla="*/ 10 h 41"/>
                <a:gd name="T28" fmla="*/ 0 w 79"/>
                <a:gd name="T29" fmla="*/ 4 h 41"/>
                <a:gd name="T30" fmla="*/ 0 w 79"/>
                <a:gd name="T31" fmla="*/ 2 h 41"/>
                <a:gd name="T32" fmla="*/ 2 w 79"/>
                <a:gd name="T33" fmla="*/ 0 h 41"/>
                <a:gd name="T34" fmla="*/ 6 w 79"/>
                <a:gd name="T35" fmla="*/ 4 h 41"/>
                <a:gd name="T36" fmla="*/ 8 w 79"/>
                <a:gd name="T37" fmla="*/ 7 h 41"/>
                <a:gd name="T38" fmla="*/ 79 w 79"/>
                <a:gd name="T3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41">
                  <a:moveTo>
                    <a:pt x="79" y="33"/>
                  </a:moveTo>
                  <a:lnTo>
                    <a:pt x="79" y="33"/>
                  </a:lnTo>
                  <a:lnTo>
                    <a:pt x="69" y="37"/>
                  </a:lnTo>
                  <a:lnTo>
                    <a:pt x="58" y="38"/>
                  </a:lnTo>
                  <a:lnTo>
                    <a:pt x="46" y="41"/>
                  </a:lnTo>
                  <a:lnTo>
                    <a:pt x="34" y="41"/>
                  </a:lnTo>
                  <a:lnTo>
                    <a:pt x="27" y="40"/>
                  </a:lnTo>
                  <a:lnTo>
                    <a:pt x="22" y="38"/>
                  </a:lnTo>
                  <a:lnTo>
                    <a:pt x="17" y="35"/>
                  </a:lnTo>
                  <a:lnTo>
                    <a:pt x="11" y="31"/>
                  </a:lnTo>
                  <a:lnTo>
                    <a:pt x="7" y="27"/>
                  </a:lnTo>
                  <a:lnTo>
                    <a:pt x="4" y="21"/>
                  </a:lnTo>
                  <a:lnTo>
                    <a:pt x="4" y="21"/>
                  </a:lnTo>
                  <a:lnTo>
                    <a:pt x="2" y="10"/>
                  </a:lnTo>
                  <a:lnTo>
                    <a:pt x="0" y="4"/>
                  </a:lnTo>
                  <a:lnTo>
                    <a:pt x="0" y="2"/>
                  </a:lnTo>
                  <a:lnTo>
                    <a:pt x="2" y="0"/>
                  </a:lnTo>
                  <a:lnTo>
                    <a:pt x="6" y="4"/>
                  </a:lnTo>
                  <a:lnTo>
                    <a:pt x="8" y="7"/>
                  </a:lnTo>
                  <a:lnTo>
                    <a:pt x="79" y="33"/>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164" name="文本框 163"/>
          <p:cNvSpPr txBox="1"/>
          <p:nvPr/>
        </p:nvSpPr>
        <p:spPr>
          <a:xfrm>
            <a:off x="3219817" y="256963"/>
            <a:ext cx="4064860" cy="1077218"/>
          </a:xfrm>
          <a:prstGeom prst="rect">
            <a:avLst/>
          </a:prstGeom>
          <a:noFill/>
        </p:spPr>
        <p:txBody>
          <a:bodyPr wrap="square" rtlCol="0">
            <a:spAutoFit/>
          </a:bodyPr>
          <a:lstStyle/>
          <a:p>
            <a:r>
              <a:rPr kumimoji="1" lang="en-US" altLang="zh-CN" sz="6400" b="1">
                <a:solidFill>
                  <a:schemeClr val="accent1"/>
                </a:solidFill>
              </a:rPr>
              <a:t>CONTENTS</a:t>
            </a:r>
            <a:endParaRPr kumimoji="1" lang="zh-CN" altLang="en-US" sz="6400" b="1" dirty="0">
              <a:solidFill>
                <a:schemeClr val="accent1"/>
              </a:solidFill>
            </a:endParaRPr>
          </a:p>
        </p:txBody>
      </p:sp>
      <p:sp>
        <p:nvSpPr>
          <p:cNvPr id="165" name="文本框 164"/>
          <p:cNvSpPr txBox="1"/>
          <p:nvPr/>
        </p:nvSpPr>
        <p:spPr>
          <a:xfrm>
            <a:off x="2999802" y="1953778"/>
            <a:ext cx="4878976" cy="3930628"/>
          </a:xfrm>
          <a:prstGeom prst="rect">
            <a:avLst/>
          </a:prstGeom>
          <a:noFill/>
        </p:spPr>
        <p:txBody>
          <a:bodyPr wrap="square" rtlCol="0" anchor="t">
            <a:spAutoFit/>
          </a:bodyPr>
          <a:lstStyle/>
          <a:p>
            <a:pPr marL="609585" indent="-609585">
              <a:lnSpc>
                <a:spcPct val="150000"/>
              </a:lnSpc>
              <a:buFont typeface="Wingdings" charset="2"/>
              <a:buChar char="n"/>
            </a:pPr>
            <a:r>
              <a:rPr kumimoji="1" lang="en-US" altLang="zh-CN" sz="4267" b="1" dirty="0">
                <a:solidFill>
                  <a:schemeClr val="bg1"/>
                </a:solidFill>
              </a:rPr>
              <a:t>PART</a:t>
            </a:r>
            <a:r>
              <a:rPr kumimoji="1" lang="zh-CN" altLang="en-US" sz="4267" b="1" dirty="0">
                <a:solidFill>
                  <a:schemeClr val="bg1"/>
                </a:solidFill>
              </a:rPr>
              <a:t> </a:t>
            </a:r>
            <a:r>
              <a:rPr kumimoji="1" lang="en-US" altLang="zh-CN" sz="4267" b="1" dirty="0">
                <a:solidFill>
                  <a:schemeClr val="bg1"/>
                </a:solidFill>
              </a:rPr>
              <a:t>ONE</a:t>
            </a:r>
            <a:endParaRPr kumimoji="1" lang="zh-CN" altLang="en-US" sz="4267" b="1" dirty="0">
              <a:solidFill>
                <a:schemeClr val="bg1"/>
              </a:solidFill>
            </a:endParaRPr>
          </a:p>
          <a:p>
            <a:pPr marL="609585" indent="-609585">
              <a:lnSpc>
                <a:spcPct val="150000"/>
              </a:lnSpc>
              <a:buFont typeface="Wingdings" charset="2"/>
              <a:buChar char="n"/>
            </a:pPr>
            <a:r>
              <a:rPr kumimoji="1" lang="en-US" altLang="zh-CN" sz="4267" b="1" dirty="0">
                <a:solidFill>
                  <a:schemeClr val="bg1"/>
                </a:solidFill>
              </a:rPr>
              <a:t>PART</a:t>
            </a:r>
            <a:r>
              <a:rPr kumimoji="1" lang="zh-CN" altLang="en-US" sz="4267" b="1" dirty="0">
                <a:solidFill>
                  <a:schemeClr val="bg1"/>
                </a:solidFill>
              </a:rPr>
              <a:t> </a:t>
            </a:r>
            <a:r>
              <a:rPr kumimoji="1" lang="en-US" altLang="zh-CN" sz="4267" b="1" dirty="0">
                <a:solidFill>
                  <a:schemeClr val="bg1"/>
                </a:solidFill>
              </a:rPr>
              <a:t>TWO</a:t>
            </a:r>
            <a:endParaRPr kumimoji="1" lang="zh-CN" altLang="en-US" sz="4267" b="1" dirty="0">
              <a:solidFill>
                <a:schemeClr val="bg1"/>
              </a:solidFill>
            </a:endParaRPr>
          </a:p>
          <a:p>
            <a:pPr marL="609585" indent="-609585">
              <a:lnSpc>
                <a:spcPct val="150000"/>
              </a:lnSpc>
              <a:buFont typeface="Wingdings" charset="2"/>
              <a:buChar char="n"/>
            </a:pPr>
            <a:r>
              <a:rPr kumimoji="1" lang="en-US" altLang="zh-CN" sz="4267" b="1" dirty="0">
                <a:solidFill>
                  <a:schemeClr val="bg1"/>
                </a:solidFill>
              </a:rPr>
              <a:t>PART</a:t>
            </a:r>
            <a:r>
              <a:rPr kumimoji="1" lang="zh-CN" altLang="en-US" sz="4267" b="1" dirty="0">
                <a:solidFill>
                  <a:schemeClr val="bg1"/>
                </a:solidFill>
              </a:rPr>
              <a:t> </a:t>
            </a:r>
            <a:r>
              <a:rPr kumimoji="1" lang="en-US" altLang="zh-CN" sz="4267" b="1" dirty="0">
                <a:solidFill>
                  <a:schemeClr val="bg1"/>
                </a:solidFill>
              </a:rPr>
              <a:t>THREE</a:t>
            </a:r>
          </a:p>
          <a:p>
            <a:pPr marL="609585" indent="-609585">
              <a:lnSpc>
                <a:spcPct val="150000"/>
              </a:lnSpc>
              <a:buFont typeface="Wingdings" charset="2"/>
              <a:buChar char="n"/>
            </a:pPr>
            <a:r>
              <a:rPr kumimoji="1" lang="en-US" altLang="zh-CN" sz="4267" b="1" dirty="0">
                <a:solidFill>
                  <a:schemeClr val="bg1"/>
                </a:solidFill>
              </a:rPr>
              <a:t>PART</a:t>
            </a:r>
            <a:r>
              <a:rPr kumimoji="1" lang="zh-CN" altLang="en-US" sz="4267" b="1" dirty="0">
                <a:solidFill>
                  <a:schemeClr val="bg1"/>
                </a:solidFill>
              </a:rPr>
              <a:t> </a:t>
            </a:r>
            <a:r>
              <a:rPr kumimoji="1" lang="en-US" altLang="zh-CN" sz="4267" b="1" dirty="0">
                <a:solidFill>
                  <a:schemeClr val="bg1"/>
                </a:solidFill>
              </a:rPr>
              <a:t>FOUR</a:t>
            </a:r>
          </a:p>
        </p:txBody>
      </p:sp>
      <p:sp>
        <p:nvSpPr>
          <p:cNvPr id="166" name="文本框 165"/>
          <p:cNvSpPr txBox="1"/>
          <p:nvPr/>
        </p:nvSpPr>
        <p:spPr>
          <a:xfrm>
            <a:off x="7028067" y="2178483"/>
            <a:ext cx="3713655" cy="634148"/>
          </a:xfrm>
          <a:prstGeom prst="rect">
            <a:avLst/>
          </a:prstGeom>
          <a:noFill/>
        </p:spPr>
        <p:txBody>
          <a:bodyPr wrap="square" rtlCol="0" anchor="t">
            <a:spAutoFit/>
          </a:bodyPr>
          <a:lstStyle/>
          <a:p>
            <a:pPr defTabSz="609585">
              <a:lnSpc>
                <a:spcPct val="150000"/>
              </a:lnSpc>
            </a:pPr>
            <a:r>
              <a:rPr lang="zh-TW" altLang="en-US" sz="2667" b="1" dirty="0">
                <a:solidFill>
                  <a:schemeClr val="bg1"/>
                </a:solidFill>
                <a:latin typeface="Century Gothic"/>
                <a:ea typeface="微软雅黑" charset="0"/>
              </a:rPr>
              <a:t>簡介</a:t>
            </a:r>
            <a:endParaRPr lang="en-US" altLang="zh-CN" sz="2667" b="1" dirty="0">
              <a:solidFill>
                <a:schemeClr val="bg1"/>
              </a:solidFill>
              <a:latin typeface="Century Gothic"/>
              <a:ea typeface="微软雅黑" charset="0"/>
            </a:endParaRPr>
          </a:p>
        </p:txBody>
      </p:sp>
      <p:sp>
        <p:nvSpPr>
          <p:cNvPr id="167" name="文本框 166"/>
          <p:cNvSpPr txBox="1"/>
          <p:nvPr/>
        </p:nvSpPr>
        <p:spPr>
          <a:xfrm>
            <a:off x="7028067" y="3144443"/>
            <a:ext cx="3713655" cy="634148"/>
          </a:xfrm>
          <a:prstGeom prst="rect">
            <a:avLst/>
          </a:prstGeom>
          <a:noFill/>
        </p:spPr>
        <p:txBody>
          <a:bodyPr wrap="square" rtlCol="0" anchor="t">
            <a:spAutoFit/>
          </a:bodyPr>
          <a:lstStyle/>
          <a:p>
            <a:pPr defTabSz="609585">
              <a:lnSpc>
                <a:spcPct val="150000"/>
              </a:lnSpc>
            </a:pPr>
            <a:r>
              <a:rPr lang="zh-TW" altLang="en-US" sz="2667" b="1" dirty="0">
                <a:solidFill>
                  <a:schemeClr val="bg1"/>
                </a:solidFill>
                <a:latin typeface="Century Gothic"/>
                <a:ea typeface="微软雅黑" charset="0"/>
              </a:rPr>
              <a:t>測試方法與任務</a:t>
            </a:r>
            <a:endParaRPr lang="en-US" altLang="zh-CN" sz="2667" b="1" dirty="0">
              <a:solidFill>
                <a:schemeClr val="bg1"/>
              </a:solidFill>
              <a:latin typeface="Century Gothic"/>
              <a:ea typeface="微软雅黑" charset="0"/>
            </a:endParaRPr>
          </a:p>
        </p:txBody>
      </p:sp>
      <p:sp>
        <p:nvSpPr>
          <p:cNvPr id="168" name="文本框 167"/>
          <p:cNvSpPr txBox="1"/>
          <p:nvPr/>
        </p:nvSpPr>
        <p:spPr>
          <a:xfrm>
            <a:off x="7028067" y="4110403"/>
            <a:ext cx="4757533" cy="1244380"/>
          </a:xfrm>
          <a:prstGeom prst="rect">
            <a:avLst/>
          </a:prstGeom>
          <a:noFill/>
        </p:spPr>
        <p:txBody>
          <a:bodyPr wrap="square" rtlCol="0" anchor="t">
            <a:spAutoFit/>
          </a:bodyPr>
          <a:lstStyle/>
          <a:p>
            <a:pPr defTabSz="609585">
              <a:lnSpc>
                <a:spcPct val="150000"/>
              </a:lnSpc>
            </a:pPr>
            <a:r>
              <a:rPr lang="zh-TW" altLang="en-US" sz="2667" b="1" dirty="0">
                <a:solidFill>
                  <a:schemeClr val="bg1"/>
                </a:solidFill>
                <a:latin typeface="Century Gothic"/>
                <a:ea typeface="微软雅黑" charset="0"/>
              </a:rPr>
              <a:t>環境需求、風險及因應措施</a:t>
            </a:r>
            <a:endParaRPr lang="en-US" altLang="zh-CN" sz="2667" b="1" dirty="0">
              <a:solidFill>
                <a:schemeClr val="bg1"/>
              </a:solidFill>
              <a:latin typeface="Century Gothic"/>
              <a:ea typeface="微软雅黑" charset="0"/>
            </a:endParaRPr>
          </a:p>
          <a:p>
            <a:pPr defTabSz="609585">
              <a:lnSpc>
                <a:spcPct val="150000"/>
              </a:lnSpc>
            </a:pPr>
            <a:endParaRPr lang="en-US" altLang="zh-CN" sz="2667" b="1" dirty="0">
              <a:solidFill>
                <a:schemeClr val="bg1"/>
              </a:solidFill>
              <a:latin typeface="Century Gothic"/>
              <a:ea typeface="微软雅黑" charset="0"/>
            </a:endParaRPr>
          </a:p>
        </p:txBody>
      </p:sp>
      <p:sp>
        <p:nvSpPr>
          <p:cNvPr id="169" name="文本框 168"/>
          <p:cNvSpPr txBox="1"/>
          <p:nvPr/>
        </p:nvSpPr>
        <p:spPr>
          <a:xfrm>
            <a:off x="7028067" y="5076363"/>
            <a:ext cx="3713655" cy="634148"/>
          </a:xfrm>
          <a:prstGeom prst="rect">
            <a:avLst/>
          </a:prstGeom>
          <a:noFill/>
        </p:spPr>
        <p:txBody>
          <a:bodyPr wrap="square" rtlCol="0" anchor="t">
            <a:spAutoFit/>
          </a:bodyPr>
          <a:lstStyle/>
          <a:p>
            <a:pPr defTabSz="609585">
              <a:lnSpc>
                <a:spcPct val="150000"/>
              </a:lnSpc>
            </a:pPr>
            <a:r>
              <a:rPr lang="zh-TW" altLang="en-US" sz="2667" b="1" dirty="0">
                <a:solidFill>
                  <a:schemeClr val="bg1"/>
                </a:solidFill>
                <a:latin typeface="Century Gothic"/>
                <a:ea typeface="微软雅黑" charset="0"/>
              </a:rPr>
              <a:t>測試結果</a:t>
            </a:r>
            <a:endParaRPr lang="en-US" altLang="zh-CN" sz="2667" b="1" dirty="0">
              <a:solidFill>
                <a:schemeClr val="bg1"/>
              </a:solidFill>
              <a:latin typeface="Century Gothic"/>
              <a:ea typeface="微软雅黑" charset="0"/>
            </a:endParaRPr>
          </a:p>
        </p:txBody>
      </p:sp>
    </p:spTree>
    <p:extLst>
      <p:ext uri="{BB962C8B-B14F-4D97-AF65-F5344CB8AC3E}">
        <p14:creationId xmlns:p14="http://schemas.microsoft.com/office/powerpoint/2010/main" val="110581653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73113" y="5071509"/>
            <a:ext cx="4868117" cy="529569"/>
          </a:xfrm>
        </p:spPr>
        <p:txBody>
          <a:bodyPr/>
          <a:lstStyle/>
          <a:p>
            <a:r>
              <a:rPr kumimoji="1" lang="zh-TW" altLang="en-US" dirty="0">
                <a:latin typeface="Microsoft YaHei" panose="020B0503020204020204" pitchFamily="34" charset="-122"/>
                <a:ea typeface="Microsoft YaHei" panose="020B0503020204020204" pitchFamily="34" charset="-122"/>
              </a:rPr>
              <a:t>環境需求</a:t>
            </a:r>
            <a:endParaRPr kumimoji="1" lang="zh-CN" altLang="en-US" dirty="0">
              <a:latin typeface="Microsoft YaHei" panose="020B0503020204020204" pitchFamily="34" charset="-122"/>
              <a:ea typeface="Microsoft YaHei" panose="020B0503020204020204" pitchFamily="34" charset="-122"/>
            </a:endParaRPr>
          </a:p>
        </p:txBody>
      </p:sp>
      <p:grpSp>
        <p:nvGrpSpPr>
          <p:cNvPr id="3" name="组 2"/>
          <p:cNvGrpSpPr/>
          <p:nvPr/>
        </p:nvGrpSpPr>
        <p:grpSpPr>
          <a:xfrm rot="4562567">
            <a:off x="2499098" y="2488196"/>
            <a:ext cx="2402580" cy="3007013"/>
            <a:chOff x="1924690" y="420413"/>
            <a:chExt cx="1346503" cy="1685252"/>
          </a:xfrm>
          <a:effectLst>
            <a:outerShdw blurRad="50800" dist="76200" dir="2700000" algn="tl" rotWithShape="0">
              <a:prstClr val="black">
                <a:alpha val="40000"/>
              </a:prstClr>
            </a:outerShdw>
          </a:effectLst>
        </p:grpSpPr>
        <p:sp>
          <p:nvSpPr>
            <p:cNvPr id="4" name="Freeform 342"/>
            <p:cNvSpPr>
              <a:spLocks noEditPoints="1"/>
            </p:cNvSpPr>
            <p:nvPr/>
          </p:nvSpPr>
          <p:spPr bwMode="auto">
            <a:xfrm>
              <a:off x="2290152" y="1258182"/>
              <a:ext cx="882693" cy="791631"/>
            </a:xfrm>
            <a:custGeom>
              <a:avLst/>
              <a:gdLst>
                <a:gd name="T0" fmla="*/ 131 w 727"/>
                <a:gd name="T1" fmla="*/ 464 h 652"/>
                <a:gd name="T2" fmla="*/ 247 w 727"/>
                <a:gd name="T3" fmla="*/ 457 h 652"/>
                <a:gd name="T4" fmla="*/ 131 w 727"/>
                <a:gd name="T5" fmla="*/ 472 h 652"/>
                <a:gd name="T6" fmla="*/ 469 w 727"/>
                <a:gd name="T7" fmla="*/ 449 h 652"/>
                <a:gd name="T8" fmla="*/ 628 w 727"/>
                <a:gd name="T9" fmla="*/ 436 h 652"/>
                <a:gd name="T10" fmla="*/ 509 w 727"/>
                <a:gd name="T11" fmla="*/ 449 h 652"/>
                <a:gd name="T12" fmla="*/ 500 w 727"/>
                <a:gd name="T13" fmla="*/ 445 h 652"/>
                <a:gd name="T14" fmla="*/ 489 w 727"/>
                <a:gd name="T15" fmla="*/ 444 h 652"/>
                <a:gd name="T16" fmla="*/ 486 w 727"/>
                <a:gd name="T17" fmla="*/ 445 h 652"/>
                <a:gd name="T18" fmla="*/ 469 w 727"/>
                <a:gd name="T19" fmla="*/ 449 h 652"/>
                <a:gd name="T20" fmla="*/ 666 w 727"/>
                <a:gd name="T21" fmla="*/ 0 h 652"/>
                <a:gd name="T22" fmla="*/ 44 w 727"/>
                <a:gd name="T23" fmla="*/ 36 h 652"/>
                <a:gd name="T24" fmla="*/ 37 w 727"/>
                <a:gd name="T25" fmla="*/ 38 h 652"/>
                <a:gd name="T26" fmla="*/ 30 w 727"/>
                <a:gd name="T27" fmla="*/ 46 h 652"/>
                <a:gd name="T28" fmla="*/ 53 w 727"/>
                <a:gd name="T29" fmla="*/ 455 h 652"/>
                <a:gd name="T30" fmla="*/ 54 w 727"/>
                <a:gd name="T31" fmla="*/ 460 h 652"/>
                <a:gd name="T32" fmla="*/ 63 w 727"/>
                <a:gd name="T33" fmla="*/ 467 h 652"/>
                <a:gd name="T34" fmla="*/ 68 w 727"/>
                <a:gd name="T35" fmla="*/ 468 h 652"/>
                <a:gd name="T36" fmla="*/ 99 w 727"/>
                <a:gd name="T37" fmla="*/ 467 h 652"/>
                <a:gd name="T38" fmla="*/ 56 w 727"/>
                <a:gd name="T39" fmla="*/ 476 h 652"/>
                <a:gd name="T40" fmla="*/ 3 w 727"/>
                <a:gd name="T41" fmla="*/ 633 h 652"/>
                <a:gd name="T42" fmla="*/ 0 w 727"/>
                <a:gd name="T43" fmla="*/ 641 h 652"/>
                <a:gd name="T44" fmla="*/ 2 w 727"/>
                <a:gd name="T45" fmla="*/ 646 h 652"/>
                <a:gd name="T46" fmla="*/ 7 w 727"/>
                <a:gd name="T47" fmla="*/ 650 h 652"/>
                <a:gd name="T48" fmla="*/ 18 w 727"/>
                <a:gd name="T49" fmla="*/ 652 h 652"/>
                <a:gd name="T50" fmla="*/ 21 w 727"/>
                <a:gd name="T51" fmla="*/ 652 h 652"/>
                <a:gd name="T52" fmla="*/ 87 w 727"/>
                <a:gd name="T53" fmla="*/ 522 h 652"/>
                <a:gd name="T54" fmla="*/ 705 w 727"/>
                <a:gd name="T55" fmla="*/ 438 h 652"/>
                <a:gd name="T56" fmla="*/ 661 w 727"/>
                <a:gd name="T57" fmla="*/ 433 h 652"/>
                <a:gd name="T58" fmla="*/ 662 w 727"/>
                <a:gd name="T59" fmla="*/ 433 h 652"/>
                <a:gd name="T60" fmla="*/ 690 w 727"/>
                <a:gd name="T61" fmla="*/ 432 h 652"/>
                <a:gd name="T62" fmla="*/ 700 w 727"/>
                <a:gd name="T63" fmla="*/ 426 h 652"/>
                <a:gd name="T64" fmla="*/ 704 w 727"/>
                <a:gd name="T65" fmla="*/ 416 h 652"/>
                <a:gd name="T66" fmla="*/ 679 w 727"/>
                <a:gd name="T67" fmla="*/ 13 h 652"/>
                <a:gd name="T68" fmla="*/ 675 w 727"/>
                <a:gd name="T69" fmla="*/ 4 h 652"/>
                <a:gd name="T70" fmla="*/ 666 w 727"/>
                <a:gd name="T71"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7" h="652">
                  <a:moveTo>
                    <a:pt x="131" y="472"/>
                  </a:moveTo>
                  <a:lnTo>
                    <a:pt x="131" y="464"/>
                  </a:lnTo>
                  <a:lnTo>
                    <a:pt x="247" y="457"/>
                  </a:lnTo>
                  <a:lnTo>
                    <a:pt x="247" y="457"/>
                  </a:lnTo>
                  <a:lnTo>
                    <a:pt x="252" y="465"/>
                  </a:lnTo>
                  <a:lnTo>
                    <a:pt x="131" y="472"/>
                  </a:lnTo>
                  <a:close/>
                  <a:moveTo>
                    <a:pt x="469" y="449"/>
                  </a:moveTo>
                  <a:lnTo>
                    <a:pt x="469" y="449"/>
                  </a:lnTo>
                  <a:lnTo>
                    <a:pt x="472" y="444"/>
                  </a:lnTo>
                  <a:lnTo>
                    <a:pt x="628" y="436"/>
                  </a:lnTo>
                  <a:lnTo>
                    <a:pt x="628" y="443"/>
                  </a:lnTo>
                  <a:lnTo>
                    <a:pt x="509" y="449"/>
                  </a:lnTo>
                  <a:lnTo>
                    <a:pt x="509" y="449"/>
                  </a:lnTo>
                  <a:lnTo>
                    <a:pt x="500" y="445"/>
                  </a:lnTo>
                  <a:lnTo>
                    <a:pt x="489" y="444"/>
                  </a:lnTo>
                  <a:lnTo>
                    <a:pt x="489" y="444"/>
                  </a:lnTo>
                  <a:lnTo>
                    <a:pt x="486" y="445"/>
                  </a:lnTo>
                  <a:lnTo>
                    <a:pt x="486" y="445"/>
                  </a:lnTo>
                  <a:lnTo>
                    <a:pt x="477" y="447"/>
                  </a:lnTo>
                  <a:lnTo>
                    <a:pt x="469" y="449"/>
                  </a:lnTo>
                  <a:close/>
                  <a:moveTo>
                    <a:pt x="666" y="0"/>
                  </a:moveTo>
                  <a:lnTo>
                    <a:pt x="666" y="0"/>
                  </a:lnTo>
                  <a:lnTo>
                    <a:pt x="665" y="0"/>
                  </a:lnTo>
                  <a:lnTo>
                    <a:pt x="44" y="36"/>
                  </a:lnTo>
                  <a:lnTo>
                    <a:pt x="44" y="36"/>
                  </a:lnTo>
                  <a:lnTo>
                    <a:pt x="37" y="38"/>
                  </a:lnTo>
                  <a:lnTo>
                    <a:pt x="33" y="42"/>
                  </a:lnTo>
                  <a:lnTo>
                    <a:pt x="30" y="46"/>
                  </a:lnTo>
                  <a:lnTo>
                    <a:pt x="29" y="51"/>
                  </a:lnTo>
                  <a:lnTo>
                    <a:pt x="53" y="455"/>
                  </a:lnTo>
                  <a:lnTo>
                    <a:pt x="53" y="455"/>
                  </a:lnTo>
                  <a:lnTo>
                    <a:pt x="54" y="460"/>
                  </a:lnTo>
                  <a:lnTo>
                    <a:pt x="58" y="464"/>
                  </a:lnTo>
                  <a:lnTo>
                    <a:pt x="63" y="467"/>
                  </a:lnTo>
                  <a:lnTo>
                    <a:pt x="68" y="468"/>
                  </a:lnTo>
                  <a:lnTo>
                    <a:pt x="68" y="468"/>
                  </a:lnTo>
                  <a:lnTo>
                    <a:pt x="69" y="468"/>
                  </a:lnTo>
                  <a:lnTo>
                    <a:pt x="99" y="467"/>
                  </a:lnTo>
                  <a:lnTo>
                    <a:pt x="99" y="474"/>
                  </a:lnTo>
                  <a:lnTo>
                    <a:pt x="56" y="476"/>
                  </a:lnTo>
                  <a:lnTo>
                    <a:pt x="3" y="633"/>
                  </a:lnTo>
                  <a:lnTo>
                    <a:pt x="3" y="633"/>
                  </a:lnTo>
                  <a:lnTo>
                    <a:pt x="2" y="637"/>
                  </a:lnTo>
                  <a:lnTo>
                    <a:pt x="0" y="641"/>
                  </a:lnTo>
                  <a:lnTo>
                    <a:pt x="0" y="644"/>
                  </a:lnTo>
                  <a:lnTo>
                    <a:pt x="2" y="646"/>
                  </a:lnTo>
                  <a:lnTo>
                    <a:pt x="4" y="649"/>
                  </a:lnTo>
                  <a:lnTo>
                    <a:pt x="7" y="650"/>
                  </a:lnTo>
                  <a:lnTo>
                    <a:pt x="13" y="652"/>
                  </a:lnTo>
                  <a:lnTo>
                    <a:pt x="18" y="652"/>
                  </a:lnTo>
                  <a:lnTo>
                    <a:pt x="18" y="652"/>
                  </a:lnTo>
                  <a:lnTo>
                    <a:pt x="21" y="652"/>
                  </a:lnTo>
                  <a:lnTo>
                    <a:pt x="44" y="650"/>
                  </a:lnTo>
                  <a:lnTo>
                    <a:pt x="87" y="522"/>
                  </a:lnTo>
                  <a:lnTo>
                    <a:pt x="727" y="484"/>
                  </a:lnTo>
                  <a:lnTo>
                    <a:pt x="705" y="438"/>
                  </a:lnTo>
                  <a:lnTo>
                    <a:pt x="661" y="441"/>
                  </a:lnTo>
                  <a:lnTo>
                    <a:pt x="661" y="433"/>
                  </a:lnTo>
                  <a:lnTo>
                    <a:pt x="662" y="433"/>
                  </a:lnTo>
                  <a:lnTo>
                    <a:pt x="662" y="433"/>
                  </a:lnTo>
                  <a:lnTo>
                    <a:pt x="690" y="432"/>
                  </a:lnTo>
                  <a:lnTo>
                    <a:pt x="690" y="432"/>
                  </a:lnTo>
                  <a:lnTo>
                    <a:pt x="696" y="430"/>
                  </a:lnTo>
                  <a:lnTo>
                    <a:pt x="700" y="426"/>
                  </a:lnTo>
                  <a:lnTo>
                    <a:pt x="704" y="422"/>
                  </a:lnTo>
                  <a:lnTo>
                    <a:pt x="704" y="416"/>
                  </a:lnTo>
                  <a:lnTo>
                    <a:pt x="679" y="13"/>
                  </a:lnTo>
                  <a:lnTo>
                    <a:pt x="679" y="13"/>
                  </a:lnTo>
                  <a:lnTo>
                    <a:pt x="678" y="8"/>
                  </a:lnTo>
                  <a:lnTo>
                    <a:pt x="675" y="4"/>
                  </a:lnTo>
                  <a:lnTo>
                    <a:pt x="671" y="0"/>
                  </a:lnTo>
                  <a:lnTo>
                    <a:pt x="666"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 name="Freeform 343"/>
            <p:cNvSpPr>
              <a:spLocks/>
            </p:cNvSpPr>
            <p:nvPr/>
          </p:nvSpPr>
          <p:spPr bwMode="auto">
            <a:xfrm>
              <a:off x="2449208" y="1813053"/>
              <a:ext cx="146914" cy="18213"/>
            </a:xfrm>
            <a:custGeom>
              <a:avLst/>
              <a:gdLst>
                <a:gd name="T0" fmla="*/ 0 w 121"/>
                <a:gd name="T1" fmla="*/ 15 h 15"/>
                <a:gd name="T2" fmla="*/ 0 w 121"/>
                <a:gd name="T3" fmla="*/ 7 h 15"/>
                <a:gd name="T4" fmla="*/ 116 w 121"/>
                <a:gd name="T5" fmla="*/ 0 h 15"/>
                <a:gd name="T6" fmla="*/ 116 w 121"/>
                <a:gd name="T7" fmla="*/ 0 h 15"/>
                <a:gd name="T8" fmla="*/ 121 w 121"/>
                <a:gd name="T9" fmla="*/ 8 h 15"/>
                <a:gd name="T10" fmla="*/ 0 w 121"/>
                <a:gd name="T11" fmla="*/ 15 h 15"/>
              </a:gdLst>
              <a:ahLst/>
              <a:cxnLst>
                <a:cxn ang="0">
                  <a:pos x="T0" y="T1"/>
                </a:cxn>
                <a:cxn ang="0">
                  <a:pos x="T2" y="T3"/>
                </a:cxn>
                <a:cxn ang="0">
                  <a:pos x="T4" y="T5"/>
                </a:cxn>
                <a:cxn ang="0">
                  <a:pos x="T6" y="T7"/>
                </a:cxn>
                <a:cxn ang="0">
                  <a:pos x="T8" y="T9"/>
                </a:cxn>
                <a:cxn ang="0">
                  <a:pos x="T10" y="T11"/>
                </a:cxn>
              </a:cxnLst>
              <a:rect l="0" t="0" r="r" b="b"/>
              <a:pathLst>
                <a:path w="121" h="15">
                  <a:moveTo>
                    <a:pt x="0" y="15"/>
                  </a:moveTo>
                  <a:lnTo>
                    <a:pt x="0" y="7"/>
                  </a:lnTo>
                  <a:lnTo>
                    <a:pt x="116" y="0"/>
                  </a:lnTo>
                  <a:lnTo>
                    <a:pt x="116" y="0"/>
                  </a:lnTo>
                  <a:lnTo>
                    <a:pt x="121" y="8"/>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344"/>
            <p:cNvSpPr>
              <a:spLocks/>
            </p:cNvSpPr>
            <p:nvPr/>
          </p:nvSpPr>
          <p:spPr bwMode="auto">
            <a:xfrm>
              <a:off x="2859593" y="1787555"/>
              <a:ext cx="193052" cy="15784"/>
            </a:xfrm>
            <a:custGeom>
              <a:avLst/>
              <a:gdLst>
                <a:gd name="T0" fmla="*/ 0 w 159"/>
                <a:gd name="T1" fmla="*/ 13 h 13"/>
                <a:gd name="T2" fmla="*/ 0 w 159"/>
                <a:gd name="T3" fmla="*/ 13 h 13"/>
                <a:gd name="T4" fmla="*/ 3 w 159"/>
                <a:gd name="T5" fmla="*/ 8 h 13"/>
                <a:gd name="T6" fmla="*/ 159 w 159"/>
                <a:gd name="T7" fmla="*/ 0 h 13"/>
                <a:gd name="T8" fmla="*/ 159 w 159"/>
                <a:gd name="T9" fmla="*/ 7 h 13"/>
                <a:gd name="T10" fmla="*/ 40 w 159"/>
                <a:gd name="T11" fmla="*/ 13 h 13"/>
                <a:gd name="T12" fmla="*/ 40 w 159"/>
                <a:gd name="T13" fmla="*/ 13 h 13"/>
                <a:gd name="T14" fmla="*/ 31 w 159"/>
                <a:gd name="T15" fmla="*/ 9 h 13"/>
                <a:gd name="T16" fmla="*/ 20 w 159"/>
                <a:gd name="T17" fmla="*/ 8 h 13"/>
                <a:gd name="T18" fmla="*/ 20 w 159"/>
                <a:gd name="T19" fmla="*/ 8 h 13"/>
                <a:gd name="T20" fmla="*/ 17 w 159"/>
                <a:gd name="T21" fmla="*/ 9 h 13"/>
                <a:gd name="T22" fmla="*/ 17 w 159"/>
                <a:gd name="T23" fmla="*/ 9 h 13"/>
                <a:gd name="T24" fmla="*/ 8 w 159"/>
                <a:gd name="T25" fmla="*/ 11 h 13"/>
                <a:gd name="T26" fmla="*/ 0 w 159"/>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3">
                  <a:moveTo>
                    <a:pt x="0" y="13"/>
                  </a:moveTo>
                  <a:lnTo>
                    <a:pt x="0" y="13"/>
                  </a:lnTo>
                  <a:lnTo>
                    <a:pt x="3" y="8"/>
                  </a:lnTo>
                  <a:lnTo>
                    <a:pt x="159" y="0"/>
                  </a:lnTo>
                  <a:lnTo>
                    <a:pt x="159" y="7"/>
                  </a:lnTo>
                  <a:lnTo>
                    <a:pt x="40" y="13"/>
                  </a:lnTo>
                  <a:lnTo>
                    <a:pt x="40" y="13"/>
                  </a:lnTo>
                  <a:lnTo>
                    <a:pt x="31" y="9"/>
                  </a:lnTo>
                  <a:lnTo>
                    <a:pt x="20" y="8"/>
                  </a:lnTo>
                  <a:lnTo>
                    <a:pt x="20" y="8"/>
                  </a:lnTo>
                  <a:lnTo>
                    <a:pt x="17" y="9"/>
                  </a:lnTo>
                  <a:lnTo>
                    <a:pt x="17" y="9"/>
                  </a:lnTo>
                  <a:lnTo>
                    <a:pt x="8" y="11"/>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345"/>
            <p:cNvSpPr>
              <a:spLocks/>
            </p:cNvSpPr>
            <p:nvPr/>
          </p:nvSpPr>
          <p:spPr bwMode="auto">
            <a:xfrm>
              <a:off x="2290152" y="1258182"/>
              <a:ext cx="882693" cy="791631"/>
            </a:xfrm>
            <a:custGeom>
              <a:avLst/>
              <a:gdLst>
                <a:gd name="T0" fmla="*/ 666 w 727"/>
                <a:gd name="T1" fmla="*/ 0 h 652"/>
                <a:gd name="T2" fmla="*/ 666 w 727"/>
                <a:gd name="T3" fmla="*/ 0 h 652"/>
                <a:gd name="T4" fmla="*/ 665 w 727"/>
                <a:gd name="T5" fmla="*/ 0 h 652"/>
                <a:gd name="T6" fmla="*/ 44 w 727"/>
                <a:gd name="T7" fmla="*/ 36 h 652"/>
                <a:gd name="T8" fmla="*/ 44 w 727"/>
                <a:gd name="T9" fmla="*/ 36 h 652"/>
                <a:gd name="T10" fmla="*/ 37 w 727"/>
                <a:gd name="T11" fmla="*/ 38 h 652"/>
                <a:gd name="T12" fmla="*/ 33 w 727"/>
                <a:gd name="T13" fmla="*/ 42 h 652"/>
                <a:gd name="T14" fmla="*/ 30 w 727"/>
                <a:gd name="T15" fmla="*/ 46 h 652"/>
                <a:gd name="T16" fmla="*/ 29 w 727"/>
                <a:gd name="T17" fmla="*/ 51 h 652"/>
                <a:gd name="T18" fmla="*/ 53 w 727"/>
                <a:gd name="T19" fmla="*/ 455 h 652"/>
                <a:gd name="T20" fmla="*/ 53 w 727"/>
                <a:gd name="T21" fmla="*/ 455 h 652"/>
                <a:gd name="T22" fmla="*/ 54 w 727"/>
                <a:gd name="T23" fmla="*/ 460 h 652"/>
                <a:gd name="T24" fmla="*/ 58 w 727"/>
                <a:gd name="T25" fmla="*/ 464 h 652"/>
                <a:gd name="T26" fmla="*/ 63 w 727"/>
                <a:gd name="T27" fmla="*/ 467 h 652"/>
                <a:gd name="T28" fmla="*/ 68 w 727"/>
                <a:gd name="T29" fmla="*/ 468 h 652"/>
                <a:gd name="T30" fmla="*/ 68 w 727"/>
                <a:gd name="T31" fmla="*/ 468 h 652"/>
                <a:gd name="T32" fmla="*/ 69 w 727"/>
                <a:gd name="T33" fmla="*/ 468 h 652"/>
                <a:gd name="T34" fmla="*/ 99 w 727"/>
                <a:gd name="T35" fmla="*/ 467 h 652"/>
                <a:gd name="T36" fmla="*/ 99 w 727"/>
                <a:gd name="T37" fmla="*/ 474 h 652"/>
                <a:gd name="T38" fmla="*/ 56 w 727"/>
                <a:gd name="T39" fmla="*/ 476 h 652"/>
                <a:gd name="T40" fmla="*/ 3 w 727"/>
                <a:gd name="T41" fmla="*/ 633 h 652"/>
                <a:gd name="T42" fmla="*/ 3 w 727"/>
                <a:gd name="T43" fmla="*/ 633 h 652"/>
                <a:gd name="T44" fmla="*/ 2 w 727"/>
                <a:gd name="T45" fmla="*/ 637 h 652"/>
                <a:gd name="T46" fmla="*/ 0 w 727"/>
                <a:gd name="T47" fmla="*/ 641 h 652"/>
                <a:gd name="T48" fmla="*/ 0 w 727"/>
                <a:gd name="T49" fmla="*/ 644 h 652"/>
                <a:gd name="T50" fmla="*/ 2 w 727"/>
                <a:gd name="T51" fmla="*/ 646 h 652"/>
                <a:gd name="T52" fmla="*/ 4 w 727"/>
                <a:gd name="T53" fmla="*/ 649 h 652"/>
                <a:gd name="T54" fmla="*/ 7 w 727"/>
                <a:gd name="T55" fmla="*/ 650 h 652"/>
                <a:gd name="T56" fmla="*/ 13 w 727"/>
                <a:gd name="T57" fmla="*/ 652 h 652"/>
                <a:gd name="T58" fmla="*/ 18 w 727"/>
                <a:gd name="T59" fmla="*/ 652 h 652"/>
                <a:gd name="T60" fmla="*/ 18 w 727"/>
                <a:gd name="T61" fmla="*/ 652 h 652"/>
                <a:gd name="T62" fmla="*/ 21 w 727"/>
                <a:gd name="T63" fmla="*/ 652 h 652"/>
                <a:gd name="T64" fmla="*/ 44 w 727"/>
                <a:gd name="T65" fmla="*/ 650 h 652"/>
                <a:gd name="T66" fmla="*/ 87 w 727"/>
                <a:gd name="T67" fmla="*/ 522 h 652"/>
                <a:gd name="T68" fmla="*/ 727 w 727"/>
                <a:gd name="T69" fmla="*/ 484 h 652"/>
                <a:gd name="T70" fmla="*/ 705 w 727"/>
                <a:gd name="T71" fmla="*/ 438 h 652"/>
                <a:gd name="T72" fmla="*/ 661 w 727"/>
                <a:gd name="T73" fmla="*/ 441 h 652"/>
                <a:gd name="T74" fmla="*/ 661 w 727"/>
                <a:gd name="T75" fmla="*/ 433 h 652"/>
                <a:gd name="T76" fmla="*/ 662 w 727"/>
                <a:gd name="T77" fmla="*/ 433 h 652"/>
                <a:gd name="T78" fmla="*/ 662 w 727"/>
                <a:gd name="T79" fmla="*/ 433 h 652"/>
                <a:gd name="T80" fmla="*/ 690 w 727"/>
                <a:gd name="T81" fmla="*/ 432 h 652"/>
                <a:gd name="T82" fmla="*/ 690 w 727"/>
                <a:gd name="T83" fmla="*/ 432 h 652"/>
                <a:gd name="T84" fmla="*/ 696 w 727"/>
                <a:gd name="T85" fmla="*/ 430 h 652"/>
                <a:gd name="T86" fmla="*/ 700 w 727"/>
                <a:gd name="T87" fmla="*/ 426 h 652"/>
                <a:gd name="T88" fmla="*/ 704 w 727"/>
                <a:gd name="T89" fmla="*/ 422 h 652"/>
                <a:gd name="T90" fmla="*/ 704 w 727"/>
                <a:gd name="T91" fmla="*/ 416 h 652"/>
                <a:gd name="T92" fmla="*/ 679 w 727"/>
                <a:gd name="T93" fmla="*/ 13 h 652"/>
                <a:gd name="T94" fmla="*/ 679 w 727"/>
                <a:gd name="T95" fmla="*/ 13 h 652"/>
                <a:gd name="T96" fmla="*/ 678 w 727"/>
                <a:gd name="T97" fmla="*/ 8 h 652"/>
                <a:gd name="T98" fmla="*/ 675 w 727"/>
                <a:gd name="T99" fmla="*/ 4 h 652"/>
                <a:gd name="T100" fmla="*/ 671 w 727"/>
                <a:gd name="T101" fmla="*/ 0 h 652"/>
                <a:gd name="T102" fmla="*/ 666 w 727"/>
                <a:gd name="T103"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7" h="652">
                  <a:moveTo>
                    <a:pt x="666" y="0"/>
                  </a:moveTo>
                  <a:lnTo>
                    <a:pt x="666" y="0"/>
                  </a:lnTo>
                  <a:lnTo>
                    <a:pt x="665" y="0"/>
                  </a:lnTo>
                  <a:lnTo>
                    <a:pt x="44" y="36"/>
                  </a:lnTo>
                  <a:lnTo>
                    <a:pt x="44" y="36"/>
                  </a:lnTo>
                  <a:lnTo>
                    <a:pt x="37" y="38"/>
                  </a:lnTo>
                  <a:lnTo>
                    <a:pt x="33" y="42"/>
                  </a:lnTo>
                  <a:lnTo>
                    <a:pt x="30" y="46"/>
                  </a:lnTo>
                  <a:lnTo>
                    <a:pt x="29" y="51"/>
                  </a:lnTo>
                  <a:lnTo>
                    <a:pt x="53" y="455"/>
                  </a:lnTo>
                  <a:lnTo>
                    <a:pt x="53" y="455"/>
                  </a:lnTo>
                  <a:lnTo>
                    <a:pt x="54" y="460"/>
                  </a:lnTo>
                  <a:lnTo>
                    <a:pt x="58" y="464"/>
                  </a:lnTo>
                  <a:lnTo>
                    <a:pt x="63" y="467"/>
                  </a:lnTo>
                  <a:lnTo>
                    <a:pt x="68" y="468"/>
                  </a:lnTo>
                  <a:lnTo>
                    <a:pt x="68" y="468"/>
                  </a:lnTo>
                  <a:lnTo>
                    <a:pt x="69" y="468"/>
                  </a:lnTo>
                  <a:lnTo>
                    <a:pt x="99" y="467"/>
                  </a:lnTo>
                  <a:lnTo>
                    <a:pt x="99" y="474"/>
                  </a:lnTo>
                  <a:lnTo>
                    <a:pt x="56" y="476"/>
                  </a:lnTo>
                  <a:lnTo>
                    <a:pt x="3" y="633"/>
                  </a:lnTo>
                  <a:lnTo>
                    <a:pt x="3" y="633"/>
                  </a:lnTo>
                  <a:lnTo>
                    <a:pt x="2" y="637"/>
                  </a:lnTo>
                  <a:lnTo>
                    <a:pt x="0" y="641"/>
                  </a:lnTo>
                  <a:lnTo>
                    <a:pt x="0" y="644"/>
                  </a:lnTo>
                  <a:lnTo>
                    <a:pt x="2" y="646"/>
                  </a:lnTo>
                  <a:lnTo>
                    <a:pt x="4" y="649"/>
                  </a:lnTo>
                  <a:lnTo>
                    <a:pt x="7" y="650"/>
                  </a:lnTo>
                  <a:lnTo>
                    <a:pt x="13" y="652"/>
                  </a:lnTo>
                  <a:lnTo>
                    <a:pt x="18" y="652"/>
                  </a:lnTo>
                  <a:lnTo>
                    <a:pt x="18" y="652"/>
                  </a:lnTo>
                  <a:lnTo>
                    <a:pt x="21" y="652"/>
                  </a:lnTo>
                  <a:lnTo>
                    <a:pt x="44" y="650"/>
                  </a:lnTo>
                  <a:lnTo>
                    <a:pt x="87" y="522"/>
                  </a:lnTo>
                  <a:lnTo>
                    <a:pt x="727" y="484"/>
                  </a:lnTo>
                  <a:lnTo>
                    <a:pt x="705" y="438"/>
                  </a:lnTo>
                  <a:lnTo>
                    <a:pt x="661" y="441"/>
                  </a:lnTo>
                  <a:lnTo>
                    <a:pt x="661" y="433"/>
                  </a:lnTo>
                  <a:lnTo>
                    <a:pt x="662" y="433"/>
                  </a:lnTo>
                  <a:lnTo>
                    <a:pt x="662" y="433"/>
                  </a:lnTo>
                  <a:lnTo>
                    <a:pt x="690" y="432"/>
                  </a:lnTo>
                  <a:lnTo>
                    <a:pt x="690" y="432"/>
                  </a:lnTo>
                  <a:lnTo>
                    <a:pt x="696" y="430"/>
                  </a:lnTo>
                  <a:lnTo>
                    <a:pt x="700" y="426"/>
                  </a:lnTo>
                  <a:lnTo>
                    <a:pt x="704" y="422"/>
                  </a:lnTo>
                  <a:lnTo>
                    <a:pt x="704" y="416"/>
                  </a:lnTo>
                  <a:lnTo>
                    <a:pt x="679" y="13"/>
                  </a:lnTo>
                  <a:lnTo>
                    <a:pt x="679" y="13"/>
                  </a:lnTo>
                  <a:lnTo>
                    <a:pt x="678" y="8"/>
                  </a:lnTo>
                  <a:lnTo>
                    <a:pt x="675" y="4"/>
                  </a:lnTo>
                  <a:lnTo>
                    <a:pt x="671" y="0"/>
                  </a:lnTo>
                  <a:lnTo>
                    <a:pt x="6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346"/>
            <p:cNvSpPr>
              <a:spLocks/>
            </p:cNvSpPr>
            <p:nvPr/>
          </p:nvSpPr>
          <p:spPr bwMode="auto">
            <a:xfrm>
              <a:off x="2363002" y="1314033"/>
              <a:ext cx="819557" cy="568226"/>
            </a:xfrm>
            <a:custGeom>
              <a:avLst/>
              <a:gdLst>
                <a:gd name="T0" fmla="*/ 661 w 675"/>
                <a:gd name="T1" fmla="*/ 432 h 468"/>
                <a:gd name="T2" fmla="*/ 39 w 675"/>
                <a:gd name="T3" fmla="*/ 468 h 468"/>
                <a:gd name="T4" fmla="*/ 39 w 675"/>
                <a:gd name="T5" fmla="*/ 468 h 468"/>
                <a:gd name="T6" fmla="*/ 34 w 675"/>
                <a:gd name="T7" fmla="*/ 467 h 468"/>
                <a:gd name="T8" fmla="*/ 30 w 675"/>
                <a:gd name="T9" fmla="*/ 464 h 468"/>
                <a:gd name="T10" fmla="*/ 25 w 675"/>
                <a:gd name="T11" fmla="*/ 460 h 468"/>
                <a:gd name="T12" fmla="*/ 24 w 675"/>
                <a:gd name="T13" fmla="*/ 455 h 468"/>
                <a:gd name="T14" fmla="*/ 0 w 675"/>
                <a:gd name="T15" fmla="*/ 51 h 468"/>
                <a:gd name="T16" fmla="*/ 0 w 675"/>
                <a:gd name="T17" fmla="*/ 51 h 468"/>
                <a:gd name="T18" fmla="*/ 1 w 675"/>
                <a:gd name="T19" fmla="*/ 46 h 468"/>
                <a:gd name="T20" fmla="*/ 4 w 675"/>
                <a:gd name="T21" fmla="*/ 40 h 468"/>
                <a:gd name="T22" fmla="*/ 8 w 675"/>
                <a:gd name="T23" fmla="*/ 37 h 468"/>
                <a:gd name="T24" fmla="*/ 13 w 675"/>
                <a:gd name="T25" fmla="*/ 36 h 468"/>
                <a:gd name="T26" fmla="*/ 636 w 675"/>
                <a:gd name="T27" fmla="*/ 0 h 468"/>
                <a:gd name="T28" fmla="*/ 636 w 675"/>
                <a:gd name="T29" fmla="*/ 0 h 468"/>
                <a:gd name="T30" fmla="*/ 641 w 675"/>
                <a:gd name="T31" fmla="*/ 0 h 468"/>
                <a:gd name="T32" fmla="*/ 646 w 675"/>
                <a:gd name="T33" fmla="*/ 2 h 468"/>
                <a:gd name="T34" fmla="*/ 649 w 675"/>
                <a:gd name="T35" fmla="*/ 8 h 468"/>
                <a:gd name="T36" fmla="*/ 651 w 675"/>
                <a:gd name="T37" fmla="*/ 13 h 468"/>
                <a:gd name="T38" fmla="*/ 675 w 675"/>
                <a:gd name="T39" fmla="*/ 415 h 468"/>
                <a:gd name="T40" fmla="*/ 675 w 675"/>
                <a:gd name="T41" fmla="*/ 415 h 468"/>
                <a:gd name="T42" fmla="*/ 673 w 675"/>
                <a:gd name="T43" fmla="*/ 422 h 468"/>
                <a:gd name="T44" fmla="*/ 671 w 675"/>
                <a:gd name="T45" fmla="*/ 426 h 468"/>
                <a:gd name="T46" fmla="*/ 667 w 675"/>
                <a:gd name="T47" fmla="*/ 430 h 468"/>
                <a:gd name="T48" fmla="*/ 661 w 675"/>
                <a:gd name="T49" fmla="*/ 432 h 468"/>
                <a:gd name="T50" fmla="*/ 661 w 675"/>
                <a:gd name="T51" fmla="*/ 43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5" h="468">
                  <a:moveTo>
                    <a:pt x="661" y="432"/>
                  </a:moveTo>
                  <a:lnTo>
                    <a:pt x="39" y="468"/>
                  </a:lnTo>
                  <a:lnTo>
                    <a:pt x="39" y="468"/>
                  </a:lnTo>
                  <a:lnTo>
                    <a:pt x="34" y="467"/>
                  </a:lnTo>
                  <a:lnTo>
                    <a:pt x="30" y="464"/>
                  </a:lnTo>
                  <a:lnTo>
                    <a:pt x="25" y="460"/>
                  </a:lnTo>
                  <a:lnTo>
                    <a:pt x="24" y="455"/>
                  </a:lnTo>
                  <a:lnTo>
                    <a:pt x="0" y="51"/>
                  </a:lnTo>
                  <a:lnTo>
                    <a:pt x="0" y="51"/>
                  </a:lnTo>
                  <a:lnTo>
                    <a:pt x="1" y="46"/>
                  </a:lnTo>
                  <a:lnTo>
                    <a:pt x="4" y="40"/>
                  </a:lnTo>
                  <a:lnTo>
                    <a:pt x="8" y="37"/>
                  </a:lnTo>
                  <a:lnTo>
                    <a:pt x="13" y="36"/>
                  </a:lnTo>
                  <a:lnTo>
                    <a:pt x="636" y="0"/>
                  </a:lnTo>
                  <a:lnTo>
                    <a:pt x="636" y="0"/>
                  </a:lnTo>
                  <a:lnTo>
                    <a:pt x="641" y="0"/>
                  </a:lnTo>
                  <a:lnTo>
                    <a:pt x="646" y="2"/>
                  </a:lnTo>
                  <a:lnTo>
                    <a:pt x="649" y="8"/>
                  </a:lnTo>
                  <a:lnTo>
                    <a:pt x="651" y="13"/>
                  </a:lnTo>
                  <a:lnTo>
                    <a:pt x="675" y="415"/>
                  </a:lnTo>
                  <a:lnTo>
                    <a:pt x="675" y="415"/>
                  </a:lnTo>
                  <a:lnTo>
                    <a:pt x="673" y="422"/>
                  </a:lnTo>
                  <a:lnTo>
                    <a:pt x="671" y="426"/>
                  </a:lnTo>
                  <a:lnTo>
                    <a:pt x="667" y="430"/>
                  </a:lnTo>
                  <a:lnTo>
                    <a:pt x="661" y="432"/>
                  </a:lnTo>
                  <a:lnTo>
                    <a:pt x="661" y="432"/>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347"/>
            <p:cNvSpPr>
              <a:spLocks/>
            </p:cNvSpPr>
            <p:nvPr/>
          </p:nvSpPr>
          <p:spPr bwMode="auto">
            <a:xfrm>
              <a:off x="3085426" y="1810624"/>
              <a:ext cx="46138" cy="32783"/>
            </a:xfrm>
            <a:custGeom>
              <a:avLst/>
              <a:gdLst>
                <a:gd name="T0" fmla="*/ 38 w 38"/>
                <a:gd name="T1" fmla="*/ 24 h 27"/>
                <a:gd name="T2" fmla="*/ 2 w 38"/>
                <a:gd name="T3" fmla="*/ 27 h 27"/>
                <a:gd name="T4" fmla="*/ 0 w 38"/>
                <a:gd name="T5" fmla="*/ 5 h 27"/>
                <a:gd name="T6" fmla="*/ 0 w 38"/>
                <a:gd name="T7" fmla="*/ 5 h 27"/>
                <a:gd name="T8" fmla="*/ 2 w 38"/>
                <a:gd name="T9" fmla="*/ 2 h 27"/>
                <a:gd name="T10" fmla="*/ 4 w 38"/>
                <a:gd name="T11" fmla="*/ 2 h 27"/>
                <a:gd name="T12" fmla="*/ 33 w 38"/>
                <a:gd name="T13" fmla="*/ 0 h 27"/>
                <a:gd name="T14" fmla="*/ 33 w 38"/>
                <a:gd name="T15" fmla="*/ 0 h 27"/>
                <a:gd name="T16" fmla="*/ 35 w 38"/>
                <a:gd name="T17" fmla="*/ 1 h 27"/>
                <a:gd name="T18" fmla="*/ 37 w 38"/>
                <a:gd name="T19" fmla="*/ 4 h 27"/>
                <a:gd name="T20" fmla="*/ 38 w 38"/>
                <a:gd name="T21"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7">
                  <a:moveTo>
                    <a:pt x="38" y="24"/>
                  </a:moveTo>
                  <a:lnTo>
                    <a:pt x="2" y="27"/>
                  </a:lnTo>
                  <a:lnTo>
                    <a:pt x="0" y="5"/>
                  </a:lnTo>
                  <a:lnTo>
                    <a:pt x="0" y="5"/>
                  </a:lnTo>
                  <a:lnTo>
                    <a:pt x="2" y="2"/>
                  </a:lnTo>
                  <a:lnTo>
                    <a:pt x="4" y="2"/>
                  </a:lnTo>
                  <a:lnTo>
                    <a:pt x="33" y="0"/>
                  </a:lnTo>
                  <a:lnTo>
                    <a:pt x="33" y="0"/>
                  </a:lnTo>
                  <a:lnTo>
                    <a:pt x="35" y="1"/>
                  </a:lnTo>
                  <a:lnTo>
                    <a:pt x="37" y="4"/>
                  </a:lnTo>
                  <a:lnTo>
                    <a:pt x="38" y="24"/>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348"/>
            <p:cNvSpPr>
              <a:spLocks/>
            </p:cNvSpPr>
            <p:nvPr/>
          </p:nvSpPr>
          <p:spPr bwMode="auto">
            <a:xfrm>
              <a:off x="2443136" y="1849477"/>
              <a:ext cx="46138" cy="31568"/>
            </a:xfrm>
            <a:custGeom>
              <a:avLst/>
              <a:gdLst>
                <a:gd name="T0" fmla="*/ 38 w 38"/>
                <a:gd name="T1" fmla="*/ 23 h 26"/>
                <a:gd name="T2" fmla="*/ 1 w 38"/>
                <a:gd name="T3" fmla="*/ 26 h 26"/>
                <a:gd name="T4" fmla="*/ 0 w 38"/>
                <a:gd name="T5" fmla="*/ 4 h 26"/>
                <a:gd name="T6" fmla="*/ 0 w 38"/>
                <a:gd name="T7" fmla="*/ 4 h 26"/>
                <a:gd name="T8" fmla="*/ 1 w 38"/>
                <a:gd name="T9" fmla="*/ 3 h 26"/>
                <a:gd name="T10" fmla="*/ 4 w 38"/>
                <a:gd name="T11" fmla="*/ 1 h 26"/>
                <a:gd name="T12" fmla="*/ 32 w 38"/>
                <a:gd name="T13" fmla="*/ 0 h 26"/>
                <a:gd name="T14" fmla="*/ 32 w 38"/>
                <a:gd name="T15" fmla="*/ 0 h 26"/>
                <a:gd name="T16" fmla="*/ 35 w 38"/>
                <a:gd name="T17" fmla="*/ 0 h 26"/>
                <a:gd name="T18" fmla="*/ 36 w 38"/>
                <a:gd name="T19" fmla="*/ 3 h 26"/>
                <a:gd name="T20" fmla="*/ 38 w 38"/>
                <a:gd name="T2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6">
                  <a:moveTo>
                    <a:pt x="38" y="23"/>
                  </a:moveTo>
                  <a:lnTo>
                    <a:pt x="1" y="26"/>
                  </a:lnTo>
                  <a:lnTo>
                    <a:pt x="0" y="4"/>
                  </a:lnTo>
                  <a:lnTo>
                    <a:pt x="0" y="4"/>
                  </a:lnTo>
                  <a:lnTo>
                    <a:pt x="1" y="3"/>
                  </a:lnTo>
                  <a:lnTo>
                    <a:pt x="4" y="1"/>
                  </a:lnTo>
                  <a:lnTo>
                    <a:pt x="32" y="0"/>
                  </a:lnTo>
                  <a:lnTo>
                    <a:pt x="32" y="0"/>
                  </a:lnTo>
                  <a:lnTo>
                    <a:pt x="35" y="0"/>
                  </a:lnTo>
                  <a:lnTo>
                    <a:pt x="36" y="3"/>
                  </a:lnTo>
                  <a:lnTo>
                    <a:pt x="38" y="23"/>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349"/>
            <p:cNvSpPr>
              <a:spLocks/>
            </p:cNvSpPr>
            <p:nvPr/>
          </p:nvSpPr>
          <p:spPr bwMode="auto">
            <a:xfrm>
              <a:off x="2327792" y="1845835"/>
              <a:ext cx="943401" cy="259830"/>
            </a:xfrm>
            <a:custGeom>
              <a:avLst/>
              <a:gdLst>
                <a:gd name="T0" fmla="*/ 761 w 777"/>
                <a:gd name="T1" fmla="*/ 170 h 214"/>
                <a:gd name="T2" fmla="*/ 21 w 777"/>
                <a:gd name="T3" fmla="*/ 214 h 214"/>
                <a:gd name="T4" fmla="*/ 21 w 777"/>
                <a:gd name="T5" fmla="*/ 214 h 214"/>
                <a:gd name="T6" fmla="*/ 14 w 777"/>
                <a:gd name="T7" fmla="*/ 214 h 214"/>
                <a:gd name="T8" fmla="*/ 9 w 777"/>
                <a:gd name="T9" fmla="*/ 214 h 214"/>
                <a:gd name="T10" fmla="*/ 5 w 777"/>
                <a:gd name="T11" fmla="*/ 211 h 214"/>
                <a:gd name="T12" fmla="*/ 2 w 777"/>
                <a:gd name="T13" fmla="*/ 210 h 214"/>
                <a:gd name="T14" fmla="*/ 0 w 777"/>
                <a:gd name="T15" fmla="*/ 207 h 214"/>
                <a:gd name="T16" fmla="*/ 0 w 777"/>
                <a:gd name="T17" fmla="*/ 203 h 214"/>
                <a:gd name="T18" fmla="*/ 0 w 777"/>
                <a:gd name="T19" fmla="*/ 199 h 214"/>
                <a:gd name="T20" fmla="*/ 3 w 777"/>
                <a:gd name="T21" fmla="*/ 195 h 214"/>
                <a:gd name="T22" fmla="*/ 56 w 777"/>
                <a:gd name="T23" fmla="*/ 38 h 214"/>
                <a:gd name="T24" fmla="*/ 705 w 777"/>
                <a:gd name="T25" fmla="*/ 0 h 214"/>
                <a:gd name="T26" fmla="*/ 769 w 777"/>
                <a:gd name="T27" fmla="*/ 139 h 214"/>
                <a:gd name="T28" fmla="*/ 769 w 777"/>
                <a:gd name="T29" fmla="*/ 139 h 214"/>
                <a:gd name="T30" fmla="*/ 773 w 777"/>
                <a:gd name="T31" fmla="*/ 146 h 214"/>
                <a:gd name="T32" fmla="*/ 775 w 777"/>
                <a:gd name="T33" fmla="*/ 153 h 214"/>
                <a:gd name="T34" fmla="*/ 777 w 777"/>
                <a:gd name="T35" fmla="*/ 157 h 214"/>
                <a:gd name="T36" fmla="*/ 777 w 777"/>
                <a:gd name="T37" fmla="*/ 161 h 214"/>
                <a:gd name="T38" fmla="*/ 775 w 777"/>
                <a:gd name="T39" fmla="*/ 165 h 214"/>
                <a:gd name="T40" fmla="*/ 773 w 777"/>
                <a:gd name="T41" fmla="*/ 168 h 214"/>
                <a:gd name="T42" fmla="*/ 767 w 777"/>
                <a:gd name="T43" fmla="*/ 169 h 214"/>
                <a:gd name="T44" fmla="*/ 761 w 777"/>
                <a:gd name="T45" fmla="*/ 17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7" h="214">
                  <a:moveTo>
                    <a:pt x="761" y="170"/>
                  </a:moveTo>
                  <a:lnTo>
                    <a:pt x="21" y="214"/>
                  </a:lnTo>
                  <a:lnTo>
                    <a:pt x="21" y="214"/>
                  </a:lnTo>
                  <a:lnTo>
                    <a:pt x="14" y="214"/>
                  </a:lnTo>
                  <a:lnTo>
                    <a:pt x="9" y="214"/>
                  </a:lnTo>
                  <a:lnTo>
                    <a:pt x="5" y="211"/>
                  </a:lnTo>
                  <a:lnTo>
                    <a:pt x="2" y="210"/>
                  </a:lnTo>
                  <a:lnTo>
                    <a:pt x="0" y="207"/>
                  </a:lnTo>
                  <a:lnTo>
                    <a:pt x="0" y="203"/>
                  </a:lnTo>
                  <a:lnTo>
                    <a:pt x="0" y="199"/>
                  </a:lnTo>
                  <a:lnTo>
                    <a:pt x="3" y="195"/>
                  </a:lnTo>
                  <a:lnTo>
                    <a:pt x="56" y="38"/>
                  </a:lnTo>
                  <a:lnTo>
                    <a:pt x="705" y="0"/>
                  </a:lnTo>
                  <a:lnTo>
                    <a:pt x="769" y="139"/>
                  </a:lnTo>
                  <a:lnTo>
                    <a:pt x="769" y="139"/>
                  </a:lnTo>
                  <a:lnTo>
                    <a:pt x="773" y="146"/>
                  </a:lnTo>
                  <a:lnTo>
                    <a:pt x="775" y="153"/>
                  </a:lnTo>
                  <a:lnTo>
                    <a:pt x="777" y="157"/>
                  </a:lnTo>
                  <a:lnTo>
                    <a:pt x="777" y="161"/>
                  </a:lnTo>
                  <a:lnTo>
                    <a:pt x="775" y="165"/>
                  </a:lnTo>
                  <a:lnTo>
                    <a:pt x="773" y="168"/>
                  </a:lnTo>
                  <a:lnTo>
                    <a:pt x="767" y="169"/>
                  </a:lnTo>
                  <a:lnTo>
                    <a:pt x="761" y="170"/>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350"/>
            <p:cNvSpPr>
              <a:spLocks/>
            </p:cNvSpPr>
            <p:nvPr/>
          </p:nvSpPr>
          <p:spPr bwMode="auto">
            <a:xfrm>
              <a:off x="2327792" y="1845835"/>
              <a:ext cx="943401" cy="259830"/>
            </a:xfrm>
            <a:custGeom>
              <a:avLst/>
              <a:gdLst>
                <a:gd name="T0" fmla="*/ 761 w 777"/>
                <a:gd name="T1" fmla="*/ 170 h 214"/>
                <a:gd name="T2" fmla="*/ 21 w 777"/>
                <a:gd name="T3" fmla="*/ 214 h 214"/>
                <a:gd name="T4" fmla="*/ 21 w 777"/>
                <a:gd name="T5" fmla="*/ 214 h 214"/>
                <a:gd name="T6" fmla="*/ 14 w 777"/>
                <a:gd name="T7" fmla="*/ 214 h 214"/>
                <a:gd name="T8" fmla="*/ 9 w 777"/>
                <a:gd name="T9" fmla="*/ 214 h 214"/>
                <a:gd name="T10" fmla="*/ 5 w 777"/>
                <a:gd name="T11" fmla="*/ 211 h 214"/>
                <a:gd name="T12" fmla="*/ 2 w 777"/>
                <a:gd name="T13" fmla="*/ 210 h 214"/>
                <a:gd name="T14" fmla="*/ 0 w 777"/>
                <a:gd name="T15" fmla="*/ 207 h 214"/>
                <a:gd name="T16" fmla="*/ 0 w 777"/>
                <a:gd name="T17" fmla="*/ 203 h 214"/>
                <a:gd name="T18" fmla="*/ 0 w 777"/>
                <a:gd name="T19" fmla="*/ 199 h 214"/>
                <a:gd name="T20" fmla="*/ 3 w 777"/>
                <a:gd name="T21" fmla="*/ 195 h 214"/>
                <a:gd name="T22" fmla="*/ 56 w 777"/>
                <a:gd name="T23" fmla="*/ 38 h 214"/>
                <a:gd name="T24" fmla="*/ 705 w 777"/>
                <a:gd name="T25" fmla="*/ 0 h 214"/>
                <a:gd name="T26" fmla="*/ 769 w 777"/>
                <a:gd name="T27" fmla="*/ 139 h 214"/>
                <a:gd name="T28" fmla="*/ 769 w 777"/>
                <a:gd name="T29" fmla="*/ 139 h 214"/>
                <a:gd name="T30" fmla="*/ 773 w 777"/>
                <a:gd name="T31" fmla="*/ 146 h 214"/>
                <a:gd name="T32" fmla="*/ 775 w 777"/>
                <a:gd name="T33" fmla="*/ 153 h 214"/>
                <a:gd name="T34" fmla="*/ 777 w 777"/>
                <a:gd name="T35" fmla="*/ 157 h 214"/>
                <a:gd name="T36" fmla="*/ 777 w 777"/>
                <a:gd name="T37" fmla="*/ 161 h 214"/>
                <a:gd name="T38" fmla="*/ 775 w 777"/>
                <a:gd name="T39" fmla="*/ 165 h 214"/>
                <a:gd name="T40" fmla="*/ 773 w 777"/>
                <a:gd name="T41" fmla="*/ 168 h 214"/>
                <a:gd name="T42" fmla="*/ 767 w 777"/>
                <a:gd name="T43" fmla="*/ 169 h 214"/>
                <a:gd name="T44" fmla="*/ 761 w 777"/>
                <a:gd name="T45" fmla="*/ 17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7" h="214">
                  <a:moveTo>
                    <a:pt x="761" y="170"/>
                  </a:moveTo>
                  <a:lnTo>
                    <a:pt x="21" y="214"/>
                  </a:lnTo>
                  <a:lnTo>
                    <a:pt x="21" y="214"/>
                  </a:lnTo>
                  <a:lnTo>
                    <a:pt x="14" y="214"/>
                  </a:lnTo>
                  <a:lnTo>
                    <a:pt x="9" y="214"/>
                  </a:lnTo>
                  <a:lnTo>
                    <a:pt x="5" y="211"/>
                  </a:lnTo>
                  <a:lnTo>
                    <a:pt x="2" y="210"/>
                  </a:lnTo>
                  <a:lnTo>
                    <a:pt x="0" y="207"/>
                  </a:lnTo>
                  <a:lnTo>
                    <a:pt x="0" y="203"/>
                  </a:lnTo>
                  <a:lnTo>
                    <a:pt x="0" y="199"/>
                  </a:lnTo>
                  <a:lnTo>
                    <a:pt x="3" y="195"/>
                  </a:lnTo>
                  <a:lnTo>
                    <a:pt x="56" y="38"/>
                  </a:lnTo>
                  <a:lnTo>
                    <a:pt x="705" y="0"/>
                  </a:lnTo>
                  <a:lnTo>
                    <a:pt x="769" y="139"/>
                  </a:lnTo>
                  <a:lnTo>
                    <a:pt x="769" y="139"/>
                  </a:lnTo>
                  <a:lnTo>
                    <a:pt x="773" y="146"/>
                  </a:lnTo>
                  <a:lnTo>
                    <a:pt x="775" y="153"/>
                  </a:lnTo>
                  <a:lnTo>
                    <a:pt x="777" y="157"/>
                  </a:lnTo>
                  <a:lnTo>
                    <a:pt x="777" y="161"/>
                  </a:lnTo>
                  <a:lnTo>
                    <a:pt x="775" y="165"/>
                  </a:lnTo>
                  <a:lnTo>
                    <a:pt x="773" y="168"/>
                  </a:lnTo>
                  <a:lnTo>
                    <a:pt x="767" y="169"/>
                  </a:lnTo>
                  <a:lnTo>
                    <a:pt x="761"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351"/>
            <p:cNvSpPr>
              <a:spLocks/>
            </p:cNvSpPr>
            <p:nvPr/>
          </p:nvSpPr>
          <p:spPr bwMode="auto">
            <a:xfrm>
              <a:off x="2377572" y="1862833"/>
              <a:ext cx="846269" cy="205193"/>
            </a:xfrm>
            <a:custGeom>
              <a:avLst/>
              <a:gdLst>
                <a:gd name="T0" fmla="*/ 0 w 697"/>
                <a:gd name="T1" fmla="*/ 169 h 169"/>
                <a:gd name="T2" fmla="*/ 36 w 697"/>
                <a:gd name="T3" fmla="*/ 36 h 169"/>
                <a:gd name="T4" fmla="*/ 643 w 697"/>
                <a:gd name="T5" fmla="*/ 0 h 169"/>
                <a:gd name="T6" fmla="*/ 697 w 697"/>
                <a:gd name="T7" fmla="*/ 128 h 169"/>
                <a:gd name="T8" fmla="*/ 0 w 697"/>
                <a:gd name="T9" fmla="*/ 169 h 169"/>
              </a:gdLst>
              <a:ahLst/>
              <a:cxnLst>
                <a:cxn ang="0">
                  <a:pos x="T0" y="T1"/>
                </a:cxn>
                <a:cxn ang="0">
                  <a:pos x="T2" y="T3"/>
                </a:cxn>
                <a:cxn ang="0">
                  <a:pos x="T4" y="T5"/>
                </a:cxn>
                <a:cxn ang="0">
                  <a:pos x="T6" y="T7"/>
                </a:cxn>
                <a:cxn ang="0">
                  <a:pos x="T8" y="T9"/>
                </a:cxn>
              </a:cxnLst>
              <a:rect l="0" t="0" r="r" b="b"/>
              <a:pathLst>
                <a:path w="697" h="169">
                  <a:moveTo>
                    <a:pt x="0" y="169"/>
                  </a:moveTo>
                  <a:lnTo>
                    <a:pt x="36" y="36"/>
                  </a:lnTo>
                  <a:lnTo>
                    <a:pt x="643" y="0"/>
                  </a:lnTo>
                  <a:lnTo>
                    <a:pt x="697" y="128"/>
                  </a:lnTo>
                  <a:lnTo>
                    <a:pt x="0" y="169"/>
                  </a:lnTo>
                  <a:close/>
                </a:path>
              </a:pathLst>
            </a:custGeom>
            <a:solidFill>
              <a:srgbClr val="80BD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352"/>
            <p:cNvSpPr>
              <a:spLocks/>
            </p:cNvSpPr>
            <p:nvPr/>
          </p:nvSpPr>
          <p:spPr bwMode="auto">
            <a:xfrm>
              <a:off x="2377572" y="1862833"/>
              <a:ext cx="846269" cy="205193"/>
            </a:xfrm>
            <a:custGeom>
              <a:avLst/>
              <a:gdLst>
                <a:gd name="T0" fmla="*/ 0 w 697"/>
                <a:gd name="T1" fmla="*/ 169 h 169"/>
                <a:gd name="T2" fmla="*/ 36 w 697"/>
                <a:gd name="T3" fmla="*/ 36 h 169"/>
                <a:gd name="T4" fmla="*/ 643 w 697"/>
                <a:gd name="T5" fmla="*/ 0 h 169"/>
                <a:gd name="T6" fmla="*/ 697 w 697"/>
                <a:gd name="T7" fmla="*/ 128 h 169"/>
                <a:gd name="T8" fmla="*/ 0 w 697"/>
                <a:gd name="T9" fmla="*/ 169 h 169"/>
              </a:gdLst>
              <a:ahLst/>
              <a:cxnLst>
                <a:cxn ang="0">
                  <a:pos x="T0" y="T1"/>
                </a:cxn>
                <a:cxn ang="0">
                  <a:pos x="T2" y="T3"/>
                </a:cxn>
                <a:cxn ang="0">
                  <a:pos x="T4" y="T5"/>
                </a:cxn>
                <a:cxn ang="0">
                  <a:pos x="T6" y="T7"/>
                </a:cxn>
                <a:cxn ang="0">
                  <a:pos x="T8" y="T9"/>
                </a:cxn>
              </a:cxnLst>
              <a:rect l="0" t="0" r="r" b="b"/>
              <a:pathLst>
                <a:path w="697" h="169">
                  <a:moveTo>
                    <a:pt x="0" y="169"/>
                  </a:moveTo>
                  <a:lnTo>
                    <a:pt x="36" y="36"/>
                  </a:lnTo>
                  <a:lnTo>
                    <a:pt x="643" y="0"/>
                  </a:lnTo>
                  <a:lnTo>
                    <a:pt x="697" y="128"/>
                  </a:lnTo>
                  <a:lnTo>
                    <a:pt x="0" y="1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353"/>
            <p:cNvSpPr>
              <a:spLocks/>
            </p:cNvSpPr>
            <p:nvPr/>
          </p:nvSpPr>
          <p:spPr bwMode="auto">
            <a:xfrm>
              <a:off x="2341147" y="2041314"/>
              <a:ext cx="917904" cy="60708"/>
            </a:xfrm>
            <a:custGeom>
              <a:avLst/>
              <a:gdLst>
                <a:gd name="T0" fmla="*/ 754 w 756"/>
                <a:gd name="T1" fmla="*/ 7 h 50"/>
                <a:gd name="T2" fmla="*/ 3 w 756"/>
                <a:gd name="T3" fmla="*/ 50 h 50"/>
                <a:gd name="T4" fmla="*/ 3 w 756"/>
                <a:gd name="T5" fmla="*/ 50 h 50"/>
                <a:gd name="T6" fmla="*/ 2 w 756"/>
                <a:gd name="T7" fmla="*/ 50 h 50"/>
                <a:gd name="T8" fmla="*/ 0 w 756"/>
                <a:gd name="T9" fmla="*/ 47 h 50"/>
                <a:gd name="T10" fmla="*/ 0 w 756"/>
                <a:gd name="T11" fmla="*/ 47 h 50"/>
                <a:gd name="T12" fmla="*/ 0 w 756"/>
                <a:gd name="T13" fmla="*/ 46 h 50"/>
                <a:gd name="T14" fmla="*/ 3 w 756"/>
                <a:gd name="T15" fmla="*/ 45 h 50"/>
                <a:gd name="T16" fmla="*/ 754 w 756"/>
                <a:gd name="T17" fmla="*/ 0 h 50"/>
                <a:gd name="T18" fmla="*/ 754 w 756"/>
                <a:gd name="T19" fmla="*/ 0 h 50"/>
                <a:gd name="T20" fmla="*/ 755 w 756"/>
                <a:gd name="T21" fmla="*/ 1 h 50"/>
                <a:gd name="T22" fmla="*/ 756 w 756"/>
                <a:gd name="T23" fmla="*/ 3 h 50"/>
                <a:gd name="T24" fmla="*/ 756 w 756"/>
                <a:gd name="T25" fmla="*/ 3 h 50"/>
                <a:gd name="T26" fmla="*/ 756 w 756"/>
                <a:gd name="T27" fmla="*/ 5 h 50"/>
                <a:gd name="T28" fmla="*/ 754 w 756"/>
                <a:gd name="T29" fmla="*/ 7 h 50"/>
                <a:gd name="T30" fmla="*/ 754 w 756"/>
                <a:gd name="T31"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6" h="50">
                  <a:moveTo>
                    <a:pt x="754" y="7"/>
                  </a:moveTo>
                  <a:lnTo>
                    <a:pt x="3" y="50"/>
                  </a:lnTo>
                  <a:lnTo>
                    <a:pt x="3" y="50"/>
                  </a:lnTo>
                  <a:lnTo>
                    <a:pt x="2" y="50"/>
                  </a:lnTo>
                  <a:lnTo>
                    <a:pt x="0" y="47"/>
                  </a:lnTo>
                  <a:lnTo>
                    <a:pt x="0" y="47"/>
                  </a:lnTo>
                  <a:lnTo>
                    <a:pt x="0" y="46"/>
                  </a:lnTo>
                  <a:lnTo>
                    <a:pt x="3" y="45"/>
                  </a:lnTo>
                  <a:lnTo>
                    <a:pt x="754" y="0"/>
                  </a:lnTo>
                  <a:lnTo>
                    <a:pt x="754" y="0"/>
                  </a:lnTo>
                  <a:lnTo>
                    <a:pt x="755" y="1"/>
                  </a:lnTo>
                  <a:lnTo>
                    <a:pt x="756" y="3"/>
                  </a:lnTo>
                  <a:lnTo>
                    <a:pt x="756" y="3"/>
                  </a:lnTo>
                  <a:lnTo>
                    <a:pt x="756" y="5"/>
                  </a:lnTo>
                  <a:lnTo>
                    <a:pt x="754" y="7"/>
                  </a:lnTo>
                  <a:lnTo>
                    <a:pt x="754" y="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354"/>
            <p:cNvSpPr>
              <a:spLocks/>
            </p:cNvSpPr>
            <p:nvPr/>
          </p:nvSpPr>
          <p:spPr bwMode="auto">
            <a:xfrm>
              <a:off x="3089069" y="1817909"/>
              <a:ext cx="41281" cy="46138"/>
            </a:xfrm>
            <a:custGeom>
              <a:avLst/>
              <a:gdLst>
                <a:gd name="T0" fmla="*/ 31 w 34"/>
                <a:gd name="T1" fmla="*/ 37 h 38"/>
                <a:gd name="T2" fmla="*/ 5 w 34"/>
                <a:gd name="T3" fmla="*/ 38 h 38"/>
                <a:gd name="T4" fmla="*/ 5 w 34"/>
                <a:gd name="T5" fmla="*/ 38 h 38"/>
                <a:gd name="T6" fmla="*/ 3 w 34"/>
                <a:gd name="T7" fmla="*/ 38 h 38"/>
                <a:gd name="T8" fmla="*/ 1 w 34"/>
                <a:gd name="T9" fmla="*/ 36 h 38"/>
                <a:gd name="T10" fmla="*/ 0 w 34"/>
                <a:gd name="T11" fmla="*/ 4 h 38"/>
                <a:gd name="T12" fmla="*/ 0 w 34"/>
                <a:gd name="T13" fmla="*/ 4 h 38"/>
                <a:gd name="T14" fmla="*/ 1 w 34"/>
                <a:gd name="T15" fmla="*/ 3 h 38"/>
                <a:gd name="T16" fmla="*/ 3 w 34"/>
                <a:gd name="T17" fmla="*/ 2 h 38"/>
                <a:gd name="T18" fmla="*/ 28 w 34"/>
                <a:gd name="T19" fmla="*/ 0 h 38"/>
                <a:gd name="T20" fmla="*/ 28 w 34"/>
                <a:gd name="T21" fmla="*/ 0 h 38"/>
                <a:gd name="T22" fmla="*/ 31 w 34"/>
                <a:gd name="T23" fmla="*/ 2 h 38"/>
                <a:gd name="T24" fmla="*/ 32 w 34"/>
                <a:gd name="T25" fmla="*/ 3 h 38"/>
                <a:gd name="T26" fmla="*/ 34 w 34"/>
                <a:gd name="T27" fmla="*/ 34 h 38"/>
                <a:gd name="T28" fmla="*/ 34 w 34"/>
                <a:gd name="T29" fmla="*/ 34 h 38"/>
                <a:gd name="T30" fmla="*/ 32 w 34"/>
                <a:gd name="T31" fmla="*/ 36 h 38"/>
                <a:gd name="T32" fmla="*/ 31 w 34"/>
                <a:gd name="T33" fmla="*/ 37 h 38"/>
                <a:gd name="T34" fmla="*/ 31 w 34"/>
                <a:gd name="T3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8">
                  <a:moveTo>
                    <a:pt x="31" y="37"/>
                  </a:moveTo>
                  <a:lnTo>
                    <a:pt x="5" y="38"/>
                  </a:lnTo>
                  <a:lnTo>
                    <a:pt x="5" y="38"/>
                  </a:lnTo>
                  <a:lnTo>
                    <a:pt x="3" y="38"/>
                  </a:lnTo>
                  <a:lnTo>
                    <a:pt x="1" y="36"/>
                  </a:lnTo>
                  <a:lnTo>
                    <a:pt x="0" y="4"/>
                  </a:lnTo>
                  <a:lnTo>
                    <a:pt x="0" y="4"/>
                  </a:lnTo>
                  <a:lnTo>
                    <a:pt x="1" y="3"/>
                  </a:lnTo>
                  <a:lnTo>
                    <a:pt x="3" y="2"/>
                  </a:lnTo>
                  <a:lnTo>
                    <a:pt x="28" y="0"/>
                  </a:lnTo>
                  <a:lnTo>
                    <a:pt x="28" y="0"/>
                  </a:lnTo>
                  <a:lnTo>
                    <a:pt x="31" y="2"/>
                  </a:lnTo>
                  <a:lnTo>
                    <a:pt x="32" y="3"/>
                  </a:lnTo>
                  <a:lnTo>
                    <a:pt x="34" y="34"/>
                  </a:lnTo>
                  <a:lnTo>
                    <a:pt x="34" y="34"/>
                  </a:lnTo>
                  <a:lnTo>
                    <a:pt x="32" y="36"/>
                  </a:lnTo>
                  <a:lnTo>
                    <a:pt x="31" y="37"/>
                  </a:lnTo>
                  <a:lnTo>
                    <a:pt x="31" y="3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355"/>
            <p:cNvSpPr>
              <a:spLocks/>
            </p:cNvSpPr>
            <p:nvPr/>
          </p:nvSpPr>
          <p:spPr bwMode="auto">
            <a:xfrm>
              <a:off x="2446779" y="1855548"/>
              <a:ext cx="40068" cy="46138"/>
            </a:xfrm>
            <a:custGeom>
              <a:avLst/>
              <a:gdLst>
                <a:gd name="T0" fmla="*/ 31 w 33"/>
                <a:gd name="T1" fmla="*/ 37 h 38"/>
                <a:gd name="T2" fmla="*/ 5 w 33"/>
                <a:gd name="T3" fmla="*/ 38 h 38"/>
                <a:gd name="T4" fmla="*/ 5 w 33"/>
                <a:gd name="T5" fmla="*/ 38 h 38"/>
                <a:gd name="T6" fmla="*/ 2 w 33"/>
                <a:gd name="T7" fmla="*/ 38 h 38"/>
                <a:gd name="T8" fmla="*/ 1 w 33"/>
                <a:gd name="T9" fmla="*/ 36 h 38"/>
                <a:gd name="T10" fmla="*/ 0 w 33"/>
                <a:gd name="T11" fmla="*/ 6 h 38"/>
                <a:gd name="T12" fmla="*/ 0 w 33"/>
                <a:gd name="T13" fmla="*/ 6 h 38"/>
                <a:gd name="T14" fmla="*/ 1 w 33"/>
                <a:gd name="T15" fmla="*/ 3 h 38"/>
                <a:gd name="T16" fmla="*/ 2 w 33"/>
                <a:gd name="T17" fmla="*/ 2 h 38"/>
                <a:gd name="T18" fmla="*/ 28 w 33"/>
                <a:gd name="T19" fmla="*/ 0 h 38"/>
                <a:gd name="T20" fmla="*/ 28 w 33"/>
                <a:gd name="T21" fmla="*/ 0 h 38"/>
                <a:gd name="T22" fmla="*/ 31 w 33"/>
                <a:gd name="T23" fmla="*/ 2 h 38"/>
                <a:gd name="T24" fmla="*/ 32 w 33"/>
                <a:gd name="T25" fmla="*/ 3 h 38"/>
                <a:gd name="T26" fmla="*/ 33 w 33"/>
                <a:gd name="T27" fmla="*/ 34 h 38"/>
                <a:gd name="T28" fmla="*/ 33 w 33"/>
                <a:gd name="T29" fmla="*/ 34 h 38"/>
                <a:gd name="T30" fmla="*/ 32 w 33"/>
                <a:gd name="T31" fmla="*/ 36 h 38"/>
                <a:gd name="T32" fmla="*/ 31 w 33"/>
                <a:gd name="T33" fmla="*/ 37 h 38"/>
                <a:gd name="T34" fmla="*/ 31 w 33"/>
                <a:gd name="T3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38">
                  <a:moveTo>
                    <a:pt x="31" y="37"/>
                  </a:moveTo>
                  <a:lnTo>
                    <a:pt x="5" y="38"/>
                  </a:lnTo>
                  <a:lnTo>
                    <a:pt x="5" y="38"/>
                  </a:lnTo>
                  <a:lnTo>
                    <a:pt x="2" y="38"/>
                  </a:lnTo>
                  <a:lnTo>
                    <a:pt x="1" y="36"/>
                  </a:lnTo>
                  <a:lnTo>
                    <a:pt x="0" y="6"/>
                  </a:lnTo>
                  <a:lnTo>
                    <a:pt x="0" y="6"/>
                  </a:lnTo>
                  <a:lnTo>
                    <a:pt x="1" y="3"/>
                  </a:lnTo>
                  <a:lnTo>
                    <a:pt x="2" y="2"/>
                  </a:lnTo>
                  <a:lnTo>
                    <a:pt x="28" y="0"/>
                  </a:lnTo>
                  <a:lnTo>
                    <a:pt x="28" y="0"/>
                  </a:lnTo>
                  <a:lnTo>
                    <a:pt x="31" y="2"/>
                  </a:lnTo>
                  <a:lnTo>
                    <a:pt x="32" y="3"/>
                  </a:lnTo>
                  <a:lnTo>
                    <a:pt x="33" y="34"/>
                  </a:lnTo>
                  <a:lnTo>
                    <a:pt x="33" y="34"/>
                  </a:lnTo>
                  <a:lnTo>
                    <a:pt x="32" y="36"/>
                  </a:lnTo>
                  <a:lnTo>
                    <a:pt x="31" y="37"/>
                  </a:lnTo>
                  <a:lnTo>
                    <a:pt x="31" y="3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356"/>
            <p:cNvSpPr>
              <a:spLocks/>
            </p:cNvSpPr>
            <p:nvPr/>
          </p:nvSpPr>
          <p:spPr bwMode="auto">
            <a:xfrm>
              <a:off x="2434638" y="1780270"/>
              <a:ext cx="36425" cy="30354"/>
            </a:xfrm>
            <a:custGeom>
              <a:avLst/>
              <a:gdLst>
                <a:gd name="T0" fmla="*/ 26 w 30"/>
                <a:gd name="T1" fmla="*/ 23 h 25"/>
                <a:gd name="T2" fmla="*/ 6 w 30"/>
                <a:gd name="T3" fmla="*/ 25 h 25"/>
                <a:gd name="T4" fmla="*/ 6 w 30"/>
                <a:gd name="T5" fmla="*/ 25 h 25"/>
                <a:gd name="T6" fmla="*/ 3 w 30"/>
                <a:gd name="T7" fmla="*/ 23 h 25"/>
                <a:gd name="T8" fmla="*/ 2 w 30"/>
                <a:gd name="T9" fmla="*/ 21 h 25"/>
                <a:gd name="T10" fmla="*/ 0 w 30"/>
                <a:gd name="T11" fmla="*/ 6 h 25"/>
                <a:gd name="T12" fmla="*/ 0 w 30"/>
                <a:gd name="T13" fmla="*/ 6 h 25"/>
                <a:gd name="T14" fmla="*/ 2 w 30"/>
                <a:gd name="T15" fmla="*/ 3 h 25"/>
                <a:gd name="T16" fmla="*/ 4 w 30"/>
                <a:gd name="T17" fmla="*/ 2 h 25"/>
                <a:gd name="T18" fmla="*/ 25 w 30"/>
                <a:gd name="T19" fmla="*/ 0 h 25"/>
                <a:gd name="T20" fmla="*/ 25 w 30"/>
                <a:gd name="T21" fmla="*/ 0 h 25"/>
                <a:gd name="T22" fmla="*/ 27 w 30"/>
                <a:gd name="T23" fmla="*/ 2 h 25"/>
                <a:gd name="T24" fmla="*/ 29 w 30"/>
                <a:gd name="T25" fmla="*/ 4 h 25"/>
                <a:gd name="T26" fmla="*/ 30 w 30"/>
                <a:gd name="T27" fmla="*/ 19 h 25"/>
                <a:gd name="T28" fmla="*/ 30 w 30"/>
                <a:gd name="T29" fmla="*/ 19 h 25"/>
                <a:gd name="T30" fmla="*/ 29 w 30"/>
                <a:gd name="T31" fmla="*/ 22 h 25"/>
                <a:gd name="T32" fmla="*/ 26 w 30"/>
                <a:gd name="T33" fmla="*/ 23 h 25"/>
                <a:gd name="T34" fmla="*/ 26 w 30"/>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5">
                  <a:moveTo>
                    <a:pt x="26" y="23"/>
                  </a:moveTo>
                  <a:lnTo>
                    <a:pt x="6" y="25"/>
                  </a:lnTo>
                  <a:lnTo>
                    <a:pt x="6" y="25"/>
                  </a:lnTo>
                  <a:lnTo>
                    <a:pt x="3" y="23"/>
                  </a:lnTo>
                  <a:lnTo>
                    <a:pt x="2" y="21"/>
                  </a:lnTo>
                  <a:lnTo>
                    <a:pt x="0" y="6"/>
                  </a:lnTo>
                  <a:lnTo>
                    <a:pt x="0" y="6"/>
                  </a:lnTo>
                  <a:lnTo>
                    <a:pt x="2" y="3"/>
                  </a:lnTo>
                  <a:lnTo>
                    <a:pt x="4" y="2"/>
                  </a:lnTo>
                  <a:lnTo>
                    <a:pt x="25" y="0"/>
                  </a:lnTo>
                  <a:lnTo>
                    <a:pt x="25" y="0"/>
                  </a:lnTo>
                  <a:lnTo>
                    <a:pt x="27" y="2"/>
                  </a:lnTo>
                  <a:lnTo>
                    <a:pt x="29" y="4"/>
                  </a:lnTo>
                  <a:lnTo>
                    <a:pt x="30" y="19"/>
                  </a:lnTo>
                  <a:lnTo>
                    <a:pt x="30" y="19"/>
                  </a:lnTo>
                  <a:lnTo>
                    <a:pt x="29" y="22"/>
                  </a:lnTo>
                  <a:lnTo>
                    <a:pt x="26" y="23"/>
                  </a:lnTo>
                  <a:lnTo>
                    <a:pt x="26"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357"/>
            <p:cNvSpPr>
              <a:spLocks/>
            </p:cNvSpPr>
            <p:nvPr/>
          </p:nvSpPr>
          <p:spPr bwMode="auto">
            <a:xfrm>
              <a:off x="2433423" y="1737775"/>
              <a:ext cx="36425" cy="37639"/>
            </a:xfrm>
            <a:custGeom>
              <a:avLst/>
              <a:gdLst>
                <a:gd name="T0" fmla="*/ 24 w 30"/>
                <a:gd name="T1" fmla="*/ 30 h 31"/>
                <a:gd name="T2" fmla="*/ 7 w 30"/>
                <a:gd name="T3" fmla="*/ 31 h 31"/>
                <a:gd name="T4" fmla="*/ 7 w 30"/>
                <a:gd name="T5" fmla="*/ 31 h 31"/>
                <a:gd name="T6" fmla="*/ 3 w 30"/>
                <a:gd name="T7" fmla="*/ 30 h 31"/>
                <a:gd name="T8" fmla="*/ 1 w 30"/>
                <a:gd name="T9" fmla="*/ 26 h 31"/>
                <a:gd name="T10" fmla="*/ 0 w 30"/>
                <a:gd name="T11" fmla="*/ 6 h 31"/>
                <a:gd name="T12" fmla="*/ 0 w 30"/>
                <a:gd name="T13" fmla="*/ 6 h 31"/>
                <a:gd name="T14" fmla="*/ 1 w 30"/>
                <a:gd name="T15" fmla="*/ 3 h 31"/>
                <a:gd name="T16" fmla="*/ 4 w 30"/>
                <a:gd name="T17" fmla="*/ 0 h 31"/>
                <a:gd name="T18" fmla="*/ 23 w 30"/>
                <a:gd name="T19" fmla="*/ 0 h 31"/>
                <a:gd name="T20" fmla="*/ 23 w 30"/>
                <a:gd name="T21" fmla="*/ 0 h 31"/>
                <a:gd name="T22" fmla="*/ 26 w 30"/>
                <a:gd name="T23" fmla="*/ 2 h 31"/>
                <a:gd name="T24" fmla="*/ 28 w 30"/>
                <a:gd name="T25" fmla="*/ 4 h 31"/>
                <a:gd name="T26" fmla="*/ 30 w 30"/>
                <a:gd name="T27" fmla="*/ 25 h 31"/>
                <a:gd name="T28" fmla="*/ 30 w 30"/>
                <a:gd name="T29" fmla="*/ 25 h 31"/>
                <a:gd name="T30" fmla="*/ 28 w 30"/>
                <a:gd name="T31" fmla="*/ 29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3" y="30"/>
                  </a:lnTo>
                  <a:lnTo>
                    <a:pt x="1" y="26"/>
                  </a:lnTo>
                  <a:lnTo>
                    <a:pt x="0" y="6"/>
                  </a:lnTo>
                  <a:lnTo>
                    <a:pt x="0" y="6"/>
                  </a:lnTo>
                  <a:lnTo>
                    <a:pt x="1" y="3"/>
                  </a:lnTo>
                  <a:lnTo>
                    <a:pt x="4" y="0"/>
                  </a:lnTo>
                  <a:lnTo>
                    <a:pt x="23" y="0"/>
                  </a:lnTo>
                  <a:lnTo>
                    <a:pt x="23" y="0"/>
                  </a:lnTo>
                  <a:lnTo>
                    <a:pt x="26" y="2"/>
                  </a:lnTo>
                  <a:lnTo>
                    <a:pt x="28" y="4"/>
                  </a:lnTo>
                  <a:lnTo>
                    <a:pt x="30" y="25"/>
                  </a:lnTo>
                  <a:lnTo>
                    <a:pt x="30" y="25"/>
                  </a:lnTo>
                  <a:lnTo>
                    <a:pt x="28" y="29"/>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 name="Freeform 358"/>
            <p:cNvSpPr>
              <a:spLocks/>
            </p:cNvSpPr>
            <p:nvPr/>
          </p:nvSpPr>
          <p:spPr bwMode="auto">
            <a:xfrm>
              <a:off x="2429781" y="1694065"/>
              <a:ext cx="36425" cy="38853"/>
            </a:xfrm>
            <a:custGeom>
              <a:avLst/>
              <a:gdLst>
                <a:gd name="T0" fmla="*/ 24 w 30"/>
                <a:gd name="T1" fmla="*/ 31 h 32"/>
                <a:gd name="T2" fmla="*/ 7 w 30"/>
                <a:gd name="T3" fmla="*/ 32 h 32"/>
                <a:gd name="T4" fmla="*/ 7 w 30"/>
                <a:gd name="T5" fmla="*/ 32 h 32"/>
                <a:gd name="T6" fmla="*/ 4 w 30"/>
                <a:gd name="T7" fmla="*/ 31 h 32"/>
                <a:gd name="T8" fmla="*/ 3 w 30"/>
                <a:gd name="T9" fmla="*/ 31 h 32"/>
                <a:gd name="T10" fmla="*/ 2 w 30"/>
                <a:gd name="T11" fmla="*/ 27 h 32"/>
                <a:gd name="T12" fmla="*/ 0 w 30"/>
                <a:gd name="T13" fmla="*/ 7 h 32"/>
                <a:gd name="T14" fmla="*/ 0 w 30"/>
                <a:gd name="T15" fmla="*/ 7 h 32"/>
                <a:gd name="T16" fmla="*/ 2 w 30"/>
                <a:gd name="T17" fmla="*/ 3 h 32"/>
                <a:gd name="T18" fmla="*/ 6 w 30"/>
                <a:gd name="T19" fmla="*/ 1 h 32"/>
                <a:gd name="T20" fmla="*/ 23 w 30"/>
                <a:gd name="T21" fmla="*/ 0 h 32"/>
                <a:gd name="T22" fmla="*/ 23 w 30"/>
                <a:gd name="T23" fmla="*/ 0 h 32"/>
                <a:gd name="T24" fmla="*/ 27 w 30"/>
                <a:gd name="T25" fmla="*/ 1 h 32"/>
                <a:gd name="T26" fmla="*/ 29 w 30"/>
                <a:gd name="T27" fmla="*/ 5 h 32"/>
                <a:gd name="T28" fmla="*/ 30 w 30"/>
                <a:gd name="T29" fmla="*/ 25 h 32"/>
                <a:gd name="T30" fmla="*/ 30 w 30"/>
                <a:gd name="T31" fmla="*/ 25 h 32"/>
                <a:gd name="T32" fmla="*/ 29 w 30"/>
                <a:gd name="T33" fmla="*/ 28 h 32"/>
                <a:gd name="T34" fmla="*/ 24 w 30"/>
                <a:gd name="T35" fmla="*/ 31 h 32"/>
                <a:gd name="T36" fmla="*/ 24 w 30"/>
                <a:gd name="T3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2">
                  <a:moveTo>
                    <a:pt x="24" y="31"/>
                  </a:moveTo>
                  <a:lnTo>
                    <a:pt x="7" y="32"/>
                  </a:lnTo>
                  <a:lnTo>
                    <a:pt x="7" y="32"/>
                  </a:lnTo>
                  <a:lnTo>
                    <a:pt x="4" y="31"/>
                  </a:lnTo>
                  <a:lnTo>
                    <a:pt x="3" y="31"/>
                  </a:lnTo>
                  <a:lnTo>
                    <a:pt x="2" y="27"/>
                  </a:lnTo>
                  <a:lnTo>
                    <a:pt x="0" y="7"/>
                  </a:lnTo>
                  <a:lnTo>
                    <a:pt x="0" y="7"/>
                  </a:lnTo>
                  <a:lnTo>
                    <a:pt x="2" y="3"/>
                  </a:lnTo>
                  <a:lnTo>
                    <a:pt x="6" y="1"/>
                  </a:lnTo>
                  <a:lnTo>
                    <a:pt x="23" y="0"/>
                  </a:lnTo>
                  <a:lnTo>
                    <a:pt x="23" y="0"/>
                  </a:lnTo>
                  <a:lnTo>
                    <a:pt x="27" y="1"/>
                  </a:lnTo>
                  <a:lnTo>
                    <a:pt x="29" y="5"/>
                  </a:lnTo>
                  <a:lnTo>
                    <a:pt x="30" y="25"/>
                  </a:lnTo>
                  <a:lnTo>
                    <a:pt x="30" y="25"/>
                  </a:lnTo>
                  <a:lnTo>
                    <a:pt x="29"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359"/>
            <p:cNvSpPr>
              <a:spLocks/>
            </p:cNvSpPr>
            <p:nvPr/>
          </p:nvSpPr>
          <p:spPr bwMode="auto">
            <a:xfrm>
              <a:off x="2428567" y="1651569"/>
              <a:ext cx="33996" cy="37639"/>
            </a:xfrm>
            <a:custGeom>
              <a:avLst/>
              <a:gdLst>
                <a:gd name="T0" fmla="*/ 24 w 28"/>
                <a:gd name="T1" fmla="*/ 29 h 31"/>
                <a:gd name="T2" fmla="*/ 5 w 28"/>
                <a:gd name="T3" fmla="*/ 31 h 31"/>
                <a:gd name="T4" fmla="*/ 5 w 28"/>
                <a:gd name="T5" fmla="*/ 31 h 31"/>
                <a:gd name="T6" fmla="*/ 3 w 28"/>
                <a:gd name="T7" fmla="*/ 29 h 31"/>
                <a:gd name="T8" fmla="*/ 0 w 28"/>
                <a:gd name="T9" fmla="*/ 27 h 31"/>
                <a:gd name="T10" fmla="*/ 0 w 28"/>
                <a:gd name="T11" fmla="*/ 6 h 31"/>
                <a:gd name="T12" fmla="*/ 0 w 28"/>
                <a:gd name="T13" fmla="*/ 6 h 31"/>
                <a:gd name="T14" fmla="*/ 0 w 28"/>
                <a:gd name="T15" fmla="*/ 2 h 31"/>
                <a:gd name="T16" fmla="*/ 4 w 28"/>
                <a:gd name="T17" fmla="*/ 1 h 31"/>
                <a:gd name="T18" fmla="*/ 23 w 28"/>
                <a:gd name="T19" fmla="*/ 0 h 31"/>
                <a:gd name="T20" fmla="*/ 23 w 28"/>
                <a:gd name="T21" fmla="*/ 0 h 31"/>
                <a:gd name="T22" fmla="*/ 25 w 28"/>
                <a:gd name="T23" fmla="*/ 1 h 31"/>
                <a:gd name="T24" fmla="*/ 28 w 28"/>
                <a:gd name="T25" fmla="*/ 4 h 31"/>
                <a:gd name="T26" fmla="*/ 28 w 28"/>
                <a:gd name="T27" fmla="*/ 24 h 31"/>
                <a:gd name="T28" fmla="*/ 28 w 28"/>
                <a:gd name="T29" fmla="*/ 24 h 31"/>
                <a:gd name="T30" fmla="*/ 27 w 28"/>
                <a:gd name="T31" fmla="*/ 28 h 31"/>
                <a:gd name="T32" fmla="*/ 24 w 28"/>
                <a:gd name="T33" fmla="*/ 29 h 31"/>
                <a:gd name="T34" fmla="*/ 24 w 28"/>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29"/>
                  </a:moveTo>
                  <a:lnTo>
                    <a:pt x="5" y="31"/>
                  </a:lnTo>
                  <a:lnTo>
                    <a:pt x="5" y="31"/>
                  </a:lnTo>
                  <a:lnTo>
                    <a:pt x="3" y="29"/>
                  </a:lnTo>
                  <a:lnTo>
                    <a:pt x="0" y="27"/>
                  </a:lnTo>
                  <a:lnTo>
                    <a:pt x="0" y="6"/>
                  </a:lnTo>
                  <a:lnTo>
                    <a:pt x="0" y="6"/>
                  </a:lnTo>
                  <a:lnTo>
                    <a:pt x="0" y="2"/>
                  </a:lnTo>
                  <a:lnTo>
                    <a:pt x="4" y="1"/>
                  </a:lnTo>
                  <a:lnTo>
                    <a:pt x="23" y="0"/>
                  </a:lnTo>
                  <a:lnTo>
                    <a:pt x="23" y="0"/>
                  </a:lnTo>
                  <a:lnTo>
                    <a:pt x="25" y="1"/>
                  </a:lnTo>
                  <a:lnTo>
                    <a:pt x="28" y="4"/>
                  </a:lnTo>
                  <a:lnTo>
                    <a:pt x="28" y="24"/>
                  </a:lnTo>
                  <a:lnTo>
                    <a:pt x="28" y="24"/>
                  </a:lnTo>
                  <a:lnTo>
                    <a:pt x="27"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360"/>
            <p:cNvSpPr>
              <a:spLocks/>
            </p:cNvSpPr>
            <p:nvPr/>
          </p:nvSpPr>
          <p:spPr bwMode="auto">
            <a:xfrm>
              <a:off x="2424924" y="1609074"/>
              <a:ext cx="36425" cy="37639"/>
            </a:xfrm>
            <a:custGeom>
              <a:avLst/>
              <a:gdLst>
                <a:gd name="T0" fmla="*/ 24 w 30"/>
                <a:gd name="T1" fmla="*/ 29 h 31"/>
                <a:gd name="T2" fmla="*/ 7 w 30"/>
                <a:gd name="T3" fmla="*/ 31 h 31"/>
                <a:gd name="T4" fmla="*/ 7 w 30"/>
                <a:gd name="T5" fmla="*/ 31 h 31"/>
                <a:gd name="T6" fmla="*/ 3 w 30"/>
                <a:gd name="T7" fmla="*/ 29 h 31"/>
                <a:gd name="T8" fmla="*/ 1 w 30"/>
                <a:gd name="T9" fmla="*/ 25 h 31"/>
                <a:gd name="T10" fmla="*/ 0 w 30"/>
                <a:gd name="T11" fmla="*/ 5 h 31"/>
                <a:gd name="T12" fmla="*/ 0 w 30"/>
                <a:gd name="T13" fmla="*/ 5 h 31"/>
                <a:gd name="T14" fmla="*/ 1 w 30"/>
                <a:gd name="T15" fmla="*/ 2 h 31"/>
                <a:gd name="T16" fmla="*/ 4 w 30"/>
                <a:gd name="T17" fmla="*/ 0 h 31"/>
                <a:gd name="T18" fmla="*/ 23 w 30"/>
                <a:gd name="T19" fmla="*/ 0 h 31"/>
                <a:gd name="T20" fmla="*/ 23 w 30"/>
                <a:gd name="T21" fmla="*/ 0 h 31"/>
                <a:gd name="T22" fmla="*/ 27 w 30"/>
                <a:gd name="T23" fmla="*/ 0 h 31"/>
                <a:gd name="T24" fmla="*/ 28 w 30"/>
                <a:gd name="T25" fmla="*/ 4 h 31"/>
                <a:gd name="T26" fmla="*/ 30 w 30"/>
                <a:gd name="T27" fmla="*/ 24 h 31"/>
                <a:gd name="T28" fmla="*/ 30 w 30"/>
                <a:gd name="T29" fmla="*/ 24 h 31"/>
                <a:gd name="T30" fmla="*/ 28 w 30"/>
                <a:gd name="T31" fmla="*/ 28 h 31"/>
                <a:gd name="T32" fmla="*/ 24 w 30"/>
                <a:gd name="T33" fmla="*/ 29 h 31"/>
                <a:gd name="T34" fmla="*/ 24 w 30"/>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29"/>
                  </a:moveTo>
                  <a:lnTo>
                    <a:pt x="7" y="31"/>
                  </a:lnTo>
                  <a:lnTo>
                    <a:pt x="7" y="31"/>
                  </a:lnTo>
                  <a:lnTo>
                    <a:pt x="3" y="29"/>
                  </a:lnTo>
                  <a:lnTo>
                    <a:pt x="1" y="25"/>
                  </a:lnTo>
                  <a:lnTo>
                    <a:pt x="0" y="5"/>
                  </a:lnTo>
                  <a:lnTo>
                    <a:pt x="0" y="5"/>
                  </a:lnTo>
                  <a:lnTo>
                    <a:pt x="1" y="2"/>
                  </a:lnTo>
                  <a:lnTo>
                    <a:pt x="4" y="0"/>
                  </a:lnTo>
                  <a:lnTo>
                    <a:pt x="23" y="0"/>
                  </a:lnTo>
                  <a:lnTo>
                    <a:pt x="23" y="0"/>
                  </a:lnTo>
                  <a:lnTo>
                    <a:pt x="27" y="0"/>
                  </a:lnTo>
                  <a:lnTo>
                    <a:pt x="28" y="4"/>
                  </a:lnTo>
                  <a:lnTo>
                    <a:pt x="30" y="24"/>
                  </a:lnTo>
                  <a:lnTo>
                    <a:pt x="30" y="24"/>
                  </a:lnTo>
                  <a:lnTo>
                    <a:pt x="28"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361"/>
            <p:cNvSpPr>
              <a:spLocks/>
            </p:cNvSpPr>
            <p:nvPr/>
          </p:nvSpPr>
          <p:spPr bwMode="auto">
            <a:xfrm>
              <a:off x="2421282" y="1564150"/>
              <a:ext cx="36425" cy="37639"/>
            </a:xfrm>
            <a:custGeom>
              <a:avLst/>
              <a:gdLst>
                <a:gd name="T0" fmla="*/ 26 w 30"/>
                <a:gd name="T1" fmla="*/ 31 h 31"/>
                <a:gd name="T2" fmla="*/ 7 w 30"/>
                <a:gd name="T3" fmla="*/ 31 h 31"/>
                <a:gd name="T4" fmla="*/ 7 w 30"/>
                <a:gd name="T5" fmla="*/ 31 h 31"/>
                <a:gd name="T6" fmla="*/ 4 w 30"/>
                <a:gd name="T7" fmla="*/ 31 h 31"/>
                <a:gd name="T8" fmla="*/ 2 w 30"/>
                <a:gd name="T9" fmla="*/ 27 h 31"/>
                <a:gd name="T10" fmla="*/ 0 w 30"/>
                <a:gd name="T11" fmla="*/ 7 h 31"/>
                <a:gd name="T12" fmla="*/ 0 w 30"/>
                <a:gd name="T13" fmla="*/ 7 h 31"/>
                <a:gd name="T14" fmla="*/ 2 w 30"/>
                <a:gd name="T15" fmla="*/ 3 h 31"/>
                <a:gd name="T16" fmla="*/ 6 w 30"/>
                <a:gd name="T17" fmla="*/ 2 h 31"/>
                <a:gd name="T18" fmla="*/ 23 w 30"/>
                <a:gd name="T19" fmla="*/ 0 h 31"/>
                <a:gd name="T20" fmla="*/ 23 w 30"/>
                <a:gd name="T21" fmla="*/ 0 h 31"/>
                <a:gd name="T22" fmla="*/ 27 w 30"/>
                <a:gd name="T23" fmla="*/ 2 h 31"/>
                <a:gd name="T24" fmla="*/ 29 w 30"/>
                <a:gd name="T25" fmla="*/ 6 h 31"/>
                <a:gd name="T26" fmla="*/ 30 w 30"/>
                <a:gd name="T27" fmla="*/ 26 h 31"/>
                <a:gd name="T28" fmla="*/ 30 w 30"/>
                <a:gd name="T29" fmla="*/ 26 h 31"/>
                <a:gd name="T30" fmla="*/ 29 w 30"/>
                <a:gd name="T31" fmla="*/ 29 h 31"/>
                <a:gd name="T32" fmla="*/ 26 w 30"/>
                <a:gd name="T33" fmla="*/ 31 h 31"/>
                <a:gd name="T34" fmla="*/ 26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1"/>
                  </a:moveTo>
                  <a:lnTo>
                    <a:pt x="7" y="31"/>
                  </a:lnTo>
                  <a:lnTo>
                    <a:pt x="7" y="31"/>
                  </a:lnTo>
                  <a:lnTo>
                    <a:pt x="4" y="31"/>
                  </a:lnTo>
                  <a:lnTo>
                    <a:pt x="2" y="27"/>
                  </a:lnTo>
                  <a:lnTo>
                    <a:pt x="0" y="7"/>
                  </a:lnTo>
                  <a:lnTo>
                    <a:pt x="0" y="7"/>
                  </a:lnTo>
                  <a:lnTo>
                    <a:pt x="2" y="3"/>
                  </a:lnTo>
                  <a:lnTo>
                    <a:pt x="6" y="2"/>
                  </a:lnTo>
                  <a:lnTo>
                    <a:pt x="23" y="0"/>
                  </a:lnTo>
                  <a:lnTo>
                    <a:pt x="23" y="0"/>
                  </a:lnTo>
                  <a:lnTo>
                    <a:pt x="27" y="2"/>
                  </a:lnTo>
                  <a:lnTo>
                    <a:pt x="29" y="6"/>
                  </a:lnTo>
                  <a:lnTo>
                    <a:pt x="30" y="26"/>
                  </a:lnTo>
                  <a:lnTo>
                    <a:pt x="30" y="26"/>
                  </a:lnTo>
                  <a:lnTo>
                    <a:pt x="29" y="29"/>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362"/>
            <p:cNvSpPr>
              <a:spLocks/>
            </p:cNvSpPr>
            <p:nvPr/>
          </p:nvSpPr>
          <p:spPr bwMode="auto">
            <a:xfrm>
              <a:off x="2477133" y="1777842"/>
              <a:ext cx="36425" cy="29140"/>
            </a:xfrm>
            <a:custGeom>
              <a:avLst/>
              <a:gdLst>
                <a:gd name="T0" fmla="*/ 26 w 30"/>
                <a:gd name="T1" fmla="*/ 24 h 24"/>
                <a:gd name="T2" fmla="*/ 6 w 30"/>
                <a:gd name="T3" fmla="*/ 24 h 24"/>
                <a:gd name="T4" fmla="*/ 6 w 30"/>
                <a:gd name="T5" fmla="*/ 24 h 24"/>
                <a:gd name="T6" fmla="*/ 3 w 30"/>
                <a:gd name="T7" fmla="*/ 24 h 24"/>
                <a:gd name="T8" fmla="*/ 2 w 30"/>
                <a:gd name="T9" fmla="*/ 21 h 24"/>
                <a:gd name="T10" fmla="*/ 0 w 30"/>
                <a:gd name="T11" fmla="*/ 6 h 24"/>
                <a:gd name="T12" fmla="*/ 0 w 30"/>
                <a:gd name="T13" fmla="*/ 6 h 24"/>
                <a:gd name="T14" fmla="*/ 2 w 30"/>
                <a:gd name="T15" fmla="*/ 2 h 24"/>
                <a:gd name="T16" fmla="*/ 4 w 30"/>
                <a:gd name="T17" fmla="*/ 1 h 24"/>
                <a:gd name="T18" fmla="*/ 25 w 30"/>
                <a:gd name="T19" fmla="*/ 0 h 24"/>
                <a:gd name="T20" fmla="*/ 25 w 30"/>
                <a:gd name="T21" fmla="*/ 0 h 24"/>
                <a:gd name="T22" fmla="*/ 27 w 30"/>
                <a:gd name="T23" fmla="*/ 1 h 24"/>
                <a:gd name="T24" fmla="*/ 29 w 30"/>
                <a:gd name="T25" fmla="*/ 4 h 24"/>
                <a:gd name="T26" fmla="*/ 30 w 30"/>
                <a:gd name="T27" fmla="*/ 19 h 24"/>
                <a:gd name="T28" fmla="*/ 30 w 30"/>
                <a:gd name="T29" fmla="*/ 19 h 24"/>
                <a:gd name="T30" fmla="*/ 29 w 30"/>
                <a:gd name="T31" fmla="*/ 23 h 24"/>
                <a:gd name="T32" fmla="*/ 26 w 30"/>
                <a:gd name="T33" fmla="*/ 24 h 24"/>
                <a:gd name="T34" fmla="*/ 26 w 30"/>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26" y="24"/>
                  </a:moveTo>
                  <a:lnTo>
                    <a:pt x="6" y="24"/>
                  </a:lnTo>
                  <a:lnTo>
                    <a:pt x="6" y="24"/>
                  </a:lnTo>
                  <a:lnTo>
                    <a:pt x="3" y="24"/>
                  </a:lnTo>
                  <a:lnTo>
                    <a:pt x="2" y="21"/>
                  </a:lnTo>
                  <a:lnTo>
                    <a:pt x="0" y="6"/>
                  </a:lnTo>
                  <a:lnTo>
                    <a:pt x="0" y="6"/>
                  </a:lnTo>
                  <a:lnTo>
                    <a:pt x="2" y="2"/>
                  </a:lnTo>
                  <a:lnTo>
                    <a:pt x="4" y="1"/>
                  </a:lnTo>
                  <a:lnTo>
                    <a:pt x="25" y="0"/>
                  </a:lnTo>
                  <a:lnTo>
                    <a:pt x="25" y="0"/>
                  </a:lnTo>
                  <a:lnTo>
                    <a:pt x="27" y="1"/>
                  </a:lnTo>
                  <a:lnTo>
                    <a:pt x="29" y="4"/>
                  </a:lnTo>
                  <a:lnTo>
                    <a:pt x="30" y="19"/>
                  </a:lnTo>
                  <a:lnTo>
                    <a:pt x="30" y="19"/>
                  </a:lnTo>
                  <a:lnTo>
                    <a:pt x="29" y="23"/>
                  </a:lnTo>
                  <a:lnTo>
                    <a:pt x="26" y="24"/>
                  </a:lnTo>
                  <a:lnTo>
                    <a:pt x="26"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363"/>
            <p:cNvSpPr>
              <a:spLocks/>
            </p:cNvSpPr>
            <p:nvPr/>
          </p:nvSpPr>
          <p:spPr bwMode="auto">
            <a:xfrm>
              <a:off x="2475919" y="1732918"/>
              <a:ext cx="75278" cy="40068"/>
            </a:xfrm>
            <a:custGeom>
              <a:avLst/>
              <a:gdLst>
                <a:gd name="T0" fmla="*/ 57 w 62"/>
                <a:gd name="T1" fmla="*/ 30 h 33"/>
                <a:gd name="T2" fmla="*/ 7 w 62"/>
                <a:gd name="T3" fmla="*/ 33 h 33"/>
                <a:gd name="T4" fmla="*/ 7 w 62"/>
                <a:gd name="T5" fmla="*/ 33 h 33"/>
                <a:gd name="T6" fmla="*/ 4 w 62"/>
                <a:gd name="T7" fmla="*/ 33 h 33"/>
                <a:gd name="T8" fmla="*/ 3 w 62"/>
                <a:gd name="T9" fmla="*/ 31 h 33"/>
                <a:gd name="T10" fmla="*/ 1 w 62"/>
                <a:gd name="T11" fmla="*/ 30 h 33"/>
                <a:gd name="T12" fmla="*/ 1 w 62"/>
                <a:gd name="T13" fmla="*/ 29 h 33"/>
                <a:gd name="T14" fmla="*/ 0 w 62"/>
                <a:gd name="T15" fmla="*/ 8 h 33"/>
                <a:gd name="T16" fmla="*/ 0 w 62"/>
                <a:gd name="T17" fmla="*/ 8 h 33"/>
                <a:gd name="T18" fmla="*/ 0 w 62"/>
                <a:gd name="T19" fmla="*/ 7 h 33"/>
                <a:gd name="T20" fmla="*/ 1 w 62"/>
                <a:gd name="T21" fmla="*/ 4 h 33"/>
                <a:gd name="T22" fmla="*/ 3 w 62"/>
                <a:gd name="T23" fmla="*/ 3 h 33"/>
                <a:gd name="T24" fmla="*/ 5 w 62"/>
                <a:gd name="T25" fmla="*/ 3 h 33"/>
                <a:gd name="T26" fmla="*/ 55 w 62"/>
                <a:gd name="T27" fmla="*/ 0 h 33"/>
                <a:gd name="T28" fmla="*/ 55 w 62"/>
                <a:gd name="T29" fmla="*/ 0 h 33"/>
                <a:gd name="T30" fmla="*/ 58 w 62"/>
                <a:gd name="T31" fmla="*/ 0 h 33"/>
                <a:gd name="T32" fmla="*/ 59 w 62"/>
                <a:gd name="T33" fmla="*/ 2 h 33"/>
                <a:gd name="T34" fmla="*/ 61 w 62"/>
                <a:gd name="T35" fmla="*/ 3 h 33"/>
                <a:gd name="T36" fmla="*/ 61 w 62"/>
                <a:gd name="T37" fmla="*/ 4 h 33"/>
                <a:gd name="T38" fmla="*/ 62 w 62"/>
                <a:gd name="T39" fmla="*/ 25 h 33"/>
                <a:gd name="T40" fmla="*/ 62 w 62"/>
                <a:gd name="T41" fmla="*/ 25 h 33"/>
                <a:gd name="T42" fmla="*/ 62 w 62"/>
                <a:gd name="T43" fmla="*/ 26 h 33"/>
                <a:gd name="T44" fmla="*/ 61 w 62"/>
                <a:gd name="T45" fmla="*/ 29 h 33"/>
                <a:gd name="T46" fmla="*/ 59 w 62"/>
                <a:gd name="T47" fmla="*/ 30 h 33"/>
                <a:gd name="T48" fmla="*/ 57 w 62"/>
                <a:gd name="T49" fmla="*/ 30 h 33"/>
                <a:gd name="T50" fmla="*/ 57 w 62"/>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3">
                  <a:moveTo>
                    <a:pt x="57" y="30"/>
                  </a:moveTo>
                  <a:lnTo>
                    <a:pt x="7" y="33"/>
                  </a:lnTo>
                  <a:lnTo>
                    <a:pt x="7" y="33"/>
                  </a:lnTo>
                  <a:lnTo>
                    <a:pt x="4" y="33"/>
                  </a:lnTo>
                  <a:lnTo>
                    <a:pt x="3" y="31"/>
                  </a:lnTo>
                  <a:lnTo>
                    <a:pt x="1" y="30"/>
                  </a:lnTo>
                  <a:lnTo>
                    <a:pt x="1" y="29"/>
                  </a:lnTo>
                  <a:lnTo>
                    <a:pt x="0" y="8"/>
                  </a:lnTo>
                  <a:lnTo>
                    <a:pt x="0" y="8"/>
                  </a:lnTo>
                  <a:lnTo>
                    <a:pt x="0" y="7"/>
                  </a:lnTo>
                  <a:lnTo>
                    <a:pt x="1" y="4"/>
                  </a:lnTo>
                  <a:lnTo>
                    <a:pt x="3" y="3"/>
                  </a:lnTo>
                  <a:lnTo>
                    <a:pt x="5" y="3"/>
                  </a:lnTo>
                  <a:lnTo>
                    <a:pt x="55" y="0"/>
                  </a:lnTo>
                  <a:lnTo>
                    <a:pt x="55" y="0"/>
                  </a:lnTo>
                  <a:lnTo>
                    <a:pt x="58" y="0"/>
                  </a:lnTo>
                  <a:lnTo>
                    <a:pt x="59" y="2"/>
                  </a:lnTo>
                  <a:lnTo>
                    <a:pt x="61" y="3"/>
                  </a:lnTo>
                  <a:lnTo>
                    <a:pt x="61" y="4"/>
                  </a:lnTo>
                  <a:lnTo>
                    <a:pt x="62" y="25"/>
                  </a:lnTo>
                  <a:lnTo>
                    <a:pt x="62" y="25"/>
                  </a:lnTo>
                  <a:lnTo>
                    <a:pt x="62" y="26"/>
                  </a:lnTo>
                  <a:lnTo>
                    <a:pt x="61" y="29"/>
                  </a:lnTo>
                  <a:lnTo>
                    <a:pt x="59" y="30"/>
                  </a:lnTo>
                  <a:lnTo>
                    <a:pt x="57" y="30"/>
                  </a:lnTo>
                  <a:lnTo>
                    <a:pt x="5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364"/>
            <p:cNvSpPr>
              <a:spLocks/>
            </p:cNvSpPr>
            <p:nvPr/>
          </p:nvSpPr>
          <p:spPr bwMode="auto">
            <a:xfrm>
              <a:off x="2472276" y="1690422"/>
              <a:ext cx="47353" cy="40068"/>
            </a:xfrm>
            <a:custGeom>
              <a:avLst/>
              <a:gdLst>
                <a:gd name="T0" fmla="*/ 35 w 39"/>
                <a:gd name="T1" fmla="*/ 31 h 33"/>
                <a:gd name="T2" fmla="*/ 7 w 39"/>
                <a:gd name="T3" fmla="*/ 33 h 33"/>
                <a:gd name="T4" fmla="*/ 7 w 39"/>
                <a:gd name="T5" fmla="*/ 33 h 33"/>
                <a:gd name="T6" fmla="*/ 6 w 39"/>
                <a:gd name="T7" fmla="*/ 33 h 33"/>
                <a:gd name="T8" fmla="*/ 4 w 39"/>
                <a:gd name="T9" fmla="*/ 31 h 33"/>
                <a:gd name="T10" fmla="*/ 3 w 39"/>
                <a:gd name="T11" fmla="*/ 30 h 33"/>
                <a:gd name="T12" fmla="*/ 2 w 39"/>
                <a:gd name="T13" fmla="*/ 27 h 33"/>
                <a:gd name="T14" fmla="*/ 0 w 39"/>
                <a:gd name="T15" fmla="*/ 8 h 33"/>
                <a:gd name="T16" fmla="*/ 0 w 39"/>
                <a:gd name="T17" fmla="*/ 8 h 33"/>
                <a:gd name="T18" fmla="*/ 2 w 39"/>
                <a:gd name="T19" fmla="*/ 6 h 33"/>
                <a:gd name="T20" fmla="*/ 2 w 39"/>
                <a:gd name="T21" fmla="*/ 4 h 33"/>
                <a:gd name="T22" fmla="*/ 4 w 39"/>
                <a:gd name="T23" fmla="*/ 3 h 33"/>
                <a:gd name="T24" fmla="*/ 6 w 39"/>
                <a:gd name="T25" fmla="*/ 3 h 33"/>
                <a:gd name="T26" fmla="*/ 33 w 39"/>
                <a:gd name="T27" fmla="*/ 0 h 33"/>
                <a:gd name="T28" fmla="*/ 33 w 39"/>
                <a:gd name="T29" fmla="*/ 0 h 33"/>
                <a:gd name="T30" fmla="*/ 35 w 39"/>
                <a:gd name="T31" fmla="*/ 1 h 33"/>
                <a:gd name="T32" fmla="*/ 37 w 39"/>
                <a:gd name="T33" fmla="*/ 1 h 33"/>
                <a:gd name="T34" fmla="*/ 38 w 39"/>
                <a:gd name="T35" fmla="*/ 4 h 33"/>
                <a:gd name="T36" fmla="*/ 39 w 39"/>
                <a:gd name="T37" fmla="*/ 6 h 33"/>
                <a:gd name="T38" fmla="*/ 39 w 39"/>
                <a:gd name="T39" fmla="*/ 26 h 33"/>
                <a:gd name="T40" fmla="*/ 39 w 39"/>
                <a:gd name="T41" fmla="*/ 26 h 33"/>
                <a:gd name="T42" fmla="*/ 39 w 39"/>
                <a:gd name="T43" fmla="*/ 27 h 33"/>
                <a:gd name="T44" fmla="*/ 38 w 39"/>
                <a:gd name="T45" fmla="*/ 28 h 33"/>
                <a:gd name="T46" fmla="*/ 37 w 39"/>
                <a:gd name="T47" fmla="*/ 30 h 33"/>
                <a:gd name="T48" fmla="*/ 35 w 39"/>
                <a:gd name="T49" fmla="*/ 31 h 33"/>
                <a:gd name="T50" fmla="*/ 35 w 39"/>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33">
                  <a:moveTo>
                    <a:pt x="35" y="31"/>
                  </a:moveTo>
                  <a:lnTo>
                    <a:pt x="7" y="33"/>
                  </a:lnTo>
                  <a:lnTo>
                    <a:pt x="7" y="33"/>
                  </a:lnTo>
                  <a:lnTo>
                    <a:pt x="6" y="33"/>
                  </a:lnTo>
                  <a:lnTo>
                    <a:pt x="4" y="31"/>
                  </a:lnTo>
                  <a:lnTo>
                    <a:pt x="3" y="30"/>
                  </a:lnTo>
                  <a:lnTo>
                    <a:pt x="2" y="27"/>
                  </a:lnTo>
                  <a:lnTo>
                    <a:pt x="0" y="8"/>
                  </a:lnTo>
                  <a:lnTo>
                    <a:pt x="0" y="8"/>
                  </a:lnTo>
                  <a:lnTo>
                    <a:pt x="2" y="6"/>
                  </a:lnTo>
                  <a:lnTo>
                    <a:pt x="2" y="4"/>
                  </a:lnTo>
                  <a:lnTo>
                    <a:pt x="4" y="3"/>
                  </a:lnTo>
                  <a:lnTo>
                    <a:pt x="6" y="3"/>
                  </a:lnTo>
                  <a:lnTo>
                    <a:pt x="33" y="0"/>
                  </a:lnTo>
                  <a:lnTo>
                    <a:pt x="33" y="0"/>
                  </a:lnTo>
                  <a:lnTo>
                    <a:pt x="35" y="1"/>
                  </a:lnTo>
                  <a:lnTo>
                    <a:pt x="37" y="1"/>
                  </a:lnTo>
                  <a:lnTo>
                    <a:pt x="38" y="4"/>
                  </a:lnTo>
                  <a:lnTo>
                    <a:pt x="39" y="6"/>
                  </a:lnTo>
                  <a:lnTo>
                    <a:pt x="39" y="26"/>
                  </a:lnTo>
                  <a:lnTo>
                    <a:pt x="39" y="26"/>
                  </a:lnTo>
                  <a:lnTo>
                    <a:pt x="39" y="27"/>
                  </a:lnTo>
                  <a:lnTo>
                    <a:pt x="38" y="28"/>
                  </a:lnTo>
                  <a:lnTo>
                    <a:pt x="37" y="30"/>
                  </a:lnTo>
                  <a:lnTo>
                    <a:pt x="35" y="31"/>
                  </a:lnTo>
                  <a:lnTo>
                    <a:pt x="3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365"/>
            <p:cNvSpPr>
              <a:spLocks/>
            </p:cNvSpPr>
            <p:nvPr/>
          </p:nvSpPr>
          <p:spPr bwMode="auto">
            <a:xfrm>
              <a:off x="2471062" y="1646713"/>
              <a:ext cx="80134" cy="40068"/>
            </a:xfrm>
            <a:custGeom>
              <a:avLst/>
              <a:gdLst>
                <a:gd name="T0" fmla="*/ 61 w 66"/>
                <a:gd name="T1" fmla="*/ 29 h 33"/>
                <a:gd name="T2" fmla="*/ 7 w 66"/>
                <a:gd name="T3" fmla="*/ 33 h 33"/>
                <a:gd name="T4" fmla="*/ 7 w 66"/>
                <a:gd name="T5" fmla="*/ 33 h 33"/>
                <a:gd name="T6" fmla="*/ 4 w 66"/>
                <a:gd name="T7" fmla="*/ 32 h 33"/>
                <a:gd name="T8" fmla="*/ 3 w 66"/>
                <a:gd name="T9" fmla="*/ 32 h 33"/>
                <a:gd name="T10" fmla="*/ 1 w 66"/>
                <a:gd name="T11" fmla="*/ 29 h 33"/>
                <a:gd name="T12" fmla="*/ 1 w 66"/>
                <a:gd name="T13" fmla="*/ 28 h 33"/>
                <a:gd name="T14" fmla="*/ 0 w 66"/>
                <a:gd name="T15" fmla="*/ 8 h 33"/>
                <a:gd name="T16" fmla="*/ 0 w 66"/>
                <a:gd name="T17" fmla="*/ 8 h 33"/>
                <a:gd name="T18" fmla="*/ 0 w 66"/>
                <a:gd name="T19" fmla="*/ 6 h 33"/>
                <a:gd name="T20" fmla="*/ 1 w 66"/>
                <a:gd name="T21" fmla="*/ 4 h 33"/>
                <a:gd name="T22" fmla="*/ 3 w 66"/>
                <a:gd name="T23" fmla="*/ 4 h 33"/>
                <a:gd name="T24" fmla="*/ 5 w 66"/>
                <a:gd name="T25" fmla="*/ 2 h 33"/>
                <a:gd name="T26" fmla="*/ 59 w 66"/>
                <a:gd name="T27" fmla="*/ 0 h 33"/>
                <a:gd name="T28" fmla="*/ 59 w 66"/>
                <a:gd name="T29" fmla="*/ 0 h 33"/>
                <a:gd name="T30" fmla="*/ 61 w 66"/>
                <a:gd name="T31" fmla="*/ 0 h 33"/>
                <a:gd name="T32" fmla="*/ 63 w 66"/>
                <a:gd name="T33" fmla="*/ 1 h 33"/>
                <a:gd name="T34" fmla="*/ 65 w 66"/>
                <a:gd name="T35" fmla="*/ 2 h 33"/>
                <a:gd name="T36" fmla="*/ 65 w 66"/>
                <a:gd name="T37" fmla="*/ 5 h 33"/>
                <a:gd name="T38" fmla="*/ 66 w 66"/>
                <a:gd name="T39" fmla="*/ 24 h 33"/>
                <a:gd name="T40" fmla="*/ 66 w 66"/>
                <a:gd name="T41" fmla="*/ 24 h 33"/>
                <a:gd name="T42" fmla="*/ 66 w 66"/>
                <a:gd name="T43" fmla="*/ 27 h 33"/>
                <a:gd name="T44" fmla="*/ 65 w 66"/>
                <a:gd name="T45" fmla="*/ 28 h 33"/>
                <a:gd name="T46" fmla="*/ 63 w 66"/>
                <a:gd name="T47" fmla="*/ 29 h 33"/>
                <a:gd name="T48" fmla="*/ 61 w 66"/>
                <a:gd name="T49" fmla="*/ 29 h 33"/>
                <a:gd name="T50" fmla="*/ 61 w 66"/>
                <a:gd name="T51"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3">
                  <a:moveTo>
                    <a:pt x="61" y="29"/>
                  </a:moveTo>
                  <a:lnTo>
                    <a:pt x="7" y="33"/>
                  </a:lnTo>
                  <a:lnTo>
                    <a:pt x="7" y="33"/>
                  </a:lnTo>
                  <a:lnTo>
                    <a:pt x="4" y="32"/>
                  </a:lnTo>
                  <a:lnTo>
                    <a:pt x="3" y="32"/>
                  </a:lnTo>
                  <a:lnTo>
                    <a:pt x="1" y="29"/>
                  </a:lnTo>
                  <a:lnTo>
                    <a:pt x="1" y="28"/>
                  </a:lnTo>
                  <a:lnTo>
                    <a:pt x="0" y="8"/>
                  </a:lnTo>
                  <a:lnTo>
                    <a:pt x="0" y="8"/>
                  </a:lnTo>
                  <a:lnTo>
                    <a:pt x="0" y="6"/>
                  </a:lnTo>
                  <a:lnTo>
                    <a:pt x="1" y="4"/>
                  </a:lnTo>
                  <a:lnTo>
                    <a:pt x="3" y="4"/>
                  </a:lnTo>
                  <a:lnTo>
                    <a:pt x="5" y="2"/>
                  </a:lnTo>
                  <a:lnTo>
                    <a:pt x="59" y="0"/>
                  </a:lnTo>
                  <a:lnTo>
                    <a:pt x="59" y="0"/>
                  </a:lnTo>
                  <a:lnTo>
                    <a:pt x="61" y="0"/>
                  </a:lnTo>
                  <a:lnTo>
                    <a:pt x="63" y="1"/>
                  </a:lnTo>
                  <a:lnTo>
                    <a:pt x="65" y="2"/>
                  </a:lnTo>
                  <a:lnTo>
                    <a:pt x="65" y="5"/>
                  </a:lnTo>
                  <a:lnTo>
                    <a:pt x="66" y="24"/>
                  </a:lnTo>
                  <a:lnTo>
                    <a:pt x="66" y="24"/>
                  </a:lnTo>
                  <a:lnTo>
                    <a:pt x="66" y="27"/>
                  </a:lnTo>
                  <a:lnTo>
                    <a:pt x="65" y="28"/>
                  </a:lnTo>
                  <a:lnTo>
                    <a:pt x="63" y="29"/>
                  </a:lnTo>
                  <a:lnTo>
                    <a:pt x="61" y="29"/>
                  </a:lnTo>
                  <a:lnTo>
                    <a:pt x="61"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366"/>
            <p:cNvSpPr>
              <a:spLocks/>
            </p:cNvSpPr>
            <p:nvPr/>
          </p:nvSpPr>
          <p:spPr bwMode="auto">
            <a:xfrm>
              <a:off x="2467420" y="1605431"/>
              <a:ext cx="36425" cy="37639"/>
            </a:xfrm>
            <a:custGeom>
              <a:avLst/>
              <a:gdLst>
                <a:gd name="T0" fmla="*/ 26 w 30"/>
                <a:gd name="T1" fmla="*/ 30 h 31"/>
                <a:gd name="T2" fmla="*/ 7 w 30"/>
                <a:gd name="T3" fmla="*/ 31 h 31"/>
                <a:gd name="T4" fmla="*/ 7 w 30"/>
                <a:gd name="T5" fmla="*/ 31 h 31"/>
                <a:gd name="T6" fmla="*/ 3 w 30"/>
                <a:gd name="T7" fmla="*/ 30 h 31"/>
                <a:gd name="T8" fmla="*/ 2 w 30"/>
                <a:gd name="T9" fmla="*/ 27 h 31"/>
                <a:gd name="T10" fmla="*/ 0 w 30"/>
                <a:gd name="T11" fmla="*/ 7 h 31"/>
                <a:gd name="T12" fmla="*/ 0 w 30"/>
                <a:gd name="T13" fmla="*/ 7 h 31"/>
                <a:gd name="T14" fmla="*/ 2 w 30"/>
                <a:gd name="T15" fmla="*/ 3 h 31"/>
                <a:gd name="T16" fmla="*/ 6 w 30"/>
                <a:gd name="T17" fmla="*/ 1 h 31"/>
                <a:gd name="T18" fmla="*/ 23 w 30"/>
                <a:gd name="T19" fmla="*/ 0 h 31"/>
                <a:gd name="T20" fmla="*/ 23 w 30"/>
                <a:gd name="T21" fmla="*/ 0 h 31"/>
                <a:gd name="T22" fmla="*/ 27 w 30"/>
                <a:gd name="T23" fmla="*/ 1 h 31"/>
                <a:gd name="T24" fmla="*/ 29 w 30"/>
                <a:gd name="T25" fmla="*/ 5 h 31"/>
                <a:gd name="T26" fmla="*/ 30 w 30"/>
                <a:gd name="T27" fmla="*/ 24 h 31"/>
                <a:gd name="T28" fmla="*/ 30 w 30"/>
                <a:gd name="T29" fmla="*/ 24 h 31"/>
                <a:gd name="T30" fmla="*/ 29 w 30"/>
                <a:gd name="T31" fmla="*/ 28 h 31"/>
                <a:gd name="T32" fmla="*/ 26 w 30"/>
                <a:gd name="T33" fmla="*/ 30 h 31"/>
                <a:gd name="T34" fmla="*/ 26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0"/>
                  </a:moveTo>
                  <a:lnTo>
                    <a:pt x="7" y="31"/>
                  </a:lnTo>
                  <a:lnTo>
                    <a:pt x="7" y="31"/>
                  </a:lnTo>
                  <a:lnTo>
                    <a:pt x="3" y="30"/>
                  </a:lnTo>
                  <a:lnTo>
                    <a:pt x="2" y="27"/>
                  </a:lnTo>
                  <a:lnTo>
                    <a:pt x="0" y="7"/>
                  </a:lnTo>
                  <a:lnTo>
                    <a:pt x="0" y="7"/>
                  </a:lnTo>
                  <a:lnTo>
                    <a:pt x="2" y="3"/>
                  </a:lnTo>
                  <a:lnTo>
                    <a:pt x="6" y="1"/>
                  </a:lnTo>
                  <a:lnTo>
                    <a:pt x="23" y="0"/>
                  </a:lnTo>
                  <a:lnTo>
                    <a:pt x="23" y="0"/>
                  </a:lnTo>
                  <a:lnTo>
                    <a:pt x="27" y="1"/>
                  </a:lnTo>
                  <a:lnTo>
                    <a:pt x="29" y="5"/>
                  </a:lnTo>
                  <a:lnTo>
                    <a:pt x="30" y="24"/>
                  </a:lnTo>
                  <a:lnTo>
                    <a:pt x="30" y="24"/>
                  </a:lnTo>
                  <a:lnTo>
                    <a:pt x="29" y="28"/>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367"/>
            <p:cNvSpPr>
              <a:spLocks/>
            </p:cNvSpPr>
            <p:nvPr/>
          </p:nvSpPr>
          <p:spPr bwMode="auto">
            <a:xfrm>
              <a:off x="2466206" y="1562936"/>
              <a:ext cx="36425" cy="37639"/>
            </a:xfrm>
            <a:custGeom>
              <a:avLst/>
              <a:gdLst>
                <a:gd name="T0" fmla="*/ 24 w 30"/>
                <a:gd name="T1" fmla="*/ 30 h 31"/>
                <a:gd name="T2" fmla="*/ 7 w 30"/>
                <a:gd name="T3" fmla="*/ 31 h 31"/>
                <a:gd name="T4" fmla="*/ 7 w 30"/>
                <a:gd name="T5" fmla="*/ 31 h 31"/>
                <a:gd name="T6" fmla="*/ 3 w 30"/>
                <a:gd name="T7" fmla="*/ 30 h 31"/>
                <a:gd name="T8" fmla="*/ 1 w 30"/>
                <a:gd name="T9" fmla="*/ 25 h 31"/>
                <a:gd name="T10" fmla="*/ 0 w 30"/>
                <a:gd name="T11" fmla="*/ 5 h 31"/>
                <a:gd name="T12" fmla="*/ 0 w 30"/>
                <a:gd name="T13" fmla="*/ 5 h 31"/>
                <a:gd name="T14" fmla="*/ 1 w 30"/>
                <a:gd name="T15" fmla="*/ 3 h 31"/>
                <a:gd name="T16" fmla="*/ 4 w 30"/>
                <a:gd name="T17" fmla="*/ 0 h 31"/>
                <a:gd name="T18" fmla="*/ 23 w 30"/>
                <a:gd name="T19" fmla="*/ 0 h 31"/>
                <a:gd name="T20" fmla="*/ 23 w 30"/>
                <a:gd name="T21" fmla="*/ 0 h 31"/>
                <a:gd name="T22" fmla="*/ 26 w 30"/>
                <a:gd name="T23" fmla="*/ 1 h 31"/>
                <a:gd name="T24" fmla="*/ 28 w 30"/>
                <a:gd name="T25" fmla="*/ 4 h 31"/>
                <a:gd name="T26" fmla="*/ 30 w 30"/>
                <a:gd name="T27" fmla="*/ 24 h 31"/>
                <a:gd name="T28" fmla="*/ 30 w 30"/>
                <a:gd name="T29" fmla="*/ 24 h 31"/>
                <a:gd name="T30" fmla="*/ 28 w 30"/>
                <a:gd name="T31" fmla="*/ 28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3" y="30"/>
                  </a:lnTo>
                  <a:lnTo>
                    <a:pt x="1" y="25"/>
                  </a:lnTo>
                  <a:lnTo>
                    <a:pt x="0" y="5"/>
                  </a:lnTo>
                  <a:lnTo>
                    <a:pt x="0" y="5"/>
                  </a:lnTo>
                  <a:lnTo>
                    <a:pt x="1" y="3"/>
                  </a:lnTo>
                  <a:lnTo>
                    <a:pt x="4" y="0"/>
                  </a:lnTo>
                  <a:lnTo>
                    <a:pt x="23" y="0"/>
                  </a:lnTo>
                  <a:lnTo>
                    <a:pt x="23" y="0"/>
                  </a:lnTo>
                  <a:lnTo>
                    <a:pt x="26" y="1"/>
                  </a:lnTo>
                  <a:lnTo>
                    <a:pt x="28" y="4"/>
                  </a:lnTo>
                  <a:lnTo>
                    <a:pt x="30" y="24"/>
                  </a:lnTo>
                  <a:lnTo>
                    <a:pt x="30" y="24"/>
                  </a:lnTo>
                  <a:lnTo>
                    <a:pt x="28" y="28"/>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368"/>
            <p:cNvSpPr>
              <a:spLocks/>
            </p:cNvSpPr>
            <p:nvPr/>
          </p:nvSpPr>
          <p:spPr bwMode="auto">
            <a:xfrm>
              <a:off x="2522057" y="1775413"/>
              <a:ext cx="30354" cy="30354"/>
            </a:xfrm>
            <a:custGeom>
              <a:avLst/>
              <a:gdLst>
                <a:gd name="T0" fmla="*/ 21 w 25"/>
                <a:gd name="T1" fmla="*/ 23 h 25"/>
                <a:gd name="T2" fmla="*/ 5 w 25"/>
                <a:gd name="T3" fmla="*/ 25 h 25"/>
                <a:gd name="T4" fmla="*/ 5 w 25"/>
                <a:gd name="T5" fmla="*/ 25 h 25"/>
                <a:gd name="T6" fmla="*/ 1 w 25"/>
                <a:gd name="T7" fmla="*/ 23 h 25"/>
                <a:gd name="T8" fmla="*/ 0 w 25"/>
                <a:gd name="T9" fmla="*/ 21 h 25"/>
                <a:gd name="T10" fmla="*/ 0 w 25"/>
                <a:gd name="T11" fmla="*/ 6 h 25"/>
                <a:gd name="T12" fmla="*/ 0 w 25"/>
                <a:gd name="T13" fmla="*/ 6 h 25"/>
                <a:gd name="T14" fmla="*/ 0 w 25"/>
                <a:gd name="T15" fmla="*/ 3 h 25"/>
                <a:gd name="T16" fmla="*/ 4 w 25"/>
                <a:gd name="T17" fmla="*/ 2 h 25"/>
                <a:gd name="T18" fmla="*/ 20 w 25"/>
                <a:gd name="T19" fmla="*/ 0 h 25"/>
                <a:gd name="T20" fmla="*/ 20 w 25"/>
                <a:gd name="T21" fmla="*/ 0 h 25"/>
                <a:gd name="T22" fmla="*/ 24 w 25"/>
                <a:gd name="T23" fmla="*/ 2 h 25"/>
                <a:gd name="T24" fmla="*/ 25 w 25"/>
                <a:gd name="T25" fmla="*/ 4 h 25"/>
                <a:gd name="T26" fmla="*/ 25 w 25"/>
                <a:gd name="T27" fmla="*/ 19 h 25"/>
                <a:gd name="T28" fmla="*/ 25 w 25"/>
                <a:gd name="T29" fmla="*/ 19 h 25"/>
                <a:gd name="T30" fmla="*/ 25 w 25"/>
                <a:gd name="T31" fmla="*/ 22 h 25"/>
                <a:gd name="T32" fmla="*/ 21 w 25"/>
                <a:gd name="T33" fmla="*/ 23 h 25"/>
                <a:gd name="T34" fmla="*/ 21 w 25"/>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5">
                  <a:moveTo>
                    <a:pt x="21" y="23"/>
                  </a:moveTo>
                  <a:lnTo>
                    <a:pt x="5" y="25"/>
                  </a:lnTo>
                  <a:lnTo>
                    <a:pt x="5" y="25"/>
                  </a:lnTo>
                  <a:lnTo>
                    <a:pt x="1" y="23"/>
                  </a:lnTo>
                  <a:lnTo>
                    <a:pt x="0" y="21"/>
                  </a:lnTo>
                  <a:lnTo>
                    <a:pt x="0" y="6"/>
                  </a:lnTo>
                  <a:lnTo>
                    <a:pt x="0" y="6"/>
                  </a:lnTo>
                  <a:lnTo>
                    <a:pt x="0" y="3"/>
                  </a:lnTo>
                  <a:lnTo>
                    <a:pt x="4" y="2"/>
                  </a:lnTo>
                  <a:lnTo>
                    <a:pt x="20" y="0"/>
                  </a:lnTo>
                  <a:lnTo>
                    <a:pt x="20" y="0"/>
                  </a:lnTo>
                  <a:lnTo>
                    <a:pt x="24" y="2"/>
                  </a:lnTo>
                  <a:lnTo>
                    <a:pt x="25" y="4"/>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369"/>
            <p:cNvSpPr>
              <a:spLocks/>
            </p:cNvSpPr>
            <p:nvPr/>
          </p:nvSpPr>
          <p:spPr bwMode="auto">
            <a:xfrm>
              <a:off x="2560910" y="1774200"/>
              <a:ext cx="32783" cy="27926"/>
            </a:xfrm>
            <a:custGeom>
              <a:avLst/>
              <a:gdLst>
                <a:gd name="T0" fmla="*/ 23 w 27"/>
                <a:gd name="T1" fmla="*/ 23 h 23"/>
                <a:gd name="T2" fmla="*/ 6 w 27"/>
                <a:gd name="T3" fmla="*/ 23 h 23"/>
                <a:gd name="T4" fmla="*/ 6 w 27"/>
                <a:gd name="T5" fmla="*/ 23 h 23"/>
                <a:gd name="T6" fmla="*/ 3 w 27"/>
                <a:gd name="T7" fmla="*/ 23 h 23"/>
                <a:gd name="T8" fmla="*/ 2 w 27"/>
                <a:gd name="T9" fmla="*/ 20 h 23"/>
                <a:gd name="T10" fmla="*/ 0 w 27"/>
                <a:gd name="T11" fmla="*/ 5 h 23"/>
                <a:gd name="T12" fmla="*/ 0 w 27"/>
                <a:gd name="T13" fmla="*/ 5 h 23"/>
                <a:gd name="T14" fmla="*/ 2 w 27"/>
                <a:gd name="T15" fmla="*/ 1 h 23"/>
                <a:gd name="T16" fmla="*/ 4 w 27"/>
                <a:gd name="T17" fmla="*/ 0 h 23"/>
                <a:gd name="T18" fmla="*/ 22 w 27"/>
                <a:gd name="T19" fmla="*/ 0 h 23"/>
                <a:gd name="T20" fmla="*/ 22 w 27"/>
                <a:gd name="T21" fmla="*/ 0 h 23"/>
                <a:gd name="T22" fmla="*/ 24 w 27"/>
                <a:gd name="T23" fmla="*/ 0 h 23"/>
                <a:gd name="T24" fmla="*/ 26 w 27"/>
                <a:gd name="T25" fmla="*/ 3 h 23"/>
                <a:gd name="T26" fmla="*/ 27 w 27"/>
                <a:gd name="T27" fmla="*/ 18 h 23"/>
                <a:gd name="T28" fmla="*/ 27 w 27"/>
                <a:gd name="T29" fmla="*/ 18 h 23"/>
                <a:gd name="T30" fmla="*/ 26 w 27"/>
                <a:gd name="T31" fmla="*/ 22 h 23"/>
                <a:gd name="T32" fmla="*/ 23 w 27"/>
                <a:gd name="T33" fmla="*/ 23 h 23"/>
                <a:gd name="T34" fmla="*/ 23 w 2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3">
                  <a:moveTo>
                    <a:pt x="23" y="23"/>
                  </a:moveTo>
                  <a:lnTo>
                    <a:pt x="6" y="23"/>
                  </a:lnTo>
                  <a:lnTo>
                    <a:pt x="6" y="23"/>
                  </a:lnTo>
                  <a:lnTo>
                    <a:pt x="3" y="23"/>
                  </a:lnTo>
                  <a:lnTo>
                    <a:pt x="2" y="20"/>
                  </a:lnTo>
                  <a:lnTo>
                    <a:pt x="0" y="5"/>
                  </a:lnTo>
                  <a:lnTo>
                    <a:pt x="0" y="5"/>
                  </a:lnTo>
                  <a:lnTo>
                    <a:pt x="2" y="1"/>
                  </a:lnTo>
                  <a:lnTo>
                    <a:pt x="4" y="0"/>
                  </a:lnTo>
                  <a:lnTo>
                    <a:pt x="22" y="0"/>
                  </a:lnTo>
                  <a:lnTo>
                    <a:pt x="22" y="0"/>
                  </a:lnTo>
                  <a:lnTo>
                    <a:pt x="24" y="0"/>
                  </a:lnTo>
                  <a:lnTo>
                    <a:pt x="26" y="3"/>
                  </a:lnTo>
                  <a:lnTo>
                    <a:pt x="27" y="18"/>
                  </a:lnTo>
                  <a:lnTo>
                    <a:pt x="27" y="18"/>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370"/>
            <p:cNvSpPr>
              <a:spLocks/>
            </p:cNvSpPr>
            <p:nvPr/>
          </p:nvSpPr>
          <p:spPr bwMode="auto">
            <a:xfrm>
              <a:off x="2602192" y="1770557"/>
              <a:ext cx="32783" cy="30354"/>
            </a:xfrm>
            <a:custGeom>
              <a:avLst/>
              <a:gdLst>
                <a:gd name="T0" fmla="*/ 23 w 27"/>
                <a:gd name="T1" fmla="*/ 23 h 25"/>
                <a:gd name="T2" fmla="*/ 5 w 27"/>
                <a:gd name="T3" fmla="*/ 25 h 25"/>
                <a:gd name="T4" fmla="*/ 5 w 27"/>
                <a:gd name="T5" fmla="*/ 25 h 25"/>
                <a:gd name="T6" fmla="*/ 3 w 27"/>
                <a:gd name="T7" fmla="*/ 23 h 25"/>
                <a:gd name="T8" fmla="*/ 1 w 27"/>
                <a:gd name="T9" fmla="*/ 21 h 25"/>
                <a:gd name="T10" fmla="*/ 0 w 27"/>
                <a:gd name="T11" fmla="*/ 6 h 25"/>
                <a:gd name="T12" fmla="*/ 0 w 27"/>
                <a:gd name="T13" fmla="*/ 6 h 25"/>
                <a:gd name="T14" fmla="*/ 1 w 27"/>
                <a:gd name="T15" fmla="*/ 3 h 25"/>
                <a:gd name="T16" fmla="*/ 4 w 27"/>
                <a:gd name="T17" fmla="*/ 2 h 25"/>
                <a:gd name="T18" fmla="*/ 22 w 27"/>
                <a:gd name="T19" fmla="*/ 0 h 25"/>
                <a:gd name="T20" fmla="*/ 22 w 27"/>
                <a:gd name="T21" fmla="*/ 0 h 25"/>
                <a:gd name="T22" fmla="*/ 24 w 27"/>
                <a:gd name="T23" fmla="*/ 2 h 25"/>
                <a:gd name="T24" fmla="*/ 26 w 27"/>
                <a:gd name="T25" fmla="*/ 4 h 25"/>
                <a:gd name="T26" fmla="*/ 27 w 27"/>
                <a:gd name="T27" fmla="*/ 19 h 25"/>
                <a:gd name="T28" fmla="*/ 27 w 27"/>
                <a:gd name="T29" fmla="*/ 19 h 25"/>
                <a:gd name="T30" fmla="*/ 26 w 27"/>
                <a:gd name="T31" fmla="*/ 22 h 25"/>
                <a:gd name="T32" fmla="*/ 23 w 27"/>
                <a:gd name="T33" fmla="*/ 23 h 25"/>
                <a:gd name="T34" fmla="*/ 23 w 27"/>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23" y="23"/>
                  </a:moveTo>
                  <a:lnTo>
                    <a:pt x="5" y="25"/>
                  </a:lnTo>
                  <a:lnTo>
                    <a:pt x="5" y="25"/>
                  </a:lnTo>
                  <a:lnTo>
                    <a:pt x="3" y="23"/>
                  </a:lnTo>
                  <a:lnTo>
                    <a:pt x="1" y="21"/>
                  </a:lnTo>
                  <a:lnTo>
                    <a:pt x="0" y="6"/>
                  </a:lnTo>
                  <a:lnTo>
                    <a:pt x="0" y="6"/>
                  </a:lnTo>
                  <a:lnTo>
                    <a:pt x="1" y="3"/>
                  </a:lnTo>
                  <a:lnTo>
                    <a:pt x="4" y="2"/>
                  </a:lnTo>
                  <a:lnTo>
                    <a:pt x="22" y="0"/>
                  </a:lnTo>
                  <a:lnTo>
                    <a:pt x="22" y="0"/>
                  </a:lnTo>
                  <a:lnTo>
                    <a:pt x="24" y="2"/>
                  </a:lnTo>
                  <a:lnTo>
                    <a:pt x="26" y="4"/>
                  </a:lnTo>
                  <a:lnTo>
                    <a:pt x="27" y="19"/>
                  </a:lnTo>
                  <a:lnTo>
                    <a:pt x="27" y="19"/>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371"/>
            <p:cNvSpPr>
              <a:spLocks/>
            </p:cNvSpPr>
            <p:nvPr/>
          </p:nvSpPr>
          <p:spPr bwMode="auto">
            <a:xfrm>
              <a:off x="2643473" y="1769343"/>
              <a:ext cx="30354" cy="29140"/>
            </a:xfrm>
            <a:custGeom>
              <a:avLst/>
              <a:gdLst>
                <a:gd name="T0" fmla="*/ 21 w 25"/>
                <a:gd name="T1" fmla="*/ 23 h 24"/>
                <a:gd name="T2" fmla="*/ 5 w 25"/>
                <a:gd name="T3" fmla="*/ 24 h 24"/>
                <a:gd name="T4" fmla="*/ 5 w 25"/>
                <a:gd name="T5" fmla="*/ 24 h 24"/>
                <a:gd name="T6" fmla="*/ 1 w 25"/>
                <a:gd name="T7" fmla="*/ 23 h 24"/>
                <a:gd name="T8" fmla="*/ 0 w 25"/>
                <a:gd name="T9" fmla="*/ 20 h 24"/>
                <a:gd name="T10" fmla="*/ 0 w 25"/>
                <a:gd name="T11" fmla="*/ 5 h 24"/>
                <a:gd name="T12" fmla="*/ 0 w 25"/>
                <a:gd name="T13" fmla="*/ 5 h 24"/>
                <a:gd name="T14" fmla="*/ 0 w 25"/>
                <a:gd name="T15" fmla="*/ 1 h 24"/>
                <a:gd name="T16" fmla="*/ 4 w 25"/>
                <a:gd name="T17" fmla="*/ 0 h 24"/>
                <a:gd name="T18" fmla="*/ 20 w 25"/>
                <a:gd name="T19" fmla="*/ 0 h 24"/>
                <a:gd name="T20" fmla="*/ 20 w 25"/>
                <a:gd name="T21" fmla="*/ 0 h 24"/>
                <a:gd name="T22" fmla="*/ 24 w 25"/>
                <a:gd name="T23" fmla="*/ 0 h 24"/>
                <a:gd name="T24" fmla="*/ 25 w 25"/>
                <a:gd name="T25" fmla="*/ 3 h 24"/>
                <a:gd name="T26" fmla="*/ 25 w 25"/>
                <a:gd name="T27" fmla="*/ 19 h 24"/>
                <a:gd name="T28" fmla="*/ 25 w 25"/>
                <a:gd name="T29" fmla="*/ 19 h 24"/>
                <a:gd name="T30" fmla="*/ 25 w 25"/>
                <a:gd name="T31" fmla="*/ 22 h 24"/>
                <a:gd name="T32" fmla="*/ 21 w 25"/>
                <a:gd name="T33" fmla="*/ 23 h 24"/>
                <a:gd name="T34" fmla="*/ 21 w 25"/>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1" y="23"/>
                  </a:moveTo>
                  <a:lnTo>
                    <a:pt x="5" y="24"/>
                  </a:lnTo>
                  <a:lnTo>
                    <a:pt x="5" y="24"/>
                  </a:lnTo>
                  <a:lnTo>
                    <a:pt x="1" y="23"/>
                  </a:lnTo>
                  <a:lnTo>
                    <a:pt x="0" y="20"/>
                  </a:lnTo>
                  <a:lnTo>
                    <a:pt x="0" y="5"/>
                  </a:lnTo>
                  <a:lnTo>
                    <a:pt x="0" y="5"/>
                  </a:lnTo>
                  <a:lnTo>
                    <a:pt x="0" y="1"/>
                  </a:lnTo>
                  <a:lnTo>
                    <a:pt x="4" y="0"/>
                  </a:lnTo>
                  <a:lnTo>
                    <a:pt x="20" y="0"/>
                  </a:lnTo>
                  <a:lnTo>
                    <a:pt x="20" y="0"/>
                  </a:lnTo>
                  <a:lnTo>
                    <a:pt x="24" y="0"/>
                  </a:lnTo>
                  <a:lnTo>
                    <a:pt x="25" y="3"/>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372"/>
            <p:cNvSpPr>
              <a:spLocks/>
            </p:cNvSpPr>
            <p:nvPr/>
          </p:nvSpPr>
          <p:spPr bwMode="auto">
            <a:xfrm>
              <a:off x="2682326" y="1765700"/>
              <a:ext cx="32783" cy="30354"/>
            </a:xfrm>
            <a:custGeom>
              <a:avLst/>
              <a:gdLst>
                <a:gd name="T0" fmla="*/ 23 w 27"/>
                <a:gd name="T1" fmla="*/ 23 h 25"/>
                <a:gd name="T2" fmla="*/ 5 w 27"/>
                <a:gd name="T3" fmla="*/ 25 h 25"/>
                <a:gd name="T4" fmla="*/ 5 w 27"/>
                <a:gd name="T5" fmla="*/ 25 h 25"/>
                <a:gd name="T6" fmla="*/ 3 w 27"/>
                <a:gd name="T7" fmla="*/ 23 h 25"/>
                <a:gd name="T8" fmla="*/ 1 w 27"/>
                <a:gd name="T9" fmla="*/ 20 h 25"/>
                <a:gd name="T10" fmla="*/ 0 w 27"/>
                <a:gd name="T11" fmla="*/ 6 h 25"/>
                <a:gd name="T12" fmla="*/ 0 w 27"/>
                <a:gd name="T13" fmla="*/ 6 h 25"/>
                <a:gd name="T14" fmla="*/ 1 w 27"/>
                <a:gd name="T15" fmla="*/ 3 h 25"/>
                <a:gd name="T16" fmla="*/ 4 w 27"/>
                <a:gd name="T17" fmla="*/ 2 h 25"/>
                <a:gd name="T18" fmla="*/ 22 w 27"/>
                <a:gd name="T19" fmla="*/ 0 h 25"/>
                <a:gd name="T20" fmla="*/ 22 w 27"/>
                <a:gd name="T21" fmla="*/ 0 h 25"/>
                <a:gd name="T22" fmla="*/ 24 w 27"/>
                <a:gd name="T23" fmla="*/ 2 h 25"/>
                <a:gd name="T24" fmla="*/ 26 w 27"/>
                <a:gd name="T25" fmla="*/ 4 h 25"/>
                <a:gd name="T26" fmla="*/ 27 w 27"/>
                <a:gd name="T27" fmla="*/ 19 h 25"/>
                <a:gd name="T28" fmla="*/ 27 w 27"/>
                <a:gd name="T29" fmla="*/ 19 h 25"/>
                <a:gd name="T30" fmla="*/ 26 w 27"/>
                <a:gd name="T31" fmla="*/ 22 h 25"/>
                <a:gd name="T32" fmla="*/ 23 w 27"/>
                <a:gd name="T33" fmla="*/ 23 h 25"/>
                <a:gd name="T34" fmla="*/ 23 w 27"/>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23" y="23"/>
                  </a:moveTo>
                  <a:lnTo>
                    <a:pt x="5" y="25"/>
                  </a:lnTo>
                  <a:lnTo>
                    <a:pt x="5" y="25"/>
                  </a:lnTo>
                  <a:lnTo>
                    <a:pt x="3" y="23"/>
                  </a:lnTo>
                  <a:lnTo>
                    <a:pt x="1" y="20"/>
                  </a:lnTo>
                  <a:lnTo>
                    <a:pt x="0" y="6"/>
                  </a:lnTo>
                  <a:lnTo>
                    <a:pt x="0" y="6"/>
                  </a:lnTo>
                  <a:lnTo>
                    <a:pt x="1" y="3"/>
                  </a:lnTo>
                  <a:lnTo>
                    <a:pt x="4" y="2"/>
                  </a:lnTo>
                  <a:lnTo>
                    <a:pt x="22" y="0"/>
                  </a:lnTo>
                  <a:lnTo>
                    <a:pt x="22" y="0"/>
                  </a:lnTo>
                  <a:lnTo>
                    <a:pt x="24" y="2"/>
                  </a:lnTo>
                  <a:lnTo>
                    <a:pt x="26" y="4"/>
                  </a:lnTo>
                  <a:lnTo>
                    <a:pt x="27" y="19"/>
                  </a:lnTo>
                  <a:lnTo>
                    <a:pt x="27" y="19"/>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373"/>
            <p:cNvSpPr>
              <a:spLocks/>
            </p:cNvSpPr>
            <p:nvPr/>
          </p:nvSpPr>
          <p:spPr bwMode="auto">
            <a:xfrm>
              <a:off x="2723607" y="1764486"/>
              <a:ext cx="32783" cy="29140"/>
            </a:xfrm>
            <a:custGeom>
              <a:avLst/>
              <a:gdLst>
                <a:gd name="T0" fmla="*/ 23 w 27"/>
                <a:gd name="T1" fmla="*/ 23 h 24"/>
                <a:gd name="T2" fmla="*/ 5 w 27"/>
                <a:gd name="T3" fmla="*/ 24 h 24"/>
                <a:gd name="T4" fmla="*/ 5 w 27"/>
                <a:gd name="T5" fmla="*/ 24 h 24"/>
                <a:gd name="T6" fmla="*/ 3 w 27"/>
                <a:gd name="T7" fmla="*/ 23 h 24"/>
                <a:gd name="T8" fmla="*/ 1 w 27"/>
                <a:gd name="T9" fmla="*/ 20 h 24"/>
                <a:gd name="T10" fmla="*/ 0 w 27"/>
                <a:gd name="T11" fmla="*/ 5 h 24"/>
                <a:gd name="T12" fmla="*/ 0 w 27"/>
                <a:gd name="T13" fmla="*/ 5 h 24"/>
                <a:gd name="T14" fmla="*/ 1 w 27"/>
                <a:gd name="T15" fmla="*/ 1 h 24"/>
                <a:gd name="T16" fmla="*/ 4 w 27"/>
                <a:gd name="T17" fmla="*/ 0 h 24"/>
                <a:gd name="T18" fmla="*/ 21 w 27"/>
                <a:gd name="T19" fmla="*/ 0 h 24"/>
                <a:gd name="T20" fmla="*/ 21 w 27"/>
                <a:gd name="T21" fmla="*/ 0 h 24"/>
                <a:gd name="T22" fmla="*/ 24 w 27"/>
                <a:gd name="T23" fmla="*/ 0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3" y="23"/>
                  </a:lnTo>
                  <a:lnTo>
                    <a:pt x="1" y="20"/>
                  </a:lnTo>
                  <a:lnTo>
                    <a:pt x="0" y="5"/>
                  </a:lnTo>
                  <a:lnTo>
                    <a:pt x="0" y="5"/>
                  </a:lnTo>
                  <a:lnTo>
                    <a:pt x="1" y="1"/>
                  </a:lnTo>
                  <a:lnTo>
                    <a:pt x="4" y="0"/>
                  </a:lnTo>
                  <a:lnTo>
                    <a:pt x="21" y="0"/>
                  </a:lnTo>
                  <a:lnTo>
                    <a:pt x="21" y="0"/>
                  </a:lnTo>
                  <a:lnTo>
                    <a:pt x="24" y="0"/>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374"/>
            <p:cNvSpPr>
              <a:spLocks/>
            </p:cNvSpPr>
            <p:nvPr/>
          </p:nvSpPr>
          <p:spPr bwMode="auto">
            <a:xfrm>
              <a:off x="2764889" y="1760843"/>
              <a:ext cx="30354" cy="29140"/>
            </a:xfrm>
            <a:custGeom>
              <a:avLst/>
              <a:gdLst>
                <a:gd name="T0" fmla="*/ 21 w 25"/>
                <a:gd name="T1" fmla="*/ 23 h 24"/>
                <a:gd name="T2" fmla="*/ 5 w 25"/>
                <a:gd name="T3" fmla="*/ 24 h 24"/>
                <a:gd name="T4" fmla="*/ 5 w 25"/>
                <a:gd name="T5" fmla="*/ 24 h 24"/>
                <a:gd name="T6" fmla="*/ 1 w 25"/>
                <a:gd name="T7" fmla="*/ 23 h 24"/>
                <a:gd name="T8" fmla="*/ 0 w 25"/>
                <a:gd name="T9" fmla="*/ 20 h 24"/>
                <a:gd name="T10" fmla="*/ 0 w 25"/>
                <a:gd name="T11" fmla="*/ 6 h 24"/>
                <a:gd name="T12" fmla="*/ 0 w 25"/>
                <a:gd name="T13" fmla="*/ 6 h 24"/>
                <a:gd name="T14" fmla="*/ 0 w 25"/>
                <a:gd name="T15" fmla="*/ 3 h 24"/>
                <a:gd name="T16" fmla="*/ 4 w 25"/>
                <a:gd name="T17" fmla="*/ 2 h 24"/>
                <a:gd name="T18" fmla="*/ 20 w 25"/>
                <a:gd name="T19" fmla="*/ 0 h 24"/>
                <a:gd name="T20" fmla="*/ 20 w 25"/>
                <a:gd name="T21" fmla="*/ 0 h 24"/>
                <a:gd name="T22" fmla="*/ 24 w 25"/>
                <a:gd name="T23" fmla="*/ 2 h 24"/>
                <a:gd name="T24" fmla="*/ 25 w 25"/>
                <a:gd name="T25" fmla="*/ 4 h 24"/>
                <a:gd name="T26" fmla="*/ 25 w 25"/>
                <a:gd name="T27" fmla="*/ 19 h 24"/>
                <a:gd name="T28" fmla="*/ 25 w 25"/>
                <a:gd name="T29" fmla="*/ 19 h 24"/>
                <a:gd name="T30" fmla="*/ 25 w 25"/>
                <a:gd name="T31" fmla="*/ 22 h 24"/>
                <a:gd name="T32" fmla="*/ 21 w 25"/>
                <a:gd name="T33" fmla="*/ 23 h 24"/>
                <a:gd name="T34" fmla="*/ 21 w 25"/>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1" y="23"/>
                  </a:moveTo>
                  <a:lnTo>
                    <a:pt x="5" y="24"/>
                  </a:lnTo>
                  <a:lnTo>
                    <a:pt x="5" y="24"/>
                  </a:lnTo>
                  <a:lnTo>
                    <a:pt x="1" y="23"/>
                  </a:lnTo>
                  <a:lnTo>
                    <a:pt x="0" y="20"/>
                  </a:lnTo>
                  <a:lnTo>
                    <a:pt x="0" y="6"/>
                  </a:lnTo>
                  <a:lnTo>
                    <a:pt x="0" y="6"/>
                  </a:lnTo>
                  <a:lnTo>
                    <a:pt x="0" y="3"/>
                  </a:lnTo>
                  <a:lnTo>
                    <a:pt x="4" y="2"/>
                  </a:lnTo>
                  <a:lnTo>
                    <a:pt x="20" y="0"/>
                  </a:lnTo>
                  <a:lnTo>
                    <a:pt x="20" y="0"/>
                  </a:lnTo>
                  <a:lnTo>
                    <a:pt x="24" y="2"/>
                  </a:lnTo>
                  <a:lnTo>
                    <a:pt x="25" y="4"/>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375"/>
            <p:cNvSpPr>
              <a:spLocks/>
            </p:cNvSpPr>
            <p:nvPr/>
          </p:nvSpPr>
          <p:spPr bwMode="auto">
            <a:xfrm>
              <a:off x="2803742" y="1759630"/>
              <a:ext cx="32783" cy="29140"/>
            </a:xfrm>
            <a:custGeom>
              <a:avLst/>
              <a:gdLst>
                <a:gd name="T0" fmla="*/ 23 w 27"/>
                <a:gd name="T1" fmla="*/ 23 h 24"/>
                <a:gd name="T2" fmla="*/ 5 w 27"/>
                <a:gd name="T3" fmla="*/ 24 h 24"/>
                <a:gd name="T4" fmla="*/ 5 w 27"/>
                <a:gd name="T5" fmla="*/ 24 h 24"/>
                <a:gd name="T6" fmla="*/ 3 w 27"/>
                <a:gd name="T7" fmla="*/ 23 h 24"/>
                <a:gd name="T8" fmla="*/ 1 w 27"/>
                <a:gd name="T9" fmla="*/ 20 h 24"/>
                <a:gd name="T10" fmla="*/ 0 w 27"/>
                <a:gd name="T11" fmla="*/ 5 h 24"/>
                <a:gd name="T12" fmla="*/ 0 w 27"/>
                <a:gd name="T13" fmla="*/ 5 h 24"/>
                <a:gd name="T14" fmla="*/ 1 w 27"/>
                <a:gd name="T15" fmla="*/ 3 h 24"/>
                <a:gd name="T16" fmla="*/ 4 w 27"/>
                <a:gd name="T17" fmla="*/ 1 h 24"/>
                <a:gd name="T18" fmla="*/ 22 w 27"/>
                <a:gd name="T19" fmla="*/ 0 h 24"/>
                <a:gd name="T20" fmla="*/ 22 w 27"/>
                <a:gd name="T21" fmla="*/ 0 h 24"/>
                <a:gd name="T22" fmla="*/ 24 w 27"/>
                <a:gd name="T23" fmla="*/ 1 h 24"/>
                <a:gd name="T24" fmla="*/ 26 w 27"/>
                <a:gd name="T25" fmla="*/ 4 h 24"/>
                <a:gd name="T26" fmla="*/ 27 w 27"/>
                <a:gd name="T27" fmla="*/ 19 h 24"/>
                <a:gd name="T28" fmla="*/ 27 w 27"/>
                <a:gd name="T29" fmla="*/ 19 h 24"/>
                <a:gd name="T30" fmla="*/ 26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3" y="23"/>
                  </a:lnTo>
                  <a:lnTo>
                    <a:pt x="1" y="20"/>
                  </a:lnTo>
                  <a:lnTo>
                    <a:pt x="0" y="5"/>
                  </a:lnTo>
                  <a:lnTo>
                    <a:pt x="0" y="5"/>
                  </a:lnTo>
                  <a:lnTo>
                    <a:pt x="1" y="3"/>
                  </a:lnTo>
                  <a:lnTo>
                    <a:pt x="4" y="1"/>
                  </a:lnTo>
                  <a:lnTo>
                    <a:pt x="22" y="0"/>
                  </a:lnTo>
                  <a:lnTo>
                    <a:pt x="22" y="0"/>
                  </a:lnTo>
                  <a:lnTo>
                    <a:pt x="24" y="1"/>
                  </a:lnTo>
                  <a:lnTo>
                    <a:pt x="26" y="4"/>
                  </a:lnTo>
                  <a:lnTo>
                    <a:pt x="27" y="19"/>
                  </a:lnTo>
                  <a:lnTo>
                    <a:pt x="27" y="19"/>
                  </a:lnTo>
                  <a:lnTo>
                    <a:pt x="26"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376"/>
            <p:cNvSpPr>
              <a:spLocks/>
            </p:cNvSpPr>
            <p:nvPr/>
          </p:nvSpPr>
          <p:spPr bwMode="auto">
            <a:xfrm>
              <a:off x="2845023" y="1755987"/>
              <a:ext cx="32783" cy="2914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6 h 24"/>
                <a:gd name="T12" fmla="*/ 0 w 27"/>
                <a:gd name="T13" fmla="*/ 6 h 24"/>
                <a:gd name="T14" fmla="*/ 1 w 27"/>
                <a:gd name="T15" fmla="*/ 3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2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6"/>
                  </a:lnTo>
                  <a:lnTo>
                    <a:pt x="0" y="6"/>
                  </a:lnTo>
                  <a:lnTo>
                    <a:pt x="1" y="3"/>
                  </a:lnTo>
                  <a:lnTo>
                    <a:pt x="4" y="1"/>
                  </a:lnTo>
                  <a:lnTo>
                    <a:pt x="21" y="0"/>
                  </a:lnTo>
                  <a:lnTo>
                    <a:pt x="21" y="0"/>
                  </a:lnTo>
                  <a:lnTo>
                    <a:pt x="24" y="1"/>
                  </a:lnTo>
                  <a:lnTo>
                    <a:pt x="25" y="4"/>
                  </a:lnTo>
                  <a:lnTo>
                    <a:pt x="27" y="19"/>
                  </a:lnTo>
                  <a:lnTo>
                    <a:pt x="27" y="19"/>
                  </a:lnTo>
                  <a:lnTo>
                    <a:pt x="25"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377"/>
            <p:cNvSpPr>
              <a:spLocks/>
            </p:cNvSpPr>
            <p:nvPr/>
          </p:nvSpPr>
          <p:spPr bwMode="auto">
            <a:xfrm>
              <a:off x="2885090" y="1754773"/>
              <a:ext cx="31568" cy="29140"/>
            </a:xfrm>
            <a:custGeom>
              <a:avLst/>
              <a:gdLst>
                <a:gd name="T0" fmla="*/ 22 w 26"/>
                <a:gd name="T1" fmla="*/ 23 h 24"/>
                <a:gd name="T2" fmla="*/ 6 w 26"/>
                <a:gd name="T3" fmla="*/ 24 h 24"/>
                <a:gd name="T4" fmla="*/ 6 w 26"/>
                <a:gd name="T5" fmla="*/ 24 h 24"/>
                <a:gd name="T6" fmla="*/ 2 w 26"/>
                <a:gd name="T7" fmla="*/ 23 h 24"/>
                <a:gd name="T8" fmla="*/ 0 w 26"/>
                <a:gd name="T9" fmla="*/ 20 h 24"/>
                <a:gd name="T10" fmla="*/ 0 w 26"/>
                <a:gd name="T11" fmla="*/ 5 h 24"/>
                <a:gd name="T12" fmla="*/ 0 w 26"/>
                <a:gd name="T13" fmla="*/ 5 h 24"/>
                <a:gd name="T14" fmla="*/ 0 w 26"/>
                <a:gd name="T15" fmla="*/ 2 h 24"/>
                <a:gd name="T16" fmla="*/ 5 w 26"/>
                <a:gd name="T17" fmla="*/ 1 h 24"/>
                <a:gd name="T18" fmla="*/ 21 w 26"/>
                <a:gd name="T19" fmla="*/ 0 h 24"/>
                <a:gd name="T20" fmla="*/ 21 w 26"/>
                <a:gd name="T21" fmla="*/ 0 h 24"/>
                <a:gd name="T22" fmla="*/ 25 w 26"/>
                <a:gd name="T23" fmla="*/ 1 h 24"/>
                <a:gd name="T24" fmla="*/ 26 w 26"/>
                <a:gd name="T25" fmla="*/ 4 h 24"/>
                <a:gd name="T26" fmla="*/ 26 w 26"/>
                <a:gd name="T27" fmla="*/ 19 h 24"/>
                <a:gd name="T28" fmla="*/ 26 w 26"/>
                <a:gd name="T29" fmla="*/ 19 h 24"/>
                <a:gd name="T30" fmla="*/ 26 w 26"/>
                <a:gd name="T31" fmla="*/ 21 h 24"/>
                <a:gd name="T32" fmla="*/ 22 w 26"/>
                <a:gd name="T33" fmla="*/ 23 h 24"/>
                <a:gd name="T34" fmla="*/ 22 w 26"/>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4">
                  <a:moveTo>
                    <a:pt x="22" y="23"/>
                  </a:moveTo>
                  <a:lnTo>
                    <a:pt x="6" y="24"/>
                  </a:lnTo>
                  <a:lnTo>
                    <a:pt x="6" y="24"/>
                  </a:lnTo>
                  <a:lnTo>
                    <a:pt x="2" y="23"/>
                  </a:lnTo>
                  <a:lnTo>
                    <a:pt x="0" y="20"/>
                  </a:lnTo>
                  <a:lnTo>
                    <a:pt x="0" y="5"/>
                  </a:lnTo>
                  <a:lnTo>
                    <a:pt x="0" y="5"/>
                  </a:lnTo>
                  <a:lnTo>
                    <a:pt x="0" y="2"/>
                  </a:lnTo>
                  <a:lnTo>
                    <a:pt x="5" y="1"/>
                  </a:lnTo>
                  <a:lnTo>
                    <a:pt x="21" y="0"/>
                  </a:lnTo>
                  <a:lnTo>
                    <a:pt x="21" y="0"/>
                  </a:lnTo>
                  <a:lnTo>
                    <a:pt x="25" y="1"/>
                  </a:lnTo>
                  <a:lnTo>
                    <a:pt x="26" y="4"/>
                  </a:lnTo>
                  <a:lnTo>
                    <a:pt x="26" y="19"/>
                  </a:lnTo>
                  <a:lnTo>
                    <a:pt x="26" y="19"/>
                  </a:lnTo>
                  <a:lnTo>
                    <a:pt x="26" y="21"/>
                  </a:lnTo>
                  <a:lnTo>
                    <a:pt x="22" y="23"/>
                  </a:lnTo>
                  <a:lnTo>
                    <a:pt x="22"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 name="Freeform 378"/>
            <p:cNvSpPr>
              <a:spLocks/>
            </p:cNvSpPr>
            <p:nvPr/>
          </p:nvSpPr>
          <p:spPr bwMode="auto">
            <a:xfrm>
              <a:off x="2925158" y="1751130"/>
              <a:ext cx="32783" cy="29140"/>
            </a:xfrm>
            <a:custGeom>
              <a:avLst/>
              <a:gdLst>
                <a:gd name="T0" fmla="*/ 23 w 27"/>
                <a:gd name="T1" fmla="*/ 24 h 24"/>
                <a:gd name="T2" fmla="*/ 5 w 27"/>
                <a:gd name="T3" fmla="*/ 24 h 24"/>
                <a:gd name="T4" fmla="*/ 5 w 27"/>
                <a:gd name="T5" fmla="*/ 24 h 24"/>
                <a:gd name="T6" fmla="*/ 3 w 27"/>
                <a:gd name="T7" fmla="*/ 24 h 24"/>
                <a:gd name="T8" fmla="*/ 1 w 27"/>
                <a:gd name="T9" fmla="*/ 20 h 24"/>
                <a:gd name="T10" fmla="*/ 0 w 27"/>
                <a:gd name="T11" fmla="*/ 5 h 24"/>
                <a:gd name="T12" fmla="*/ 0 w 27"/>
                <a:gd name="T13" fmla="*/ 5 h 24"/>
                <a:gd name="T14" fmla="*/ 1 w 27"/>
                <a:gd name="T15" fmla="*/ 3 h 24"/>
                <a:gd name="T16" fmla="*/ 4 w 27"/>
                <a:gd name="T17" fmla="*/ 1 h 24"/>
                <a:gd name="T18" fmla="*/ 21 w 27"/>
                <a:gd name="T19" fmla="*/ 0 h 24"/>
                <a:gd name="T20" fmla="*/ 21 w 27"/>
                <a:gd name="T21" fmla="*/ 0 h 24"/>
                <a:gd name="T22" fmla="*/ 24 w 27"/>
                <a:gd name="T23" fmla="*/ 1 h 24"/>
                <a:gd name="T24" fmla="*/ 26 w 27"/>
                <a:gd name="T25" fmla="*/ 4 h 24"/>
                <a:gd name="T26" fmla="*/ 27 w 27"/>
                <a:gd name="T27" fmla="*/ 19 h 24"/>
                <a:gd name="T28" fmla="*/ 27 w 27"/>
                <a:gd name="T29" fmla="*/ 19 h 24"/>
                <a:gd name="T30" fmla="*/ 26 w 27"/>
                <a:gd name="T31" fmla="*/ 23 h 24"/>
                <a:gd name="T32" fmla="*/ 23 w 27"/>
                <a:gd name="T33" fmla="*/ 24 h 24"/>
                <a:gd name="T34" fmla="*/ 23 w 27"/>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4"/>
                  </a:moveTo>
                  <a:lnTo>
                    <a:pt x="5" y="24"/>
                  </a:lnTo>
                  <a:lnTo>
                    <a:pt x="5" y="24"/>
                  </a:lnTo>
                  <a:lnTo>
                    <a:pt x="3" y="24"/>
                  </a:lnTo>
                  <a:lnTo>
                    <a:pt x="1" y="20"/>
                  </a:lnTo>
                  <a:lnTo>
                    <a:pt x="0" y="5"/>
                  </a:lnTo>
                  <a:lnTo>
                    <a:pt x="0" y="5"/>
                  </a:lnTo>
                  <a:lnTo>
                    <a:pt x="1" y="3"/>
                  </a:lnTo>
                  <a:lnTo>
                    <a:pt x="4" y="1"/>
                  </a:lnTo>
                  <a:lnTo>
                    <a:pt x="21" y="0"/>
                  </a:lnTo>
                  <a:lnTo>
                    <a:pt x="21" y="0"/>
                  </a:lnTo>
                  <a:lnTo>
                    <a:pt x="24" y="1"/>
                  </a:lnTo>
                  <a:lnTo>
                    <a:pt x="26" y="4"/>
                  </a:lnTo>
                  <a:lnTo>
                    <a:pt x="27" y="19"/>
                  </a:lnTo>
                  <a:lnTo>
                    <a:pt x="27" y="19"/>
                  </a:lnTo>
                  <a:lnTo>
                    <a:pt x="26" y="23"/>
                  </a:lnTo>
                  <a:lnTo>
                    <a:pt x="23" y="24"/>
                  </a:lnTo>
                  <a:lnTo>
                    <a:pt x="23"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379"/>
            <p:cNvSpPr>
              <a:spLocks/>
            </p:cNvSpPr>
            <p:nvPr/>
          </p:nvSpPr>
          <p:spPr bwMode="auto">
            <a:xfrm>
              <a:off x="2966439" y="1749916"/>
              <a:ext cx="32783" cy="2914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5 h 24"/>
                <a:gd name="T12" fmla="*/ 0 w 27"/>
                <a:gd name="T13" fmla="*/ 5 h 24"/>
                <a:gd name="T14" fmla="*/ 1 w 27"/>
                <a:gd name="T15" fmla="*/ 2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5"/>
                  </a:lnTo>
                  <a:lnTo>
                    <a:pt x="0" y="5"/>
                  </a:lnTo>
                  <a:lnTo>
                    <a:pt x="1" y="2"/>
                  </a:lnTo>
                  <a:lnTo>
                    <a:pt x="4" y="1"/>
                  </a:lnTo>
                  <a:lnTo>
                    <a:pt x="21" y="0"/>
                  </a:lnTo>
                  <a:lnTo>
                    <a:pt x="21" y="0"/>
                  </a:lnTo>
                  <a:lnTo>
                    <a:pt x="24" y="1"/>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380"/>
            <p:cNvSpPr>
              <a:spLocks/>
            </p:cNvSpPr>
            <p:nvPr/>
          </p:nvSpPr>
          <p:spPr bwMode="auto">
            <a:xfrm>
              <a:off x="3006506" y="1746274"/>
              <a:ext cx="31568" cy="29140"/>
            </a:xfrm>
            <a:custGeom>
              <a:avLst/>
              <a:gdLst>
                <a:gd name="T0" fmla="*/ 22 w 26"/>
                <a:gd name="T1" fmla="*/ 24 h 24"/>
                <a:gd name="T2" fmla="*/ 6 w 26"/>
                <a:gd name="T3" fmla="*/ 24 h 24"/>
                <a:gd name="T4" fmla="*/ 6 w 26"/>
                <a:gd name="T5" fmla="*/ 24 h 24"/>
                <a:gd name="T6" fmla="*/ 2 w 26"/>
                <a:gd name="T7" fmla="*/ 24 h 24"/>
                <a:gd name="T8" fmla="*/ 0 w 26"/>
                <a:gd name="T9" fmla="*/ 22 h 24"/>
                <a:gd name="T10" fmla="*/ 0 w 26"/>
                <a:gd name="T11" fmla="*/ 5 h 24"/>
                <a:gd name="T12" fmla="*/ 0 w 26"/>
                <a:gd name="T13" fmla="*/ 5 h 24"/>
                <a:gd name="T14" fmla="*/ 0 w 26"/>
                <a:gd name="T15" fmla="*/ 3 h 24"/>
                <a:gd name="T16" fmla="*/ 4 w 26"/>
                <a:gd name="T17" fmla="*/ 1 h 24"/>
                <a:gd name="T18" fmla="*/ 21 w 26"/>
                <a:gd name="T19" fmla="*/ 0 h 24"/>
                <a:gd name="T20" fmla="*/ 21 w 26"/>
                <a:gd name="T21" fmla="*/ 0 h 24"/>
                <a:gd name="T22" fmla="*/ 25 w 26"/>
                <a:gd name="T23" fmla="*/ 1 h 24"/>
                <a:gd name="T24" fmla="*/ 26 w 26"/>
                <a:gd name="T25" fmla="*/ 4 h 24"/>
                <a:gd name="T26" fmla="*/ 26 w 26"/>
                <a:gd name="T27" fmla="*/ 19 h 24"/>
                <a:gd name="T28" fmla="*/ 26 w 26"/>
                <a:gd name="T29" fmla="*/ 19 h 24"/>
                <a:gd name="T30" fmla="*/ 26 w 26"/>
                <a:gd name="T31" fmla="*/ 23 h 24"/>
                <a:gd name="T32" fmla="*/ 22 w 26"/>
                <a:gd name="T33" fmla="*/ 24 h 24"/>
                <a:gd name="T34" fmla="*/ 22 w 26"/>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4">
                  <a:moveTo>
                    <a:pt x="22" y="24"/>
                  </a:moveTo>
                  <a:lnTo>
                    <a:pt x="6" y="24"/>
                  </a:lnTo>
                  <a:lnTo>
                    <a:pt x="6" y="24"/>
                  </a:lnTo>
                  <a:lnTo>
                    <a:pt x="2" y="24"/>
                  </a:lnTo>
                  <a:lnTo>
                    <a:pt x="0" y="22"/>
                  </a:lnTo>
                  <a:lnTo>
                    <a:pt x="0" y="5"/>
                  </a:lnTo>
                  <a:lnTo>
                    <a:pt x="0" y="5"/>
                  </a:lnTo>
                  <a:lnTo>
                    <a:pt x="0" y="3"/>
                  </a:lnTo>
                  <a:lnTo>
                    <a:pt x="4" y="1"/>
                  </a:lnTo>
                  <a:lnTo>
                    <a:pt x="21" y="0"/>
                  </a:lnTo>
                  <a:lnTo>
                    <a:pt x="21" y="0"/>
                  </a:lnTo>
                  <a:lnTo>
                    <a:pt x="25" y="1"/>
                  </a:lnTo>
                  <a:lnTo>
                    <a:pt x="26" y="4"/>
                  </a:lnTo>
                  <a:lnTo>
                    <a:pt x="26" y="19"/>
                  </a:lnTo>
                  <a:lnTo>
                    <a:pt x="26" y="19"/>
                  </a:lnTo>
                  <a:lnTo>
                    <a:pt x="26" y="23"/>
                  </a:lnTo>
                  <a:lnTo>
                    <a:pt x="22" y="24"/>
                  </a:lnTo>
                  <a:lnTo>
                    <a:pt x="22"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381"/>
            <p:cNvSpPr>
              <a:spLocks/>
            </p:cNvSpPr>
            <p:nvPr/>
          </p:nvSpPr>
          <p:spPr bwMode="auto">
            <a:xfrm>
              <a:off x="3046573" y="1745060"/>
              <a:ext cx="32783" cy="2914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5 h 24"/>
                <a:gd name="T12" fmla="*/ 0 w 27"/>
                <a:gd name="T13" fmla="*/ 5 h 24"/>
                <a:gd name="T14" fmla="*/ 1 w 27"/>
                <a:gd name="T15" fmla="*/ 2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5"/>
                  </a:lnTo>
                  <a:lnTo>
                    <a:pt x="0" y="5"/>
                  </a:lnTo>
                  <a:lnTo>
                    <a:pt x="1" y="2"/>
                  </a:lnTo>
                  <a:lnTo>
                    <a:pt x="4" y="1"/>
                  </a:lnTo>
                  <a:lnTo>
                    <a:pt x="21" y="0"/>
                  </a:lnTo>
                  <a:lnTo>
                    <a:pt x="21" y="0"/>
                  </a:lnTo>
                  <a:lnTo>
                    <a:pt x="24" y="1"/>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382"/>
            <p:cNvSpPr>
              <a:spLocks/>
            </p:cNvSpPr>
            <p:nvPr/>
          </p:nvSpPr>
          <p:spPr bwMode="auto">
            <a:xfrm>
              <a:off x="3089069" y="1741417"/>
              <a:ext cx="36425" cy="29140"/>
            </a:xfrm>
            <a:custGeom>
              <a:avLst/>
              <a:gdLst>
                <a:gd name="T0" fmla="*/ 26 w 30"/>
                <a:gd name="T1" fmla="*/ 24 h 24"/>
                <a:gd name="T2" fmla="*/ 5 w 30"/>
                <a:gd name="T3" fmla="*/ 24 h 24"/>
                <a:gd name="T4" fmla="*/ 5 w 30"/>
                <a:gd name="T5" fmla="*/ 24 h 24"/>
                <a:gd name="T6" fmla="*/ 3 w 30"/>
                <a:gd name="T7" fmla="*/ 24 h 24"/>
                <a:gd name="T8" fmla="*/ 1 w 30"/>
                <a:gd name="T9" fmla="*/ 22 h 24"/>
                <a:gd name="T10" fmla="*/ 0 w 30"/>
                <a:gd name="T11" fmla="*/ 7 h 24"/>
                <a:gd name="T12" fmla="*/ 0 w 30"/>
                <a:gd name="T13" fmla="*/ 7 h 24"/>
                <a:gd name="T14" fmla="*/ 1 w 30"/>
                <a:gd name="T15" fmla="*/ 3 h 24"/>
                <a:gd name="T16" fmla="*/ 4 w 30"/>
                <a:gd name="T17" fmla="*/ 1 h 24"/>
                <a:gd name="T18" fmla="*/ 24 w 30"/>
                <a:gd name="T19" fmla="*/ 0 h 24"/>
                <a:gd name="T20" fmla="*/ 24 w 30"/>
                <a:gd name="T21" fmla="*/ 0 h 24"/>
                <a:gd name="T22" fmla="*/ 27 w 30"/>
                <a:gd name="T23" fmla="*/ 1 h 24"/>
                <a:gd name="T24" fmla="*/ 28 w 30"/>
                <a:gd name="T25" fmla="*/ 4 h 24"/>
                <a:gd name="T26" fmla="*/ 30 w 30"/>
                <a:gd name="T27" fmla="*/ 19 h 24"/>
                <a:gd name="T28" fmla="*/ 30 w 30"/>
                <a:gd name="T29" fmla="*/ 19 h 24"/>
                <a:gd name="T30" fmla="*/ 28 w 30"/>
                <a:gd name="T31" fmla="*/ 23 h 24"/>
                <a:gd name="T32" fmla="*/ 26 w 30"/>
                <a:gd name="T33" fmla="*/ 24 h 24"/>
                <a:gd name="T34" fmla="*/ 26 w 30"/>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26" y="24"/>
                  </a:moveTo>
                  <a:lnTo>
                    <a:pt x="5" y="24"/>
                  </a:lnTo>
                  <a:lnTo>
                    <a:pt x="5" y="24"/>
                  </a:lnTo>
                  <a:lnTo>
                    <a:pt x="3" y="24"/>
                  </a:lnTo>
                  <a:lnTo>
                    <a:pt x="1" y="22"/>
                  </a:lnTo>
                  <a:lnTo>
                    <a:pt x="0" y="7"/>
                  </a:lnTo>
                  <a:lnTo>
                    <a:pt x="0" y="7"/>
                  </a:lnTo>
                  <a:lnTo>
                    <a:pt x="1" y="3"/>
                  </a:lnTo>
                  <a:lnTo>
                    <a:pt x="4" y="1"/>
                  </a:lnTo>
                  <a:lnTo>
                    <a:pt x="24" y="0"/>
                  </a:lnTo>
                  <a:lnTo>
                    <a:pt x="24" y="0"/>
                  </a:lnTo>
                  <a:lnTo>
                    <a:pt x="27" y="1"/>
                  </a:lnTo>
                  <a:lnTo>
                    <a:pt x="28" y="4"/>
                  </a:lnTo>
                  <a:lnTo>
                    <a:pt x="30" y="19"/>
                  </a:lnTo>
                  <a:lnTo>
                    <a:pt x="30" y="19"/>
                  </a:lnTo>
                  <a:lnTo>
                    <a:pt x="28" y="23"/>
                  </a:lnTo>
                  <a:lnTo>
                    <a:pt x="26" y="24"/>
                  </a:lnTo>
                  <a:lnTo>
                    <a:pt x="26"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383"/>
            <p:cNvSpPr>
              <a:spLocks/>
            </p:cNvSpPr>
            <p:nvPr/>
          </p:nvSpPr>
          <p:spPr bwMode="auto">
            <a:xfrm>
              <a:off x="2559696" y="1730490"/>
              <a:ext cx="33996" cy="37639"/>
            </a:xfrm>
            <a:custGeom>
              <a:avLst/>
              <a:gdLst>
                <a:gd name="T0" fmla="*/ 24 w 28"/>
                <a:gd name="T1" fmla="*/ 31 h 31"/>
                <a:gd name="T2" fmla="*/ 7 w 28"/>
                <a:gd name="T3" fmla="*/ 31 h 31"/>
                <a:gd name="T4" fmla="*/ 7 w 28"/>
                <a:gd name="T5" fmla="*/ 31 h 31"/>
                <a:gd name="T6" fmla="*/ 3 w 28"/>
                <a:gd name="T7" fmla="*/ 29 h 31"/>
                <a:gd name="T8" fmla="*/ 1 w 28"/>
                <a:gd name="T9" fmla="*/ 27 h 31"/>
                <a:gd name="T10" fmla="*/ 0 w 28"/>
                <a:gd name="T11" fmla="*/ 6 h 31"/>
                <a:gd name="T12" fmla="*/ 0 w 28"/>
                <a:gd name="T13" fmla="*/ 6 h 31"/>
                <a:gd name="T14" fmla="*/ 1 w 28"/>
                <a:gd name="T15" fmla="*/ 2 h 31"/>
                <a:gd name="T16" fmla="*/ 4 w 28"/>
                <a:gd name="T17" fmla="*/ 1 h 31"/>
                <a:gd name="T18" fmla="*/ 23 w 28"/>
                <a:gd name="T19" fmla="*/ 0 h 31"/>
                <a:gd name="T20" fmla="*/ 23 w 28"/>
                <a:gd name="T21" fmla="*/ 0 h 31"/>
                <a:gd name="T22" fmla="*/ 25 w 28"/>
                <a:gd name="T23" fmla="*/ 1 h 31"/>
                <a:gd name="T24" fmla="*/ 27 w 28"/>
                <a:gd name="T25" fmla="*/ 5 h 31"/>
                <a:gd name="T26" fmla="*/ 28 w 28"/>
                <a:gd name="T27" fmla="*/ 25 h 31"/>
                <a:gd name="T28" fmla="*/ 28 w 28"/>
                <a:gd name="T29" fmla="*/ 25 h 31"/>
                <a:gd name="T30" fmla="*/ 27 w 28"/>
                <a:gd name="T31" fmla="*/ 28 h 31"/>
                <a:gd name="T32" fmla="*/ 24 w 28"/>
                <a:gd name="T33" fmla="*/ 31 h 31"/>
                <a:gd name="T34" fmla="*/ 24 w 28"/>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31"/>
                  </a:moveTo>
                  <a:lnTo>
                    <a:pt x="7" y="31"/>
                  </a:lnTo>
                  <a:lnTo>
                    <a:pt x="7" y="31"/>
                  </a:lnTo>
                  <a:lnTo>
                    <a:pt x="3" y="29"/>
                  </a:lnTo>
                  <a:lnTo>
                    <a:pt x="1" y="27"/>
                  </a:lnTo>
                  <a:lnTo>
                    <a:pt x="0" y="6"/>
                  </a:lnTo>
                  <a:lnTo>
                    <a:pt x="0" y="6"/>
                  </a:lnTo>
                  <a:lnTo>
                    <a:pt x="1" y="2"/>
                  </a:lnTo>
                  <a:lnTo>
                    <a:pt x="4" y="1"/>
                  </a:lnTo>
                  <a:lnTo>
                    <a:pt x="23" y="0"/>
                  </a:lnTo>
                  <a:lnTo>
                    <a:pt x="23" y="0"/>
                  </a:lnTo>
                  <a:lnTo>
                    <a:pt x="25" y="1"/>
                  </a:lnTo>
                  <a:lnTo>
                    <a:pt x="27" y="5"/>
                  </a:lnTo>
                  <a:lnTo>
                    <a:pt x="28" y="25"/>
                  </a:lnTo>
                  <a:lnTo>
                    <a:pt x="28" y="25"/>
                  </a:lnTo>
                  <a:lnTo>
                    <a:pt x="27"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384"/>
            <p:cNvSpPr>
              <a:spLocks/>
            </p:cNvSpPr>
            <p:nvPr/>
          </p:nvSpPr>
          <p:spPr bwMode="auto">
            <a:xfrm>
              <a:off x="2603405" y="1728062"/>
              <a:ext cx="35211" cy="37639"/>
            </a:xfrm>
            <a:custGeom>
              <a:avLst/>
              <a:gdLst>
                <a:gd name="T0" fmla="*/ 25 w 29"/>
                <a:gd name="T1" fmla="*/ 30 h 31"/>
                <a:gd name="T2" fmla="*/ 6 w 29"/>
                <a:gd name="T3" fmla="*/ 31 h 31"/>
                <a:gd name="T4" fmla="*/ 6 w 29"/>
                <a:gd name="T5" fmla="*/ 31 h 31"/>
                <a:gd name="T6" fmla="*/ 3 w 29"/>
                <a:gd name="T7" fmla="*/ 30 h 31"/>
                <a:gd name="T8" fmla="*/ 0 w 29"/>
                <a:gd name="T9" fmla="*/ 26 h 31"/>
                <a:gd name="T10" fmla="*/ 0 w 29"/>
                <a:gd name="T11" fmla="*/ 6 h 31"/>
                <a:gd name="T12" fmla="*/ 0 w 29"/>
                <a:gd name="T13" fmla="*/ 6 h 31"/>
                <a:gd name="T14" fmla="*/ 2 w 29"/>
                <a:gd name="T15" fmla="*/ 3 h 31"/>
                <a:gd name="T16" fmla="*/ 4 w 29"/>
                <a:gd name="T17" fmla="*/ 0 h 31"/>
                <a:gd name="T18" fmla="*/ 22 w 29"/>
                <a:gd name="T19" fmla="*/ 0 h 31"/>
                <a:gd name="T20" fmla="*/ 22 w 29"/>
                <a:gd name="T21" fmla="*/ 0 h 31"/>
                <a:gd name="T22" fmla="*/ 26 w 29"/>
                <a:gd name="T23" fmla="*/ 0 h 31"/>
                <a:gd name="T24" fmla="*/ 27 w 29"/>
                <a:gd name="T25" fmla="*/ 4 h 31"/>
                <a:gd name="T26" fmla="*/ 29 w 29"/>
                <a:gd name="T27" fmla="*/ 24 h 31"/>
                <a:gd name="T28" fmla="*/ 29 w 29"/>
                <a:gd name="T29" fmla="*/ 24 h 31"/>
                <a:gd name="T30" fmla="*/ 27 w 29"/>
                <a:gd name="T31" fmla="*/ 29 h 31"/>
                <a:gd name="T32" fmla="*/ 25 w 29"/>
                <a:gd name="T33" fmla="*/ 30 h 31"/>
                <a:gd name="T34" fmla="*/ 25 w 29"/>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5" y="30"/>
                  </a:moveTo>
                  <a:lnTo>
                    <a:pt x="6" y="31"/>
                  </a:lnTo>
                  <a:lnTo>
                    <a:pt x="6" y="31"/>
                  </a:lnTo>
                  <a:lnTo>
                    <a:pt x="3" y="30"/>
                  </a:lnTo>
                  <a:lnTo>
                    <a:pt x="0" y="26"/>
                  </a:lnTo>
                  <a:lnTo>
                    <a:pt x="0" y="6"/>
                  </a:lnTo>
                  <a:lnTo>
                    <a:pt x="0" y="6"/>
                  </a:lnTo>
                  <a:lnTo>
                    <a:pt x="2" y="3"/>
                  </a:lnTo>
                  <a:lnTo>
                    <a:pt x="4" y="0"/>
                  </a:lnTo>
                  <a:lnTo>
                    <a:pt x="22" y="0"/>
                  </a:lnTo>
                  <a:lnTo>
                    <a:pt x="22" y="0"/>
                  </a:lnTo>
                  <a:lnTo>
                    <a:pt x="26" y="0"/>
                  </a:lnTo>
                  <a:lnTo>
                    <a:pt x="27" y="4"/>
                  </a:lnTo>
                  <a:lnTo>
                    <a:pt x="29" y="24"/>
                  </a:lnTo>
                  <a:lnTo>
                    <a:pt x="29" y="24"/>
                  </a:lnTo>
                  <a:lnTo>
                    <a:pt x="27"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385"/>
            <p:cNvSpPr>
              <a:spLocks/>
            </p:cNvSpPr>
            <p:nvPr/>
          </p:nvSpPr>
          <p:spPr bwMode="auto">
            <a:xfrm>
              <a:off x="2645901" y="1724419"/>
              <a:ext cx="36425" cy="38853"/>
            </a:xfrm>
            <a:custGeom>
              <a:avLst/>
              <a:gdLst>
                <a:gd name="T0" fmla="*/ 25 w 30"/>
                <a:gd name="T1" fmla="*/ 30 h 32"/>
                <a:gd name="T2" fmla="*/ 7 w 30"/>
                <a:gd name="T3" fmla="*/ 32 h 32"/>
                <a:gd name="T4" fmla="*/ 7 w 30"/>
                <a:gd name="T5" fmla="*/ 32 h 32"/>
                <a:gd name="T6" fmla="*/ 3 w 30"/>
                <a:gd name="T7" fmla="*/ 30 h 32"/>
                <a:gd name="T8" fmla="*/ 2 w 30"/>
                <a:gd name="T9" fmla="*/ 27 h 32"/>
                <a:gd name="T10" fmla="*/ 0 w 30"/>
                <a:gd name="T11" fmla="*/ 7 h 32"/>
                <a:gd name="T12" fmla="*/ 0 w 30"/>
                <a:gd name="T13" fmla="*/ 7 h 32"/>
                <a:gd name="T14" fmla="*/ 2 w 30"/>
                <a:gd name="T15" fmla="*/ 3 h 32"/>
                <a:gd name="T16" fmla="*/ 6 w 30"/>
                <a:gd name="T17" fmla="*/ 2 h 32"/>
                <a:gd name="T18" fmla="*/ 23 w 30"/>
                <a:gd name="T19" fmla="*/ 0 h 32"/>
                <a:gd name="T20" fmla="*/ 23 w 30"/>
                <a:gd name="T21" fmla="*/ 0 h 32"/>
                <a:gd name="T22" fmla="*/ 27 w 30"/>
                <a:gd name="T23" fmla="*/ 2 h 32"/>
                <a:gd name="T24" fmla="*/ 29 w 30"/>
                <a:gd name="T25" fmla="*/ 5 h 32"/>
                <a:gd name="T26" fmla="*/ 30 w 30"/>
                <a:gd name="T27" fmla="*/ 25 h 32"/>
                <a:gd name="T28" fmla="*/ 30 w 30"/>
                <a:gd name="T29" fmla="*/ 25 h 32"/>
                <a:gd name="T30" fmla="*/ 29 w 30"/>
                <a:gd name="T31" fmla="*/ 29 h 32"/>
                <a:gd name="T32" fmla="*/ 25 w 30"/>
                <a:gd name="T33" fmla="*/ 30 h 32"/>
                <a:gd name="T34" fmla="*/ 25 w 30"/>
                <a:gd name="T35"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5" y="30"/>
                  </a:moveTo>
                  <a:lnTo>
                    <a:pt x="7" y="32"/>
                  </a:lnTo>
                  <a:lnTo>
                    <a:pt x="7" y="32"/>
                  </a:lnTo>
                  <a:lnTo>
                    <a:pt x="3" y="30"/>
                  </a:lnTo>
                  <a:lnTo>
                    <a:pt x="2" y="27"/>
                  </a:lnTo>
                  <a:lnTo>
                    <a:pt x="0" y="7"/>
                  </a:lnTo>
                  <a:lnTo>
                    <a:pt x="0" y="7"/>
                  </a:lnTo>
                  <a:lnTo>
                    <a:pt x="2" y="3"/>
                  </a:lnTo>
                  <a:lnTo>
                    <a:pt x="6" y="2"/>
                  </a:lnTo>
                  <a:lnTo>
                    <a:pt x="23" y="0"/>
                  </a:lnTo>
                  <a:lnTo>
                    <a:pt x="23" y="0"/>
                  </a:lnTo>
                  <a:lnTo>
                    <a:pt x="27" y="2"/>
                  </a:lnTo>
                  <a:lnTo>
                    <a:pt x="29" y="5"/>
                  </a:lnTo>
                  <a:lnTo>
                    <a:pt x="30" y="25"/>
                  </a:lnTo>
                  <a:lnTo>
                    <a:pt x="30" y="25"/>
                  </a:lnTo>
                  <a:lnTo>
                    <a:pt x="29"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386"/>
            <p:cNvSpPr>
              <a:spLocks/>
            </p:cNvSpPr>
            <p:nvPr/>
          </p:nvSpPr>
          <p:spPr bwMode="auto">
            <a:xfrm>
              <a:off x="2690825" y="1721990"/>
              <a:ext cx="36425" cy="38853"/>
            </a:xfrm>
            <a:custGeom>
              <a:avLst/>
              <a:gdLst>
                <a:gd name="T0" fmla="*/ 24 w 30"/>
                <a:gd name="T1" fmla="*/ 31 h 32"/>
                <a:gd name="T2" fmla="*/ 7 w 30"/>
                <a:gd name="T3" fmla="*/ 32 h 32"/>
                <a:gd name="T4" fmla="*/ 7 w 30"/>
                <a:gd name="T5" fmla="*/ 32 h 32"/>
                <a:gd name="T6" fmla="*/ 3 w 30"/>
                <a:gd name="T7" fmla="*/ 31 h 32"/>
                <a:gd name="T8" fmla="*/ 1 w 30"/>
                <a:gd name="T9" fmla="*/ 27 h 32"/>
                <a:gd name="T10" fmla="*/ 0 w 30"/>
                <a:gd name="T11" fmla="*/ 7 h 32"/>
                <a:gd name="T12" fmla="*/ 0 w 30"/>
                <a:gd name="T13" fmla="*/ 7 h 32"/>
                <a:gd name="T14" fmla="*/ 1 w 30"/>
                <a:gd name="T15" fmla="*/ 2 h 32"/>
                <a:gd name="T16" fmla="*/ 5 w 30"/>
                <a:gd name="T17" fmla="*/ 1 h 32"/>
                <a:gd name="T18" fmla="*/ 23 w 30"/>
                <a:gd name="T19" fmla="*/ 0 h 32"/>
                <a:gd name="T20" fmla="*/ 23 w 30"/>
                <a:gd name="T21" fmla="*/ 0 h 32"/>
                <a:gd name="T22" fmla="*/ 25 w 30"/>
                <a:gd name="T23" fmla="*/ 1 h 32"/>
                <a:gd name="T24" fmla="*/ 28 w 30"/>
                <a:gd name="T25" fmla="*/ 5 h 32"/>
                <a:gd name="T26" fmla="*/ 30 w 30"/>
                <a:gd name="T27" fmla="*/ 25 h 32"/>
                <a:gd name="T28" fmla="*/ 30 w 30"/>
                <a:gd name="T29" fmla="*/ 25 h 32"/>
                <a:gd name="T30" fmla="*/ 28 w 30"/>
                <a:gd name="T31" fmla="*/ 29 h 32"/>
                <a:gd name="T32" fmla="*/ 24 w 30"/>
                <a:gd name="T33" fmla="*/ 31 h 32"/>
                <a:gd name="T34" fmla="*/ 24 w 30"/>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4" y="31"/>
                  </a:moveTo>
                  <a:lnTo>
                    <a:pt x="7" y="32"/>
                  </a:lnTo>
                  <a:lnTo>
                    <a:pt x="7" y="32"/>
                  </a:lnTo>
                  <a:lnTo>
                    <a:pt x="3" y="31"/>
                  </a:lnTo>
                  <a:lnTo>
                    <a:pt x="1" y="27"/>
                  </a:lnTo>
                  <a:lnTo>
                    <a:pt x="0" y="7"/>
                  </a:lnTo>
                  <a:lnTo>
                    <a:pt x="0" y="7"/>
                  </a:lnTo>
                  <a:lnTo>
                    <a:pt x="1" y="2"/>
                  </a:lnTo>
                  <a:lnTo>
                    <a:pt x="5" y="1"/>
                  </a:lnTo>
                  <a:lnTo>
                    <a:pt x="23" y="0"/>
                  </a:lnTo>
                  <a:lnTo>
                    <a:pt x="23" y="0"/>
                  </a:lnTo>
                  <a:lnTo>
                    <a:pt x="25" y="1"/>
                  </a:lnTo>
                  <a:lnTo>
                    <a:pt x="28" y="5"/>
                  </a:lnTo>
                  <a:lnTo>
                    <a:pt x="30" y="25"/>
                  </a:lnTo>
                  <a:lnTo>
                    <a:pt x="30" y="25"/>
                  </a:lnTo>
                  <a:lnTo>
                    <a:pt x="28" y="29"/>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387"/>
            <p:cNvSpPr>
              <a:spLocks/>
            </p:cNvSpPr>
            <p:nvPr/>
          </p:nvSpPr>
          <p:spPr bwMode="auto">
            <a:xfrm>
              <a:off x="2734534" y="1719562"/>
              <a:ext cx="35211" cy="37639"/>
            </a:xfrm>
            <a:custGeom>
              <a:avLst/>
              <a:gdLst>
                <a:gd name="T0" fmla="*/ 25 w 29"/>
                <a:gd name="T1" fmla="*/ 30 h 31"/>
                <a:gd name="T2" fmla="*/ 7 w 29"/>
                <a:gd name="T3" fmla="*/ 31 h 31"/>
                <a:gd name="T4" fmla="*/ 7 w 29"/>
                <a:gd name="T5" fmla="*/ 31 h 31"/>
                <a:gd name="T6" fmla="*/ 3 w 29"/>
                <a:gd name="T7" fmla="*/ 30 h 31"/>
                <a:gd name="T8" fmla="*/ 2 w 29"/>
                <a:gd name="T9" fmla="*/ 27 h 31"/>
                <a:gd name="T10" fmla="*/ 0 w 29"/>
                <a:gd name="T11" fmla="*/ 6 h 31"/>
                <a:gd name="T12" fmla="*/ 0 w 29"/>
                <a:gd name="T13" fmla="*/ 6 h 31"/>
                <a:gd name="T14" fmla="*/ 2 w 29"/>
                <a:gd name="T15" fmla="*/ 3 h 31"/>
                <a:gd name="T16" fmla="*/ 4 w 29"/>
                <a:gd name="T17" fmla="*/ 2 h 31"/>
                <a:gd name="T18" fmla="*/ 23 w 29"/>
                <a:gd name="T19" fmla="*/ 0 h 31"/>
                <a:gd name="T20" fmla="*/ 23 w 29"/>
                <a:gd name="T21" fmla="*/ 0 h 31"/>
                <a:gd name="T22" fmla="*/ 26 w 29"/>
                <a:gd name="T23" fmla="*/ 2 h 31"/>
                <a:gd name="T24" fmla="*/ 27 w 29"/>
                <a:gd name="T25" fmla="*/ 4 h 31"/>
                <a:gd name="T26" fmla="*/ 29 w 29"/>
                <a:gd name="T27" fmla="*/ 25 h 31"/>
                <a:gd name="T28" fmla="*/ 29 w 29"/>
                <a:gd name="T29" fmla="*/ 25 h 31"/>
                <a:gd name="T30" fmla="*/ 27 w 29"/>
                <a:gd name="T31" fmla="*/ 29 h 31"/>
                <a:gd name="T32" fmla="*/ 25 w 29"/>
                <a:gd name="T33" fmla="*/ 30 h 31"/>
                <a:gd name="T34" fmla="*/ 25 w 29"/>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5" y="30"/>
                  </a:moveTo>
                  <a:lnTo>
                    <a:pt x="7" y="31"/>
                  </a:lnTo>
                  <a:lnTo>
                    <a:pt x="7" y="31"/>
                  </a:lnTo>
                  <a:lnTo>
                    <a:pt x="3" y="30"/>
                  </a:lnTo>
                  <a:lnTo>
                    <a:pt x="2" y="27"/>
                  </a:lnTo>
                  <a:lnTo>
                    <a:pt x="0" y="6"/>
                  </a:lnTo>
                  <a:lnTo>
                    <a:pt x="0" y="6"/>
                  </a:lnTo>
                  <a:lnTo>
                    <a:pt x="2" y="3"/>
                  </a:lnTo>
                  <a:lnTo>
                    <a:pt x="4" y="2"/>
                  </a:lnTo>
                  <a:lnTo>
                    <a:pt x="23" y="0"/>
                  </a:lnTo>
                  <a:lnTo>
                    <a:pt x="23" y="0"/>
                  </a:lnTo>
                  <a:lnTo>
                    <a:pt x="26" y="2"/>
                  </a:lnTo>
                  <a:lnTo>
                    <a:pt x="27" y="4"/>
                  </a:lnTo>
                  <a:lnTo>
                    <a:pt x="29" y="25"/>
                  </a:lnTo>
                  <a:lnTo>
                    <a:pt x="29" y="25"/>
                  </a:lnTo>
                  <a:lnTo>
                    <a:pt x="27"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388"/>
            <p:cNvSpPr>
              <a:spLocks/>
            </p:cNvSpPr>
            <p:nvPr/>
          </p:nvSpPr>
          <p:spPr bwMode="auto">
            <a:xfrm>
              <a:off x="2779459" y="1717134"/>
              <a:ext cx="33996" cy="37639"/>
            </a:xfrm>
            <a:custGeom>
              <a:avLst/>
              <a:gdLst>
                <a:gd name="T0" fmla="*/ 24 w 28"/>
                <a:gd name="T1" fmla="*/ 31 h 31"/>
                <a:gd name="T2" fmla="*/ 5 w 28"/>
                <a:gd name="T3" fmla="*/ 31 h 31"/>
                <a:gd name="T4" fmla="*/ 5 w 28"/>
                <a:gd name="T5" fmla="*/ 31 h 31"/>
                <a:gd name="T6" fmla="*/ 2 w 28"/>
                <a:gd name="T7" fmla="*/ 31 h 31"/>
                <a:gd name="T8" fmla="*/ 1 w 28"/>
                <a:gd name="T9" fmla="*/ 27 h 31"/>
                <a:gd name="T10" fmla="*/ 0 w 28"/>
                <a:gd name="T11" fmla="*/ 6 h 31"/>
                <a:gd name="T12" fmla="*/ 0 w 28"/>
                <a:gd name="T13" fmla="*/ 6 h 31"/>
                <a:gd name="T14" fmla="*/ 1 w 28"/>
                <a:gd name="T15" fmla="*/ 2 h 31"/>
                <a:gd name="T16" fmla="*/ 4 w 28"/>
                <a:gd name="T17" fmla="*/ 1 h 31"/>
                <a:gd name="T18" fmla="*/ 21 w 28"/>
                <a:gd name="T19" fmla="*/ 0 h 31"/>
                <a:gd name="T20" fmla="*/ 21 w 28"/>
                <a:gd name="T21" fmla="*/ 0 h 31"/>
                <a:gd name="T22" fmla="*/ 25 w 28"/>
                <a:gd name="T23" fmla="*/ 1 h 31"/>
                <a:gd name="T24" fmla="*/ 27 w 28"/>
                <a:gd name="T25" fmla="*/ 5 h 31"/>
                <a:gd name="T26" fmla="*/ 28 w 28"/>
                <a:gd name="T27" fmla="*/ 25 h 31"/>
                <a:gd name="T28" fmla="*/ 28 w 28"/>
                <a:gd name="T29" fmla="*/ 25 h 31"/>
                <a:gd name="T30" fmla="*/ 27 w 28"/>
                <a:gd name="T31" fmla="*/ 28 h 31"/>
                <a:gd name="T32" fmla="*/ 24 w 28"/>
                <a:gd name="T33" fmla="*/ 31 h 31"/>
                <a:gd name="T34" fmla="*/ 24 w 28"/>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31"/>
                  </a:moveTo>
                  <a:lnTo>
                    <a:pt x="5" y="31"/>
                  </a:lnTo>
                  <a:lnTo>
                    <a:pt x="5" y="31"/>
                  </a:lnTo>
                  <a:lnTo>
                    <a:pt x="2" y="31"/>
                  </a:lnTo>
                  <a:lnTo>
                    <a:pt x="1" y="27"/>
                  </a:lnTo>
                  <a:lnTo>
                    <a:pt x="0" y="6"/>
                  </a:lnTo>
                  <a:lnTo>
                    <a:pt x="0" y="6"/>
                  </a:lnTo>
                  <a:lnTo>
                    <a:pt x="1" y="2"/>
                  </a:lnTo>
                  <a:lnTo>
                    <a:pt x="4" y="1"/>
                  </a:lnTo>
                  <a:lnTo>
                    <a:pt x="21" y="0"/>
                  </a:lnTo>
                  <a:lnTo>
                    <a:pt x="21" y="0"/>
                  </a:lnTo>
                  <a:lnTo>
                    <a:pt x="25" y="1"/>
                  </a:lnTo>
                  <a:lnTo>
                    <a:pt x="27" y="5"/>
                  </a:lnTo>
                  <a:lnTo>
                    <a:pt x="28" y="25"/>
                  </a:lnTo>
                  <a:lnTo>
                    <a:pt x="28" y="25"/>
                  </a:lnTo>
                  <a:lnTo>
                    <a:pt x="27"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 name="Freeform 389"/>
            <p:cNvSpPr>
              <a:spLocks/>
            </p:cNvSpPr>
            <p:nvPr/>
          </p:nvSpPr>
          <p:spPr bwMode="auto">
            <a:xfrm>
              <a:off x="2821954" y="1714705"/>
              <a:ext cx="36425" cy="37639"/>
            </a:xfrm>
            <a:custGeom>
              <a:avLst/>
              <a:gdLst>
                <a:gd name="T0" fmla="*/ 24 w 30"/>
                <a:gd name="T1" fmla="*/ 30 h 31"/>
                <a:gd name="T2" fmla="*/ 7 w 30"/>
                <a:gd name="T3" fmla="*/ 31 h 31"/>
                <a:gd name="T4" fmla="*/ 7 w 30"/>
                <a:gd name="T5" fmla="*/ 31 h 31"/>
                <a:gd name="T6" fmla="*/ 4 w 30"/>
                <a:gd name="T7" fmla="*/ 30 h 31"/>
                <a:gd name="T8" fmla="*/ 1 w 30"/>
                <a:gd name="T9" fmla="*/ 26 h 31"/>
                <a:gd name="T10" fmla="*/ 0 w 30"/>
                <a:gd name="T11" fmla="*/ 6 h 31"/>
                <a:gd name="T12" fmla="*/ 0 w 30"/>
                <a:gd name="T13" fmla="*/ 6 h 31"/>
                <a:gd name="T14" fmla="*/ 1 w 30"/>
                <a:gd name="T15" fmla="*/ 3 h 31"/>
                <a:gd name="T16" fmla="*/ 5 w 30"/>
                <a:gd name="T17" fmla="*/ 0 h 31"/>
                <a:gd name="T18" fmla="*/ 23 w 30"/>
                <a:gd name="T19" fmla="*/ 0 h 31"/>
                <a:gd name="T20" fmla="*/ 23 w 30"/>
                <a:gd name="T21" fmla="*/ 0 h 31"/>
                <a:gd name="T22" fmla="*/ 27 w 30"/>
                <a:gd name="T23" fmla="*/ 2 h 31"/>
                <a:gd name="T24" fmla="*/ 28 w 30"/>
                <a:gd name="T25" fmla="*/ 4 h 31"/>
                <a:gd name="T26" fmla="*/ 30 w 30"/>
                <a:gd name="T27" fmla="*/ 25 h 31"/>
                <a:gd name="T28" fmla="*/ 30 w 30"/>
                <a:gd name="T29" fmla="*/ 25 h 31"/>
                <a:gd name="T30" fmla="*/ 28 w 30"/>
                <a:gd name="T31" fmla="*/ 29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4" y="30"/>
                  </a:lnTo>
                  <a:lnTo>
                    <a:pt x="1" y="26"/>
                  </a:lnTo>
                  <a:lnTo>
                    <a:pt x="0" y="6"/>
                  </a:lnTo>
                  <a:lnTo>
                    <a:pt x="0" y="6"/>
                  </a:lnTo>
                  <a:lnTo>
                    <a:pt x="1" y="3"/>
                  </a:lnTo>
                  <a:lnTo>
                    <a:pt x="5" y="0"/>
                  </a:lnTo>
                  <a:lnTo>
                    <a:pt x="23" y="0"/>
                  </a:lnTo>
                  <a:lnTo>
                    <a:pt x="23" y="0"/>
                  </a:lnTo>
                  <a:lnTo>
                    <a:pt x="27" y="2"/>
                  </a:lnTo>
                  <a:lnTo>
                    <a:pt x="28" y="4"/>
                  </a:lnTo>
                  <a:lnTo>
                    <a:pt x="30" y="25"/>
                  </a:lnTo>
                  <a:lnTo>
                    <a:pt x="30" y="25"/>
                  </a:lnTo>
                  <a:lnTo>
                    <a:pt x="28" y="29"/>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 name="Freeform 390"/>
            <p:cNvSpPr>
              <a:spLocks/>
            </p:cNvSpPr>
            <p:nvPr/>
          </p:nvSpPr>
          <p:spPr bwMode="auto">
            <a:xfrm>
              <a:off x="2865663" y="1712277"/>
              <a:ext cx="36425" cy="37639"/>
            </a:xfrm>
            <a:custGeom>
              <a:avLst/>
              <a:gdLst>
                <a:gd name="T0" fmla="*/ 25 w 30"/>
                <a:gd name="T1" fmla="*/ 29 h 31"/>
                <a:gd name="T2" fmla="*/ 7 w 30"/>
                <a:gd name="T3" fmla="*/ 31 h 31"/>
                <a:gd name="T4" fmla="*/ 7 w 30"/>
                <a:gd name="T5" fmla="*/ 31 h 31"/>
                <a:gd name="T6" fmla="*/ 3 w 30"/>
                <a:gd name="T7" fmla="*/ 29 h 31"/>
                <a:gd name="T8" fmla="*/ 2 w 30"/>
                <a:gd name="T9" fmla="*/ 27 h 31"/>
                <a:gd name="T10" fmla="*/ 0 w 30"/>
                <a:gd name="T11" fmla="*/ 6 h 31"/>
                <a:gd name="T12" fmla="*/ 0 w 30"/>
                <a:gd name="T13" fmla="*/ 6 h 31"/>
                <a:gd name="T14" fmla="*/ 2 w 30"/>
                <a:gd name="T15" fmla="*/ 2 h 31"/>
                <a:gd name="T16" fmla="*/ 6 w 30"/>
                <a:gd name="T17" fmla="*/ 1 h 31"/>
                <a:gd name="T18" fmla="*/ 23 w 30"/>
                <a:gd name="T19" fmla="*/ 0 h 31"/>
                <a:gd name="T20" fmla="*/ 23 w 30"/>
                <a:gd name="T21" fmla="*/ 0 h 31"/>
                <a:gd name="T22" fmla="*/ 27 w 30"/>
                <a:gd name="T23" fmla="*/ 1 h 31"/>
                <a:gd name="T24" fmla="*/ 29 w 30"/>
                <a:gd name="T25" fmla="*/ 4 h 31"/>
                <a:gd name="T26" fmla="*/ 30 w 30"/>
                <a:gd name="T27" fmla="*/ 25 h 31"/>
                <a:gd name="T28" fmla="*/ 30 w 30"/>
                <a:gd name="T29" fmla="*/ 25 h 31"/>
                <a:gd name="T30" fmla="*/ 29 w 30"/>
                <a:gd name="T31" fmla="*/ 28 h 31"/>
                <a:gd name="T32" fmla="*/ 25 w 30"/>
                <a:gd name="T33" fmla="*/ 29 h 31"/>
                <a:gd name="T34" fmla="*/ 25 w 30"/>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5" y="29"/>
                  </a:moveTo>
                  <a:lnTo>
                    <a:pt x="7" y="31"/>
                  </a:lnTo>
                  <a:lnTo>
                    <a:pt x="7" y="31"/>
                  </a:lnTo>
                  <a:lnTo>
                    <a:pt x="3" y="29"/>
                  </a:lnTo>
                  <a:lnTo>
                    <a:pt x="2" y="27"/>
                  </a:lnTo>
                  <a:lnTo>
                    <a:pt x="0" y="6"/>
                  </a:lnTo>
                  <a:lnTo>
                    <a:pt x="0" y="6"/>
                  </a:lnTo>
                  <a:lnTo>
                    <a:pt x="2" y="2"/>
                  </a:lnTo>
                  <a:lnTo>
                    <a:pt x="6" y="1"/>
                  </a:lnTo>
                  <a:lnTo>
                    <a:pt x="23" y="0"/>
                  </a:lnTo>
                  <a:lnTo>
                    <a:pt x="23" y="0"/>
                  </a:lnTo>
                  <a:lnTo>
                    <a:pt x="27" y="1"/>
                  </a:lnTo>
                  <a:lnTo>
                    <a:pt x="29" y="4"/>
                  </a:lnTo>
                  <a:lnTo>
                    <a:pt x="30" y="25"/>
                  </a:lnTo>
                  <a:lnTo>
                    <a:pt x="30" y="25"/>
                  </a:lnTo>
                  <a:lnTo>
                    <a:pt x="29" y="28"/>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 name="Freeform 391"/>
            <p:cNvSpPr>
              <a:spLocks/>
            </p:cNvSpPr>
            <p:nvPr/>
          </p:nvSpPr>
          <p:spPr bwMode="auto">
            <a:xfrm>
              <a:off x="2910588" y="1708635"/>
              <a:ext cx="33996" cy="38853"/>
            </a:xfrm>
            <a:custGeom>
              <a:avLst/>
              <a:gdLst>
                <a:gd name="T0" fmla="*/ 24 w 28"/>
                <a:gd name="T1" fmla="*/ 31 h 32"/>
                <a:gd name="T2" fmla="*/ 6 w 28"/>
                <a:gd name="T3" fmla="*/ 32 h 32"/>
                <a:gd name="T4" fmla="*/ 6 w 28"/>
                <a:gd name="T5" fmla="*/ 32 h 32"/>
                <a:gd name="T6" fmla="*/ 2 w 28"/>
                <a:gd name="T7" fmla="*/ 31 h 32"/>
                <a:gd name="T8" fmla="*/ 1 w 28"/>
                <a:gd name="T9" fmla="*/ 27 h 32"/>
                <a:gd name="T10" fmla="*/ 0 w 28"/>
                <a:gd name="T11" fmla="*/ 7 h 32"/>
                <a:gd name="T12" fmla="*/ 0 w 28"/>
                <a:gd name="T13" fmla="*/ 7 h 32"/>
                <a:gd name="T14" fmla="*/ 1 w 28"/>
                <a:gd name="T15" fmla="*/ 3 h 32"/>
                <a:gd name="T16" fmla="*/ 4 w 28"/>
                <a:gd name="T17" fmla="*/ 1 h 32"/>
                <a:gd name="T18" fmla="*/ 23 w 28"/>
                <a:gd name="T19" fmla="*/ 0 h 32"/>
                <a:gd name="T20" fmla="*/ 23 w 28"/>
                <a:gd name="T21" fmla="*/ 0 h 32"/>
                <a:gd name="T22" fmla="*/ 25 w 28"/>
                <a:gd name="T23" fmla="*/ 1 h 32"/>
                <a:gd name="T24" fmla="*/ 28 w 28"/>
                <a:gd name="T25" fmla="*/ 5 h 32"/>
                <a:gd name="T26" fmla="*/ 28 w 28"/>
                <a:gd name="T27" fmla="*/ 26 h 32"/>
                <a:gd name="T28" fmla="*/ 28 w 28"/>
                <a:gd name="T29" fmla="*/ 26 h 32"/>
                <a:gd name="T30" fmla="*/ 27 w 28"/>
                <a:gd name="T31" fmla="*/ 30 h 32"/>
                <a:gd name="T32" fmla="*/ 24 w 28"/>
                <a:gd name="T33" fmla="*/ 31 h 32"/>
                <a:gd name="T34" fmla="*/ 24 w 28"/>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2">
                  <a:moveTo>
                    <a:pt x="24" y="31"/>
                  </a:moveTo>
                  <a:lnTo>
                    <a:pt x="6" y="32"/>
                  </a:lnTo>
                  <a:lnTo>
                    <a:pt x="6" y="32"/>
                  </a:lnTo>
                  <a:lnTo>
                    <a:pt x="2" y="31"/>
                  </a:lnTo>
                  <a:lnTo>
                    <a:pt x="1" y="27"/>
                  </a:lnTo>
                  <a:lnTo>
                    <a:pt x="0" y="7"/>
                  </a:lnTo>
                  <a:lnTo>
                    <a:pt x="0" y="7"/>
                  </a:lnTo>
                  <a:lnTo>
                    <a:pt x="1" y="3"/>
                  </a:lnTo>
                  <a:lnTo>
                    <a:pt x="4" y="1"/>
                  </a:lnTo>
                  <a:lnTo>
                    <a:pt x="23" y="0"/>
                  </a:lnTo>
                  <a:lnTo>
                    <a:pt x="23" y="0"/>
                  </a:lnTo>
                  <a:lnTo>
                    <a:pt x="25" y="1"/>
                  </a:lnTo>
                  <a:lnTo>
                    <a:pt x="28" y="5"/>
                  </a:lnTo>
                  <a:lnTo>
                    <a:pt x="28" y="26"/>
                  </a:lnTo>
                  <a:lnTo>
                    <a:pt x="28" y="26"/>
                  </a:lnTo>
                  <a:lnTo>
                    <a:pt x="27" y="30"/>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392"/>
            <p:cNvSpPr>
              <a:spLocks/>
            </p:cNvSpPr>
            <p:nvPr/>
          </p:nvSpPr>
          <p:spPr bwMode="auto">
            <a:xfrm>
              <a:off x="2954297" y="1707421"/>
              <a:ext cx="35211" cy="37639"/>
            </a:xfrm>
            <a:custGeom>
              <a:avLst/>
              <a:gdLst>
                <a:gd name="T0" fmla="*/ 24 w 29"/>
                <a:gd name="T1" fmla="*/ 29 h 31"/>
                <a:gd name="T2" fmla="*/ 6 w 29"/>
                <a:gd name="T3" fmla="*/ 31 h 31"/>
                <a:gd name="T4" fmla="*/ 6 w 29"/>
                <a:gd name="T5" fmla="*/ 31 h 31"/>
                <a:gd name="T6" fmla="*/ 3 w 29"/>
                <a:gd name="T7" fmla="*/ 29 h 31"/>
                <a:gd name="T8" fmla="*/ 2 w 29"/>
                <a:gd name="T9" fmla="*/ 27 h 31"/>
                <a:gd name="T10" fmla="*/ 0 w 29"/>
                <a:gd name="T11" fmla="*/ 6 h 31"/>
                <a:gd name="T12" fmla="*/ 0 w 29"/>
                <a:gd name="T13" fmla="*/ 6 h 31"/>
                <a:gd name="T14" fmla="*/ 2 w 29"/>
                <a:gd name="T15" fmla="*/ 2 h 31"/>
                <a:gd name="T16" fmla="*/ 4 w 29"/>
                <a:gd name="T17" fmla="*/ 1 h 31"/>
                <a:gd name="T18" fmla="*/ 22 w 29"/>
                <a:gd name="T19" fmla="*/ 0 h 31"/>
                <a:gd name="T20" fmla="*/ 22 w 29"/>
                <a:gd name="T21" fmla="*/ 0 h 31"/>
                <a:gd name="T22" fmla="*/ 26 w 29"/>
                <a:gd name="T23" fmla="*/ 1 h 31"/>
                <a:gd name="T24" fmla="*/ 27 w 29"/>
                <a:gd name="T25" fmla="*/ 4 h 31"/>
                <a:gd name="T26" fmla="*/ 29 w 29"/>
                <a:gd name="T27" fmla="*/ 24 h 31"/>
                <a:gd name="T28" fmla="*/ 29 w 29"/>
                <a:gd name="T29" fmla="*/ 24 h 31"/>
                <a:gd name="T30" fmla="*/ 27 w 29"/>
                <a:gd name="T31" fmla="*/ 28 h 31"/>
                <a:gd name="T32" fmla="*/ 24 w 29"/>
                <a:gd name="T33" fmla="*/ 29 h 31"/>
                <a:gd name="T34" fmla="*/ 24 w 29"/>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4" y="29"/>
                  </a:moveTo>
                  <a:lnTo>
                    <a:pt x="6" y="31"/>
                  </a:lnTo>
                  <a:lnTo>
                    <a:pt x="6" y="31"/>
                  </a:lnTo>
                  <a:lnTo>
                    <a:pt x="3" y="29"/>
                  </a:lnTo>
                  <a:lnTo>
                    <a:pt x="2" y="27"/>
                  </a:lnTo>
                  <a:lnTo>
                    <a:pt x="0" y="6"/>
                  </a:lnTo>
                  <a:lnTo>
                    <a:pt x="0" y="6"/>
                  </a:lnTo>
                  <a:lnTo>
                    <a:pt x="2" y="2"/>
                  </a:lnTo>
                  <a:lnTo>
                    <a:pt x="4" y="1"/>
                  </a:lnTo>
                  <a:lnTo>
                    <a:pt x="22" y="0"/>
                  </a:lnTo>
                  <a:lnTo>
                    <a:pt x="22" y="0"/>
                  </a:lnTo>
                  <a:lnTo>
                    <a:pt x="26" y="1"/>
                  </a:lnTo>
                  <a:lnTo>
                    <a:pt x="27" y="4"/>
                  </a:lnTo>
                  <a:lnTo>
                    <a:pt x="29" y="24"/>
                  </a:lnTo>
                  <a:lnTo>
                    <a:pt x="29" y="24"/>
                  </a:lnTo>
                  <a:lnTo>
                    <a:pt x="27"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393"/>
            <p:cNvSpPr>
              <a:spLocks/>
            </p:cNvSpPr>
            <p:nvPr/>
          </p:nvSpPr>
          <p:spPr bwMode="auto">
            <a:xfrm>
              <a:off x="2996793" y="1703778"/>
              <a:ext cx="36425" cy="38853"/>
            </a:xfrm>
            <a:custGeom>
              <a:avLst/>
              <a:gdLst>
                <a:gd name="T0" fmla="*/ 25 w 30"/>
                <a:gd name="T1" fmla="*/ 31 h 32"/>
                <a:gd name="T2" fmla="*/ 7 w 30"/>
                <a:gd name="T3" fmla="*/ 32 h 32"/>
                <a:gd name="T4" fmla="*/ 7 w 30"/>
                <a:gd name="T5" fmla="*/ 32 h 32"/>
                <a:gd name="T6" fmla="*/ 4 w 30"/>
                <a:gd name="T7" fmla="*/ 31 h 32"/>
                <a:gd name="T8" fmla="*/ 2 w 30"/>
                <a:gd name="T9" fmla="*/ 27 h 32"/>
                <a:gd name="T10" fmla="*/ 0 w 30"/>
                <a:gd name="T11" fmla="*/ 7 h 32"/>
                <a:gd name="T12" fmla="*/ 0 w 30"/>
                <a:gd name="T13" fmla="*/ 7 h 32"/>
                <a:gd name="T14" fmla="*/ 2 w 30"/>
                <a:gd name="T15" fmla="*/ 3 h 32"/>
                <a:gd name="T16" fmla="*/ 6 w 30"/>
                <a:gd name="T17" fmla="*/ 1 h 32"/>
                <a:gd name="T18" fmla="*/ 23 w 30"/>
                <a:gd name="T19" fmla="*/ 0 h 32"/>
                <a:gd name="T20" fmla="*/ 23 w 30"/>
                <a:gd name="T21" fmla="*/ 0 h 32"/>
                <a:gd name="T22" fmla="*/ 27 w 30"/>
                <a:gd name="T23" fmla="*/ 1 h 32"/>
                <a:gd name="T24" fmla="*/ 29 w 30"/>
                <a:gd name="T25" fmla="*/ 5 h 32"/>
                <a:gd name="T26" fmla="*/ 30 w 30"/>
                <a:gd name="T27" fmla="*/ 26 h 32"/>
                <a:gd name="T28" fmla="*/ 30 w 30"/>
                <a:gd name="T29" fmla="*/ 26 h 32"/>
                <a:gd name="T30" fmla="*/ 29 w 30"/>
                <a:gd name="T31" fmla="*/ 30 h 32"/>
                <a:gd name="T32" fmla="*/ 25 w 30"/>
                <a:gd name="T33" fmla="*/ 31 h 32"/>
                <a:gd name="T34" fmla="*/ 25 w 30"/>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5" y="31"/>
                  </a:moveTo>
                  <a:lnTo>
                    <a:pt x="7" y="32"/>
                  </a:lnTo>
                  <a:lnTo>
                    <a:pt x="7" y="32"/>
                  </a:lnTo>
                  <a:lnTo>
                    <a:pt x="4" y="31"/>
                  </a:lnTo>
                  <a:lnTo>
                    <a:pt x="2" y="27"/>
                  </a:lnTo>
                  <a:lnTo>
                    <a:pt x="0" y="7"/>
                  </a:lnTo>
                  <a:lnTo>
                    <a:pt x="0" y="7"/>
                  </a:lnTo>
                  <a:lnTo>
                    <a:pt x="2" y="3"/>
                  </a:lnTo>
                  <a:lnTo>
                    <a:pt x="6" y="1"/>
                  </a:lnTo>
                  <a:lnTo>
                    <a:pt x="23" y="0"/>
                  </a:lnTo>
                  <a:lnTo>
                    <a:pt x="23" y="0"/>
                  </a:lnTo>
                  <a:lnTo>
                    <a:pt x="27" y="1"/>
                  </a:lnTo>
                  <a:lnTo>
                    <a:pt x="29" y="5"/>
                  </a:lnTo>
                  <a:lnTo>
                    <a:pt x="30" y="26"/>
                  </a:lnTo>
                  <a:lnTo>
                    <a:pt x="30" y="26"/>
                  </a:lnTo>
                  <a:lnTo>
                    <a:pt x="29"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 name="Freeform 394"/>
            <p:cNvSpPr>
              <a:spLocks/>
            </p:cNvSpPr>
            <p:nvPr/>
          </p:nvSpPr>
          <p:spPr bwMode="auto">
            <a:xfrm>
              <a:off x="3041717" y="1702564"/>
              <a:ext cx="35211" cy="37639"/>
            </a:xfrm>
            <a:custGeom>
              <a:avLst/>
              <a:gdLst>
                <a:gd name="T0" fmla="*/ 24 w 29"/>
                <a:gd name="T1" fmla="*/ 29 h 31"/>
                <a:gd name="T2" fmla="*/ 6 w 29"/>
                <a:gd name="T3" fmla="*/ 31 h 31"/>
                <a:gd name="T4" fmla="*/ 6 w 29"/>
                <a:gd name="T5" fmla="*/ 31 h 31"/>
                <a:gd name="T6" fmla="*/ 2 w 29"/>
                <a:gd name="T7" fmla="*/ 29 h 31"/>
                <a:gd name="T8" fmla="*/ 1 w 29"/>
                <a:gd name="T9" fmla="*/ 25 h 31"/>
                <a:gd name="T10" fmla="*/ 0 w 29"/>
                <a:gd name="T11" fmla="*/ 5 h 31"/>
                <a:gd name="T12" fmla="*/ 0 w 29"/>
                <a:gd name="T13" fmla="*/ 5 h 31"/>
                <a:gd name="T14" fmla="*/ 1 w 29"/>
                <a:gd name="T15" fmla="*/ 2 h 31"/>
                <a:gd name="T16" fmla="*/ 5 w 29"/>
                <a:gd name="T17" fmla="*/ 0 h 31"/>
                <a:gd name="T18" fmla="*/ 23 w 29"/>
                <a:gd name="T19" fmla="*/ 0 h 31"/>
                <a:gd name="T20" fmla="*/ 23 w 29"/>
                <a:gd name="T21" fmla="*/ 0 h 31"/>
                <a:gd name="T22" fmla="*/ 27 w 29"/>
                <a:gd name="T23" fmla="*/ 1 h 31"/>
                <a:gd name="T24" fmla="*/ 28 w 29"/>
                <a:gd name="T25" fmla="*/ 4 h 31"/>
                <a:gd name="T26" fmla="*/ 29 w 29"/>
                <a:gd name="T27" fmla="*/ 24 h 31"/>
                <a:gd name="T28" fmla="*/ 29 w 29"/>
                <a:gd name="T29" fmla="*/ 24 h 31"/>
                <a:gd name="T30" fmla="*/ 28 w 29"/>
                <a:gd name="T31" fmla="*/ 28 h 31"/>
                <a:gd name="T32" fmla="*/ 24 w 29"/>
                <a:gd name="T33" fmla="*/ 29 h 31"/>
                <a:gd name="T34" fmla="*/ 24 w 29"/>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4" y="29"/>
                  </a:moveTo>
                  <a:lnTo>
                    <a:pt x="6" y="31"/>
                  </a:lnTo>
                  <a:lnTo>
                    <a:pt x="6" y="31"/>
                  </a:lnTo>
                  <a:lnTo>
                    <a:pt x="2" y="29"/>
                  </a:lnTo>
                  <a:lnTo>
                    <a:pt x="1" y="25"/>
                  </a:lnTo>
                  <a:lnTo>
                    <a:pt x="0" y="5"/>
                  </a:lnTo>
                  <a:lnTo>
                    <a:pt x="0" y="5"/>
                  </a:lnTo>
                  <a:lnTo>
                    <a:pt x="1" y="2"/>
                  </a:lnTo>
                  <a:lnTo>
                    <a:pt x="5" y="0"/>
                  </a:lnTo>
                  <a:lnTo>
                    <a:pt x="23" y="0"/>
                  </a:lnTo>
                  <a:lnTo>
                    <a:pt x="23" y="0"/>
                  </a:lnTo>
                  <a:lnTo>
                    <a:pt x="27" y="1"/>
                  </a:lnTo>
                  <a:lnTo>
                    <a:pt x="28" y="4"/>
                  </a:lnTo>
                  <a:lnTo>
                    <a:pt x="29" y="24"/>
                  </a:lnTo>
                  <a:lnTo>
                    <a:pt x="29" y="24"/>
                  </a:lnTo>
                  <a:lnTo>
                    <a:pt x="28"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395"/>
            <p:cNvSpPr>
              <a:spLocks/>
            </p:cNvSpPr>
            <p:nvPr/>
          </p:nvSpPr>
          <p:spPr bwMode="auto">
            <a:xfrm>
              <a:off x="3085426" y="1698922"/>
              <a:ext cx="36425" cy="37639"/>
            </a:xfrm>
            <a:custGeom>
              <a:avLst/>
              <a:gdLst>
                <a:gd name="T0" fmla="*/ 26 w 30"/>
                <a:gd name="T1" fmla="*/ 31 h 31"/>
                <a:gd name="T2" fmla="*/ 7 w 30"/>
                <a:gd name="T3" fmla="*/ 31 h 31"/>
                <a:gd name="T4" fmla="*/ 7 w 30"/>
                <a:gd name="T5" fmla="*/ 31 h 31"/>
                <a:gd name="T6" fmla="*/ 4 w 30"/>
                <a:gd name="T7" fmla="*/ 30 h 31"/>
                <a:gd name="T8" fmla="*/ 2 w 30"/>
                <a:gd name="T9" fmla="*/ 27 h 31"/>
                <a:gd name="T10" fmla="*/ 0 w 30"/>
                <a:gd name="T11" fmla="*/ 7 h 31"/>
                <a:gd name="T12" fmla="*/ 0 w 30"/>
                <a:gd name="T13" fmla="*/ 7 h 31"/>
                <a:gd name="T14" fmla="*/ 2 w 30"/>
                <a:gd name="T15" fmla="*/ 3 h 31"/>
                <a:gd name="T16" fmla="*/ 6 w 30"/>
                <a:gd name="T17" fmla="*/ 1 h 31"/>
                <a:gd name="T18" fmla="*/ 24 w 30"/>
                <a:gd name="T19" fmla="*/ 0 h 31"/>
                <a:gd name="T20" fmla="*/ 24 w 30"/>
                <a:gd name="T21" fmla="*/ 0 h 31"/>
                <a:gd name="T22" fmla="*/ 27 w 30"/>
                <a:gd name="T23" fmla="*/ 1 h 31"/>
                <a:gd name="T24" fmla="*/ 29 w 30"/>
                <a:gd name="T25" fmla="*/ 5 h 31"/>
                <a:gd name="T26" fmla="*/ 30 w 30"/>
                <a:gd name="T27" fmla="*/ 26 h 31"/>
                <a:gd name="T28" fmla="*/ 30 w 30"/>
                <a:gd name="T29" fmla="*/ 26 h 31"/>
                <a:gd name="T30" fmla="*/ 29 w 30"/>
                <a:gd name="T31" fmla="*/ 28 h 31"/>
                <a:gd name="T32" fmla="*/ 26 w 30"/>
                <a:gd name="T33" fmla="*/ 31 h 31"/>
                <a:gd name="T34" fmla="*/ 26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1"/>
                  </a:moveTo>
                  <a:lnTo>
                    <a:pt x="7" y="31"/>
                  </a:lnTo>
                  <a:lnTo>
                    <a:pt x="7" y="31"/>
                  </a:lnTo>
                  <a:lnTo>
                    <a:pt x="4" y="30"/>
                  </a:lnTo>
                  <a:lnTo>
                    <a:pt x="2" y="27"/>
                  </a:lnTo>
                  <a:lnTo>
                    <a:pt x="0" y="7"/>
                  </a:lnTo>
                  <a:lnTo>
                    <a:pt x="0" y="7"/>
                  </a:lnTo>
                  <a:lnTo>
                    <a:pt x="2" y="3"/>
                  </a:lnTo>
                  <a:lnTo>
                    <a:pt x="6" y="1"/>
                  </a:lnTo>
                  <a:lnTo>
                    <a:pt x="24" y="0"/>
                  </a:lnTo>
                  <a:lnTo>
                    <a:pt x="24" y="0"/>
                  </a:lnTo>
                  <a:lnTo>
                    <a:pt x="27" y="1"/>
                  </a:lnTo>
                  <a:lnTo>
                    <a:pt x="29" y="5"/>
                  </a:lnTo>
                  <a:lnTo>
                    <a:pt x="30" y="26"/>
                  </a:lnTo>
                  <a:lnTo>
                    <a:pt x="30" y="26"/>
                  </a:lnTo>
                  <a:lnTo>
                    <a:pt x="29" y="28"/>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396"/>
            <p:cNvSpPr>
              <a:spLocks/>
            </p:cNvSpPr>
            <p:nvPr/>
          </p:nvSpPr>
          <p:spPr bwMode="auto">
            <a:xfrm>
              <a:off x="3059929" y="1656426"/>
              <a:ext cx="60708" cy="38853"/>
            </a:xfrm>
            <a:custGeom>
              <a:avLst/>
              <a:gdLst>
                <a:gd name="T0" fmla="*/ 44 w 50"/>
                <a:gd name="T1" fmla="*/ 29 h 32"/>
                <a:gd name="T2" fmla="*/ 6 w 50"/>
                <a:gd name="T3" fmla="*/ 32 h 32"/>
                <a:gd name="T4" fmla="*/ 6 w 50"/>
                <a:gd name="T5" fmla="*/ 32 h 32"/>
                <a:gd name="T6" fmla="*/ 5 w 50"/>
                <a:gd name="T7" fmla="*/ 32 h 32"/>
                <a:gd name="T8" fmla="*/ 2 w 50"/>
                <a:gd name="T9" fmla="*/ 31 h 32"/>
                <a:gd name="T10" fmla="*/ 1 w 50"/>
                <a:gd name="T11" fmla="*/ 29 h 32"/>
                <a:gd name="T12" fmla="*/ 1 w 50"/>
                <a:gd name="T13" fmla="*/ 27 h 32"/>
                <a:gd name="T14" fmla="*/ 0 w 50"/>
                <a:gd name="T15" fmla="*/ 8 h 32"/>
                <a:gd name="T16" fmla="*/ 0 w 50"/>
                <a:gd name="T17" fmla="*/ 8 h 32"/>
                <a:gd name="T18" fmla="*/ 0 w 50"/>
                <a:gd name="T19" fmla="*/ 5 h 32"/>
                <a:gd name="T20" fmla="*/ 1 w 50"/>
                <a:gd name="T21" fmla="*/ 4 h 32"/>
                <a:gd name="T22" fmla="*/ 2 w 50"/>
                <a:gd name="T23" fmla="*/ 2 h 32"/>
                <a:gd name="T24" fmla="*/ 5 w 50"/>
                <a:gd name="T25" fmla="*/ 1 h 32"/>
                <a:gd name="T26" fmla="*/ 43 w 50"/>
                <a:gd name="T27" fmla="*/ 0 h 32"/>
                <a:gd name="T28" fmla="*/ 43 w 50"/>
                <a:gd name="T29" fmla="*/ 0 h 32"/>
                <a:gd name="T30" fmla="*/ 44 w 50"/>
                <a:gd name="T31" fmla="*/ 0 h 32"/>
                <a:gd name="T32" fmla="*/ 47 w 50"/>
                <a:gd name="T33" fmla="*/ 1 h 32"/>
                <a:gd name="T34" fmla="*/ 48 w 50"/>
                <a:gd name="T35" fmla="*/ 2 h 32"/>
                <a:gd name="T36" fmla="*/ 48 w 50"/>
                <a:gd name="T37" fmla="*/ 4 h 32"/>
                <a:gd name="T38" fmla="*/ 50 w 50"/>
                <a:gd name="T39" fmla="*/ 24 h 32"/>
                <a:gd name="T40" fmla="*/ 50 w 50"/>
                <a:gd name="T41" fmla="*/ 24 h 32"/>
                <a:gd name="T42" fmla="*/ 50 w 50"/>
                <a:gd name="T43" fmla="*/ 25 h 32"/>
                <a:gd name="T44" fmla="*/ 48 w 50"/>
                <a:gd name="T45" fmla="*/ 28 h 32"/>
                <a:gd name="T46" fmla="*/ 47 w 50"/>
                <a:gd name="T47" fmla="*/ 29 h 32"/>
                <a:gd name="T48" fmla="*/ 44 w 50"/>
                <a:gd name="T49" fmla="*/ 29 h 32"/>
                <a:gd name="T50" fmla="*/ 44 w 50"/>
                <a:gd name="T5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32">
                  <a:moveTo>
                    <a:pt x="44" y="29"/>
                  </a:moveTo>
                  <a:lnTo>
                    <a:pt x="6" y="32"/>
                  </a:lnTo>
                  <a:lnTo>
                    <a:pt x="6" y="32"/>
                  </a:lnTo>
                  <a:lnTo>
                    <a:pt x="5" y="32"/>
                  </a:lnTo>
                  <a:lnTo>
                    <a:pt x="2" y="31"/>
                  </a:lnTo>
                  <a:lnTo>
                    <a:pt x="1" y="29"/>
                  </a:lnTo>
                  <a:lnTo>
                    <a:pt x="1" y="27"/>
                  </a:lnTo>
                  <a:lnTo>
                    <a:pt x="0" y="8"/>
                  </a:lnTo>
                  <a:lnTo>
                    <a:pt x="0" y="8"/>
                  </a:lnTo>
                  <a:lnTo>
                    <a:pt x="0" y="5"/>
                  </a:lnTo>
                  <a:lnTo>
                    <a:pt x="1" y="4"/>
                  </a:lnTo>
                  <a:lnTo>
                    <a:pt x="2" y="2"/>
                  </a:lnTo>
                  <a:lnTo>
                    <a:pt x="5" y="1"/>
                  </a:lnTo>
                  <a:lnTo>
                    <a:pt x="43" y="0"/>
                  </a:lnTo>
                  <a:lnTo>
                    <a:pt x="43" y="0"/>
                  </a:lnTo>
                  <a:lnTo>
                    <a:pt x="44" y="0"/>
                  </a:lnTo>
                  <a:lnTo>
                    <a:pt x="47" y="1"/>
                  </a:lnTo>
                  <a:lnTo>
                    <a:pt x="48" y="2"/>
                  </a:lnTo>
                  <a:lnTo>
                    <a:pt x="48" y="4"/>
                  </a:lnTo>
                  <a:lnTo>
                    <a:pt x="50" y="24"/>
                  </a:lnTo>
                  <a:lnTo>
                    <a:pt x="50" y="24"/>
                  </a:lnTo>
                  <a:lnTo>
                    <a:pt x="50" y="25"/>
                  </a:lnTo>
                  <a:lnTo>
                    <a:pt x="48" y="28"/>
                  </a:lnTo>
                  <a:lnTo>
                    <a:pt x="47" y="29"/>
                  </a:lnTo>
                  <a:lnTo>
                    <a:pt x="44" y="29"/>
                  </a:lnTo>
                  <a:lnTo>
                    <a:pt x="4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397"/>
            <p:cNvSpPr>
              <a:spLocks/>
            </p:cNvSpPr>
            <p:nvPr/>
          </p:nvSpPr>
          <p:spPr bwMode="auto">
            <a:xfrm>
              <a:off x="3047787" y="1611502"/>
              <a:ext cx="69207" cy="41281"/>
            </a:xfrm>
            <a:custGeom>
              <a:avLst/>
              <a:gdLst>
                <a:gd name="T0" fmla="*/ 51 w 57"/>
                <a:gd name="T1" fmla="*/ 31 h 34"/>
                <a:gd name="T2" fmla="*/ 7 w 57"/>
                <a:gd name="T3" fmla="*/ 34 h 34"/>
                <a:gd name="T4" fmla="*/ 7 w 57"/>
                <a:gd name="T5" fmla="*/ 34 h 34"/>
                <a:gd name="T6" fmla="*/ 6 w 57"/>
                <a:gd name="T7" fmla="*/ 34 h 34"/>
                <a:gd name="T8" fmla="*/ 4 w 57"/>
                <a:gd name="T9" fmla="*/ 33 h 34"/>
                <a:gd name="T10" fmla="*/ 3 w 57"/>
                <a:gd name="T11" fmla="*/ 31 h 34"/>
                <a:gd name="T12" fmla="*/ 1 w 57"/>
                <a:gd name="T13" fmla="*/ 29 h 34"/>
                <a:gd name="T14" fmla="*/ 0 w 57"/>
                <a:gd name="T15" fmla="*/ 10 h 34"/>
                <a:gd name="T16" fmla="*/ 0 w 57"/>
                <a:gd name="T17" fmla="*/ 10 h 34"/>
                <a:gd name="T18" fmla="*/ 1 w 57"/>
                <a:gd name="T19" fmla="*/ 7 h 34"/>
                <a:gd name="T20" fmla="*/ 1 w 57"/>
                <a:gd name="T21" fmla="*/ 6 h 34"/>
                <a:gd name="T22" fmla="*/ 4 w 57"/>
                <a:gd name="T23" fmla="*/ 4 h 34"/>
                <a:gd name="T24" fmla="*/ 6 w 57"/>
                <a:gd name="T25" fmla="*/ 3 h 34"/>
                <a:gd name="T26" fmla="*/ 50 w 57"/>
                <a:gd name="T27" fmla="*/ 0 h 34"/>
                <a:gd name="T28" fmla="*/ 50 w 57"/>
                <a:gd name="T29" fmla="*/ 0 h 34"/>
                <a:gd name="T30" fmla="*/ 53 w 57"/>
                <a:gd name="T31" fmla="*/ 2 h 34"/>
                <a:gd name="T32" fmla="*/ 54 w 57"/>
                <a:gd name="T33" fmla="*/ 2 h 34"/>
                <a:gd name="T34" fmla="*/ 55 w 57"/>
                <a:gd name="T35" fmla="*/ 4 h 34"/>
                <a:gd name="T36" fmla="*/ 55 w 57"/>
                <a:gd name="T37" fmla="*/ 6 h 34"/>
                <a:gd name="T38" fmla="*/ 57 w 57"/>
                <a:gd name="T39" fmla="*/ 26 h 34"/>
                <a:gd name="T40" fmla="*/ 57 w 57"/>
                <a:gd name="T41" fmla="*/ 26 h 34"/>
                <a:gd name="T42" fmla="*/ 57 w 57"/>
                <a:gd name="T43" fmla="*/ 27 h 34"/>
                <a:gd name="T44" fmla="*/ 55 w 57"/>
                <a:gd name="T45" fmla="*/ 29 h 34"/>
                <a:gd name="T46" fmla="*/ 54 w 57"/>
                <a:gd name="T47" fmla="*/ 30 h 34"/>
                <a:gd name="T48" fmla="*/ 51 w 57"/>
                <a:gd name="T49" fmla="*/ 31 h 34"/>
                <a:gd name="T50" fmla="*/ 51 w 57"/>
                <a:gd name="T51" fmla="*/ 3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34">
                  <a:moveTo>
                    <a:pt x="51" y="31"/>
                  </a:moveTo>
                  <a:lnTo>
                    <a:pt x="7" y="34"/>
                  </a:lnTo>
                  <a:lnTo>
                    <a:pt x="7" y="34"/>
                  </a:lnTo>
                  <a:lnTo>
                    <a:pt x="6" y="34"/>
                  </a:lnTo>
                  <a:lnTo>
                    <a:pt x="4" y="33"/>
                  </a:lnTo>
                  <a:lnTo>
                    <a:pt x="3" y="31"/>
                  </a:lnTo>
                  <a:lnTo>
                    <a:pt x="1" y="29"/>
                  </a:lnTo>
                  <a:lnTo>
                    <a:pt x="0" y="10"/>
                  </a:lnTo>
                  <a:lnTo>
                    <a:pt x="0" y="10"/>
                  </a:lnTo>
                  <a:lnTo>
                    <a:pt x="1" y="7"/>
                  </a:lnTo>
                  <a:lnTo>
                    <a:pt x="1" y="6"/>
                  </a:lnTo>
                  <a:lnTo>
                    <a:pt x="4" y="4"/>
                  </a:lnTo>
                  <a:lnTo>
                    <a:pt x="6" y="3"/>
                  </a:lnTo>
                  <a:lnTo>
                    <a:pt x="50" y="0"/>
                  </a:lnTo>
                  <a:lnTo>
                    <a:pt x="50" y="0"/>
                  </a:lnTo>
                  <a:lnTo>
                    <a:pt x="53" y="2"/>
                  </a:lnTo>
                  <a:lnTo>
                    <a:pt x="54" y="2"/>
                  </a:lnTo>
                  <a:lnTo>
                    <a:pt x="55" y="4"/>
                  </a:lnTo>
                  <a:lnTo>
                    <a:pt x="55" y="6"/>
                  </a:lnTo>
                  <a:lnTo>
                    <a:pt x="57" y="26"/>
                  </a:lnTo>
                  <a:lnTo>
                    <a:pt x="57" y="26"/>
                  </a:lnTo>
                  <a:lnTo>
                    <a:pt x="57" y="27"/>
                  </a:lnTo>
                  <a:lnTo>
                    <a:pt x="55" y="29"/>
                  </a:lnTo>
                  <a:lnTo>
                    <a:pt x="54" y="30"/>
                  </a:lnTo>
                  <a:lnTo>
                    <a:pt x="51" y="31"/>
                  </a:lnTo>
                  <a:lnTo>
                    <a:pt x="51"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398"/>
            <p:cNvSpPr>
              <a:spLocks/>
            </p:cNvSpPr>
            <p:nvPr/>
          </p:nvSpPr>
          <p:spPr bwMode="auto">
            <a:xfrm>
              <a:off x="3022290" y="1569007"/>
              <a:ext cx="92276" cy="41281"/>
            </a:xfrm>
            <a:custGeom>
              <a:avLst/>
              <a:gdLst>
                <a:gd name="T0" fmla="*/ 71 w 76"/>
                <a:gd name="T1" fmla="*/ 30 h 34"/>
                <a:gd name="T2" fmla="*/ 8 w 76"/>
                <a:gd name="T3" fmla="*/ 34 h 34"/>
                <a:gd name="T4" fmla="*/ 8 w 76"/>
                <a:gd name="T5" fmla="*/ 34 h 34"/>
                <a:gd name="T6" fmla="*/ 5 w 76"/>
                <a:gd name="T7" fmla="*/ 34 h 34"/>
                <a:gd name="T8" fmla="*/ 4 w 76"/>
                <a:gd name="T9" fmla="*/ 33 h 34"/>
                <a:gd name="T10" fmla="*/ 2 w 76"/>
                <a:gd name="T11" fmla="*/ 31 h 34"/>
                <a:gd name="T12" fmla="*/ 1 w 76"/>
                <a:gd name="T13" fmla="*/ 29 h 34"/>
                <a:gd name="T14" fmla="*/ 0 w 76"/>
                <a:gd name="T15" fmla="*/ 10 h 34"/>
                <a:gd name="T16" fmla="*/ 0 w 76"/>
                <a:gd name="T17" fmla="*/ 10 h 34"/>
                <a:gd name="T18" fmla="*/ 1 w 76"/>
                <a:gd name="T19" fmla="*/ 7 h 34"/>
                <a:gd name="T20" fmla="*/ 1 w 76"/>
                <a:gd name="T21" fmla="*/ 6 h 34"/>
                <a:gd name="T22" fmla="*/ 4 w 76"/>
                <a:gd name="T23" fmla="*/ 4 h 34"/>
                <a:gd name="T24" fmla="*/ 5 w 76"/>
                <a:gd name="T25" fmla="*/ 4 h 34"/>
                <a:gd name="T26" fmla="*/ 70 w 76"/>
                <a:gd name="T27" fmla="*/ 0 h 34"/>
                <a:gd name="T28" fmla="*/ 70 w 76"/>
                <a:gd name="T29" fmla="*/ 0 h 34"/>
                <a:gd name="T30" fmla="*/ 71 w 76"/>
                <a:gd name="T31" fmla="*/ 0 h 34"/>
                <a:gd name="T32" fmla="*/ 72 w 76"/>
                <a:gd name="T33" fmla="*/ 2 h 34"/>
                <a:gd name="T34" fmla="*/ 74 w 76"/>
                <a:gd name="T35" fmla="*/ 3 h 34"/>
                <a:gd name="T36" fmla="*/ 75 w 76"/>
                <a:gd name="T37" fmla="*/ 6 h 34"/>
                <a:gd name="T38" fmla="*/ 76 w 76"/>
                <a:gd name="T39" fmla="*/ 25 h 34"/>
                <a:gd name="T40" fmla="*/ 76 w 76"/>
                <a:gd name="T41" fmla="*/ 25 h 34"/>
                <a:gd name="T42" fmla="*/ 75 w 76"/>
                <a:gd name="T43" fmla="*/ 27 h 34"/>
                <a:gd name="T44" fmla="*/ 75 w 76"/>
                <a:gd name="T45" fmla="*/ 29 h 34"/>
                <a:gd name="T46" fmla="*/ 72 w 76"/>
                <a:gd name="T47" fmla="*/ 30 h 34"/>
                <a:gd name="T48" fmla="*/ 71 w 76"/>
                <a:gd name="T49" fmla="*/ 30 h 34"/>
                <a:gd name="T50" fmla="*/ 71 w 76"/>
                <a:gd name="T51"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34">
                  <a:moveTo>
                    <a:pt x="71" y="30"/>
                  </a:moveTo>
                  <a:lnTo>
                    <a:pt x="8" y="34"/>
                  </a:lnTo>
                  <a:lnTo>
                    <a:pt x="8" y="34"/>
                  </a:lnTo>
                  <a:lnTo>
                    <a:pt x="5" y="34"/>
                  </a:lnTo>
                  <a:lnTo>
                    <a:pt x="4" y="33"/>
                  </a:lnTo>
                  <a:lnTo>
                    <a:pt x="2" y="31"/>
                  </a:lnTo>
                  <a:lnTo>
                    <a:pt x="1" y="29"/>
                  </a:lnTo>
                  <a:lnTo>
                    <a:pt x="0" y="10"/>
                  </a:lnTo>
                  <a:lnTo>
                    <a:pt x="0" y="10"/>
                  </a:lnTo>
                  <a:lnTo>
                    <a:pt x="1" y="7"/>
                  </a:lnTo>
                  <a:lnTo>
                    <a:pt x="1" y="6"/>
                  </a:lnTo>
                  <a:lnTo>
                    <a:pt x="4" y="4"/>
                  </a:lnTo>
                  <a:lnTo>
                    <a:pt x="5" y="4"/>
                  </a:lnTo>
                  <a:lnTo>
                    <a:pt x="70" y="0"/>
                  </a:lnTo>
                  <a:lnTo>
                    <a:pt x="70" y="0"/>
                  </a:lnTo>
                  <a:lnTo>
                    <a:pt x="71" y="0"/>
                  </a:lnTo>
                  <a:lnTo>
                    <a:pt x="72" y="2"/>
                  </a:lnTo>
                  <a:lnTo>
                    <a:pt x="74" y="3"/>
                  </a:lnTo>
                  <a:lnTo>
                    <a:pt x="75" y="6"/>
                  </a:lnTo>
                  <a:lnTo>
                    <a:pt x="76" y="25"/>
                  </a:lnTo>
                  <a:lnTo>
                    <a:pt x="76" y="25"/>
                  </a:lnTo>
                  <a:lnTo>
                    <a:pt x="75" y="27"/>
                  </a:lnTo>
                  <a:lnTo>
                    <a:pt x="75" y="29"/>
                  </a:lnTo>
                  <a:lnTo>
                    <a:pt x="72" y="30"/>
                  </a:lnTo>
                  <a:lnTo>
                    <a:pt x="71" y="30"/>
                  </a:lnTo>
                  <a:lnTo>
                    <a:pt x="71"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399"/>
            <p:cNvSpPr>
              <a:spLocks/>
            </p:cNvSpPr>
            <p:nvPr/>
          </p:nvSpPr>
          <p:spPr bwMode="auto">
            <a:xfrm>
              <a:off x="3066000" y="1526511"/>
              <a:ext cx="46138" cy="37639"/>
            </a:xfrm>
            <a:custGeom>
              <a:avLst/>
              <a:gdLst>
                <a:gd name="T0" fmla="*/ 32 w 38"/>
                <a:gd name="T1" fmla="*/ 30 h 31"/>
                <a:gd name="T2" fmla="*/ 7 w 38"/>
                <a:gd name="T3" fmla="*/ 31 h 31"/>
                <a:gd name="T4" fmla="*/ 7 w 38"/>
                <a:gd name="T5" fmla="*/ 31 h 31"/>
                <a:gd name="T6" fmla="*/ 4 w 38"/>
                <a:gd name="T7" fmla="*/ 31 h 31"/>
                <a:gd name="T8" fmla="*/ 3 w 38"/>
                <a:gd name="T9" fmla="*/ 30 h 31"/>
                <a:gd name="T10" fmla="*/ 1 w 38"/>
                <a:gd name="T11" fmla="*/ 28 h 31"/>
                <a:gd name="T12" fmla="*/ 0 w 38"/>
                <a:gd name="T13" fmla="*/ 26 h 31"/>
                <a:gd name="T14" fmla="*/ 0 w 38"/>
                <a:gd name="T15" fmla="*/ 7 h 31"/>
                <a:gd name="T16" fmla="*/ 0 w 38"/>
                <a:gd name="T17" fmla="*/ 7 h 31"/>
                <a:gd name="T18" fmla="*/ 0 w 38"/>
                <a:gd name="T19" fmla="*/ 4 h 31"/>
                <a:gd name="T20" fmla="*/ 1 w 38"/>
                <a:gd name="T21" fmla="*/ 3 h 31"/>
                <a:gd name="T22" fmla="*/ 3 w 38"/>
                <a:gd name="T23" fmla="*/ 1 h 31"/>
                <a:gd name="T24" fmla="*/ 4 w 38"/>
                <a:gd name="T25" fmla="*/ 1 h 31"/>
                <a:gd name="T26" fmla="*/ 31 w 38"/>
                <a:gd name="T27" fmla="*/ 0 h 31"/>
                <a:gd name="T28" fmla="*/ 31 w 38"/>
                <a:gd name="T29" fmla="*/ 0 h 31"/>
                <a:gd name="T30" fmla="*/ 34 w 38"/>
                <a:gd name="T31" fmla="*/ 0 h 31"/>
                <a:gd name="T32" fmla="*/ 35 w 38"/>
                <a:gd name="T33" fmla="*/ 1 h 31"/>
                <a:gd name="T34" fmla="*/ 36 w 38"/>
                <a:gd name="T35" fmla="*/ 3 h 31"/>
                <a:gd name="T36" fmla="*/ 36 w 38"/>
                <a:gd name="T37" fmla="*/ 4 h 31"/>
                <a:gd name="T38" fmla="*/ 38 w 38"/>
                <a:gd name="T39" fmla="*/ 24 h 31"/>
                <a:gd name="T40" fmla="*/ 38 w 38"/>
                <a:gd name="T41" fmla="*/ 24 h 31"/>
                <a:gd name="T42" fmla="*/ 38 w 38"/>
                <a:gd name="T43" fmla="*/ 26 h 31"/>
                <a:gd name="T44" fmla="*/ 36 w 38"/>
                <a:gd name="T45" fmla="*/ 28 h 31"/>
                <a:gd name="T46" fmla="*/ 35 w 38"/>
                <a:gd name="T47" fmla="*/ 30 h 31"/>
                <a:gd name="T48" fmla="*/ 32 w 38"/>
                <a:gd name="T49" fmla="*/ 30 h 31"/>
                <a:gd name="T50" fmla="*/ 32 w 38"/>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31">
                  <a:moveTo>
                    <a:pt x="32" y="30"/>
                  </a:moveTo>
                  <a:lnTo>
                    <a:pt x="7" y="31"/>
                  </a:lnTo>
                  <a:lnTo>
                    <a:pt x="7" y="31"/>
                  </a:lnTo>
                  <a:lnTo>
                    <a:pt x="4" y="31"/>
                  </a:lnTo>
                  <a:lnTo>
                    <a:pt x="3" y="30"/>
                  </a:lnTo>
                  <a:lnTo>
                    <a:pt x="1" y="28"/>
                  </a:lnTo>
                  <a:lnTo>
                    <a:pt x="0" y="26"/>
                  </a:lnTo>
                  <a:lnTo>
                    <a:pt x="0" y="7"/>
                  </a:lnTo>
                  <a:lnTo>
                    <a:pt x="0" y="7"/>
                  </a:lnTo>
                  <a:lnTo>
                    <a:pt x="0" y="4"/>
                  </a:lnTo>
                  <a:lnTo>
                    <a:pt x="1" y="3"/>
                  </a:lnTo>
                  <a:lnTo>
                    <a:pt x="3" y="1"/>
                  </a:lnTo>
                  <a:lnTo>
                    <a:pt x="4" y="1"/>
                  </a:lnTo>
                  <a:lnTo>
                    <a:pt x="31" y="0"/>
                  </a:lnTo>
                  <a:lnTo>
                    <a:pt x="31" y="0"/>
                  </a:lnTo>
                  <a:lnTo>
                    <a:pt x="34" y="0"/>
                  </a:lnTo>
                  <a:lnTo>
                    <a:pt x="35" y="1"/>
                  </a:lnTo>
                  <a:lnTo>
                    <a:pt x="36" y="3"/>
                  </a:lnTo>
                  <a:lnTo>
                    <a:pt x="36" y="4"/>
                  </a:lnTo>
                  <a:lnTo>
                    <a:pt x="38" y="24"/>
                  </a:lnTo>
                  <a:lnTo>
                    <a:pt x="38" y="24"/>
                  </a:lnTo>
                  <a:lnTo>
                    <a:pt x="38" y="26"/>
                  </a:lnTo>
                  <a:lnTo>
                    <a:pt x="36" y="28"/>
                  </a:lnTo>
                  <a:lnTo>
                    <a:pt x="35" y="30"/>
                  </a:lnTo>
                  <a:lnTo>
                    <a:pt x="32" y="30"/>
                  </a:lnTo>
                  <a:lnTo>
                    <a:pt x="32"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400"/>
            <p:cNvSpPr>
              <a:spLocks/>
            </p:cNvSpPr>
            <p:nvPr/>
          </p:nvSpPr>
          <p:spPr bwMode="auto">
            <a:xfrm>
              <a:off x="3018647" y="1658854"/>
              <a:ext cx="37639" cy="38853"/>
            </a:xfrm>
            <a:custGeom>
              <a:avLst/>
              <a:gdLst>
                <a:gd name="T0" fmla="*/ 25 w 31"/>
                <a:gd name="T1" fmla="*/ 30 h 32"/>
                <a:gd name="T2" fmla="*/ 7 w 31"/>
                <a:gd name="T3" fmla="*/ 32 h 32"/>
                <a:gd name="T4" fmla="*/ 7 w 31"/>
                <a:gd name="T5" fmla="*/ 32 h 32"/>
                <a:gd name="T6" fmla="*/ 4 w 31"/>
                <a:gd name="T7" fmla="*/ 32 h 32"/>
                <a:gd name="T8" fmla="*/ 3 w 31"/>
                <a:gd name="T9" fmla="*/ 30 h 32"/>
                <a:gd name="T10" fmla="*/ 1 w 31"/>
                <a:gd name="T11" fmla="*/ 29 h 32"/>
                <a:gd name="T12" fmla="*/ 1 w 31"/>
                <a:gd name="T13" fmla="*/ 27 h 32"/>
                <a:gd name="T14" fmla="*/ 0 w 31"/>
                <a:gd name="T15" fmla="*/ 7 h 32"/>
                <a:gd name="T16" fmla="*/ 0 w 31"/>
                <a:gd name="T17" fmla="*/ 7 h 32"/>
                <a:gd name="T18" fmla="*/ 0 w 31"/>
                <a:gd name="T19" fmla="*/ 5 h 32"/>
                <a:gd name="T20" fmla="*/ 1 w 31"/>
                <a:gd name="T21" fmla="*/ 3 h 32"/>
                <a:gd name="T22" fmla="*/ 3 w 31"/>
                <a:gd name="T23" fmla="*/ 2 h 32"/>
                <a:gd name="T24" fmla="*/ 4 w 31"/>
                <a:gd name="T25" fmla="*/ 2 h 32"/>
                <a:gd name="T26" fmla="*/ 24 w 31"/>
                <a:gd name="T27" fmla="*/ 0 h 32"/>
                <a:gd name="T28" fmla="*/ 24 w 31"/>
                <a:gd name="T29" fmla="*/ 0 h 32"/>
                <a:gd name="T30" fmla="*/ 25 w 31"/>
                <a:gd name="T31" fmla="*/ 0 h 32"/>
                <a:gd name="T32" fmla="*/ 27 w 31"/>
                <a:gd name="T33" fmla="*/ 2 h 32"/>
                <a:gd name="T34" fmla="*/ 28 w 31"/>
                <a:gd name="T35" fmla="*/ 3 h 32"/>
                <a:gd name="T36" fmla="*/ 30 w 31"/>
                <a:gd name="T37" fmla="*/ 6 h 32"/>
                <a:gd name="T38" fmla="*/ 31 w 31"/>
                <a:gd name="T39" fmla="*/ 25 h 32"/>
                <a:gd name="T40" fmla="*/ 31 w 31"/>
                <a:gd name="T41" fmla="*/ 25 h 32"/>
                <a:gd name="T42" fmla="*/ 30 w 31"/>
                <a:gd name="T43" fmla="*/ 27 h 32"/>
                <a:gd name="T44" fmla="*/ 30 w 31"/>
                <a:gd name="T45" fmla="*/ 29 h 32"/>
                <a:gd name="T46" fmla="*/ 27 w 31"/>
                <a:gd name="T47" fmla="*/ 30 h 32"/>
                <a:gd name="T48" fmla="*/ 25 w 31"/>
                <a:gd name="T49" fmla="*/ 30 h 32"/>
                <a:gd name="T50" fmla="*/ 25 w 31"/>
                <a:gd name="T5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0"/>
                  </a:moveTo>
                  <a:lnTo>
                    <a:pt x="7" y="32"/>
                  </a:lnTo>
                  <a:lnTo>
                    <a:pt x="7" y="32"/>
                  </a:lnTo>
                  <a:lnTo>
                    <a:pt x="4" y="32"/>
                  </a:lnTo>
                  <a:lnTo>
                    <a:pt x="3" y="30"/>
                  </a:lnTo>
                  <a:lnTo>
                    <a:pt x="1" y="29"/>
                  </a:lnTo>
                  <a:lnTo>
                    <a:pt x="1" y="27"/>
                  </a:lnTo>
                  <a:lnTo>
                    <a:pt x="0" y="7"/>
                  </a:lnTo>
                  <a:lnTo>
                    <a:pt x="0" y="7"/>
                  </a:lnTo>
                  <a:lnTo>
                    <a:pt x="0" y="5"/>
                  </a:lnTo>
                  <a:lnTo>
                    <a:pt x="1" y="3"/>
                  </a:lnTo>
                  <a:lnTo>
                    <a:pt x="3" y="2"/>
                  </a:lnTo>
                  <a:lnTo>
                    <a:pt x="4" y="2"/>
                  </a:lnTo>
                  <a:lnTo>
                    <a:pt x="24" y="0"/>
                  </a:lnTo>
                  <a:lnTo>
                    <a:pt x="24" y="0"/>
                  </a:lnTo>
                  <a:lnTo>
                    <a:pt x="25" y="0"/>
                  </a:lnTo>
                  <a:lnTo>
                    <a:pt x="27" y="2"/>
                  </a:lnTo>
                  <a:lnTo>
                    <a:pt x="28" y="3"/>
                  </a:lnTo>
                  <a:lnTo>
                    <a:pt x="30" y="6"/>
                  </a:lnTo>
                  <a:lnTo>
                    <a:pt x="31" y="25"/>
                  </a:lnTo>
                  <a:lnTo>
                    <a:pt x="31" y="25"/>
                  </a:lnTo>
                  <a:lnTo>
                    <a:pt x="30" y="27"/>
                  </a:lnTo>
                  <a:lnTo>
                    <a:pt x="30" y="29"/>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401"/>
            <p:cNvSpPr>
              <a:spLocks/>
            </p:cNvSpPr>
            <p:nvPr/>
          </p:nvSpPr>
          <p:spPr bwMode="auto">
            <a:xfrm>
              <a:off x="2972509" y="1662497"/>
              <a:ext cx="37639" cy="37639"/>
            </a:xfrm>
            <a:custGeom>
              <a:avLst/>
              <a:gdLst>
                <a:gd name="T0" fmla="*/ 27 w 31"/>
                <a:gd name="T1" fmla="*/ 30 h 31"/>
                <a:gd name="T2" fmla="*/ 7 w 31"/>
                <a:gd name="T3" fmla="*/ 31 h 31"/>
                <a:gd name="T4" fmla="*/ 7 w 31"/>
                <a:gd name="T5" fmla="*/ 31 h 31"/>
                <a:gd name="T6" fmla="*/ 5 w 31"/>
                <a:gd name="T7" fmla="*/ 31 h 31"/>
                <a:gd name="T8" fmla="*/ 4 w 31"/>
                <a:gd name="T9" fmla="*/ 30 h 31"/>
                <a:gd name="T10" fmla="*/ 3 w 31"/>
                <a:gd name="T11" fmla="*/ 29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2 h 31"/>
                <a:gd name="T24" fmla="*/ 5 w 31"/>
                <a:gd name="T25" fmla="*/ 0 h 31"/>
                <a:gd name="T26" fmla="*/ 24 w 31"/>
                <a:gd name="T27" fmla="*/ 0 h 31"/>
                <a:gd name="T28" fmla="*/ 24 w 31"/>
                <a:gd name="T29" fmla="*/ 0 h 31"/>
                <a:gd name="T30" fmla="*/ 27 w 31"/>
                <a:gd name="T31" fmla="*/ 0 h 31"/>
                <a:gd name="T32" fmla="*/ 28 w 31"/>
                <a:gd name="T33" fmla="*/ 2 h 31"/>
                <a:gd name="T34" fmla="*/ 30 w 31"/>
                <a:gd name="T35" fmla="*/ 3 h 31"/>
                <a:gd name="T36" fmla="*/ 31 w 31"/>
                <a:gd name="T37" fmla="*/ 4 h 31"/>
                <a:gd name="T38" fmla="*/ 31 w 31"/>
                <a:gd name="T39" fmla="*/ 24 h 31"/>
                <a:gd name="T40" fmla="*/ 31 w 31"/>
                <a:gd name="T41" fmla="*/ 24 h 31"/>
                <a:gd name="T42" fmla="*/ 31 w 31"/>
                <a:gd name="T43" fmla="*/ 26 h 31"/>
                <a:gd name="T44" fmla="*/ 30 w 31"/>
                <a:gd name="T45" fmla="*/ 29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4" y="30"/>
                  </a:lnTo>
                  <a:lnTo>
                    <a:pt x="3" y="29"/>
                  </a:lnTo>
                  <a:lnTo>
                    <a:pt x="1" y="26"/>
                  </a:lnTo>
                  <a:lnTo>
                    <a:pt x="0" y="7"/>
                  </a:lnTo>
                  <a:lnTo>
                    <a:pt x="0" y="7"/>
                  </a:lnTo>
                  <a:lnTo>
                    <a:pt x="1" y="4"/>
                  </a:lnTo>
                  <a:lnTo>
                    <a:pt x="1" y="3"/>
                  </a:lnTo>
                  <a:lnTo>
                    <a:pt x="4" y="2"/>
                  </a:lnTo>
                  <a:lnTo>
                    <a:pt x="5" y="0"/>
                  </a:lnTo>
                  <a:lnTo>
                    <a:pt x="24" y="0"/>
                  </a:lnTo>
                  <a:lnTo>
                    <a:pt x="24" y="0"/>
                  </a:lnTo>
                  <a:lnTo>
                    <a:pt x="27" y="0"/>
                  </a:lnTo>
                  <a:lnTo>
                    <a:pt x="28" y="2"/>
                  </a:lnTo>
                  <a:lnTo>
                    <a:pt x="30" y="3"/>
                  </a:lnTo>
                  <a:lnTo>
                    <a:pt x="31" y="4"/>
                  </a:lnTo>
                  <a:lnTo>
                    <a:pt x="31" y="24"/>
                  </a:lnTo>
                  <a:lnTo>
                    <a:pt x="31" y="24"/>
                  </a:lnTo>
                  <a:lnTo>
                    <a:pt x="31" y="26"/>
                  </a:lnTo>
                  <a:lnTo>
                    <a:pt x="30" y="29"/>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 name="Freeform 402"/>
            <p:cNvSpPr>
              <a:spLocks/>
            </p:cNvSpPr>
            <p:nvPr/>
          </p:nvSpPr>
          <p:spPr bwMode="auto">
            <a:xfrm>
              <a:off x="2928800" y="1664925"/>
              <a:ext cx="37639" cy="38853"/>
            </a:xfrm>
            <a:custGeom>
              <a:avLst/>
              <a:gdLst>
                <a:gd name="T0" fmla="*/ 25 w 31"/>
                <a:gd name="T1" fmla="*/ 31 h 32"/>
                <a:gd name="T2" fmla="*/ 6 w 31"/>
                <a:gd name="T3" fmla="*/ 32 h 32"/>
                <a:gd name="T4" fmla="*/ 6 w 31"/>
                <a:gd name="T5" fmla="*/ 32 h 32"/>
                <a:gd name="T6" fmla="*/ 5 w 31"/>
                <a:gd name="T7" fmla="*/ 31 h 32"/>
                <a:gd name="T8" fmla="*/ 2 w 31"/>
                <a:gd name="T9" fmla="*/ 31 h 32"/>
                <a:gd name="T10" fmla="*/ 1 w 31"/>
                <a:gd name="T11" fmla="*/ 28 h 32"/>
                <a:gd name="T12" fmla="*/ 1 w 31"/>
                <a:gd name="T13" fmla="*/ 27 h 32"/>
                <a:gd name="T14" fmla="*/ 0 w 31"/>
                <a:gd name="T15" fmla="*/ 6 h 32"/>
                <a:gd name="T16" fmla="*/ 0 w 31"/>
                <a:gd name="T17" fmla="*/ 6 h 32"/>
                <a:gd name="T18" fmla="*/ 0 w 31"/>
                <a:gd name="T19" fmla="*/ 5 h 32"/>
                <a:gd name="T20" fmla="*/ 1 w 31"/>
                <a:gd name="T21" fmla="*/ 2 h 32"/>
                <a:gd name="T22" fmla="*/ 2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2 h 32"/>
                <a:gd name="T36" fmla="*/ 29 w 31"/>
                <a:gd name="T37" fmla="*/ 5 h 32"/>
                <a:gd name="T38" fmla="*/ 31 w 31"/>
                <a:gd name="T39" fmla="*/ 25 h 32"/>
                <a:gd name="T40" fmla="*/ 31 w 31"/>
                <a:gd name="T41" fmla="*/ 25 h 32"/>
                <a:gd name="T42" fmla="*/ 31 w 31"/>
                <a:gd name="T43" fmla="*/ 27 h 32"/>
                <a:gd name="T44" fmla="*/ 29 w 31"/>
                <a:gd name="T45" fmla="*/ 28 h 32"/>
                <a:gd name="T46" fmla="*/ 28 w 31"/>
                <a:gd name="T47" fmla="*/ 29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5" y="31"/>
                  </a:lnTo>
                  <a:lnTo>
                    <a:pt x="2" y="31"/>
                  </a:lnTo>
                  <a:lnTo>
                    <a:pt x="1" y="28"/>
                  </a:lnTo>
                  <a:lnTo>
                    <a:pt x="1" y="27"/>
                  </a:lnTo>
                  <a:lnTo>
                    <a:pt x="0" y="6"/>
                  </a:lnTo>
                  <a:lnTo>
                    <a:pt x="0" y="6"/>
                  </a:lnTo>
                  <a:lnTo>
                    <a:pt x="0" y="5"/>
                  </a:lnTo>
                  <a:lnTo>
                    <a:pt x="1" y="2"/>
                  </a:lnTo>
                  <a:lnTo>
                    <a:pt x="2" y="1"/>
                  </a:lnTo>
                  <a:lnTo>
                    <a:pt x="5" y="1"/>
                  </a:lnTo>
                  <a:lnTo>
                    <a:pt x="24" y="0"/>
                  </a:lnTo>
                  <a:lnTo>
                    <a:pt x="24" y="0"/>
                  </a:lnTo>
                  <a:lnTo>
                    <a:pt x="27" y="0"/>
                  </a:lnTo>
                  <a:lnTo>
                    <a:pt x="28" y="1"/>
                  </a:lnTo>
                  <a:lnTo>
                    <a:pt x="29" y="2"/>
                  </a:lnTo>
                  <a:lnTo>
                    <a:pt x="29" y="5"/>
                  </a:lnTo>
                  <a:lnTo>
                    <a:pt x="31" y="25"/>
                  </a:lnTo>
                  <a:lnTo>
                    <a:pt x="31" y="25"/>
                  </a:lnTo>
                  <a:lnTo>
                    <a:pt x="31" y="27"/>
                  </a:lnTo>
                  <a:lnTo>
                    <a:pt x="29" y="28"/>
                  </a:lnTo>
                  <a:lnTo>
                    <a:pt x="28" y="29"/>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403"/>
            <p:cNvSpPr>
              <a:spLocks/>
            </p:cNvSpPr>
            <p:nvPr/>
          </p:nvSpPr>
          <p:spPr bwMode="auto">
            <a:xfrm>
              <a:off x="2883876" y="1667354"/>
              <a:ext cx="37639" cy="37639"/>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9 h 31"/>
                <a:gd name="T12" fmla="*/ 1 w 31"/>
                <a:gd name="T13" fmla="*/ 26 h 31"/>
                <a:gd name="T14" fmla="*/ 0 w 31"/>
                <a:gd name="T15" fmla="*/ 7 h 31"/>
                <a:gd name="T16" fmla="*/ 0 w 31"/>
                <a:gd name="T17" fmla="*/ 7 h 31"/>
                <a:gd name="T18" fmla="*/ 0 w 31"/>
                <a:gd name="T19" fmla="*/ 4 h 31"/>
                <a:gd name="T20" fmla="*/ 1 w 31"/>
                <a:gd name="T21" fmla="*/ 3 h 31"/>
                <a:gd name="T22" fmla="*/ 3 w 31"/>
                <a:gd name="T23" fmla="*/ 2 h 31"/>
                <a:gd name="T24" fmla="*/ 6 w 31"/>
                <a:gd name="T25" fmla="*/ 2 h 31"/>
                <a:gd name="T26" fmla="*/ 24 w 31"/>
                <a:gd name="T27" fmla="*/ 0 h 31"/>
                <a:gd name="T28" fmla="*/ 24 w 31"/>
                <a:gd name="T29" fmla="*/ 0 h 31"/>
                <a:gd name="T30" fmla="*/ 26 w 31"/>
                <a:gd name="T31" fmla="*/ 0 h 31"/>
                <a:gd name="T32" fmla="*/ 28 w 31"/>
                <a:gd name="T33" fmla="*/ 2 h 31"/>
                <a:gd name="T34" fmla="*/ 30 w 31"/>
                <a:gd name="T35" fmla="*/ 3 h 31"/>
                <a:gd name="T36" fmla="*/ 30 w 31"/>
                <a:gd name="T37" fmla="*/ 6 h 31"/>
                <a:gd name="T38" fmla="*/ 31 w 31"/>
                <a:gd name="T39" fmla="*/ 25 h 31"/>
                <a:gd name="T40" fmla="*/ 31 w 31"/>
                <a:gd name="T41" fmla="*/ 25 h 31"/>
                <a:gd name="T42" fmla="*/ 31 w 31"/>
                <a:gd name="T43" fmla="*/ 27 h 31"/>
                <a:gd name="T44" fmla="*/ 30 w 31"/>
                <a:gd name="T45" fmla="*/ 29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9"/>
                  </a:lnTo>
                  <a:lnTo>
                    <a:pt x="1" y="26"/>
                  </a:lnTo>
                  <a:lnTo>
                    <a:pt x="0" y="7"/>
                  </a:lnTo>
                  <a:lnTo>
                    <a:pt x="0" y="7"/>
                  </a:lnTo>
                  <a:lnTo>
                    <a:pt x="0" y="4"/>
                  </a:lnTo>
                  <a:lnTo>
                    <a:pt x="1" y="3"/>
                  </a:lnTo>
                  <a:lnTo>
                    <a:pt x="3" y="2"/>
                  </a:lnTo>
                  <a:lnTo>
                    <a:pt x="6" y="2"/>
                  </a:lnTo>
                  <a:lnTo>
                    <a:pt x="24" y="0"/>
                  </a:lnTo>
                  <a:lnTo>
                    <a:pt x="24" y="0"/>
                  </a:lnTo>
                  <a:lnTo>
                    <a:pt x="26" y="0"/>
                  </a:lnTo>
                  <a:lnTo>
                    <a:pt x="28" y="2"/>
                  </a:lnTo>
                  <a:lnTo>
                    <a:pt x="30" y="3"/>
                  </a:lnTo>
                  <a:lnTo>
                    <a:pt x="30" y="6"/>
                  </a:lnTo>
                  <a:lnTo>
                    <a:pt x="31" y="25"/>
                  </a:lnTo>
                  <a:lnTo>
                    <a:pt x="31" y="25"/>
                  </a:lnTo>
                  <a:lnTo>
                    <a:pt x="31" y="27"/>
                  </a:lnTo>
                  <a:lnTo>
                    <a:pt x="30" y="29"/>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 name="Freeform 404"/>
            <p:cNvSpPr>
              <a:spLocks/>
            </p:cNvSpPr>
            <p:nvPr/>
          </p:nvSpPr>
          <p:spPr bwMode="auto">
            <a:xfrm>
              <a:off x="2840167" y="1669782"/>
              <a:ext cx="37639" cy="38853"/>
            </a:xfrm>
            <a:custGeom>
              <a:avLst/>
              <a:gdLst>
                <a:gd name="T0" fmla="*/ 25 w 31"/>
                <a:gd name="T1" fmla="*/ 31 h 32"/>
                <a:gd name="T2" fmla="*/ 6 w 31"/>
                <a:gd name="T3" fmla="*/ 32 h 32"/>
                <a:gd name="T4" fmla="*/ 6 w 31"/>
                <a:gd name="T5" fmla="*/ 32 h 32"/>
                <a:gd name="T6" fmla="*/ 4 w 31"/>
                <a:gd name="T7" fmla="*/ 32 h 32"/>
                <a:gd name="T8" fmla="*/ 2 w 31"/>
                <a:gd name="T9" fmla="*/ 31 h 32"/>
                <a:gd name="T10" fmla="*/ 1 w 31"/>
                <a:gd name="T11" fmla="*/ 29 h 32"/>
                <a:gd name="T12" fmla="*/ 1 w 31"/>
                <a:gd name="T13" fmla="*/ 27 h 32"/>
                <a:gd name="T14" fmla="*/ 0 w 31"/>
                <a:gd name="T15" fmla="*/ 6 h 32"/>
                <a:gd name="T16" fmla="*/ 0 w 31"/>
                <a:gd name="T17" fmla="*/ 6 h 32"/>
                <a:gd name="T18" fmla="*/ 0 w 31"/>
                <a:gd name="T19" fmla="*/ 5 h 32"/>
                <a:gd name="T20" fmla="*/ 1 w 31"/>
                <a:gd name="T21" fmla="*/ 4 h 32"/>
                <a:gd name="T22" fmla="*/ 2 w 31"/>
                <a:gd name="T23" fmla="*/ 2 h 32"/>
                <a:gd name="T24" fmla="*/ 4 w 31"/>
                <a:gd name="T25" fmla="*/ 1 h 32"/>
                <a:gd name="T26" fmla="*/ 24 w 31"/>
                <a:gd name="T27" fmla="*/ 0 h 32"/>
                <a:gd name="T28" fmla="*/ 24 w 31"/>
                <a:gd name="T29" fmla="*/ 0 h 32"/>
                <a:gd name="T30" fmla="*/ 25 w 31"/>
                <a:gd name="T31" fmla="*/ 1 h 32"/>
                <a:gd name="T32" fmla="*/ 27 w 31"/>
                <a:gd name="T33" fmla="*/ 1 h 32"/>
                <a:gd name="T34" fmla="*/ 28 w 31"/>
                <a:gd name="T35" fmla="*/ 4 h 32"/>
                <a:gd name="T36" fmla="*/ 29 w 31"/>
                <a:gd name="T37" fmla="*/ 5 h 32"/>
                <a:gd name="T38" fmla="*/ 31 w 31"/>
                <a:gd name="T39" fmla="*/ 25 h 32"/>
                <a:gd name="T40" fmla="*/ 31 w 31"/>
                <a:gd name="T41" fmla="*/ 25 h 32"/>
                <a:gd name="T42" fmla="*/ 29 w 31"/>
                <a:gd name="T43" fmla="*/ 27 h 32"/>
                <a:gd name="T44" fmla="*/ 29 w 31"/>
                <a:gd name="T45" fmla="*/ 29 h 32"/>
                <a:gd name="T46" fmla="*/ 27 w 31"/>
                <a:gd name="T47" fmla="*/ 31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4" y="32"/>
                  </a:lnTo>
                  <a:lnTo>
                    <a:pt x="2" y="31"/>
                  </a:lnTo>
                  <a:lnTo>
                    <a:pt x="1" y="29"/>
                  </a:lnTo>
                  <a:lnTo>
                    <a:pt x="1" y="27"/>
                  </a:lnTo>
                  <a:lnTo>
                    <a:pt x="0" y="6"/>
                  </a:lnTo>
                  <a:lnTo>
                    <a:pt x="0" y="6"/>
                  </a:lnTo>
                  <a:lnTo>
                    <a:pt x="0" y="5"/>
                  </a:lnTo>
                  <a:lnTo>
                    <a:pt x="1" y="4"/>
                  </a:lnTo>
                  <a:lnTo>
                    <a:pt x="2" y="2"/>
                  </a:lnTo>
                  <a:lnTo>
                    <a:pt x="4" y="1"/>
                  </a:lnTo>
                  <a:lnTo>
                    <a:pt x="24" y="0"/>
                  </a:lnTo>
                  <a:lnTo>
                    <a:pt x="24" y="0"/>
                  </a:lnTo>
                  <a:lnTo>
                    <a:pt x="25" y="1"/>
                  </a:lnTo>
                  <a:lnTo>
                    <a:pt x="27" y="1"/>
                  </a:lnTo>
                  <a:lnTo>
                    <a:pt x="28" y="4"/>
                  </a:lnTo>
                  <a:lnTo>
                    <a:pt x="29" y="5"/>
                  </a:lnTo>
                  <a:lnTo>
                    <a:pt x="31" y="25"/>
                  </a:lnTo>
                  <a:lnTo>
                    <a:pt x="31" y="25"/>
                  </a:lnTo>
                  <a:lnTo>
                    <a:pt x="29" y="27"/>
                  </a:lnTo>
                  <a:lnTo>
                    <a:pt x="29" y="29"/>
                  </a:lnTo>
                  <a:lnTo>
                    <a:pt x="27" y="31"/>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 name="Freeform 405"/>
            <p:cNvSpPr>
              <a:spLocks/>
            </p:cNvSpPr>
            <p:nvPr/>
          </p:nvSpPr>
          <p:spPr bwMode="auto">
            <a:xfrm>
              <a:off x="2794029" y="1672210"/>
              <a:ext cx="37639" cy="37639"/>
            </a:xfrm>
            <a:custGeom>
              <a:avLst/>
              <a:gdLst>
                <a:gd name="T0" fmla="*/ 27 w 31"/>
                <a:gd name="T1" fmla="*/ 31 h 31"/>
                <a:gd name="T2" fmla="*/ 7 w 31"/>
                <a:gd name="T3" fmla="*/ 31 h 31"/>
                <a:gd name="T4" fmla="*/ 7 w 31"/>
                <a:gd name="T5" fmla="*/ 31 h 31"/>
                <a:gd name="T6" fmla="*/ 5 w 31"/>
                <a:gd name="T7" fmla="*/ 31 h 31"/>
                <a:gd name="T8" fmla="*/ 4 w 31"/>
                <a:gd name="T9" fmla="*/ 30 h 31"/>
                <a:gd name="T10" fmla="*/ 3 w 31"/>
                <a:gd name="T11" fmla="*/ 29 h 31"/>
                <a:gd name="T12" fmla="*/ 1 w 31"/>
                <a:gd name="T13" fmla="*/ 27 h 31"/>
                <a:gd name="T14" fmla="*/ 0 w 31"/>
                <a:gd name="T15" fmla="*/ 7 h 31"/>
                <a:gd name="T16" fmla="*/ 0 w 31"/>
                <a:gd name="T17" fmla="*/ 7 h 31"/>
                <a:gd name="T18" fmla="*/ 1 w 31"/>
                <a:gd name="T19" fmla="*/ 6 h 31"/>
                <a:gd name="T20" fmla="*/ 1 w 31"/>
                <a:gd name="T21" fmla="*/ 3 h 31"/>
                <a:gd name="T22" fmla="*/ 4 w 31"/>
                <a:gd name="T23" fmla="*/ 2 h 31"/>
                <a:gd name="T24" fmla="*/ 5 w 31"/>
                <a:gd name="T25" fmla="*/ 2 h 31"/>
                <a:gd name="T26" fmla="*/ 24 w 31"/>
                <a:gd name="T27" fmla="*/ 0 h 31"/>
                <a:gd name="T28" fmla="*/ 24 w 31"/>
                <a:gd name="T29" fmla="*/ 0 h 31"/>
                <a:gd name="T30" fmla="*/ 27 w 31"/>
                <a:gd name="T31" fmla="*/ 0 h 31"/>
                <a:gd name="T32" fmla="*/ 28 w 31"/>
                <a:gd name="T33" fmla="*/ 2 h 31"/>
                <a:gd name="T34" fmla="*/ 30 w 31"/>
                <a:gd name="T35" fmla="*/ 3 h 31"/>
                <a:gd name="T36" fmla="*/ 30 w 31"/>
                <a:gd name="T37" fmla="*/ 6 h 31"/>
                <a:gd name="T38" fmla="*/ 31 w 31"/>
                <a:gd name="T39" fmla="*/ 25 h 31"/>
                <a:gd name="T40" fmla="*/ 31 w 31"/>
                <a:gd name="T41" fmla="*/ 25 h 31"/>
                <a:gd name="T42" fmla="*/ 31 w 31"/>
                <a:gd name="T43" fmla="*/ 27 h 31"/>
                <a:gd name="T44" fmla="*/ 30 w 31"/>
                <a:gd name="T45" fmla="*/ 29 h 31"/>
                <a:gd name="T46" fmla="*/ 28 w 31"/>
                <a:gd name="T47" fmla="*/ 30 h 31"/>
                <a:gd name="T48" fmla="*/ 27 w 31"/>
                <a:gd name="T49" fmla="*/ 31 h 31"/>
                <a:gd name="T50" fmla="*/ 27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1"/>
                  </a:moveTo>
                  <a:lnTo>
                    <a:pt x="7" y="31"/>
                  </a:lnTo>
                  <a:lnTo>
                    <a:pt x="7" y="31"/>
                  </a:lnTo>
                  <a:lnTo>
                    <a:pt x="5" y="31"/>
                  </a:lnTo>
                  <a:lnTo>
                    <a:pt x="4" y="30"/>
                  </a:lnTo>
                  <a:lnTo>
                    <a:pt x="3" y="29"/>
                  </a:lnTo>
                  <a:lnTo>
                    <a:pt x="1" y="27"/>
                  </a:lnTo>
                  <a:lnTo>
                    <a:pt x="0" y="7"/>
                  </a:lnTo>
                  <a:lnTo>
                    <a:pt x="0" y="7"/>
                  </a:lnTo>
                  <a:lnTo>
                    <a:pt x="1" y="6"/>
                  </a:lnTo>
                  <a:lnTo>
                    <a:pt x="1" y="3"/>
                  </a:lnTo>
                  <a:lnTo>
                    <a:pt x="4" y="2"/>
                  </a:lnTo>
                  <a:lnTo>
                    <a:pt x="5" y="2"/>
                  </a:lnTo>
                  <a:lnTo>
                    <a:pt x="24" y="0"/>
                  </a:lnTo>
                  <a:lnTo>
                    <a:pt x="24" y="0"/>
                  </a:lnTo>
                  <a:lnTo>
                    <a:pt x="27" y="0"/>
                  </a:lnTo>
                  <a:lnTo>
                    <a:pt x="28" y="2"/>
                  </a:lnTo>
                  <a:lnTo>
                    <a:pt x="30" y="3"/>
                  </a:lnTo>
                  <a:lnTo>
                    <a:pt x="30" y="6"/>
                  </a:lnTo>
                  <a:lnTo>
                    <a:pt x="31" y="25"/>
                  </a:lnTo>
                  <a:lnTo>
                    <a:pt x="31" y="25"/>
                  </a:lnTo>
                  <a:lnTo>
                    <a:pt x="31" y="27"/>
                  </a:lnTo>
                  <a:lnTo>
                    <a:pt x="30" y="29"/>
                  </a:lnTo>
                  <a:lnTo>
                    <a:pt x="28"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 name="Freeform 407"/>
            <p:cNvSpPr>
              <a:spLocks/>
            </p:cNvSpPr>
            <p:nvPr/>
          </p:nvSpPr>
          <p:spPr bwMode="auto">
            <a:xfrm>
              <a:off x="2749104" y="1675852"/>
              <a:ext cx="37639" cy="37639"/>
            </a:xfrm>
            <a:custGeom>
              <a:avLst/>
              <a:gdLst>
                <a:gd name="T0" fmla="*/ 26 w 31"/>
                <a:gd name="T1" fmla="*/ 30 h 31"/>
                <a:gd name="T2" fmla="*/ 7 w 31"/>
                <a:gd name="T3" fmla="*/ 31 h 31"/>
                <a:gd name="T4" fmla="*/ 7 w 31"/>
                <a:gd name="T5" fmla="*/ 31 h 31"/>
                <a:gd name="T6" fmla="*/ 6 w 31"/>
                <a:gd name="T7" fmla="*/ 31 h 31"/>
                <a:gd name="T8" fmla="*/ 3 w 31"/>
                <a:gd name="T9" fmla="*/ 30 h 31"/>
                <a:gd name="T10" fmla="*/ 2 w 31"/>
                <a:gd name="T11" fmla="*/ 28 h 31"/>
                <a:gd name="T12" fmla="*/ 2 w 31"/>
                <a:gd name="T13" fmla="*/ 26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6" y="31"/>
                  </a:lnTo>
                  <a:lnTo>
                    <a:pt x="3" y="30"/>
                  </a:lnTo>
                  <a:lnTo>
                    <a:pt x="2" y="28"/>
                  </a:lnTo>
                  <a:lnTo>
                    <a:pt x="2" y="26"/>
                  </a:lnTo>
                  <a:lnTo>
                    <a:pt x="0" y="7"/>
                  </a:lnTo>
                  <a:lnTo>
                    <a:pt x="0" y="7"/>
                  </a:lnTo>
                  <a:lnTo>
                    <a:pt x="0" y="4"/>
                  </a:lnTo>
                  <a:lnTo>
                    <a:pt x="2" y="3"/>
                  </a:lnTo>
                  <a:lnTo>
                    <a:pt x="3" y="1"/>
                  </a:lnTo>
                  <a:lnTo>
                    <a:pt x="6" y="1"/>
                  </a:lnTo>
                  <a:lnTo>
                    <a:pt x="25" y="0"/>
                  </a:lnTo>
                  <a:lnTo>
                    <a:pt x="25" y="0"/>
                  </a:lnTo>
                  <a:lnTo>
                    <a:pt x="27" y="0"/>
                  </a:lnTo>
                  <a:lnTo>
                    <a:pt x="29" y="1"/>
                  </a:lnTo>
                  <a:lnTo>
                    <a:pt x="30" y="3"/>
                  </a:lnTo>
                  <a:lnTo>
                    <a:pt x="30" y="4"/>
                  </a:lnTo>
                  <a:lnTo>
                    <a:pt x="31" y="24"/>
                  </a:lnTo>
                  <a:lnTo>
                    <a:pt x="31" y="24"/>
                  </a:lnTo>
                  <a:lnTo>
                    <a:pt x="31" y="27"/>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408"/>
            <p:cNvSpPr>
              <a:spLocks/>
            </p:cNvSpPr>
            <p:nvPr/>
          </p:nvSpPr>
          <p:spPr bwMode="auto">
            <a:xfrm>
              <a:off x="2705395" y="1677067"/>
              <a:ext cx="37639" cy="40068"/>
            </a:xfrm>
            <a:custGeom>
              <a:avLst/>
              <a:gdLst>
                <a:gd name="T0" fmla="*/ 26 w 31"/>
                <a:gd name="T1" fmla="*/ 31 h 33"/>
                <a:gd name="T2" fmla="*/ 7 w 31"/>
                <a:gd name="T3" fmla="*/ 33 h 33"/>
                <a:gd name="T4" fmla="*/ 7 w 31"/>
                <a:gd name="T5" fmla="*/ 33 h 33"/>
                <a:gd name="T6" fmla="*/ 4 w 31"/>
                <a:gd name="T7" fmla="*/ 31 h 33"/>
                <a:gd name="T8" fmla="*/ 3 w 31"/>
                <a:gd name="T9" fmla="*/ 31 h 33"/>
                <a:gd name="T10" fmla="*/ 1 w 31"/>
                <a:gd name="T11" fmla="*/ 29 h 33"/>
                <a:gd name="T12" fmla="*/ 1 w 31"/>
                <a:gd name="T13" fmla="*/ 27 h 33"/>
                <a:gd name="T14" fmla="*/ 0 w 31"/>
                <a:gd name="T15" fmla="*/ 7 h 33"/>
                <a:gd name="T16" fmla="*/ 0 w 31"/>
                <a:gd name="T17" fmla="*/ 7 h 33"/>
                <a:gd name="T18" fmla="*/ 0 w 31"/>
                <a:gd name="T19" fmla="*/ 6 h 33"/>
                <a:gd name="T20" fmla="*/ 1 w 31"/>
                <a:gd name="T21" fmla="*/ 3 h 33"/>
                <a:gd name="T22" fmla="*/ 3 w 31"/>
                <a:gd name="T23" fmla="*/ 3 h 33"/>
                <a:gd name="T24" fmla="*/ 5 w 31"/>
                <a:gd name="T25" fmla="*/ 2 h 33"/>
                <a:gd name="T26" fmla="*/ 24 w 31"/>
                <a:gd name="T27" fmla="*/ 0 h 33"/>
                <a:gd name="T28" fmla="*/ 24 w 31"/>
                <a:gd name="T29" fmla="*/ 0 h 33"/>
                <a:gd name="T30" fmla="*/ 26 w 31"/>
                <a:gd name="T31" fmla="*/ 2 h 33"/>
                <a:gd name="T32" fmla="*/ 28 w 31"/>
                <a:gd name="T33" fmla="*/ 2 h 33"/>
                <a:gd name="T34" fmla="*/ 30 w 31"/>
                <a:gd name="T35" fmla="*/ 3 h 33"/>
                <a:gd name="T36" fmla="*/ 30 w 31"/>
                <a:gd name="T37" fmla="*/ 6 h 33"/>
                <a:gd name="T38" fmla="*/ 31 w 31"/>
                <a:gd name="T39" fmla="*/ 26 h 33"/>
                <a:gd name="T40" fmla="*/ 31 w 31"/>
                <a:gd name="T41" fmla="*/ 26 h 33"/>
                <a:gd name="T42" fmla="*/ 31 w 31"/>
                <a:gd name="T43" fmla="*/ 27 h 33"/>
                <a:gd name="T44" fmla="*/ 30 w 31"/>
                <a:gd name="T45" fmla="*/ 29 h 33"/>
                <a:gd name="T46" fmla="*/ 28 w 31"/>
                <a:gd name="T47" fmla="*/ 30 h 33"/>
                <a:gd name="T48" fmla="*/ 26 w 31"/>
                <a:gd name="T49" fmla="*/ 31 h 33"/>
                <a:gd name="T50" fmla="*/ 26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6" y="31"/>
                  </a:moveTo>
                  <a:lnTo>
                    <a:pt x="7" y="33"/>
                  </a:lnTo>
                  <a:lnTo>
                    <a:pt x="7" y="33"/>
                  </a:lnTo>
                  <a:lnTo>
                    <a:pt x="4" y="31"/>
                  </a:lnTo>
                  <a:lnTo>
                    <a:pt x="3" y="31"/>
                  </a:lnTo>
                  <a:lnTo>
                    <a:pt x="1" y="29"/>
                  </a:lnTo>
                  <a:lnTo>
                    <a:pt x="1" y="27"/>
                  </a:lnTo>
                  <a:lnTo>
                    <a:pt x="0" y="7"/>
                  </a:lnTo>
                  <a:lnTo>
                    <a:pt x="0" y="7"/>
                  </a:lnTo>
                  <a:lnTo>
                    <a:pt x="0" y="6"/>
                  </a:lnTo>
                  <a:lnTo>
                    <a:pt x="1" y="3"/>
                  </a:lnTo>
                  <a:lnTo>
                    <a:pt x="3" y="3"/>
                  </a:lnTo>
                  <a:lnTo>
                    <a:pt x="5" y="2"/>
                  </a:lnTo>
                  <a:lnTo>
                    <a:pt x="24" y="0"/>
                  </a:lnTo>
                  <a:lnTo>
                    <a:pt x="24" y="0"/>
                  </a:lnTo>
                  <a:lnTo>
                    <a:pt x="26" y="2"/>
                  </a:lnTo>
                  <a:lnTo>
                    <a:pt x="28" y="2"/>
                  </a:lnTo>
                  <a:lnTo>
                    <a:pt x="30" y="3"/>
                  </a:lnTo>
                  <a:lnTo>
                    <a:pt x="30" y="6"/>
                  </a:lnTo>
                  <a:lnTo>
                    <a:pt x="31" y="26"/>
                  </a:lnTo>
                  <a:lnTo>
                    <a:pt x="31" y="26"/>
                  </a:lnTo>
                  <a:lnTo>
                    <a:pt x="31" y="27"/>
                  </a:lnTo>
                  <a:lnTo>
                    <a:pt x="30" y="29"/>
                  </a:lnTo>
                  <a:lnTo>
                    <a:pt x="28"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409"/>
            <p:cNvSpPr>
              <a:spLocks/>
            </p:cNvSpPr>
            <p:nvPr/>
          </p:nvSpPr>
          <p:spPr bwMode="auto">
            <a:xfrm>
              <a:off x="2661685" y="1680709"/>
              <a:ext cx="37639" cy="37639"/>
            </a:xfrm>
            <a:custGeom>
              <a:avLst/>
              <a:gdLst>
                <a:gd name="T0" fmla="*/ 25 w 31"/>
                <a:gd name="T1" fmla="*/ 30 h 31"/>
                <a:gd name="T2" fmla="*/ 6 w 31"/>
                <a:gd name="T3" fmla="*/ 31 h 31"/>
                <a:gd name="T4" fmla="*/ 6 w 31"/>
                <a:gd name="T5" fmla="*/ 31 h 31"/>
                <a:gd name="T6" fmla="*/ 4 w 31"/>
                <a:gd name="T7" fmla="*/ 31 h 31"/>
                <a:gd name="T8" fmla="*/ 2 w 31"/>
                <a:gd name="T9" fmla="*/ 30 h 31"/>
                <a:gd name="T10" fmla="*/ 1 w 31"/>
                <a:gd name="T11" fmla="*/ 28 h 31"/>
                <a:gd name="T12" fmla="*/ 0 w 31"/>
                <a:gd name="T13" fmla="*/ 27 h 31"/>
                <a:gd name="T14" fmla="*/ 0 w 31"/>
                <a:gd name="T15" fmla="*/ 7 h 31"/>
                <a:gd name="T16" fmla="*/ 0 w 31"/>
                <a:gd name="T17" fmla="*/ 7 h 31"/>
                <a:gd name="T18" fmla="*/ 0 w 31"/>
                <a:gd name="T19" fmla="*/ 4 h 31"/>
                <a:gd name="T20" fmla="*/ 1 w 31"/>
                <a:gd name="T21" fmla="*/ 3 h 31"/>
                <a:gd name="T22" fmla="*/ 2 w 31"/>
                <a:gd name="T23" fmla="*/ 1 h 31"/>
                <a:gd name="T24" fmla="*/ 4 w 31"/>
                <a:gd name="T25" fmla="*/ 1 h 31"/>
                <a:gd name="T26" fmla="*/ 24 w 31"/>
                <a:gd name="T27" fmla="*/ 0 h 31"/>
                <a:gd name="T28" fmla="*/ 24 w 31"/>
                <a:gd name="T29" fmla="*/ 0 h 31"/>
                <a:gd name="T30" fmla="*/ 25 w 31"/>
                <a:gd name="T31" fmla="*/ 0 h 31"/>
                <a:gd name="T32" fmla="*/ 27 w 31"/>
                <a:gd name="T33" fmla="*/ 1 h 31"/>
                <a:gd name="T34" fmla="*/ 28 w 31"/>
                <a:gd name="T35" fmla="*/ 3 h 31"/>
                <a:gd name="T36" fmla="*/ 29 w 31"/>
                <a:gd name="T37" fmla="*/ 5 h 31"/>
                <a:gd name="T38" fmla="*/ 31 w 31"/>
                <a:gd name="T39" fmla="*/ 24 h 31"/>
                <a:gd name="T40" fmla="*/ 31 w 31"/>
                <a:gd name="T41" fmla="*/ 24 h 31"/>
                <a:gd name="T42" fmla="*/ 29 w 31"/>
                <a:gd name="T43" fmla="*/ 27 h 31"/>
                <a:gd name="T44" fmla="*/ 29 w 31"/>
                <a:gd name="T45" fmla="*/ 28 h 31"/>
                <a:gd name="T46" fmla="*/ 27 w 31"/>
                <a:gd name="T47" fmla="*/ 30 h 31"/>
                <a:gd name="T48" fmla="*/ 25 w 31"/>
                <a:gd name="T49" fmla="*/ 30 h 31"/>
                <a:gd name="T50" fmla="*/ 25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0"/>
                  </a:moveTo>
                  <a:lnTo>
                    <a:pt x="6" y="31"/>
                  </a:lnTo>
                  <a:lnTo>
                    <a:pt x="6" y="31"/>
                  </a:lnTo>
                  <a:lnTo>
                    <a:pt x="4" y="31"/>
                  </a:lnTo>
                  <a:lnTo>
                    <a:pt x="2" y="30"/>
                  </a:lnTo>
                  <a:lnTo>
                    <a:pt x="1" y="28"/>
                  </a:lnTo>
                  <a:lnTo>
                    <a:pt x="0" y="27"/>
                  </a:lnTo>
                  <a:lnTo>
                    <a:pt x="0" y="7"/>
                  </a:lnTo>
                  <a:lnTo>
                    <a:pt x="0" y="7"/>
                  </a:lnTo>
                  <a:lnTo>
                    <a:pt x="0" y="4"/>
                  </a:lnTo>
                  <a:lnTo>
                    <a:pt x="1" y="3"/>
                  </a:lnTo>
                  <a:lnTo>
                    <a:pt x="2" y="1"/>
                  </a:lnTo>
                  <a:lnTo>
                    <a:pt x="4" y="1"/>
                  </a:lnTo>
                  <a:lnTo>
                    <a:pt x="24" y="0"/>
                  </a:lnTo>
                  <a:lnTo>
                    <a:pt x="24" y="0"/>
                  </a:lnTo>
                  <a:lnTo>
                    <a:pt x="25" y="0"/>
                  </a:lnTo>
                  <a:lnTo>
                    <a:pt x="27" y="1"/>
                  </a:lnTo>
                  <a:lnTo>
                    <a:pt x="28" y="3"/>
                  </a:lnTo>
                  <a:lnTo>
                    <a:pt x="29" y="5"/>
                  </a:lnTo>
                  <a:lnTo>
                    <a:pt x="31" y="24"/>
                  </a:lnTo>
                  <a:lnTo>
                    <a:pt x="31" y="24"/>
                  </a:lnTo>
                  <a:lnTo>
                    <a:pt x="29" y="27"/>
                  </a:lnTo>
                  <a:lnTo>
                    <a:pt x="29" y="28"/>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410"/>
            <p:cNvSpPr>
              <a:spLocks/>
            </p:cNvSpPr>
            <p:nvPr/>
          </p:nvSpPr>
          <p:spPr bwMode="auto">
            <a:xfrm>
              <a:off x="2615547" y="1684352"/>
              <a:ext cx="37639" cy="37639"/>
            </a:xfrm>
            <a:custGeom>
              <a:avLst/>
              <a:gdLst>
                <a:gd name="T0" fmla="*/ 27 w 31"/>
                <a:gd name="T1" fmla="*/ 29 h 31"/>
                <a:gd name="T2" fmla="*/ 6 w 31"/>
                <a:gd name="T3" fmla="*/ 31 h 31"/>
                <a:gd name="T4" fmla="*/ 6 w 31"/>
                <a:gd name="T5" fmla="*/ 31 h 31"/>
                <a:gd name="T6" fmla="*/ 5 w 31"/>
                <a:gd name="T7" fmla="*/ 31 h 31"/>
                <a:gd name="T8" fmla="*/ 4 w 31"/>
                <a:gd name="T9" fmla="*/ 29 h 31"/>
                <a:gd name="T10" fmla="*/ 2 w 31"/>
                <a:gd name="T11" fmla="*/ 28 h 31"/>
                <a:gd name="T12" fmla="*/ 1 w 31"/>
                <a:gd name="T13" fmla="*/ 25 h 31"/>
                <a:gd name="T14" fmla="*/ 0 w 31"/>
                <a:gd name="T15" fmla="*/ 6 h 31"/>
                <a:gd name="T16" fmla="*/ 0 w 31"/>
                <a:gd name="T17" fmla="*/ 6 h 31"/>
                <a:gd name="T18" fmla="*/ 1 w 31"/>
                <a:gd name="T19" fmla="*/ 4 h 31"/>
                <a:gd name="T20" fmla="*/ 1 w 31"/>
                <a:gd name="T21" fmla="*/ 2 h 31"/>
                <a:gd name="T22" fmla="*/ 4 w 31"/>
                <a:gd name="T23" fmla="*/ 1 h 31"/>
                <a:gd name="T24" fmla="*/ 5 w 31"/>
                <a:gd name="T25" fmla="*/ 0 h 31"/>
                <a:gd name="T26" fmla="*/ 24 w 31"/>
                <a:gd name="T27" fmla="*/ 0 h 31"/>
                <a:gd name="T28" fmla="*/ 24 w 31"/>
                <a:gd name="T29" fmla="*/ 0 h 31"/>
                <a:gd name="T30" fmla="*/ 27 w 31"/>
                <a:gd name="T31" fmla="*/ 0 h 31"/>
                <a:gd name="T32" fmla="*/ 28 w 31"/>
                <a:gd name="T33" fmla="*/ 1 h 31"/>
                <a:gd name="T34" fmla="*/ 29 w 31"/>
                <a:gd name="T35" fmla="*/ 2 h 31"/>
                <a:gd name="T36" fmla="*/ 29 w 31"/>
                <a:gd name="T37" fmla="*/ 4 h 31"/>
                <a:gd name="T38" fmla="*/ 31 w 31"/>
                <a:gd name="T39" fmla="*/ 24 h 31"/>
                <a:gd name="T40" fmla="*/ 31 w 31"/>
                <a:gd name="T41" fmla="*/ 24 h 31"/>
                <a:gd name="T42" fmla="*/ 31 w 31"/>
                <a:gd name="T43" fmla="*/ 25 h 31"/>
                <a:gd name="T44" fmla="*/ 29 w 31"/>
                <a:gd name="T45" fmla="*/ 28 h 31"/>
                <a:gd name="T46" fmla="*/ 28 w 31"/>
                <a:gd name="T47" fmla="*/ 29 h 31"/>
                <a:gd name="T48" fmla="*/ 27 w 31"/>
                <a:gd name="T49" fmla="*/ 29 h 31"/>
                <a:gd name="T50" fmla="*/ 27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29"/>
                  </a:moveTo>
                  <a:lnTo>
                    <a:pt x="6" y="31"/>
                  </a:lnTo>
                  <a:lnTo>
                    <a:pt x="6" y="31"/>
                  </a:lnTo>
                  <a:lnTo>
                    <a:pt x="5" y="31"/>
                  </a:lnTo>
                  <a:lnTo>
                    <a:pt x="4" y="29"/>
                  </a:lnTo>
                  <a:lnTo>
                    <a:pt x="2" y="28"/>
                  </a:lnTo>
                  <a:lnTo>
                    <a:pt x="1" y="25"/>
                  </a:lnTo>
                  <a:lnTo>
                    <a:pt x="0" y="6"/>
                  </a:lnTo>
                  <a:lnTo>
                    <a:pt x="0" y="6"/>
                  </a:lnTo>
                  <a:lnTo>
                    <a:pt x="1" y="4"/>
                  </a:lnTo>
                  <a:lnTo>
                    <a:pt x="1" y="2"/>
                  </a:lnTo>
                  <a:lnTo>
                    <a:pt x="4" y="1"/>
                  </a:lnTo>
                  <a:lnTo>
                    <a:pt x="5" y="0"/>
                  </a:lnTo>
                  <a:lnTo>
                    <a:pt x="24" y="0"/>
                  </a:lnTo>
                  <a:lnTo>
                    <a:pt x="24" y="0"/>
                  </a:lnTo>
                  <a:lnTo>
                    <a:pt x="27" y="0"/>
                  </a:lnTo>
                  <a:lnTo>
                    <a:pt x="28" y="1"/>
                  </a:lnTo>
                  <a:lnTo>
                    <a:pt x="29" y="2"/>
                  </a:lnTo>
                  <a:lnTo>
                    <a:pt x="29" y="4"/>
                  </a:lnTo>
                  <a:lnTo>
                    <a:pt x="31" y="24"/>
                  </a:lnTo>
                  <a:lnTo>
                    <a:pt x="31" y="24"/>
                  </a:lnTo>
                  <a:lnTo>
                    <a:pt x="31" y="25"/>
                  </a:lnTo>
                  <a:lnTo>
                    <a:pt x="29" y="28"/>
                  </a:lnTo>
                  <a:lnTo>
                    <a:pt x="28" y="29"/>
                  </a:lnTo>
                  <a:lnTo>
                    <a:pt x="27" y="29"/>
                  </a:lnTo>
                  <a:lnTo>
                    <a:pt x="27"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411"/>
            <p:cNvSpPr>
              <a:spLocks/>
            </p:cNvSpPr>
            <p:nvPr/>
          </p:nvSpPr>
          <p:spPr bwMode="auto">
            <a:xfrm>
              <a:off x="2570623" y="1685566"/>
              <a:ext cx="37639" cy="37639"/>
            </a:xfrm>
            <a:custGeom>
              <a:avLst/>
              <a:gdLst>
                <a:gd name="T0" fmla="*/ 26 w 31"/>
                <a:gd name="T1" fmla="*/ 31 h 31"/>
                <a:gd name="T2" fmla="*/ 7 w 31"/>
                <a:gd name="T3" fmla="*/ 31 h 31"/>
                <a:gd name="T4" fmla="*/ 7 w 31"/>
                <a:gd name="T5" fmla="*/ 31 h 31"/>
                <a:gd name="T6" fmla="*/ 6 w 31"/>
                <a:gd name="T7" fmla="*/ 31 h 31"/>
                <a:gd name="T8" fmla="*/ 3 w 31"/>
                <a:gd name="T9" fmla="*/ 30 h 31"/>
                <a:gd name="T10" fmla="*/ 2 w 31"/>
                <a:gd name="T11" fmla="*/ 28 h 31"/>
                <a:gd name="T12" fmla="*/ 2 w 31"/>
                <a:gd name="T13" fmla="*/ 27 h 31"/>
                <a:gd name="T14" fmla="*/ 0 w 31"/>
                <a:gd name="T15" fmla="*/ 7 h 31"/>
                <a:gd name="T16" fmla="*/ 0 w 31"/>
                <a:gd name="T17" fmla="*/ 7 h 31"/>
                <a:gd name="T18" fmla="*/ 0 w 31"/>
                <a:gd name="T19" fmla="*/ 5 h 31"/>
                <a:gd name="T20" fmla="*/ 2 w 31"/>
                <a:gd name="T21" fmla="*/ 3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1 h 31"/>
                <a:gd name="T50" fmla="*/ 26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1"/>
                  </a:moveTo>
                  <a:lnTo>
                    <a:pt x="7" y="31"/>
                  </a:lnTo>
                  <a:lnTo>
                    <a:pt x="7" y="31"/>
                  </a:lnTo>
                  <a:lnTo>
                    <a:pt x="6" y="31"/>
                  </a:lnTo>
                  <a:lnTo>
                    <a:pt x="3" y="30"/>
                  </a:lnTo>
                  <a:lnTo>
                    <a:pt x="2" y="28"/>
                  </a:lnTo>
                  <a:lnTo>
                    <a:pt x="2" y="27"/>
                  </a:lnTo>
                  <a:lnTo>
                    <a:pt x="0" y="7"/>
                  </a:lnTo>
                  <a:lnTo>
                    <a:pt x="0" y="7"/>
                  </a:lnTo>
                  <a:lnTo>
                    <a:pt x="0" y="5"/>
                  </a:lnTo>
                  <a:lnTo>
                    <a:pt x="2" y="3"/>
                  </a:lnTo>
                  <a:lnTo>
                    <a:pt x="3" y="1"/>
                  </a:lnTo>
                  <a:lnTo>
                    <a:pt x="6" y="1"/>
                  </a:lnTo>
                  <a:lnTo>
                    <a:pt x="25" y="0"/>
                  </a:lnTo>
                  <a:lnTo>
                    <a:pt x="25" y="0"/>
                  </a:lnTo>
                  <a:lnTo>
                    <a:pt x="27" y="0"/>
                  </a:lnTo>
                  <a:lnTo>
                    <a:pt x="29" y="1"/>
                  </a:lnTo>
                  <a:lnTo>
                    <a:pt x="30" y="3"/>
                  </a:lnTo>
                  <a:lnTo>
                    <a:pt x="30" y="5"/>
                  </a:lnTo>
                  <a:lnTo>
                    <a:pt x="31" y="24"/>
                  </a:lnTo>
                  <a:lnTo>
                    <a:pt x="31" y="24"/>
                  </a:lnTo>
                  <a:lnTo>
                    <a:pt x="31" y="27"/>
                  </a:lnTo>
                  <a:lnTo>
                    <a:pt x="30" y="28"/>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412"/>
            <p:cNvSpPr>
              <a:spLocks/>
            </p:cNvSpPr>
            <p:nvPr/>
          </p:nvSpPr>
          <p:spPr bwMode="auto">
            <a:xfrm>
              <a:off x="2526913" y="1689209"/>
              <a:ext cx="37639" cy="37639"/>
            </a:xfrm>
            <a:custGeom>
              <a:avLst/>
              <a:gdLst>
                <a:gd name="T0" fmla="*/ 25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5 h 31"/>
                <a:gd name="T14" fmla="*/ 0 w 31"/>
                <a:gd name="T15" fmla="*/ 7 h 31"/>
                <a:gd name="T16" fmla="*/ 0 w 31"/>
                <a:gd name="T17" fmla="*/ 7 h 31"/>
                <a:gd name="T18" fmla="*/ 0 w 31"/>
                <a:gd name="T19" fmla="*/ 4 h 31"/>
                <a:gd name="T20" fmla="*/ 1 w 31"/>
                <a:gd name="T21" fmla="*/ 2 h 31"/>
                <a:gd name="T22" fmla="*/ 3 w 31"/>
                <a:gd name="T23" fmla="*/ 1 h 31"/>
                <a:gd name="T24" fmla="*/ 5 w 31"/>
                <a:gd name="T25" fmla="*/ 1 h 31"/>
                <a:gd name="T26" fmla="*/ 24 w 31"/>
                <a:gd name="T27" fmla="*/ 0 h 31"/>
                <a:gd name="T28" fmla="*/ 24 w 31"/>
                <a:gd name="T29" fmla="*/ 0 h 31"/>
                <a:gd name="T30" fmla="*/ 25 w 31"/>
                <a:gd name="T31" fmla="*/ 0 h 31"/>
                <a:gd name="T32" fmla="*/ 28 w 31"/>
                <a:gd name="T33" fmla="*/ 1 h 31"/>
                <a:gd name="T34" fmla="*/ 30 w 31"/>
                <a:gd name="T35" fmla="*/ 2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7" y="31"/>
                  </a:lnTo>
                  <a:lnTo>
                    <a:pt x="7" y="31"/>
                  </a:lnTo>
                  <a:lnTo>
                    <a:pt x="4" y="31"/>
                  </a:lnTo>
                  <a:lnTo>
                    <a:pt x="3" y="29"/>
                  </a:lnTo>
                  <a:lnTo>
                    <a:pt x="1" y="28"/>
                  </a:lnTo>
                  <a:lnTo>
                    <a:pt x="1" y="25"/>
                  </a:lnTo>
                  <a:lnTo>
                    <a:pt x="0" y="7"/>
                  </a:lnTo>
                  <a:lnTo>
                    <a:pt x="0" y="7"/>
                  </a:lnTo>
                  <a:lnTo>
                    <a:pt x="0" y="4"/>
                  </a:lnTo>
                  <a:lnTo>
                    <a:pt x="1" y="2"/>
                  </a:lnTo>
                  <a:lnTo>
                    <a:pt x="3" y="1"/>
                  </a:lnTo>
                  <a:lnTo>
                    <a:pt x="5" y="1"/>
                  </a:lnTo>
                  <a:lnTo>
                    <a:pt x="24" y="0"/>
                  </a:lnTo>
                  <a:lnTo>
                    <a:pt x="24" y="0"/>
                  </a:lnTo>
                  <a:lnTo>
                    <a:pt x="25" y="0"/>
                  </a:lnTo>
                  <a:lnTo>
                    <a:pt x="28" y="1"/>
                  </a:lnTo>
                  <a:lnTo>
                    <a:pt x="30" y="2"/>
                  </a:lnTo>
                  <a:lnTo>
                    <a:pt x="30" y="4"/>
                  </a:lnTo>
                  <a:lnTo>
                    <a:pt x="31" y="24"/>
                  </a:lnTo>
                  <a:lnTo>
                    <a:pt x="31" y="24"/>
                  </a:lnTo>
                  <a:lnTo>
                    <a:pt x="31" y="27"/>
                  </a:lnTo>
                  <a:lnTo>
                    <a:pt x="30"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413"/>
            <p:cNvSpPr>
              <a:spLocks/>
            </p:cNvSpPr>
            <p:nvPr/>
          </p:nvSpPr>
          <p:spPr bwMode="auto">
            <a:xfrm>
              <a:off x="3004078" y="1616359"/>
              <a:ext cx="37639" cy="37639"/>
            </a:xfrm>
            <a:custGeom>
              <a:avLst/>
              <a:gdLst>
                <a:gd name="T0" fmla="*/ 25 w 31"/>
                <a:gd name="T1" fmla="*/ 31 h 31"/>
                <a:gd name="T2" fmla="*/ 6 w 31"/>
                <a:gd name="T3" fmla="*/ 31 h 31"/>
                <a:gd name="T4" fmla="*/ 6 w 31"/>
                <a:gd name="T5" fmla="*/ 31 h 31"/>
                <a:gd name="T6" fmla="*/ 4 w 31"/>
                <a:gd name="T7" fmla="*/ 31 h 31"/>
                <a:gd name="T8" fmla="*/ 2 w 31"/>
                <a:gd name="T9" fmla="*/ 30 h 31"/>
                <a:gd name="T10" fmla="*/ 1 w 31"/>
                <a:gd name="T11" fmla="*/ 29 h 31"/>
                <a:gd name="T12" fmla="*/ 0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4 w 31"/>
                <a:gd name="T25" fmla="*/ 2 h 31"/>
                <a:gd name="T26" fmla="*/ 23 w 31"/>
                <a:gd name="T27" fmla="*/ 0 h 31"/>
                <a:gd name="T28" fmla="*/ 23 w 31"/>
                <a:gd name="T29" fmla="*/ 0 h 31"/>
                <a:gd name="T30" fmla="*/ 25 w 31"/>
                <a:gd name="T31" fmla="*/ 0 h 31"/>
                <a:gd name="T32" fmla="*/ 27 w 31"/>
                <a:gd name="T33" fmla="*/ 2 h 31"/>
                <a:gd name="T34" fmla="*/ 28 w 31"/>
                <a:gd name="T35" fmla="*/ 3 h 31"/>
                <a:gd name="T36" fmla="*/ 29 w 31"/>
                <a:gd name="T37" fmla="*/ 6 h 31"/>
                <a:gd name="T38" fmla="*/ 31 w 31"/>
                <a:gd name="T39" fmla="*/ 25 h 31"/>
                <a:gd name="T40" fmla="*/ 31 w 31"/>
                <a:gd name="T41" fmla="*/ 25 h 31"/>
                <a:gd name="T42" fmla="*/ 29 w 31"/>
                <a:gd name="T43" fmla="*/ 27 h 31"/>
                <a:gd name="T44" fmla="*/ 29 w 31"/>
                <a:gd name="T45" fmla="*/ 29 h 31"/>
                <a:gd name="T46" fmla="*/ 27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4" y="31"/>
                  </a:lnTo>
                  <a:lnTo>
                    <a:pt x="2" y="30"/>
                  </a:lnTo>
                  <a:lnTo>
                    <a:pt x="1" y="29"/>
                  </a:lnTo>
                  <a:lnTo>
                    <a:pt x="0" y="27"/>
                  </a:lnTo>
                  <a:lnTo>
                    <a:pt x="0" y="7"/>
                  </a:lnTo>
                  <a:lnTo>
                    <a:pt x="0" y="7"/>
                  </a:lnTo>
                  <a:lnTo>
                    <a:pt x="0" y="6"/>
                  </a:lnTo>
                  <a:lnTo>
                    <a:pt x="1" y="3"/>
                  </a:lnTo>
                  <a:lnTo>
                    <a:pt x="2" y="2"/>
                  </a:lnTo>
                  <a:lnTo>
                    <a:pt x="4" y="2"/>
                  </a:lnTo>
                  <a:lnTo>
                    <a:pt x="23" y="0"/>
                  </a:lnTo>
                  <a:lnTo>
                    <a:pt x="23" y="0"/>
                  </a:lnTo>
                  <a:lnTo>
                    <a:pt x="25" y="0"/>
                  </a:lnTo>
                  <a:lnTo>
                    <a:pt x="27" y="2"/>
                  </a:lnTo>
                  <a:lnTo>
                    <a:pt x="28" y="3"/>
                  </a:lnTo>
                  <a:lnTo>
                    <a:pt x="29" y="6"/>
                  </a:lnTo>
                  <a:lnTo>
                    <a:pt x="31" y="25"/>
                  </a:lnTo>
                  <a:lnTo>
                    <a:pt x="31" y="25"/>
                  </a:lnTo>
                  <a:lnTo>
                    <a:pt x="29" y="27"/>
                  </a:lnTo>
                  <a:lnTo>
                    <a:pt x="29" y="29"/>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414"/>
            <p:cNvSpPr>
              <a:spLocks/>
            </p:cNvSpPr>
            <p:nvPr/>
          </p:nvSpPr>
          <p:spPr bwMode="auto">
            <a:xfrm>
              <a:off x="2957939" y="1620001"/>
              <a:ext cx="37639" cy="37639"/>
            </a:xfrm>
            <a:custGeom>
              <a:avLst/>
              <a:gdLst>
                <a:gd name="T0" fmla="*/ 27 w 31"/>
                <a:gd name="T1" fmla="*/ 30 h 31"/>
                <a:gd name="T2" fmla="*/ 7 w 31"/>
                <a:gd name="T3" fmla="*/ 31 h 31"/>
                <a:gd name="T4" fmla="*/ 7 w 31"/>
                <a:gd name="T5" fmla="*/ 31 h 31"/>
                <a:gd name="T6" fmla="*/ 5 w 31"/>
                <a:gd name="T7" fmla="*/ 31 h 31"/>
                <a:gd name="T8" fmla="*/ 3 w 31"/>
                <a:gd name="T9" fmla="*/ 30 h 31"/>
                <a:gd name="T10" fmla="*/ 3 w 31"/>
                <a:gd name="T11" fmla="*/ 28 h 31"/>
                <a:gd name="T12" fmla="*/ 1 w 31"/>
                <a:gd name="T13" fmla="*/ 26 h 31"/>
                <a:gd name="T14" fmla="*/ 0 w 31"/>
                <a:gd name="T15" fmla="*/ 7 h 31"/>
                <a:gd name="T16" fmla="*/ 0 w 31"/>
                <a:gd name="T17" fmla="*/ 7 h 31"/>
                <a:gd name="T18" fmla="*/ 1 w 31"/>
                <a:gd name="T19" fmla="*/ 4 h 31"/>
                <a:gd name="T20" fmla="*/ 1 w 31"/>
                <a:gd name="T21" fmla="*/ 3 h 31"/>
                <a:gd name="T22" fmla="*/ 3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3" y="30"/>
                  </a:lnTo>
                  <a:lnTo>
                    <a:pt x="3" y="28"/>
                  </a:lnTo>
                  <a:lnTo>
                    <a:pt x="1" y="26"/>
                  </a:lnTo>
                  <a:lnTo>
                    <a:pt x="0" y="7"/>
                  </a:lnTo>
                  <a:lnTo>
                    <a:pt x="0" y="7"/>
                  </a:lnTo>
                  <a:lnTo>
                    <a:pt x="1" y="4"/>
                  </a:lnTo>
                  <a:lnTo>
                    <a:pt x="1" y="3"/>
                  </a:lnTo>
                  <a:lnTo>
                    <a:pt x="3" y="1"/>
                  </a:lnTo>
                  <a:lnTo>
                    <a:pt x="5" y="1"/>
                  </a:lnTo>
                  <a:lnTo>
                    <a:pt x="24" y="0"/>
                  </a:lnTo>
                  <a:lnTo>
                    <a:pt x="24" y="0"/>
                  </a:lnTo>
                  <a:lnTo>
                    <a:pt x="27" y="0"/>
                  </a:lnTo>
                  <a:lnTo>
                    <a:pt x="28" y="1"/>
                  </a:lnTo>
                  <a:lnTo>
                    <a:pt x="30" y="3"/>
                  </a:lnTo>
                  <a:lnTo>
                    <a:pt x="30" y="4"/>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415"/>
            <p:cNvSpPr>
              <a:spLocks/>
            </p:cNvSpPr>
            <p:nvPr/>
          </p:nvSpPr>
          <p:spPr bwMode="auto">
            <a:xfrm>
              <a:off x="2913015" y="1621216"/>
              <a:ext cx="37639" cy="40068"/>
            </a:xfrm>
            <a:custGeom>
              <a:avLst/>
              <a:gdLst>
                <a:gd name="T0" fmla="*/ 26 w 31"/>
                <a:gd name="T1" fmla="*/ 31 h 33"/>
                <a:gd name="T2" fmla="*/ 7 w 31"/>
                <a:gd name="T3" fmla="*/ 33 h 33"/>
                <a:gd name="T4" fmla="*/ 7 w 31"/>
                <a:gd name="T5" fmla="*/ 33 h 33"/>
                <a:gd name="T6" fmla="*/ 6 w 31"/>
                <a:gd name="T7" fmla="*/ 31 h 33"/>
                <a:gd name="T8" fmla="*/ 3 w 31"/>
                <a:gd name="T9" fmla="*/ 31 h 33"/>
                <a:gd name="T10" fmla="*/ 2 w 31"/>
                <a:gd name="T11" fmla="*/ 29 h 33"/>
                <a:gd name="T12" fmla="*/ 2 w 31"/>
                <a:gd name="T13" fmla="*/ 27 h 33"/>
                <a:gd name="T14" fmla="*/ 0 w 31"/>
                <a:gd name="T15" fmla="*/ 7 h 33"/>
                <a:gd name="T16" fmla="*/ 0 w 31"/>
                <a:gd name="T17" fmla="*/ 7 h 33"/>
                <a:gd name="T18" fmla="*/ 0 w 31"/>
                <a:gd name="T19" fmla="*/ 6 h 33"/>
                <a:gd name="T20" fmla="*/ 2 w 31"/>
                <a:gd name="T21" fmla="*/ 3 h 33"/>
                <a:gd name="T22" fmla="*/ 3 w 31"/>
                <a:gd name="T23" fmla="*/ 3 h 33"/>
                <a:gd name="T24" fmla="*/ 6 w 31"/>
                <a:gd name="T25" fmla="*/ 2 h 33"/>
                <a:gd name="T26" fmla="*/ 25 w 31"/>
                <a:gd name="T27" fmla="*/ 0 h 33"/>
                <a:gd name="T28" fmla="*/ 25 w 31"/>
                <a:gd name="T29" fmla="*/ 0 h 33"/>
                <a:gd name="T30" fmla="*/ 26 w 31"/>
                <a:gd name="T31" fmla="*/ 2 h 33"/>
                <a:gd name="T32" fmla="*/ 29 w 31"/>
                <a:gd name="T33" fmla="*/ 2 h 33"/>
                <a:gd name="T34" fmla="*/ 30 w 31"/>
                <a:gd name="T35" fmla="*/ 4 h 33"/>
                <a:gd name="T36" fmla="*/ 30 w 31"/>
                <a:gd name="T37" fmla="*/ 6 h 33"/>
                <a:gd name="T38" fmla="*/ 31 w 31"/>
                <a:gd name="T39" fmla="*/ 26 h 33"/>
                <a:gd name="T40" fmla="*/ 31 w 31"/>
                <a:gd name="T41" fmla="*/ 26 h 33"/>
                <a:gd name="T42" fmla="*/ 31 w 31"/>
                <a:gd name="T43" fmla="*/ 27 h 33"/>
                <a:gd name="T44" fmla="*/ 30 w 31"/>
                <a:gd name="T45" fmla="*/ 29 h 33"/>
                <a:gd name="T46" fmla="*/ 29 w 31"/>
                <a:gd name="T47" fmla="*/ 30 h 33"/>
                <a:gd name="T48" fmla="*/ 26 w 31"/>
                <a:gd name="T49" fmla="*/ 31 h 33"/>
                <a:gd name="T50" fmla="*/ 26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6" y="31"/>
                  </a:moveTo>
                  <a:lnTo>
                    <a:pt x="7" y="33"/>
                  </a:lnTo>
                  <a:lnTo>
                    <a:pt x="7" y="33"/>
                  </a:lnTo>
                  <a:lnTo>
                    <a:pt x="6" y="31"/>
                  </a:lnTo>
                  <a:lnTo>
                    <a:pt x="3" y="31"/>
                  </a:lnTo>
                  <a:lnTo>
                    <a:pt x="2" y="29"/>
                  </a:lnTo>
                  <a:lnTo>
                    <a:pt x="2" y="27"/>
                  </a:lnTo>
                  <a:lnTo>
                    <a:pt x="0" y="7"/>
                  </a:lnTo>
                  <a:lnTo>
                    <a:pt x="0" y="7"/>
                  </a:lnTo>
                  <a:lnTo>
                    <a:pt x="0" y="6"/>
                  </a:lnTo>
                  <a:lnTo>
                    <a:pt x="2" y="3"/>
                  </a:lnTo>
                  <a:lnTo>
                    <a:pt x="3" y="3"/>
                  </a:lnTo>
                  <a:lnTo>
                    <a:pt x="6" y="2"/>
                  </a:lnTo>
                  <a:lnTo>
                    <a:pt x="25" y="0"/>
                  </a:lnTo>
                  <a:lnTo>
                    <a:pt x="25" y="0"/>
                  </a:lnTo>
                  <a:lnTo>
                    <a:pt x="26" y="2"/>
                  </a:lnTo>
                  <a:lnTo>
                    <a:pt x="29" y="2"/>
                  </a:lnTo>
                  <a:lnTo>
                    <a:pt x="30" y="4"/>
                  </a:lnTo>
                  <a:lnTo>
                    <a:pt x="30" y="6"/>
                  </a:lnTo>
                  <a:lnTo>
                    <a:pt x="31" y="26"/>
                  </a:lnTo>
                  <a:lnTo>
                    <a:pt x="31" y="26"/>
                  </a:lnTo>
                  <a:lnTo>
                    <a:pt x="31" y="27"/>
                  </a:lnTo>
                  <a:lnTo>
                    <a:pt x="30" y="29"/>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416"/>
            <p:cNvSpPr>
              <a:spLocks/>
            </p:cNvSpPr>
            <p:nvPr/>
          </p:nvSpPr>
          <p:spPr bwMode="auto">
            <a:xfrm>
              <a:off x="2869306" y="1624858"/>
              <a:ext cx="37639" cy="37639"/>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8 h 31"/>
                <a:gd name="T12" fmla="*/ 1 w 31"/>
                <a:gd name="T13" fmla="*/ 27 h 31"/>
                <a:gd name="T14" fmla="*/ 0 w 31"/>
                <a:gd name="T15" fmla="*/ 7 h 31"/>
                <a:gd name="T16" fmla="*/ 0 w 31"/>
                <a:gd name="T17" fmla="*/ 7 h 31"/>
                <a:gd name="T18" fmla="*/ 0 w 31"/>
                <a:gd name="T19" fmla="*/ 4 h 31"/>
                <a:gd name="T20" fmla="*/ 1 w 31"/>
                <a:gd name="T21" fmla="*/ 3 h 31"/>
                <a:gd name="T22" fmla="*/ 3 w 31"/>
                <a:gd name="T23" fmla="*/ 1 h 31"/>
                <a:gd name="T24" fmla="*/ 4 w 31"/>
                <a:gd name="T25" fmla="*/ 1 h 31"/>
                <a:gd name="T26" fmla="*/ 24 w 31"/>
                <a:gd name="T27" fmla="*/ 0 h 31"/>
                <a:gd name="T28" fmla="*/ 24 w 31"/>
                <a:gd name="T29" fmla="*/ 0 h 31"/>
                <a:gd name="T30" fmla="*/ 26 w 31"/>
                <a:gd name="T31" fmla="*/ 0 h 31"/>
                <a:gd name="T32" fmla="*/ 28 w 31"/>
                <a:gd name="T33" fmla="*/ 1 h 31"/>
                <a:gd name="T34" fmla="*/ 28 w 31"/>
                <a:gd name="T35" fmla="*/ 3 h 31"/>
                <a:gd name="T36" fmla="*/ 30 w 31"/>
                <a:gd name="T37" fmla="*/ 6 h 31"/>
                <a:gd name="T38" fmla="*/ 31 w 31"/>
                <a:gd name="T39" fmla="*/ 24 h 31"/>
                <a:gd name="T40" fmla="*/ 31 w 31"/>
                <a:gd name="T41" fmla="*/ 24 h 31"/>
                <a:gd name="T42" fmla="*/ 31 w 31"/>
                <a:gd name="T43" fmla="*/ 27 h 31"/>
                <a:gd name="T44" fmla="*/ 30 w 31"/>
                <a:gd name="T45" fmla="*/ 28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8"/>
                  </a:lnTo>
                  <a:lnTo>
                    <a:pt x="1" y="27"/>
                  </a:lnTo>
                  <a:lnTo>
                    <a:pt x="0" y="7"/>
                  </a:lnTo>
                  <a:lnTo>
                    <a:pt x="0" y="7"/>
                  </a:lnTo>
                  <a:lnTo>
                    <a:pt x="0" y="4"/>
                  </a:lnTo>
                  <a:lnTo>
                    <a:pt x="1" y="3"/>
                  </a:lnTo>
                  <a:lnTo>
                    <a:pt x="3" y="1"/>
                  </a:lnTo>
                  <a:lnTo>
                    <a:pt x="4" y="1"/>
                  </a:lnTo>
                  <a:lnTo>
                    <a:pt x="24" y="0"/>
                  </a:lnTo>
                  <a:lnTo>
                    <a:pt x="24" y="0"/>
                  </a:lnTo>
                  <a:lnTo>
                    <a:pt x="26" y="0"/>
                  </a:lnTo>
                  <a:lnTo>
                    <a:pt x="28" y="1"/>
                  </a:lnTo>
                  <a:lnTo>
                    <a:pt x="28" y="3"/>
                  </a:lnTo>
                  <a:lnTo>
                    <a:pt x="30" y="6"/>
                  </a:lnTo>
                  <a:lnTo>
                    <a:pt x="31" y="24"/>
                  </a:lnTo>
                  <a:lnTo>
                    <a:pt x="31" y="24"/>
                  </a:lnTo>
                  <a:lnTo>
                    <a:pt x="31" y="27"/>
                  </a:lnTo>
                  <a:lnTo>
                    <a:pt x="30" y="28"/>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8" name="Freeform 417"/>
            <p:cNvSpPr>
              <a:spLocks/>
            </p:cNvSpPr>
            <p:nvPr/>
          </p:nvSpPr>
          <p:spPr bwMode="auto">
            <a:xfrm>
              <a:off x="2825596" y="1628501"/>
              <a:ext cx="35211" cy="37639"/>
            </a:xfrm>
            <a:custGeom>
              <a:avLst/>
              <a:gdLst>
                <a:gd name="T0" fmla="*/ 25 w 29"/>
                <a:gd name="T1" fmla="*/ 30 h 31"/>
                <a:gd name="T2" fmla="*/ 6 w 29"/>
                <a:gd name="T3" fmla="*/ 31 h 31"/>
                <a:gd name="T4" fmla="*/ 6 w 29"/>
                <a:gd name="T5" fmla="*/ 31 h 31"/>
                <a:gd name="T6" fmla="*/ 4 w 29"/>
                <a:gd name="T7" fmla="*/ 31 h 31"/>
                <a:gd name="T8" fmla="*/ 2 w 29"/>
                <a:gd name="T9" fmla="*/ 30 h 31"/>
                <a:gd name="T10" fmla="*/ 1 w 29"/>
                <a:gd name="T11" fmla="*/ 28 h 31"/>
                <a:gd name="T12" fmla="*/ 0 w 29"/>
                <a:gd name="T13" fmla="*/ 25 h 31"/>
                <a:gd name="T14" fmla="*/ 0 w 29"/>
                <a:gd name="T15" fmla="*/ 7 h 31"/>
                <a:gd name="T16" fmla="*/ 0 w 29"/>
                <a:gd name="T17" fmla="*/ 7 h 31"/>
                <a:gd name="T18" fmla="*/ 0 w 29"/>
                <a:gd name="T19" fmla="*/ 4 h 31"/>
                <a:gd name="T20" fmla="*/ 1 w 29"/>
                <a:gd name="T21" fmla="*/ 3 h 31"/>
                <a:gd name="T22" fmla="*/ 2 w 29"/>
                <a:gd name="T23" fmla="*/ 1 h 31"/>
                <a:gd name="T24" fmla="*/ 4 w 29"/>
                <a:gd name="T25" fmla="*/ 0 h 31"/>
                <a:gd name="T26" fmla="*/ 22 w 29"/>
                <a:gd name="T27" fmla="*/ 0 h 31"/>
                <a:gd name="T28" fmla="*/ 22 w 29"/>
                <a:gd name="T29" fmla="*/ 0 h 31"/>
                <a:gd name="T30" fmla="*/ 25 w 29"/>
                <a:gd name="T31" fmla="*/ 0 h 31"/>
                <a:gd name="T32" fmla="*/ 27 w 29"/>
                <a:gd name="T33" fmla="*/ 1 h 31"/>
                <a:gd name="T34" fmla="*/ 28 w 29"/>
                <a:gd name="T35" fmla="*/ 3 h 31"/>
                <a:gd name="T36" fmla="*/ 29 w 29"/>
                <a:gd name="T37" fmla="*/ 4 h 31"/>
                <a:gd name="T38" fmla="*/ 29 w 29"/>
                <a:gd name="T39" fmla="*/ 24 h 31"/>
                <a:gd name="T40" fmla="*/ 29 w 29"/>
                <a:gd name="T41" fmla="*/ 24 h 31"/>
                <a:gd name="T42" fmla="*/ 29 w 29"/>
                <a:gd name="T43" fmla="*/ 25 h 31"/>
                <a:gd name="T44" fmla="*/ 28 w 29"/>
                <a:gd name="T45" fmla="*/ 28 h 31"/>
                <a:gd name="T46" fmla="*/ 27 w 29"/>
                <a:gd name="T47" fmla="*/ 30 h 31"/>
                <a:gd name="T48" fmla="*/ 25 w 29"/>
                <a:gd name="T49" fmla="*/ 30 h 31"/>
                <a:gd name="T50" fmla="*/ 25 w 29"/>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1">
                  <a:moveTo>
                    <a:pt x="25" y="30"/>
                  </a:moveTo>
                  <a:lnTo>
                    <a:pt x="6" y="31"/>
                  </a:lnTo>
                  <a:lnTo>
                    <a:pt x="6" y="31"/>
                  </a:lnTo>
                  <a:lnTo>
                    <a:pt x="4" y="31"/>
                  </a:lnTo>
                  <a:lnTo>
                    <a:pt x="2" y="30"/>
                  </a:lnTo>
                  <a:lnTo>
                    <a:pt x="1" y="28"/>
                  </a:lnTo>
                  <a:lnTo>
                    <a:pt x="0" y="25"/>
                  </a:lnTo>
                  <a:lnTo>
                    <a:pt x="0" y="7"/>
                  </a:lnTo>
                  <a:lnTo>
                    <a:pt x="0" y="7"/>
                  </a:lnTo>
                  <a:lnTo>
                    <a:pt x="0" y="4"/>
                  </a:lnTo>
                  <a:lnTo>
                    <a:pt x="1" y="3"/>
                  </a:lnTo>
                  <a:lnTo>
                    <a:pt x="2" y="1"/>
                  </a:lnTo>
                  <a:lnTo>
                    <a:pt x="4" y="0"/>
                  </a:lnTo>
                  <a:lnTo>
                    <a:pt x="22" y="0"/>
                  </a:lnTo>
                  <a:lnTo>
                    <a:pt x="22" y="0"/>
                  </a:lnTo>
                  <a:lnTo>
                    <a:pt x="25" y="0"/>
                  </a:lnTo>
                  <a:lnTo>
                    <a:pt x="27" y="1"/>
                  </a:lnTo>
                  <a:lnTo>
                    <a:pt x="28" y="3"/>
                  </a:lnTo>
                  <a:lnTo>
                    <a:pt x="29" y="4"/>
                  </a:lnTo>
                  <a:lnTo>
                    <a:pt x="29" y="24"/>
                  </a:lnTo>
                  <a:lnTo>
                    <a:pt x="29" y="24"/>
                  </a:lnTo>
                  <a:lnTo>
                    <a:pt x="29" y="25"/>
                  </a:lnTo>
                  <a:lnTo>
                    <a:pt x="28" y="28"/>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418"/>
            <p:cNvSpPr>
              <a:spLocks/>
            </p:cNvSpPr>
            <p:nvPr/>
          </p:nvSpPr>
          <p:spPr bwMode="auto">
            <a:xfrm>
              <a:off x="2779458" y="1629714"/>
              <a:ext cx="37639" cy="37639"/>
            </a:xfrm>
            <a:custGeom>
              <a:avLst/>
              <a:gdLst>
                <a:gd name="T0" fmla="*/ 25 w 31"/>
                <a:gd name="T1" fmla="*/ 31 h 31"/>
                <a:gd name="T2" fmla="*/ 6 w 31"/>
                <a:gd name="T3" fmla="*/ 31 h 31"/>
                <a:gd name="T4" fmla="*/ 6 w 31"/>
                <a:gd name="T5" fmla="*/ 31 h 31"/>
                <a:gd name="T6" fmla="*/ 5 w 31"/>
                <a:gd name="T7" fmla="*/ 31 h 31"/>
                <a:gd name="T8" fmla="*/ 2 w 31"/>
                <a:gd name="T9" fmla="*/ 30 h 31"/>
                <a:gd name="T10" fmla="*/ 2 w 31"/>
                <a:gd name="T11" fmla="*/ 29 h 31"/>
                <a:gd name="T12" fmla="*/ 1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5 w 31"/>
                <a:gd name="T25" fmla="*/ 2 h 31"/>
                <a:gd name="T26" fmla="*/ 24 w 31"/>
                <a:gd name="T27" fmla="*/ 0 h 31"/>
                <a:gd name="T28" fmla="*/ 24 w 31"/>
                <a:gd name="T29" fmla="*/ 0 h 31"/>
                <a:gd name="T30" fmla="*/ 27 w 31"/>
                <a:gd name="T31" fmla="*/ 0 h 31"/>
                <a:gd name="T32" fmla="*/ 28 w 31"/>
                <a:gd name="T33" fmla="*/ 2 h 31"/>
                <a:gd name="T34" fmla="*/ 29 w 31"/>
                <a:gd name="T35" fmla="*/ 3 h 31"/>
                <a:gd name="T36" fmla="*/ 29 w 31"/>
                <a:gd name="T37" fmla="*/ 6 h 31"/>
                <a:gd name="T38" fmla="*/ 31 w 31"/>
                <a:gd name="T39" fmla="*/ 24 h 31"/>
                <a:gd name="T40" fmla="*/ 31 w 31"/>
                <a:gd name="T41" fmla="*/ 24 h 31"/>
                <a:gd name="T42" fmla="*/ 31 w 31"/>
                <a:gd name="T43" fmla="*/ 27 h 31"/>
                <a:gd name="T44" fmla="*/ 29 w 31"/>
                <a:gd name="T45" fmla="*/ 29 h 31"/>
                <a:gd name="T46" fmla="*/ 28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5" y="31"/>
                  </a:lnTo>
                  <a:lnTo>
                    <a:pt x="2" y="30"/>
                  </a:lnTo>
                  <a:lnTo>
                    <a:pt x="2" y="29"/>
                  </a:lnTo>
                  <a:lnTo>
                    <a:pt x="1" y="27"/>
                  </a:lnTo>
                  <a:lnTo>
                    <a:pt x="0" y="7"/>
                  </a:lnTo>
                  <a:lnTo>
                    <a:pt x="0" y="7"/>
                  </a:lnTo>
                  <a:lnTo>
                    <a:pt x="0" y="6"/>
                  </a:lnTo>
                  <a:lnTo>
                    <a:pt x="1" y="3"/>
                  </a:lnTo>
                  <a:lnTo>
                    <a:pt x="2" y="2"/>
                  </a:lnTo>
                  <a:lnTo>
                    <a:pt x="5" y="2"/>
                  </a:lnTo>
                  <a:lnTo>
                    <a:pt x="24" y="0"/>
                  </a:lnTo>
                  <a:lnTo>
                    <a:pt x="24" y="0"/>
                  </a:lnTo>
                  <a:lnTo>
                    <a:pt x="27" y="0"/>
                  </a:lnTo>
                  <a:lnTo>
                    <a:pt x="28" y="2"/>
                  </a:lnTo>
                  <a:lnTo>
                    <a:pt x="29" y="3"/>
                  </a:lnTo>
                  <a:lnTo>
                    <a:pt x="29" y="6"/>
                  </a:lnTo>
                  <a:lnTo>
                    <a:pt x="31" y="24"/>
                  </a:lnTo>
                  <a:lnTo>
                    <a:pt x="31" y="24"/>
                  </a:lnTo>
                  <a:lnTo>
                    <a:pt x="31" y="27"/>
                  </a:lnTo>
                  <a:lnTo>
                    <a:pt x="29" y="29"/>
                  </a:lnTo>
                  <a:lnTo>
                    <a:pt x="28"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419"/>
            <p:cNvSpPr>
              <a:spLocks/>
            </p:cNvSpPr>
            <p:nvPr/>
          </p:nvSpPr>
          <p:spPr bwMode="auto">
            <a:xfrm>
              <a:off x="2734534" y="1633357"/>
              <a:ext cx="37639" cy="37639"/>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2 w 31"/>
                <a:gd name="T11" fmla="*/ 28 h 31"/>
                <a:gd name="T12" fmla="*/ 2 w 31"/>
                <a:gd name="T13" fmla="*/ 26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1 h 31"/>
                <a:gd name="T26" fmla="*/ 25 w 31"/>
                <a:gd name="T27" fmla="*/ 0 h 31"/>
                <a:gd name="T28" fmla="*/ 25 w 31"/>
                <a:gd name="T29" fmla="*/ 0 h 31"/>
                <a:gd name="T30" fmla="*/ 26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2" y="28"/>
                  </a:lnTo>
                  <a:lnTo>
                    <a:pt x="2" y="26"/>
                  </a:lnTo>
                  <a:lnTo>
                    <a:pt x="0" y="7"/>
                  </a:lnTo>
                  <a:lnTo>
                    <a:pt x="0" y="7"/>
                  </a:lnTo>
                  <a:lnTo>
                    <a:pt x="0" y="4"/>
                  </a:lnTo>
                  <a:lnTo>
                    <a:pt x="2" y="3"/>
                  </a:lnTo>
                  <a:lnTo>
                    <a:pt x="3" y="1"/>
                  </a:lnTo>
                  <a:lnTo>
                    <a:pt x="6" y="1"/>
                  </a:lnTo>
                  <a:lnTo>
                    <a:pt x="25" y="0"/>
                  </a:lnTo>
                  <a:lnTo>
                    <a:pt x="25" y="0"/>
                  </a:lnTo>
                  <a:lnTo>
                    <a:pt x="26" y="0"/>
                  </a:lnTo>
                  <a:lnTo>
                    <a:pt x="29" y="1"/>
                  </a:lnTo>
                  <a:lnTo>
                    <a:pt x="30" y="3"/>
                  </a:lnTo>
                  <a:lnTo>
                    <a:pt x="30" y="4"/>
                  </a:lnTo>
                  <a:lnTo>
                    <a:pt x="31" y="24"/>
                  </a:lnTo>
                  <a:lnTo>
                    <a:pt x="31" y="24"/>
                  </a:lnTo>
                  <a:lnTo>
                    <a:pt x="31" y="27"/>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420"/>
            <p:cNvSpPr>
              <a:spLocks/>
            </p:cNvSpPr>
            <p:nvPr/>
          </p:nvSpPr>
          <p:spPr bwMode="auto">
            <a:xfrm>
              <a:off x="2690825" y="1634571"/>
              <a:ext cx="37639" cy="40068"/>
            </a:xfrm>
            <a:custGeom>
              <a:avLst/>
              <a:gdLst>
                <a:gd name="T0" fmla="*/ 25 w 31"/>
                <a:gd name="T1" fmla="*/ 31 h 33"/>
                <a:gd name="T2" fmla="*/ 7 w 31"/>
                <a:gd name="T3" fmla="*/ 33 h 33"/>
                <a:gd name="T4" fmla="*/ 7 w 31"/>
                <a:gd name="T5" fmla="*/ 33 h 33"/>
                <a:gd name="T6" fmla="*/ 4 w 31"/>
                <a:gd name="T7" fmla="*/ 31 h 33"/>
                <a:gd name="T8" fmla="*/ 3 w 31"/>
                <a:gd name="T9" fmla="*/ 31 h 33"/>
                <a:gd name="T10" fmla="*/ 1 w 31"/>
                <a:gd name="T11" fmla="*/ 29 h 33"/>
                <a:gd name="T12" fmla="*/ 1 w 31"/>
                <a:gd name="T13" fmla="*/ 27 h 33"/>
                <a:gd name="T14" fmla="*/ 0 w 31"/>
                <a:gd name="T15" fmla="*/ 7 h 33"/>
                <a:gd name="T16" fmla="*/ 0 w 31"/>
                <a:gd name="T17" fmla="*/ 7 h 33"/>
                <a:gd name="T18" fmla="*/ 0 w 31"/>
                <a:gd name="T19" fmla="*/ 6 h 33"/>
                <a:gd name="T20" fmla="*/ 1 w 31"/>
                <a:gd name="T21" fmla="*/ 4 h 33"/>
                <a:gd name="T22" fmla="*/ 3 w 31"/>
                <a:gd name="T23" fmla="*/ 3 h 33"/>
                <a:gd name="T24" fmla="*/ 4 w 31"/>
                <a:gd name="T25" fmla="*/ 2 h 33"/>
                <a:gd name="T26" fmla="*/ 24 w 31"/>
                <a:gd name="T27" fmla="*/ 0 h 33"/>
                <a:gd name="T28" fmla="*/ 24 w 31"/>
                <a:gd name="T29" fmla="*/ 0 h 33"/>
                <a:gd name="T30" fmla="*/ 25 w 31"/>
                <a:gd name="T31" fmla="*/ 2 h 33"/>
                <a:gd name="T32" fmla="*/ 28 w 31"/>
                <a:gd name="T33" fmla="*/ 2 h 33"/>
                <a:gd name="T34" fmla="*/ 28 w 31"/>
                <a:gd name="T35" fmla="*/ 4 h 33"/>
                <a:gd name="T36" fmla="*/ 30 w 31"/>
                <a:gd name="T37" fmla="*/ 6 h 33"/>
                <a:gd name="T38" fmla="*/ 31 w 31"/>
                <a:gd name="T39" fmla="*/ 26 h 33"/>
                <a:gd name="T40" fmla="*/ 31 w 31"/>
                <a:gd name="T41" fmla="*/ 26 h 33"/>
                <a:gd name="T42" fmla="*/ 30 w 31"/>
                <a:gd name="T43" fmla="*/ 27 h 33"/>
                <a:gd name="T44" fmla="*/ 30 w 31"/>
                <a:gd name="T45" fmla="*/ 30 h 33"/>
                <a:gd name="T46" fmla="*/ 27 w 31"/>
                <a:gd name="T47" fmla="*/ 30 h 33"/>
                <a:gd name="T48" fmla="*/ 25 w 31"/>
                <a:gd name="T49" fmla="*/ 31 h 33"/>
                <a:gd name="T50" fmla="*/ 25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5" y="31"/>
                  </a:moveTo>
                  <a:lnTo>
                    <a:pt x="7" y="33"/>
                  </a:lnTo>
                  <a:lnTo>
                    <a:pt x="7" y="33"/>
                  </a:lnTo>
                  <a:lnTo>
                    <a:pt x="4" y="31"/>
                  </a:lnTo>
                  <a:lnTo>
                    <a:pt x="3" y="31"/>
                  </a:lnTo>
                  <a:lnTo>
                    <a:pt x="1" y="29"/>
                  </a:lnTo>
                  <a:lnTo>
                    <a:pt x="1" y="27"/>
                  </a:lnTo>
                  <a:lnTo>
                    <a:pt x="0" y="7"/>
                  </a:lnTo>
                  <a:lnTo>
                    <a:pt x="0" y="7"/>
                  </a:lnTo>
                  <a:lnTo>
                    <a:pt x="0" y="6"/>
                  </a:lnTo>
                  <a:lnTo>
                    <a:pt x="1" y="4"/>
                  </a:lnTo>
                  <a:lnTo>
                    <a:pt x="3" y="3"/>
                  </a:lnTo>
                  <a:lnTo>
                    <a:pt x="4" y="2"/>
                  </a:lnTo>
                  <a:lnTo>
                    <a:pt x="24" y="0"/>
                  </a:lnTo>
                  <a:lnTo>
                    <a:pt x="24" y="0"/>
                  </a:lnTo>
                  <a:lnTo>
                    <a:pt x="25" y="2"/>
                  </a:lnTo>
                  <a:lnTo>
                    <a:pt x="28" y="2"/>
                  </a:lnTo>
                  <a:lnTo>
                    <a:pt x="28" y="4"/>
                  </a:lnTo>
                  <a:lnTo>
                    <a:pt x="30" y="6"/>
                  </a:lnTo>
                  <a:lnTo>
                    <a:pt x="31" y="26"/>
                  </a:lnTo>
                  <a:lnTo>
                    <a:pt x="31" y="26"/>
                  </a:lnTo>
                  <a:lnTo>
                    <a:pt x="30" y="27"/>
                  </a:lnTo>
                  <a:lnTo>
                    <a:pt x="30" y="30"/>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421"/>
            <p:cNvSpPr>
              <a:spLocks/>
            </p:cNvSpPr>
            <p:nvPr/>
          </p:nvSpPr>
          <p:spPr bwMode="auto">
            <a:xfrm>
              <a:off x="2644687" y="1638214"/>
              <a:ext cx="37639" cy="37639"/>
            </a:xfrm>
            <a:custGeom>
              <a:avLst/>
              <a:gdLst>
                <a:gd name="T0" fmla="*/ 27 w 31"/>
                <a:gd name="T1" fmla="*/ 30 h 31"/>
                <a:gd name="T2" fmla="*/ 8 w 31"/>
                <a:gd name="T3" fmla="*/ 31 h 31"/>
                <a:gd name="T4" fmla="*/ 8 w 31"/>
                <a:gd name="T5" fmla="*/ 31 h 31"/>
                <a:gd name="T6" fmla="*/ 5 w 31"/>
                <a:gd name="T7" fmla="*/ 31 h 31"/>
                <a:gd name="T8" fmla="*/ 4 w 31"/>
                <a:gd name="T9" fmla="*/ 30 h 31"/>
                <a:gd name="T10" fmla="*/ 3 w 31"/>
                <a:gd name="T11" fmla="*/ 28 h 31"/>
                <a:gd name="T12" fmla="*/ 1 w 31"/>
                <a:gd name="T13" fmla="*/ 27 h 31"/>
                <a:gd name="T14" fmla="*/ 0 w 31"/>
                <a:gd name="T15" fmla="*/ 7 h 31"/>
                <a:gd name="T16" fmla="*/ 0 w 31"/>
                <a:gd name="T17" fmla="*/ 7 h 31"/>
                <a:gd name="T18" fmla="*/ 1 w 31"/>
                <a:gd name="T19" fmla="*/ 4 h 31"/>
                <a:gd name="T20" fmla="*/ 1 w 31"/>
                <a:gd name="T21" fmla="*/ 3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1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8" y="31"/>
                  </a:lnTo>
                  <a:lnTo>
                    <a:pt x="8" y="31"/>
                  </a:lnTo>
                  <a:lnTo>
                    <a:pt x="5" y="31"/>
                  </a:lnTo>
                  <a:lnTo>
                    <a:pt x="4" y="30"/>
                  </a:lnTo>
                  <a:lnTo>
                    <a:pt x="3" y="28"/>
                  </a:lnTo>
                  <a:lnTo>
                    <a:pt x="1" y="27"/>
                  </a:lnTo>
                  <a:lnTo>
                    <a:pt x="0" y="7"/>
                  </a:lnTo>
                  <a:lnTo>
                    <a:pt x="0" y="7"/>
                  </a:lnTo>
                  <a:lnTo>
                    <a:pt x="1" y="4"/>
                  </a:lnTo>
                  <a:lnTo>
                    <a:pt x="1" y="3"/>
                  </a:lnTo>
                  <a:lnTo>
                    <a:pt x="4" y="1"/>
                  </a:lnTo>
                  <a:lnTo>
                    <a:pt x="5" y="1"/>
                  </a:lnTo>
                  <a:lnTo>
                    <a:pt x="24" y="0"/>
                  </a:lnTo>
                  <a:lnTo>
                    <a:pt x="24" y="0"/>
                  </a:lnTo>
                  <a:lnTo>
                    <a:pt x="27" y="0"/>
                  </a:lnTo>
                  <a:lnTo>
                    <a:pt x="28" y="1"/>
                  </a:lnTo>
                  <a:lnTo>
                    <a:pt x="30" y="3"/>
                  </a:lnTo>
                  <a:lnTo>
                    <a:pt x="31" y="5"/>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422"/>
            <p:cNvSpPr>
              <a:spLocks/>
            </p:cNvSpPr>
            <p:nvPr/>
          </p:nvSpPr>
          <p:spPr bwMode="auto">
            <a:xfrm>
              <a:off x="2600977" y="1641856"/>
              <a:ext cx="37639" cy="37639"/>
            </a:xfrm>
            <a:custGeom>
              <a:avLst/>
              <a:gdLst>
                <a:gd name="T0" fmla="*/ 25 w 31"/>
                <a:gd name="T1" fmla="*/ 29 h 31"/>
                <a:gd name="T2" fmla="*/ 6 w 31"/>
                <a:gd name="T3" fmla="*/ 31 h 31"/>
                <a:gd name="T4" fmla="*/ 6 w 31"/>
                <a:gd name="T5" fmla="*/ 31 h 31"/>
                <a:gd name="T6" fmla="*/ 5 w 31"/>
                <a:gd name="T7" fmla="*/ 31 h 31"/>
                <a:gd name="T8" fmla="*/ 2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2 w 31"/>
                <a:gd name="T23" fmla="*/ 1 h 31"/>
                <a:gd name="T24" fmla="*/ 5 w 31"/>
                <a:gd name="T25" fmla="*/ 0 h 31"/>
                <a:gd name="T26" fmla="*/ 24 w 31"/>
                <a:gd name="T27" fmla="*/ 0 h 31"/>
                <a:gd name="T28" fmla="*/ 24 w 31"/>
                <a:gd name="T29" fmla="*/ 0 h 31"/>
                <a:gd name="T30" fmla="*/ 27 w 31"/>
                <a:gd name="T31" fmla="*/ 0 h 31"/>
                <a:gd name="T32" fmla="*/ 28 w 31"/>
                <a:gd name="T33" fmla="*/ 1 h 31"/>
                <a:gd name="T34" fmla="*/ 29 w 31"/>
                <a:gd name="T35" fmla="*/ 2 h 31"/>
                <a:gd name="T36" fmla="*/ 29 w 31"/>
                <a:gd name="T37" fmla="*/ 4 h 31"/>
                <a:gd name="T38" fmla="*/ 31 w 31"/>
                <a:gd name="T39" fmla="*/ 24 h 31"/>
                <a:gd name="T40" fmla="*/ 31 w 31"/>
                <a:gd name="T41" fmla="*/ 24 h 31"/>
                <a:gd name="T42" fmla="*/ 31 w 31"/>
                <a:gd name="T43" fmla="*/ 25 h 31"/>
                <a:gd name="T44" fmla="*/ 29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6" y="31"/>
                  </a:lnTo>
                  <a:lnTo>
                    <a:pt x="6" y="31"/>
                  </a:lnTo>
                  <a:lnTo>
                    <a:pt x="5" y="31"/>
                  </a:lnTo>
                  <a:lnTo>
                    <a:pt x="2" y="29"/>
                  </a:lnTo>
                  <a:lnTo>
                    <a:pt x="1" y="28"/>
                  </a:lnTo>
                  <a:lnTo>
                    <a:pt x="1" y="25"/>
                  </a:lnTo>
                  <a:lnTo>
                    <a:pt x="0" y="6"/>
                  </a:lnTo>
                  <a:lnTo>
                    <a:pt x="0" y="6"/>
                  </a:lnTo>
                  <a:lnTo>
                    <a:pt x="0" y="4"/>
                  </a:lnTo>
                  <a:lnTo>
                    <a:pt x="1" y="2"/>
                  </a:lnTo>
                  <a:lnTo>
                    <a:pt x="2" y="1"/>
                  </a:lnTo>
                  <a:lnTo>
                    <a:pt x="5" y="0"/>
                  </a:lnTo>
                  <a:lnTo>
                    <a:pt x="24" y="0"/>
                  </a:lnTo>
                  <a:lnTo>
                    <a:pt x="24" y="0"/>
                  </a:lnTo>
                  <a:lnTo>
                    <a:pt x="27" y="0"/>
                  </a:lnTo>
                  <a:lnTo>
                    <a:pt x="28" y="1"/>
                  </a:lnTo>
                  <a:lnTo>
                    <a:pt x="29" y="2"/>
                  </a:lnTo>
                  <a:lnTo>
                    <a:pt x="29" y="4"/>
                  </a:lnTo>
                  <a:lnTo>
                    <a:pt x="31" y="24"/>
                  </a:lnTo>
                  <a:lnTo>
                    <a:pt x="31" y="24"/>
                  </a:lnTo>
                  <a:lnTo>
                    <a:pt x="31" y="25"/>
                  </a:lnTo>
                  <a:lnTo>
                    <a:pt x="29"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423"/>
            <p:cNvSpPr>
              <a:spLocks/>
            </p:cNvSpPr>
            <p:nvPr/>
          </p:nvSpPr>
          <p:spPr bwMode="auto">
            <a:xfrm>
              <a:off x="2556053" y="1643071"/>
              <a:ext cx="37639" cy="38853"/>
            </a:xfrm>
            <a:custGeom>
              <a:avLst/>
              <a:gdLst>
                <a:gd name="T0" fmla="*/ 26 w 31"/>
                <a:gd name="T1" fmla="*/ 31 h 32"/>
                <a:gd name="T2" fmla="*/ 7 w 31"/>
                <a:gd name="T3" fmla="*/ 32 h 32"/>
                <a:gd name="T4" fmla="*/ 7 w 31"/>
                <a:gd name="T5" fmla="*/ 32 h 32"/>
                <a:gd name="T6" fmla="*/ 4 w 31"/>
                <a:gd name="T7" fmla="*/ 31 h 32"/>
                <a:gd name="T8" fmla="*/ 3 w 31"/>
                <a:gd name="T9" fmla="*/ 31 h 32"/>
                <a:gd name="T10" fmla="*/ 1 w 31"/>
                <a:gd name="T11" fmla="*/ 28 h 32"/>
                <a:gd name="T12" fmla="*/ 1 w 31"/>
                <a:gd name="T13" fmla="*/ 27 h 32"/>
                <a:gd name="T14" fmla="*/ 0 w 31"/>
                <a:gd name="T15" fmla="*/ 7 h 32"/>
                <a:gd name="T16" fmla="*/ 0 w 31"/>
                <a:gd name="T17" fmla="*/ 7 h 32"/>
                <a:gd name="T18" fmla="*/ 0 w 31"/>
                <a:gd name="T19" fmla="*/ 5 h 32"/>
                <a:gd name="T20" fmla="*/ 1 w 31"/>
                <a:gd name="T21" fmla="*/ 3 h 32"/>
                <a:gd name="T22" fmla="*/ 3 w 31"/>
                <a:gd name="T23" fmla="*/ 1 h 32"/>
                <a:gd name="T24" fmla="*/ 6 w 31"/>
                <a:gd name="T25" fmla="*/ 1 h 32"/>
                <a:gd name="T26" fmla="*/ 24 w 31"/>
                <a:gd name="T27" fmla="*/ 0 h 32"/>
                <a:gd name="T28" fmla="*/ 24 w 31"/>
                <a:gd name="T29" fmla="*/ 0 h 32"/>
                <a:gd name="T30" fmla="*/ 26 w 31"/>
                <a:gd name="T31" fmla="*/ 0 h 32"/>
                <a:gd name="T32" fmla="*/ 28 w 31"/>
                <a:gd name="T33" fmla="*/ 1 h 32"/>
                <a:gd name="T34" fmla="*/ 30 w 31"/>
                <a:gd name="T35" fmla="*/ 3 h 32"/>
                <a:gd name="T36" fmla="*/ 30 w 31"/>
                <a:gd name="T37" fmla="*/ 5 h 32"/>
                <a:gd name="T38" fmla="*/ 31 w 31"/>
                <a:gd name="T39" fmla="*/ 26 h 32"/>
                <a:gd name="T40" fmla="*/ 31 w 31"/>
                <a:gd name="T41" fmla="*/ 26 h 32"/>
                <a:gd name="T42" fmla="*/ 31 w 31"/>
                <a:gd name="T43" fmla="*/ 27 h 32"/>
                <a:gd name="T44" fmla="*/ 30 w 31"/>
                <a:gd name="T45" fmla="*/ 28 h 32"/>
                <a:gd name="T46" fmla="*/ 28 w 31"/>
                <a:gd name="T47" fmla="*/ 30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1"/>
                  </a:lnTo>
                  <a:lnTo>
                    <a:pt x="3" y="31"/>
                  </a:lnTo>
                  <a:lnTo>
                    <a:pt x="1" y="28"/>
                  </a:lnTo>
                  <a:lnTo>
                    <a:pt x="1" y="27"/>
                  </a:lnTo>
                  <a:lnTo>
                    <a:pt x="0" y="7"/>
                  </a:lnTo>
                  <a:lnTo>
                    <a:pt x="0" y="7"/>
                  </a:lnTo>
                  <a:lnTo>
                    <a:pt x="0" y="5"/>
                  </a:lnTo>
                  <a:lnTo>
                    <a:pt x="1" y="3"/>
                  </a:lnTo>
                  <a:lnTo>
                    <a:pt x="3" y="1"/>
                  </a:lnTo>
                  <a:lnTo>
                    <a:pt x="6" y="1"/>
                  </a:lnTo>
                  <a:lnTo>
                    <a:pt x="24" y="0"/>
                  </a:lnTo>
                  <a:lnTo>
                    <a:pt x="24" y="0"/>
                  </a:lnTo>
                  <a:lnTo>
                    <a:pt x="26" y="0"/>
                  </a:lnTo>
                  <a:lnTo>
                    <a:pt x="28" y="1"/>
                  </a:lnTo>
                  <a:lnTo>
                    <a:pt x="30" y="3"/>
                  </a:lnTo>
                  <a:lnTo>
                    <a:pt x="30" y="5"/>
                  </a:lnTo>
                  <a:lnTo>
                    <a:pt x="31" y="26"/>
                  </a:lnTo>
                  <a:lnTo>
                    <a:pt x="31" y="26"/>
                  </a:lnTo>
                  <a:lnTo>
                    <a:pt x="31" y="27"/>
                  </a:lnTo>
                  <a:lnTo>
                    <a:pt x="30" y="28"/>
                  </a:lnTo>
                  <a:lnTo>
                    <a:pt x="28"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424"/>
            <p:cNvSpPr>
              <a:spLocks/>
            </p:cNvSpPr>
            <p:nvPr/>
          </p:nvSpPr>
          <p:spPr bwMode="auto">
            <a:xfrm>
              <a:off x="2977366" y="1576291"/>
              <a:ext cx="37639" cy="37639"/>
            </a:xfrm>
            <a:custGeom>
              <a:avLst/>
              <a:gdLst>
                <a:gd name="T0" fmla="*/ 26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3 w 31"/>
                <a:gd name="T23" fmla="*/ 1 h 31"/>
                <a:gd name="T24" fmla="*/ 4 w 31"/>
                <a:gd name="T25" fmla="*/ 0 h 31"/>
                <a:gd name="T26" fmla="*/ 24 w 31"/>
                <a:gd name="T27" fmla="*/ 0 h 31"/>
                <a:gd name="T28" fmla="*/ 24 w 31"/>
                <a:gd name="T29" fmla="*/ 0 h 31"/>
                <a:gd name="T30" fmla="*/ 26 w 31"/>
                <a:gd name="T31" fmla="*/ 0 h 31"/>
                <a:gd name="T32" fmla="*/ 27 w 31"/>
                <a:gd name="T33" fmla="*/ 1 h 31"/>
                <a:gd name="T34" fmla="*/ 28 w 31"/>
                <a:gd name="T35" fmla="*/ 2 h 31"/>
                <a:gd name="T36" fmla="*/ 30 w 31"/>
                <a:gd name="T37" fmla="*/ 4 h 31"/>
                <a:gd name="T38" fmla="*/ 31 w 31"/>
                <a:gd name="T39" fmla="*/ 24 h 31"/>
                <a:gd name="T40" fmla="*/ 31 w 31"/>
                <a:gd name="T41" fmla="*/ 24 h 31"/>
                <a:gd name="T42" fmla="*/ 30 w 31"/>
                <a:gd name="T43" fmla="*/ 25 h 31"/>
                <a:gd name="T44" fmla="*/ 30 w 31"/>
                <a:gd name="T45" fmla="*/ 28 h 31"/>
                <a:gd name="T46" fmla="*/ 27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4" y="31"/>
                  </a:lnTo>
                  <a:lnTo>
                    <a:pt x="3" y="29"/>
                  </a:lnTo>
                  <a:lnTo>
                    <a:pt x="1" y="28"/>
                  </a:lnTo>
                  <a:lnTo>
                    <a:pt x="1" y="25"/>
                  </a:lnTo>
                  <a:lnTo>
                    <a:pt x="0" y="6"/>
                  </a:lnTo>
                  <a:lnTo>
                    <a:pt x="0" y="6"/>
                  </a:lnTo>
                  <a:lnTo>
                    <a:pt x="0" y="4"/>
                  </a:lnTo>
                  <a:lnTo>
                    <a:pt x="1" y="2"/>
                  </a:lnTo>
                  <a:lnTo>
                    <a:pt x="3" y="1"/>
                  </a:lnTo>
                  <a:lnTo>
                    <a:pt x="4" y="0"/>
                  </a:lnTo>
                  <a:lnTo>
                    <a:pt x="24" y="0"/>
                  </a:lnTo>
                  <a:lnTo>
                    <a:pt x="24" y="0"/>
                  </a:lnTo>
                  <a:lnTo>
                    <a:pt x="26" y="0"/>
                  </a:lnTo>
                  <a:lnTo>
                    <a:pt x="27" y="1"/>
                  </a:lnTo>
                  <a:lnTo>
                    <a:pt x="28" y="2"/>
                  </a:lnTo>
                  <a:lnTo>
                    <a:pt x="30" y="4"/>
                  </a:lnTo>
                  <a:lnTo>
                    <a:pt x="31" y="24"/>
                  </a:lnTo>
                  <a:lnTo>
                    <a:pt x="31" y="24"/>
                  </a:lnTo>
                  <a:lnTo>
                    <a:pt x="30" y="25"/>
                  </a:lnTo>
                  <a:lnTo>
                    <a:pt x="30" y="28"/>
                  </a:lnTo>
                  <a:lnTo>
                    <a:pt x="27"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425"/>
            <p:cNvSpPr>
              <a:spLocks/>
            </p:cNvSpPr>
            <p:nvPr/>
          </p:nvSpPr>
          <p:spPr bwMode="auto">
            <a:xfrm>
              <a:off x="2931228" y="1577506"/>
              <a:ext cx="37639" cy="38853"/>
            </a:xfrm>
            <a:custGeom>
              <a:avLst/>
              <a:gdLst>
                <a:gd name="T0" fmla="*/ 27 w 31"/>
                <a:gd name="T1" fmla="*/ 31 h 32"/>
                <a:gd name="T2" fmla="*/ 8 w 31"/>
                <a:gd name="T3" fmla="*/ 32 h 32"/>
                <a:gd name="T4" fmla="*/ 8 w 31"/>
                <a:gd name="T5" fmla="*/ 32 h 32"/>
                <a:gd name="T6" fmla="*/ 6 w 31"/>
                <a:gd name="T7" fmla="*/ 31 h 32"/>
                <a:gd name="T8" fmla="*/ 4 w 31"/>
                <a:gd name="T9" fmla="*/ 31 h 32"/>
                <a:gd name="T10" fmla="*/ 3 w 31"/>
                <a:gd name="T11" fmla="*/ 28 h 32"/>
                <a:gd name="T12" fmla="*/ 2 w 31"/>
                <a:gd name="T13" fmla="*/ 27 h 32"/>
                <a:gd name="T14" fmla="*/ 0 w 31"/>
                <a:gd name="T15" fmla="*/ 7 h 32"/>
                <a:gd name="T16" fmla="*/ 0 w 31"/>
                <a:gd name="T17" fmla="*/ 7 h 32"/>
                <a:gd name="T18" fmla="*/ 2 w 31"/>
                <a:gd name="T19" fmla="*/ 5 h 32"/>
                <a:gd name="T20" fmla="*/ 2 w 31"/>
                <a:gd name="T21" fmla="*/ 3 h 32"/>
                <a:gd name="T22" fmla="*/ 4 w 31"/>
                <a:gd name="T23" fmla="*/ 1 h 32"/>
                <a:gd name="T24" fmla="*/ 6 w 31"/>
                <a:gd name="T25" fmla="*/ 1 h 32"/>
                <a:gd name="T26" fmla="*/ 25 w 31"/>
                <a:gd name="T27" fmla="*/ 0 h 32"/>
                <a:gd name="T28" fmla="*/ 25 w 31"/>
                <a:gd name="T29" fmla="*/ 0 h 32"/>
                <a:gd name="T30" fmla="*/ 27 w 31"/>
                <a:gd name="T31" fmla="*/ 0 h 32"/>
                <a:gd name="T32" fmla="*/ 29 w 31"/>
                <a:gd name="T33" fmla="*/ 1 h 32"/>
                <a:gd name="T34" fmla="*/ 30 w 31"/>
                <a:gd name="T35" fmla="*/ 3 h 32"/>
                <a:gd name="T36" fmla="*/ 31 w 31"/>
                <a:gd name="T37" fmla="*/ 5 h 32"/>
                <a:gd name="T38" fmla="*/ 31 w 31"/>
                <a:gd name="T39" fmla="*/ 24 h 32"/>
                <a:gd name="T40" fmla="*/ 31 w 31"/>
                <a:gd name="T41" fmla="*/ 24 h 32"/>
                <a:gd name="T42" fmla="*/ 31 w 31"/>
                <a:gd name="T43" fmla="*/ 27 h 32"/>
                <a:gd name="T44" fmla="*/ 30 w 31"/>
                <a:gd name="T45" fmla="*/ 28 h 32"/>
                <a:gd name="T46" fmla="*/ 29 w 31"/>
                <a:gd name="T47" fmla="*/ 30 h 32"/>
                <a:gd name="T48" fmla="*/ 27 w 31"/>
                <a:gd name="T49" fmla="*/ 31 h 32"/>
                <a:gd name="T50" fmla="*/ 27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7" y="31"/>
                  </a:moveTo>
                  <a:lnTo>
                    <a:pt x="8" y="32"/>
                  </a:lnTo>
                  <a:lnTo>
                    <a:pt x="8" y="32"/>
                  </a:lnTo>
                  <a:lnTo>
                    <a:pt x="6" y="31"/>
                  </a:lnTo>
                  <a:lnTo>
                    <a:pt x="4" y="31"/>
                  </a:lnTo>
                  <a:lnTo>
                    <a:pt x="3" y="28"/>
                  </a:lnTo>
                  <a:lnTo>
                    <a:pt x="2" y="27"/>
                  </a:lnTo>
                  <a:lnTo>
                    <a:pt x="0" y="7"/>
                  </a:lnTo>
                  <a:lnTo>
                    <a:pt x="0" y="7"/>
                  </a:lnTo>
                  <a:lnTo>
                    <a:pt x="2" y="5"/>
                  </a:lnTo>
                  <a:lnTo>
                    <a:pt x="2" y="3"/>
                  </a:lnTo>
                  <a:lnTo>
                    <a:pt x="4" y="1"/>
                  </a:lnTo>
                  <a:lnTo>
                    <a:pt x="6" y="1"/>
                  </a:lnTo>
                  <a:lnTo>
                    <a:pt x="25" y="0"/>
                  </a:lnTo>
                  <a:lnTo>
                    <a:pt x="25" y="0"/>
                  </a:lnTo>
                  <a:lnTo>
                    <a:pt x="27" y="0"/>
                  </a:lnTo>
                  <a:lnTo>
                    <a:pt x="29" y="1"/>
                  </a:lnTo>
                  <a:lnTo>
                    <a:pt x="30" y="3"/>
                  </a:lnTo>
                  <a:lnTo>
                    <a:pt x="31" y="5"/>
                  </a:lnTo>
                  <a:lnTo>
                    <a:pt x="31" y="24"/>
                  </a:lnTo>
                  <a:lnTo>
                    <a:pt x="31" y="24"/>
                  </a:lnTo>
                  <a:lnTo>
                    <a:pt x="31" y="27"/>
                  </a:lnTo>
                  <a:lnTo>
                    <a:pt x="30" y="28"/>
                  </a:lnTo>
                  <a:lnTo>
                    <a:pt x="29"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426"/>
            <p:cNvSpPr>
              <a:spLocks/>
            </p:cNvSpPr>
            <p:nvPr/>
          </p:nvSpPr>
          <p:spPr bwMode="auto">
            <a:xfrm>
              <a:off x="2887518" y="1581148"/>
              <a:ext cx="37639" cy="37639"/>
            </a:xfrm>
            <a:custGeom>
              <a:avLst/>
              <a:gdLst>
                <a:gd name="T0" fmla="*/ 25 w 31"/>
                <a:gd name="T1" fmla="*/ 29 h 31"/>
                <a:gd name="T2" fmla="*/ 7 w 31"/>
                <a:gd name="T3" fmla="*/ 31 h 31"/>
                <a:gd name="T4" fmla="*/ 7 w 31"/>
                <a:gd name="T5" fmla="*/ 31 h 31"/>
                <a:gd name="T6" fmla="*/ 5 w 31"/>
                <a:gd name="T7" fmla="*/ 31 h 31"/>
                <a:gd name="T8" fmla="*/ 3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3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2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7" y="31"/>
                  </a:lnTo>
                  <a:lnTo>
                    <a:pt x="7" y="31"/>
                  </a:lnTo>
                  <a:lnTo>
                    <a:pt x="5" y="31"/>
                  </a:lnTo>
                  <a:lnTo>
                    <a:pt x="3" y="29"/>
                  </a:lnTo>
                  <a:lnTo>
                    <a:pt x="1" y="28"/>
                  </a:lnTo>
                  <a:lnTo>
                    <a:pt x="1" y="25"/>
                  </a:lnTo>
                  <a:lnTo>
                    <a:pt x="0" y="6"/>
                  </a:lnTo>
                  <a:lnTo>
                    <a:pt x="0" y="6"/>
                  </a:lnTo>
                  <a:lnTo>
                    <a:pt x="0" y="4"/>
                  </a:lnTo>
                  <a:lnTo>
                    <a:pt x="1" y="2"/>
                  </a:lnTo>
                  <a:lnTo>
                    <a:pt x="3" y="1"/>
                  </a:lnTo>
                  <a:lnTo>
                    <a:pt x="5" y="1"/>
                  </a:lnTo>
                  <a:lnTo>
                    <a:pt x="24" y="0"/>
                  </a:lnTo>
                  <a:lnTo>
                    <a:pt x="24" y="0"/>
                  </a:lnTo>
                  <a:lnTo>
                    <a:pt x="27" y="0"/>
                  </a:lnTo>
                  <a:lnTo>
                    <a:pt x="28" y="1"/>
                  </a:lnTo>
                  <a:lnTo>
                    <a:pt x="30" y="2"/>
                  </a:lnTo>
                  <a:lnTo>
                    <a:pt x="30" y="4"/>
                  </a:lnTo>
                  <a:lnTo>
                    <a:pt x="31" y="24"/>
                  </a:lnTo>
                  <a:lnTo>
                    <a:pt x="31" y="24"/>
                  </a:lnTo>
                  <a:lnTo>
                    <a:pt x="31" y="27"/>
                  </a:lnTo>
                  <a:lnTo>
                    <a:pt x="30"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427"/>
            <p:cNvSpPr>
              <a:spLocks/>
            </p:cNvSpPr>
            <p:nvPr/>
          </p:nvSpPr>
          <p:spPr bwMode="auto">
            <a:xfrm>
              <a:off x="2842594" y="1582363"/>
              <a:ext cx="37639" cy="38853"/>
            </a:xfrm>
            <a:custGeom>
              <a:avLst/>
              <a:gdLst>
                <a:gd name="T0" fmla="*/ 26 w 31"/>
                <a:gd name="T1" fmla="*/ 31 h 32"/>
                <a:gd name="T2" fmla="*/ 7 w 31"/>
                <a:gd name="T3" fmla="*/ 32 h 32"/>
                <a:gd name="T4" fmla="*/ 7 w 31"/>
                <a:gd name="T5" fmla="*/ 32 h 32"/>
                <a:gd name="T6" fmla="*/ 4 w 31"/>
                <a:gd name="T7" fmla="*/ 32 h 32"/>
                <a:gd name="T8" fmla="*/ 3 w 31"/>
                <a:gd name="T9" fmla="*/ 31 h 32"/>
                <a:gd name="T10" fmla="*/ 2 w 31"/>
                <a:gd name="T11" fmla="*/ 30 h 32"/>
                <a:gd name="T12" fmla="*/ 2 w 31"/>
                <a:gd name="T13" fmla="*/ 27 h 32"/>
                <a:gd name="T14" fmla="*/ 0 w 31"/>
                <a:gd name="T15" fmla="*/ 7 h 32"/>
                <a:gd name="T16" fmla="*/ 0 w 31"/>
                <a:gd name="T17" fmla="*/ 7 h 32"/>
                <a:gd name="T18" fmla="*/ 0 w 31"/>
                <a:gd name="T19" fmla="*/ 5 h 32"/>
                <a:gd name="T20" fmla="*/ 2 w 31"/>
                <a:gd name="T21" fmla="*/ 4 h 32"/>
                <a:gd name="T22" fmla="*/ 3 w 31"/>
                <a:gd name="T23" fmla="*/ 3 h 32"/>
                <a:gd name="T24" fmla="*/ 6 w 31"/>
                <a:gd name="T25" fmla="*/ 1 h 32"/>
                <a:gd name="T26" fmla="*/ 25 w 31"/>
                <a:gd name="T27" fmla="*/ 0 h 32"/>
                <a:gd name="T28" fmla="*/ 25 w 31"/>
                <a:gd name="T29" fmla="*/ 0 h 32"/>
                <a:gd name="T30" fmla="*/ 26 w 31"/>
                <a:gd name="T31" fmla="*/ 1 h 32"/>
                <a:gd name="T32" fmla="*/ 29 w 31"/>
                <a:gd name="T33" fmla="*/ 1 h 32"/>
                <a:gd name="T34" fmla="*/ 30 w 31"/>
                <a:gd name="T35" fmla="*/ 4 h 32"/>
                <a:gd name="T36" fmla="*/ 30 w 31"/>
                <a:gd name="T37" fmla="*/ 5 h 32"/>
                <a:gd name="T38" fmla="*/ 31 w 31"/>
                <a:gd name="T39" fmla="*/ 26 h 32"/>
                <a:gd name="T40" fmla="*/ 31 w 31"/>
                <a:gd name="T41" fmla="*/ 26 h 32"/>
                <a:gd name="T42" fmla="*/ 31 w 31"/>
                <a:gd name="T43" fmla="*/ 27 h 32"/>
                <a:gd name="T44" fmla="*/ 30 w 31"/>
                <a:gd name="T45" fmla="*/ 30 h 32"/>
                <a:gd name="T46" fmla="*/ 29 w 31"/>
                <a:gd name="T47" fmla="*/ 30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2"/>
                  </a:lnTo>
                  <a:lnTo>
                    <a:pt x="3" y="31"/>
                  </a:lnTo>
                  <a:lnTo>
                    <a:pt x="2" y="30"/>
                  </a:lnTo>
                  <a:lnTo>
                    <a:pt x="2" y="27"/>
                  </a:lnTo>
                  <a:lnTo>
                    <a:pt x="0" y="7"/>
                  </a:lnTo>
                  <a:lnTo>
                    <a:pt x="0" y="7"/>
                  </a:lnTo>
                  <a:lnTo>
                    <a:pt x="0" y="5"/>
                  </a:lnTo>
                  <a:lnTo>
                    <a:pt x="2" y="4"/>
                  </a:lnTo>
                  <a:lnTo>
                    <a:pt x="3" y="3"/>
                  </a:lnTo>
                  <a:lnTo>
                    <a:pt x="6" y="1"/>
                  </a:lnTo>
                  <a:lnTo>
                    <a:pt x="25" y="0"/>
                  </a:lnTo>
                  <a:lnTo>
                    <a:pt x="25" y="0"/>
                  </a:lnTo>
                  <a:lnTo>
                    <a:pt x="26" y="1"/>
                  </a:lnTo>
                  <a:lnTo>
                    <a:pt x="29" y="1"/>
                  </a:lnTo>
                  <a:lnTo>
                    <a:pt x="30" y="4"/>
                  </a:lnTo>
                  <a:lnTo>
                    <a:pt x="30" y="5"/>
                  </a:lnTo>
                  <a:lnTo>
                    <a:pt x="31" y="26"/>
                  </a:lnTo>
                  <a:lnTo>
                    <a:pt x="31" y="26"/>
                  </a:lnTo>
                  <a:lnTo>
                    <a:pt x="31" y="27"/>
                  </a:lnTo>
                  <a:lnTo>
                    <a:pt x="30" y="30"/>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428"/>
            <p:cNvSpPr>
              <a:spLocks/>
            </p:cNvSpPr>
            <p:nvPr/>
          </p:nvSpPr>
          <p:spPr bwMode="auto">
            <a:xfrm>
              <a:off x="2798884" y="1586005"/>
              <a:ext cx="37639" cy="37639"/>
            </a:xfrm>
            <a:custGeom>
              <a:avLst/>
              <a:gdLst>
                <a:gd name="T0" fmla="*/ 26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7 h 31"/>
                <a:gd name="T14" fmla="*/ 0 w 31"/>
                <a:gd name="T15" fmla="*/ 6 h 31"/>
                <a:gd name="T16" fmla="*/ 0 w 31"/>
                <a:gd name="T17" fmla="*/ 6 h 31"/>
                <a:gd name="T18" fmla="*/ 0 w 31"/>
                <a:gd name="T19" fmla="*/ 4 h 31"/>
                <a:gd name="T20" fmla="*/ 1 w 31"/>
                <a:gd name="T21" fmla="*/ 2 h 31"/>
                <a:gd name="T22" fmla="*/ 3 w 31"/>
                <a:gd name="T23" fmla="*/ 1 h 31"/>
                <a:gd name="T24" fmla="*/ 4 w 31"/>
                <a:gd name="T25" fmla="*/ 1 h 31"/>
                <a:gd name="T26" fmla="*/ 24 w 31"/>
                <a:gd name="T27" fmla="*/ 0 h 31"/>
                <a:gd name="T28" fmla="*/ 24 w 31"/>
                <a:gd name="T29" fmla="*/ 0 h 31"/>
                <a:gd name="T30" fmla="*/ 26 w 31"/>
                <a:gd name="T31" fmla="*/ 0 h 31"/>
                <a:gd name="T32" fmla="*/ 27 w 31"/>
                <a:gd name="T33" fmla="*/ 1 h 31"/>
                <a:gd name="T34" fmla="*/ 28 w 31"/>
                <a:gd name="T35" fmla="*/ 2 h 31"/>
                <a:gd name="T36" fmla="*/ 30 w 31"/>
                <a:gd name="T37" fmla="*/ 5 h 31"/>
                <a:gd name="T38" fmla="*/ 31 w 31"/>
                <a:gd name="T39" fmla="*/ 24 h 31"/>
                <a:gd name="T40" fmla="*/ 31 w 31"/>
                <a:gd name="T41" fmla="*/ 24 h 31"/>
                <a:gd name="T42" fmla="*/ 30 w 31"/>
                <a:gd name="T43" fmla="*/ 27 h 31"/>
                <a:gd name="T44" fmla="*/ 30 w 31"/>
                <a:gd name="T45" fmla="*/ 28 h 31"/>
                <a:gd name="T46" fmla="*/ 27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4" y="31"/>
                  </a:lnTo>
                  <a:lnTo>
                    <a:pt x="3" y="29"/>
                  </a:lnTo>
                  <a:lnTo>
                    <a:pt x="1" y="28"/>
                  </a:lnTo>
                  <a:lnTo>
                    <a:pt x="1" y="27"/>
                  </a:lnTo>
                  <a:lnTo>
                    <a:pt x="0" y="6"/>
                  </a:lnTo>
                  <a:lnTo>
                    <a:pt x="0" y="6"/>
                  </a:lnTo>
                  <a:lnTo>
                    <a:pt x="0" y="4"/>
                  </a:lnTo>
                  <a:lnTo>
                    <a:pt x="1" y="2"/>
                  </a:lnTo>
                  <a:lnTo>
                    <a:pt x="3" y="1"/>
                  </a:lnTo>
                  <a:lnTo>
                    <a:pt x="4" y="1"/>
                  </a:lnTo>
                  <a:lnTo>
                    <a:pt x="24" y="0"/>
                  </a:lnTo>
                  <a:lnTo>
                    <a:pt x="24" y="0"/>
                  </a:lnTo>
                  <a:lnTo>
                    <a:pt x="26" y="0"/>
                  </a:lnTo>
                  <a:lnTo>
                    <a:pt x="27" y="1"/>
                  </a:lnTo>
                  <a:lnTo>
                    <a:pt x="28" y="2"/>
                  </a:lnTo>
                  <a:lnTo>
                    <a:pt x="30" y="5"/>
                  </a:lnTo>
                  <a:lnTo>
                    <a:pt x="31" y="24"/>
                  </a:lnTo>
                  <a:lnTo>
                    <a:pt x="31" y="24"/>
                  </a:lnTo>
                  <a:lnTo>
                    <a:pt x="30" y="27"/>
                  </a:lnTo>
                  <a:lnTo>
                    <a:pt x="30" y="28"/>
                  </a:lnTo>
                  <a:lnTo>
                    <a:pt x="27"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429"/>
            <p:cNvSpPr>
              <a:spLocks/>
            </p:cNvSpPr>
            <p:nvPr/>
          </p:nvSpPr>
          <p:spPr bwMode="auto">
            <a:xfrm>
              <a:off x="2752746" y="1588433"/>
              <a:ext cx="37639" cy="37639"/>
            </a:xfrm>
            <a:custGeom>
              <a:avLst/>
              <a:gdLst>
                <a:gd name="T0" fmla="*/ 27 w 31"/>
                <a:gd name="T1" fmla="*/ 30 h 31"/>
                <a:gd name="T2" fmla="*/ 7 w 31"/>
                <a:gd name="T3" fmla="*/ 31 h 31"/>
                <a:gd name="T4" fmla="*/ 7 w 31"/>
                <a:gd name="T5" fmla="*/ 31 h 31"/>
                <a:gd name="T6" fmla="*/ 6 w 31"/>
                <a:gd name="T7" fmla="*/ 31 h 31"/>
                <a:gd name="T8" fmla="*/ 4 w 31"/>
                <a:gd name="T9" fmla="*/ 30 h 31"/>
                <a:gd name="T10" fmla="*/ 3 w 31"/>
                <a:gd name="T11" fmla="*/ 29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2 h 31"/>
                <a:gd name="T24" fmla="*/ 6 w 31"/>
                <a:gd name="T25" fmla="*/ 0 h 31"/>
                <a:gd name="T26" fmla="*/ 24 w 31"/>
                <a:gd name="T27" fmla="*/ 0 h 31"/>
                <a:gd name="T28" fmla="*/ 24 w 31"/>
                <a:gd name="T29" fmla="*/ 0 h 31"/>
                <a:gd name="T30" fmla="*/ 27 w 31"/>
                <a:gd name="T31" fmla="*/ 0 h 31"/>
                <a:gd name="T32" fmla="*/ 28 w 31"/>
                <a:gd name="T33" fmla="*/ 2 h 31"/>
                <a:gd name="T34" fmla="*/ 30 w 31"/>
                <a:gd name="T35" fmla="*/ 3 h 31"/>
                <a:gd name="T36" fmla="*/ 31 w 31"/>
                <a:gd name="T37" fmla="*/ 4 h 31"/>
                <a:gd name="T38" fmla="*/ 31 w 31"/>
                <a:gd name="T39" fmla="*/ 25 h 31"/>
                <a:gd name="T40" fmla="*/ 31 w 31"/>
                <a:gd name="T41" fmla="*/ 25 h 31"/>
                <a:gd name="T42" fmla="*/ 31 w 31"/>
                <a:gd name="T43" fmla="*/ 26 h 31"/>
                <a:gd name="T44" fmla="*/ 30 w 31"/>
                <a:gd name="T45" fmla="*/ 29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6" y="31"/>
                  </a:lnTo>
                  <a:lnTo>
                    <a:pt x="4" y="30"/>
                  </a:lnTo>
                  <a:lnTo>
                    <a:pt x="3" y="29"/>
                  </a:lnTo>
                  <a:lnTo>
                    <a:pt x="1" y="26"/>
                  </a:lnTo>
                  <a:lnTo>
                    <a:pt x="0" y="7"/>
                  </a:lnTo>
                  <a:lnTo>
                    <a:pt x="0" y="7"/>
                  </a:lnTo>
                  <a:lnTo>
                    <a:pt x="1" y="4"/>
                  </a:lnTo>
                  <a:lnTo>
                    <a:pt x="1" y="3"/>
                  </a:lnTo>
                  <a:lnTo>
                    <a:pt x="4" y="2"/>
                  </a:lnTo>
                  <a:lnTo>
                    <a:pt x="6" y="0"/>
                  </a:lnTo>
                  <a:lnTo>
                    <a:pt x="24" y="0"/>
                  </a:lnTo>
                  <a:lnTo>
                    <a:pt x="24" y="0"/>
                  </a:lnTo>
                  <a:lnTo>
                    <a:pt x="27" y="0"/>
                  </a:lnTo>
                  <a:lnTo>
                    <a:pt x="28" y="2"/>
                  </a:lnTo>
                  <a:lnTo>
                    <a:pt x="30" y="3"/>
                  </a:lnTo>
                  <a:lnTo>
                    <a:pt x="31" y="4"/>
                  </a:lnTo>
                  <a:lnTo>
                    <a:pt x="31" y="25"/>
                  </a:lnTo>
                  <a:lnTo>
                    <a:pt x="31" y="25"/>
                  </a:lnTo>
                  <a:lnTo>
                    <a:pt x="31" y="26"/>
                  </a:lnTo>
                  <a:lnTo>
                    <a:pt x="30" y="29"/>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430"/>
            <p:cNvSpPr>
              <a:spLocks/>
            </p:cNvSpPr>
            <p:nvPr/>
          </p:nvSpPr>
          <p:spPr bwMode="auto">
            <a:xfrm>
              <a:off x="2709037" y="1590861"/>
              <a:ext cx="37639" cy="38853"/>
            </a:xfrm>
            <a:custGeom>
              <a:avLst/>
              <a:gdLst>
                <a:gd name="T0" fmla="*/ 25 w 31"/>
                <a:gd name="T1" fmla="*/ 31 h 32"/>
                <a:gd name="T2" fmla="*/ 6 w 31"/>
                <a:gd name="T3" fmla="*/ 32 h 32"/>
                <a:gd name="T4" fmla="*/ 6 w 31"/>
                <a:gd name="T5" fmla="*/ 32 h 32"/>
                <a:gd name="T6" fmla="*/ 5 w 31"/>
                <a:gd name="T7" fmla="*/ 31 h 32"/>
                <a:gd name="T8" fmla="*/ 2 w 31"/>
                <a:gd name="T9" fmla="*/ 31 h 32"/>
                <a:gd name="T10" fmla="*/ 1 w 31"/>
                <a:gd name="T11" fmla="*/ 28 h 32"/>
                <a:gd name="T12" fmla="*/ 1 w 31"/>
                <a:gd name="T13" fmla="*/ 27 h 32"/>
                <a:gd name="T14" fmla="*/ 0 w 31"/>
                <a:gd name="T15" fmla="*/ 7 h 32"/>
                <a:gd name="T16" fmla="*/ 0 w 31"/>
                <a:gd name="T17" fmla="*/ 7 h 32"/>
                <a:gd name="T18" fmla="*/ 0 w 31"/>
                <a:gd name="T19" fmla="*/ 5 h 32"/>
                <a:gd name="T20" fmla="*/ 1 w 31"/>
                <a:gd name="T21" fmla="*/ 2 h 32"/>
                <a:gd name="T22" fmla="*/ 2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2 h 32"/>
                <a:gd name="T36" fmla="*/ 29 w 31"/>
                <a:gd name="T37" fmla="*/ 5 h 32"/>
                <a:gd name="T38" fmla="*/ 31 w 31"/>
                <a:gd name="T39" fmla="*/ 25 h 32"/>
                <a:gd name="T40" fmla="*/ 31 w 31"/>
                <a:gd name="T41" fmla="*/ 25 h 32"/>
                <a:gd name="T42" fmla="*/ 31 w 31"/>
                <a:gd name="T43" fmla="*/ 27 h 32"/>
                <a:gd name="T44" fmla="*/ 29 w 31"/>
                <a:gd name="T45" fmla="*/ 28 h 32"/>
                <a:gd name="T46" fmla="*/ 28 w 31"/>
                <a:gd name="T47" fmla="*/ 29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5" y="31"/>
                  </a:lnTo>
                  <a:lnTo>
                    <a:pt x="2" y="31"/>
                  </a:lnTo>
                  <a:lnTo>
                    <a:pt x="1" y="28"/>
                  </a:lnTo>
                  <a:lnTo>
                    <a:pt x="1" y="27"/>
                  </a:lnTo>
                  <a:lnTo>
                    <a:pt x="0" y="7"/>
                  </a:lnTo>
                  <a:lnTo>
                    <a:pt x="0" y="7"/>
                  </a:lnTo>
                  <a:lnTo>
                    <a:pt x="0" y="5"/>
                  </a:lnTo>
                  <a:lnTo>
                    <a:pt x="1" y="2"/>
                  </a:lnTo>
                  <a:lnTo>
                    <a:pt x="2" y="1"/>
                  </a:lnTo>
                  <a:lnTo>
                    <a:pt x="5" y="1"/>
                  </a:lnTo>
                  <a:lnTo>
                    <a:pt x="24" y="0"/>
                  </a:lnTo>
                  <a:lnTo>
                    <a:pt x="24" y="0"/>
                  </a:lnTo>
                  <a:lnTo>
                    <a:pt x="27" y="0"/>
                  </a:lnTo>
                  <a:lnTo>
                    <a:pt x="28" y="1"/>
                  </a:lnTo>
                  <a:lnTo>
                    <a:pt x="29" y="2"/>
                  </a:lnTo>
                  <a:lnTo>
                    <a:pt x="29" y="5"/>
                  </a:lnTo>
                  <a:lnTo>
                    <a:pt x="31" y="25"/>
                  </a:lnTo>
                  <a:lnTo>
                    <a:pt x="31" y="25"/>
                  </a:lnTo>
                  <a:lnTo>
                    <a:pt x="31" y="27"/>
                  </a:lnTo>
                  <a:lnTo>
                    <a:pt x="29" y="28"/>
                  </a:lnTo>
                  <a:lnTo>
                    <a:pt x="28" y="29"/>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431"/>
            <p:cNvSpPr>
              <a:spLocks/>
            </p:cNvSpPr>
            <p:nvPr/>
          </p:nvSpPr>
          <p:spPr bwMode="auto">
            <a:xfrm>
              <a:off x="2664113" y="1593290"/>
              <a:ext cx="37639" cy="38853"/>
            </a:xfrm>
            <a:custGeom>
              <a:avLst/>
              <a:gdLst>
                <a:gd name="T0" fmla="*/ 26 w 31"/>
                <a:gd name="T1" fmla="*/ 30 h 32"/>
                <a:gd name="T2" fmla="*/ 7 w 31"/>
                <a:gd name="T3" fmla="*/ 32 h 32"/>
                <a:gd name="T4" fmla="*/ 7 w 31"/>
                <a:gd name="T5" fmla="*/ 32 h 32"/>
                <a:gd name="T6" fmla="*/ 4 w 31"/>
                <a:gd name="T7" fmla="*/ 32 h 32"/>
                <a:gd name="T8" fmla="*/ 3 w 31"/>
                <a:gd name="T9" fmla="*/ 30 h 32"/>
                <a:gd name="T10" fmla="*/ 2 w 31"/>
                <a:gd name="T11" fmla="*/ 29 h 32"/>
                <a:gd name="T12" fmla="*/ 2 w 31"/>
                <a:gd name="T13" fmla="*/ 26 h 32"/>
                <a:gd name="T14" fmla="*/ 0 w 31"/>
                <a:gd name="T15" fmla="*/ 7 h 32"/>
                <a:gd name="T16" fmla="*/ 0 w 31"/>
                <a:gd name="T17" fmla="*/ 7 h 32"/>
                <a:gd name="T18" fmla="*/ 0 w 31"/>
                <a:gd name="T19" fmla="*/ 5 h 32"/>
                <a:gd name="T20" fmla="*/ 2 w 31"/>
                <a:gd name="T21" fmla="*/ 3 h 32"/>
                <a:gd name="T22" fmla="*/ 3 w 31"/>
                <a:gd name="T23" fmla="*/ 2 h 32"/>
                <a:gd name="T24" fmla="*/ 6 w 31"/>
                <a:gd name="T25" fmla="*/ 2 h 32"/>
                <a:gd name="T26" fmla="*/ 25 w 31"/>
                <a:gd name="T27" fmla="*/ 0 h 32"/>
                <a:gd name="T28" fmla="*/ 25 w 31"/>
                <a:gd name="T29" fmla="*/ 0 h 32"/>
                <a:gd name="T30" fmla="*/ 26 w 31"/>
                <a:gd name="T31" fmla="*/ 0 h 32"/>
                <a:gd name="T32" fmla="*/ 29 w 31"/>
                <a:gd name="T33" fmla="*/ 2 h 32"/>
                <a:gd name="T34" fmla="*/ 30 w 31"/>
                <a:gd name="T35" fmla="*/ 3 h 32"/>
                <a:gd name="T36" fmla="*/ 30 w 31"/>
                <a:gd name="T37" fmla="*/ 6 h 32"/>
                <a:gd name="T38" fmla="*/ 31 w 31"/>
                <a:gd name="T39" fmla="*/ 25 h 32"/>
                <a:gd name="T40" fmla="*/ 31 w 31"/>
                <a:gd name="T41" fmla="*/ 25 h 32"/>
                <a:gd name="T42" fmla="*/ 31 w 31"/>
                <a:gd name="T43" fmla="*/ 27 h 32"/>
                <a:gd name="T44" fmla="*/ 30 w 31"/>
                <a:gd name="T45" fmla="*/ 29 h 32"/>
                <a:gd name="T46" fmla="*/ 29 w 31"/>
                <a:gd name="T47" fmla="*/ 30 h 32"/>
                <a:gd name="T48" fmla="*/ 26 w 31"/>
                <a:gd name="T49" fmla="*/ 30 h 32"/>
                <a:gd name="T50" fmla="*/ 26 w 31"/>
                <a:gd name="T5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0"/>
                  </a:moveTo>
                  <a:lnTo>
                    <a:pt x="7" y="32"/>
                  </a:lnTo>
                  <a:lnTo>
                    <a:pt x="7" y="32"/>
                  </a:lnTo>
                  <a:lnTo>
                    <a:pt x="4" y="32"/>
                  </a:lnTo>
                  <a:lnTo>
                    <a:pt x="3" y="30"/>
                  </a:lnTo>
                  <a:lnTo>
                    <a:pt x="2" y="29"/>
                  </a:lnTo>
                  <a:lnTo>
                    <a:pt x="2" y="26"/>
                  </a:lnTo>
                  <a:lnTo>
                    <a:pt x="0" y="7"/>
                  </a:lnTo>
                  <a:lnTo>
                    <a:pt x="0" y="7"/>
                  </a:lnTo>
                  <a:lnTo>
                    <a:pt x="0" y="5"/>
                  </a:lnTo>
                  <a:lnTo>
                    <a:pt x="2" y="3"/>
                  </a:lnTo>
                  <a:lnTo>
                    <a:pt x="3" y="2"/>
                  </a:lnTo>
                  <a:lnTo>
                    <a:pt x="6" y="2"/>
                  </a:lnTo>
                  <a:lnTo>
                    <a:pt x="25" y="0"/>
                  </a:lnTo>
                  <a:lnTo>
                    <a:pt x="25" y="0"/>
                  </a:lnTo>
                  <a:lnTo>
                    <a:pt x="26" y="0"/>
                  </a:lnTo>
                  <a:lnTo>
                    <a:pt x="29" y="2"/>
                  </a:lnTo>
                  <a:lnTo>
                    <a:pt x="30" y="3"/>
                  </a:lnTo>
                  <a:lnTo>
                    <a:pt x="30" y="6"/>
                  </a:lnTo>
                  <a:lnTo>
                    <a:pt x="31" y="25"/>
                  </a:lnTo>
                  <a:lnTo>
                    <a:pt x="31" y="25"/>
                  </a:lnTo>
                  <a:lnTo>
                    <a:pt x="31" y="27"/>
                  </a:lnTo>
                  <a:lnTo>
                    <a:pt x="30" y="29"/>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432"/>
            <p:cNvSpPr>
              <a:spLocks/>
            </p:cNvSpPr>
            <p:nvPr/>
          </p:nvSpPr>
          <p:spPr bwMode="auto">
            <a:xfrm>
              <a:off x="2620404" y="1595718"/>
              <a:ext cx="37639" cy="38853"/>
            </a:xfrm>
            <a:custGeom>
              <a:avLst/>
              <a:gdLst>
                <a:gd name="T0" fmla="*/ 25 w 31"/>
                <a:gd name="T1" fmla="*/ 31 h 32"/>
                <a:gd name="T2" fmla="*/ 7 w 31"/>
                <a:gd name="T3" fmla="*/ 32 h 32"/>
                <a:gd name="T4" fmla="*/ 7 w 31"/>
                <a:gd name="T5" fmla="*/ 32 h 32"/>
                <a:gd name="T6" fmla="*/ 4 w 31"/>
                <a:gd name="T7" fmla="*/ 32 h 32"/>
                <a:gd name="T8" fmla="*/ 2 w 31"/>
                <a:gd name="T9" fmla="*/ 31 h 32"/>
                <a:gd name="T10" fmla="*/ 1 w 31"/>
                <a:gd name="T11" fmla="*/ 30 h 32"/>
                <a:gd name="T12" fmla="*/ 1 w 31"/>
                <a:gd name="T13" fmla="*/ 27 h 32"/>
                <a:gd name="T14" fmla="*/ 0 w 31"/>
                <a:gd name="T15" fmla="*/ 7 h 32"/>
                <a:gd name="T16" fmla="*/ 0 w 31"/>
                <a:gd name="T17" fmla="*/ 7 h 32"/>
                <a:gd name="T18" fmla="*/ 0 w 31"/>
                <a:gd name="T19" fmla="*/ 5 h 32"/>
                <a:gd name="T20" fmla="*/ 1 w 31"/>
                <a:gd name="T21" fmla="*/ 4 h 32"/>
                <a:gd name="T22" fmla="*/ 2 w 31"/>
                <a:gd name="T23" fmla="*/ 3 h 32"/>
                <a:gd name="T24" fmla="*/ 4 w 31"/>
                <a:gd name="T25" fmla="*/ 1 h 32"/>
                <a:gd name="T26" fmla="*/ 24 w 31"/>
                <a:gd name="T27" fmla="*/ 0 h 32"/>
                <a:gd name="T28" fmla="*/ 24 w 31"/>
                <a:gd name="T29" fmla="*/ 0 h 32"/>
                <a:gd name="T30" fmla="*/ 25 w 31"/>
                <a:gd name="T31" fmla="*/ 1 h 32"/>
                <a:gd name="T32" fmla="*/ 27 w 31"/>
                <a:gd name="T33" fmla="*/ 1 h 32"/>
                <a:gd name="T34" fmla="*/ 28 w 31"/>
                <a:gd name="T35" fmla="*/ 4 h 32"/>
                <a:gd name="T36" fmla="*/ 29 w 31"/>
                <a:gd name="T37" fmla="*/ 5 h 32"/>
                <a:gd name="T38" fmla="*/ 31 w 31"/>
                <a:gd name="T39" fmla="*/ 25 h 32"/>
                <a:gd name="T40" fmla="*/ 31 w 31"/>
                <a:gd name="T41" fmla="*/ 25 h 32"/>
                <a:gd name="T42" fmla="*/ 29 w 31"/>
                <a:gd name="T43" fmla="*/ 27 h 32"/>
                <a:gd name="T44" fmla="*/ 29 w 31"/>
                <a:gd name="T45" fmla="*/ 30 h 32"/>
                <a:gd name="T46" fmla="*/ 27 w 31"/>
                <a:gd name="T47" fmla="*/ 31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7" y="32"/>
                  </a:lnTo>
                  <a:lnTo>
                    <a:pt x="7" y="32"/>
                  </a:lnTo>
                  <a:lnTo>
                    <a:pt x="4" y="32"/>
                  </a:lnTo>
                  <a:lnTo>
                    <a:pt x="2" y="31"/>
                  </a:lnTo>
                  <a:lnTo>
                    <a:pt x="1" y="30"/>
                  </a:lnTo>
                  <a:lnTo>
                    <a:pt x="1" y="27"/>
                  </a:lnTo>
                  <a:lnTo>
                    <a:pt x="0" y="7"/>
                  </a:lnTo>
                  <a:lnTo>
                    <a:pt x="0" y="7"/>
                  </a:lnTo>
                  <a:lnTo>
                    <a:pt x="0" y="5"/>
                  </a:lnTo>
                  <a:lnTo>
                    <a:pt x="1" y="4"/>
                  </a:lnTo>
                  <a:lnTo>
                    <a:pt x="2" y="3"/>
                  </a:lnTo>
                  <a:lnTo>
                    <a:pt x="4" y="1"/>
                  </a:lnTo>
                  <a:lnTo>
                    <a:pt x="24" y="0"/>
                  </a:lnTo>
                  <a:lnTo>
                    <a:pt x="24" y="0"/>
                  </a:lnTo>
                  <a:lnTo>
                    <a:pt x="25" y="1"/>
                  </a:lnTo>
                  <a:lnTo>
                    <a:pt x="27" y="1"/>
                  </a:lnTo>
                  <a:lnTo>
                    <a:pt x="28" y="4"/>
                  </a:lnTo>
                  <a:lnTo>
                    <a:pt x="29" y="5"/>
                  </a:lnTo>
                  <a:lnTo>
                    <a:pt x="31" y="25"/>
                  </a:lnTo>
                  <a:lnTo>
                    <a:pt x="31" y="25"/>
                  </a:lnTo>
                  <a:lnTo>
                    <a:pt x="29" y="27"/>
                  </a:lnTo>
                  <a:lnTo>
                    <a:pt x="29" y="30"/>
                  </a:lnTo>
                  <a:lnTo>
                    <a:pt x="27" y="31"/>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433"/>
            <p:cNvSpPr>
              <a:spLocks/>
            </p:cNvSpPr>
            <p:nvPr/>
          </p:nvSpPr>
          <p:spPr bwMode="auto">
            <a:xfrm>
              <a:off x="2574266" y="1599361"/>
              <a:ext cx="37639" cy="37639"/>
            </a:xfrm>
            <a:custGeom>
              <a:avLst/>
              <a:gdLst>
                <a:gd name="T0" fmla="*/ 27 w 31"/>
                <a:gd name="T1" fmla="*/ 31 h 31"/>
                <a:gd name="T2" fmla="*/ 7 w 31"/>
                <a:gd name="T3" fmla="*/ 31 h 31"/>
                <a:gd name="T4" fmla="*/ 7 w 31"/>
                <a:gd name="T5" fmla="*/ 31 h 31"/>
                <a:gd name="T6" fmla="*/ 5 w 31"/>
                <a:gd name="T7" fmla="*/ 31 h 31"/>
                <a:gd name="T8" fmla="*/ 4 w 31"/>
                <a:gd name="T9" fmla="*/ 29 h 31"/>
                <a:gd name="T10" fmla="*/ 3 w 31"/>
                <a:gd name="T11" fmla="*/ 28 h 31"/>
                <a:gd name="T12" fmla="*/ 1 w 31"/>
                <a:gd name="T13" fmla="*/ 27 h 31"/>
                <a:gd name="T14" fmla="*/ 0 w 31"/>
                <a:gd name="T15" fmla="*/ 6 h 31"/>
                <a:gd name="T16" fmla="*/ 0 w 31"/>
                <a:gd name="T17" fmla="*/ 6 h 31"/>
                <a:gd name="T18" fmla="*/ 1 w 31"/>
                <a:gd name="T19" fmla="*/ 5 h 31"/>
                <a:gd name="T20" fmla="*/ 1 w 31"/>
                <a:gd name="T21" fmla="*/ 2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2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29 h 31"/>
                <a:gd name="T48" fmla="*/ 27 w 31"/>
                <a:gd name="T49" fmla="*/ 31 h 31"/>
                <a:gd name="T50" fmla="*/ 27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1"/>
                  </a:moveTo>
                  <a:lnTo>
                    <a:pt x="7" y="31"/>
                  </a:lnTo>
                  <a:lnTo>
                    <a:pt x="7" y="31"/>
                  </a:lnTo>
                  <a:lnTo>
                    <a:pt x="5" y="31"/>
                  </a:lnTo>
                  <a:lnTo>
                    <a:pt x="4" y="29"/>
                  </a:lnTo>
                  <a:lnTo>
                    <a:pt x="3" y="28"/>
                  </a:lnTo>
                  <a:lnTo>
                    <a:pt x="1" y="27"/>
                  </a:lnTo>
                  <a:lnTo>
                    <a:pt x="0" y="6"/>
                  </a:lnTo>
                  <a:lnTo>
                    <a:pt x="0" y="6"/>
                  </a:lnTo>
                  <a:lnTo>
                    <a:pt x="1" y="5"/>
                  </a:lnTo>
                  <a:lnTo>
                    <a:pt x="1" y="2"/>
                  </a:lnTo>
                  <a:lnTo>
                    <a:pt x="4" y="1"/>
                  </a:lnTo>
                  <a:lnTo>
                    <a:pt x="5" y="1"/>
                  </a:lnTo>
                  <a:lnTo>
                    <a:pt x="24" y="0"/>
                  </a:lnTo>
                  <a:lnTo>
                    <a:pt x="24" y="0"/>
                  </a:lnTo>
                  <a:lnTo>
                    <a:pt x="27" y="0"/>
                  </a:lnTo>
                  <a:lnTo>
                    <a:pt x="28" y="1"/>
                  </a:lnTo>
                  <a:lnTo>
                    <a:pt x="30" y="2"/>
                  </a:lnTo>
                  <a:lnTo>
                    <a:pt x="30" y="5"/>
                  </a:lnTo>
                  <a:lnTo>
                    <a:pt x="31" y="24"/>
                  </a:lnTo>
                  <a:lnTo>
                    <a:pt x="31" y="24"/>
                  </a:lnTo>
                  <a:lnTo>
                    <a:pt x="31" y="27"/>
                  </a:lnTo>
                  <a:lnTo>
                    <a:pt x="30" y="28"/>
                  </a:lnTo>
                  <a:lnTo>
                    <a:pt x="28" y="29"/>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434"/>
            <p:cNvSpPr>
              <a:spLocks/>
            </p:cNvSpPr>
            <p:nvPr/>
          </p:nvSpPr>
          <p:spPr bwMode="auto">
            <a:xfrm>
              <a:off x="2512343" y="1601789"/>
              <a:ext cx="55851" cy="40068"/>
            </a:xfrm>
            <a:custGeom>
              <a:avLst/>
              <a:gdLst>
                <a:gd name="T0" fmla="*/ 40 w 46"/>
                <a:gd name="T1" fmla="*/ 30 h 33"/>
                <a:gd name="T2" fmla="*/ 6 w 46"/>
                <a:gd name="T3" fmla="*/ 33 h 33"/>
                <a:gd name="T4" fmla="*/ 6 w 46"/>
                <a:gd name="T5" fmla="*/ 33 h 33"/>
                <a:gd name="T6" fmla="*/ 4 w 46"/>
                <a:gd name="T7" fmla="*/ 31 h 33"/>
                <a:gd name="T8" fmla="*/ 2 w 46"/>
                <a:gd name="T9" fmla="*/ 31 h 33"/>
                <a:gd name="T10" fmla="*/ 1 w 46"/>
                <a:gd name="T11" fmla="*/ 29 h 33"/>
                <a:gd name="T12" fmla="*/ 0 w 46"/>
                <a:gd name="T13" fmla="*/ 27 h 33"/>
                <a:gd name="T14" fmla="*/ 0 w 46"/>
                <a:gd name="T15" fmla="*/ 7 h 33"/>
                <a:gd name="T16" fmla="*/ 0 w 46"/>
                <a:gd name="T17" fmla="*/ 7 h 33"/>
                <a:gd name="T18" fmla="*/ 0 w 46"/>
                <a:gd name="T19" fmla="*/ 6 h 33"/>
                <a:gd name="T20" fmla="*/ 1 w 46"/>
                <a:gd name="T21" fmla="*/ 4 h 33"/>
                <a:gd name="T22" fmla="*/ 2 w 46"/>
                <a:gd name="T23" fmla="*/ 3 h 33"/>
                <a:gd name="T24" fmla="*/ 4 w 46"/>
                <a:gd name="T25" fmla="*/ 2 h 33"/>
                <a:gd name="T26" fmla="*/ 39 w 46"/>
                <a:gd name="T27" fmla="*/ 0 h 33"/>
                <a:gd name="T28" fmla="*/ 39 w 46"/>
                <a:gd name="T29" fmla="*/ 0 h 33"/>
                <a:gd name="T30" fmla="*/ 42 w 46"/>
                <a:gd name="T31" fmla="*/ 0 h 33"/>
                <a:gd name="T32" fmla="*/ 43 w 46"/>
                <a:gd name="T33" fmla="*/ 2 h 33"/>
                <a:gd name="T34" fmla="*/ 44 w 46"/>
                <a:gd name="T35" fmla="*/ 3 h 33"/>
                <a:gd name="T36" fmla="*/ 44 w 46"/>
                <a:gd name="T37" fmla="*/ 4 h 33"/>
                <a:gd name="T38" fmla="*/ 46 w 46"/>
                <a:gd name="T39" fmla="*/ 25 h 33"/>
                <a:gd name="T40" fmla="*/ 46 w 46"/>
                <a:gd name="T41" fmla="*/ 25 h 33"/>
                <a:gd name="T42" fmla="*/ 46 w 46"/>
                <a:gd name="T43" fmla="*/ 26 h 33"/>
                <a:gd name="T44" fmla="*/ 44 w 46"/>
                <a:gd name="T45" fmla="*/ 29 h 33"/>
                <a:gd name="T46" fmla="*/ 43 w 46"/>
                <a:gd name="T47" fmla="*/ 30 h 33"/>
                <a:gd name="T48" fmla="*/ 40 w 46"/>
                <a:gd name="T49" fmla="*/ 30 h 33"/>
                <a:gd name="T50" fmla="*/ 40 w 46"/>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40" y="30"/>
                  </a:moveTo>
                  <a:lnTo>
                    <a:pt x="6" y="33"/>
                  </a:lnTo>
                  <a:lnTo>
                    <a:pt x="6" y="33"/>
                  </a:lnTo>
                  <a:lnTo>
                    <a:pt x="4" y="31"/>
                  </a:lnTo>
                  <a:lnTo>
                    <a:pt x="2" y="31"/>
                  </a:lnTo>
                  <a:lnTo>
                    <a:pt x="1" y="29"/>
                  </a:lnTo>
                  <a:lnTo>
                    <a:pt x="0" y="27"/>
                  </a:lnTo>
                  <a:lnTo>
                    <a:pt x="0" y="7"/>
                  </a:lnTo>
                  <a:lnTo>
                    <a:pt x="0" y="7"/>
                  </a:lnTo>
                  <a:lnTo>
                    <a:pt x="0" y="6"/>
                  </a:lnTo>
                  <a:lnTo>
                    <a:pt x="1" y="4"/>
                  </a:lnTo>
                  <a:lnTo>
                    <a:pt x="2" y="3"/>
                  </a:lnTo>
                  <a:lnTo>
                    <a:pt x="4" y="2"/>
                  </a:lnTo>
                  <a:lnTo>
                    <a:pt x="39" y="0"/>
                  </a:lnTo>
                  <a:lnTo>
                    <a:pt x="39" y="0"/>
                  </a:lnTo>
                  <a:lnTo>
                    <a:pt x="42" y="0"/>
                  </a:lnTo>
                  <a:lnTo>
                    <a:pt x="43" y="2"/>
                  </a:lnTo>
                  <a:lnTo>
                    <a:pt x="44" y="3"/>
                  </a:lnTo>
                  <a:lnTo>
                    <a:pt x="44" y="4"/>
                  </a:lnTo>
                  <a:lnTo>
                    <a:pt x="46" y="25"/>
                  </a:lnTo>
                  <a:lnTo>
                    <a:pt x="46" y="25"/>
                  </a:lnTo>
                  <a:lnTo>
                    <a:pt x="46" y="26"/>
                  </a:lnTo>
                  <a:lnTo>
                    <a:pt x="44" y="29"/>
                  </a:lnTo>
                  <a:lnTo>
                    <a:pt x="43" y="30"/>
                  </a:lnTo>
                  <a:lnTo>
                    <a:pt x="40" y="30"/>
                  </a:lnTo>
                  <a:lnTo>
                    <a:pt x="40"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435"/>
            <p:cNvSpPr>
              <a:spLocks/>
            </p:cNvSpPr>
            <p:nvPr/>
          </p:nvSpPr>
          <p:spPr bwMode="auto">
            <a:xfrm>
              <a:off x="3019861" y="1530153"/>
              <a:ext cx="37639" cy="37639"/>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2 w 31"/>
                <a:gd name="T11" fmla="*/ 28 h 31"/>
                <a:gd name="T12" fmla="*/ 2 w 31"/>
                <a:gd name="T13" fmla="*/ 25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0 h 31"/>
                <a:gd name="T26" fmla="*/ 24 w 31"/>
                <a:gd name="T27" fmla="*/ 0 h 31"/>
                <a:gd name="T28" fmla="*/ 24 w 31"/>
                <a:gd name="T29" fmla="*/ 0 h 31"/>
                <a:gd name="T30" fmla="*/ 26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5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2" y="28"/>
                  </a:lnTo>
                  <a:lnTo>
                    <a:pt x="2" y="25"/>
                  </a:lnTo>
                  <a:lnTo>
                    <a:pt x="0" y="7"/>
                  </a:lnTo>
                  <a:lnTo>
                    <a:pt x="0" y="7"/>
                  </a:lnTo>
                  <a:lnTo>
                    <a:pt x="0" y="4"/>
                  </a:lnTo>
                  <a:lnTo>
                    <a:pt x="2" y="3"/>
                  </a:lnTo>
                  <a:lnTo>
                    <a:pt x="3" y="1"/>
                  </a:lnTo>
                  <a:lnTo>
                    <a:pt x="6" y="0"/>
                  </a:lnTo>
                  <a:lnTo>
                    <a:pt x="24" y="0"/>
                  </a:lnTo>
                  <a:lnTo>
                    <a:pt x="24" y="0"/>
                  </a:lnTo>
                  <a:lnTo>
                    <a:pt x="26" y="0"/>
                  </a:lnTo>
                  <a:lnTo>
                    <a:pt x="29" y="1"/>
                  </a:lnTo>
                  <a:lnTo>
                    <a:pt x="30" y="3"/>
                  </a:lnTo>
                  <a:lnTo>
                    <a:pt x="30" y="4"/>
                  </a:lnTo>
                  <a:lnTo>
                    <a:pt x="31" y="24"/>
                  </a:lnTo>
                  <a:lnTo>
                    <a:pt x="31" y="24"/>
                  </a:lnTo>
                  <a:lnTo>
                    <a:pt x="31" y="25"/>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436"/>
            <p:cNvSpPr>
              <a:spLocks/>
            </p:cNvSpPr>
            <p:nvPr/>
          </p:nvSpPr>
          <p:spPr bwMode="auto">
            <a:xfrm>
              <a:off x="2976151" y="1531368"/>
              <a:ext cx="37639" cy="37639"/>
            </a:xfrm>
            <a:custGeom>
              <a:avLst/>
              <a:gdLst>
                <a:gd name="T0" fmla="*/ 25 w 31"/>
                <a:gd name="T1" fmla="*/ 31 h 31"/>
                <a:gd name="T2" fmla="*/ 6 w 31"/>
                <a:gd name="T3" fmla="*/ 31 h 31"/>
                <a:gd name="T4" fmla="*/ 6 w 31"/>
                <a:gd name="T5" fmla="*/ 31 h 31"/>
                <a:gd name="T6" fmla="*/ 4 w 31"/>
                <a:gd name="T7" fmla="*/ 31 h 31"/>
                <a:gd name="T8" fmla="*/ 2 w 31"/>
                <a:gd name="T9" fmla="*/ 30 h 31"/>
                <a:gd name="T10" fmla="*/ 1 w 31"/>
                <a:gd name="T11" fmla="*/ 29 h 31"/>
                <a:gd name="T12" fmla="*/ 0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4 w 31"/>
                <a:gd name="T25" fmla="*/ 2 h 31"/>
                <a:gd name="T26" fmla="*/ 24 w 31"/>
                <a:gd name="T27" fmla="*/ 0 h 31"/>
                <a:gd name="T28" fmla="*/ 24 w 31"/>
                <a:gd name="T29" fmla="*/ 0 h 31"/>
                <a:gd name="T30" fmla="*/ 25 w 31"/>
                <a:gd name="T31" fmla="*/ 0 h 31"/>
                <a:gd name="T32" fmla="*/ 27 w 31"/>
                <a:gd name="T33" fmla="*/ 2 h 31"/>
                <a:gd name="T34" fmla="*/ 28 w 31"/>
                <a:gd name="T35" fmla="*/ 3 h 31"/>
                <a:gd name="T36" fmla="*/ 29 w 31"/>
                <a:gd name="T37" fmla="*/ 6 h 31"/>
                <a:gd name="T38" fmla="*/ 31 w 31"/>
                <a:gd name="T39" fmla="*/ 24 h 31"/>
                <a:gd name="T40" fmla="*/ 31 w 31"/>
                <a:gd name="T41" fmla="*/ 24 h 31"/>
                <a:gd name="T42" fmla="*/ 29 w 31"/>
                <a:gd name="T43" fmla="*/ 27 h 31"/>
                <a:gd name="T44" fmla="*/ 29 w 31"/>
                <a:gd name="T45" fmla="*/ 29 h 31"/>
                <a:gd name="T46" fmla="*/ 27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4" y="31"/>
                  </a:lnTo>
                  <a:lnTo>
                    <a:pt x="2" y="30"/>
                  </a:lnTo>
                  <a:lnTo>
                    <a:pt x="1" y="29"/>
                  </a:lnTo>
                  <a:lnTo>
                    <a:pt x="0" y="27"/>
                  </a:lnTo>
                  <a:lnTo>
                    <a:pt x="0" y="7"/>
                  </a:lnTo>
                  <a:lnTo>
                    <a:pt x="0" y="7"/>
                  </a:lnTo>
                  <a:lnTo>
                    <a:pt x="0" y="6"/>
                  </a:lnTo>
                  <a:lnTo>
                    <a:pt x="1" y="3"/>
                  </a:lnTo>
                  <a:lnTo>
                    <a:pt x="2" y="2"/>
                  </a:lnTo>
                  <a:lnTo>
                    <a:pt x="4" y="2"/>
                  </a:lnTo>
                  <a:lnTo>
                    <a:pt x="24" y="0"/>
                  </a:lnTo>
                  <a:lnTo>
                    <a:pt x="24" y="0"/>
                  </a:lnTo>
                  <a:lnTo>
                    <a:pt x="25" y="0"/>
                  </a:lnTo>
                  <a:lnTo>
                    <a:pt x="27" y="2"/>
                  </a:lnTo>
                  <a:lnTo>
                    <a:pt x="28" y="3"/>
                  </a:lnTo>
                  <a:lnTo>
                    <a:pt x="29" y="6"/>
                  </a:lnTo>
                  <a:lnTo>
                    <a:pt x="31" y="24"/>
                  </a:lnTo>
                  <a:lnTo>
                    <a:pt x="31" y="24"/>
                  </a:lnTo>
                  <a:lnTo>
                    <a:pt x="29" y="27"/>
                  </a:lnTo>
                  <a:lnTo>
                    <a:pt x="29" y="29"/>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437"/>
            <p:cNvSpPr>
              <a:spLocks/>
            </p:cNvSpPr>
            <p:nvPr/>
          </p:nvSpPr>
          <p:spPr bwMode="auto">
            <a:xfrm>
              <a:off x="2930013" y="1535010"/>
              <a:ext cx="37639" cy="37639"/>
            </a:xfrm>
            <a:custGeom>
              <a:avLst/>
              <a:gdLst>
                <a:gd name="T0" fmla="*/ 27 w 31"/>
                <a:gd name="T1" fmla="*/ 30 h 31"/>
                <a:gd name="T2" fmla="*/ 7 w 31"/>
                <a:gd name="T3" fmla="*/ 31 h 31"/>
                <a:gd name="T4" fmla="*/ 7 w 31"/>
                <a:gd name="T5" fmla="*/ 31 h 31"/>
                <a:gd name="T6" fmla="*/ 5 w 31"/>
                <a:gd name="T7" fmla="*/ 31 h 31"/>
                <a:gd name="T8" fmla="*/ 4 w 31"/>
                <a:gd name="T9" fmla="*/ 30 h 31"/>
                <a:gd name="T10" fmla="*/ 3 w 31"/>
                <a:gd name="T11" fmla="*/ 28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4" y="30"/>
                  </a:lnTo>
                  <a:lnTo>
                    <a:pt x="3" y="28"/>
                  </a:lnTo>
                  <a:lnTo>
                    <a:pt x="1" y="26"/>
                  </a:lnTo>
                  <a:lnTo>
                    <a:pt x="0" y="7"/>
                  </a:lnTo>
                  <a:lnTo>
                    <a:pt x="0" y="7"/>
                  </a:lnTo>
                  <a:lnTo>
                    <a:pt x="1" y="4"/>
                  </a:lnTo>
                  <a:lnTo>
                    <a:pt x="1" y="3"/>
                  </a:lnTo>
                  <a:lnTo>
                    <a:pt x="4" y="1"/>
                  </a:lnTo>
                  <a:lnTo>
                    <a:pt x="5" y="1"/>
                  </a:lnTo>
                  <a:lnTo>
                    <a:pt x="24" y="0"/>
                  </a:lnTo>
                  <a:lnTo>
                    <a:pt x="24" y="0"/>
                  </a:lnTo>
                  <a:lnTo>
                    <a:pt x="27" y="0"/>
                  </a:lnTo>
                  <a:lnTo>
                    <a:pt x="28" y="1"/>
                  </a:lnTo>
                  <a:lnTo>
                    <a:pt x="30" y="3"/>
                  </a:lnTo>
                  <a:lnTo>
                    <a:pt x="30" y="5"/>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438"/>
            <p:cNvSpPr>
              <a:spLocks/>
            </p:cNvSpPr>
            <p:nvPr/>
          </p:nvSpPr>
          <p:spPr bwMode="auto">
            <a:xfrm>
              <a:off x="2885090" y="1536225"/>
              <a:ext cx="38853" cy="40068"/>
            </a:xfrm>
            <a:custGeom>
              <a:avLst/>
              <a:gdLst>
                <a:gd name="T0" fmla="*/ 26 w 32"/>
                <a:gd name="T1" fmla="*/ 31 h 33"/>
                <a:gd name="T2" fmla="*/ 7 w 32"/>
                <a:gd name="T3" fmla="*/ 33 h 33"/>
                <a:gd name="T4" fmla="*/ 7 w 32"/>
                <a:gd name="T5" fmla="*/ 33 h 33"/>
                <a:gd name="T6" fmla="*/ 6 w 32"/>
                <a:gd name="T7" fmla="*/ 31 h 33"/>
                <a:gd name="T8" fmla="*/ 3 w 32"/>
                <a:gd name="T9" fmla="*/ 31 h 33"/>
                <a:gd name="T10" fmla="*/ 2 w 32"/>
                <a:gd name="T11" fmla="*/ 30 h 33"/>
                <a:gd name="T12" fmla="*/ 2 w 32"/>
                <a:gd name="T13" fmla="*/ 27 h 33"/>
                <a:gd name="T14" fmla="*/ 0 w 32"/>
                <a:gd name="T15" fmla="*/ 7 h 33"/>
                <a:gd name="T16" fmla="*/ 0 w 32"/>
                <a:gd name="T17" fmla="*/ 7 h 33"/>
                <a:gd name="T18" fmla="*/ 0 w 32"/>
                <a:gd name="T19" fmla="*/ 6 h 33"/>
                <a:gd name="T20" fmla="*/ 2 w 32"/>
                <a:gd name="T21" fmla="*/ 4 h 33"/>
                <a:gd name="T22" fmla="*/ 3 w 32"/>
                <a:gd name="T23" fmla="*/ 3 h 33"/>
                <a:gd name="T24" fmla="*/ 6 w 32"/>
                <a:gd name="T25" fmla="*/ 2 h 33"/>
                <a:gd name="T26" fmla="*/ 25 w 32"/>
                <a:gd name="T27" fmla="*/ 0 h 33"/>
                <a:gd name="T28" fmla="*/ 25 w 32"/>
                <a:gd name="T29" fmla="*/ 0 h 33"/>
                <a:gd name="T30" fmla="*/ 27 w 32"/>
                <a:gd name="T31" fmla="*/ 2 h 33"/>
                <a:gd name="T32" fmla="*/ 29 w 32"/>
                <a:gd name="T33" fmla="*/ 2 h 33"/>
                <a:gd name="T34" fmla="*/ 30 w 32"/>
                <a:gd name="T35" fmla="*/ 4 h 33"/>
                <a:gd name="T36" fmla="*/ 30 w 32"/>
                <a:gd name="T37" fmla="*/ 6 h 33"/>
                <a:gd name="T38" fmla="*/ 32 w 32"/>
                <a:gd name="T39" fmla="*/ 26 h 33"/>
                <a:gd name="T40" fmla="*/ 32 w 32"/>
                <a:gd name="T41" fmla="*/ 26 h 33"/>
                <a:gd name="T42" fmla="*/ 32 w 32"/>
                <a:gd name="T43" fmla="*/ 27 h 33"/>
                <a:gd name="T44" fmla="*/ 30 w 32"/>
                <a:gd name="T45" fmla="*/ 30 h 33"/>
                <a:gd name="T46" fmla="*/ 29 w 32"/>
                <a:gd name="T47" fmla="*/ 30 h 33"/>
                <a:gd name="T48" fmla="*/ 26 w 32"/>
                <a:gd name="T49" fmla="*/ 31 h 33"/>
                <a:gd name="T50" fmla="*/ 26 w 32"/>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33">
                  <a:moveTo>
                    <a:pt x="26" y="31"/>
                  </a:moveTo>
                  <a:lnTo>
                    <a:pt x="7" y="33"/>
                  </a:lnTo>
                  <a:lnTo>
                    <a:pt x="7" y="33"/>
                  </a:lnTo>
                  <a:lnTo>
                    <a:pt x="6" y="31"/>
                  </a:lnTo>
                  <a:lnTo>
                    <a:pt x="3" y="31"/>
                  </a:lnTo>
                  <a:lnTo>
                    <a:pt x="2" y="30"/>
                  </a:lnTo>
                  <a:lnTo>
                    <a:pt x="2" y="27"/>
                  </a:lnTo>
                  <a:lnTo>
                    <a:pt x="0" y="7"/>
                  </a:lnTo>
                  <a:lnTo>
                    <a:pt x="0" y="7"/>
                  </a:lnTo>
                  <a:lnTo>
                    <a:pt x="0" y="6"/>
                  </a:lnTo>
                  <a:lnTo>
                    <a:pt x="2" y="4"/>
                  </a:lnTo>
                  <a:lnTo>
                    <a:pt x="3" y="3"/>
                  </a:lnTo>
                  <a:lnTo>
                    <a:pt x="6" y="2"/>
                  </a:lnTo>
                  <a:lnTo>
                    <a:pt x="25" y="0"/>
                  </a:lnTo>
                  <a:lnTo>
                    <a:pt x="25" y="0"/>
                  </a:lnTo>
                  <a:lnTo>
                    <a:pt x="27" y="2"/>
                  </a:lnTo>
                  <a:lnTo>
                    <a:pt x="29" y="2"/>
                  </a:lnTo>
                  <a:lnTo>
                    <a:pt x="30" y="4"/>
                  </a:lnTo>
                  <a:lnTo>
                    <a:pt x="30" y="6"/>
                  </a:lnTo>
                  <a:lnTo>
                    <a:pt x="32" y="26"/>
                  </a:lnTo>
                  <a:lnTo>
                    <a:pt x="32" y="26"/>
                  </a:lnTo>
                  <a:lnTo>
                    <a:pt x="32" y="27"/>
                  </a:lnTo>
                  <a:lnTo>
                    <a:pt x="30" y="30"/>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0" name="Freeform 439"/>
            <p:cNvSpPr>
              <a:spLocks/>
            </p:cNvSpPr>
            <p:nvPr/>
          </p:nvSpPr>
          <p:spPr bwMode="auto">
            <a:xfrm>
              <a:off x="2841380" y="1539867"/>
              <a:ext cx="37639" cy="37639"/>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8 h 31"/>
                <a:gd name="T12" fmla="*/ 1 w 31"/>
                <a:gd name="T13" fmla="*/ 27 h 31"/>
                <a:gd name="T14" fmla="*/ 0 w 31"/>
                <a:gd name="T15" fmla="*/ 7 h 31"/>
                <a:gd name="T16" fmla="*/ 0 w 31"/>
                <a:gd name="T17" fmla="*/ 7 h 31"/>
                <a:gd name="T18" fmla="*/ 0 w 31"/>
                <a:gd name="T19" fmla="*/ 4 h 31"/>
                <a:gd name="T20" fmla="*/ 1 w 31"/>
                <a:gd name="T21" fmla="*/ 3 h 31"/>
                <a:gd name="T22" fmla="*/ 3 w 31"/>
                <a:gd name="T23" fmla="*/ 1 h 31"/>
                <a:gd name="T24" fmla="*/ 5 w 31"/>
                <a:gd name="T25" fmla="*/ 1 h 31"/>
                <a:gd name="T26" fmla="*/ 24 w 31"/>
                <a:gd name="T27" fmla="*/ 0 h 31"/>
                <a:gd name="T28" fmla="*/ 24 w 31"/>
                <a:gd name="T29" fmla="*/ 0 h 31"/>
                <a:gd name="T30" fmla="*/ 26 w 31"/>
                <a:gd name="T31" fmla="*/ 0 h 31"/>
                <a:gd name="T32" fmla="*/ 28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8"/>
                  </a:lnTo>
                  <a:lnTo>
                    <a:pt x="1" y="27"/>
                  </a:lnTo>
                  <a:lnTo>
                    <a:pt x="0" y="7"/>
                  </a:lnTo>
                  <a:lnTo>
                    <a:pt x="0" y="7"/>
                  </a:lnTo>
                  <a:lnTo>
                    <a:pt x="0" y="4"/>
                  </a:lnTo>
                  <a:lnTo>
                    <a:pt x="1" y="3"/>
                  </a:lnTo>
                  <a:lnTo>
                    <a:pt x="3" y="1"/>
                  </a:lnTo>
                  <a:lnTo>
                    <a:pt x="5" y="1"/>
                  </a:lnTo>
                  <a:lnTo>
                    <a:pt x="24" y="0"/>
                  </a:lnTo>
                  <a:lnTo>
                    <a:pt x="24" y="0"/>
                  </a:lnTo>
                  <a:lnTo>
                    <a:pt x="26" y="0"/>
                  </a:lnTo>
                  <a:lnTo>
                    <a:pt x="28" y="1"/>
                  </a:lnTo>
                  <a:lnTo>
                    <a:pt x="30" y="3"/>
                  </a:lnTo>
                  <a:lnTo>
                    <a:pt x="30" y="5"/>
                  </a:lnTo>
                  <a:lnTo>
                    <a:pt x="31" y="24"/>
                  </a:lnTo>
                  <a:lnTo>
                    <a:pt x="31" y="24"/>
                  </a:lnTo>
                  <a:lnTo>
                    <a:pt x="31" y="27"/>
                  </a:lnTo>
                  <a:lnTo>
                    <a:pt x="30" y="28"/>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440"/>
            <p:cNvSpPr>
              <a:spLocks/>
            </p:cNvSpPr>
            <p:nvPr/>
          </p:nvSpPr>
          <p:spPr bwMode="auto">
            <a:xfrm>
              <a:off x="2797671" y="1543510"/>
              <a:ext cx="37639" cy="37639"/>
            </a:xfrm>
            <a:custGeom>
              <a:avLst/>
              <a:gdLst>
                <a:gd name="T0" fmla="*/ 25 w 31"/>
                <a:gd name="T1" fmla="*/ 29 h 31"/>
                <a:gd name="T2" fmla="*/ 6 w 31"/>
                <a:gd name="T3" fmla="*/ 31 h 31"/>
                <a:gd name="T4" fmla="*/ 6 w 31"/>
                <a:gd name="T5" fmla="*/ 31 h 31"/>
                <a:gd name="T6" fmla="*/ 4 w 31"/>
                <a:gd name="T7" fmla="*/ 31 h 31"/>
                <a:gd name="T8" fmla="*/ 2 w 31"/>
                <a:gd name="T9" fmla="*/ 29 h 31"/>
                <a:gd name="T10" fmla="*/ 1 w 31"/>
                <a:gd name="T11" fmla="*/ 28 h 31"/>
                <a:gd name="T12" fmla="*/ 0 w 31"/>
                <a:gd name="T13" fmla="*/ 25 h 31"/>
                <a:gd name="T14" fmla="*/ 0 w 31"/>
                <a:gd name="T15" fmla="*/ 6 h 31"/>
                <a:gd name="T16" fmla="*/ 0 w 31"/>
                <a:gd name="T17" fmla="*/ 6 h 31"/>
                <a:gd name="T18" fmla="*/ 0 w 31"/>
                <a:gd name="T19" fmla="*/ 4 h 31"/>
                <a:gd name="T20" fmla="*/ 1 w 31"/>
                <a:gd name="T21" fmla="*/ 2 h 31"/>
                <a:gd name="T22" fmla="*/ 2 w 31"/>
                <a:gd name="T23" fmla="*/ 1 h 31"/>
                <a:gd name="T24" fmla="*/ 4 w 31"/>
                <a:gd name="T25" fmla="*/ 0 h 31"/>
                <a:gd name="T26" fmla="*/ 23 w 31"/>
                <a:gd name="T27" fmla="*/ 0 h 31"/>
                <a:gd name="T28" fmla="*/ 23 w 31"/>
                <a:gd name="T29" fmla="*/ 0 h 31"/>
                <a:gd name="T30" fmla="*/ 25 w 31"/>
                <a:gd name="T31" fmla="*/ 0 h 31"/>
                <a:gd name="T32" fmla="*/ 27 w 31"/>
                <a:gd name="T33" fmla="*/ 1 h 31"/>
                <a:gd name="T34" fmla="*/ 28 w 31"/>
                <a:gd name="T35" fmla="*/ 2 h 31"/>
                <a:gd name="T36" fmla="*/ 29 w 31"/>
                <a:gd name="T37" fmla="*/ 4 h 31"/>
                <a:gd name="T38" fmla="*/ 31 w 31"/>
                <a:gd name="T39" fmla="*/ 24 h 31"/>
                <a:gd name="T40" fmla="*/ 31 w 31"/>
                <a:gd name="T41" fmla="*/ 24 h 31"/>
                <a:gd name="T42" fmla="*/ 29 w 31"/>
                <a:gd name="T43" fmla="*/ 25 h 31"/>
                <a:gd name="T44" fmla="*/ 29 w 31"/>
                <a:gd name="T45" fmla="*/ 28 h 31"/>
                <a:gd name="T46" fmla="*/ 27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6" y="31"/>
                  </a:lnTo>
                  <a:lnTo>
                    <a:pt x="6" y="31"/>
                  </a:lnTo>
                  <a:lnTo>
                    <a:pt x="4" y="31"/>
                  </a:lnTo>
                  <a:lnTo>
                    <a:pt x="2" y="29"/>
                  </a:lnTo>
                  <a:lnTo>
                    <a:pt x="1" y="28"/>
                  </a:lnTo>
                  <a:lnTo>
                    <a:pt x="0" y="25"/>
                  </a:lnTo>
                  <a:lnTo>
                    <a:pt x="0" y="6"/>
                  </a:lnTo>
                  <a:lnTo>
                    <a:pt x="0" y="6"/>
                  </a:lnTo>
                  <a:lnTo>
                    <a:pt x="0" y="4"/>
                  </a:lnTo>
                  <a:lnTo>
                    <a:pt x="1" y="2"/>
                  </a:lnTo>
                  <a:lnTo>
                    <a:pt x="2" y="1"/>
                  </a:lnTo>
                  <a:lnTo>
                    <a:pt x="4" y="0"/>
                  </a:lnTo>
                  <a:lnTo>
                    <a:pt x="23" y="0"/>
                  </a:lnTo>
                  <a:lnTo>
                    <a:pt x="23" y="0"/>
                  </a:lnTo>
                  <a:lnTo>
                    <a:pt x="25" y="0"/>
                  </a:lnTo>
                  <a:lnTo>
                    <a:pt x="27" y="1"/>
                  </a:lnTo>
                  <a:lnTo>
                    <a:pt x="28" y="2"/>
                  </a:lnTo>
                  <a:lnTo>
                    <a:pt x="29" y="4"/>
                  </a:lnTo>
                  <a:lnTo>
                    <a:pt x="31" y="24"/>
                  </a:lnTo>
                  <a:lnTo>
                    <a:pt x="31" y="24"/>
                  </a:lnTo>
                  <a:lnTo>
                    <a:pt x="29" y="25"/>
                  </a:lnTo>
                  <a:lnTo>
                    <a:pt x="29" y="28"/>
                  </a:lnTo>
                  <a:lnTo>
                    <a:pt x="27"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441"/>
            <p:cNvSpPr>
              <a:spLocks/>
            </p:cNvSpPr>
            <p:nvPr/>
          </p:nvSpPr>
          <p:spPr bwMode="auto">
            <a:xfrm>
              <a:off x="2751533" y="1544723"/>
              <a:ext cx="37639" cy="38853"/>
            </a:xfrm>
            <a:custGeom>
              <a:avLst/>
              <a:gdLst>
                <a:gd name="T0" fmla="*/ 27 w 31"/>
                <a:gd name="T1" fmla="*/ 31 h 32"/>
                <a:gd name="T2" fmla="*/ 7 w 31"/>
                <a:gd name="T3" fmla="*/ 32 h 32"/>
                <a:gd name="T4" fmla="*/ 7 w 31"/>
                <a:gd name="T5" fmla="*/ 32 h 32"/>
                <a:gd name="T6" fmla="*/ 5 w 31"/>
                <a:gd name="T7" fmla="*/ 31 h 32"/>
                <a:gd name="T8" fmla="*/ 2 w 31"/>
                <a:gd name="T9" fmla="*/ 31 h 32"/>
                <a:gd name="T10" fmla="*/ 2 w 31"/>
                <a:gd name="T11" fmla="*/ 28 h 32"/>
                <a:gd name="T12" fmla="*/ 1 w 31"/>
                <a:gd name="T13" fmla="*/ 27 h 32"/>
                <a:gd name="T14" fmla="*/ 0 w 31"/>
                <a:gd name="T15" fmla="*/ 7 h 32"/>
                <a:gd name="T16" fmla="*/ 0 w 31"/>
                <a:gd name="T17" fmla="*/ 7 h 32"/>
                <a:gd name="T18" fmla="*/ 1 w 31"/>
                <a:gd name="T19" fmla="*/ 5 h 32"/>
                <a:gd name="T20" fmla="*/ 1 w 31"/>
                <a:gd name="T21" fmla="*/ 3 h 32"/>
                <a:gd name="T22" fmla="*/ 4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3 h 32"/>
                <a:gd name="T36" fmla="*/ 29 w 31"/>
                <a:gd name="T37" fmla="*/ 5 h 32"/>
                <a:gd name="T38" fmla="*/ 31 w 31"/>
                <a:gd name="T39" fmla="*/ 26 h 32"/>
                <a:gd name="T40" fmla="*/ 31 w 31"/>
                <a:gd name="T41" fmla="*/ 26 h 32"/>
                <a:gd name="T42" fmla="*/ 31 w 31"/>
                <a:gd name="T43" fmla="*/ 27 h 32"/>
                <a:gd name="T44" fmla="*/ 29 w 31"/>
                <a:gd name="T45" fmla="*/ 28 h 32"/>
                <a:gd name="T46" fmla="*/ 28 w 31"/>
                <a:gd name="T47" fmla="*/ 30 h 32"/>
                <a:gd name="T48" fmla="*/ 27 w 31"/>
                <a:gd name="T49" fmla="*/ 31 h 32"/>
                <a:gd name="T50" fmla="*/ 27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7" y="31"/>
                  </a:moveTo>
                  <a:lnTo>
                    <a:pt x="7" y="32"/>
                  </a:lnTo>
                  <a:lnTo>
                    <a:pt x="7" y="32"/>
                  </a:lnTo>
                  <a:lnTo>
                    <a:pt x="5" y="31"/>
                  </a:lnTo>
                  <a:lnTo>
                    <a:pt x="2" y="31"/>
                  </a:lnTo>
                  <a:lnTo>
                    <a:pt x="2" y="28"/>
                  </a:lnTo>
                  <a:lnTo>
                    <a:pt x="1" y="27"/>
                  </a:lnTo>
                  <a:lnTo>
                    <a:pt x="0" y="7"/>
                  </a:lnTo>
                  <a:lnTo>
                    <a:pt x="0" y="7"/>
                  </a:lnTo>
                  <a:lnTo>
                    <a:pt x="1" y="5"/>
                  </a:lnTo>
                  <a:lnTo>
                    <a:pt x="1" y="3"/>
                  </a:lnTo>
                  <a:lnTo>
                    <a:pt x="4" y="1"/>
                  </a:lnTo>
                  <a:lnTo>
                    <a:pt x="5" y="1"/>
                  </a:lnTo>
                  <a:lnTo>
                    <a:pt x="24" y="0"/>
                  </a:lnTo>
                  <a:lnTo>
                    <a:pt x="24" y="0"/>
                  </a:lnTo>
                  <a:lnTo>
                    <a:pt x="27" y="0"/>
                  </a:lnTo>
                  <a:lnTo>
                    <a:pt x="28" y="1"/>
                  </a:lnTo>
                  <a:lnTo>
                    <a:pt x="29" y="3"/>
                  </a:lnTo>
                  <a:lnTo>
                    <a:pt x="29" y="5"/>
                  </a:lnTo>
                  <a:lnTo>
                    <a:pt x="31" y="26"/>
                  </a:lnTo>
                  <a:lnTo>
                    <a:pt x="31" y="26"/>
                  </a:lnTo>
                  <a:lnTo>
                    <a:pt x="31" y="27"/>
                  </a:lnTo>
                  <a:lnTo>
                    <a:pt x="29" y="28"/>
                  </a:lnTo>
                  <a:lnTo>
                    <a:pt x="28"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442"/>
            <p:cNvSpPr>
              <a:spLocks/>
            </p:cNvSpPr>
            <p:nvPr/>
          </p:nvSpPr>
          <p:spPr bwMode="auto">
            <a:xfrm>
              <a:off x="2706608" y="1548366"/>
              <a:ext cx="37639" cy="37639"/>
            </a:xfrm>
            <a:custGeom>
              <a:avLst/>
              <a:gdLst>
                <a:gd name="T0" fmla="*/ 26 w 31"/>
                <a:gd name="T1" fmla="*/ 29 h 31"/>
                <a:gd name="T2" fmla="*/ 7 w 31"/>
                <a:gd name="T3" fmla="*/ 31 h 31"/>
                <a:gd name="T4" fmla="*/ 7 w 31"/>
                <a:gd name="T5" fmla="*/ 31 h 31"/>
                <a:gd name="T6" fmla="*/ 6 w 31"/>
                <a:gd name="T7" fmla="*/ 31 h 31"/>
                <a:gd name="T8" fmla="*/ 3 w 31"/>
                <a:gd name="T9" fmla="*/ 29 h 31"/>
                <a:gd name="T10" fmla="*/ 2 w 31"/>
                <a:gd name="T11" fmla="*/ 28 h 31"/>
                <a:gd name="T12" fmla="*/ 2 w 31"/>
                <a:gd name="T13" fmla="*/ 25 h 31"/>
                <a:gd name="T14" fmla="*/ 0 w 31"/>
                <a:gd name="T15" fmla="*/ 6 h 31"/>
                <a:gd name="T16" fmla="*/ 0 w 31"/>
                <a:gd name="T17" fmla="*/ 6 h 31"/>
                <a:gd name="T18" fmla="*/ 0 w 31"/>
                <a:gd name="T19" fmla="*/ 4 h 31"/>
                <a:gd name="T20" fmla="*/ 2 w 31"/>
                <a:gd name="T21" fmla="*/ 2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2 h 31"/>
                <a:gd name="T36" fmla="*/ 30 w 31"/>
                <a:gd name="T37" fmla="*/ 5 h 31"/>
                <a:gd name="T38" fmla="*/ 31 w 31"/>
                <a:gd name="T39" fmla="*/ 24 h 31"/>
                <a:gd name="T40" fmla="*/ 31 w 31"/>
                <a:gd name="T41" fmla="*/ 24 h 31"/>
                <a:gd name="T42" fmla="*/ 31 w 31"/>
                <a:gd name="T43" fmla="*/ 27 h 31"/>
                <a:gd name="T44" fmla="*/ 30 w 31"/>
                <a:gd name="T45" fmla="*/ 28 h 31"/>
                <a:gd name="T46" fmla="*/ 29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6" y="31"/>
                  </a:lnTo>
                  <a:lnTo>
                    <a:pt x="3" y="29"/>
                  </a:lnTo>
                  <a:lnTo>
                    <a:pt x="2" y="28"/>
                  </a:lnTo>
                  <a:lnTo>
                    <a:pt x="2" y="25"/>
                  </a:lnTo>
                  <a:lnTo>
                    <a:pt x="0" y="6"/>
                  </a:lnTo>
                  <a:lnTo>
                    <a:pt x="0" y="6"/>
                  </a:lnTo>
                  <a:lnTo>
                    <a:pt x="0" y="4"/>
                  </a:lnTo>
                  <a:lnTo>
                    <a:pt x="2" y="2"/>
                  </a:lnTo>
                  <a:lnTo>
                    <a:pt x="3" y="1"/>
                  </a:lnTo>
                  <a:lnTo>
                    <a:pt x="6" y="1"/>
                  </a:lnTo>
                  <a:lnTo>
                    <a:pt x="25" y="0"/>
                  </a:lnTo>
                  <a:lnTo>
                    <a:pt x="25" y="0"/>
                  </a:lnTo>
                  <a:lnTo>
                    <a:pt x="27" y="0"/>
                  </a:lnTo>
                  <a:lnTo>
                    <a:pt x="29" y="1"/>
                  </a:lnTo>
                  <a:lnTo>
                    <a:pt x="30" y="2"/>
                  </a:lnTo>
                  <a:lnTo>
                    <a:pt x="30" y="5"/>
                  </a:lnTo>
                  <a:lnTo>
                    <a:pt x="31" y="24"/>
                  </a:lnTo>
                  <a:lnTo>
                    <a:pt x="31" y="24"/>
                  </a:lnTo>
                  <a:lnTo>
                    <a:pt x="31" y="27"/>
                  </a:lnTo>
                  <a:lnTo>
                    <a:pt x="30" y="28"/>
                  </a:lnTo>
                  <a:lnTo>
                    <a:pt x="29"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443"/>
            <p:cNvSpPr>
              <a:spLocks/>
            </p:cNvSpPr>
            <p:nvPr/>
          </p:nvSpPr>
          <p:spPr bwMode="auto">
            <a:xfrm>
              <a:off x="2662899" y="1549580"/>
              <a:ext cx="37639" cy="38853"/>
            </a:xfrm>
            <a:custGeom>
              <a:avLst/>
              <a:gdLst>
                <a:gd name="T0" fmla="*/ 26 w 31"/>
                <a:gd name="T1" fmla="*/ 31 h 32"/>
                <a:gd name="T2" fmla="*/ 7 w 31"/>
                <a:gd name="T3" fmla="*/ 32 h 32"/>
                <a:gd name="T4" fmla="*/ 7 w 31"/>
                <a:gd name="T5" fmla="*/ 32 h 32"/>
                <a:gd name="T6" fmla="*/ 4 w 31"/>
                <a:gd name="T7" fmla="*/ 32 h 32"/>
                <a:gd name="T8" fmla="*/ 3 w 31"/>
                <a:gd name="T9" fmla="*/ 31 h 32"/>
                <a:gd name="T10" fmla="*/ 1 w 31"/>
                <a:gd name="T11" fmla="*/ 30 h 32"/>
                <a:gd name="T12" fmla="*/ 1 w 31"/>
                <a:gd name="T13" fmla="*/ 27 h 32"/>
                <a:gd name="T14" fmla="*/ 0 w 31"/>
                <a:gd name="T15" fmla="*/ 7 h 32"/>
                <a:gd name="T16" fmla="*/ 0 w 31"/>
                <a:gd name="T17" fmla="*/ 7 h 32"/>
                <a:gd name="T18" fmla="*/ 0 w 31"/>
                <a:gd name="T19" fmla="*/ 5 h 32"/>
                <a:gd name="T20" fmla="*/ 1 w 31"/>
                <a:gd name="T21" fmla="*/ 4 h 32"/>
                <a:gd name="T22" fmla="*/ 3 w 31"/>
                <a:gd name="T23" fmla="*/ 3 h 32"/>
                <a:gd name="T24" fmla="*/ 5 w 31"/>
                <a:gd name="T25" fmla="*/ 1 h 32"/>
                <a:gd name="T26" fmla="*/ 24 w 31"/>
                <a:gd name="T27" fmla="*/ 0 h 32"/>
                <a:gd name="T28" fmla="*/ 24 w 31"/>
                <a:gd name="T29" fmla="*/ 0 h 32"/>
                <a:gd name="T30" fmla="*/ 26 w 31"/>
                <a:gd name="T31" fmla="*/ 1 h 32"/>
                <a:gd name="T32" fmla="*/ 28 w 31"/>
                <a:gd name="T33" fmla="*/ 1 h 32"/>
                <a:gd name="T34" fmla="*/ 28 w 31"/>
                <a:gd name="T35" fmla="*/ 4 h 32"/>
                <a:gd name="T36" fmla="*/ 30 w 31"/>
                <a:gd name="T37" fmla="*/ 5 h 32"/>
                <a:gd name="T38" fmla="*/ 31 w 31"/>
                <a:gd name="T39" fmla="*/ 26 h 32"/>
                <a:gd name="T40" fmla="*/ 31 w 31"/>
                <a:gd name="T41" fmla="*/ 26 h 32"/>
                <a:gd name="T42" fmla="*/ 31 w 31"/>
                <a:gd name="T43" fmla="*/ 27 h 32"/>
                <a:gd name="T44" fmla="*/ 30 w 31"/>
                <a:gd name="T45" fmla="*/ 30 h 32"/>
                <a:gd name="T46" fmla="*/ 28 w 31"/>
                <a:gd name="T47" fmla="*/ 31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2"/>
                  </a:lnTo>
                  <a:lnTo>
                    <a:pt x="3" y="31"/>
                  </a:lnTo>
                  <a:lnTo>
                    <a:pt x="1" y="30"/>
                  </a:lnTo>
                  <a:lnTo>
                    <a:pt x="1" y="27"/>
                  </a:lnTo>
                  <a:lnTo>
                    <a:pt x="0" y="7"/>
                  </a:lnTo>
                  <a:lnTo>
                    <a:pt x="0" y="7"/>
                  </a:lnTo>
                  <a:lnTo>
                    <a:pt x="0" y="5"/>
                  </a:lnTo>
                  <a:lnTo>
                    <a:pt x="1" y="4"/>
                  </a:lnTo>
                  <a:lnTo>
                    <a:pt x="3" y="3"/>
                  </a:lnTo>
                  <a:lnTo>
                    <a:pt x="5" y="1"/>
                  </a:lnTo>
                  <a:lnTo>
                    <a:pt x="24" y="0"/>
                  </a:lnTo>
                  <a:lnTo>
                    <a:pt x="24" y="0"/>
                  </a:lnTo>
                  <a:lnTo>
                    <a:pt x="26" y="1"/>
                  </a:lnTo>
                  <a:lnTo>
                    <a:pt x="28" y="1"/>
                  </a:lnTo>
                  <a:lnTo>
                    <a:pt x="28" y="4"/>
                  </a:lnTo>
                  <a:lnTo>
                    <a:pt x="30" y="5"/>
                  </a:lnTo>
                  <a:lnTo>
                    <a:pt x="31" y="26"/>
                  </a:lnTo>
                  <a:lnTo>
                    <a:pt x="31" y="26"/>
                  </a:lnTo>
                  <a:lnTo>
                    <a:pt x="31" y="27"/>
                  </a:lnTo>
                  <a:lnTo>
                    <a:pt x="30" y="30"/>
                  </a:lnTo>
                  <a:lnTo>
                    <a:pt x="28" y="31"/>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444"/>
            <p:cNvSpPr>
              <a:spLocks/>
            </p:cNvSpPr>
            <p:nvPr/>
          </p:nvSpPr>
          <p:spPr bwMode="auto">
            <a:xfrm>
              <a:off x="2617975" y="1553223"/>
              <a:ext cx="36425" cy="37639"/>
            </a:xfrm>
            <a:custGeom>
              <a:avLst/>
              <a:gdLst>
                <a:gd name="T0" fmla="*/ 26 w 30"/>
                <a:gd name="T1" fmla="*/ 31 h 31"/>
                <a:gd name="T2" fmla="*/ 7 w 30"/>
                <a:gd name="T3" fmla="*/ 31 h 31"/>
                <a:gd name="T4" fmla="*/ 7 w 30"/>
                <a:gd name="T5" fmla="*/ 31 h 31"/>
                <a:gd name="T6" fmla="*/ 4 w 30"/>
                <a:gd name="T7" fmla="*/ 31 h 31"/>
                <a:gd name="T8" fmla="*/ 3 w 30"/>
                <a:gd name="T9" fmla="*/ 29 h 31"/>
                <a:gd name="T10" fmla="*/ 2 w 30"/>
                <a:gd name="T11" fmla="*/ 28 h 31"/>
                <a:gd name="T12" fmla="*/ 0 w 30"/>
                <a:gd name="T13" fmla="*/ 27 h 31"/>
                <a:gd name="T14" fmla="*/ 0 w 30"/>
                <a:gd name="T15" fmla="*/ 6 h 31"/>
                <a:gd name="T16" fmla="*/ 0 w 30"/>
                <a:gd name="T17" fmla="*/ 6 h 31"/>
                <a:gd name="T18" fmla="*/ 0 w 30"/>
                <a:gd name="T19" fmla="*/ 5 h 31"/>
                <a:gd name="T20" fmla="*/ 2 w 30"/>
                <a:gd name="T21" fmla="*/ 2 h 31"/>
                <a:gd name="T22" fmla="*/ 3 w 30"/>
                <a:gd name="T23" fmla="*/ 1 h 31"/>
                <a:gd name="T24" fmla="*/ 4 w 30"/>
                <a:gd name="T25" fmla="*/ 1 h 31"/>
                <a:gd name="T26" fmla="*/ 23 w 30"/>
                <a:gd name="T27" fmla="*/ 0 h 31"/>
                <a:gd name="T28" fmla="*/ 23 w 30"/>
                <a:gd name="T29" fmla="*/ 0 h 31"/>
                <a:gd name="T30" fmla="*/ 26 w 30"/>
                <a:gd name="T31" fmla="*/ 0 h 31"/>
                <a:gd name="T32" fmla="*/ 27 w 30"/>
                <a:gd name="T33" fmla="*/ 1 h 31"/>
                <a:gd name="T34" fmla="*/ 29 w 30"/>
                <a:gd name="T35" fmla="*/ 2 h 31"/>
                <a:gd name="T36" fmla="*/ 30 w 30"/>
                <a:gd name="T37" fmla="*/ 5 h 31"/>
                <a:gd name="T38" fmla="*/ 30 w 30"/>
                <a:gd name="T39" fmla="*/ 24 h 31"/>
                <a:gd name="T40" fmla="*/ 30 w 30"/>
                <a:gd name="T41" fmla="*/ 24 h 31"/>
                <a:gd name="T42" fmla="*/ 30 w 30"/>
                <a:gd name="T43" fmla="*/ 27 h 31"/>
                <a:gd name="T44" fmla="*/ 29 w 30"/>
                <a:gd name="T45" fmla="*/ 28 h 31"/>
                <a:gd name="T46" fmla="*/ 27 w 30"/>
                <a:gd name="T47" fmla="*/ 29 h 31"/>
                <a:gd name="T48" fmla="*/ 26 w 30"/>
                <a:gd name="T49" fmla="*/ 31 h 31"/>
                <a:gd name="T50" fmla="*/ 26 w 30"/>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1">
                  <a:moveTo>
                    <a:pt x="26" y="31"/>
                  </a:moveTo>
                  <a:lnTo>
                    <a:pt x="7" y="31"/>
                  </a:lnTo>
                  <a:lnTo>
                    <a:pt x="7" y="31"/>
                  </a:lnTo>
                  <a:lnTo>
                    <a:pt x="4" y="31"/>
                  </a:lnTo>
                  <a:lnTo>
                    <a:pt x="3" y="29"/>
                  </a:lnTo>
                  <a:lnTo>
                    <a:pt x="2" y="28"/>
                  </a:lnTo>
                  <a:lnTo>
                    <a:pt x="0" y="27"/>
                  </a:lnTo>
                  <a:lnTo>
                    <a:pt x="0" y="6"/>
                  </a:lnTo>
                  <a:lnTo>
                    <a:pt x="0" y="6"/>
                  </a:lnTo>
                  <a:lnTo>
                    <a:pt x="0" y="5"/>
                  </a:lnTo>
                  <a:lnTo>
                    <a:pt x="2" y="2"/>
                  </a:lnTo>
                  <a:lnTo>
                    <a:pt x="3" y="1"/>
                  </a:lnTo>
                  <a:lnTo>
                    <a:pt x="4" y="1"/>
                  </a:lnTo>
                  <a:lnTo>
                    <a:pt x="23" y="0"/>
                  </a:lnTo>
                  <a:lnTo>
                    <a:pt x="23" y="0"/>
                  </a:lnTo>
                  <a:lnTo>
                    <a:pt x="26" y="0"/>
                  </a:lnTo>
                  <a:lnTo>
                    <a:pt x="27" y="1"/>
                  </a:lnTo>
                  <a:lnTo>
                    <a:pt x="29" y="2"/>
                  </a:lnTo>
                  <a:lnTo>
                    <a:pt x="30" y="5"/>
                  </a:lnTo>
                  <a:lnTo>
                    <a:pt x="30" y="24"/>
                  </a:lnTo>
                  <a:lnTo>
                    <a:pt x="30" y="24"/>
                  </a:lnTo>
                  <a:lnTo>
                    <a:pt x="30" y="27"/>
                  </a:lnTo>
                  <a:lnTo>
                    <a:pt x="29" y="28"/>
                  </a:lnTo>
                  <a:lnTo>
                    <a:pt x="27" y="29"/>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445"/>
            <p:cNvSpPr>
              <a:spLocks/>
            </p:cNvSpPr>
            <p:nvPr/>
          </p:nvSpPr>
          <p:spPr bwMode="auto">
            <a:xfrm>
              <a:off x="2554839" y="1555651"/>
              <a:ext cx="55851" cy="40068"/>
            </a:xfrm>
            <a:custGeom>
              <a:avLst/>
              <a:gdLst>
                <a:gd name="T0" fmla="*/ 40 w 46"/>
                <a:gd name="T1" fmla="*/ 30 h 33"/>
                <a:gd name="T2" fmla="*/ 7 w 46"/>
                <a:gd name="T3" fmla="*/ 33 h 33"/>
                <a:gd name="T4" fmla="*/ 7 w 46"/>
                <a:gd name="T5" fmla="*/ 33 h 33"/>
                <a:gd name="T6" fmla="*/ 4 w 46"/>
                <a:gd name="T7" fmla="*/ 31 h 33"/>
                <a:gd name="T8" fmla="*/ 2 w 46"/>
                <a:gd name="T9" fmla="*/ 31 h 33"/>
                <a:gd name="T10" fmla="*/ 1 w 46"/>
                <a:gd name="T11" fmla="*/ 29 h 33"/>
                <a:gd name="T12" fmla="*/ 1 w 46"/>
                <a:gd name="T13" fmla="*/ 27 h 33"/>
                <a:gd name="T14" fmla="*/ 0 w 46"/>
                <a:gd name="T15" fmla="*/ 7 h 33"/>
                <a:gd name="T16" fmla="*/ 0 w 46"/>
                <a:gd name="T17" fmla="*/ 7 h 33"/>
                <a:gd name="T18" fmla="*/ 0 w 46"/>
                <a:gd name="T19" fmla="*/ 6 h 33"/>
                <a:gd name="T20" fmla="*/ 1 w 46"/>
                <a:gd name="T21" fmla="*/ 4 h 33"/>
                <a:gd name="T22" fmla="*/ 2 w 46"/>
                <a:gd name="T23" fmla="*/ 3 h 33"/>
                <a:gd name="T24" fmla="*/ 4 w 46"/>
                <a:gd name="T25" fmla="*/ 2 h 33"/>
                <a:gd name="T26" fmla="*/ 39 w 46"/>
                <a:gd name="T27" fmla="*/ 0 h 33"/>
                <a:gd name="T28" fmla="*/ 39 w 46"/>
                <a:gd name="T29" fmla="*/ 0 h 33"/>
                <a:gd name="T30" fmla="*/ 42 w 46"/>
                <a:gd name="T31" fmla="*/ 0 h 33"/>
                <a:gd name="T32" fmla="*/ 43 w 46"/>
                <a:gd name="T33" fmla="*/ 2 h 33"/>
                <a:gd name="T34" fmla="*/ 44 w 46"/>
                <a:gd name="T35" fmla="*/ 3 h 33"/>
                <a:gd name="T36" fmla="*/ 44 w 46"/>
                <a:gd name="T37" fmla="*/ 4 h 33"/>
                <a:gd name="T38" fmla="*/ 46 w 46"/>
                <a:gd name="T39" fmla="*/ 25 h 33"/>
                <a:gd name="T40" fmla="*/ 46 w 46"/>
                <a:gd name="T41" fmla="*/ 25 h 33"/>
                <a:gd name="T42" fmla="*/ 46 w 46"/>
                <a:gd name="T43" fmla="*/ 26 h 33"/>
                <a:gd name="T44" fmla="*/ 44 w 46"/>
                <a:gd name="T45" fmla="*/ 29 h 33"/>
                <a:gd name="T46" fmla="*/ 43 w 46"/>
                <a:gd name="T47" fmla="*/ 30 h 33"/>
                <a:gd name="T48" fmla="*/ 40 w 46"/>
                <a:gd name="T49" fmla="*/ 30 h 33"/>
                <a:gd name="T50" fmla="*/ 40 w 46"/>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40" y="30"/>
                  </a:moveTo>
                  <a:lnTo>
                    <a:pt x="7" y="33"/>
                  </a:lnTo>
                  <a:lnTo>
                    <a:pt x="7" y="33"/>
                  </a:lnTo>
                  <a:lnTo>
                    <a:pt x="4" y="31"/>
                  </a:lnTo>
                  <a:lnTo>
                    <a:pt x="2" y="31"/>
                  </a:lnTo>
                  <a:lnTo>
                    <a:pt x="1" y="29"/>
                  </a:lnTo>
                  <a:lnTo>
                    <a:pt x="1" y="27"/>
                  </a:lnTo>
                  <a:lnTo>
                    <a:pt x="0" y="7"/>
                  </a:lnTo>
                  <a:lnTo>
                    <a:pt x="0" y="7"/>
                  </a:lnTo>
                  <a:lnTo>
                    <a:pt x="0" y="6"/>
                  </a:lnTo>
                  <a:lnTo>
                    <a:pt x="1" y="4"/>
                  </a:lnTo>
                  <a:lnTo>
                    <a:pt x="2" y="3"/>
                  </a:lnTo>
                  <a:lnTo>
                    <a:pt x="4" y="2"/>
                  </a:lnTo>
                  <a:lnTo>
                    <a:pt x="39" y="0"/>
                  </a:lnTo>
                  <a:lnTo>
                    <a:pt x="39" y="0"/>
                  </a:lnTo>
                  <a:lnTo>
                    <a:pt x="42" y="0"/>
                  </a:lnTo>
                  <a:lnTo>
                    <a:pt x="43" y="2"/>
                  </a:lnTo>
                  <a:lnTo>
                    <a:pt x="44" y="3"/>
                  </a:lnTo>
                  <a:lnTo>
                    <a:pt x="44" y="4"/>
                  </a:lnTo>
                  <a:lnTo>
                    <a:pt x="46" y="25"/>
                  </a:lnTo>
                  <a:lnTo>
                    <a:pt x="46" y="25"/>
                  </a:lnTo>
                  <a:lnTo>
                    <a:pt x="46" y="26"/>
                  </a:lnTo>
                  <a:lnTo>
                    <a:pt x="44" y="29"/>
                  </a:lnTo>
                  <a:lnTo>
                    <a:pt x="43" y="30"/>
                  </a:lnTo>
                  <a:lnTo>
                    <a:pt x="40" y="30"/>
                  </a:lnTo>
                  <a:lnTo>
                    <a:pt x="40"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446"/>
            <p:cNvSpPr>
              <a:spLocks/>
            </p:cNvSpPr>
            <p:nvPr/>
          </p:nvSpPr>
          <p:spPr bwMode="auto">
            <a:xfrm>
              <a:off x="2508701" y="1559293"/>
              <a:ext cx="36425" cy="37639"/>
            </a:xfrm>
            <a:custGeom>
              <a:avLst/>
              <a:gdLst>
                <a:gd name="T0" fmla="*/ 24 w 30"/>
                <a:gd name="T1" fmla="*/ 31 h 31"/>
                <a:gd name="T2" fmla="*/ 7 w 30"/>
                <a:gd name="T3" fmla="*/ 31 h 31"/>
                <a:gd name="T4" fmla="*/ 7 w 30"/>
                <a:gd name="T5" fmla="*/ 31 h 31"/>
                <a:gd name="T6" fmla="*/ 3 w 30"/>
                <a:gd name="T7" fmla="*/ 30 h 31"/>
                <a:gd name="T8" fmla="*/ 1 w 30"/>
                <a:gd name="T9" fmla="*/ 27 h 31"/>
                <a:gd name="T10" fmla="*/ 0 w 30"/>
                <a:gd name="T11" fmla="*/ 7 h 31"/>
                <a:gd name="T12" fmla="*/ 0 w 30"/>
                <a:gd name="T13" fmla="*/ 7 h 31"/>
                <a:gd name="T14" fmla="*/ 1 w 30"/>
                <a:gd name="T15" fmla="*/ 3 h 31"/>
                <a:gd name="T16" fmla="*/ 4 w 30"/>
                <a:gd name="T17" fmla="*/ 1 h 31"/>
                <a:gd name="T18" fmla="*/ 23 w 30"/>
                <a:gd name="T19" fmla="*/ 0 h 31"/>
                <a:gd name="T20" fmla="*/ 23 w 30"/>
                <a:gd name="T21" fmla="*/ 0 h 31"/>
                <a:gd name="T22" fmla="*/ 27 w 30"/>
                <a:gd name="T23" fmla="*/ 1 h 31"/>
                <a:gd name="T24" fmla="*/ 28 w 30"/>
                <a:gd name="T25" fmla="*/ 6 h 31"/>
                <a:gd name="T26" fmla="*/ 30 w 30"/>
                <a:gd name="T27" fmla="*/ 26 h 31"/>
                <a:gd name="T28" fmla="*/ 30 w 30"/>
                <a:gd name="T29" fmla="*/ 26 h 31"/>
                <a:gd name="T30" fmla="*/ 28 w 30"/>
                <a:gd name="T31" fmla="*/ 28 h 31"/>
                <a:gd name="T32" fmla="*/ 24 w 30"/>
                <a:gd name="T33" fmla="*/ 31 h 31"/>
                <a:gd name="T34" fmla="*/ 24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1"/>
                  </a:moveTo>
                  <a:lnTo>
                    <a:pt x="7" y="31"/>
                  </a:lnTo>
                  <a:lnTo>
                    <a:pt x="7" y="31"/>
                  </a:lnTo>
                  <a:lnTo>
                    <a:pt x="3" y="30"/>
                  </a:lnTo>
                  <a:lnTo>
                    <a:pt x="1" y="27"/>
                  </a:lnTo>
                  <a:lnTo>
                    <a:pt x="0" y="7"/>
                  </a:lnTo>
                  <a:lnTo>
                    <a:pt x="0" y="7"/>
                  </a:lnTo>
                  <a:lnTo>
                    <a:pt x="1" y="3"/>
                  </a:lnTo>
                  <a:lnTo>
                    <a:pt x="4" y="1"/>
                  </a:lnTo>
                  <a:lnTo>
                    <a:pt x="23" y="0"/>
                  </a:lnTo>
                  <a:lnTo>
                    <a:pt x="23" y="0"/>
                  </a:lnTo>
                  <a:lnTo>
                    <a:pt x="27" y="1"/>
                  </a:lnTo>
                  <a:lnTo>
                    <a:pt x="28" y="6"/>
                  </a:lnTo>
                  <a:lnTo>
                    <a:pt x="30" y="26"/>
                  </a:lnTo>
                  <a:lnTo>
                    <a:pt x="30" y="26"/>
                  </a:lnTo>
                  <a:lnTo>
                    <a:pt x="28"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8" name="Freeform 447"/>
            <p:cNvSpPr>
              <a:spLocks/>
            </p:cNvSpPr>
            <p:nvPr/>
          </p:nvSpPr>
          <p:spPr bwMode="auto">
            <a:xfrm>
              <a:off x="2638616" y="1384454"/>
              <a:ext cx="252545" cy="137200"/>
            </a:xfrm>
            <a:custGeom>
              <a:avLst/>
              <a:gdLst>
                <a:gd name="T0" fmla="*/ 202 w 208"/>
                <a:gd name="T1" fmla="*/ 102 h 113"/>
                <a:gd name="T2" fmla="*/ 10 w 208"/>
                <a:gd name="T3" fmla="*/ 113 h 113"/>
                <a:gd name="T4" fmla="*/ 10 w 208"/>
                <a:gd name="T5" fmla="*/ 113 h 113"/>
                <a:gd name="T6" fmla="*/ 9 w 208"/>
                <a:gd name="T7" fmla="*/ 113 h 113"/>
                <a:gd name="T8" fmla="*/ 6 w 208"/>
                <a:gd name="T9" fmla="*/ 112 h 113"/>
                <a:gd name="T10" fmla="*/ 6 w 208"/>
                <a:gd name="T11" fmla="*/ 110 h 113"/>
                <a:gd name="T12" fmla="*/ 5 w 208"/>
                <a:gd name="T13" fmla="*/ 108 h 113"/>
                <a:gd name="T14" fmla="*/ 0 w 208"/>
                <a:gd name="T15" fmla="*/ 16 h 113"/>
                <a:gd name="T16" fmla="*/ 0 w 208"/>
                <a:gd name="T17" fmla="*/ 16 h 113"/>
                <a:gd name="T18" fmla="*/ 0 w 208"/>
                <a:gd name="T19" fmla="*/ 15 h 113"/>
                <a:gd name="T20" fmla="*/ 1 w 208"/>
                <a:gd name="T21" fmla="*/ 12 h 113"/>
                <a:gd name="T22" fmla="*/ 2 w 208"/>
                <a:gd name="T23" fmla="*/ 10 h 113"/>
                <a:gd name="T24" fmla="*/ 5 w 208"/>
                <a:gd name="T25" fmla="*/ 10 h 113"/>
                <a:gd name="T26" fmla="*/ 195 w 208"/>
                <a:gd name="T27" fmla="*/ 0 h 113"/>
                <a:gd name="T28" fmla="*/ 195 w 208"/>
                <a:gd name="T29" fmla="*/ 0 h 113"/>
                <a:gd name="T30" fmla="*/ 198 w 208"/>
                <a:gd name="T31" fmla="*/ 0 h 113"/>
                <a:gd name="T32" fmla="*/ 199 w 208"/>
                <a:gd name="T33" fmla="*/ 1 h 113"/>
                <a:gd name="T34" fmla="*/ 201 w 208"/>
                <a:gd name="T35" fmla="*/ 2 h 113"/>
                <a:gd name="T36" fmla="*/ 202 w 208"/>
                <a:gd name="T37" fmla="*/ 4 h 113"/>
                <a:gd name="T38" fmla="*/ 208 w 208"/>
                <a:gd name="T39" fmla="*/ 96 h 113"/>
                <a:gd name="T40" fmla="*/ 208 w 208"/>
                <a:gd name="T41" fmla="*/ 96 h 113"/>
                <a:gd name="T42" fmla="*/ 206 w 208"/>
                <a:gd name="T43" fmla="*/ 98 h 113"/>
                <a:gd name="T44" fmla="*/ 206 w 208"/>
                <a:gd name="T45" fmla="*/ 100 h 113"/>
                <a:gd name="T46" fmla="*/ 203 w 208"/>
                <a:gd name="T47" fmla="*/ 101 h 113"/>
                <a:gd name="T48" fmla="*/ 202 w 208"/>
                <a:gd name="T49" fmla="*/ 102 h 113"/>
                <a:gd name="T50" fmla="*/ 202 w 208"/>
                <a:gd name="T51" fmla="*/ 10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113">
                  <a:moveTo>
                    <a:pt x="202" y="102"/>
                  </a:moveTo>
                  <a:lnTo>
                    <a:pt x="10" y="113"/>
                  </a:lnTo>
                  <a:lnTo>
                    <a:pt x="10" y="113"/>
                  </a:lnTo>
                  <a:lnTo>
                    <a:pt x="9" y="113"/>
                  </a:lnTo>
                  <a:lnTo>
                    <a:pt x="6" y="112"/>
                  </a:lnTo>
                  <a:lnTo>
                    <a:pt x="6" y="110"/>
                  </a:lnTo>
                  <a:lnTo>
                    <a:pt x="5" y="108"/>
                  </a:lnTo>
                  <a:lnTo>
                    <a:pt x="0" y="16"/>
                  </a:lnTo>
                  <a:lnTo>
                    <a:pt x="0" y="16"/>
                  </a:lnTo>
                  <a:lnTo>
                    <a:pt x="0" y="15"/>
                  </a:lnTo>
                  <a:lnTo>
                    <a:pt x="1" y="12"/>
                  </a:lnTo>
                  <a:lnTo>
                    <a:pt x="2" y="10"/>
                  </a:lnTo>
                  <a:lnTo>
                    <a:pt x="5" y="10"/>
                  </a:lnTo>
                  <a:lnTo>
                    <a:pt x="195" y="0"/>
                  </a:lnTo>
                  <a:lnTo>
                    <a:pt x="195" y="0"/>
                  </a:lnTo>
                  <a:lnTo>
                    <a:pt x="198" y="0"/>
                  </a:lnTo>
                  <a:lnTo>
                    <a:pt x="199" y="1"/>
                  </a:lnTo>
                  <a:lnTo>
                    <a:pt x="201" y="2"/>
                  </a:lnTo>
                  <a:lnTo>
                    <a:pt x="202" y="4"/>
                  </a:lnTo>
                  <a:lnTo>
                    <a:pt x="208" y="96"/>
                  </a:lnTo>
                  <a:lnTo>
                    <a:pt x="208" y="96"/>
                  </a:lnTo>
                  <a:lnTo>
                    <a:pt x="206" y="98"/>
                  </a:lnTo>
                  <a:lnTo>
                    <a:pt x="206" y="100"/>
                  </a:lnTo>
                  <a:lnTo>
                    <a:pt x="203" y="101"/>
                  </a:lnTo>
                  <a:lnTo>
                    <a:pt x="202" y="102"/>
                  </a:lnTo>
                  <a:lnTo>
                    <a:pt x="202" y="102"/>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9" name="Freeform 448"/>
            <p:cNvSpPr>
              <a:spLocks/>
            </p:cNvSpPr>
            <p:nvPr/>
          </p:nvSpPr>
          <p:spPr bwMode="auto">
            <a:xfrm>
              <a:off x="2762460" y="1349244"/>
              <a:ext cx="120202" cy="31568"/>
            </a:xfrm>
            <a:custGeom>
              <a:avLst/>
              <a:gdLst>
                <a:gd name="T0" fmla="*/ 97 w 99"/>
                <a:gd name="T1" fmla="*/ 21 h 26"/>
                <a:gd name="T2" fmla="*/ 3 w 99"/>
                <a:gd name="T3" fmla="*/ 26 h 26"/>
                <a:gd name="T4" fmla="*/ 3 w 99"/>
                <a:gd name="T5" fmla="*/ 26 h 26"/>
                <a:gd name="T6" fmla="*/ 2 w 99"/>
                <a:gd name="T7" fmla="*/ 26 h 26"/>
                <a:gd name="T8" fmla="*/ 0 w 99"/>
                <a:gd name="T9" fmla="*/ 7 h 26"/>
                <a:gd name="T10" fmla="*/ 0 w 99"/>
                <a:gd name="T11" fmla="*/ 7 h 26"/>
                <a:gd name="T12" fmla="*/ 2 w 99"/>
                <a:gd name="T13" fmla="*/ 6 h 26"/>
                <a:gd name="T14" fmla="*/ 96 w 99"/>
                <a:gd name="T15" fmla="*/ 0 h 26"/>
                <a:gd name="T16" fmla="*/ 96 w 99"/>
                <a:gd name="T17" fmla="*/ 0 h 26"/>
                <a:gd name="T18" fmla="*/ 97 w 99"/>
                <a:gd name="T19" fmla="*/ 0 h 26"/>
                <a:gd name="T20" fmla="*/ 99 w 99"/>
                <a:gd name="T21" fmla="*/ 19 h 26"/>
                <a:gd name="T22" fmla="*/ 99 w 99"/>
                <a:gd name="T23" fmla="*/ 19 h 26"/>
                <a:gd name="T24" fmla="*/ 97 w 99"/>
                <a:gd name="T25" fmla="*/ 21 h 26"/>
                <a:gd name="T26" fmla="*/ 97 w 99"/>
                <a:gd name="T2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6">
                  <a:moveTo>
                    <a:pt x="97" y="21"/>
                  </a:moveTo>
                  <a:lnTo>
                    <a:pt x="3" y="26"/>
                  </a:lnTo>
                  <a:lnTo>
                    <a:pt x="3" y="26"/>
                  </a:lnTo>
                  <a:lnTo>
                    <a:pt x="2" y="26"/>
                  </a:lnTo>
                  <a:lnTo>
                    <a:pt x="0" y="7"/>
                  </a:lnTo>
                  <a:lnTo>
                    <a:pt x="0" y="7"/>
                  </a:lnTo>
                  <a:lnTo>
                    <a:pt x="2" y="6"/>
                  </a:lnTo>
                  <a:lnTo>
                    <a:pt x="96" y="0"/>
                  </a:lnTo>
                  <a:lnTo>
                    <a:pt x="96" y="0"/>
                  </a:lnTo>
                  <a:lnTo>
                    <a:pt x="97" y="0"/>
                  </a:lnTo>
                  <a:lnTo>
                    <a:pt x="99" y="19"/>
                  </a:lnTo>
                  <a:lnTo>
                    <a:pt x="99" y="19"/>
                  </a:lnTo>
                  <a:lnTo>
                    <a:pt x="97" y="21"/>
                  </a:lnTo>
                  <a:lnTo>
                    <a:pt x="97" y="2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449"/>
            <p:cNvSpPr>
              <a:spLocks/>
            </p:cNvSpPr>
            <p:nvPr/>
          </p:nvSpPr>
          <p:spPr bwMode="auto">
            <a:xfrm>
              <a:off x="2636187" y="1356529"/>
              <a:ext cx="120202" cy="32783"/>
            </a:xfrm>
            <a:custGeom>
              <a:avLst/>
              <a:gdLst>
                <a:gd name="T0" fmla="*/ 97 w 99"/>
                <a:gd name="T1" fmla="*/ 21 h 27"/>
                <a:gd name="T2" fmla="*/ 2 w 99"/>
                <a:gd name="T3" fmla="*/ 27 h 27"/>
                <a:gd name="T4" fmla="*/ 2 w 99"/>
                <a:gd name="T5" fmla="*/ 27 h 27"/>
                <a:gd name="T6" fmla="*/ 0 w 99"/>
                <a:gd name="T7" fmla="*/ 25 h 27"/>
                <a:gd name="T8" fmla="*/ 0 w 99"/>
                <a:gd name="T9" fmla="*/ 6 h 27"/>
                <a:gd name="T10" fmla="*/ 0 w 99"/>
                <a:gd name="T11" fmla="*/ 6 h 27"/>
                <a:gd name="T12" fmla="*/ 0 w 99"/>
                <a:gd name="T13" fmla="*/ 5 h 27"/>
                <a:gd name="T14" fmla="*/ 96 w 99"/>
                <a:gd name="T15" fmla="*/ 0 h 27"/>
                <a:gd name="T16" fmla="*/ 96 w 99"/>
                <a:gd name="T17" fmla="*/ 0 h 27"/>
                <a:gd name="T18" fmla="*/ 97 w 99"/>
                <a:gd name="T19" fmla="*/ 1 h 27"/>
                <a:gd name="T20" fmla="*/ 99 w 99"/>
                <a:gd name="T21" fmla="*/ 20 h 27"/>
                <a:gd name="T22" fmla="*/ 99 w 99"/>
                <a:gd name="T23" fmla="*/ 20 h 27"/>
                <a:gd name="T24" fmla="*/ 97 w 99"/>
                <a:gd name="T25" fmla="*/ 21 h 27"/>
                <a:gd name="T26" fmla="*/ 97 w 99"/>
                <a:gd name="T2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7">
                  <a:moveTo>
                    <a:pt x="97" y="21"/>
                  </a:moveTo>
                  <a:lnTo>
                    <a:pt x="2" y="27"/>
                  </a:lnTo>
                  <a:lnTo>
                    <a:pt x="2" y="27"/>
                  </a:lnTo>
                  <a:lnTo>
                    <a:pt x="0" y="25"/>
                  </a:lnTo>
                  <a:lnTo>
                    <a:pt x="0" y="6"/>
                  </a:lnTo>
                  <a:lnTo>
                    <a:pt x="0" y="6"/>
                  </a:lnTo>
                  <a:lnTo>
                    <a:pt x="0" y="5"/>
                  </a:lnTo>
                  <a:lnTo>
                    <a:pt x="96" y="0"/>
                  </a:lnTo>
                  <a:lnTo>
                    <a:pt x="96" y="0"/>
                  </a:lnTo>
                  <a:lnTo>
                    <a:pt x="97" y="1"/>
                  </a:lnTo>
                  <a:lnTo>
                    <a:pt x="99" y="20"/>
                  </a:lnTo>
                  <a:lnTo>
                    <a:pt x="99" y="20"/>
                  </a:lnTo>
                  <a:lnTo>
                    <a:pt x="97" y="21"/>
                  </a:lnTo>
                  <a:lnTo>
                    <a:pt x="97" y="2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450"/>
            <p:cNvSpPr>
              <a:spLocks/>
            </p:cNvSpPr>
            <p:nvPr/>
          </p:nvSpPr>
          <p:spPr bwMode="auto">
            <a:xfrm>
              <a:off x="2377572" y="2018245"/>
              <a:ext cx="846269" cy="49781"/>
            </a:xfrm>
            <a:custGeom>
              <a:avLst/>
              <a:gdLst>
                <a:gd name="T0" fmla="*/ 697 w 697"/>
                <a:gd name="T1" fmla="*/ 0 h 41"/>
                <a:gd name="T2" fmla="*/ 697 w 697"/>
                <a:gd name="T3" fmla="*/ 0 h 41"/>
                <a:gd name="T4" fmla="*/ 0 w 697"/>
                <a:gd name="T5" fmla="*/ 41 h 41"/>
                <a:gd name="T6" fmla="*/ 697 w 697"/>
                <a:gd name="T7" fmla="*/ 0 h 41"/>
              </a:gdLst>
              <a:ahLst/>
              <a:cxnLst>
                <a:cxn ang="0">
                  <a:pos x="T0" y="T1"/>
                </a:cxn>
                <a:cxn ang="0">
                  <a:pos x="T2" y="T3"/>
                </a:cxn>
                <a:cxn ang="0">
                  <a:pos x="T4" y="T5"/>
                </a:cxn>
                <a:cxn ang="0">
                  <a:pos x="T6" y="T7"/>
                </a:cxn>
              </a:cxnLst>
              <a:rect l="0" t="0" r="r" b="b"/>
              <a:pathLst>
                <a:path w="697" h="41">
                  <a:moveTo>
                    <a:pt x="697" y="0"/>
                  </a:moveTo>
                  <a:lnTo>
                    <a:pt x="697" y="0"/>
                  </a:lnTo>
                  <a:lnTo>
                    <a:pt x="0" y="41"/>
                  </a:lnTo>
                  <a:lnTo>
                    <a:pt x="697" y="0"/>
                  </a:lnTo>
                  <a:close/>
                </a:path>
              </a:pathLst>
            </a:custGeom>
            <a:solidFill>
              <a:srgbClr val="7A9F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451"/>
            <p:cNvSpPr>
              <a:spLocks/>
            </p:cNvSpPr>
            <p:nvPr/>
          </p:nvSpPr>
          <p:spPr bwMode="auto">
            <a:xfrm>
              <a:off x="2377572" y="2018245"/>
              <a:ext cx="846269" cy="49781"/>
            </a:xfrm>
            <a:custGeom>
              <a:avLst/>
              <a:gdLst>
                <a:gd name="T0" fmla="*/ 697 w 697"/>
                <a:gd name="T1" fmla="*/ 0 h 41"/>
                <a:gd name="T2" fmla="*/ 697 w 697"/>
                <a:gd name="T3" fmla="*/ 0 h 41"/>
                <a:gd name="T4" fmla="*/ 0 w 697"/>
                <a:gd name="T5" fmla="*/ 41 h 41"/>
                <a:gd name="T6" fmla="*/ 697 w 697"/>
                <a:gd name="T7" fmla="*/ 0 h 41"/>
              </a:gdLst>
              <a:ahLst/>
              <a:cxnLst>
                <a:cxn ang="0">
                  <a:pos x="T0" y="T1"/>
                </a:cxn>
                <a:cxn ang="0">
                  <a:pos x="T2" y="T3"/>
                </a:cxn>
                <a:cxn ang="0">
                  <a:pos x="T4" y="T5"/>
                </a:cxn>
                <a:cxn ang="0">
                  <a:pos x="T6" y="T7"/>
                </a:cxn>
              </a:cxnLst>
              <a:rect l="0" t="0" r="r" b="b"/>
              <a:pathLst>
                <a:path w="697" h="41">
                  <a:moveTo>
                    <a:pt x="697" y="0"/>
                  </a:moveTo>
                  <a:lnTo>
                    <a:pt x="697" y="0"/>
                  </a:lnTo>
                  <a:lnTo>
                    <a:pt x="0" y="41"/>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452"/>
            <p:cNvSpPr>
              <a:spLocks/>
            </p:cNvSpPr>
            <p:nvPr/>
          </p:nvSpPr>
          <p:spPr bwMode="auto">
            <a:xfrm>
              <a:off x="2377572" y="1906542"/>
              <a:ext cx="846269" cy="161483"/>
            </a:xfrm>
            <a:custGeom>
              <a:avLst/>
              <a:gdLst>
                <a:gd name="T0" fmla="*/ 36 w 697"/>
                <a:gd name="T1" fmla="*/ 0 h 133"/>
                <a:gd name="T2" fmla="*/ 36 w 697"/>
                <a:gd name="T3" fmla="*/ 0 h 133"/>
                <a:gd name="T4" fmla="*/ 0 w 697"/>
                <a:gd name="T5" fmla="*/ 133 h 133"/>
                <a:gd name="T6" fmla="*/ 697 w 697"/>
                <a:gd name="T7" fmla="*/ 92 h 133"/>
                <a:gd name="T8" fmla="*/ 36 w 697"/>
                <a:gd name="T9" fmla="*/ 0 h 133"/>
              </a:gdLst>
              <a:ahLst/>
              <a:cxnLst>
                <a:cxn ang="0">
                  <a:pos x="T0" y="T1"/>
                </a:cxn>
                <a:cxn ang="0">
                  <a:pos x="T2" y="T3"/>
                </a:cxn>
                <a:cxn ang="0">
                  <a:pos x="T4" y="T5"/>
                </a:cxn>
                <a:cxn ang="0">
                  <a:pos x="T6" y="T7"/>
                </a:cxn>
                <a:cxn ang="0">
                  <a:pos x="T8" y="T9"/>
                </a:cxn>
              </a:cxnLst>
              <a:rect l="0" t="0" r="r" b="b"/>
              <a:pathLst>
                <a:path w="697" h="133">
                  <a:moveTo>
                    <a:pt x="36" y="0"/>
                  </a:moveTo>
                  <a:lnTo>
                    <a:pt x="36" y="0"/>
                  </a:lnTo>
                  <a:lnTo>
                    <a:pt x="0" y="133"/>
                  </a:lnTo>
                  <a:lnTo>
                    <a:pt x="697" y="92"/>
                  </a:lnTo>
                  <a:lnTo>
                    <a:pt x="36" y="0"/>
                  </a:lnTo>
                  <a:close/>
                </a:path>
              </a:pathLst>
            </a:custGeom>
            <a:solidFill>
              <a:srgbClr val="93C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453"/>
            <p:cNvSpPr>
              <a:spLocks/>
            </p:cNvSpPr>
            <p:nvPr/>
          </p:nvSpPr>
          <p:spPr bwMode="auto">
            <a:xfrm>
              <a:off x="2377572" y="1906542"/>
              <a:ext cx="846269" cy="161483"/>
            </a:xfrm>
            <a:custGeom>
              <a:avLst/>
              <a:gdLst>
                <a:gd name="T0" fmla="*/ 36 w 697"/>
                <a:gd name="T1" fmla="*/ 0 h 133"/>
                <a:gd name="T2" fmla="*/ 36 w 697"/>
                <a:gd name="T3" fmla="*/ 0 h 133"/>
                <a:gd name="T4" fmla="*/ 0 w 697"/>
                <a:gd name="T5" fmla="*/ 133 h 133"/>
                <a:gd name="T6" fmla="*/ 697 w 697"/>
                <a:gd name="T7" fmla="*/ 92 h 133"/>
                <a:gd name="T8" fmla="*/ 36 w 697"/>
                <a:gd name="T9" fmla="*/ 0 h 133"/>
              </a:gdLst>
              <a:ahLst/>
              <a:cxnLst>
                <a:cxn ang="0">
                  <a:pos x="T0" y="T1"/>
                </a:cxn>
                <a:cxn ang="0">
                  <a:pos x="T2" y="T3"/>
                </a:cxn>
                <a:cxn ang="0">
                  <a:pos x="T4" y="T5"/>
                </a:cxn>
                <a:cxn ang="0">
                  <a:pos x="T6" y="T7"/>
                </a:cxn>
                <a:cxn ang="0">
                  <a:pos x="T8" y="T9"/>
                </a:cxn>
              </a:cxnLst>
              <a:rect l="0" t="0" r="r" b="b"/>
              <a:pathLst>
                <a:path w="697" h="133">
                  <a:moveTo>
                    <a:pt x="36" y="0"/>
                  </a:moveTo>
                  <a:lnTo>
                    <a:pt x="36" y="0"/>
                  </a:lnTo>
                  <a:lnTo>
                    <a:pt x="0" y="133"/>
                  </a:lnTo>
                  <a:lnTo>
                    <a:pt x="697" y="92"/>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5" name="Freeform 691"/>
            <p:cNvSpPr>
              <a:spLocks/>
            </p:cNvSpPr>
            <p:nvPr/>
          </p:nvSpPr>
          <p:spPr bwMode="auto">
            <a:xfrm>
              <a:off x="2830453" y="1429379"/>
              <a:ext cx="194265" cy="264686"/>
            </a:xfrm>
            <a:custGeom>
              <a:avLst/>
              <a:gdLst>
                <a:gd name="T0" fmla="*/ 25 w 160"/>
                <a:gd name="T1" fmla="*/ 191 h 218"/>
                <a:gd name="T2" fmla="*/ 45 w 160"/>
                <a:gd name="T3" fmla="*/ 156 h 218"/>
                <a:gd name="T4" fmla="*/ 56 w 160"/>
                <a:gd name="T5" fmla="*/ 141 h 218"/>
                <a:gd name="T6" fmla="*/ 58 w 160"/>
                <a:gd name="T7" fmla="*/ 142 h 218"/>
                <a:gd name="T8" fmla="*/ 52 w 160"/>
                <a:gd name="T9" fmla="*/ 183 h 218"/>
                <a:gd name="T10" fmla="*/ 51 w 160"/>
                <a:gd name="T11" fmla="*/ 203 h 218"/>
                <a:gd name="T12" fmla="*/ 52 w 160"/>
                <a:gd name="T13" fmla="*/ 211 h 218"/>
                <a:gd name="T14" fmla="*/ 56 w 160"/>
                <a:gd name="T15" fmla="*/ 216 h 218"/>
                <a:gd name="T16" fmla="*/ 62 w 160"/>
                <a:gd name="T17" fmla="*/ 218 h 218"/>
                <a:gd name="T18" fmla="*/ 68 w 160"/>
                <a:gd name="T19" fmla="*/ 216 h 218"/>
                <a:gd name="T20" fmla="*/ 72 w 160"/>
                <a:gd name="T21" fmla="*/ 212 h 218"/>
                <a:gd name="T22" fmla="*/ 79 w 160"/>
                <a:gd name="T23" fmla="*/ 199 h 218"/>
                <a:gd name="T24" fmla="*/ 81 w 160"/>
                <a:gd name="T25" fmla="*/ 189 h 218"/>
                <a:gd name="T26" fmla="*/ 90 w 160"/>
                <a:gd name="T27" fmla="*/ 157 h 218"/>
                <a:gd name="T28" fmla="*/ 95 w 160"/>
                <a:gd name="T29" fmla="*/ 148 h 218"/>
                <a:gd name="T30" fmla="*/ 94 w 160"/>
                <a:gd name="T31" fmla="*/ 158 h 218"/>
                <a:gd name="T32" fmla="*/ 93 w 160"/>
                <a:gd name="T33" fmla="*/ 180 h 218"/>
                <a:gd name="T34" fmla="*/ 95 w 160"/>
                <a:gd name="T35" fmla="*/ 196 h 218"/>
                <a:gd name="T36" fmla="*/ 99 w 160"/>
                <a:gd name="T37" fmla="*/ 202 h 218"/>
                <a:gd name="T38" fmla="*/ 106 w 160"/>
                <a:gd name="T39" fmla="*/ 203 h 218"/>
                <a:gd name="T40" fmla="*/ 110 w 160"/>
                <a:gd name="T41" fmla="*/ 200 h 218"/>
                <a:gd name="T42" fmla="*/ 116 w 160"/>
                <a:gd name="T43" fmla="*/ 187 h 218"/>
                <a:gd name="T44" fmla="*/ 131 w 160"/>
                <a:gd name="T45" fmla="*/ 122 h 218"/>
                <a:gd name="T46" fmla="*/ 139 w 160"/>
                <a:gd name="T47" fmla="*/ 99 h 218"/>
                <a:gd name="T48" fmla="*/ 153 w 160"/>
                <a:gd name="T49" fmla="*/ 59 h 218"/>
                <a:gd name="T50" fmla="*/ 160 w 160"/>
                <a:gd name="T51" fmla="*/ 33 h 218"/>
                <a:gd name="T52" fmla="*/ 135 w 160"/>
                <a:gd name="T53" fmla="*/ 18 h 218"/>
                <a:gd name="T54" fmla="*/ 110 w 160"/>
                <a:gd name="T55" fmla="*/ 0 h 218"/>
                <a:gd name="T56" fmla="*/ 102 w 160"/>
                <a:gd name="T57" fmla="*/ 7 h 218"/>
                <a:gd name="T58" fmla="*/ 67 w 160"/>
                <a:gd name="T59" fmla="*/ 29 h 218"/>
                <a:gd name="T60" fmla="*/ 33 w 160"/>
                <a:gd name="T61" fmla="*/ 45 h 218"/>
                <a:gd name="T62" fmla="*/ 2 w 160"/>
                <a:gd name="T63" fmla="*/ 54 h 218"/>
                <a:gd name="T64" fmla="*/ 1 w 160"/>
                <a:gd name="T65" fmla="*/ 59 h 218"/>
                <a:gd name="T66" fmla="*/ 1 w 160"/>
                <a:gd name="T67" fmla="*/ 68 h 218"/>
                <a:gd name="T68" fmla="*/ 8 w 160"/>
                <a:gd name="T69" fmla="*/ 77 h 218"/>
                <a:gd name="T70" fmla="*/ 25 w 160"/>
                <a:gd name="T71" fmla="*/ 79 h 218"/>
                <a:gd name="T72" fmla="*/ 37 w 160"/>
                <a:gd name="T73" fmla="*/ 76 h 218"/>
                <a:gd name="T74" fmla="*/ 52 w 160"/>
                <a:gd name="T75" fmla="*/ 71 h 218"/>
                <a:gd name="T76" fmla="*/ 55 w 160"/>
                <a:gd name="T77" fmla="*/ 68 h 218"/>
                <a:gd name="T78" fmla="*/ 13 w 160"/>
                <a:gd name="T79" fmla="*/ 148 h 218"/>
                <a:gd name="T80" fmla="*/ 1 w 160"/>
                <a:gd name="T81" fmla="*/ 181 h 218"/>
                <a:gd name="T82" fmla="*/ 0 w 160"/>
                <a:gd name="T83" fmla="*/ 194 h 218"/>
                <a:gd name="T84" fmla="*/ 2 w 160"/>
                <a:gd name="T85" fmla="*/ 200 h 218"/>
                <a:gd name="T86" fmla="*/ 8 w 160"/>
                <a:gd name="T87" fmla="*/ 204 h 218"/>
                <a:gd name="T88" fmla="*/ 13 w 160"/>
                <a:gd name="T89" fmla="*/ 203 h 218"/>
                <a:gd name="T90" fmla="*/ 20 w 160"/>
                <a:gd name="T91" fmla="*/ 199 h 218"/>
                <a:gd name="T92" fmla="*/ 25 w 160"/>
                <a:gd name="T93" fmla="*/ 19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 h="218">
                  <a:moveTo>
                    <a:pt x="25" y="191"/>
                  </a:moveTo>
                  <a:lnTo>
                    <a:pt x="25" y="191"/>
                  </a:lnTo>
                  <a:lnTo>
                    <a:pt x="33" y="175"/>
                  </a:lnTo>
                  <a:lnTo>
                    <a:pt x="45" y="156"/>
                  </a:lnTo>
                  <a:lnTo>
                    <a:pt x="54" y="144"/>
                  </a:lnTo>
                  <a:lnTo>
                    <a:pt x="56" y="141"/>
                  </a:lnTo>
                  <a:lnTo>
                    <a:pt x="58" y="141"/>
                  </a:lnTo>
                  <a:lnTo>
                    <a:pt x="58" y="142"/>
                  </a:lnTo>
                  <a:lnTo>
                    <a:pt x="58" y="142"/>
                  </a:lnTo>
                  <a:lnTo>
                    <a:pt x="52" y="183"/>
                  </a:lnTo>
                  <a:lnTo>
                    <a:pt x="51" y="203"/>
                  </a:lnTo>
                  <a:lnTo>
                    <a:pt x="51" y="203"/>
                  </a:lnTo>
                  <a:lnTo>
                    <a:pt x="51" y="207"/>
                  </a:lnTo>
                  <a:lnTo>
                    <a:pt x="52" y="211"/>
                  </a:lnTo>
                  <a:lnTo>
                    <a:pt x="54" y="214"/>
                  </a:lnTo>
                  <a:lnTo>
                    <a:pt x="56" y="216"/>
                  </a:lnTo>
                  <a:lnTo>
                    <a:pt x="59" y="218"/>
                  </a:lnTo>
                  <a:lnTo>
                    <a:pt x="62" y="218"/>
                  </a:lnTo>
                  <a:lnTo>
                    <a:pt x="66" y="218"/>
                  </a:lnTo>
                  <a:lnTo>
                    <a:pt x="68" y="216"/>
                  </a:lnTo>
                  <a:lnTo>
                    <a:pt x="68" y="216"/>
                  </a:lnTo>
                  <a:lnTo>
                    <a:pt x="72" y="212"/>
                  </a:lnTo>
                  <a:lnTo>
                    <a:pt x="77" y="207"/>
                  </a:lnTo>
                  <a:lnTo>
                    <a:pt x="79" y="199"/>
                  </a:lnTo>
                  <a:lnTo>
                    <a:pt x="81" y="189"/>
                  </a:lnTo>
                  <a:lnTo>
                    <a:pt x="81" y="189"/>
                  </a:lnTo>
                  <a:lnTo>
                    <a:pt x="85" y="171"/>
                  </a:lnTo>
                  <a:lnTo>
                    <a:pt x="90" y="157"/>
                  </a:lnTo>
                  <a:lnTo>
                    <a:pt x="93" y="149"/>
                  </a:lnTo>
                  <a:lnTo>
                    <a:pt x="95" y="148"/>
                  </a:lnTo>
                  <a:lnTo>
                    <a:pt x="95" y="148"/>
                  </a:lnTo>
                  <a:lnTo>
                    <a:pt x="94" y="158"/>
                  </a:lnTo>
                  <a:lnTo>
                    <a:pt x="93" y="169"/>
                  </a:lnTo>
                  <a:lnTo>
                    <a:pt x="93" y="180"/>
                  </a:lnTo>
                  <a:lnTo>
                    <a:pt x="94" y="191"/>
                  </a:lnTo>
                  <a:lnTo>
                    <a:pt x="95" y="196"/>
                  </a:lnTo>
                  <a:lnTo>
                    <a:pt x="97" y="199"/>
                  </a:lnTo>
                  <a:lnTo>
                    <a:pt x="99" y="202"/>
                  </a:lnTo>
                  <a:lnTo>
                    <a:pt x="102" y="203"/>
                  </a:lnTo>
                  <a:lnTo>
                    <a:pt x="106" y="203"/>
                  </a:lnTo>
                  <a:lnTo>
                    <a:pt x="110" y="200"/>
                  </a:lnTo>
                  <a:lnTo>
                    <a:pt x="110" y="200"/>
                  </a:lnTo>
                  <a:lnTo>
                    <a:pt x="113" y="195"/>
                  </a:lnTo>
                  <a:lnTo>
                    <a:pt x="116" y="187"/>
                  </a:lnTo>
                  <a:lnTo>
                    <a:pt x="122" y="160"/>
                  </a:lnTo>
                  <a:lnTo>
                    <a:pt x="131" y="122"/>
                  </a:lnTo>
                  <a:lnTo>
                    <a:pt x="131" y="122"/>
                  </a:lnTo>
                  <a:lnTo>
                    <a:pt x="139" y="99"/>
                  </a:lnTo>
                  <a:lnTo>
                    <a:pt x="147" y="79"/>
                  </a:lnTo>
                  <a:lnTo>
                    <a:pt x="153" y="59"/>
                  </a:lnTo>
                  <a:lnTo>
                    <a:pt x="160" y="33"/>
                  </a:lnTo>
                  <a:lnTo>
                    <a:pt x="160" y="33"/>
                  </a:lnTo>
                  <a:lnTo>
                    <a:pt x="147" y="26"/>
                  </a:lnTo>
                  <a:lnTo>
                    <a:pt x="135" y="18"/>
                  </a:lnTo>
                  <a:lnTo>
                    <a:pt x="110" y="0"/>
                  </a:lnTo>
                  <a:lnTo>
                    <a:pt x="110" y="0"/>
                  </a:lnTo>
                  <a:lnTo>
                    <a:pt x="102" y="7"/>
                  </a:lnTo>
                  <a:lnTo>
                    <a:pt x="102" y="7"/>
                  </a:lnTo>
                  <a:lnTo>
                    <a:pt x="93" y="14"/>
                  </a:lnTo>
                  <a:lnTo>
                    <a:pt x="67" y="29"/>
                  </a:lnTo>
                  <a:lnTo>
                    <a:pt x="51" y="37"/>
                  </a:lnTo>
                  <a:lnTo>
                    <a:pt x="33" y="45"/>
                  </a:lnTo>
                  <a:lnTo>
                    <a:pt x="17" y="50"/>
                  </a:lnTo>
                  <a:lnTo>
                    <a:pt x="2" y="54"/>
                  </a:lnTo>
                  <a:lnTo>
                    <a:pt x="2" y="54"/>
                  </a:lnTo>
                  <a:lnTo>
                    <a:pt x="1" y="59"/>
                  </a:lnTo>
                  <a:lnTo>
                    <a:pt x="1" y="64"/>
                  </a:lnTo>
                  <a:lnTo>
                    <a:pt x="1" y="68"/>
                  </a:lnTo>
                  <a:lnTo>
                    <a:pt x="4" y="73"/>
                  </a:lnTo>
                  <a:lnTo>
                    <a:pt x="8" y="77"/>
                  </a:lnTo>
                  <a:lnTo>
                    <a:pt x="14" y="79"/>
                  </a:lnTo>
                  <a:lnTo>
                    <a:pt x="25" y="79"/>
                  </a:lnTo>
                  <a:lnTo>
                    <a:pt x="25" y="79"/>
                  </a:lnTo>
                  <a:lnTo>
                    <a:pt x="37" y="76"/>
                  </a:lnTo>
                  <a:lnTo>
                    <a:pt x="47" y="73"/>
                  </a:lnTo>
                  <a:lnTo>
                    <a:pt x="52" y="71"/>
                  </a:lnTo>
                  <a:lnTo>
                    <a:pt x="55" y="68"/>
                  </a:lnTo>
                  <a:lnTo>
                    <a:pt x="55" y="68"/>
                  </a:lnTo>
                  <a:lnTo>
                    <a:pt x="13" y="148"/>
                  </a:lnTo>
                  <a:lnTo>
                    <a:pt x="13" y="148"/>
                  </a:lnTo>
                  <a:lnTo>
                    <a:pt x="4" y="167"/>
                  </a:lnTo>
                  <a:lnTo>
                    <a:pt x="1" y="181"/>
                  </a:lnTo>
                  <a:lnTo>
                    <a:pt x="0" y="188"/>
                  </a:lnTo>
                  <a:lnTo>
                    <a:pt x="0" y="194"/>
                  </a:lnTo>
                  <a:lnTo>
                    <a:pt x="1" y="198"/>
                  </a:lnTo>
                  <a:lnTo>
                    <a:pt x="2" y="200"/>
                  </a:lnTo>
                  <a:lnTo>
                    <a:pt x="5" y="203"/>
                  </a:lnTo>
                  <a:lnTo>
                    <a:pt x="8" y="204"/>
                  </a:lnTo>
                  <a:lnTo>
                    <a:pt x="10" y="204"/>
                  </a:lnTo>
                  <a:lnTo>
                    <a:pt x="13" y="203"/>
                  </a:lnTo>
                  <a:lnTo>
                    <a:pt x="16" y="202"/>
                  </a:lnTo>
                  <a:lnTo>
                    <a:pt x="20" y="199"/>
                  </a:lnTo>
                  <a:lnTo>
                    <a:pt x="25" y="191"/>
                  </a:lnTo>
                  <a:lnTo>
                    <a:pt x="25" y="191"/>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6" name="Freeform 692"/>
            <p:cNvSpPr>
              <a:spLocks/>
            </p:cNvSpPr>
            <p:nvPr/>
          </p:nvSpPr>
          <p:spPr bwMode="auto">
            <a:xfrm>
              <a:off x="2091031" y="1273966"/>
              <a:ext cx="230690" cy="210050"/>
            </a:xfrm>
            <a:custGeom>
              <a:avLst/>
              <a:gdLst>
                <a:gd name="T0" fmla="*/ 24 w 190"/>
                <a:gd name="T1" fmla="*/ 95 h 173"/>
                <a:gd name="T2" fmla="*/ 44 w 190"/>
                <a:gd name="T3" fmla="*/ 124 h 173"/>
                <a:gd name="T4" fmla="*/ 46 w 190"/>
                <a:gd name="T5" fmla="*/ 127 h 173"/>
                <a:gd name="T6" fmla="*/ 52 w 190"/>
                <a:gd name="T7" fmla="*/ 131 h 173"/>
                <a:gd name="T8" fmla="*/ 66 w 190"/>
                <a:gd name="T9" fmla="*/ 135 h 173"/>
                <a:gd name="T10" fmla="*/ 73 w 190"/>
                <a:gd name="T11" fmla="*/ 135 h 173"/>
                <a:gd name="T12" fmla="*/ 85 w 190"/>
                <a:gd name="T13" fmla="*/ 135 h 173"/>
                <a:gd name="T14" fmla="*/ 96 w 190"/>
                <a:gd name="T15" fmla="*/ 137 h 173"/>
                <a:gd name="T16" fmla="*/ 108 w 190"/>
                <a:gd name="T17" fmla="*/ 134 h 173"/>
                <a:gd name="T18" fmla="*/ 116 w 190"/>
                <a:gd name="T19" fmla="*/ 127 h 173"/>
                <a:gd name="T20" fmla="*/ 123 w 190"/>
                <a:gd name="T21" fmla="*/ 116 h 173"/>
                <a:gd name="T22" fmla="*/ 128 w 190"/>
                <a:gd name="T23" fmla="*/ 122 h 173"/>
                <a:gd name="T24" fmla="*/ 164 w 190"/>
                <a:gd name="T25" fmla="*/ 164 h 173"/>
                <a:gd name="T26" fmla="*/ 173 w 190"/>
                <a:gd name="T27" fmla="*/ 170 h 173"/>
                <a:gd name="T28" fmla="*/ 179 w 190"/>
                <a:gd name="T29" fmla="*/ 173 h 173"/>
                <a:gd name="T30" fmla="*/ 185 w 190"/>
                <a:gd name="T31" fmla="*/ 172 h 173"/>
                <a:gd name="T32" fmla="*/ 189 w 190"/>
                <a:gd name="T33" fmla="*/ 168 h 173"/>
                <a:gd name="T34" fmla="*/ 189 w 190"/>
                <a:gd name="T35" fmla="*/ 160 h 173"/>
                <a:gd name="T36" fmla="*/ 186 w 190"/>
                <a:gd name="T37" fmla="*/ 149 h 173"/>
                <a:gd name="T38" fmla="*/ 166 w 190"/>
                <a:gd name="T39" fmla="*/ 120 h 173"/>
                <a:gd name="T40" fmla="*/ 158 w 190"/>
                <a:gd name="T41" fmla="*/ 110 h 173"/>
                <a:gd name="T42" fmla="*/ 139 w 190"/>
                <a:gd name="T43" fmla="*/ 79 h 173"/>
                <a:gd name="T44" fmla="*/ 128 w 190"/>
                <a:gd name="T45" fmla="*/ 56 h 173"/>
                <a:gd name="T46" fmla="*/ 124 w 190"/>
                <a:gd name="T47" fmla="*/ 52 h 173"/>
                <a:gd name="T48" fmla="*/ 128 w 190"/>
                <a:gd name="T49" fmla="*/ 52 h 173"/>
                <a:gd name="T50" fmla="*/ 141 w 190"/>
                <a:gd name="T51" fmla="*/ 42 h 173"/>
                <a:gd name="T52" fmla="*/ 154 w 190"/>
                <a:gd name="T53" fmla="*/ 35 h 173"/>
                <a:gd name="T54" fmla="*/ 167 w 190"/>
                <a:gd name="T55" fmla="*/ 26 h 173"/>
                <a:gd name="T56" fmla="*/ 168 w 190"/>
                <a:gd name="T57" fmla="*/ 14 h 173"/>
                <a:gd name="T58" fmla="*/ 164 w 190"/>
                <a:gd name="T59" fmla="*/ 4 h 173"/>
                <a:gd name="T60" fmla="*/ 160 w 190"/>
                <a:gd name="T61" fmla="*/ 0 h 173"/>
                <a:gd name="T62" fmla="*/ 144 w 190"/>
                <a:gd name="T63" fmla="*/ 12 h 173"/>
                <a:gd name="T64" fmla="*/ 125 w 190"/>
                <a:gd name="T65" fmla="*/ 19 h 173"/>
                <a:gd name="T66" fmla="*/ 105 w 190"/>
                <a:gd name="T67" fmla="*/ 20 h 173"/>
                <a:gd name="T68" fmla="*/ 69 w 190"/>
                <a:gd name="T69" fmla="*/ 15 h 173"/>
                <a:gd name="T70" fmla="*/ 43 w 190"/>
                <a:gd name="T71" fmla="*/ 7 h 173"/>
                <a:gd name="T72" fmla="*/ 33 w 190"/>
                <a:gd name="T73" fmla="*/ 2 h 173"/>
                <a:gd name="T74" fmla="*/ 17 w 190"/>
                <a:gd name="T75" fmla="*/ 22 h 173"/>
                <a:gd name="T76" fmla="*/ 0 w 190"/>
                <a:gd name="T77" fmla="*/ 42 h 173"/>
                <a:gd name="T78" fmla="*/ 24 w 190"/>
                <a:gd name="T79" fmla="*/ 9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173">
                  <a:moveTo>
                    <a:pt x="24" y="95"/>
                  </a:moveTo>
                  <a:lnTo>
                    <a:pt x="24" y="95"/>
                  </a:lnTo>
                  <a:lnTo>
                    <a:pt x="35" y="108"/>
                  </a:lnTo>
                  <a:lnTo>
                    <a:pt x="44" y="124"/>
                  </a:lnTo>
                  <a:lnTo>
                    <a:pt x="44" y="124"/>
                  </a:lnTo>
                  <a:lnTo>
                    <a:pt x="46" y="127"/>
                  </a:lnTo>
                  <a:lnTo>
                    <a:pt x="46" y="127"/>
                  </a:lnTo>
                  <a:lnTo>
                    <a:pt x="52" y="131"/>
                  </a:lnTo>
                  <a:lnTo>
                    <a:pt x="58" y="134"/>
                  </a:lnTo>
                  <a:lnTo>
                    <a:pt x="66" y="135"/>
                  </a:lnTo>
                  <a:lnTo>
                    <a:pt x="73" y="135"/>
                  </a:lnTo>
                  <a:lnTo>
                    <a:pt x="73" y="135"/>
                  </a:lnTo>
                  <a:lnTo>
                    <a:pt x="78" y="135"/>
                  </a:lnTo>
                  <a:lnTo>
                    <a:pt x="85" y="135"/>
                  </a:lnTo>
                  <a:lnTo>
                    <a:pt x="96" y="137"/>
                  </a:lnTo>
                  <a:lnTo>
                    <a:pt x="96" y="137"/>
                  </a:lnTo>
                  <a:lnTo>
                    <a:pt x="102" y="137"/>
                  </a:lnTo>
                  <a:lnTo>
                    <a:pt x="108" y="134"/>
                  </a:lnTo>
                  <a:lnTo>
                    <a:pt x="113" y="131"/>
                  </a:lnTo>
                  <a:lnTo>
                    <a:pt x="116" y="127"/>
                  </a:lnTo>
                  <a:lnTo>
                    <a:pt x="120" y="119"/>
                  </a:lnTo>
                  <a:lnTo>
                    <a:pt x="123" y="116"/>
                  </a:lnTo>
                  <a:lnTo>
                    <a:pt x="123" y="116"/>
                  </a:lnTo>
                  <a:lnTo>
                    <a:pt x="128" y="122"/>
                  </a:lnTo>
                  <a:lnTo>
                    <a:pt x="140" y="134"/>
                  </a:lnTo>
                  <a:lnTo>
                    <a:pt x="164" y="164"/>
                  </a:lnTo>
                  <a:lnTo>
                    <a:pt x="164" y="164"/>
                  </a:lnTo>
                  <a:lnTo>
                    <a:pt x="173" y="170"/>
                  </a:lnTo>
                  <a:lnTo>
                    <a:pt x="177" y="173"/>
                  </a:lnTo>
                  <a:lnTo>
                    <a:pt x="179" y="173"/>
                  </a:lnTo>
                  <a:lnTo>
                    <a:pt x="183" y="173"/>
                  </a:lnTo>
                  <a:lnTo>
                    <a:pt x="185" y="172"/>
                  </a:lnTo>
                  <a:lnTo>
                    <a:pt x="187" y="170"/>
                  </a:lnTo>
                  <a:lnTo>
                    <a:pt x="189" y="168"/>
                  </a:lnTo>
                  <a:lnTo>
                    <a:pt x="190" y="164"/>
                  </a:lnTo>
                  <a:lnTo>
                    <a:pt x="189" y="160"/>
                  </a:lnTo>
                  <a:lnTo>
                    <a:pt x="189" y="154"/>
                  </a:lnTo>
                  <a:lnTo>
                    <a:pt x="186" y="149"/>
                  </a:lnTo>
                  <a:lnTo>
                    <a:pt x="179" y="135"/>
                  </a:lnTo>
                  <a:lnTo>
                    <a:pt x="166" y="120"/>
                  </a:lnTo>
                  <a:lnTo>
                    <a:pt x="166" y="120"/>
                  </a:lnTo>
                  <a:lnTo>
                    <a:pt x="158" y="110"/>
                  </a:lnTo>
                  <a:lnTo>
                    <a:pt x="150" y="99"/>
                  </a:lnTo>
                  <a:lnTo>
                    <a:pt x="139" y="79"/>
                  </a:lnTo>
                  <a:lnTo>
                    <a:pt x="131" y="62"/>
                  </a:lnTo>
                  <a:lnTo>
                    <a:pt x="128" y="56"/>
                  </a:lnTo>
                  <a:lnTo>
                    <a:pt x="124" y="52"/>
                  </a:lnTo>
                  <a:lnTo>
                    <a:pt x="124" y="52"/>
                  </a:lnTo>
                  <a:lnTo>
                    <a:pt x="125" y="52"/>
                  </a:lnTo>
                  <a:lnTo>
                    <a:pt x="128" y="52"/>
                  </a:lnTo>
                  <a:lnTo>
                    <a:pt x="133" y="47"/>
                  </a:lnTo>
                  <a:lnTo>
                    <a:pt x="141" y="42"/>
                  </a:lnTo>
                  <a:lnTo>
                    <a:pt x="154" y="35"/>
                  </a:lnTo>
                  <a:lnTo>
                    <a:pt x="154" y="35"/>
                  </a:lnTo>
                  <a:lnTo>
                    <a:pt x="163" y="31"/>
                  </a:lnTo>
                  <a:lnTo>
                    <a:pt x="167" y="26"/>
                  </a:lnTo>
                  <a:lnTo>
                    <a:pt x="168" y="19"/>
                  </a:lnTo>
                  <a:lnTo>
                    <a:pt x="168" y="14"/>
                  </a:lnTo>
                  <a:lnTo>
                    <a:pt x="166" y="8"/>
                  </a:lnTo>
                  <a:lnTo>
                    <a:pt x="164" y="4"/>
                  </a:lnTo>
                  <a:lnTo>
                    <a:pt x="160" y="0"/>
                  </a:lnTo>
                  <a:lnTo>
                    <a:pt x="160" y="0"/>
                  </a:lnTo>
                  <a:lnTo>
                    <a:pt x="152" y="7"/>
                  </a:lnTo>
                  <a:lnTo>
                    <a:pt x="144" y="12"/>
                  </a:lnTo>
                  <a:lnTo>
                    <a:pt x="135" y="16"/>
                  </a:lnTo>
                  <a:lnTo>
                    <a:pt x="125" y="19"/>
                  </a:lnTo>
                  <a:lnTo>
                    <a:pt x="116" y="20"/>
                  </a:lnTo>
                  <a:lnTo>
                    <a:pt x="105" y="20"/>
                  </a:lnTo>
                  <a:lnTo>
                    <a:pt x="86" y="19"/>
                  </a:lnTo>
                  <a:lnTo>
                    <a:pt x="69" y="15"/>
                  </a:lnTo>
                  <a:lnTo>
                    <a:pt x="55" y="11"/>
                  </a:lnTo>
                  <a:lnTo>
                    <a:pt x="43" y="7"/>
                  </a:lnTo>
                  <a:lnTo>
                    <a:pt x="43" y="7"/>
                  </a:lnTo>
                  <a:lnTo>
                    <a:pt x="33" y="2"/>
                  </a:lnTo>
                  <a:lnTo>
                    <a:pt x="33" y="2"/>
                  </a:lnTo>
                  <a:lnTo>
                    <a:pt x="17" y="22"/>
                  </a:lnTo>
                  <a:lnTo>
                    <a:pt x="0" y="42"/>
                  </a:lnTo>
                  <a:lnTo>
                    <a:pt x="0" y="42"/>
                  </a:lnTo>
                  <a:lnTo>
                    <a:pt x="24" y="95"/>
                  </a:lnTo>
                  <a:lnTo>
                    <a:pt x="24" y="9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7" name="Freeform 693"/>
            <p:cNvSpPr>
              <a:spLocks/>
            </p:cNvSpPr>
            <p:nvPr/>
          </p:nvSpPr>
          <p:spPr bwMode="auto">
            <a:xfrm>
              <a:off x="2222160" y="1385669"/>
              <a:ext cx="78921" cy="71636"/>
            </a:xfrm>
            <a:custGeom>
              <a:avLst/>
              <a:gdLst>
                <a:gd name="T0" fmla="*/ 6 w 65"/>
                <a:gd name="T1" fmla="*/ 57 h 59"/>
                <a:gd name="T2" fmla="*/ 2 w 65"/>
                <a:gd name="T3" fmla="*/ 50 h 59"/>
                <a:gd name="T4" fmla="*/ 2 w 65"/>
                <a:gd name="T5" fmla="*/ 50 h 59"/>
                <a:gd name="T6" fmla="*/ 0 w 65"/>
                <a:gd name="T7" fmla="*/ 47 h 59"/>
                <a:gd name="T8" fmla="*/ 0 w 65"/>
                <a:gd name="T9" fmla="*/ 43 h 59"/>
                <a:gd name="T10" fmla="*/ 1 w 65"/>
                <a:gd name="T11" fmla="*/ 41 h 59"/>
                <a:gd name="T12" fmla="*/ 2 w 65"/>
                <a:gd name="T13" fmla="*/ 38 h 59"/>
                <a:gd name="T14" fmla="*/ 46 w 65"/>
                <a:gd name="T15" fmla="*/ 1 h 59"/>
                <a:gd name="T16" fmla="*/ 46 w 65"/>
                <a:gd name="T17" fmla="*/ 1 h 59"/>
                <a:gd name="T18" fmla="*/ 48 w 65"/>
                <a:gd name="T19" fmla="*/ 0 h 59"/>
                <a:gd name="T20" fmla="*/ 52 w 65"/>
                <a:gd name="T21" fmla="*/ 0 h 59"/>
                <a:gd name="T22" fmla="*/ 55 w 65"/>
                <a:gd name="T23" fmla="*/ 0 h 59"/>
                <a:gd name="T24" fmla="*/ 58 w 65"/>
                <a:gd name="T25" fmla="*/ 3 h 59"/>
                <a:gd name="T26" fmla="*/ 63 w 65"/>
                <a:gd name="T27" fmla="*/ 8 h 59"/>
                <a:gd name="T28" fmla="*/ 63 w 65"/>
                <a:gd name="T29" fmla="*/ 8 h 59"/>
                <a:gd name="T30" fmla="*/ 65 w 65"/>
                <a:gd name="T31" fmla="*/ 12 h 59"/>
                <a:gd name="T32" fmla="*/ 65 w 65"/>
                <a:gd name="T33" fmla="*/ 15 h 59"/>
                <a:gd name="T34" fmla="*/ 65 w 65"/>
                <a:gd name="T35" fmla="*/ 19 h 59"/>
                <a:gd name="T36" fmla="*/ 62 w 65"/>
                <a:gd name="T37" fmla="*/ 22 h 59"/>
                <a:gd name="T38" fmla="*/ 20 w 65"/>
                <a:gd name="T39" fmla="*/ 57 h 59"/>
                <a:gd name="T40" fmla="*/ 20 w 65"/>
                <a:gd name="T41" fmla="*/ 57 h 59"/>
                <a:gd name="T42" fmla="*/ 16 w 65"/>
                <a:gd name="T43" fmla="*/ 59 h 59"/>
                <a:gd name="T44" fmla="*/ 13 w 65"/>
                <a:gd name="T45" fmla="*/ 59 h 59"/>
                <a:gd name="T46" fmla="*/ 9 w 65"/>
                <a:gd name="T47" fmla="*/ 58 h 59"/>
                <a:gd name="T48" fmla="*/ 6 w 65"/>
                <a:gd name="T49" fmla="*/ 57 h 59"/>
                <a:gd name="T50" fmla="*/ 6 w 65"/>
                <a:gd name="T5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9">
                  <a:moveTo>
                    <a:pt x="6" y="57"/>
                  </a:moveTo>
                  <a:lnTo>
                    <a:pt x="2" y="50"/>
                  </a:lnTo>
                  <a:lnTo>
                    <a:pt x="2" y="50"/>
                  </a:lnTo>
                  <a:lnTo>
                    <a:pt x="0" y="47"/>
                  </a:lnTo>
                  <a:lnTo>
                    <a:pt x="0" y="43"/>
                  </a:lnTo>
                  <a:lnTo>
                    <a:pt x="1" y="41"/>
                  </a:lnTo>
                  <a:lnTo>
                    <a:pt x="2" y="38"/>
                  </a:lnTo>
                  <a:lnTo>
                    <a:pt x="46" y="1"/>
                  </a:lnTo>
                  <a:lnTo>
                    <a:pt x="46" y="1"/>
                  </a:lnTo>
                  <a:lnTo>
                    <a:pt x="48" y="0"/>
                  </a:lnTo>
                  <a:lnTo>
                    <a:pt x="52" y="0"/>
                  </a:lnTo>
                  <a:lnTo>
                    <a:pt x="55" y="0"/>
                  </a:lnTo>
                  <a:lnTo>
                    <a:pt x="58" y="3"/>
                  </a:lnTo>
                  <a:lnTo>
                    <a:pt x="63" y="8"/>
                  </a:lnTo>
                  <a:lnTo>
                    <a:pt x="63" y="8"/>
                  </a:lnTo>
                  <a:lnTo>
                    <a:pt x="65" y="12"/>
                  </a:lnTo>
                  <a:lnTo>
                    <a:pt x="65" y="15"/>
                  </a:lnTo>
                  <a:lnTo>
                    <a:pt x="65" y="19"/>
                  </a:lnTo>
                  <a:lnTo>
                    <a:pt x="62" y="22"/>
                  </a:lnTo>
                  <a:lnTo>
                    <a:pt x="20" y="57"/>
                  </a:lnTo>
                  <a:lnTo>
                    <a:pt x="20" y="57"/>
                  </a:lnTo>
                  <a:lnTo>
                    <a:pt x="16" y="59"/>
                  </a:lnTo>
                  <a:lnTo>
                    <a:pt x="13" y="59"/>
                  </a:lnTo>
                  <a:lnTo>
                    <a:pt x="9" y="58"/>
                  </a:lnTo>
                  <a:lnTo>
                    <a:pt x="6" y="57"/>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8" name="Freeform 694"/>
            <p:cNvSpPr>
              <a:spLocks/>
            </p:cNvSpPr>
            <p:nvPr/>
          </p:nvSpPr>
          <p:spPr bwMode="auto">
            <a:xfrm>
              <a:off x="2228230" y="1391739"/>
              <a:ext cx="65565" cy="59494"/>
            </a:xfrm>
            <a:custGeom>
              <a:avLst/>
              <a:gdLst>
                <a:gd name="T0" fmla="*/ 4 w 54"/>
                <a:gd name="T1" fmla="*/ 48 h 49"/>
                <a:gd name="T2" fmla="*/ 1 w 54"/>
                <a:gd name="T3" fmla="*/ 44 h 49"/>
                <a:gd name="T4" fmla="*/ 1 w 54"/>
                <a:gd name="T5" fmla="*/ 44 h 49"/>
                <a:gd name="T6" fmla="*/ 0 w 54"/>
                <a:gd name="T7" fmla="*/ 41 h 49"/>
                <a:gd name="T8" fmla="*/ 0 w 54"/>
                <a:gd name="T9" fmla="*/ 40 h 49"/>
                <a:gd name="T10" fmla="*/ 0 w 54"/>
                <a:gd name="T11" fmla="*/ 37 h 49"/>
                <a:gd name="T12" fmla="*/ 1 w 54"/>
                <a:gd name="T13" fmla="*/ 36 h 49"/>
                <a:gd name="T14" fmla="*/ 42 w 54"/>
                <a:gd name="T15" fmla="*/ 2 h 49"/>
                <a:gd name="T16" fmla="*/ 42 w 54"/>
                <a:gd name="T17" fmla="*/ 2 h 49"/>
                <a:gd name="T18" fmla="*/ 43 w 54"/>
                <a:gd name="T19" fmla="*/ 0 h 49"/>
                <a:gd name="T20" fmla="*/ 46 w 54"/>
                <a:gd name="T21" fmla="*/ 0 h 49"/>
                <a:gd name="T22" fmla="*/ 47 w 54"/>
                <a:gd name="T23" fmla="*/ 0 h 49"/>
                <a:gd name="T24" fmla="*/ 50 w 54"/>
                <a:gd name="T25" fmla="*/ 2 h 49"/>
                <a:gd name="T26" fmla="*/ 53 w 54"/>
                <a:gd name="T27" fmla="*/ 6 h 49"/>
                <a:gd name="T28" fmla="*/ 53 w 54"/>
                <a:gd name="T29" fmla="*/ 6 h 49"/>
                <a:gd name="T30" fmla="*/ 54 w 54"/>
                <a:gd name="T31" fmla="*/ 9 h 49"/>
                <a:gd name="T32" fmla="*/ 54 w 54"/>
                <a:gd name="T33" fmla="*/ 10 h 49"/>
                <a:gd name="T34" fmla="*/ 54 w 54"/>
                <a:gd name="T35" fmla="*/ 13 h 49"/>
                <a:gd name="T36" fmla="*/ 53 w 54"/>
                <a:gd name="T37" fmla="*/ 14 h 49"/>
                <a:gd name="T38" fmla="*/ 12 w 54"/>
                <a:gd name="T39" fmla="*/ 48 h 49"/>
                <a:gd name="T40" fmla="*/ 12 w 54"/>
                <a:gd name="T41" fmla="*/ 48 h 49"/>
                <a:gd name="T42" fmla="*/ 11 w 54"/>
                <a:gd name="T43" fmla="*/ 49 h 49"/>
                <a:gd name="T44" fmla="*/ 8 w 54"/>
                <a:gd name="T45" fmla="*/ 49 h 49"/>
                <a:gd name="T46" fmla="*/ 6 w 54"/>
                <a:gd name="T47" fmla="*/ 49 h 49"/>
                <a:gd name="T48" fmla="*/ 4 w 54"/>
                <a:gd name="T49" fmla="*/ 48 h 49"/>
                <a:gd name="T50" fmla="*/ 4 w 54"/>
                <a:gd name="T51"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49">
                  <a:moveTo>
                    <a:pt x="4" y="48"/>
                  </a:moveTo>
                  <a:lnTo>
                    <a:pt x="1" y="44"/>
                  </a:lnTo>
                  <a:lnTo>
                    <a:pt x="1" y="44"/>
                  </a:lnTo>
                  <a:lnTo>
                    <a:pt x="0" y="41"/>
                  </a:lnTo>
                  <a:lnTo>
                    <a:pt x="0" y="40"/>
                  </a:lnTo>
                  <a:lnTo>
                    <a:pt x="0" y="37"/>
                  </a:lnTo>
                  <a:lnTo>
                    <a:pt x="1" y="36"/>
                  </a:lnTo>
                  <a:lnTo>
                    <a:pt x="42" y="2"/>
                  </a:lnTo>
                  <a:lnTo>
                    <a:pt x="42" y="2"/>
                  </a:lnTo>
                  <a:lnTo>
                    <a:pt x="43" y="0"/>
                  </a:lnTo>
                  <a:lnTo>
                    <a:pt x="46" y="0"/>
                  </a:lnTo>
                  <a:lnTo>
                    <a:pt x="47" y="0"/>
                  </a:lnTo>
                  <a:lnTo>
                    <a:pt x="50" y="2"/>
                  </a:lnTo>
                  <a:lnTo>
                    <a:pt x="53" y="6"/>
                  </a:lnTo>
                  <a:lnTo>
                    <a:pt x="53" y="6"/>
                  </a:lnTo>
                  <a:lnTo>
                    <a:pt x="54" y="9"/>
                  </a:lnTo>
                  <a:lnTo>
                    <a:pt x="54" y="10"/>
                  </a:lnTo>
                  <a:lnTo>
                    <a:pt x="54" y="13"/>
                  </a:lnTo>
                  <a:lnTo>
                    <a:pt x="53" y="14"/>
                  </a:lnTo>
                  <a:lnTo>
                    <a:pt x="12" y="48"/>
                  </a:lnTo>
                  <a:lnTo>
                    <a:pt x="12" y="48"/>
                  </a:lnTo>
                  <a:lnTo>
                    <a:pt x="11" y="49"/>
                  </a:lnTo>
                  <a:lnTo>
                    <a:pt x="8" y="49"/>
                  </a:lnTo>
                  <a:lnTo>
                    <a:pt x="6" y="49"/>
                  </a:lnTo>
                  <a:lnTo>
                    <a:pt x="4" y="48"/>
                  </a:lnTo>
                  <a:lnTo>
                    <a:pt x="4" y="48"/>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9" name="Freeform 695"/>
            <p:cNvSpPr>
              <a:spLocks/>
            </p:cNvSpPr>
            <p:nvPr/>
          </p:nvSpPr>
          <p:spPr bwMode="auto">
            <a:xfrm>
              <a:off x="2241586" y="1232685"/>
              <a:ext cx="217335" cy="217335"/>
            </a:xfrm>
            <a:custGeom>
              <a:avLst/>
              <a:gdLst>
                <a:gd name="T0" fmla="*/ 22 w 179"/>
                <a:gd name="T1" fmla="*/ 146 h 179"/>
                <a:gd name="T2" fmla="*/ 12 w 179"/>
                <a:gd name="T3" fmla="*/ 131 h 179"/>
                <a:gd name="T4" fmla="*/ 4 w 179"/>
                <a:gd name="T5" fmla="*/ 115 h 179"/>
                <a:gd name="T6" fmla="*/ 1 w 179"/>
                <a:gd name="T7" fmla="*/ 99 h 179"/>
                <a:gd name="T8" fmla="*/ 1 w 179"/>
                <a:gd name="T9" fmla="*/ 81 h 179"/>
                <a:gd name="T10" fmla="*/ 4 w 179"/>
                <a:gd name="T11" fmla="*/ 65 h 179"/>
                <a:gd name="T12" fmla="*/ 11 w 179"/>
                <a:gd name="T13" fmla="*/ 49 h 179"/>
                <a:gd name="T14" fmla="*/ 20 w 179"/>
                <a:gd name="T15" fmla="*/ 34 h 179"/>
                <a:gd name="T16" fmla="*/ 32 w 179"/>
                <a:gd name="T17" fmla="*/ 21 h 179"/>
                <a:gd name="T18" fmla="*/ 39 w 179"/>
                <a:gd name="T19" fmla="*/ 15 h 179"/>
                <a:gd name="T20" fmla="*/ 55 w 179"/>
                <a:gd name="T21" fmla="*/ 7 h 179"/>
                <a:gd name="T22" fmla="*/ 71 w 179"/>
                <a:gd name="T23" fmla="*/ 2 h 179"/>
                <a:gd name="T24" fmla="*/ 89 w 179"/>
                <a:gd name="T25" fmla="*/ 0 h 179"/>
                <a:gd name="T26" fmla="*/ 105 w 179"/>
                <a:gd name="T27" fmla="*/ 2 h 179"/>
                <a:gd name="T28" fmla="*/ 123 w 179"/>
                <a:gd name="T29" fmla="*/ 6 h 179"/>
                <a:gd name="T30" fmla="*/ 138 w 179"/>
                <a:gd name="T31" fmla="*/ 14 h 179"/>
                <a:gd name="T32" fmla="*/ 152 w 179"/>
                <a:gd name="T33" fmla="*/ 25 h 179"/>
                <a:gd name="T34" fmla="*/ 158 w 179"/>
                <a:gd name="T35" fmla="*/ 32 h 179"/>
                <a:gd name="T36" fmla="*/ 169 w 179"/>
                <a:gd name="T37" fmla="*/ 46 h 179"/>
                <a:gd name="T38" fmla="*/ 175 w 179"/>
                <a:gd name="T39" fmla="*/ 63 h 179"/>
                <a:gd name="T40" fmla="*/ 178 w 179"/>
                <a:gd name="T41" fmla="*/ 80 h 179"/>
                <a:gd name="T42" fmla="*/ 179 w 179"/>
                <a:gd name="T43" fmla="*/ 96 h 179"/>
                <a:gd name="T44" fmla="*/ 175 w 179"/>
                <a:gd name="T45" fmla="*/ 114 h 179"/>
                <a:gd name="T46" fmla="*/ 170 w 179"/>
                <a:gd name="T47" fmla="*/ 130 h 179"/>
                <a:gd name="T48" fmla="*/ 161 w 179"/>
                <a:gd name="T49" fmla="*/ 145 h 179"/>
                <a:gd name="T50" fmla="*/ 147 w 179"/>
                <a:gd name="T51" fmla="*/ 157 h 179"/>
                <a:gd name="T52" fmla="*/ 140 w 179"/>
                <a:gd name="T53" fmla="*/ 162 h 179"/>
                <a:gd name="T54" fmla="*/ 124 w 179"/>
                <a:gd name="T55" fmla="*/ 172 h 179"/>
                <a:gd name="T56" fmla="*/ 108 w 179"/>
                <a:gd name="T57" fmla="*/ 177 h 179"/>
                <a:gd name="T58" fmla="*/ 90 w 179"/>
                <a:gd name="T59" fmla="*/ 179 h 179"/>
                <a:gd name="T60" fmla="*/ 74 w 179"/>
                <a:gd name="T61" fmla="*/ 177 h 179"/>
                <a:gd name="T62" fmla="*/ 58 w 179"/>
                <a:gd name="T63" fmla="*/ 172 h 179"/>
                <a:gd name="T64" fmla="*/ 42 w 179"/>
                <a:gd name="T65" fmla="*/ 165 h 179"/>
                <a:gd name="T66" fmla="*/ 28 w 179"/>
                <a:gd name="T67" fmla="*/ 153 h 179"/>
                <a:gd name="T68" fmla="*/ 22 w 179"/>
                <a:gd name="T69" fmla="*/ 14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9">
                  <a:moveTo>
                    <a:pt x="22" y="146"/>
                  </a:moveTo>
                  <a:lnTo>
                    <a:pt x="22" y="146"/>
                  </a:lnTo>
                  <a:lnTo>
                    <a:pt x="16" y="140"/>
                  </a:lnTo>
                  <a:lnTo>
                    <a:pt x="12" y="131"/>
                  </a:lnTo>
                  <a:lnTo>
                    <a:pt x="8" y="123"/>
                  </a:lnTo>
                  <a:lnTo>
                    <a:pt x="4" y="115"/>
                  </a:lnTo>
                  <a:lnTo>
                    <a:pt x="3" y="107"/>
                  </a:lnTo>
                  <a:lnTo>
                    <a:pt x="1" y="99"/>
                  </a:lnTo>
                  <a:lnTo>
                    <a:pt x="0" y="91"/>
                  </a:lnTo>
                  <a:lnTo>
                    <a:pt x="1" y="81"/>
                  </a:lnTo>
                  <a:lnTo>
                    <a:pt x="3" y="73"/>
                  </a:lnTo>
                  <a:lnTo>
                    <a:pt x="4" y="65"/>
                  </a:lnTo>
                  <a:lnTo>
                    <a:pt x="7" y="57"/>
                  </a:lnTo>
                  <a:lnTo>
                    <a:pt x="11" y="49"/>
                  </a:lnTo>
                  <a:lnTo>
                    <a:pt x="15" y="41"/>
                  </a:lnTo>
                  <a:lnTo>
                    <a:pt x="20" y="34"/>
                  </a:lnTo>
                  <a:lnTo>
                    <a:pt x="26" y="27"/>
                  </a:lnTo>
                  <a:lnTo>
                    <a:pt x="32" y="21"/>
                  </a:lnTo>
                  <a:lnTo>
                    <a:pt x="32" y="21"/>
                  </a:lnTo>
                  <a:lnTo>
                    <a:pt x="39" y="15"/>
                  </a:lnTo>
                  <a:lnTo>
                    <a:pt x="47" y="11"/>
                  </a:lnTo>
                  <a:lnTo>
                    <a:pt x="55" y="7"/>
                  </a:lnTo>
                  <a:lnTo>
                    <a:pt x="63" y="3"/>
                  </a:lnTo>
                  <a:lnTo>
                    <a:pt x="71" y="2"/>
                  </a:lnTo>
                  <a:lnTo>
                    <a:pt x="80" y="0"/>
                  </a:lnTo>
                  <a:lnTo>
                    <a:pt x="89" y="0"/>
                  </a:lnTo>
                  <a:lnTo>
                    <a:pt x="97" y="0"/>
                  </a:lnTo>
                  <a:lnTo>
                    <a:pt x="105" y="2"/>
                  </a:lnTo>
                  <a:lnTo>
                    <a:pt x="115" y="3"/>
                  </a:lnTo>
                  <a:lnTo>
                    <a:pt x="123" y="6"/>
                  </a:lnTo>
                  <a:lnTo>
                    <a:pt x="131" y="10"/>
                  </a:lnTo>
                  <a:lnTo>
                    <a:pt x="138" y="14"/>
                  </a:lnTo>
                  <a:lnTo>
                    <a:pt x="146" y="19"/>
                  </a:lnTo>
                  <a:lnTo>
                    <a:pt x="152" y="25"/>
                  </a:lnTo>
                  <a:lnTo>
                    <a:pt x="158" y="32"/>
                  </a:lnTo>
                  <a:lnTo>
                    <a:pt x="158" y="32"/>
                  </a:lnTo>
                  <a:lnTo>
                    <a:pt x="163" y="38"/>
                  </a:lnTo>
                  <a:lnTo>
                    <a:pt x="169" y="46"/>
                  </a:lnTo>
                  <a:lnTo>
                    <a:pt x="173" y="54"/>
                  </a:lnTo>
                  <a:lnTo>
                    <a:pt x="175" y="63"/>
                  </a:lnTo>
                  <a:lnTo>
                    <a:pt x="177" y="71"/>
                  </a:lnTo>
                  <a:lnTo>
                    <a:pt x="178" y="80"/>
                  </a:lnTo>
                  <a:lnTo>
                    <a:pt x="179" y="88"/>
                  </a:lnTo>
                  <a:lnTo>
                    <a:pt x="179" y="96"/>
                  </a:lnTo>
                  <a:lnTo>
                    <a:pt x="178" y="106"/>
                  </a:lnTo>
                  <a:lnTo>
                    <a:pt x="175" y="114"/>
                  </a:lnTo>
                  <a:lnTo>
                    <a:pt x="173" y="122"/>
                  </a:lnTo>
                  <a:lnTo>
                    <a:pt x="170" y="130"/>
                  </a:lnTo>
                  <a:lnTo>
                    <a:pt x="165" y="137"/>
                  </a:lnTo>
                  <a:lnTo>
                    <a:pt x="161" y="145"/>
                  </a:lnTo>
                  <a:lnTo>
                    <a:pt x="154" y="152"/>
                  </a:lnTo>
                  <a:lnTo>
                    <a:pt x="147" y="157"/>
                  </a:lnTo>
                  <a:lnTo>
                    <a:pt x="147" y="157"/>
                  </a:lnTo>
                  <a:lnTo>
                    <a:pt x="140" y="162"/>
                  </a:lnTo>
                  <a:lnTo>
                    <a:pt x="132" y="168"/>
                  </a:lnTo>
                  <a:lnTo>
                    <a:pt x="124" y="172"/>
                  </a:lnTo>
                  <a:lnTo>
                    <a:pt x="116" y="175"/>
                  </a:lnTo>
                  <a:lnTo>
                    <a:pt x="108" y="177"/>
                  </a:lnTo>
                  <a:lnTo>
                    <a:pt x="100" y="179"/>
                  </a:lnTo>
                  <a:lnTo>
                    <a:pt x="90" y="179"/>
                  </a:lnTo>
                  <a:lnTo>
                    <a:pt x="82" y="179"/>
                  </a:lnTo>
                  <a:lnTo>
                    <a:pt x="74" y="177"/>
                  </a:lnTo>
                  <a:lnTo>
                    <a:pt x="66" y="175"/>
                  </a:lnTo>
                  <a:lnTo>
                    <a:pt x="58" y="172"/>
                  </a:lnTo>
                  <a:lnTo>
                    <a:pt x="50" y="169"/>
                  </a:lnTo>
                  <a:lnTo>
                    <a:pt x="42" y="165"/>
                  </a:lnTo>
                  <a:lnTo>
                    <a:pt x="35" y="160"/>
                  </a:lnTo>
                  <a:lnTo>
                    <a:pt x="28" y="153"/>
                  </a:lnTo>
                  <a:lnTo>
                    <a:pt x="22" y="146"/>
                  </a:lnTo>
                  <a:lnTo>
                    <a:pt x="22" y="1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696"/>
            <p:cNvSpPr>
              <a:spLocks/>
            </p:cNvSpPr>
            <p:nvPr/>
          </p:nvSpPr>
          <p:spPr bwMode="auto">
            <a:xfrm>
              <a:off x="2252513" y="1243612"/>
              <a:ext cx="195480" cy="194265"/>
            </a:xfrm>
            <a:custGeom>
              <a:avLst/>
              <a:gdLst>
                <a:gd name="T0" fmla="*/ 19 w 161"/>
                <a:gd name="T1" fmla="*/ 132 h 160"/>
                <a:gd name="T2" fmla="*/ 19 w 161"/>
                <a:gd name="T3" fmla="*/ 132 h 160"/>
                <a:gd name="T4" fmla="*/ 14 w 161"/>
                <a:gd name="T5" fmla="*/ 125 h 160"/>
                <a:gd name="T6" fmla="*/ 10 w 161"/>
                <a:gd name="T7" fmla="*/ 118 h 160"/>
                <a:gd name="T8" fmla="*/ 4 w 161"/>
                <a:gd name="T9" fmla="*/ 104 h 160"/>
                <a:gd name="T10" fmla="*/ 0 w 161"/>
                <a:gd name="T11" fmla="*/ 89 h 160"/>
                <a:gd name="T12" fmla="*/ 0 w 161"/>
                <a:gd name="T13" fmla="*/ 74 h 160"/>
                <a:gd name="T14" fmla="*/ 3 w 161"/>
                <a:gd name="T15" fmla="*/ 58 h 160"/>
                <a:gd name="T16" fmla="*/ 8 w 161"/>
                <a:gd name="T17" fmla="*/ 44 h 160"/>
                <a:gd name="T18" fmla="*/ 18 w 161"/>
                <a:gd name="T19" fmla="*/ 31 h 160"/>
                <a:gd name="T20" fmla="*/ 23 w 161"/>
                <a:gd name="T21" fmla="*/ 24 h 160"/>
                <a:gd name="T22" fmla="*/ 29 w 161"/>
                <a:gd name="T23" fmla="*/ 18 h 160"/>
                <a:gd name="T24" fmla="*/ 29 w 161"/>
                <a:gd name="T25" fmla="*/ 18 h 160"/>
                <a:gd name="T26" fmla="*/ 35 w 161"/>
                <a:gd name="T27" fmla="*/ 13 h 160"/>
                <a:gd name="T28" fmla="*/ 42 w 161"/>
                <a:gd name="T29" fmla="*/ 9 h 160"/>
                <a:gd name="T30" fmla="*/ 57 w 161"/>
                <a:gd name="T31" fmla="*/ 4 h 160"/>
                <a:gd name="T32" fmla="*/ 72 w 161"/>
                <a:gd name="T33" fmla="*/ 0 h 160"/>
                <a:gd name="T34" fmla="*/ 88 w 161"/>
                <a:gd name="T35" fmla="*/ 0 h 160"/>
                <a:gd name="T36" fmla="*/ 103 w 161"/>
                <a:gd name="T37" fmla="*/ 2 h 160"/>
                <a:gd name="T38" fmla="*/ 118 w 161"/>
                <a:gd name="T39" fmla="*/ 9 h 160"/>
                <a:gd name="T40" fmla="*/ 130 w 161"/>
                <a:gd name="T41" fmla="*/ 17 h 160"/>
                <a:gd name="T42" fmla="*/ 137 w 161"/>
                <a:gd name="T43" fmla="*/ 23 h 160"/>
                <a:gd name="T44" fmla="*/ 142 w 161"/>
                <a:gd name="T45" fmla="*/ 28 h 160"/>
                <a:gd name="T46" fmla="*/ 142 w 161"/>
                <a:gd name="T47" fmla="*/ 28 h 160"/>
                <a:gd name="T48" fmla="*/ 148 w 161"/>
                <a:gd name="T49" fmla="*/ 35 h 160"/>
                <a:gd name="T50" fmla="*/ 152 w 161"/>
                <a:gd name="T51" fmla="*/ 41 h 160"/>
                <a:gd name="T52" fmla="*/ 158 w 161"/>
                <a:gd name="T53" fmla="*/ 56 h 160"/>
                <a:gd name="T54" fmla="*/ 161 w 161"/>
                <a:gd name="T55" fmla="*/ 71 h 160"/>
                <a:gd name="T56" fmla="*/ 161 w 161"/>
                <a:gd name="T57" fmla="*/ 87 h 160"/>
                <a:gd name="T58" fmla="*/ 158 w 161"/>
                <a:gd name="T59" fmla="*/ 102 h 160"/>
                <a:gd name="T60" fmla="*/ 153 w 161"/>
                <a:gd name="T61" fmla="*/ 117 h 160"/>
                <a:gd name="T62" fmla="*/ 145 w 161"/>
                <a:gd name="T63" fmla="*/ 131 h 160"/>
                <a:gd name="T64" fmla="*/ 139 w 161"/>
                <a:gd name="T65" fmla="*/ 136 h 160"/>
                <a:gd name="T66" fmla="*/ 133 w 161"/>
                <a:gd name="T67" fmla="*/ 141 h 160"/>
                <a:gd name="T68" fmla="*/ 133 w 161"/>
                <a:gd name="T69" fmla="*/ 141 h 160"/>
                <a:gd name="T70" fmla="*/ 126 w 161"/>
                <a:gd name="T71" fmla="*/ 147 h 160"/>
                <a:gd name="T72" fmla="*/ 119 w 161"/>
                <a:gd name="T73" fmla="*/ 151 h 160"/>
                <a:gd name="T74" fmla="*/ 104 w 161"/>
                <a:gd name="T75" fmla="*/ 158 h 160"/>
                <a:gd name="T76" fmla="*/ 89 w 161"/>
                <a:gd name="T77" fmla="*/ 160 h 160"/>
                <a:gd name="T78" fmla="*/ 75 w 161"/>
                <a:gd name="T79" fmla="*/ 160 h 160"/>
                <a:gd name="T80" fmla="*/ 58 w 161"/>
                <a:gd name="T81" fmla="*/ 158 h 160"/>
                <a:gd name="T82" fmla="*/ 45 w 161"/>
                <a:gd name="T83" fmla="*/ 152 h 160"/>
                <a:gd name="T84" fmla="*/ 31 w 161"/>
                <a:gd name="T85" fmla="*/ 144 h 160"/>
                <a:gd name="T86" fmla="*/ 25 w 161"/>
                <a:gd name="T87" fmla="*/ 139 h 160"/>
                <a:gd name="T88" fmla="*/ 19 w 161"/>
                <a:gd name="T89" fmla="*/ 132 h 160"/>
                <a:gd name="T90" fmla="*/ 19 w 161"/>
                <a:gd name="T91"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1" h="160">
                  <a:moveTo>
                    <a:pt x="19" y="132"/>
                  </a:moveTo>
                  <a:lnTo>
                    <a:pt x="19" y="132"/>
                  </a:lnTo>
                  <a:lnTo>
                    <a:pt x="14" y="125"/>
                  </a:lnTo>
                  <a:lnTo>
                    <a:pt x="10" y="118"/>
                  </a:lnTo>
                  <a:lnTo>
                    <a:pt x="4" y="104"/>
                  </a:lnTo>
                  <a:lnTo>
                    <a:pt x="0" y="89"/>
                  </a:lnTo>
                  <a:lnTo>
                    <a:pt x="0" y="74"/>
                  </a:lnTo>
                  <a:lnTo>
                    <a:pt x="3" y="58"/>
                  </a:lnTo>
                  <a:lnTo>
                    <a:pt x="8" y="44"/>
                  </a:lnTo>
                  <a:lnTo>
                    <a:pt x="18" y="31"/>
                  </a:lnTo>
                  <a:lnTo>
                    <a:pt x="23" y="24"/>
                  </a:lnTo>
                  <a:lnTo>
                    <a:pt x="29" y="18"/>
                  </a:lnTo>
                  <a:lnTo>
                    <a:pt x="29" y="18"/>
                  </a:lnTo>
                  <a:lnTo>
                    <a:pt x="35" y="13"/>
                  </a:lnTo>
                  <a:lnTo>
                    <a:pt x="42" y="9"/>
                  </a:lnTo>
                  <a:lnTo>
                    <a:pt x="57" y="4"/>
                  </a:lnTo>
                  <a:lnTo>
                    <a:pt x="72" y="0"/>
                  </a:lnTo>
                  <a:lnTo>
                    <a:pt x="88" y="0"/>
                  </a:lnTo>
                  <a:lnTo>
                    <a:pt x="103" y="2"/>
                  </a:lnTo>
                  <a:lnTo>
                    <a:pt x="118" y="9"/>
                  </a:lnTo>
                  <a:lnTo>
                    <a:pt x="130" y="17"/>
                  </a:lnTo>
                  <a:lnTo>
                    <a:pt x="137" y="23"/>
                  </a:lnTo>
                  <a:lnTo>
                    <a:pt x="142" y="28"/>
                  </a:lnTo>
                  <a:lnTo>
                    <a:pt x="142" y="28"/>
                  </a:lnTo>
                  <a:lnTo>
                    <a:pt x="148" y="35"/>
                  </a:lnTo>
                  <a:lnTo>
                    <a:pt x="152" y="41"/>
                  </a:lnTo>
                  <a:lnTo>
                    <a:pt x="158" y="56"/>
                  </a:lnTo>
                  <a:lnTo>
                    <a:pt x="161" y="71"/>
                  </a:lnTo>
                  <a:lnTo>
                    <a:pt x="161" y="87"/>
                  </a:lnTo>
                  <a:lnTo>
                    <a:pt x="158" y="102"/>
                  </a:lnTo>
                  <a:lnTo>
                    <a:pt x="153" y="117"/>
                  </a:lnTo>
                  <a:lnTo>
                    <a:pt x="145" y="131"/>
                  </a:lnTo>
                  <a:lnTo>
                    <a:pt x="139" y="136"/>
                  </a:lnTo>
                  <a:lnTo>
                    <a:pt x="133" y="141"/>
                  </a:lnTo>
                  <a:lnTo>
                    <a:pt x="133" y="141"/>
                  </a:lnTo>
                  <a:lnTo>
                    <a:pt x="126" y="147"/>
                  </a:lnTo>
                  <a:lnTo>
                    <a:pt x="119" y="151"/>
                  </a:lnTo>
                  <a:lnTo>
                    <a:pt x="104" y="158"/>
                  </a:lnTo>
                  <a:lnTo>
                    <a:pt x="89" y="160"/>
                  </a:lnTo>
                  <a:lnTo>
                    <a:pt x="75" y="160"/>
                  </a:lnTo>
                  <a:lnTo>
                    <a:pt x="58" y="158"/>
                  </a:lnTo>
                  <a:lnTo>
                    <a:pt x="45" y="152"/>
                  </a:lnTo>
                  <a:lnTo>
                    <a:pt x="31" y="144"/>
                  </a:lnTo>
                  <a:lnTo>
                    <a:pt x="25" y="139"/>
                  </a:lnTo>
                  <a:lnTo>
                    <a:pt x="19" y="132"/>
                  </a:lnTo>
                  <a:lnTo>
                    <a:pt x="19" y="13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121" name="Picture 6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085" y="1239970"/>
              <a:ext cx="201550" cy="20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698"/>
            <p:cNvSpPr>
              <a:spLocks/>
            </p:cNvSpPr>
            <p:nvPr/>
          </p:nvSpPr>
          <p:spPr bwMode="auto">
            <a:xfrm>
              <a:off x="1959901" y="495691"/>
              <a:ext cx="1200803" cy="982254"/>
            </a:xfrm>
            <a:custGeom>
              <a:avLst/>
              <a:gdLst>
                <a:gd name="T0" fmla="*/ 848 w 989"/>
                <a:gd name="T1" fmla="*/ 433 h 809"/>
                <a:gd name="T2" fmla="*/ 862 w 989"/>
                <a:gd name="T3" fmla="*/ 479 h 809"/>
                <a:gd name="T4" fmla="*/ 869 w 989"/>
                <a:gd name="T5" fmla="*/ 539 h 809"/>
                <a:gd name="T6" fmla="*/ 861 w 989"/>
                <a:gd name="T7" fmla="*/ 625 h 809"/>
                <a:gd name="T8" fmla="*/ 841 w 989"/>
                <a:gd name="T9" fmla="*/ 698 h 809"/>
                <a:gd name="T10" fmla="*/ 810 w 989"/>
                <a:gd name="T11" fmla="*/ 767 h 809"/>
                <a:gd name="T12" fmla="*/ 889 w 989"/>
                <a:gd name="T13" fmla="*/ 788 h 809"/>
                <a:gd name="T14" fmla="*/ 934 w 989"/>
                <a:gd name="T15" fmla="*/ 698 h 809"/>
                <a:gd name="T16" fmla="*/ 966 w 989"/>
                <a:gd name="T17" fmla="*/ 607 h 809"/>
                <a:gd name="T18" fmla="*/ 983 w 989"/>
                <a:gd name="T19" fmla="*/ 529 h 809"/>
                <a:gd name="T20" fmla="*/ 989 w 989"/>
                <a:gd name="T21" fmla="*/ 444 h 809"/>
                <a:gd name="T22" fmla="*/ 980 w 989"/>
                <a:gd name="T23" fmla="*/ 356 h 809"/>
                <a:gd name="T24" fmla="*/ 951 w 989"/>
                <a:gd name="T25" fmla="*/ 269 h 809"/>
                <a:gd name="T26" fmla="*/ 896 w 989"/>
                <a:gd name="T27" fmla="*/ 184 h 809"/>
                <a:gd name="T28" fmla="*/ 812 w 989"/>
                <a:gd name="T29" fmla="*/ 105 h 809"/>
                <a:gd name="T30" fmla="*/ 749 w 989"/>
                <a:gd name="T31" fmla="*/ 63 h 809"/>
                <a:gd name="T32" fmla="*/ 653 w 989"/>
                <a:gd name="T33" fmla="*/ 23 h 809"/>
                <a:gd name="T34" fmla="*/ 560 w 989"/>
                <a:gd name="T35" fmla="*/ 3 h 809"/>
                <a:gd name="T36" fmla="*/ 472 w 989"/>
                <a:gd name="T37" fmla="*/ 1 h 809"/>
                <a:gd name="T38" fmla="*/ 390 w 989"/>
                <a:gd name="T39" fmla="*/ 13 h 809"/>
                <a:gd name="T40" fmla="*/ 316 w 989"/>
                <a:gd name="T41" fmla="*/ 35 h 809"/>
                <a:gd name="T42" fmla="*/ 216 w 989"/>
                <a:gd name="T43" fmla="*/ 81 h 809"/>
                <a:gd name="T44" fmla="*/ 140 w 989"/>
                <a:gd name="T45" fmla="*/ 130 h 809"/>
                <a:gd name="T46" fmla="*/ 120 w 989"/>
                <a:gd name="T47" fmla="*/ 146 h 809"/>
                <a:gd name="T48" fmla="*/ 85 w 989"/>
                <a:gd name="T49" fmla="*/ 177 h 809"/>
                <a:gd name="T50" fmla="*/ 48 w 989"/>
                <a:gd name="T51" fmla="*/ 224 h 809"/>
                <a:gd name="T52" fmla="*/ 17 w 989"/>
                <a:gd name="T53" fmla="*/ 292 h 809"/>
                <a:gd name="T54" fmla="*/ 0 w 989"/>
                <a:gd name="T55" fmla="*/ 383 h 809"/>
                <a:gd name="T56" fmla="*/ 0 w 989"/>
                <a:gd name="T57" fmla="*/ 441 h 809"/>
                <a:gd name="T58" fmla="*/ 9 w 989"/>
                <a:gd name="T59" fmla="*/ 505 h 809"/>
                <a:gd name="T60" fmla="*/ 27 w 989"/>
                <a:gd name="T61" fmla="*/ 562 h 809"/>
                <a:gd name="T62" fmla="*/ 70 w 989"/>
                <a:gd name="T63" fmla="*/ 647 h 809"/>
                <a:gd name="T64" fmla="*/ 112 w 989"/>
                <a:gd name="T65" fmla="*/ 703 h 809"/>
                <a:gd name="T66" fmla="*/ 158 w 989"/>
                <a:gd name="T67" fmla="*/ 686 h 809"/>
                <a:gd name="T68" fmla="*/ 177 w 989"/>
                <a:gd name="T69" fmla="*/ 674 h 809"/>
                <a:gd name="T70" fmla="*/ 194 w 989"/>
                <a:gd name="T71" fmla="*/ 657 h 809"/>
                <a:gd name="T72" fmla="*/ 173 w 989"/>
                <a:gd name="T73" fmla="*/ 609 h 809"/>
                <a:gd name="T74" fmla="*/ 135 w 989"/>
                <a:gd name="T75" fmla="*/ 525 h 809"/>
                <a:gd name="T76" fmla="*/ 123 w 989"/>
                <a:gd name="T77" fmla="*/ 482 h 809"/>
                <a:gd name="T78" fmla="*/ 121 w 989"/>
                <a:gd name="T79" fmla="*/ 439 h 809"/>
                <a:gd name="T80" fmla="*/ 128 w 989"/>
                <a:gd name="T81" fmla="*/ 408 h 809"/>
                <a:gd name="T82" fmla="*/ 154 w 989"/>
                <a:gd name="T83" fmla="*/ 356 h 809"/>
                <a:gd name="T84" fmla="*/ 187 w 989"/>
                <a:gd name="T85" fmla="*/ 317 h 809"/>
                <a:gd name="T86" fmla="*/ 198 w 989"/>
                <a:gd name="T87" fmla="*/ 328 h 809"/>
                <a:gd name="T88" fmla="*/ 233 w 989"/>
                <a:gd name="T89" fmla="*/ 343 h 809"/>
                <a:gd name="T90" fmla="*/ 330 w 989"/>
                <a:gd name="T91" fmla="*/ 360 h 809"/>
                <a:gd name="T92" fmla="*/ 480 w 989"/>
                <a:gd name="T93" fmla="*/ 366 h 809"/>
                <a:gd name="T94" fmla="*/ 629 w 989"/>
                <a:gd name="T95" fmla="*/ 358 h 809"/>
                <a:gd name="T96" fmla="*/ 719 w 989"/>
                <a:gd name="T97" fmla="*/ 340 h 809"/>
                <a:gd name="T98" fmla="*/ 748 w 989"/>
                <a:gd name="T99" fmla="*/ 324 h 809"/>
                <a:gd name="T100" fmla="*/ 753 w 989"/>
                <a:gd name="T101" fmla="*/ 312 h 809"/>
                <a:gd name="T102" fmla="*/ 783 w 989"/>
                <a:gd name="T103" fmla="*/ 332 h 809"/>
                <a:gd name="T104" fmla="*/ 818 w 989"/>
                <a:gd name="T105" fmla="*/ 379 h 809"/>
                <a:gd name="T106" fmla="*/ 841 w 989"/>
                <a:gd name="T107" fmla="*/ 42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809">
                  <a:moveTo>
                    <a:pt x="841" y="420"/>
                  </a:moveTo>
                  <a:lnTo>
                    <a:pt x="841" y="420"/>
                  </a:lnTo>
                  <a:lnTo>
                    <a:pt x="848" y="433"/>
                  </a:lnTo>
                  <a:lnTo>
                    <a:pt x="853" y="448"/>
                  </a:lnTo>
                  <a:lnTo>
                    <a:pt x="858" y="463"/>
                  </a:lnTo>
                  <a:lnTo>
                    <a:pt x="862" y="479"/>
                  </a:lnTo>
                  <a:lnTo>
                    <a:pt x="865" y="494"/>
                  </a:lnTo>
                  <a:lnTo>
                    <a:pt x="868" y="509"/>
                  </a:lnTo>
                  <a:lnTo>
                    <a:pt x="869" y="539"/>
                  </a:lnTo>
                  <a:lnTo>
                    <a:pt x="869" y="568"/>
                  </a:lnTo>
                  <a:lnTo>
                    <a:pt x="866" y="597"/>
                  </a:lnTo>
                  <a:lnTo>
                    <a:pt x="861" y="625"/>
                  </a:lnTo>
                  <a:lnTo>
                    <a:pt x="856" y="651"/>
                  </a:lnTo>
                  <a:lnTo>
                    <a:pt x="849" y="675"/>
                  </a:lnTo>
                  <a:lnTo>
                    <a:pt x="841" y="698"/>
                  </a:lnTo>
                  <a:lnTo>
                    <a:pt x="826" y="734"/>
                  </a:lnTo>
                  <a:lnTo>
                    <a:pt x="815" y="759"/>
                  </a:lnTo>
                  <a:lnTo>
                    <a:pt x="810" y="767"/>
                  </a:lnTo>
                  <a:lnTo>
                    <a:pt x="877" y="809"/>
                  </a:lnTo>
                  <a:lnTo>
                    <a:pt x="877" y="809"/>
                  </a:lnTo>
                  <a:lnTo>
                    <a:pt x="889" y="788"/>
                  </a:lnTo>
                  <a:lnTo>
                    <a:pt x="902" y="765"/>
                  </a:lnTo>
                  <a:lnTo>
                    <a:pt x="916" y="736"/>
                  </a:lnTo>
                  <a:lnTo>
                    <a:pt x="934" y="698"/>
                  </a:lnTo>
                  <a:lnTo>
                    <a:pt x="950" y="656"/>
                  </a:lnTo>
                  <a:lnTo>
                    <a:pt x="958" y="632"/>
                  </a:lnTo>
                  <a:lnTo>
                    <a:pt x="966" y="607"/>
                  </a:lnTo>
                  <a:lnTo>
                    <a:pt x="973" y="582"/>
                  </a:lnTo>
                  <a:lnTo>
                    <a:pt x="978" y="556"/>
                  </a:lnTo>
                  <a:lnTo>
                    <a:pt x="983" y="529"/>
                  </a:lnTo>
                  <a:lnTo>
                    <a:pt x="987" y="501"/>
                  </a:lnTo>
                  <a:lnTo>
                    <a:pt x="989" y="472"/>
                  </a:lnTo>
                  <a:lnTo>
                    <a:pt x="989" y="444"/>
                  </a:lnTo>
                  <a:lnTo>
                    <a:pt x="988" y="414"/>
                  </a:lnTo>
                  <a:lnTo>
                    <a:pt x="985" y="386"/>
                  </a:lnTo>
                  <a:lnTo>
                    <a:pt x="980" y="356"/>
                  </a:lnTo>
                  <a:lnTo>
                    <a:pt x="973" y="327"/>
                  </a:lnTo>
                  <a:lnTo>
                    <a:pt x="964" y="297"/>
                  </a:lnTo>
                  <a:lnTo>
                    <a:pt x="951" y="269"/>
                  </a:lnTo>
                  <a:lnTo>
                    <a:pt x="935" y="240"/>
                  </a:lnTo>
                  <a:lnTo>
                    <a:pt x="918" y="212"/>
                  </a:lnTo>
                  <a:lnTo>
                    <a:pt x="896" y="184"/>
                  </a:lnTo>
                  <a:lnTo>
                    <a:pt x="872" y="157"/>
                  </a:lnTo>
                  <a:lnTo>
                    <a:pt x="845" y="131"/>
                  </a:lnTo>
                  <a:lnTo>
                    <a:pt x="812" y="105"/>
                  </a:lnTo>
                  <a:lnTo>
                    <a:pt x="812" y="105"/>
                  </a:lnTo>
                  <a:lnTo>
                    <a:pt x="781" y="84"/>
                  </a:lnTo>
                  <a:lnTo>
                    <a:pt x="749" y="63"/>
                  </a:lnTo>
                  <a:lnTo>
                    <a:pt x="717" y="47"/>
                  </a:lnTo>
                  <a:lnTo>
                    <a:pt x="684" y="34"/>
                  </a:lnTo>
                  <a:lnTo>
                    <a:pt x="653" y="23"/>
                  </a:lnTo>
                  <a:lnTo>
                    <a:pt x="622" y="13"/>
                  </a:lnTo>
                  <a:lnTo>
                    <a:pt x="591" y="8"/>
                  </a:lnTo>
                  <a:lnTo>
                    <a:pt x="560" y="3"/>
                  </a:lnTo>
                  <a:lnTo>
                    <a:pt x="530" y="1"/>
                  </a:lnTo>
                  <a:lnTo>
                    <a:pt x="501" y="0"/>
                  </a:lnTo>
                  <a:lnTo>
                    <a:pt x="472" y="1"/>
                  </a:lnTo>
                  <a:lnTo>
                    <a:pt x="444" y="4"/>
                  </a:lnTo>
                  <a:lnTo>
                    <a:pt x="417" y="8"/>
                  </a:lnTo>
                  <a:lnTo>
                    <a:pt x="390" y="13"/>
                  </a:lnTo>
                  <a:lnTo>
                    <a:pt x="364" y="20"/>
                  </a:lnTo>
                  <a:lnTo>
                    <a:pt x="340" y="27"/>
                  </a:lnTo>
                  <a:lnTo>
                    <a:pt x="316" y="35"/>
                  </a:lnTo>
                  <a:lnTo>
                    <a:pt x="294" y="45"/>
                  </a:lnTo>
                  <a:lnTo>
                    <a:pt x="252" y="62"/>
                  </a:lnTo>
                  <a:lnTo>
                    <a:pt x="216" y="81"/>
                  </a:lnTo>
                  <a:lnTo>
                    <a:pt x="183" y="100"/>
                  </a:lnTo>
                  <a:lnTo>
                    <a:pt x="159" y="116"/>
                  </a:lnTo>
                  <a:lnTo>
                    <a:pt x="140" y="130"/>
                  </a:lnTo>
                  <a:lnTo>
                    <a:pt x="125" y="142"/>
                  </a:lnTo>
                  <a:lnTo>
                    <a:pt x="125" y="142"/>
                  </a:lnTo>
                  <a:lnTo>
                    <a:pt x="120" y="146"/>
                  </a:lnTo>
                  <a:lnTo>
                    <a:pt x="105" y="157"/>
                  </a:lnTo>
                  <a:lnTo>
                    <a:pt x="96" y="166"/>
                  </a:lnTo>
                  <a:lnTo>
                    <a:pt x="85" y="177"/>
                  </a:lnTo>
                  <a:lnTo>
                    <a:pt x="73" y="190"/>
                  </a:lnTo>
                  <a:lnTo>
                    <a:pt x="60" y="205"/>
                  </a:lnTo>
                  <a:lnTo>
                    <a:pt x="48" y="224"/>
                  </a:lnTo>
                  <a:lnTo>
                    <a:pt x="38" y="244"/>
                  </a:lnTo>
                  <a:lnTo>
                    <a:pt x="27" y="266"/>
                  </a:lnTo>
                  <a:lnTo>
                    <a:pt x="17" y="292"/>
                  </a:lnTo>
                  <a:lnTo>
                    <a:pt x="9" y="320"/>
                  </a:lnTo>
                  <a:lnTo>
                    <a:pt x="4" y="351"/>
                  </a:lnTo>
                  <a:lnTo>
                    <a:pt x="0" y="383"/>
                  </a:lnTo>
                  <a:lnTo>
                    <a:pt x="0" y="420"/>
                  </a:lnTo>
                  <a:lnTo>
                    <a:pt x="0" y="420"/>
                  </a:lnTo>
                  <a:lnTo>
                    <a:pt x="0" y="441"/>
                  </a:lnTo>
                  <a:lnTo>
                    <a:pt x="2" y="463"/>
                  </a:lnTo>
                  <a:lnTo>
                    <a:pt x="5" y="485"/>
                  </a:lnTo>
                  <a:lnTo>
                    <a:pt x="9" y="505"/>
                  </a:lnTo>
                  <a:lnTo>
                    <a:pt x="15" y="524"/>
                  </a:lnTo>
                  <a:lnTo>
                    <a:pt x="20" y="543"/>
                  </a:lnTo>
                  <a:lnTo>
                    <a:pt x="27" y="562"/>
                  </a:lnTo>
                  <a:lnTo>
                    <a:pt x="35" y="580"/>
                  </a:lnTo>
                  <a:lnTo>
                    <a:pt x="51" y="614"/>
                  </a:lnTo>
                  <a:lnTo>
                    <a:pt x="70" y="647"/>
                  </a:lnTo>
                  <a:lnTo>
                    <a:pt x="90" y="676"/>
                  </a:lnTo>
                  <a:lnTo>
                    <a:pt x="112" y="703"/>
                  </a:lnTo>
                  <a:lnTo>
                    <a:pt x="112" y="703"/>
                  </a:lnTo>
                  <a:lnTo>
                    <a:pt x="136" y="695"/>
                  </a:lnTo>
                  <a:lnTo>
                    <a:pt x="136" y="695"/>
                  </a:lnTo>
                  <a:lnTo>
                    <a:pt x="158" y="686"/>
                  </a:lnTo>
                  <a:lnTo>
                    <a:pt x="167" y="679"/>
                  </a:lnTo>
                  <a:lnTo>
                    <a:pt x="177" y="674"/>
                  </a:lnTo>
                  <a:lnTo>
                    <a:pt x="177" y="674"/>
                  </a:lnTo>
                  <a:lnTo>
                    <a:pt x="185" y="666"/>
                  </a:lnTo>
                  <a:lnTo>
                    <a:pt x="194" y="657"/>
                  </a:lnTo>
                  <a:lnTo>
                    <a:pt x="194" y="657"/>
                  </a:lnTo>
                  <a:lnTo>
                    <a:pt x="197" y="652"/>
                  </a:lnTo>
                  <a:lnTo>
                    <a:pt x="197" y="652"/>
                  </a:lnTo>
                  <a:lnTo>
                    <a:pt x="173" y="609"/>
                  </a:lnTo>
                  <a:lnTo>
                    <a:pt x="159" y="583"/>
                  </a:lnTo>
                  <a:lnTo>
                    <a:pt x="146" y="555"/>
                  </a:lnTo>
                  <a:lnTo>
                    <a:pt x="135" y="525"/>
                  </a:lnTo>
                  <a:lnTo>
                    <a:pt x="129" y="510"/>
                  </a:lnTo>
                  <a:lnTo>
                    <a:pt x="125" y="495"/>
                  </a:lnTo>
                  <a:lnTo>
                    <a:pt x="123" y="482"/>
                  </a:lnTo>
                  <a:lnTo>
                    <a:pt x="121" y="467"/>
                  </a:lnTo>
                  <a:lnTo>
                    <a:pt x="120" y="452"/>
                  </a:lnTo>
                  <a:lnTo>
                    <a:pt x="121" y="439"/>
                  </a:lnTo>
                  <a:lnTo>
                    <a:pt x="121" y="439"/>
                  </a:lnTo>
                  <a:lnTo>
                    <a:pt x="124" y="424"/>
                  </a:lnTo>
                  <a:lnTo>
                    <a:pt x="128" y="408"/>
                  </a:lnTo>
                  <a:lnTo>
                    <a:pt x="136" y="390"/>
                  </a:lnTo>
                  <a:lnTo>
                    <a:pt x="144" y="373"/>
                  </a:lnTo>
                  <a:lnTo>
                    <a:pt x="154" y="356"/>
                  </a:lnTo>
                  <a:lnTo>
                    <a:pt x="164" y="340"/>
                  </a:lnTo>
                  <a:lnTo>
                    <a:pt x="177" y="327"/>
                  </a:lnTo>
                  <a:lnTo>
                    <a:pt x="187" y="317"/>
                  </a:lnTo>
                  <a:lnTo>
                    <a:pt x="187" y="317"/>
                  </a:lnTo>
                  <a:lnTo>
                    <a:pt x="191" y="323"/>
                  </a:lnTo>
                  <a:lnTo>
                    <a:pt x="198" y="328"/>
                  </a:lnTo>
                  <a:lnTo>
                    <a:pt x="208" y="333"/>
                  </a:lnTo>
                  <a:lnTo>
                    <a:pt x="218" y="339"/>
                  </a:lnTo>
                  <a:lnTo>
                    <a:pt x="233" y="343"/>
                  </a:lnTo>
                  <a:lnTo>
                    <a:pt x="249" y="347"/>
                  </a:lnTo>
                  <a:lnTo>
                    <a:pt x="286" y="355"/>
                  </a:lnTo>
                  <a:lnTo>
                    <a:pt x="330" y="360"/>
                  </a:lnTo>
                  <a:lnTo>
                    <a:pt x="378" y="363"/>
                  </a:lnTo>
                  <a:lnTo>
                    <a:pt x="429" y="366"/>
                  </a:lnTo>
                  <a:lnTo>
                    <a:pt x="480" y="366"/>
                  </a:lnTo>
                  <a:lnTo>
                    <a:pt x="532" y="364"/>
                  </a:lnTo>
                  <a:lnTo>
                    <a:pt x="582" y="362"/>
                  </a:lnTo>
                  <a:lnTo>
                    <a:pt x="629" y="358"/>
                  </a:lnTo>
                  <a:lnTo>
                    <a:pt x="669" y="352"/>
                  </a:lnTo>
                  <a:lnTo>
                    <a:pt x="704" y="344"/>
                  </a:lnTo>
                  <a:lnTo>
                    <a:pt x="719" y="340"/>
                  </a:lnTo>
                  <a:lnTo>
                    <a:pt x="731" y="335"/>
                  </a:lnTo>
                  <a:lnTo>
                    <a:pt x="741" y="331"/>
                  </a:lnTo>
                  <a:lnTo>
                    <a:pt x="748" y="324"/>
                  </a:lnTo>
                  <a:lnTo>
                    <a:pt x="752" y="319"/>
                  </a:lnTo>
                  <a:lnTo>
                    <a:pt x="753" y="312"/>
                  </a:lnTo>
                  <a:lnTo>
                    <a:pt x="753" y="312"/>
                  </a:lnTo>
                  <a:lnTo>
                    <a:pt x="761" y="316"/>
                  </a:lnTo>
                  <a:lnTo>
                    <a:pt x="768" y="320"/>
                  </a:lnTo>
                  <a:lnTo>
                    <a:pt x="783" y="332"/>
                  </a:lnTo>
                  <a:lnTo>
                    <a:pt x="795" y="347"/>
                  </a:lnTo>
                  <a:lnTo>
                    <a:pt x="807" y="363"/>
                  </a:lnTo>
                  <a:lnTo>
                    <a:pt x="818" y="379"/>
                  </a:lnTo>
                  <a:lnTo>
                    <a:pt x="827" y="394"/>
                  </a:lnTo>
                  <a:lnTo>
                    <a:pt x="841" y="420"/>
                  </a:lnTo>
                  <a:lnTo>
                    <a:pt x="841" y="420"/>
                  </a:lnTo>
                  <a:close/>
                </a:path>
              </a:pathLst>
            </a:custGeom>
            <a:solidFill>
              <a:srgbClr val="E9E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123" name="Picture 6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690" y="1501014"/>
              <a:ext cx="325394" cy="309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Freeform 700"/>
            <p:cNvSpPr>
              <a:spLocks/>
            </p:cNvSpPr>
            <p:nvPr/>
          </p:nvSpPr>
          <p:spPr bwMode="auto">
            <a:xfrm>
              <a:off x="1993898" y="1485230"/>
              <a:ext cx="275614" cy="275614"/>
            </a:xfrm>
            <a:custGeom>
              <a:avLst/>
              <a:gdLst>
                <a:gd name="T0" fmla="*/ 153 w 227"/>
                <a:gd name="T1" fmla="*/ 7 h 227"/>
                <a:gd name="T2" fmla="*/ 173 w 227"/>
                <a:gd name="T3" fmla="*/ 17 h 227"/>
                <a:gd name="T4" fmla="*/ 190 w 227"/>
                <a:gd name="T5" fmla="*/ 30 h 227"/>
                <a:gd name="T6" fmla="*/ 205 w 227"/>
                <a:gd name="T7" fmla="*/ 46 h 227"/>
                <a:gd name="T8" fmla="*/ 216 w 227"/>
                <a:gd name="T9" fmla="*/ 65 h 227"/>
                <a:gd name="T10" fmla="*/ 224 w 227"/>
                <a:gd name="T11" fmla="*/ 85 h 227"/>
                <a:gd name="T12" fmla="*/ 227 w 227"/>
                <a:gd name="T13" fmla="*/ 107 h 227"/>
                <a:gd name="T14" fmla="*/ 226 w 227"/>
                <a:gd name="T15" fmla="*/ 130 h 227"/>
                <a:gd name="T16" fmla="*/ 220 w 227"/>
                <a:gd name="T17" fmla="*/ 152 h 227"/>
                <a:gd name="T18" fmla="*/ 216 w 227"/>
                <a:gd name="T19" fmla="*/ 162 h 227"/>
                <a:gd name="T20" fmla="*/ 204 w 227"/>
                <a:gd name="T21" fmla="*/ 183 h 227"/>
                <a:gd name="T22" fmla="*/ 189 w 227"/>
                <a:gd name="T23" fmla="*/ 199 h 227"/>
                <a:gd name="T24" fmla="*/ 172 w 227"/>
                <a:gd name="T25" fmla="*/ 211 h 227"/>
                <a:gd name="T26" fmla="*/ 151 w 227"/>
                <a:gd name="T27" fmla="*/ 220 h 227"/>
                <a:gd name="T28" fmla="*/ 131 w 227"/>
                <a:gd name="T29" fmla="*/ 226 h 227"/>
                <a:gd name="T30" fmla="*/ 108 w 227"/>
                <a:gd name="T31" fmla="*/ 227 h 227"/>
                <a:gd name="T32" fmla="*/ 86 w 227"/>
                <a:gd name="T33" fmla="*/ 223 h 227"/>
                <a:gd name="T34" fmla="*/ 74 w 227"/>
                <a:gd name="T35" fmla="*/ 220 h 227"/>
                <a:gd name="T36" fmla="*/ 54 w 227"/>
                <a:gd name="T37" fmla="*/ 210 h 227"/>
                <a:gd name="T38" fmla="*/ 37 w 227"/>
                <a:gd name="T39" fmla="*/ 196 h 227"/>
                <a:gd name="T40" fmla="*/ 22 w 227"/>
                <a:gd name="T41" fmla="*/ 180 h 227"/>
                <a:gd name="T42" fmla="*/ 11 w 227"/>
                <a:gd name="T43" fmla="*/ 161 h 227"/>
                <a:gd name="T44" fmla="*/ 4 w 227"/>
                <a:gd name="T45" fmla="*/ 141 h 227"/>
                <a:gd name="T46" fmla="*/ 0 w 227"/>
                <a:gd name="T47" fmla="*/ 119 h 227"/>
                <a:gd name="T48" fmla="*/ 1 w 227"/>
                <a:gd name="T49" fmla="*/ 96 h 227"/>
                <a:gd name="T50" fmla="*/ 7 w 227"/>
                <a:gd name="T51" fmla="*/ 75 h 227"/>
                <a:gd name="T52" fmla="*/ 12 w 227"/>
                <a:gd name="T53" fmla="*/ 64 h 227"/>
                <a:gd name="T54" fmla="*/ 23 w 227"/>
                <a:gd name="T55" fmla="*/ 45 h 227"/>
                <a:gd name="T56" fmla="*/ 39 w 227"/>
                <a:gd name="T57" fmla="*/ 29 h 227"/>
                <a:gd name="T58" fmla="*/ 57 w 227"/>
                <a:gd name="T59" fmla="*/ 15 h 227"/>
                <a:gd name="T60" fmla="*/ 76 w 227"/>
                <a:gd name="T61" fmla="*/ 6 h 227"/>
                <a:gd name="T62" fmla="*/ 97 w 227"/>
                <a:gd name="T63" fmla="*/ 0 h 227"/>
                <a:gd name="T64" fmla="*/ 119 w 227"/>
                <a:gd name="T65" fmla="*/ 0 h 227"/>
                <a:gd name="T66" fmla="*/ 142 w 227"/>
                <a:gd name="T67" fmla="*/ 3 h 227"/>
                <a:gd name="T68" fmla="*/ 153 w 227"/>
                <a:gd name="T69" fmla="*/ 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27">
                  <a:moveTo>
                    <a:pt x="153" y="7"/>
                  </a:moveTo>
                  <a:lnTo>
                    <a:pt x="153" y="7"/>
                  </a:lnTo>
                  <a:lnTo>
                    <a:pt x="163" y="11"/>
                  </a:lnTo>
                  <a:lnTo>
                    <a:pt x="173" y="17"/>
                  </a:lnTo>
                  <a:lnTo>
                    <a:pt x="182" y="23"/>
                  </a:lnTo>
                  <a:lnTo>
                    <a:pt x="190" y="30"/>
                  </a:lnTo>
                  <a:lnTo>
                    <a:pt x="199" y="38"/>
                  </a:lnTo>
                  <a:lnTo>
                    <a:pt x="205" y="46"/>
                  </a:lnTo>
                  <a:lnTo>
                    <a:pt x="212" y="56"/>
                  </a:lnTo>
                  <a:lnTo>
                    <a:pt x="216" y="65"/>
                  </a:lnTo>
                  <a:lnTo>
                    <a:pt x="220" y="76"/>
                  </a:lnTo>
                  <a:lnTo>
                    <a:pt x="224" y="85"/>
                  </a:lnTo>
                  <a:lnTo>
                    <a:pt x="226" y="96"/>
                  </a:lnTo>
                  <a:lnTo>
                    <a:pt x="227" y="107"/>
                  </a:lnTo>
                  <a:lnTo>
                    <a:pt x="227" y="119"/>
                  </a:lnTo>
                  <a:lnTo>
                    <a:pt x="226" y="130"/>
                  </a:lnTo>
                  <a:lnTo>
                    <a:pt x="224" y="141"/>
                  </a:lnTo>
                  <a:lnTo>
                    <a:pt x="220" y="152"/>
                  </a:lnTo>
                  <a:lnTo>
                    <a:pt x="220" y="152"/>
                  </a:lnTo>
                  <a:lnTo>
                    <a:pt x="216" y="162"/>
                  </a:lnTo>
                  <a:lnTo>
                    <a:pt x="211" y="173"/>
                  </a:lnTo>
                  <a:lnTo>
                    <a:pt x="204" y="183"/>
                  </a:lnTo>
                  <a:lnTo>
                    <a:pt x="197" y="191"/>
                  </a:lnTo>
                  <a:lnTo>
                    <a:pt x="189" y="199"/>
                  </a:lnTo>
                  <a:lnTo>
                    <a:pt x="181" y="206"/>
                  </a:lnTo>
                  <a:lnTo>
                    <a:pt x="172" y="211"/>
                  </a:lnTo>
                  <a:lnTo>
                    <a:pt x="162" y="216"/>
                  </a:lnTo>
                  <a:lnTo>
                    <a:pt x="151" y="220"/>
                  </a:lnTo>
                  <a:lnTo>
                    <a:pt x="142" y="223"/>
                  </a:lnTo>
                  <a:lnTo>
                    <a:pt x="131" y="226"/>
                  </a:lnTo>
                  <a:lnTo>
                    <a:pt x="119" y="227"/>
                  </a:lnTo>
                  <a:lnTo>
                    <a:pt x="108" y="227"/>
                  </a:lnTo>
                  <a:lnTo>
                    <a:pt x="97" y="226"/>
                  </a:lnTo>
                  <a:lnTo>
                    <a:pt x="86" y="223"/>
                  </a:lnTo>
                  <a:lnTo>
                    <a:pt x="74" y="220"/>
                  </a:lnTo>
                  <a:lnTo>
                    <a:pt x="74" y="220"/>
                  </a:lnTo>
                  <a:lnTo>
                    <a:pt x="65" y="215"/>
                  </a:lnTo>
                  <a:lnTo>
                    <a:pt x="54" y="210"/>
                  </a:lnTo>
                  <a:lnTo>
                    <a:pt x="45" y="203"/>
                  </a:lnTo>
                  <a:lnTo>
                    <a:pt x="37" y="196"/>
                  </a:lnTo>
                  <a:lnTo>
                    <a:pt x="28" y="188"/>
                  </a:lnTo>
                  <a:lnTo>
                    <a:pt x="22" y="180"/>
                  </a:lnTo>
                  <a:lnTo>
                    <a:pt x="16" y="170"/>
                  </a:lnTo>
                  <a:lnTo>
                    <a:pt x="11" y="161"/>
                  </a:lnTo>
                  <a:lnTo>
                    <a:pt x="7" y="152"/>
                  </a:lnTo>
                  <a:lnTo>
                    <a:pt x="4" y="141"/>
                  </a:lnTo>
                  <a:lnTo>
                    <a:pt x="1" y="130"/>
                  </a:lnTo>
                  <a:lnTo>
                    <a:pt x="0" y="119"/>
                  </a:lnTo>
                  <a:lnTo>
                    <a:pt x="0" y="108"/>
                  </a:lnTo>
                  <a:lnTo>
                    <a:pt x="1" y="96"/>
                  </a:lnTo>
                  <a:lnTo>
                    <a:pt x="4" y="85"/>
                  </a:lnTo>
                  <a:lnTo>
                    <a:pt x="7" y="75"/>
                  </a:lnTo>
                  <a:lnTo>
                    <a:pt x="7" y="75"/>
                  </a:lnTo>
                  <a:lnTo>
                    <a:pt x="12" y="64"/>
                  </a:lnTo>
                  <a:lnTo>
                    <a:pt x="18" y="53"/>
                  </a:lnTo>
                  <a:lnTo>
                    <a:pt x="23" y="45"/>
                  </a:lnTo>
                  <a:lnTo>
                    <a:pt x="31" y="35"/>
                  </a:lnTo>
                  <a:lnTo>
                    <a:pt x="39" y="29"/>
                  </a:lnTo>
                  <a:lnTo>
                    <a:pt x="47" y="22"/>
                  </a:lnTo>
                  <a:lnTo>
                    <a:pt x="57" y="15"/>
                  </a:lnTo>
                  <a:lnTo>
                    <a:pt x="66" y="10"/>
                  </a:lnTo>
                  <a:lnTo>
                    <a:pt x="76" y="6"/>
                  </a:lnTo>
                  <a:lnTo>
                    <a:pt x="86" y="3"/>
                  </a:lnTo>
                  <a:lnTo>
                    <a:pt x="97" y="0"/>
                  </a:lnTo>
                  <a:lnTo>
                    <a:pt x="108" y="0"/>
                  </a:lnTo>
                  <a:lnTo>
                    <a:pt x="119" y="0"/>
                  </a:lnTo>
                  <a:lnTo>
                    <a:pt x="130" y="0"/>
                  </a:lnTo>
                  <a:lnTo>
                    <a:pt x="142" y="3"/>
                  </a:lnTo>
                  <a:lnTo>
                    <a:pt x="153" y="7"/>
                  </a:lnTo>
                  <a:lnTo>
                    <a:pt x="15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5" name="Freeform 701"/>
            <p:cNvSpPr>
              <a:spLocks/>
            </p:cNvSpPr>
            <p:nvPr/>
          </p:nvSpPr>
          <p:spPr bwMode="auto">
            <a:xfrm>
              <a:off x="2002397" y="1493729"/>
              <a:ext cx="258616" cy="257402"/>
            </a:xfrm>
            <a:custGeom>
              <a:avLst/>
              <a:gdLst>
                <a:gd name="T0" fmla="*/ 143 w 213"/>
                <a:gd name="T1" fmla="*/ 6 h 212"/>
                <a:gd name="T2" fmla="*/ 163 w 213"/>
                <a:gd name="T3" fmla="*/ 15 h 212"/>
                <a:gd name="T4" fmla="*/ 179 w 213"/>
                <a:gd name="T5" fmla="*/ 28 h 212"/>
                <a:gd name="T6" fmla="*/ 193 w 213"/>
                <a:gd name="T7" fmla="*/ 43 h 212"/>
                <a:gd name="T8" fmla="*/ 204 w 213"/>
                <a:gd name="T9" fmla="*/ 61 h 212"/>
                <a:gd name="T10" fmla="*/ 210 w 213"/>
                <a:gd name="T11" fmla="*/ 81 h 212"/>
                <a:gd name="T12" fmla="*/ 213 w 213"/>
                <a:gd name="T13" fmla="*/ 101 h 212"/>
                <a:gd name="T14" fmla="*/ 212 w 213"/>
                <a:gd name="T15" fmla="*/ 122 h 212"/>
                <a:gd name="T16" fmla="*/ 206 w 213"/>
                <a:gd name="T17" fmla="*/ 143 h 212"/>
                <a:gd name="T18" fmla="*/ 202 w 213"/>
                <a:gd name="T19" fmla="*/ 153 h 212"/>
                <a:gd name="T20" fmla="*/ 192 w 213"/>
                <a:gd name="T21" fmla="*/ 170 h 212"/>
                <a:gd name="T22" fmla="*/ 178 w 213"/>
                <a:gd name="T23" fmla="*/ 186 h 212"/>
                <a:gd name="T24" fmla="*/ 160 w 213"/>
                <a:gd name="T25" fmla="*/ 199 h 212"/>
                <a:gd name="T26" fmla="*/ 143 w 213"/>
                <a:gd name="T27" fmla="*/ 207 h 212"/>
                <a:gd name="T28" fmla="*/ 123 w 213"/>
                <a:gd name="T29" fmla="*/ 212 h 212"/>
                <a:gd name="T30" fmla="*/ 101 w 213"/>
                <a:gd name="T31" fmla="*/ 212 h 212"/>
                <a:gd name="T32" fmla="*/ 81 w 213"/>
                <a:gd name="T33" fmla="*/ 209 h 212"/>
                <a:gd name="T34" fmla="*/ 70 w 213"/>
                <a:gd name="T35" fmla="*/ 207 h 212"/>
                <a:gd name="T36" fmla="*/ 51 w 213"/>
                <a:gd name="T37" fmla="*/ 197 h 212"/>
                <a:gd name="T38" fmla="*/ 34 w 213"/>
                <a:gd name="T39" fmla="*/ 184 h 212"/>
                <a:gd name="T40" fmla="*/ 20 w 213"/>
                <a:gd name="T41" fmla="*/ 169 h 212"/>
                <a:gd name="T42" fmla="*/ 11 w 213"/>
                <a:gd name="T43" fmla="*/ 151 h 212"/>
                <a:gd name="T44" fmla="*/ 4 w 213"/>
                <a:gd name="T45" fmla="*/ 132 h 212"/>
                <a:gd name="T46" fmla="*/ 0 w 213"/>
                <a:gd name="T47" fmla="*/ 112 h 212"/>
                <a:gd name="T48" fmla="*/ 1 w 213"/>
                <a:gd name="T49" fmla="*/ 91 h 212"/>
                <a:gd name="T50" fmla="*/ 7 w 213"/>
                <a:gd name="T51" fmla="*/ 70 h 212"/>
                <a:gd name="T52" fmla="*/ 11 w 213"/>
                <a:gd name="T53" fmla="*/ 60 h 212"/>
                <a:gd name="T54" fmla="*/ 21 w 213"/>
                <a:gd name="T55" fmla="*/ 42 h 212"/>
                <a:gd name="T56" fmla="*/ 36 w 213"/>
                <a:gd name="T57" fmla="*/ 27 h 212"/>
                <a:gd name="T58" fmla="*/ 52 w 213"/>
                <a:gd name="T59" fmla="*/ 15 h 212"/>
                <a:gd name="T60" fmla="*/ 71 w 213"/>
                <a:gd name="T61" fmla="*/ 6 h 212"/>
                <a:gd name="T62" fmla="*/ 92 w 213"/>
                <a:gd name="T63" fmla="*/ 1 h 212"/>
                <a:gd name="T64" fmla="*/ 112 w 213"/>
                <a:gd name="T65" fmla="*/ 0 h 212"/>
                <a:gd name="T66" fmla="*/ 133 w 213"/>
                <a:gd name="T67" fmla="*/ 3 h 212"/>
                <a:gd name="T68" fmla="*/ 143 w 213"/>
                <a:gd name="T69" fmla="*/ 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3" h="212">
                  <a:moveTo>
                    <a:pt x="143" y="6"/>
                  </a:moveTo>
                  <a:lnTo>
                    <a:pt x="143" y="6"/>
                  </a:lnTo>
                  <a:lnTo>
                    <a:pt x="154" y="11"/>
                  </a:lnTo>
                  <a:lnTo>
                    <a:pt x="163" y="15"/>
                  </a:lnTo>
                  <a:lnTo>
                    <a:pt x="171" y="22"/>
                  </a:lnTo>
                  <a:lnTo>
                    <a:pt x="179" y="28"/>
                  </a:lnTo>
                  <a:lnTo>
                    <a:pt x="186" y="35"/>
                  </a:lnTo>
                  <a:lnTo>
                    <a:pt x="193" y="43"/>
                  </a:lnTo>
                  <a:lnTo>
                    <a:pt x="198" y="53"/>
                  </a:lnTo>
                  <a:lnTo>
                    <a:pt x="204" y="61"/>
                  </a:lnTo>
                  <a:lnTo>
                    <a:pt x="208" y="70"/>
                  </a:lnTo>
                  <a:lnTo>
                    <a:pt x="210" y="81"/>
                  </a:lnTo>
                  <a:lnTo>
                    <a:pt x="212" y="91"/>
                  </a:lnTo>
                  <a:lnTo>
                    <a:pt x="213" y="101"/>
                  </a:lnTo>
                  <a:lnTo>
                    <a:pt x="213" y="111"/>
                  </a:lnTo>
                  <a:lnTo>
                    <a:pt x="212" y="122"/>
                  </a:lnTo>
                  <a:lnTo>
                    <a:pt x="210" y="132"/>
                  </a:lnTo>
                  <a:lnTo>
                    <a:pt x="206" y="143"/>
                  </a:lnTo>
                  <a:lnTo>
                    <a:pt x="206" y="143"/>
                  </a:lnTo>
                  <a:lnTo>
                    <a:pt x="202" y="153"/>
                  </a:lnTo>
                  <a:lnTo>
                    <a:pt x="197" y="162"/>
                  </a:lnTo>
                  <a:lnTo>
                    <a:pt x="192" y="170"/>
                  </a:lnTo>
                  <a:lnTo>
                    <a:pt x="185" y="178"/>
                  </a:lnTo>
                  <a:lnTo>
                    <a:pt x="178" y="186"/>
                  </a:lnTo>
                  <a:lnTo>
                    <a:pt x="170" y="192"/>
                  </a:lnTo>
                  <a:lnTo>
                    <a:pt x="160" y="199"/>
                  </a:lnTo>
                  <a:lnTo>
                    <a:pt x="152" y="203"/>
                  </a:lnTo>
                  <a:lnTo>
                    <a:pt x="143" y="207"/>
                  </a:lnTo>
                  <a:lnTo>
                    <a:pt x="132" y="209"/>
                  </a:lnTo>
                  <a:lnTo>
                    <a:pt x="123" y="212"/>
                  </a:lnTo>
                  <a:lnTo>
                    <a:pt x="112" y="212"/>
                  </a:lnTo>
                  <a:lnTo>
                    <a:pt x="101" y="212"/>
                  </a:lnTo>
                  <a:lnTo>
                    <a:pt x="92" y="212"/>
                  </a:lnTo>
                  <a:lnTo>
                    <a:pt x="81" y="209"/>
                  </a:lnTo>
                  <a:lnTo>
                    <a:pt x="70" y="207"/>
                  </a:lnTo>
                  <a:lnTo>
                    <a:pt x="70" y="207"/>
                  </a:lnTo>
                  <a:lnTo>
                    <a:pt x="61" y="203"/>
                  </a:lnTo>
                  <a:lnTo>
                    <a:pt x="51" y="197"/>
                  </a:lnTo>
                  <a:lnTo>
                    <a:pt x="42" y="190"/>
                  </a:lnTo>
                  <a:lnTo>
                    <a:pt x="34" y="184"/>
                  </a:lnTo>
                  <a:lnTo>
                    <a:pt x="27" y="177"/>
                  </a:lnTo>
                  <a:lnTo>
                    <a:pt x="20" y="169"/>
                  </a:lnTo>
                  <a:lnTo>
                    <a:pt x="15" y="161"/>
                  </a:lnTo>
                  <a:lnTo>
                    <a:pt x="11" y="151"/>
                  </a:lnTo>
                  <a:lnTo>
                    <a:pt x="7" y="142"/>
                  </a:lnTo>
                  <a:lnTo>
                    <a:pt x="4" y="132"/>
                  </a:lnTo>
                  <a:lnTo>
                    <a:pt x="1" y="122"/>
                  </a:lnTo>
                  <a:lnTo>
                    <a:pt x="0" y="112"/>
                  </a:lnTo>
                  <a:lnTo>
                    <a:pt x="0" y="101"/>
                  </a:lnTo>
                  <a:lnTo>
                    <a:pt x="1" y="91"/>
                  </a:lnTo>
                  <a:lnTo>
                    <a:pt x="4" y="80"/>
                  </a:lnTo>
                  <a:lnTo>
                    <a:pt x="7" y="70"/>
                  </a:lnTo>
                  <a:lnTo>
                    <a:pt x="7" y="70"/>
                  </a:lnTo>
                  <a:lnTo>
                    <a:pt x="11" y="60"/>
                  </a:lnTo>
                  <a:lnTo>
                    <a:pt x="16" y="50"/>
                  </a:lnTo>
                  <a:lnTo>
                    <a:pt x="21" y="42"/>
                  </a:lnTo>
                  <a:lnTo>
                    <a:pt x="28" y="34"/>
                  </a:lnTo>
                  <a:lnTo>
                    <a:pt x="36" y="27"/>
                  </a:lnTo>
                  <a:lnTo>
                    <a:pt x="44" y="20"/>
                  </a:lnTo>
                  <a:lnTo>
                    <a:pt x="52" y="15"/>
                  </a:lnTo>
                  <a:lnTo>
                    <a:pt x="62" y="10"/>
                  </a:lnTo>
                  <a:lnTo>
                    <a:pt x="71" y="6"/>
                  </a:lnTo>
                  <a:lnTo>
                    <a:pt x="81" y="3"/>
                  </a:lnTo>
                  <a:lnTo>
                    <a:pt x="92" y="1"/>
                  </a:lnTo>
                  <a:lnTo>
                    <a:pt x="101" y="0"/>
                  </a:lnTo>
                  <a:lnTo>
                    <a:pt x="112" y="0"/>
                  </a:lnTo>
                  <a:lnTo>
                    <a:pt x="123" y="1"/>
                  </a:lnTo>
                  <a:lnTo>
                    <a:pt x="133" y="3"/>
                  </a:lnTo>
                  <a:lnTo>
                    <a:pt x="143" y="6"/>
                  </a:lnTo>
                  <a:lnTo>
                    <a:pt x="143" y="6"/>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6" name="Freeform 702"/>
            <p:cNvSpPr>
              <a:spLocks/>
            </p:cNvSpPr>
            <p:nvPr/>
          </p:nvSpPr>
          <p:spPr bwMode="auto">
            <a:xfrm>
              <a:off x="2041250" y="1531368"/>
              <a:ext cx="182124" cy="182124"/>
            </a:xfrm>
            <a:custGeom>
              <a:avLst/>
              <a:gdLst>
                <a:gd name="T0" fmla="*/ 100 w 150"/>
                <a:gd name="T1" fmla="*/ 4 h 150"/>
                <a:gd name="T2" fmla="*/ 100 w 150"/>
                <a:gd name="T3" fmla="*/ 4 h 150"/>
                <a:gd name="T4" fmla="*/ 114 w 150"/>
                <a:gd name="T5" fmla="*/ 11 h 150"/>
                <a:gd name="T6" fmla="*/ 126 w 150"/>
                <a:gd name="T7" fmla="*/ 20 h 150"/>
                <a:gd name="T8" fmla="*/ 135 w 150"/>
                <a:gd name="T9" fmla="*/ 31 h 150"/>
                <a:gd name="T10" fmla="*/ 143 w 150"/>
                <a:gd name="T11" fmla="*/ 43 h 150"/>
                <a:gd name="T12" fmla="*/ 147 w 150"/>
                <a:gd name="T13" fmla="*/ 57 h 150"/>
                <a:gd name="T14" fmla="*/ 150 w 150"/>
                <a:gd name="T15" fmla="*/ 72 h 150"/>
                <a:gd name="T16" fmla="*/ 149 w 150"/>
                <a:gd name="T17" fmla="*/ 87 h 150"/>
                <a:gd name="T18" fmla="*/ 146 w 150"/>
                <a:gd name="T19" fmla="*/ 101 h 150"/>
                <a:gd name="T20" fmla="*/ 146 w 150"/>
                <a:gd name="T21" fmla="*/ 101 h 150"/>
                <a:gd name="T22" fmla="*/ 139 w 150"/>
                <a:gd name="T23" fmla="*/ 115 h 150"/>
                <a:gd name="T24" fmla="*/ 130 w 150"/>
                <a:gd name="T25" fmla="*/ 127 h 150"/>
                <a:gd name="T26" fmla="*/ 119 w 150"/>
                <a:gd name="T27" fmla="*/ 137 h 150"/>
                <a:gd name="T28" fmla="*/ 107 w 150"/>
                <a:gd name="T29" fmla="*/ 143 h 150"/>
                <a:gd name="T30" fmla="*/ 93 w 150"/>
                <a:gd name="T31" fmla="*/ 149 h 150"/>
                <a:gd name="T32" fmla="*/ 79 w 150"/>
                <a:gd name="T33" fmla="*/ 150 h 150"/>
                <a:gd name="T34" fmla="*/ 64 w 150"/>
                <a:gd name="T35" fmla="*/ 150 h 150"/>
                <a:gd name="T36" fmla="*/ 49 w 150"/>
                <a:gd name="T37" fmla="*/ 146 h 150"/>
                <a:gd name="T38" fmla="*/ 49 w 150"/>
                <a:gd name="T39" fmla="*/ 146 h 150"/>
                <a:gd name="T40" fmla="*/ 35 w 150"/>
                <a:gd name="T41" fmla="*/ 139 h 150"/>
                <a:gd name="T42" fmla="*/ 23 w 150"/>
                <a:gd name="T43" fmla="*/ 130 h 150"/>
                <a:gd name="T44" fmla="*/ 14 w 150"/>
                <a:gd name="T45" fmla="*/ 119 h 150"/>
                <a:gd name="T46" fmla="*/ 7 w 150"/>
                <a:gd name="T47" fmla="*/ 107 h 150"/>
                <a:gd name="T48" fmla="*/ 2 w 150"/>
                <a:gd name="T49" fmla="*/ 93 h 150"/>
                <a:gd name="T50" fmla="*/ 0 w 150"/>
                <a:gd name="T51" fmla="*/ 78 h 150"/>
                <a:gd name="T52" fmla="*/ 0 w 150"/>
                <a:gd name="T53" fmla="*/ 64 h 150"/>
                <a:gd name="T54" fmla="*/ 4 w 150"/>
                <a:gd name="T55" fmla="*/ 49 h 150"/>
                <a:gd name="T56" fmla="*/ 4 w 150"/>
                <a:gd name="T57" fmla="*/ 49 h 150"/>
                <a:gd name="T58" fmla="*/ 11 w 150"/>
                <a:gd name="T59" fmla="*/ 35 h 150"/>
                <a:gd name="T60" fmla="*/ 19 w 150"/>
                <a:gd name="T61" fmla="*/ 24 h 150"/>
                <a:gd name="T62" fmla="*/ 30 w 150"/>
                <a:gd name="T63" fmla="*/ 14 h 150"/>
                <a:gd name="T64" fmla="*/ 43 w 150"/>
                <a:gd name="T65" fmla="*/ 7 h 150"/>
                <a:gd name="T66" fmla="*/ 57 w 150"/>
                <a:gd name="T67" fmla="*/ 2 h 150"/>
                <a:gd name="T68" fmla="*/ 70 w 150"/>
                <a:gd name="T69" fmla="*/ 0 h 150"/>
                <a:gd name="T70" fmla="*/ 85 w 150"/>
                <a:gd name="T71" fmla="*/ 0 h 150"/>
                <a:gd name="T72" fmla="*/ 100 w 150"/>
                <a:gd name="T73" fmla="*/ 4 h 150"/>
                <a:gd name="T74" fmla="*/ 100 w 150"/>
                <a:gd name="T75"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0" h="150">
                  <a:moveTo>
                    <a:pt x="100" y="4"/>
                  </a:moveTo>
                  <a:lnTo>
                    <a:pt x="100" y="4"/>
                  </a:lnTo>
                  <a:lnTo>
                    <a:pt x="114" y="11"/>
                  </a:lnTo>
                  <a:lnTo>
                    <a:pt x="126" y="20"/>
                  </a:lnTo>
                  <a:lnTo>
                    <a:pt x="135" y="31"/>
                  </a:lnTo>
                  <a:lnTo>
                    <a:pt x="143" y="43"/>
                  </a:lnTo>
                  <a:lnTo>
                    <a:pt x="147" y="57"/>
                  </a:lnTo>
                  <a:lnTo>
                    <a:pt x="150" y="72"/>
                  </a:lnTo>
                  <a:lnTo>
                    <a:pt x="149" y="87"/>
                  </a:lnTo>
                  <a:lnTo>
                    <a:pt x="146" y="101"/>
                  </a:lnTo>
                  <a:lnTo>
                    <a:pt x="146" y="101"/>
                  </a:lnTo>
                  <a:lnTo>
                    <a:pt x="139" y="115"/>
                  </a:lnTo>
                  <a:lnTo>
                    <a:pt x="130" y="127"/>
                  </a:lnTo>
                  <a:lnTo>
                    <a:pt x="119" y="137"/>
                  </a:lnTo>
                  <a:lnTo>
                    <a:pt x="107" y="143"/>
                  </a:lnTo>
                  <a:lnTo>
                    <a:pt x="93" y="149"/>
                  </a:lnTo>
                  <a:lnTo>
                    <a:pt x="79" y="150"/>
                  </a:lnTo>
                  <a:lnTo>
                    <a:pt x="64" y="150"/>
                  </a:lnTo>
                  <a:lnTo>
                    <a:pt x="49" y="146"/>
                  </a:lnTo>
                  <a:lnTo>
                    <a:pt x="49" y="146"/>
                  </a:lnTo>
                  <a:lnTo>
                    <a:pt x="35" y="139"/>
                  </a:lnTo>
                  <a:lnTo>
                    <a:pt x="23" y="130"/>
                  </a:lnTo>
                  <a:lnTo>
                    <a:pt x="14" y="119"/>
                  </a:lnTo>
                  <a:lnTo>
                    <a:pt x="7" y="107"/>
                  </a:lnTo>
                  <a:lnTo>
                    <a:pt x="2" y="93"/>
                  </a:lnTo>
                  <a:lnTo>
                    <a:pt x="0" y="78"/>
                  </a:lnTo>
                  <a:lnTo>
                    <a:pt x="0" y="64"/>
                  </a:lnTo>
                  <a:lnTo>
                    <a:pt x="4" y="49"/>
                  </a:lnTo>
                  <a:lnTo>
                    <a:pt x="4" y="49"/>
                  </a:lnTo>
                  <a:lnTo>
                    <a:pt x="11" y="35"/>
                  </a:lnTo>
                  <a:lnTo>
                    <a:pt x="19" y="24"/>
                  </a:lnTo>
                  <a:lnTo>
                    <a:pt x="30" y="14"/>
                  </a:lnTo>
                  <a:lnTo>
                    <a:pt x="43" y="7"/>
                  </a:lnTo>
                  <a:lnTo>
                    <a:pt x="57" y="2"/>
                  </a:lnTo>
                  <a:lnTo>
                    <a:pt x="70" y="0"/>
                  </a:lnTo>
                  <a:lnTo>
                    <a:pt x="85" y="0"/>
                  </a:lnTo>
                  <a:lnTo>
                    <a:pt x="100" y="4"/>
                  </a:lnTo>
                  <a:lnTo>
                    <a:pt x="10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7" name="Freeform 703"/>
            <p:cNvSpPr>
              <a:spLocks/>
            </p:cNvSpPr>
            <p:nvPr/>
          </p:nvSpPr>
          <p:spPr bwMode="auto">
            <a:xfrm>
              <a:off x="2184520" y="790732"/>
              <a:ext cx="686000" cy="360605"/>
            </a:xfrm>
            <a:custGeom>
              <a:avLst/>
              <a:gdLst>
                <a:gd name="T0" fmla="*/ 565 w 565"/>
                <a:gd name="T1" fmla="*/ 69 h 297"/>
                <a:gd name="T2" fmla="*/ 457 w 565"/>
                <a:gd name="T3" fmla="*/ 297 h 297"/>
                <a:gd name="T4" fmla="*/ 118 w 565"/>
                <a:gd name="T5" fmla="*/ 297 h 297"/>
                <a:gd name="T6" fmla="*/ 0 w 565"/>
                <a:gd name="T7" fmla="*/ 84 h 297"/>
                <a:gd name="T8" fmla="*/ 0 w 565"/>
                <a:gd name="T9" fmla="*/ 84 h 297"/>
                <a:gd name="T10" fmla="*/ 9 w 565"/>
                <a:gd name="T11" fmla="*/ 76 h 297"/>
                <a:gd name="T12" fmla="*/ 21 w 565"/>
                <a:gd name="T13" fmla="*/ 67 h 297"/>
                <a:gd name="T14" fmla="*/ 39 w 565"/>
                <a:gd name="T15" fmla="*/ 58 h 297"/>
                <a:gd name="T16" fmla="*/ 60 w 565"/>
                <a:gd name="T17" fmla="*/ 47 h 297"/>
                <a:gd name="T18" fmla="*/ 87 w 565"/>
                <a:gd name="T19" fmla="*/ 35 h 297"/>
                <a:gd name="T20" fmla="*/ 118 w 565"/>
                <a:gd name="T21" fmla="*/ 24 h 297"/>
                <a:gd name="T22" fmla="*/ 154 w 565"/>
                <a:gd name="T23" fmla="*/ 15 h 297"/>
                <a:gd name="T24" fmla="*/ 193 w 565"/>
                <a:gd name="T25" fmla="*/ 7 h 297"/>
                <a:gd name="T26" fmla="*/ 213 w 565"/>
                <a:gd name="T27" fmla="*/ 4 h 297"/>
                <a:gd name="T28" fmla="*/ 235 w 565"/>
                <a:gd name="T29" fmla="*/ 1 h 297"/>
                <a:gd name="T30" fmla="*/ 258 w 565"/>
                <a:gd name="T31" fmla="*/ 0 h 297"/>
                <a:gd name="T32" fmla="*/ 282 w 565"/>
                <a:gd name="T33" fmla="*/ 0 h 297"/>
                <a:gd name="T34" fmla="*/ 306 w 565"/>
                <a:gd name="T35" fmla="*/ 0 h 297"/>
                <a:gd name="T36" fmla="*/ 332 w 565"/>
                <a:gd name="T37" fmla="*/ 3 h 297"/>
                <a:gd name="T38" fmla="*/ 357 w 565"/>
                <a:gd name="T39" fmla="*/ 5 h 297"/>
                <a:gd name="T40" fmla="*/ 386 w 565"/>
                <a:gd name="T41" fmla="*/ 9 h 297"/>
                <a:gd name="T42" fmla="*/ 413 w 565"/>
                <a:gd name="T43" fmla="*/ 15 h 297"/>
                <a:gd name="T44" fmla="*/ 442 w 565"/>
                <a:gd name="T45" fmla="*/ 23 h 297"/>
                <a:gd name="T46" fmla="*/ 472 w 565"/>
                <a:gd name="T47" fmla="*/ 31 h 297"/>
                <a:gd name="T48" fmla="*/ 502 w 565"/>
                <a:gd name="T49" fmla="*/ 42 h 297"/>
                <a:gd name="T50" fmla="*/ 533 w 565"/>
                <a:gd name="T51" fmla="*/ 55 h 297"/>
                <a:gd name="T52" fmla="*/ 565 w 565"/>
                <a:gd name="T53" fmla="*/ 69 h 297"/>
                <a:gd name="T54" fmla="*/ 565 w 565"/>
                <a:gd name="T55" fmla="*/ 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5" h="297">
                  <a:moveTo>
                    <a:pt x="565" y="69"/>
                  </a:moveTo>
                  <a:lnTo>
                    <a:pt x="457" y="297"/>
                  </a:lnTo>
                  <a:lnTo>
                    <a:pt x="118" y="297"/>
                  </a:lnTo>
                  <a:lnTo>
                    <a:pt x="0" y="84"/>
                  </a:lnTo>
                  <a:lnTo>
                    <a:pt x="0" y="84"/>
                  </a:lnTo>
                  <a:lnTo>
                    <a:pt x="9" y="76"/>
                  </a:lnTo>
                  <a:lnTo>
                    <a:pt x="21" y="67"/>
                  </a:lnTo>
                  <a:lnTo>
                    <a:pt x="39" y="58"/>
                  </a:lnTo>
                  <a:lnTo>
                    <a:pt x="60" y="47"/>
                  </a:lnTo>
                  <a:lnTo>
                    <a:pt x="87" y="35"/>
                  </a:lnTo>
                  <a:lnTo>
                    <a:pt x="118" y="24"/>
                  </a:lnTo>
                  <a:lnTo>
                    <a:pt x="154" y="15"/>
                  </a:lnTo>
                  <a:lnTo>
                    <a:pt x="193" y="7"/>
                  </a:lnTo>
                  <a:lnTo>
                    <a:pt x="213" y="4"/>
                  </a:lnTo>
                  <a:lnTo>
                    <a:pt x="235" y="1"/>
                  </a:lnTo>
                  <a:lnTo>
                    <a:pt x="258" y="0"/>
                  </a:lnTo>
                  <a:lnTo>
                    <a:pt x="282" y="0"/>
                  </a:lnTo>
                  <a:lnTo>
                    <a:pt x="306" y="0"/>
                  </a:lnTo>
                  <a:lnTo>
                    <a:pt x="332" y="3"/>
                  </a:lnTo>
                  <a:lnTo>
                    <a:pt x="357" y="5"/>
                  </a:lnTo>
                  <a:lnTo>
                    <a:pt x="386" y="9"/>
                  </a:lnTo>
                  <a:lnTo>
                    <a:pt x="413" y="15"/>
                  </a:lnTo>
                  <a:lnTo>
                    <a:pt x="442" y="23"/>
                  </a:lnTo>
                  <a:lnTo>
                    <a:pt x="472" y="31"/>
                  </a:lnTo>
                  <a:lnTo>
                    <a:pt x="502" y="42"/>
                  </a:lnTo>
                  <a:lnTo>
                    <a:pt x="533" y="55"/>
                  </a:lnTo>
                  <a:lnTo>
                    <a:pt x="565" y="69"/>
                  </a:lnTo>
                  <a:lnTo>
                    <a:pt x="565" y="69"/>
                  </a:lnTo>
                  <a:close/>
                </a:path>
              </a:pathLst>
            </a:custGeom>
            <a:solidFill>
              <a:srgbClr val="DAD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8" name="Freeform 704"/>
            <p:cNvSpPr>
              <a:spLocks/>
            </p:cNvSpPr>
            <p:nvPr/>
          </p:nvSpPr>
          <p:spPr bwMode="auto">
            <a:xfrm>
              <a:off x="2451635" y="790732"/>
              <a:ext cx="150556" cy="360605"/>
            </a:xfrm>
            <a:custGeom>
              <a:avLst/>
              <a:gdLst>
                <a:gd name="T0" fmla="*/ 27 w 124"/>
                <a:gd name="T1" fmla="*/ 0 h 297"/>
                <a:gd name="T2" fmla="*/ 0 w 124"/>
                <a:gd name="T3" fmla="*/ 235 h 297"/>
                <a:gd name="T4" fmla="*/ 62 w 124"/>
                <a:gd name="T5" fmla="*/ 297 h 297"/>
                <a:gd name="T6" fmla="*/ 124 w 124"/>
                <a:gd name="T7" fmla="*/ 235 h 297"/>
                <a:gd name="T8" fmla="*/ 92 w 124"/>
                <a:gd name="T9" fmla="*/ 0 h 297"/>
                <a:gd name="T10" fmla="*/ 27 w 124"/>
                <a:gd name="T11" fmla="*/ 0 h 297"/>
              </a:gdLst>
              <a:ahLst/>
              <a:cxnLst>
                <a:cxn ang="0">
                  <a:pos x="T0" y="T1"/>
                </a:cxn>
                <a:cxn ang="0">
                  <a:pos x="T2" y="T3"/>
                </a:cxn>
                <a:cxn ang="0">
                  <a:pos x="T4" y="T5"/>
                </a:cxn>
                <a:cxn ang="0">
                  <a:pos x="T6" y="T7"/>
                </a:cxn>
                <a:cxn ang="0">
                  <a:pos x="T8" y="T9"/>
                </a:cxn>
                <a:cxn ang="0">
                  <a:pos x="T10" y="T11"/>
                </a:cxn>
              </a:cxnLst>
              <a:rect l="0" t="0" r="r" b="b"/>
              <a:pathLst>
                <a:path w="124" h="297">
                  <a:moveTo>
                    <a:pt x="27" y="0"/>
                  </a:moveTo>
                  <a:lnTo>
                    <a:pt x="0" y="235"/>
                  </a:lnTo>
                  <a:lnTo>
                    <a:pt x="62" y="297"/>
                  </a:lnTo>
                  <a:lnTo>
                    <a:pt x="124" y="235"/>
                  </a:lnTo>
                  <a:lnTo>
                    <a:pt x="92" y="0"/>
                  </a:lnTo>
                  <a:lnTo>
                    <a:pt x="27" y="0"/>
                  </a:lnTo>
                  <a:close/>
                </a:path>
              </a:pathLst>
            </a:custGeom>
            <a:solidFill>
              <a:srgbClr val="6858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9" name="Freeform 705"/>
            <p:cNvSpPr>
              <a:spLocks/>
            </p:cNvSpPr>
            <p:nvPr/>
          </p:nvSpPr>
          <p:spPr bwMode="auto">
            <a:xfrm>
              <a:off x="2303508" y="420413"/>
              <a:ext cx="483235" cy="567012"/>
            </a:xfrm>
            <a:custGeom>
              <a:avLst/>
              <a:gdLst>
                <a:gd name="T0" fmla="*/ 126 w 398"/>
                <a:gd name="T1" fmla="*/ 447 h 467"/>
                <a:gd name="T2" fmla="*/ 124 w 398"/>
                <a:gd name="T3" fmla="*/ 443 h 467"/>
                <a:gd name="T4" fmla="*/ 151 w 398"/>
                <a:gd name="T5" fmla="*/ 449 h 467"/>
                <a:gd name="T6" fmla="*/ 187 w 398"/>
                <a:gd name="T7" fmla="*/ 460 h 467"/>
                <a:gd name="T8" fmla="*/ 230 w 398"/>
                <a:gd name="T9" fmla="*/ 467 h 467"/>
                <a:gd name="T10" fmla="*/ 265 w 398"/>
                <a:gd name="T11" fmla="*/ 466 h 467"/>
                <a:gd name="T12" fmla="*/ 289 w 398"/>
                <a:gd name="T13" fmla="*/ 460 h 467"/>
                <a:gd name="T14" fmla="*/ 312 w 398"/>
                <a:gd name="T15" fmla="*/ 449 h 467"/>
                <a:gd name="T16" fmla="*/ 334 w 398"/>
                <a:gd name="T17" fmla="*/ 433 h 467"/>
                <a:gd name="T18" fmla="*/ 354 w 398"/>
                <a:gd name="T19" fmla="*/ 410 h 467"/>
                <a:gd name="T20" fmla="*/ 371 w 398"/>
                <a:gd name="T21" fmla="*/ 381 h 467"/>
                <a:gd name="T22" fmla="*/ 386 w 398"/>
                <a:gd name="T23" fmla="*/ 343 h 467"/>
                <a:gd name="T24" fmla="*/ 392 w 398"/>
                <a:gd name="T25" fmla="*/ 321 h 467"/>
                <a:gd name="T26" fmla="*/ 397 w 398"/>
                <a:gd name="T27" fmla="*/ 286 h 467"/>
                <a:gd name="T28" fmla="*/ 398 w 398"/>
                <a:gd name="T29" fmla="*/ 244 h 467"/>
                <a:gd name="T30" fmla="*/ 396 w 398"/>
                <a:gd name="T31" fmla="*/ 200 h 467"/>
                <a:gd name="T32" fmla="*/ 386 w 398"/>
                <a:gd name="T33" fmla="*/ 154 h 467"/>
                <a:gd name="T34" fmla="*/ 384 w 398"/>
                <a:gd name="T35" fmla="*/ 140 h 467"/>
                <a:gd name="T36" fmla="*/ 380 w 398"/>
                <a:gd name="T37" fmla="*/ 127 h 467"/>
                <a:gd name="T38" fmla="*/ 361 w 398"/>
                <a:gd name="T39" fmla="*/ 85 h 467"/>
                <a:gd name="T40" fmla="*/ 344 w 398"/>
                <a:gd name="T41" fmla="*/ 61 h 467"/>
                <a:gd name="T42" fmla="*/ 338 w 398"/>
                <a:gd name="T43" fmla="*/ 55 h 467"/>
                <a:gd name="T44" fmla="*/ 324 w 398"/>
                <a:gd name="T45" fmla="*/ 48 h 467"/>
                <a:gd name="T46" fmla="*/ 305 w 398"/>
                <a:gd name="T47" fmla="*/ 34 h 467"/>
                <a:gd name="T48" fmla="*/ 284 w 398"/>
                <a:gd name="T49" fmla="*/ 21 h 467"/>
                <a:gd name="T50" fmla="*/ 246 w 398"/>
                <a:gd name="T51" fmla="*/ 7 h 467"/>
                <a:gd name="T52" fmla="*/ 208 w 398"/>
                <a:gd name="T53" fmla="*/ 1 h 467"/>
                <a:gd name="T54" fmla="*/ 170 w 398"/>
                <a:gd name="T55" fmla="*/ 3 h 467"/>
                <a:gd name="T56" fmla="*/ 134 w 398"/>
                <a:gd name="T57" fmla="*/ 11 h 467"/>
                <a:gd name="T58" fmla="*/ 100 w 398"/>
                <a:gd name="T59" fmla="*/ 26 h 467"/>
                <a:gd name="T60" fmla="*/ 69 w 398"/>
                <a:gd name="T61" fmla="*/ 47 h 467"/>
                <a:gd name="T62" fmla="*/ 42 w 398"/>
                <a:gd name="T63" fmla="*/ 75 h 467"/>
                <a:gd name="T64" fmla="*/ 20 w 398"/>
                <a:gd name="T65" fmla="*/ 109 h 467"/>
                <a:gd name="T66" fmla="*/ 14 w 398"/>
                <a:gd name="T67" fmla="*/ 124 h 467"/>
                <a:gd name="T68" fmla="*/ 4 w 398"/>
                <a:gd name="T69" fmla="*/ 155 h 467"/>
                <a:gd name="T70" fmla="*/ 0 w 398"/>
                <a:gd name="T71" fmla="*/ 188 h 467"/>
                <a:gd name="T72" fmla="*/ 2 w 398"/>
                <a:gd name="T73" fmla="*/ 219 h 467"/>
                <a:gd name="T74" fmla="*/ 4 w 398"/>
                <a:gd name="T75" fmla="*/ 233 h 467"/>
                <a:gd name="T76" fmla="*/ 10 w 398"/>
                <a:gd name="T77" fmla="*/ 294 h 467"/>
                <a:gd name="T78" fmla="*/ 23 w 398"/>
                <a:gd name="T79" fmla="*/ 343 h 467"/>
                <a:gd name="T80" fmla="*/ 43 w 398"/>
                <a:gd name="T81" fmla="*/ 379 h 467"/>
                <a:gd name="T82" fmla="*/ 65 w 398"/>
                <a:gd name="T83" fmla="*/ 408 h 467"/>
                <a:gd name="T84" fmla="*/ 88 w 398"/>
                <a:gd name="T85" fmla="*/ 426 h 467"/>
                <a:gd name="T86" fmla="*/ 107 w 398"/>
                <a:gd name="T87" fmla="*/ 439 h 467"/>
                <a:gd name="T88" fmla="*/ 126 w 398"/>
                <a:gd name="T89" fmla="*/ 44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8" h="467">
                  <a:moveTo>
                    <a:pt x="126" y="447"/>
                  </a:moveTo>
                  <a:lnTo>
                    <a:pt x="126" y="447"/>
                  </a:lnTo>
                  <a:lnTo>
                    <a:pt x="124" y="444"/>
                  </a:lnTo>
                  <a:lnTo>
                    <a:pt x="124" y="443"/>
                  </a:lnTo>
                  <a:lnTo>
                    <a:pt x="130" y="443"/>
                  </a:lnTo>
                  <a:lnTo>
                    <a:pt x="151" y="449"/>
                  </a:lnTo>
                  <a:lnTo>
                    <a:pt x="168" y="455"/>
                  </a:lnTo>
                  <a:lnTo>
                    <a:pt x="187" y="460"/>
                  </a:lnTo>
                  <a:lnTo>
                    <a:pt x="207" y="464"/>
                  </a:lnTo>
                  <a:lnTo>
                    <a:pt x="230" y="467"/>
                  </a:lnTo>
                  <a:lnTo>
                    <a:pt x="253" y="467"/>
                  </a:lnTo>
                  <a:lnTo>
                    <a:pt x="265" y="466"/>
                  </a:lnTo>
                  <a:lnTo>
                    <a:pt x="277" y="463"/>
                  </a:lnTo>
                  <a:lnTo>
                    <a:pt x="289" y="460"/>
                  </a:lnTo>
                  <a:lnTo>
                    <a:pt x="300" y="455"/>
                  </a:lnTo>
                  <a:lnTo>
                    <a:pt x="312" y="449"/>
                  </a:lnTo>
                  <a:lnTo>
                    <a:pt x="323" y="441"/>
                  </a:lnTo>
                  <a:lnTo>
                    <a:pt x="334" y="433"/>
                  </a:lnTo>
                  <a:lnTo>
                    <a:pt x="344" y="422"/>
                  </a:lnTo>
                  <a:lnTo>
                    <a:pt x="354" y="410"/>
                  </a:lnTo>
                  <a:lnTo>
                    <a:pt x="363" y="397"/>
                  </a:lnTo>
                  <a:lnTo>
                    <a:pt x="371" y="381"/>
                  </a:lnTo>
                  <a:lnTo>
                    <a:pt x="380" y="363"/>
                  </a:lnTo>
                  <a:lnTo>
                    <a:pt x="386" y="343"/>
                  </a:lnTo>
                  <a:lnTo>
                    <a:pt x="392" y="321"/>
                  </a:lnTo>
                  <a:lnTo>
                    <a:pt x="392" y="321"/>
                  </a:lnTo>
                  <a:lnTo>
                    <a:pt x="394" y="305"/>
                  </a:lnTo>
                  <a:lnTo>
                    <a:pt x="397" y="286"/>
                  </a:lnTo>
                  <a:lnTo>
                    <a:pt x="398" y="266"/>
                  </a:lnTo>
                  <a:lnTo>
                    <a:pt x="398" y="244"/>
                  </a:lnTo>
                  <a:lnTo>
                    <a:pt x="397" y="223"/>
                  </a:lnTo>
                  <a:lnTo>
                    <a:pt x="396" y="200"/>
                  </a:lnTo>
                  <a:lnTo>
                    <a:pt x="392" y="177"/>
                  </a:lnTo>
                  <a:lnTo>
                    <a:pt x="386" y="154"/>
                  </a:lnTo>
                  <a:lnTo>
                    <a:pt x="386" y="154"/>
                  </a:lnTo>
                  <a:lnTo>
                    <a:pt x="384" y="140"/>
                  </a:lnTo>
                  <a:lnTo>
                    <a:pt x="380" y="127"/>
                  </a:lnTo>
                  <a:lnTo>
                    <a:pt x="380" y="127"/>
                  </a:lnTo>
                  <a:lnTo>
                    <a:pt x="370" y="104"/>
                  </a:lnTo>
                  <a:lnTo>
                    <a:pt x="361" y="85"/>
                  </a:lnTo>
                  <a:lnTo>
                    <a:pt x="350" y="67"/>
                  </a:lnTo>
                  <a:lnTo>
                    <a:pt x="344" y="61"/>
                  </a:lnTo>
                  <a:lnTo>
                    <a:pt x="338" y="55"/>
                  </a:lnTo>
                  <a:lnTo>
                    <a:pt x="338" y="55"/>
                  </a:lnTo>
                  <a:lnTo>
                    <a:pt x="331" y="51"/>
                  </a:lnTo>
                  <a:lnTo>
                    <a:pt x="324" y="48"/>
                  </a:lnTo>
                  <a:lnTo>
                    <a:pt x="324" y="48"/>
                  </a:lnTo>
                  <a:lnTo>
                    <a:pt x="305" y="34"/>
                  </a:lnTo>
                  <a:lnTo>
                    <a:pt x="284" y="21"/>
                  </a:lnTo>
                  <a:lnTo>
                    <a:pt x="284" y="21"/>
                  </a:lnTo>
                  <a:lnTo>
                    <a:pt x="265" y="13"/>
                  </a:lnTo>
                  <a:lnTo>
                    <a:pt x="246" y="7"/>
                  </a:lnTo>
                  <a:lnTo>
                    <a:pt x="227" y="3"/>
                  </a:lnTo>
                  <a:lnTo>
                    <a:pt x="208" y="1"/>
                  </a:lnTo>
                  <a:lnTo>
                    <a:pt x="189" y="0"/>
                  </a:lnTo>
                  <a:lnTo>
                    <a:pt x="170" y="3"/>
                  </a:lnTo>
                  <a:lnTo>
                    <a:pt x="151" y="5"/>
                  </a:lnTo>
                  <a:lnTo>
                    <a:pt x="134" y="11"/>
                  </a:lnTo>
                  <a:lnTo>
                    <a:pt x="116" y="17"/>
                  </a:lnTo>
                  <a:lnTo>
                    <a:pt x="100" y="26"/>
                  </a:lnTo>
                  <a:lnTo>
                    <a:pt x="84" y="36"/>
                  </a:lnTo>
                  <a:lnTo>
                    <a:pt x="69" y="47"/>
                  </a:lnTo>
                  <a:lnTo>
                    <a:pt x="54" y="61"/>
                  </a:lnTo>
                  <a:lnTo>
                    <a:pt x="42" y="75"/>
                  </a:lnTo>
                  <a:lnTo>
                    <a:pt x="31" y="92"/>
                  </a:lnTo>
                  <a:lnTo>
                    <a:pt x="20" y="109"/>
                  </a:lnTo>
                  <a:lnTo>
                    <a:pt x="20" y="109"/>
                  </a:lnTo>
                  <a:lnTo>
                    <a:pt x="14" y="124"/>
                  </a:lnTo>
                  <a:lnTo>
                    <a:pt x="8" y="139"/>
                  </a:lnTo>
                  <a:lnTo>
                    <a:pt x="4" y="155"/>
                  </a:lnTo>
                  <a:lnTo>
                    <a:pt x="2" y="171"/>
                  </a:lnTo>
                  <a:lnTo>
                    <a:pt x="0" y="188"/>
                  </a:lnTo>
                  <a:lnTo>
                    <a:pt x="0" y="202"/>
                  </a:lnTo>
                  <a:lnTo>
                    <a:pt x="2" y="219"/>
                  </a:lnTo>
                  <a:lnTo>
                    <a:pt x="4" y="233"/>
                  </a:lnTo>
                  <a:lnTo>
                    <a:pt x="4" y="233"/>
                  </a:lnTo>
                  <a:lnTo>
                    <a:pt x="6" y="266"/>
                  </a:lnTo>
                  <a:lnTo>
                    <a:pt x="10" y="294"/>
                  </a:lnTo>
                  <a:lnTo>
                    <a:pt x="15" y="320"/>
                  </a:lnTo>
                  <a:lnTo>
                    <a:pt x="23" y="343"/>
                  </a:lnTo>
                  <a:lnTo>
                    <a:pt x="33" y="363"/>
                  </a:lnTo>
                  <a:lnTo>
                    <a:pt x="43" y="379"/>
                  </a:lnTo>
                  <a:lnTo>
                    <a:pt x="54" y="394"/>
                  </a:lnTo>
                  <a:lnTo>
                    <a:pt x="65" y="408"/>
                  </a:lnTo>
                  <a:lnTo>
                    <a:pt x="76" y="418"/>
                  </a:lnTo>
                  <a:lnTo>
                    <a:pt x="88" y="426"/>
                  </a:lnTo>
                  <a:lnTo>
                    <a:pt x="97" y="433"/>
                  </a:lnTo>
                  <a:lnTo>
                    <a:pt x="107" y="439"/>
                  </a:lnTo>
                  <a:lnTo>
                    <a:pt x="120" y="444"/>
                  </a:lnTo>
                  <a:lnTo>
                    <a:pt x="126" y="447"/>
                  </a:lnTo>
                  <a:lnTo>
                    <a:pt x="126" y="447"/>
                  </a:lnTo>
                  <a:close/>
                </a:path>
              </a:pathLst>
            </a:custGeom>
            <a:solidFill>
              <a:srgbClr val="F59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0" name="Freeform 706"/>
            <p:cNvSpPr>
              <a:spLocks/>
            </p:cNvSpPr>
            <p:nvPr/>
          </p:nvSpPr>
          <p:spPr bwMode="auto">
            <a:xfrm>
              <a:off x="2399427" y="529687"/>
              <a:ext cx="241618" cy="383674"/>
            </a:xfrm>
            <a:custGeom>
              <a:avLst/>
              <a:gdLst>
                <a:gd name="T0" fmla="*/ 182 w 199"/>
                <a:gd name="T1" fmla="*/ 308 h 316"/>
                <a:gd name="T2" fmla="*/ 130 w 199"/>
                <a:gd name="T3" fmla="*/ 278 h 316"/>
                <a:gd name="T4" fmla="*/ 83 w 199"/>
                <a:gd name="T5" fmla="*/ 238 h 316"/>
                <a:gd name="T6" fmla="*/ 63 w 199"/>
                <a:gd name="T7" fmla="*/ 197 h 316"/>
                <a:gd name="T8" fmla="*/ 108 w 199"/>
                <a:gd name="T9" fmla="*/ 223 h 316"/>
                <a:gd name="T10" fmla="*/ 143 w 199"/>
                <a:gd name="T11" fmla="*/ 235 h 316"/>
                <a:gd name="T12" fmla="*/ 156 w 199"/>
                <a:gd name="T13" fmla="*/ 235 h 316"/>
                <a:gd name="T14" fmla="*/ 156 w 199"/>
                <a:gd name="T15" fmla="*/ 234 h 316"/>
                <a:gd name="T16" fmla="*/ 120 w 199"/>
                <a:gd name="T17" fmla="*/ 223 h 316"/>
                <a:gd name="T18" fmla="*/ 62 w 199"/>
                <a:gd name="T19" fmla="*/ 193 h 316"/>
                <a:gd name="T20" fmla="*/ 52 w 199"/>
                <a:gd name="T21" fmla="*/ 154 h 316"/>
                <a:gd name="T22" fmla="*/ 102 w 199"/>
                <a:gd name="T23" fmla="*/ 169 h 316"/>
                <a:gd name="T24" fmla="*/ 153 w 199"/>
                <a:gd name="T25" fmla="*/ 176 h 316"/>
                <a:gd name="T26" fmla="*/ 155 w 199"/>
                <a:gd name="T27" fmla="*/ 174 h 316"/>
                <a:gd name="T28" fmla="*/ 76 w 199"/>
                <a:gd name="T29" fmla="*/ 161 h 316"/>
                <a:gd name="T30" fmla="*/ 52 w 199"/>
                <a:gd name="T31" fmla="*/ 152 h 316"/>
                <a:gd name="T32" fmla="*/ 66 w 199"/>
                <a:gd name="T33" fmla="*/ 130 h 316"/>
                <a:gd name="T34" fmla="*/ 82 w 199"/>
                <a:gd name="T35" fmla="*/ 123 h 316"/>
                <a:gd name="T36" fmla="*/ 82 w 199"/>
                <a:gd name="T37" fmla="*/ 122 h 316"/>
                <a:gd name="T38" fmla="*/ 48 w 199"/>
                <a:gd name="T39" fmla="*/ 131 h 316"/>
                <a:gd name="T40" fmla="*/ 45 w 199"/>
                <a:gd name="T41" fmla="*/ 116 h 316"/>
                <a:gd name="T42" fmla="*/ 87 w 199"/>
                <a:gd name="T43" fmla="*/ 73 h 316"/>
                <a:gd name="T44" fmla="*/ 86 w 199"/>
                <a:gd name="T45" fmla="*/ 72 h 316"/>
                <a:gd name="T46" fmla="*/ 56 w 199"/>
                <a:gd name="T47" fmla="*/ 106 h 316"/>
                <a:gd name="T48" fmla="*/ 39 w 199"/>
                <a:gd name="T49" fmla="*/ 71 h 316"/>
                <a:gd name="T50" fmla="*/ 33 w 199"/>
                <a:gd name="T51" fmla="*/ 0 h 316"/>
                <a:gd name="T52" fmla="*/ 37 w 199"/>
                <a:gd name="T53" fmla="*/ 62 h 316"/>
                <a:gd name="T54" fmla="*/ 35 w 199"/>
                <a:gd name="T55" fmla="*/ 80 h 316"/>
                <a:gd name="T56" fmla="*/ 14 w 199"/>
                <a:gd name="T57" fmla="*/ 64 h 316"/>
                <a:gd name="T58" fmla="*/ 27 w 199"/>
                <a:gd name="T59" fmla="*/ 76 h 316"/>
                <a:gd name="T60" fmla="*/ 39 w 199"/>
                <a:gd name="T61" fmla="*/ 83 h 316"/>
                <a:gd name="T62" fmla="*/ 44 w 199"/>
                <a:gd name="T63" fmla="*/ 134 h 316"/>
                <a:gd name="T64" fmla="*/ 47 w 199"/>
                <a:gd name="T65" fmla="*/ 183 h 316"/>
                <a:gd name="T66" fmla="*/ 14 w 199"/>
                <a:gd name="T67" fmla="*/ 199 h 316"/>
                <a:gd name="T68" fmla="*/ 0 w 199"/>
                <a:gd name="T69" fmla="*/ 206 h 316"/>
                <a:gd name="T70" fmla="*/ 1 w 199"/>
                <a:gd name="T71" fmla="*/ 206 h 316"/>
                <a:gd name="T72" fmla="*/ 36 w 199"/>
                <a:gd name="T73" fmla="*/ 195 h 316"/>
                <a:gd name="T74" fmla="*/ 54 w 199"/>
                <a:gd name="T75" fmla="*/ 180 h 316"/>
                <a:gd name="T76" fmla="*/ 60 w 199"/>
                <a:gd name="T77" fmla="*/ 211 h 316"/>
                <a:gd name="T78" fmla="*/ 35 w 199"/>
                <a:gd name="T79" fmla="*/ 239 h 316"/>
                <a:gd name="T80" fmla="*/ 25 w 199"/>
                <a:gd name="T81" fmla="*/ 247 h 316"/>
                <a:gd name="T82" fmla="*/ 36 w 199"/>
                <a:gd name="T83" fmla="*/ 241 h 316"/>
                <a:gd name="T84" fmla="*/ 62 w 199"/>
                <a:gd name="T85" fmla="*/ 214 h 316"/>
                <a:gd name="T86" fmla="*/ 68 w 199"/>
                <a:gd name="T87" fmla="*/ 238 h 316"/>
                <a:gd name="T88" fmla="*/ 58 w 199"/>
                <a:gd name="T89" fmla="*/ 269 h 316"/>
                <a:gd name="T90" fmla="*/ 43 w 199"/>
                <a:gd name="T91" fmla="*/ 293 h 316"/>
                <a:gd name="T92" fmla="*/ 44 w 199"/>
                <a:gd name="T93" fmla="*/ 295 h 316"/>
                <a:gd name="T94" fmla="*/ 66 w 199"/>
                <a:gd name="T95" fmla="*/ 257 h 316"/>
                <a:gd name="T96" fmla="*/ 82 w 199"/>
                <a:gd name="T97" fmla="*/ 270 h 316"/>
                <a:gd name="T98" fmla="*/ 99 w 199"/>
                <a:gd name="T99" fmla="*/ 293 h 316"/>
                <a:gd name="T100" fmla="*/ 85 w 199"/>
                <a:gd name="T101" fmla="*/ 264 h 316"/>
                <a:gd name="T102" fmla="*/ 83 w 199"/>
                <a:gd name="T103" fmla="*/ 242 h 316"/>
                <a:gd name="T104" fmla="*/ 120 w 199"/>
                <a:gd name="T105" fmla="*/ 272 h 316"/>
                <a:gd name="T106" fmla="*/ 176 w 199"/>
                <a:gd name="T107" fmla="*/ 309 h 316"/>
                <a:gd name="T108" fmla="*/ 197 w 199"/>
                <a:gd name="T109" fmla="*/ 316 h 316"/>
                <a:gd name="T110" fmla="*/ 198 w 199"/>
                <a:gd name="T111" fmla="*/ 31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9" h="316">
                  <a:moveTo>
                    <a:pt x="198" y="315"/>
                  </a:moveTo>
                  <a:lnTo>
                    <a:pt x="198" y="315"/>
                  </a:lnTo>
                  <a:lnTo>
                    <a:pt x="182" y="308"/>
                  </a:lnTo>
                  <a:lnTo>
                    <a:pt x="164" y="299"/>
                  </a:lnTo>
                  <a:lnTo>
                    <a:pt x="147" y="289"/>
                  </a:lnTo>
                  <a:lnTo>
                    <a:pt x="130" y="278"/>
                  </a:lnTo>
                  <a:lnTo>
                    <a:pt x="114" y="265"/>
                  </a:lnTo>
                  <a:lnTo>
                    <a:pt x="98" y="253"/>
                  </a:lnTo>
                  <a:lnTo>
                    <a:pt x="83" y="238"/>
                  </a:lnTo>
                  <a:lnTo>
                    <a:pt x="70" y="223"/>
                  </a:lnTo>
                  <a:lnTo>
                    <a:pt x="70" y="223"/>
                  </a:lnTo>
                  <a:lnTo>
                    <a:pt x="63" y="197"/>
                  </a:lnTo>
                  <a:lnTo>
                    <a:pt x="63" y="197"/>
                  </a:lnTo>
                  <a:lnTo>
                    <a:pt x="85" y="211"/>
                  </a:lnTo>
                  <a:lnTo>
                    <a:pt x="108" y="223"/>
                  </a:lnTo>
                  <a:lnTo>
                    <a:pt x="118" y="227"/>
                  </a:lnTo>
                  <a:lnTo>
                    <a:pt x="130" y="233"/>
                  </a:lnTo>
                  <a:lnTo>
                    <a:pt x="143" y="235"/>
                  </a:lnTo>
                  <a:lnTo>
                    <a:pt x="155" y="237"/>
                  </a:lnTo>
                  <a:lnTo>
                    <a:pt x="155" y="237"/>
                  </a:lnTo>
                  <a:lnTo>
                    <a:pt x="156" y="235"/>
                  </a:lnTo>
                  <a:lnTo>
                    <a:pt x="156" y="234"/>
                  </a:lnTo>
                  <a:lnTo>
                    <a:pt x="156" y="234"/>
                  </a:lnTo>
                  <a:lnTo>
                    <a:pt x="156" y="234"/>
                  </a:lnTo>
                  <a:lnTo>
                    <a:pt x="143" y="231"/>
                  </a:lnTo>
                  <a:lnTo>
                    <a:pt x="130" y="228"/>
                  </a:lnTo>
                  <a:lnTo>
                    <a:pt x="120" y="223"/>
                  </a:lnTo>
                  <a:lnTo>
                    <a:pt x="108" y="218"/>
                  </a:lnTo>
                  <a:lnTo>
                    <a:pt x="85" y="206"/>
                  </a:lnTo>
                  <a:lnTo>
                    <a:pt x="62" y="193"/>
                  </a:lnTo>
                  <a:lnTo>
                    <a:pt x="62" y="193"/>
                  </a:lnTo>
                  <a:lnTo>
                    <a:pt x="52" y="154"/>
                  </a:lnTo>
                  <a:lnTo>
                    <a:pt x="52" y="154"/>
                  </a:lnTo>
                  <a:lnTo>
                    <a:pt x="64" y="160"/>
                  </a:lnTo>
                  <a:lnTo>
                    <a:pt x="76" y="164"/>
                  </a:lnTo>
                  <a:lnTo>
                    <a:pt x="102" y="169"/>
                  </a:lnTo>
                  <a:lnTo>
                    <a:pt x="128" y="173"/>
                  </a:lnTo>
                  <a:lnTo>
                    <a:pt x="153" y="176"/>
                  </a:lnTo>
                  <a:lnTo>
                    <a:pt x="153" y="176"/>
                  </a:lnTo>
                  <a:lnTo>
                    <a:pt x="155" y="174"/>
                  </a:lnTo>
                  <a:lnTo>
                    <a:pt x="155" y="174"/>
                  </a:lnTo>
                  <a:lnTo>
                    <a:pt x="155" y="174"/>
                  </a:lnTo>
                  <a:lnTo>
                    <a:pt x="129" y="170"/>
                  </a:lnTo>
                  <a:lnTo>
                    <a:pt x="102" y="166"/>
                  </a:lnTo>
                  <a:lnTo>
                    <a:pt x="76" y="161"/>
                  </a:lnTo>
                  <a:lnTo>
                    <a:pt x="64" y="157"/>
                  </a:lnTo>
                  <a:lnTo>
                    <a:pt x="52" y="152"/>
                  </a:lnTo>
                  <a:lnTo>
                    <a:pt x="52" y="152"/>
                  </a:lnTo>
                  <a:lnTo>
                    <a:pt x="48" y="133"/>
                  </a:lnTo>
                  <a:lnTo>
                    <a:pt x="48" y="133"/>
                  </a:lnTo>
                  <a:lnTo>
                    <a:pt x="66" y="130"/>
                  </a:lnTo>
                  <a:lnTo>
                    <a:pt x="74" y="127"/>
                  </a:lnTo>
                  <a:lnTo>
                    <a:pt x="82" y="123"/>
                  </a:lnTo>
                  <a:lnTo>
                    <a:pt x="82" y="123"/>
                  </a:lnTo>
                  <a:lnTo>
                    <a:pt x="83" y="122"/>
                  </a:lnTo>
                  <a:lnTo>
                    <a:pt x="82" y="122"/>
                  </a:lnTo>
                  <a:lnTo>
                    <a:pt x="82" y="122"/>
                  </a:lnTo>
                  <a:lnTo>
                    <a:pt x="74" y="126"/>
                  </a:lnTo>
                  <a:lnTo>
                    <a:pt x="66" y="129"/>
                  </a:lnTo>
                  <a:lnTo>
                    <a:pt x="48" y="131"/>
                  </a:lnTo>
                  <a:lnTo>
                    <a:pt x="48" y="131"/>
                  </a:lnTo>
                  <a:lnTo>
                    <a:pt x="45" y="116"/>
                  </a:lnTo>
                  <a:lnTo>
                    <a:pt x="45" y="116"/>
                  </a:lnTo>
                  <a:lnTo>
                    <a:pt x="56" y="107"/>
                  </a:lnTo>
                  <a:lnTo>
                    <a:pt x="67" y="96"/>
                  </a:lnTo>
                  <a:lnTo>
                    <a:pt x="87" y="73"/>
                  </a:lnTo>
                  <a:lnTo>
                    <a:pt x="87" y="73"/>
                  </a:lnTo>
                  <a:lnTo>
                    <a:pt x="87" y="72"/>
                  </a:lnTo>
                  <a:lnTo>
                    <a:pt x="86" y="72"/>
                  </a:lnTo>
                  <a:lnTo>
                    <a:pt x="86" y="72"/>
                  </a:lnTo>
                  <a:lnTo>
                    <a:pt x="66" y="95"/>
                  </a:lnTo>
                  <a:lnTo>
                    <a:pt x="56" y="106"/>
                  </a:lnTo>
                  <a:lnTo>
                    <a:pt x="45" y="115"/>
                  </a:lnTo>
                  <a:lnTo>
                    <a:pt x="45" y="115"/>
                  </a:lnTo>
                  <a:lnTo>
                    <a:pt x="39" y="71"/>
                  </a:lnTo>
                  <a:lnTo>
                    <a:pt x="35" y="33"/>
                  </a:lnTo>
                  <a:lnTo>
                    <a:pt x="33" y="0"/>
                  </a:lnTo>
                  <a:lnTo>
                    <a:pt x="33" y="0"/>
                  </a:lnTo>
                  <a:lnTo>
                    <a:pt x="33" y="22"/>
                  </a:lnTo>
                  <a:lnTo>
                    <a:pt x="35" y="42"/>
                  </a:lnTo>
                  <a:lnTo>
                    <a:pt x="37" y="62"/>
                  </a:lnTo>
                  <a:lnTo>
                    <a:pt x="39" y="81"/>
                  </a:lnTo>
                  <a:lnTo>
                    <a:pt x="39" y="81"/>
                  </a:lnTo>
                  <a:lnTo>
                    <a:pt x="35" y="80"/>
                  </a:lnTo>
                  <a:lnTo>
                    <a:pt x="31" y="77"/>
                  </a:lnTo>
                  <a:lnTo>
                    <a:pt x="22" y="72"/>
                  </a:lnTo>
                  <a:lnTo>
                    <a:pt x="14" y="64"/>
                  </a:lnTo>
                  <a:lnTo>
                    <a:pt x="14" y="64"/>
                  </a:lnTo>
                  <a:lnTo>
                    <a:pt x="21" y="69"/>
                  </a:lnTo>
                  <a:lnTo>
                    <a:pt x="27" y="76"/>
                  </a:lnTo>
                  <a:lnTo>
                    <a:pt x="32" y="81"/>
                  </a:lnTo>
                  <a:lnTo>
                    <a:pt x="35" y="83"/>
                  </a:lnTo>
                  <a:lnTo>
                    <a:pt x="39" y="83"/>
                  </a:lnTo>
                  <a:lnTo>
                    <a:pt x="39" y="83"/>
                  </a:lnTo>
                  <a:lnTo>
                    <a:pt x="41" y="110"/>
                  </a:lnTo>
                  <a:lnTo>
                    <a:pt x="44" y="134"/>
                  </a:lnTo>
                  <a:lnTo>
                    <a:pt x="54" y="177"/>
                  </a:lnTo>
                  <a:lnTo>
                    <a:pt x="54" y="177"/>
                  </a:lnTo>
                  <a:lnTo>
                    <a:pt x="47" y="183"/>
                  </a:lnTo>
                  <a:lnTo>
                    <a:pt x="41" y="187"/>
                  </a:lnTo>
                  <a:lnTo>
                    <a:pt x="29" y="193"/>
                  </a:lnTo>
                  <a:lnTo>
                    <a:pt x="14" y="199"/>
                  </a:lnTo>
                  <a:lnTo>
                    <a:pt x="1" y="204"/>
                  </a:lnTo>
                  <a:lnTo>
                    <a:pt x="1" y="204"/>
                  </a:lnTo>
                  <a:lnTo>
                    <a:pt x="0" y="206"/>
                  </a:lnTo>
                  <a:lnTo>
                    <a:pt x="0" y="206"/>
                  </a:lnTo>
                  <a:lnTo>
                    <a:pt x="1" y="206"/>
                  </a:lnTo>
                  <a:lnTo>
                    <a:pt x="1" y="206"/>
                  </a:lnTo>
                  <a:lnTo>
                    <a:pt x="14" y="203"/>
                  </a:lnTo>
                  <a:lnTo>
                    <a:pt x="29" y="197"/>
                  </a:lnTo>
                  <a:lnTo>
                    <a:pt x="36" y="195"/>
                  </a:lnTo>
                  <a:lnTo>
                    <a:pt x="43" y="191"/>
                  </a:lnTo>
                  <a:lnTo>
                    <a:pt x="48" y="187"/>
                  </a:lnTo>
                  <a:lnTo>
                    <a:pt x="54" y="180"/>
                  </a:lnTo>
                  <a:lnTo>
                    <a:pt x="54" y="180"/>
                  </a:lnTo>
                  <a:lnTo>
                    <a:pt x="60" y="211"/>
                  </a:lnTo>
                  <a:lnTo>
                    <a:pt x="60" y="211"/>
                  </a:lnTo>
                  <a:lnTo>
                    <a:pt x="52" y="222"/>
                  </a:lnTo>
                  <a:lnTo>
                    <a:pt x="44" y="231"/>
                  </a:lnTo>
                  <a:lnTo>
                    <a:pt x="35" y="239"/>
                  </a:lnTo>
                  <a:lnTo>
                    <a:pt x="25" y="246"/>
                  </a:lnTo>
                  <a:lnTo>
                    <a:pt x="25" y="246"/>
                  </a:lnTo>
                  <a:lnTo>
                    <a:pt x="25" y="247"/>
                  </a:lnTo>
                  <a:lnTo>
                    <a:pt x="27" y="247"/>
                  </a:lnTo>
                  <a:lnTo>
                    <a:pt x="27" y="247"/>
                  </a:lnTo>
                  <a:lnTo>
                    <a:pt x="36" y="241"/>
                  </a:lnTo>
                  <a:lnTo>
                    <a:pt x="45" y="233"/>
                  </a:lnTo>
                  <a:lnTo>
                    <a:pt x="54" y="224"/>
                  </a:lnTo>
                  <a:lnTo>
                    <a:pt x="62" y="214"/>
                  </a:lnTo>
                  <a:lnTo>
                    <a:pt x="62" y="214"/>
                  </a:lnTo>
                  <a:lnTo>
                    <a:pt x="68" y="238"/>
                  </a:lnTo>
                  <a:lnTo>
                    <a:pt x="68" y="238"/>
                  </a:lnTo>
                  <a:lnTo>
                    <a:pt x="62" y="260"/>
                  </a:lnTo>
                  <a:lnTo>
                    <a:pt x="62" y="260"/>
                  </a:lnTo>
                  <a:lnTo>
                    <a:pt x="58" y="269"/>
                  </a:lnTo>
                  <a:lnTo>
                    <a:pt x="52" y="277"/>
                  </a:lnTo>
                  <a:lnTo>
                    <a:pt x="43" y="293"/>
                  </a:lnTo>
                  <a:lnTo>
                    <a:pt x="43" y="293"/>
                  </a:lnTo>
                  <a:lnTo>
                    <a:pt x="43" y="295"/>
                  </a:lnTo>
                  <a:lnTo>
                    <a:pt x="44" y="295"/>
                  </a:lnTo>
                  <a:lnTo>
                    <a:pt x="44" y="295"/>
                  </a:lnTo>
                  <a:lnTo>
                    <a:pt x="52" y="284"/>
                  </a:lnTo>
                  <a:lnTo>
                    <a:pt x="60" y="272"/>
                  </a:lnTo>
                  <a:lnTo>
                    <a:pt x="66" y="257"/>
                  </a:lnTo>
                  <a:lnTo>
                    <a:pt x="70" y="242"/>
                  </a:lnTo>
                  <a:lnTo>
                    <a:pt x="70" y="242"/>
                  </a:lnTo>
                  <a:lnTo>
                    <a:pt x="82" y="270"/>
                  </a:lnTo>
                  <a:lnTo>
                    <a:pt x="91" y="285"/>
                  </a:lnTo>
                  <a:lnTo>
                    <a:pt x="97" y="292"/>
                  </a:lnTo>
                  <a:lnTo>
                    <a:pt x="99" y="293"/>
                  </a:lnTo>
                  <a:lnTo>
                    <a:pt x="99" y="293"/>
                  </a:lnTo>
                  <a:lnTo>
                    <a:pt x="91" y="278"/>
                  </a:lnTo>
                  <a:lnTo>
                    <a:pt x="85" y="264"/>
                  </a:lnTo>
                  <a:lnTo>
                    <a:pt x="72" y="230"/>
                  </a:lnTo>
                  <a:lnTo>
                    <a:pt x="72" y="230"/>
                  </a:lnTo>
                  <a:lnTo>
                    <a:pt x="83" y="242"/>
                  </a:lnTo>
                  <a:lnTo>
                    <a:pt x="95" y="253"/>
                  </a:lnTo>
                  <a:lnTo>
                    <a:pt x="120" y="272"/>
                  </a:lnTo>
                  <a:lnTo>
                    <a:pt x="120" y="272"/>
                  </a:lnTo>
                  <a:lnTo>
                    <a:pt x="137" y="287"/>
                  </a:lnTo>
                  <a:lnTo>
                    <a:pt x="156" y="299"/>
                  </a:lnTo>
                  <a:lnTo>
                    <a:pt x="176" y="309"/>
                  </a:lnTo>
                  <a:lnTo>
                    <a:pt x="187" y="314"/>
                  </a:lnTo>
                  <a:lnTo>
                    <a:pt x="197" y="316"/>
                  </a:lnTo>
                  <a:lnTo>
                    <a:pt x="197" y="316"/>
                  </a:lnTo>
                  <a:lnTo>
                    <a:pt x="198" y="316"/>
                  </a:lnTo>
                  <a:lnTo>
                    <a:pt x="199" y="315"/>
                  </a:lnTo>
                  <a:lnTo>
                    <a:pt x="198" y="315"/>
                  </a:lnTo>
                  <a:lnTo>
                    <a:pt x="198" y="315"/>
                  </a:lnTo>
                  <a:close/>
                </a:path>
              </a:pathLst>
            </a:custGeom>
            <a:solidFill>
              <a:srgbClr val="B0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131" name="组 130"/>
          <p:cNvGrpSpPr/>
          <p:nvPr/>
        </p:nvGrpSpPr>
        <p:grpSpPr>
          <a:xfrm>
            <a:off x="4347610" y="412431"/>
            <a:ext cx="7082325" cy="3167165"/>
            <a:chOff x="4100407" y="427199"/>
            <a:chExt cx="4763488" cy="2130198"/>
          </a:xfrm>
        </p:grpSpPr>
        <p:sp>
          <p:nvSpPr>
            <p:cNvPr id="132" name="椭圆 131"/>
            <p:cNvSpPr/>
            <p:nvPr/>
          </p:nvSpPr>
          <p:spPr>
            <a:xfrm>
              <a:off x="7277045" y="698872"/>
              <a:ext cx="1586850" cy="1586850"/>
            </a:xfrm>
            <a:prstGeom prst="ellipse">
              <a:avLst/>
            </a:prstGeom>
            <a:solidFill>
              <a:schemeClr val="accent6"/>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sz="1867">
                <a:solidFill>
                  <a:prstClr val="white"/>
                </a:solidFill>
                <a:latin typeface="Calibri"/>
                <a:ea typeface="宋体"/>
              </a:endParaRPr>
            </a:p>
          </p:txBody>
        </p:sp>
        <p:sp>
          <p:nvSpPr>
            <p:cNvPr id="133" name="空心弧 132"/>
            <p:cNvSpPr/>
            <p:nvPr/>
          </p:nvSpPr>
          <p:spPr>
            <a:xfrm rot="16200000">
              <a:off x="7470463" y="901812"/>
              <a:ext cx="1200016" cy="1180971"/>
            </a:xfrm>
            <a:prstGeom prst="blockArc">
              <a:avLst>
                <a:gd name="adj1" fmla="val 6743375"/>
                <a:gd name="adj2" fmla="val 1486418"/>
                <a:gd name="adj3" fmla="val 4284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sz="1867">
                <a:solidFill>
                  <a:prstClr val="black"/>
                </a:solidFill>
                <a:latin typeface="Calibri"/>
                <a:ea typeface="宋体"/>
              </a:endParaRPr>
            </a:p>
          </p:txBody>
        </p:sp>
        <p:sp>
          <p:nvSpPr>
            <p:cNvPr id="134" name="椭圆 133"/>
            <p:cNvSpPr/>
            <p:nvPr/>
          </p:nvSpPr>
          <p:spPr>
            <a:xfrm>
              <a:off x="7626447" y="1011830"/>
              <a:ext cx="888046" cy="8880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sz="1867">
                <a:solidFill>
                  <a:prstClr val="white"/>
                </a:solidFill>
                <a:latin typeface="Calibri"/>
                <a:ea typeface="宋体"/>
              </a:endParaRPr>
            </a:p>
          </p:txBody>
        </p:sp>
        <p:sp>
          <p:nvSpPr>
            <p:cNvPr id="135" name="文本框 134"/>
            <p:cNvSpPr txBox="1"/>
            <p:nvPr/>
          </p:nvSpPr>
          <p:spPr>
            <a:xfrm>
              <a:off x="7541424" y="1238495"/>
              <a:ext cx="1119533" cy="434715"/>
            </a:xfrm>
            <a:prstGeom prst="rect">
              <a:avLst/>
            </a:prstGeom>
            <a:noFill/>
          </p:spPr>
          <p:txBody>
            <a:bodyPr wrap="square" rtlCol="0">
              <a:spAutoFit/>
            </a:bodyPr>
            <a:lstStyle/>
            <a:p>
              <a:pPr algn="ctr" defTabSz="914354"/>
              <a:r>
                <a:rPr lang="zh-TW" altLang="zh-TW" dirty="0">
                  <a:latin typeface="標楷體" panose="03000509000000000000" pitchFamily="65" charset="-120"/>
                  <a:ea typeface="標楷體" panose="03000509000000000000" pitchFamily="65" charset="-120"/>
                </a:rPr>
                <a:t>修改</a:t>
              </a:r>
              <a:r>
                <a:rPr lang="zh-TW" altLang="en-US" dirty="0">
                  <a:latin typeface="標楷體" panose="03000509000000000000" pitchFamily="65" charset="-120"/>
                  <a:ea typeface="標楷體" panose="03000509000000000000" pitchFamily="65" charset="-120"/>
                </a:rPr>
                <a:t>錯誤</a:t>
              </a:r>
              <a:r>
                <a:rPr lang="zh-TW" altLang="zh-TW" dirty="0">
                  <a:latin typeface="標楷體" panose="03000509000000000000" pitchFamily="65" charset="-120"/>
                  <a:ea typeface="標楷體" panose="03000509000000000000" pitchFamily="65" charset="-120"/>
                </a:rPr>
                <a:t>時發生技術性問題</a:t>
              </a:r>
              <a:endParaRPr lang="zh-CN" altLang="en-US" sz="3733" b="1" dirty="0">
                <a:solidFill>
                  <a:prstClr val="black">
                    <a:lumMod val="75000"/>
                    <a:lumOff val="25000"/>
                  </a:prstClr>
                </a:solidFill>
                <a:latin typeface="標楷體" panose="03000509000000000000" pitchFamily="65" charset="-120"/>
                <a:ea typeface="標楷體" panose="03000509000000000000" pitchFamily="65" charset="-120"/>
              </a:endParaRPr>
            </a:p>
          </p:txBody>
        </p:sp>
        <p:sp>
          <p:nvSpPr>
            <p:cNvPr id="137" name="椭圆 136"/>
            <p:cNvSpPr/>
            <p:nvPr/>
          </p:nvSpPr>
          <p:spPr>
            <a:xfrm>
              <a:off x="4100407" y="698872"/>
              <a:ext cx="1586850" cy="1586850"/>
            </a:xfrm>
            <a:prstGeom prst="ellipse">
              <a:avLst/>
            </a:prstGeom>
            <a:solidFill>
              <a:schemeClr val="accent6"/>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sz="1867">
                <a:solidFill>
                  <a:prstClr val="white"/>
                </a:solidFill>
                <a:latin typeface="Calibri"/>
                <a:ea typeface="宋体"/>
              </a:endParaRPr>
            </a:p>
          </p:txBody>
        </p:sp>
        <p:sp>
          <p:nvSpPr>
            <p:cNvPr id="138" name="空心弧 137"/>
            <p:cNvSpPr/>
            <p:nvPr/>
          </p:nvSpPr>
          <p:spPr>
            <a:xfrm rot="5400000">
              <a:off x="4293825" y="901812"/>
              <a:ext cx="1200016" cy="1180971"/>
            </a:xfrm>
            <a:prstGeom prst="blockArc">
              <a:avLst>
                <a:gd name="adj1" fmla="val 4797575"/>
                <a:gd name="adj2" fmla="val 1486418"/>
                <a:gd name="adj3" fmla="val 428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sz="1867">
                <a:solidFill>
                  <a:prstClr val="black"/>
                </a:solidFill>
                <a:latin typeface="Calibri"/>
                <a:ea typeface="宋体"/>
              </a:endParaRPr>
            </a:p>
          </p:txBody>
        </p:sp>
        <p:sp>
          <p:nvSpPr>
            <p:cNvPr id="139" name="椭圆 138"/>
            <p:cNvSpPr/>
            <p:nvPr/>
          </p:nvSpPr>
          <p:spPr>
            <a:xfrm>
              <a:off x="4449809" y="1048274"/>
              <a:ext cx="888046" cy="8880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sz="1867">
                <a:solidFill>
                  <a:prstClr val="white"/>
                </a:solidFill>
                <a:latin typeface="Calibri"/>
                <a:ea typeface="宋体"/>
              </a:endParaRPr>
            </a:p>
          </p:txBody>
        </p:sp>
        <p:sp>
          <p:nvSpPr>
            <p:cNvPr id="140" name="文本框 139"/>
            <p:cNvSpPr txBox="1"/>
            <p:nvPr/>
          </p:nvSpPr>
          <p:spPr>
            <a:xfrm>
              <a:off x="4313562" y="1331649"/>
              <a:ext cx="1119533" cy="248408"/>
            </a:xfrm>
            <a:prstGeom prst="rect">
              <a:avLst/>
            </a:prstGeom>
            <a:noFill/>
          </p:spPr>
          <p:txBody>
            <a:bodyPr wrap="square" rtlCol="0">
              <a:spAutoFit/>
            </a:bodyPr>
            <a:lstStyle/>
            <a:p>
              <a:pPr algn="ctr" defTabSz="914354"/>
              <a:r>
                <a:rPr lang="zh-TW" altLang="zh-TW" dirty="0">
                  <a:latin typeface="標楷體" panose="03000509000000000000" pitchFamily="65" charset="-120"/>
                  <a:ea typeface="標楷體" panose="03000509000000000000" pitchFamily="65" charset="-120"/>
                </a:rPr>
                <a:t>測試時程落後</a:t>
              </a:r>
              <a:endParaRPr lang="zh-CN" altLang="en-US" sz="3733" b="1" dirty="0">
                <a:solidFill>
                  <a:prstClr val="black">
                    <a:lumMod val="75000"/>
                    <a:lumOff val="25000"/>
                  </a:prstClr>
                </a:solidFill>
                <a:latin typeface="標楷體" panose="03000509000000000000" pitchFamily="65" charset="-120"/>
                <a:ea typeface="標楷體" panose="03000509000000000000" pitchFamily="65" charset="-120"/>
              </a:endParaRPr>
            </a:p>
          </p:txBody>
        </p:sp>
        <p:grpSp>
          <p:nvGrpSpPr>
            <p:cNvPr id="142" name="组合 14"/>
            <p:cNvGrpSpPr/>
            <p:nvPr/>
          </p:nvGrpSpPr>
          <p:grpSpPr>
            <a:xfrm>
              <a:off x="5425553" y="427199"/>
              <a:ext cx="2130198" cy="2130198"/>
              <a:chOff x="6005041" y="1814378"/>
              <a:chExt cx="4457700" cy="4457700"/>
            </a:xfrm>
            <a:effectLst>
              <a:outerShdw blurRad="50800" dist="76200" dir="2700000" algn="tl" rotWithShape="0">
                <a:prstClr val="black">
                  <a:alpha val="40000"/>
                </a:prstClr>
              </a:outerShdw>
            </a:effectLst>
          </p:grpSpPr>
          <p:sp>
            <p:nvSpPr>
              <p:cNvPr id="145" name="椭圆 144"/>
              <p:cNvSpPr/>
              <p:nvPr/>
            </p:nvSpPr>
            <p:spPr>
              <a:xfrm>
                <a:off x="6005041" y="1814378"/>
                <a:ext cx="4457700" cy="44577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sz="1867">
                  <a:solidFill>
                    <a:prstClr val="white"/>
                  </a:solidFill>
                  <a:latin typeface="Calibri"/>
                  <a:ea typeface="宋体"/>
                </a:endParaRPr>
              </a:p>
            </p:txBody>
          </p:sp>
          <p:sp>
            <p:nvSpPr>
              <p:cNvPr id="146" name="空心弧 145"/>
              <p:cNvSpPr/>
              <p:nvPr/>
            </p:nvSpPr>
            <p:spPr>
              <a:xfrm>
                <a:off x="6373248" y="2212114"/>
                <a:ext cx="3721286" cy="3662228"/>
              </a:xfrm>
              <a:prstGeom prst="blockArc">
                <a:avLst>
                  <a:gd name="adj1" fmla="val 7863273"/>
                  <a:gd name="adj2" fmla="val 1486418"/>
                  <a:gd name="adj3" fmla="val 4284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sz="1867">
                  <a:solidFill>
                    <a:prstClr val="black"/>
                  </a:solidFill>
                  <a:latin typeface="Calibri"/>
                  <a:ea typeface="宋体"/>
                </a:endParaRPr>
              </a:p>
            </p:txBody>
          </p:sp>
          <p:sp>
            <p:nvSpPr>
              <p:cNvPr id="147" name="椭圆 146"/>
              <p:cNvSpPr/>
              <p:nvPr/>
            </p:nvSpPr>
            <p:spPr>
              <a:xfrm>
                <a:off x="6840853" y="2650190"/>
                <a:ext cx="2786076" cy="27860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endParaRPr lang="zh-CN" altLang="en-US" sz="1867">
                  <a:solidFill>
                    <a:prstClr val="white"/>
                  </a:solidFill>
                  <a:latin typeface="Calibri"/>
                  <a:ea typeface="宋体"/>
                </a:endParaRPr>
              </a:p>
            </p:txBody>
          </p:sp>
        </p:grpSp>
        <p:sp>
          <p:nvSpPr>
            <p:cNvPr id="144" name="文本框 143"/>
            <p:cNvSpPr txBox="1"/>
            <p:nvPr/>
          </p:nvSpPr>
          <p:spPr>
            <a:xfrm>
              <a:off x="5720804" y="1253103"/>
              <a:ext cx="1521501" cy="434715"/>
            </a:xfrm>
            <a:prstGeom prst="rect">
              <a:avLst/>
            </a:prstGeom>
            <a:noFill/>
          </p:spPr>
          <p:txBody>
            <a:bodyPr wrap="none" rtlCol="0">
              <a:spAutoFit/>
            </a:bodyPr>
            <a:lstStyle/>
            <a:p>
              <a:pPr algn="ctr" defTabSz="914354"/>
              <a:r>
                <a:rPr lang="zh-TW" altLang="zh-TW" dirty="0">
                  <a:latin typeface="標楷體" panose="03000509000000000000" pitchFamily="65" charset="-120"/>
                  <a:ea typeface="標楷體" panose="03000509000000000000" pitchFamily="65" charset="-120"/>
                </a:rPr>
                <a:t>測試案例並未找到</a:t>
              </a:r>
              <a:endParaRPr lang="en-US" altLang="zh-TW" dirty="0">
                <a:latin typeface="標楷體" panose="03000509000000000000" pitchFamily="65" charset="-120"/>
                <a:ea typeface="標楷體" panose="03000509000000000000" pitchFamily="65" charset="-120"/>
              </a:endParaRPr>
            </a:p>
            <a:p>
              <a:pPr algn="ctr" defTabSz="914354"/>
              <a:r>
                <a:rPr lang="zh-TW" altLang="zh-TW" dirty="0">
                  <a:latin typeface="標楷體" panose="03000509000000000000" pitchFamily="65" charset="-120"/>
                  <a:ea typeface="標楷體" panose="03000509000000000000" pitchFamily="65" charset="-120"/>
                </a:rPr>
                <a:t>所有可能發生的情形</a:t>
              </a:r>
              <a:endParaRPr lang="zh-CN" altLang="en-US" sz="1867" dirty="0">
                <a:solidFill>
                  <a:prstClr val="black">
                    <a:lumMod val="85000"/>
                    <a:lumOff val="15000"/>
                  </a:prstClr>
                </a:solidFill>
                <a:latin typeface="標楷體" panose="03000509000000000000" pitchFamily="65" charset="-120"/>
                <a:ea typeface="標楷體" panose="03000509000000000000" pitchFamily="65" charset="-120"/>
              </a:endParaRPr>
            </a:p>
          </p:txBody>
        </p:sp>
      </p:grpSp>
      <p:sp>
        <p:nvSpPr>
          <p:cNvPr id="148" name="矩形 147"/>
          <p:cNvSpPr/>
          <p:nvPr/>
        </p:nvSpPr>
        <p:spPr>
          <a:xfrm flipH="1" flipV="1">
            <a:off x="5428055" y="3979459"/>
            <a:ext cx="6001877" cy="815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49" name="文本框 8"/>
          <p:cNvSpPr txBox="1"/>
          <p:nvPr/>
        </p:nvSpPr>
        <p:spPr>
          <a:xfrm>
            <a:off x="4712912" y="4800028"/>
            <a:ext cx="2228400" cy="16664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TW" altLang="en-US" sz="1333" dirty="0">
                <a:solidFill>
                  <a:srgbClr val="91D140"/>
                </a:solidFill>
                <a:latin typeface="Microsoft YaHei" charset="0"/>
                <a:ea typeface="Microsoft YaHei" charset="0"/>
                <a:cs typeface="Microsoft YaHei" charset="0"/>
              </a:rPr>
              <a:t>適當縮減較低風險特性的測試覆蓋率，或者要求經理提供更多的測試人力。</a:t>
            </a:r>
            <a:endParaRPr lang="en-US" altLang="zh-TW" sz="1333" dirty="0">
              <a:solidFill>
                <a:srgbClr val="91D140"/>
              </a:solidFill>
              <a:latin typeface="Microsoft YaHei" charset="0"/>
              <a:ea typeface="Microsoft YaHei" charset="0"/>
              <a:cs typeface="Microsoft YaHei" charset="0"/>
            </a:endParaRPr>
          </a:p>
          <a:p>
            <a:pPr>
              <a:lnSpc>
                <a:spcPct val="130000"/>
              </a:lnSpc>
            </a:pPr>
            <a:r>
              <a:rPr lang="zh-TW" altLang="en-US" sz="1333" dirty="0">
                <a:solidFill>
                  <a:srgbClr val="91D140"/>
                </a:solidFill>
                <a:latin typeface="Microsoft YaHei" charset="0"/>
                <a:ea typeface="Microsoft YaHei" charset="0"/>
                <a:cs typeface="Microsoft YaHei" charset="0"/>
              </a:rPr>
              <a:t>若在找到錯誤後，開發人員進行修改的期間，測試人員可優先進行其他內容的測試。</a:t>
            </a:r>
            <a:endParaRPr lang="zh-CN" altLang="en-US" sz="1333" dirty="0">
              <a:solidFill>
                <a:srgbClr val="91D140"/>
              </a:solidFill>
              <a:latin typeface="Microsoft YaHei" charset="0"/>
              <a:ea typeface="Microsoft YaHei" charset="0"/>
              <a:cs typeface="Microsoft YaHei" charset="0"/>
            </a:endParaRPr>
          </a:p>
        </p:txBody>
      </p:sp>
      <p:sp>
        <p:nvSpPr>
          <p:cNvPr id="150" name="文本框 8"/>
          <p:cNvSpPr txBox="1"/>
          <p:nvPr/>
        </p:nvSpPr>
        <p:spPr>
          <a:xfrm>
            <a:off x="7143026" y="4800028"/>
            <a:ext cx="2229320" cy="16664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TW" altLang="en-US" sz="1333" dirty="0">
                <a:solidFill>
                  <a:srgbClr val="00A78B"/>
                </a:solidFill>
                <a:latin typeface="Microsoft YaHei" charset="0"/>
                <a:ea typeface="Microsoft YaHei" charset="0"/>
                <a:cs typeface="Microsoft YaHei" charset="0"/>
              </a:rPr>
              <a:t>測試人員與開發人員需互相保持聯繫，一旦有想到可能發生的測試內容，則馬上討論並且加入測試案例，並且參考課本上的測試方法進行測試。</a:t>
            </a:r>
            <a:endParaRPr lang="zh-CN" altLang="en-US" sz="1333" dirty="0">
              <a:solidFill>
                <a:srgbClr val="00A78B"/>
              </a:solidFill>
              <a:latin typeface="Microsoft YaHei" charset="0"/>
              <a:ea typeface="Microsoft YaHei" charset="0"/>
              <a:cs typeface="Microsoft YaHei" charset="0"/>
            </a:endParaRPr>
          </a:p>
        </p:txBody>
      </p:sp>
      <p:cxnSp>
        <p:nvCxnSpPr>
          <p:cNvPr id="151" name="直线连接符 150"/>
          <p:cNvCxnSpPr/>
          <p:nvPr/>
        </p:nvCxnSpPr>
        <p:spPr>
          <a:xfrm>
            <a:off x="7080396" y="4977044"/>
            <a:ext cx="0" cy="1262908"/>
          </a:xfrm>
          <a:prstGeom prst="line">
            <a:avLst/>
          </a:prstGeom>
        </p:spPr>
        <p:style>
          <a:lnRef idx="1">
            <a:schemeClr val="accent1"/>
          </a:lnRef>
          <a:fillRef idx="0">
            <a:schemeClr val="accent1"/>
          </a:fillRef>
          <a:effectRef idx="0">
            <a:schemeClr val="accent1"/>
          </a:effectRef>
          <a:fontRef idx="minor">
            <a:schemeClr val="tx1"/>
          </a:fontRef>
        </p:style>
      </p:cxnSp>
      <p:sp>
        <p:nvSpPr>
          <p:cNvPr id="152" name="文本框 8"/>
          <p:cNvSpPr txBox="1"/>
          <p:nvPr/>
        </p:nvSpPr>
        <p:spPr>
          <a:xfrm>
            <a:off x="459130" y="5622095"/>
            <a:ext cx="2649308" cy="7013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30000"/>
              </a:lnSpc>
              <a:buFont typeface="Wingdings" panose="05000000000000000000" pitchFamily="2" charset="2"/>
              <a:buChar char="ü"/>
            </a:pPr>
            <a:r>
              <a:rPr lang="zh-TW" altLang="en-US" sz="1600" dirty="0">
                <a:solidFill>
                  <a:schemeClr val="bg1"/>
                </a:solidFill>
                <a:latin typeface="Microsoft YaHei" charset="0"/>
                <a:ea typeface="Microsoft YaHei" charset="0"/>
                <a:cs typeface="Microsoft YaHei" charset="0"/>
              </a:rPr>
              <a:t>有安裝</a:t>
            </a:r>
            <a:r>
              <a:rPr lang="en-US" altLang="zh-TW" sz="1600" dirty="0">
                <a:solidFill>
                  <a:schemeClr val="bg1"/>
                </a:solidFill>
                <a:latin typeface="Microsoft YaHei" charset="0"/>
                <a:ea typeface="Microsoft YaHei" charset="0"/>
                <a:cs typeface="Microsoft YaHei" charset="0"/>
              </a:rPr>
              <a:t>JVM</a:t>
            </a:r>
            <a:r>
              <a:rPr lang="zh-TW" altLang="en-US" sz="1600" dirty="0">
                <a:solidFill>
                  <a:schemeClr val="bg1"/>
                </a:solidFill>
                <a:latin typeface="Microsoft YaHei" charset="0"/>
                <a:ea typeface="Microsoft YaHei" charset="0"/>
                <a:cs typeface="Microsoft YaHei" charset="0"/>
              </a:rPr>
              <a:t>的電腦</a:t>
            </a:r>
          </a:p>
          <a:p>
            <a:pPr marL="342900" indent="-342900">
              <a:lnSpc>
                <a:spcPct val="130000"/>
              </a:lnSpc>
              <a:buFont typeface="Wingdings" panose="05000000000000000000" pitchFamily="2" charset="2"/>
              <a:buChar char="ü"/>
            </a:pPr>
            <a:r>
              <a:rPr lang="zh-TW" altLang="en-US" sz="1600" dirty="0">
                <a:solidFill>
                  <a:schemeClr val="bg1"/>
                </a:solidFill>
                <a:latin typeface="Microsoft YaHei" charset="0"/>
                <a:ea typeface="Microsoft YaHei" charset="0"/>
                <a:cs typeface="Microsoft YaHei" charset="0"/>
              </a:rPr>
              <a:t>使用模式 </a:t>
            </a:r>
            <a:r>
              <a:rPr lang="en-US" altLang="zh-TW" sz="1600" dirty="0">
                <a:solidFill>
                  <a:schemeClr val="bg1"/>
                </a:solidFill>
                <a:latin typeface="Microsoft YaHei" charset="0"/>
                <a:ea typeface="Microsoft YaHei" charset="0"/>
                <a:cs typeface="Microsoft YaHei" charset="0"/>
              </a:rPr>
              <a:t>: </a:t>
            </a:r>
            <a:r>
              <a:rPr lang="zh-TW" altLang="en-US" sz="1600" dirty="0">
                <a:solidFill>
                  <a:schemeClr val="bg1"/>
                </a:solidFill>
                <a:latin typeface="Microsoft YaHei" charset="0"/>
                <a:ea typeface="Microsoft YaHei" charset="0"/>
                <a:cs typeface="Microsoft YaHei" charset="0"/>
              </a:rPr>
              <a:t>單機</a:t>
            </a:r>
          </a:p>
        </p:txBody>
      </p:sp>
      <p:cxnSp>
        <p:nvCxnSpPr>
          <p:cNvPr id="155" name="直线连接符 150">
            <a:extLst>
              <a:ext uri="{FF2B5EF4-FFF2-40B4-BE49-F238E27FC236}">
                <a16:creationId xmlns:a16="http://schemas.microsoft.com/office/drawing/2014/main" xmlns="" id="{8C5F0832-1E2C-456E-B078-8EBAAEDFC2ED}"/>
              </a:ext>
            </a:extLst>
          </p:cNvPr>
          <p:cNvCxnSpPr/>
          <p:nvPr/>
        </p:nvCxnSpPr>
        <p:spPr>
          <a:xfrm>
            <a:off x="9381382" y="4987902"/>
            <a:ext cx="0" cy="1262908"/>
          </a:xfrm>
          <a:prstGeom prst="line">
            <a:avLst/>
          </a:prstGeom>
        </p:spPr>
        <p:style>
          <a:lnRef idx="1">
            <a:schemeClr val="accent1"/>
          </a:lnRef>
          <a:fillRef idx="0">
            <a:schemeClr val="accent1"/>
          </a:fillRef>
          <a:effectRef idx="0">
            <a:schemeClr val="accent1"/>
          </a:effectRef>
          <a:fontRef idx="minor">
            <a:schemeClr val="tx1"/>
          </a:fontRef>
        </p:style>
      </p:cxnSp>
      <p:sp>
        <p:nvSpPr>
          <p:cNvPr id="156" name="矩形 155">
            <a:extLst>
              <a:ext uri="{FF2B5EF4-FFF2-40B4-BE49-F238E27FC236}">
                <a16:creationId xmlns:a16="http://schemas.microsoft.com/office/drawing/2014/main" xmlns="" id="{2D38542E-A819-4C79-B916-F03F218B5384}"/>
              </a:ext>
            </a:extLst>
          </p:cNvPr>
          <p:cNvSpPr/>
          <p:nvPr/>
        </p:nvSpPr>
        <p:spPr>
          <a:xfrm>
            <a:off x="9434975" y="4851003"/>
            <a:ext cx="2228400" cy="1399807"/>
          </a:xfrm>
          <a:prstGeom prst="rect">
            <a:avLst/>
          </a:prstGeom>
        </p:spPr>
        <p:txBody>
          <a:bodyPr wrap="square">
            <a:spAutoFit/>
          </a:bodyPr>
          <a:lstStyle/>
          <a:p>
            <a:pPr defTabSz="914400">
              <a:lnSpc>
                <a:spcPct val="130000"/>
              </a:lnSpc>
            </a:pPr>
            <a:r>
              <a:rPr lang="zh-TW" altLang="zh-TW" sz="1333" dirty="0">
                <a:solidFill>
                  <a:srgbClr val="515151"/>
                </a:solidFill>
                <a:latin typeface="Microsoft YaHei" charset="0"/>
                <a:ea typeface="Microsoft YaHei" charset="0"/>
              </a:rPr>
              <a:t>小組組員需隨時保持聯繫，一旦發生問題便可即時修改，遇到技術性困難時能夠互相幫忙，透過通訊軟體即時討論。</a:t>
            </a:r>
            <a:endParaRPr lang="zh-TW" altLang="en-US" sz="1333" dirty="0">
              <a:solidFill>
                <a:srgbClr val="515151"/>
              </a:solidFill>
              <a:latin typeface="Microsoft YaHei" charset="0"/>
              <a:ea typeface="Microsoft YaHei" charset="0"/>
            </a:endParaRPr>
          </a:p>
        </p:txBody>
      </p:sp>
      <p:sp>
        <p:nvSpPr>
          <p:cNvPr id="153" name="文字方塊 152"/>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24</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2185366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836523" y="2521819"/>
            <a:ext cx="1745493" cy="1745493"/>
          </a:xfrm>
          <a:prstGeom prst="ellipse">
            <a:avLst/>
          </a:prstGeom>
          <a:solidFill>
            <a:schemeClr val="bg1">
              <a:lumMod val="85000"/>
            </a:schemeClr>
          </a:solidFill>
          <a:ln w="76200" cmpd="sng">
            <a:solidFill>
              <a:schemeClr val="bg1"/>
            </a:solidFill>
          </a:ln>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5" name="组 4"/>
          <p:cNvGrpSpPr/>
          <p:nvPr/>
        </p:nvGrpSpPr>
        <p:grpSpPr>
          <a:xfrm>
            <a:off x="5920408" y="2590493"/>
            <a:ext cx="6182520" cy="2168298"/>
            <a:chOff x="2204214" y="948409"/>
            <a:chExt cx="4636890" cy="1626224"/>
          </a:xfrm>
        </p:grpSpPr>
        <p:sp>
          <p:nvSpPr>
            <p:cNvPr id="6" name="文本框 5"/>
            <p:cNvSpPr txBox="1"/>
            <p:nvPr/>
          </p:nvSpPr>
          <p:spPr>
            <a:xfrm>
              <a:off x="2204214" y="948409"/>
              <a:ext cx="4476871" cy="484748"/>
            </a:xfrm>
            <a:prstGeom prst="rect">
              <a:avLst/>
            </a:prstGeom>
            <a:noFill/>
          </p:spPr>
          <p:txBody>
            <a:bodyPr wrap="square" rtlCol="0">
              <a:spAutoFit/>
            </a:bodyPr>
            <a:lstStyle/>
            <a:p>
              <a:r>
                <a:rPr lang="zh-TW" altLang="en-US" sz="3600" b="1" dirty="0">
                  <a:solidFill>
                    <a:schemeClr val="bg1"/>
                  </a:solidFill>
                  <a:effectLst>
                    <a:outerShdw blurRad="50800" dist="76200" dir="2700000" algn="tl" rotWithShape="0">
                      <a:prstClr val="black">
                        <a:alpha val="40000"/>
                      </a:prstClr>
                    </a:outerShdw>
                  </a:effectLst>
                  <a:latin typeface="Microsoft YaHei" charset="0"/>
                  <a:ea typeface="Microsoft YaHei" charset="0"/>
                  <a:cs typeface="Microsoft YaHei" charset="0"/>
                </a:rPr>
                <a:t>測試結果</a:t>
              </a:r>
            </a:p>
          </p:txBody>
        </p:sp>
        <p:sp>
          <p:nvSpPr>
            <p:cNvPr id="7" name="Rectangle 11"/>
            <p:cNvSpPr/>
            <p:nvPr/>
          </p:nvSpPr>
          <p:spPr>
            <a:xfrm>
              <a:off x="2204214" y="1706077"/>
              <a:ext cx="2075686" cy="868556"/>
            </a:xfrm>
            <a:prstGeom prst="rect">
              <a:avLst/>
            </a:prstGeom>
          </p:spPr>
          <p:txBody>
            <a:bodyPr wrap="square">
              <a:spAutoFit/>
            </a:bodyPr>
            <a:lstStyle/>
            <a:p>
              <a:pPr>
                <a:lnSpc>
                  <a:spcPct val="130000"/>
                </a:lnSpc>
              </a:pPr>
              <a:r>
                <a:rPr lang="en-US" altLang="zh-TW" sz="2800" dirty="0">
                  <a:solidFill>
                    <a:schemeClr val="bg1"/>
                  </a:solidFill>
                  <a:latin typeface="Microsoft YaHei" charset="0"/>
                  <a:ea typeface="Microsoft YaHei" charset="0"/>
                  <a:cs typeface="Microsoft YaHei" charset="0"/>
                </a:rPr>
                <a:t>PART</a:t>
              </a:r>
              <a:r>
                <a:rPr lang="zh-TW" altLang="en-US" sz="2800" dirty="0">
                  <a:solidFill>
                    <a:schemeClr val="bg1"/>
                  </a:solidFill>
                  <a:latin typeface="Microsoft YaHei" charset="0"/>
                  <a:ea typeface="Microsoft YaHei" charset="0"/>
                  <a:cs typeface="Microsoft YaHei" charset="0"/>
                </a:rPr>
                <a:t> </a:t>
              </a:r>
              <a:r>
                <a:rPr lang="en-US" altLang="zh-TW" sz="2800" dirty="0">
                  <a:solidFill>
                    <a:schemeClr val="bg1"/>
                  </a:solidFill>
                  <a:latin typeface="Microsoft YaHei" charset="0"/>
                  <a:ea typeface="Microsoft YaHei" charset="0"/>
                  <a:cs typeface="Microsoft YaHei" charset="0"/>
                </a:rPr>
                <a:t>4</a:t>
              </a:r>
            </a:p>
            <a:p>
              <a:pPr>
                <a:lnSpc>
                  <a:spcPct val="130000"/>
                </a:lnSpc>
              </a:pPr>
              <a:endParaRPr lang="zh-CN" altLang="en-US" sz="2800" dirty="0">
                <a:solidFill>
                  <a:schemeClr val="bg1"/>
                </a:solidFill>
                <a:latin typeface="Microsoft YaHei" charset="0"/>
                <a:ea typeface="Microsoft YaHei" charset="0"/>
                <a:cs typeface="Microsoft YaHei" charset="0"/>
              </a:endParaRPr>
            </a:p>
          </p:txBody>
        </p:sp>
        <p:sp>
          <p:nvSpPr>
            <p:cNvPr id="8" name="Rectangle 11"/>
            <p:cNvSpPr/>
            <p:nvPr/>
          </p:nvSpPr>
          <p:spPr>
            <a:xfrm>
              <a:off x="2204214" y="1303399"/>
              <a:ext cx="4636890" cy="285944"/>
            </a:xfrm>
            <a:prstGeom prst="rect">
              <a:avLst/>
            </a:prstGeom>
          </p:spPr>
          <p:txBody>
            <a:bodyPr wrap="square">
              <a:spAutoFit/>
            </a:bodyPr>
            <a:lstStyle/>
            <a:p>
              <a:pPr>
                <a:lnSpc>
                  <a:spcPct val="130000"/>
                </a:lnSpc>
              </a:pPr>
              <a:r>
                <a:rPr lang="en-US" altLang="zh-CN" sz="1600" dirty="0">
                  <a:solidFill>
                    <a:schemeClr val="bg1"/>
                  </a:solidFill>
                  <a:latin typeface="Microsoft YaHei" charset="0"/>
                  <a:ea typeface="Microsoft YaHei" charset="0"/>
                  <a:cs typeface="Microsoft YaHei" charset="0"/>
                </a:rPr>
                <a:t>Test Results</a:t>
              </a:r>
              <a:endParaRPr lang="zh-CN" altLang="en-US" sz="1200" dirty="0">
                <a:solidFill>
                  <a:schemeClr val="bg1"/>
                </a:solidFill>
                <a:latin typeface="Microsoft YaHei" charset="0"/>
                <a:ea typeface="Microsoft YaHei" charset="0"/>
                <a:cs typeface="Microsoft YaHei" charset="0"/>
              </a:endParaRPr>
            </a:p>
          </p:txBody>
        </p:sp>
        <p:cxnSp>
          <p:nvCxnSpPr>
            <p:cNvPr id="9" name="直线连接符 8"/>
            <p:cNvCxnSpPr/>
            <p:nvPr/>
          </p:nvCxnSpPr>
          <p:spPr>
            <a:xfrm>
              <a:off x="2299464" y="1639354"/>
              <a:ext cx="18343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reeform 220"/>
          <p:cNvSpPr>
            <a:spLocks/>
          </p:cNvSpPr>
          <p:nvPr/>
        </p:nvSpPr>
        <p:spPr bwMode="auto">
          <a:xfrm rot="3519006">
            <a:off x="3528736" y="2568753"/>
            <a:ext cx="712964" cy="527596"/>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chemeClr val="accent4"/>
          </a:solidFill>
          <a:ln>
            <a:noFill/>
          </a:ln>
          <a:effectLst>
            <a:outerShdw blurRad="50800" dist="76200" dir="2700000" algn="tl" rotWithShape="0">
              <a:prstClr val="black">
                <a:alpha val="40000"/>
              </a:prstClr>
            </a:outerShdw>
          </a:effectLs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230"/>
          <p:cNvSpPr>
            <a:spLocks noEditPoints="1"/>
          </p:cNvSpPr>
          <p:nvPr/>
        </p:nvSpPr>
        <p:spPr bwMode="auto">
          <a:xfrm>
            <a:off x="4408703" y="3056949"/>
            <a:ext cx="601133" cy="651933"/>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Tree>
    <p:extLst>
      <p:ext uri="{BB962C8B-B14F-4D97-AF65-F5344CB8AC3E}">
        <p14:creationId xmlns:p14="http://schemas.microsoft.com/office/powerpoint/2010/main" val="4008431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11434" y="586582"/>
            <a:ext cx="4523056" cy="477503"/>
          </a:xfrm>
          <a:prstGeom prst="rect">
            <a:avLst/>
          </a:prstGeom>
        </p:spPr>
        <p:txBody>
          <a:bodyPr wrap="square">
            <a:spAutoFit/>
          </a:bodyPr>
          <a:lstStyle/>
          <a:p>
            <a:pPr>
              <a:lnSpc>
                <a:spcPct val="130000"/>
              </a:lnSpc>
            </a:pPr>
            <a:r>
              <a:rPr lang="zh-TW" altLang="en-US" sz="2133" dirty="0">
                <a:solidFill>
                  <a:schemeClr val="accent1">
                    <a:lumMod val="75000"/>
                  </a:schemeClr>
                </a:solidFill>
                <a:latin typeface="Microsoft YaHei" charset="0"/>
                <a:ea typeface="Microsoft YaHei" charset="0"/>
                <a:cs typeface="Microsoft YaHei" charset="0"/>
              </a:rPr>
              <a:t>測試結果報告</a:t>
            </a: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344519" y="265534"/>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7572962" y="824342"/>
            <a:ext cx="351838"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graphicFrame>
        <p:nvGraphicFramePr>
          <p:cNvPr id="6" name="表格 5">
            <a:extLst>
              <a:ext uri="{FF2B5EF4-FFF2-40B4-BE49-F238E27FC236}">
                <a16:creationId xmlns:a16="http://schemas.microsoft.com/office/drawing/2014/main" xmlns="" id="{F7B90A88-3A13-400B-A53B-11EB8A4FE547}"/>
              </a:ext>
            </a:extLst>
          </p:cNvPr>
          <p:cNvGraphicFramePr>
            <a:graphicFrameLocks noGrp="1"/>
          </p:cNvGraphicFramePr>
          <p:nvPr>
            <p:extLst>
              <p:ext uri="{D42A27DB-BD31-4B8C-83A1-F6EECF244321}">
                <p14:modId xmlns:p14="http://schemas.microsoft.com/office/powerpoint/2010/main" val="618893752"/>
              </p:ext>
            </p:extLst>
          </p:nvPr>
        </p:nvGraphicFramePr>
        <p:xfrm>
          <a:off x="671803" y="1280845"/>
          <a:ext cx="10954140" cy="5440680"/>
        </p:xfrm>
        <a:graphic>
          <a:graphicData uri="http://schemas.openxmlformats.org/drawingml/2006/table">
            <a:tbl>
              <a:tblPr firstRow="1" firstCol="1" bandRow="1">
                <a:tableStyleId>{5C22544A-7EE6-4342-B048-85BDC9FD1C3A}</a:tableStyleId>
              </a:tblPr>
              <a:tblGrid>
                <a:gridCol w="5477070">
                  <a:extLst>
                    <a:ext uri="{9D8B030D-6E8A-4147-A177-3AD203B41FA5}">
                      <a16:colId xmlns:a16="http://schemas.microsoft.com/office/drawing/2014/main" xmlns="" val="2930701579"/>
                    </a:ext>
                  </a:extLst>
                </a:gridCol>
                <a:gridCol w="5477070">
                  <a:extLst>
                    <a:ext uri="{9D8B030D-6E8A-4147-A177-3AD203B41FA5}">
                      <a16:colId xmlns:a16="http://schemas.microsoft.com/office/drawing/2014/main" xmlns="" val="2583754181"/>
                    </a:ext>
                  </a:extLst>
                </a:gridCol>
              </a:tblGrid>
              <a:tr h="174054">
                <a:tc>
                  <a:txBody>
                    <a:bodyPr/>
                    <a:lstStyle/>
                    <a:p>
                      <a:pPr>
                        <a:lnSpc>
                          <a:spcPct val="150000"/>
                        </a:lnSpc>
                        <a:spcAft>
                          <a:spcPts val="0"/>
                        </a:spcAft>
                      </a:pPr>
                      <a:r>
                        <a:rPr lang="zh-TW" sz="1400" kern="100" spc="10" dirty="0">
                          <a:effectLst/>
                          <a:latin typeface="標楷體" panose="03000509000000000000" pitchFamily="65" charset="-120"/>
                          <a:ea typeface="標楷體" panose="03000509000000000000" pitchFamily="65" charset="-120"/>
                        </a:rPr>
                        <a:t>測試項目</a:t>
                      </a:r>
                      <a:endParaRPr lang="zh-TW" sz="1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tc>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結果</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tc>
                <a:extLst>
                  <a:ext uri="{0D108BD9-81ED-4DB2-BD59-A6C34878D82A}">
                    <a16:rowId xmlns:a16="http://schemas.microsoft.com/office/drawing/2014/main" xmlns="" val="3028991702"/>
                  </a:ext>
                </a:extLst>
              </a:tr>
              <a:tr h="298377">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檢測所有元件整合起來是否能夠正常編譯。</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無發現錯誤</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extLst>
                  <a:ext uri="{0D108BD9-81ED-4DB2-BD59-A6C34878D82A}">
                    <a16:rowId xmlns:a16="http://schemas.microsoft.com/office/drawing/2014/main" xmlns="" val="971367986"/>
                  </a:ext>
                </a:extLst>
              </a:tr>
              <a:tr h="447566">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檢查介面是否能正常連接到每一個元件功能，並且能夠正確執行該元件功能，確保元件之間的溝通正確。</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無發現錯誤</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extLst>
                  <a:ext uri="{0D108BD9-81ED-4DB2-BD59-A6C34878D82A}">
                    <a16:rowId xmlns:a16="http://schemas.microsoft.com/office/drawing/2014/main" xmlns="" val="1089799967"/>
                  </a:ext>
                </a:extLst>
              </a:tr>
              <a:tr h="745944">
                <a:tc>
                  <a:txBody>
                    <a:bodyPr/>
                    <a:lstStyle/>
                    <a:p>
                      <a:pPr>
                        <a:lnSpc>
                          <a:spcPct val="150000"/>
                        </a:lnSpc>
                        <a:spcAft>
                          <a:spcPts val="0"/>
                        </a:spcAft>
                      </a:pPr>
                      <a:r>
                        <a:rPr lang="zh-TW" sz="1400" kern="100" spc="10" dirty="0">
                          <a:effectLst/>
                          <a:latin typeface="標楷體" panose="03000509000000000000" pitchFamily="65" charset="-120"/>
                          <a:ea typeface="標楷體" panose="03000509000000000000" pitchFamily="65" charset="-120"/>
                        </a:rPr>
                        <a:t>整合元件後進入每個功能逐一測試功能是否能夠如元件測試時正確執行。</a:t>
                      </a:r>
                      <a:endParaRPr lang="zh-TW" sz="1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tc>
                  <a:txBody>
                    <a:bodyPr/>
                    <a:lstStyle/>
                    <a:p>
                      <a:pPr marL="342900" lvl="0" indent="-342900">
                        <a:lnSpc>
                          <a:spcPct val="150000"/>
                        </a:lnSpc>
                        <a:spcAft>
                          <a:spcPts val="0"/>
                        </a:spcAft>
                        <a:buSzPts val="1200"/>
                        <a:buFont typeface="+mj-lt"/>
                        <a:buAutoNum type="arabicPeriod"/>
                      </a:pPr>
                      <a:r>
                        <a:rPr lang="zh-TW" sz="1400" kern="100" spc="10">
                          <a:effectLst/>
                          <a:latin typeface="標楷體" panose="03000509000000000000" pitchFamily="65" charset="-120"/>
                          <a:ea typeface="標楷體" panose="03000509000000000000" pitchFamily="65" charset="-120"/>
                        </a:rPr>
                        <a:t>主畫面只會顯示頭尾的行程，經測試發現後已修正。</a:t>
                      </a:r>
                      <a:endParaRPr lang="zh-TW" sz="1400" kern="100">
                        <a:effectLst/>
                        <a:latin typeface="標楷體" panose="03000509000000000000" pitchFamily="65" charset="-120"/>
                        <a:ea typeface="標楷體" panose="03000509000000000000" pitchFamily="65" charset="-120"/>
                      </a:endParaRPr>
                    </a:p>
                    <a:p>
                      <a:pPr marL="342900" lvl="0" indent="-342900">
                        <a:lnSpc>
                          <a:spcPct val="150000"/>
                        </a:lnSpc>
                        <a:spcAft>
                          <a:spcPts val="0"/>
                        </a:spcAft>
                        <a:buSzPts val="1200"/>
                        <a:buFont typeface="+mj-lt"/>
                        <a:buAutoNum type="arabicPeriod"/>
                      </a:pPr>
                      <a:r>
                        <a:rPr lang="zh-TW" sz="1400" kern="100" spc="10">
                          <a:effectLst/>
                          <a:latin typeface="標楷體" panose="03000509000000000000" pitchFamily="65" charset="-120"/>
                          <a:ea typeface="標楷體" panose="03000509000000000000" pitchFamily="65" charset="-120"/>
                        </a:rPr>
                        <a:t>測試資料庫輸入輸出的註解忘記刪除，導致跳出不明警告，經測試後已修正。</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extLst>
                  <a:ext uri="{0D108BD9-81ED-4DB2-BD59-A6C34878D82A}">
                    <a16:rowId xmlns:a16="http://schemas.microsoft.com/office/drawing/2014/main" xmlns="" val="4214241416"/>
                  </a:ext>
                </a:extLst>
              </a:tr>
              <a:tr h="298377">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檢測是否符合「需求規格書」中的測試需求。</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是</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extLst>
                  <a:ext uri="{0D108BD9-81ED-4DB2-BD59-A6C34878D82A}">
                    <a16:rowId xmlns:a16="http://schemas.microsoft.com/office/drawing/2014/main" xmlns="" val="4269545621"/>
                  </a:ext>
                </a:extLst>
              </a:tr>
              <a:tr h="298377">
                <a:tc>
                  <a:txBody>
                    <a:bodyPr/>
                    <a:lstStyle/>
                    <a:p>
                      <a:pPr>
                        <a:lnSpc>
                          <a:spcPct val="150000"/>
                        </a:lnSpc>
                        <a:spcAft>
                          <a:spcPts val="0"/>
                        </a:spcAft>
                      </a:pPr>
                      <a:r>
                        <a:rPr lang="zh-TW" sz="1400" kern="100" spc="10" dirty="0">
                          <a:effectLst/>
                          <a:latin typeface="標楷體" panose="03000509000000000000" pitchFamily="65" charset="-120"/>
                          <a:ea typeface="標楷體" panose="03000509000000000000" pitchFamily="65" charset="-120"/>
                        </a:rPr>
                        <a:t>檢測輸入錯誤的密碼或帳號時，是否能夠正確的阻擋登入。</a:t>
                      </a:r>
                      <a:endParaRPr lang="zh-TW" sz="1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是</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extLst>
                  <a:ext uri="{0D108BD9-81ED-4DB2-BD59-A6C34878D82A}">
                    <a16:rowId xmlns:a16="http://schemas.microsoft.com/office/drawing/2014/main" xmlns="" val="1974596806"/>
                  </a:ext>
                </a:extLst>
              </a:tr>
              <a:tr h="447566">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只有使用者本身能修改行程，主管只能觀看行程，因此測試主管是否能不當修改使用者的行程。</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否</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extLst>
                  <a:ext uri="{0D108BD9-81ED-4DB2-BD59-A6C34878D82A}">
                    <a16:rowId xmlns:a16="http://schemas.microsoft.com/office/drawing/2014/main" xmlns="" val="635248746"/>
                  </a:ext>
                </a:extLst>
              </a:tr>
              <a:tr h="298377">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測試驗證碼輸入錯誤時，是否能夠正確的阻擋登入。</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是</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extLst>
                  <a:ext uri="{0D108BD9-81ED-4DB2-BD59-A6C34878D82A}">
                    <a16:rowId xmlns:a16="http://schemas.microsoft.com/office/drawing/2014/main" xmlns="" val="1850702800"/>
                  </a:ext>
                </a:extLst>
              </a:tr>
              <a:tr h="447566">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檢查帳號密碼以及行程資料是否能夠正確的儲存到特定的文件中，以永久保存。</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是</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extLst>
                  <a:ext uri="{0D108BD9-81ED-4DB2-BD59-A6C34878D82A}">
                    <a16:rowId xmlns:a16="http://schemas.microsoft.com/office/drawing/2014/main" xmlns="" val="2420320438"/>
                  </a:ext>
                </a:extLst>
              </a:tr>
              <a:tr h="298377">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測試程式是否能與不同的作業系統相容並正確執行。</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是</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extLst>
                  <a:ext uri="{0D108BD9-81ED-4DB2-BD59-A6C34878D82A}">
                    <a16:rowId xmlns:a16="http://schemas.microsoft.com/office/drawing/2014/main" xmlns="" val="105218694"/>
                  </a:ext>
                </a:extLst>
              </a:tr>
              <a:tr h="596755">
                <a:tc>
                  <a:txBody>
                    <a:bodyPr/>
                    <a:lstStyle/>
                    <a:p>
                      <a:pPr>
                        <a:lnSpc>
                          <a:spcPct val="150000"/>
                        </a:lnSpc>
                        <a:spcAft>
                          <a:spcPts val="0"/>
                        </a:spcAft>
                      </a:pPr>
                      <a:r>
                        <a:rPr lang="zh-TW" sz="1400" kern="100" spc="10">
                          <a:effectLst/>
                          <a:latin typeface="標楷體" panose="03000509000000000000" pitchFamily="65" charset="-120"/>
                          <a:ea typeface="標楷體" panose="03000509000000000000" pitchFamily="65" charset="-120"/>
                        </a:rPr>
                        <a:t>測試輸入的資料是否在當機或是不正常關閉之後不會存取輸入到一半的資料，必須在正確儲存後才能存到文件中。</a:t>
                      </a:r>
                      <a:endParaRPr lang="zh-TW" sz="14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tc>
                  <a:txBody>
                    <a:bodyPr/>
                    <a:lstStyle/>
                    <a:p>
                      <a:pPr>
                        <a:lnSpc>
                          <a:spcPct val="150000"/>
                        </a:lnSpc>
                        <a:spcAft>
                          <a:spcPts val="0"/>
                        </a:spcAft>
                      </a:pPr>
                      <a:r>
                        <a:rPr lang="zh-TW" sz="1400" kern="100" spc="10" dirty="0">
                          <a:effectLst/>
                          <a:latin typeface="標楷體" panose="03000509000000000000" pitchFamily="65" charset="-120"/>
                          <a:ea typeface="標楷體" panose="03000509000000000000" pitchFamily="65" charset="-120"/>
                        </a:rPr>
                        <a:t>正確</a:t>
                      </a:r>
                      <a:endParaRPr lang="zh-TW" sz="14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55946" marR="55946" marT="0" marB="0" anchor="ctr"/>
                </a:tc>
                <a:extLst>
                  <a:ext uri="{0D108BD9-81ED-4DB2-BD59-A6C34878D82A}">
                    <a16:rowId xmlns:a16="http://schemas.microsoft.com/office/drawing/2014/main" xmlns="" val="2414311125"/>
                  </a:ext>
                </a:extLst>
              </a:tr>
            </a:tbl>
          </a:graphicData>
        </a:graphic>
      </p:graphicFrame>
      <p:sp>
        <p:nvSpPr>
          <p:cNvPr id="7" name="文字方塊 6"/>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25</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295353149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11434" y="586582"/>
            <a:ext cx="4523056" cy="477503"/>
          </a:xfrm>
          <a:prstGeom prst="rect">
            <a:avLst/>
          </a:prstGeom>
        </p:spPr>
        <p:txBody>
          <a:bodyPr wrap="square">
            <a:spAutoFit/>
          </a:bodyPr>
          <a:lstStyle/>
          <a:p>
            <a:pPr>
              <a:lnSpc>
                <a:spcPct val="130000"/>
              </a:lnSpc>
            </a:pPr>
            <a:r>
              <a:rPr lang="zh-TW" altLang="en-US" sz="2133" dirty="0">
                <a:solidFill>
                  <a:schemeClr val="accent1">
                    <a:lumMod val="75000"/>
                  </a:schemeClr>
                </a:solidFill>
                <a:latin typeface="Microsoft YaHei" charset="0"/>
                <a:ea typeface="Microsoft YaHei" charset="0"/>
                <a:cs typeface="Microsoft YaHei" charset="0"/>
              </a:rPr>
              <a:t>部分結果截圖</a:t>
            </a: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344519" y="265534"/>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7572962" y="824342"/>
            <a:ext cx="351838"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10" name="Rectangle 9">
            <a:extLst>
              <a:ext uri="{FF2B5EF4-FFF2-40B4-BE49-F238E27FC236}">
                <a16:creationId xmlns:a16="http://schemas.microsoft.com/office/drawing/2014/main" xmlns="" id="{5DAD50C0-711A-4F20-B7AC-81C1D471F390}"/>
              </a:ext>
            </a:extLst>
          </p:cNvPr>
          <p:cNvSpPr>
            <a:spLocks noChangeArrowheads="1"/>
          </p:cNvSpPr>
          <p:nvPr/>
        </p:nvSpPr>
        <p:spPr bwMode="auto">
          <a:xfrm>
            <a:off x="205274" y="14163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Arial" panose="020B0604020202020204" pitchFamily="34" charset="0"/>
            </a:endParaRPr>
          </a:p>
        </p:txBody>
      </p:sp>
      <p:pic>
        <p:nvPicPr>
          <p:cNvPr id="7176" name="圖片 1">
            <a:extLst>
              <a:ext uri="{FF2B5EF4-FFF2-40B4-BE49-F238E27FC236}">
                <a16:creationId xmlns:a16="http://schemas.microsoft.com/office/drawing/2014/main" xmlns="" id="{6B47D20B-55C7-4FAF-BE9B-C3B630A2B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74" y="1954204"/>
            <a:ext cx="3490913" cy="2209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8898DAAC-E1E7-4B8A-B3CC-56C55D1F8D92}"/>
              </a:ext>
            </a:extLst>
          </p:cNvPr>
          <p:cNvSpPr>
            <a:spLocks noChangeArrowheads="1"/>
          </p:cNvSpPr>
          <p:nvPr/>
        </p:nvSpPr>
        <p:spPr bwMode="auto">
          <a:xfrm>
            <a:off x="156364" y="1615066"/>
            <a:ext cx="47558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錯誤的驗證碼</a:t>
            </a:r>
            <a:endParaRPr kumimoji="0" lang="zh-TW" altLang="zh-TW" sz="12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p:txBody>
      </p:sp>
      <p:sp>
        <p:nvSpPr>
          <p:cNvPr id="12" name="矩形 11">
            <a:extLst>
              <a:ext uri="{FF2B5EF4-FFF2-40B4-BE49-F238E27FC236}">
                <a16:creationId xmlns:a16="http://schemas.microsoft.com/office/drawing/2014/main" xmlns="" id="{43FB0930-0C78-499D-9937-66B7E0A74E2F}"/>
              </a:ext>
            </a:extLst>
          </p:cNvPr>
          <p:cNvSpPr/>
          <p:nvPr/>
        </p:nvSpPr>
        <p:spPr>
          <a:xfrm>
            <a:off x="3966066" y="1615066"/>
            <a:ext cx="954107" cy="276999"/>
          </a:xfrm>
          <a:prstGeom prst="rect">
            <a:avLst/>
          </a:prstGeom>
        </p:spPr>
        <p:txBody>
          <a:bodyPr wrap="none">
            <a:spAutoFit/>
          </a:bodyPr>
          <a:lstStyle/>
          <a:p>
            <a:pPr lvl="0">
              <a:spcAft>
                <a:spcPts val="0"/>
              </a:spcAft>
            </a:pPr>
            <a:r>
              <a:rPr lang="zh-TW" altLang="zh-TW" sz="1200" kern="100" dirty="0">
                <a:latin typeface="SimSun" panose="02010600030101010101" pitchFamily="2" charset="-122"/>
                <a:ea typeface="SimSun" panose="02010600030101010101" pitchFamily="2" charset="-122"/>
                <a:cs typeface="Times New Roman" panose="02020603050405020304" pitchFamily="18" charset="0"/>
              </a:rPr>
              <a:t>重複的帳號</a:t>
            </a:r>
          </a:p>
        </p:txBody>
      </p:sp>
      <p:pic>
        <p:nvPicPr>
          <p:cNvPr id="17" name="圖片 16">
            <a:extLst>
              <a:ext uri="{FF2B5EF4-FFF2-40B4-BE49-F238E27FC236}">
                <a16:creationId xmlns:a16="http://schemas.microsoft.com/office/drawing/2014/main" xmlns="" id="{518E524A-A93D-4BDB-9147-3FA6944EE5B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57173" y="1954204"/>
            <a:ext cx="3025140" cy="1909445"/>
          </a:xfrm>
          <a:prstGeom prst="rect">
            <a:avLst/>
          </a:prstGeom>
          <a:noFill/>
          <a:ln>
            <a:noFill/>
          </a:ln>
        </p:spPr>
      </p:pic>
      <p:pic>
        <p:nvPicPr>
          <p:cNvPr id="18" name="圖片 17">
            <a:extLst>
              <a:ext uri="{FF2B5EF4-FFF2-40B4-BE49-F238E27FC236}">
                <a16:creationId xmlns:a16="http://schemas.microsoft.com/office/drawing/2014/main" xmlns="" id="{ADC2B14A-2D99-48ED-819D-2C20B0F175C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7644882" y="1922981"/>
            <a:ext cx="4196715" cy="3093720"/>
          </a:xfrm>
          <a:prstGeom prst="rect">
            <a:avLst/>
          </a:prstGeom>
          <a:noFill/>
          <a:ln>
            <a:noFill/>
          </a:ln>
        </p:spPr>
      </p:pic>
      <p:sp>
        <p:nvSpPr>
          <p:cNvPr id="13" name="矩形 12">
            <a:extLst>
              <a:ext uri="{FF2B5EF4-FFF2-40B4-BE49-F238E27FC236}">
                <a16:creationId xmlns:a16="http://schemas.microsoft.com/office/drawing/2014/main" xmlns="" id="{41BA2DF9-A52C-4728-9215-BEF66206E2CA}"/>
              </a:ext>
            </a:extLst>
          </p:cNvPr>
          <p:cNvSpPr/>
          <p:nvPr/>
        </p:nvSpPr>
        <p:spPr>
          <a:xfrm>
            <a:off x="7559668" y="1601933"/>
            <a:ext cx="4092716" cy="276999"/>
          </a:xfrm>
          <a:prstGeom prst="rect">
            <a:avLst/>
          </a:prstGeom>
        </p:spPr>
        <p:txBody>
          <a:bodyPr wrap="square">
            <a:spAutoFit/>
          </a:bodyPr>
          <a:lstStyle/>
          <a:p>
            <a:pPr>
              <a:spcAft>
                <a:spcPts val="0"/>
              </a:spcAft>
            </a:pPr>
            <a:r>
              <a:rPr lang="en-US" altLang="zh-TW" sz="1200" kern="100" dirty="0">
                <a:latin typeface="SimSun" panose="02010600030101010101" pitchFamily="2" charset="-122"/>
                <a:ea typeface="SimSun" panose="02010600030101010101" pitchFamily="2" charset="-122"/>
                <a:cs typeface="Times New Roman" panose="02020603050405020304" pitchFamily="18" charset="0"/>
              </a:rPr>
              <a:t> </a:t>
            </a:r>
            <a:r>
              <a:rPr lang="zh-TW" altLang="zh-TW" sz="1200" kern="100" dirty="0">
                <a:latin typeface="SimSun" panose="02010600030101010101" pitchFamily="2" charset="-122"/>
                <a:ea typeface="SimSun" panose="02010600030101010101" pitchFamily="2" charset="-122"/>
                <a:cs typeface="Times New Roman" panose="02020603050405020304" pitchFamily="18" charset="0"/>
              </a:rPr>
              <a:t>輸入不正常的值時</a:t>
            </a:r>
          </a:p>
        </p:txBody>
      </p:sp>
      <p:sp>
        <p:nvSpPr>
          <p:cNvPr id="14" name="文字方塊 13"/>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26</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1288118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11434" y="586582"/>
            <a:ext cx="4523056" cy="477503"/>
          </a:xfrm>
          <a:prstGeom prst="rect">
            <a:avLst/>
          </a:prstGeom>
        </p:spPr>
        <p:txBody>
          <a:bodyPr wrap="square">
            <a:spAutoFit/>
          </a:bodyPr>
          <a:lstStyle/>
          <a:p>
            <a:pPr>
              <a:lnSpc>
                <a:spcPct val="130000"/>
              </a:lnSpc>
            </a:pPr>
            <a:r>
              <a:rPr lang="zh-TW" altLang="en-US" sz="2133" dirty="0">
                <a:solidFill>
                  <a:schemeClr val="accent1">
                    <a:lumMod val="75000"/>
                  </a:schemeClr>
                </a:solidFill>
                <a:latin typeface="Microsoft YaHei" charset="0"/>
                <a:ea typeface="Microsoft YaHei" charset="0"/>
                <a:cs typeface="Microsoft YaHei" charset="0"/>
              </a:rPr>
              <a:t>部分結果截圖</a:t>
            </a: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344519" y="265534"/>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7572962" y="824342"/>
            <a:ext cx="351838"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10" name="Rectangle 9">
            <a:extLst>
              <a:ext uri="{FF2B5EF4-FFF2-40B4-BE49-F238E27FC236}">
                <a16:creationId xmlns:a16="http://schemas.microsoft.com/office/drawing/2014/main" xmlns="" id="{5DAD50C0-711A-4F20-B7AC-81C1D471F390}"/>
              </a:ext>
            </a:extLst>
          </p:cNvPr>
          <p:cNvSpPr>
            <a:spLocks noChangeArrowheads="1"/>
          </p:cNvSpPr>
          <p:nvPr/>
        </p:nvSpPr>
        <p:spPr bwMode="auto">
          <a:xfrm>
            <a:off x="205274" y="14163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Arial" panose="020B0604020202020204" pitchFamily="34" charset="0"/>
            </a:endParaRPr>
          </a:p>
        </p:txBody>
      </p:sp>
      <p:pic>
        <p:nvPicPr>
          <p:cNvPr id="8193" name="圖片 6">
            <a:extLst>
              <a:ext uri="{FF2B5EF4-FFF2-40B4-BE49-F238E27FC236}">
                <a16:creationId xmlns:a16="http://schemas.microsoft.com/office/drawing/2014/main" xmlns="" id="{5CD7F2C6-5BFB-404C-B8B0-B58690F0A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3415"/>
            <a:ext cx="3213370" cy="565810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xmlns="" id="{3979C3CC-EDE4-4FC8-943B-5F7F143AA469}"/>
              </a:ext>
            </a:extLst>
          </p:cNvPr>
          <p:cNvSpPr>
            <a:spLocks noChangeArrowheads="1"/>
          </p:cNvSpPr>
          <p:nvPr/>
        </p:nvSpPr>
        <p:spPr bwMode="auto">
          <a:xfrm>
            <a:off x="174981" y="715186"/>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非預期的輸入時跳回主頁面</a:t>
            </a:r>
            <a:endParaRPr kumimoji="0" lang="zh-TW" altLang="zh-TW" sz="18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p:txBody>
      </p:sp>
      <p:pic>
        <p:nvPicPr>
          <p:cNvPr id="8202" name="圖片 7">
            <a:extLst>
              <a:ext uri="{FF2B5EF4-FFF2-40B4-BE49-F238E27FC236}">
                <a16:creationId xmlns:a16="http://schemas.microsoft.com/office/drawing/2014/main" xmlns="" id="{8CED6804-3EE4-4E0E-9D55-C92E2E522C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519" y="2102101"/>
            <a:ext cx="2989263" cy="34290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2">
            <a:extLst>
              <a:ext uri="{FF2B5EF4-FFF2-40B4-BE49-F238E27FC236}">
                <a16:creationId xmlns:a16="http://schemas.microsoft.com/office/drawing/2014/main" xmlns="" id="{15E32540-78D3-4833-ADDE-2272F5634C9E}"/>
              </a:ext>
            </a:extLst>
          </p:cNvPr>
          <p:cNvSpPr>
            <a:spLocks noChangeArrowheads="1"/>
          </p:cNvSpPr>
          <p:nvPr/>
        </p:nvSpPr>
        <p:spPr bwMode="auto">
          <a:xfrm>
            <a:off x="4269949" y="1787056"/>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重複登入時確實增登入次數</a:t>
            </a:r>
            <a:endParaRPr kumimoji="0" lang="zh-TW" altLang="zh-TW" sz="18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p:txBody>
      </p:sp>
      <p:pic>
        <p:nvPicPr>
          <p:cNvPr id="8211" name="圖片 8">
            <a:extLst>
              <a:ext uri="{FF2B5EF4-FFF2-40B4-BE49-F238E27FC236}">
                <a16:creationId xmlns:a16="http://schemas.microsoft.com/office/drawing/2014/main" xmlns="" id="{61EAA4BA-453A-4AA8-8E1F-95988C482B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8426" y="2050046"/>
            <a:ext cx="3436938" cy="330517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1">
            <a:extLst>
              <a:ext uri="{FF2B5EF4-FFF2-40B4-BE49-F238E27FC236}">
                <a16:creationId xmlns:a16="http://schemas.microsoft.com/office/drawing/2014/main" xmlns="" id="{A641B1DC-F581-4A76-A292-6326670C5DA7}"/>
              </a:ext>
            </a:extLst>
          </p:cNvPr>
          <p:cNvSpPr>
            <a:spLocks noChangeArrowheads="1"/>
          </p:cNvSpPr>
          <p:nvPr/>
        </p:nvSpPr>
        <p:spPr bwMode="auto">
          <a:xfrm>
            <a:off x="7958426" y="1737349"/>
            <a:ext cx="1415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確實儲存於文件中</a:t>
            </a:r>
            <a:endParaRPr kumimoji="0" lang="zh-TW" altLang="zh-TW" sz="18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p:txBody>
      </p:sp>
      <p:sp>
        <p:nvSpPr>
          <p:cNvPr id="12" name="文字方塊 11"/>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27</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33567644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11434" y="586582"/>
            <a:ext cx="4523056" cy="477503"/>
          </a:xfrm>
          <a:prstGeom prst="rect">
            <a:avLst/>
          </a:prstGeom>
        </p:spPr>
        <p:txBody>
          <a:bodyPr wrap="square">
            <a:spAutoFit/>
          </a:bodyPr>
          <a:lstStyle/>
          <a:p>
            <a:pPr>
              <a:lnSpc>
                <a:spcPct val="130000"/>
              </a:lnSpc>
            </a:pPr>
            <a:r>
              <a:rPr lang="zh-TW" altLang="en-US" sz="2133" dirty="0">
                <a:solidFill>
                  <a:schemeClr val="accent1">
                    <a:lumMod val="75000"/>
                  </a:schemeClr>
                </a:solidFill>
                <a:latin typeface="Microsoft YaHei" charset="0"/>
                <a:ea typeface="Microsoft YaHei" charset="0"/>
                <a:cs typeface="Microsoft YaHei" charset="0"/>
              </a:rPr>
              <a:t>部分結果截圖</a:t>
            </a:r>
            <a:endParaRPr lang="zh-CN" altLang="en-US" sz="2133" dirty="0">
              <a:solidFill>
                <a:schemeClr val="accent1">
                  <a:lumMod val="75000"/>
                </a:schemeClr>
              </a:solidFill>
              <a:latin typeface="Microsoft YaHei" charset="0"/>
              <a:ea typeface="Microsoft YaHei" charset="0"/>
              <a:cs typeface="Microsoft YaHei" charset="0"/>
            </a:endParaRPr>
          </a:p>
        </p:txBody>
      </p:sp>
      <p:sp>
        <p:nvSpPr>
          <p:cNvPr id="4" name="矩形 3"/>
          <p:cNvSpPr/>
          <p:nvPr/>
        </p:nvSpPr>
        <p:spPr>
          <a:xfrm>
            <a:off x="4344519" y="265534"/>
            <a:ext cx="198896"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5" name="矩形 4"/>
          <p:cNvSpPr/>
          <p:nvPr/>
        </p:nvSpPr>
        <p:spPr>
          <a:xfrm>
            <a:off x="7572962" y="824342"/>
            <a:ext cx="351838" cy="913007"/>
          </a:xfrm>
          <a:prstGeom prst="rect">
            <a:avLst/>
          </a:prstGeom>
        </p:spPr>
        <p:txBody>
          <a:bodyPr wrap="square">
            <a:spAutoFit/>
          </a:bodyPr>
          <a:lstStyle/>
          <a:p>
            <a:r>
              <a:rPr lang="en-US" altLang="zh-CN" sz="5333" dirty="0">
                <a:solidFill>
                  <a:schemeClr val="accent1">
                    <a:lumMod val="75000"/>
                  </a:schemeClr>
                </a:solidFill>
                <a:latin typeface="Impact" charset="0"/>
                <a:ea typeface="Impact" charset="0"/>
                <a:cs typeface="Impact" charset="0"/>
              </a:rPr>
              <a:t>”</a:t>
            </a:r>
            <a:endParaRPr lang="zh-CN" altLang="en-US" sz="5333" dirty="0">
              <a:latin typeface="Impact" charset="0"/>
              <a:ea typeface="Impact" charset="0"/>
              <a:cs typeface="Impact" charset="0"/>
            </a:endParaRPr>
          </a:p>
        </p:txBody>
      </p:sp>
      <p:sp>
        <p:nvSpPr>
          <p:cNvPr id="2" name="Rectangle 2">
            <a:extLst>
              <a:ext uri="{FF2B5EF4-FFF2-40B4-BE49-F238E27FC236}">
                <a16:creationId xmlns:a16="http://schemas.microsoft.com/office/drawing/2014/main" xmlns="" id="{FD0D267E-057F-45B1-B4A5-E7D94A6577B4}"/>
              </a:ext>
            </a:extLst>
          </p:cNvPr>
          <p:cNvSpPr>
            <a:spLocks noChangeArrowheads="1"/>
          </p:cNvSpPr>
          <p:nvPr/>
        </p:nvSpPr>
        <p:spPr bwMode="auto">
          <a:xfrm>
            <a:off x="68094" y="1464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a:ln>
                <a:noFill/>
              </a:ln>
              <a:solidFill>
                <a:schemeClr val="tx1"/>
              </a:solidFill>
              <a:effectLst/>
              <a:latin typeface="Arial" panose="020B0604020202020204" pitchFamily="34" charset="0"/>
            </a:endParaRPr>
          </a:p>
        </p:txBody>
      </p:sp>
      <p:pic>
        <p:nvPicPr>
          <p:cNvPr id="9218" name="圖片 9">
            <a:extLst>
              <a:ext uri="{FF2B5EF4-FFF2-40B4-BE49-F238E27FC236}">
                <a16:creationId xmlns:a16="http://schemas.microsoft.com/office/drawing/2014/main" xmlns="" id="{83483C65-BB93-4540-BB38-C623576A9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631" y="2553320"/>
            <a:ext cx="3101975" cy="3322638"/>
          </a:xfrm>
          <a:prstGeom prst="rect">
            <a:avLst/>
          </a:prstGeom>
          <a:noFill/>
          <a:extLst>
            <a:ext uri="{909E8E84-426E-40DD-AFC4-6F175D3DCCD1}">
              <a14:hiddenFill xmlns:a14="http://schemas.microsoft.com/office/drawing/2010/main">
                <a:solidFill>
                  <a:srgbClr val="FFFFFF"/>
                </a:solidFill>
              </a14:hiddenFill>
            </a:ext>
          </a:extLst>
        </p:spPr>
      </p:pic>
      <p:pic>
        <p:nvPicPr>
          <p:cNvPr id="9217" name="圖片 10">
            <a:extLst>
              <a:ext uri="{FF2B5EF4-FFF2-40B4-BE49-F238E27FC236}">
                <a16:creationId xmlns:a16="http://schemas.microsoft.com/office/drawing/2014/main" xmlns="" id="{11A6A08E-A653-459E-A5CE-0F4DE0769E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231" y="2599357"/>
            <a:ext cx="2751138" cy="323056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xmlns="" id="{4EECE9CF-44B5-48F0-BFB1-A37D0993FD6E}"/>
              </a:ext>
            </a:extLst>
          </p:cNvPr>
          <p:cNvSpPr>
            <a:spLocks noChangeArrowheads="1"/>
          </p:cNvSpPr>
          <p:nvPr/>
        </p:nvSpPr>
        <p:spPr bwMode="auto">
          <a:xfrm>
            <a:off x="2826053" y="2137773"/>
            <a:ext cx="21852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chemeClr val="tx1"/>
                </a:solidFill>
                <a:effectLst/>
                <a:latin typeface="SimSun" panose="02010600030101010101" pitchFamily="2" charset="-122"/>
                <a:ea typeface="SimSun" panose="02010600030101010101" pitchFamily="2" charset="-122"/>
                <a:cs typeface="Times New Roman" panose="02020603050405020304" pitchFamily="18" charset="0"/>
              </a:rPr>
              <a:t>管理者無法更改使用者的行程</a:t>
            </a:r>
            <a:endParaRPr kumimoji="0" lang="zh-TW" altLang="zh-TW" sz="1200" b="0" i="0" u="none" strike="noStrike" cap="none" normalizeH="0" baseline="0" dirty="0">
              <a:ln>
                <a:noFill/>
              </a:ln>
              <a:solidFill>
                <a:schemeClr val="tx1"/>
              </a:solidFill>
              <a:effectLst/>
              <a:latin typeface="SimSun" panose="02010600030101010101" pitchFamily="2" charset="-122"/>
              <a:ea typeface="SimSun" panose="02010600030101010101" pitchFamily="2" charset="-122"/>
            </a:endParaRPr>
          </a:p>
        </p:txBody>
      </p:sp>
      <p:sp>
        <p:nvSpPr>
          <p:cNvPr id="9" name="文字方塊 8"/>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28</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10994153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664073" y="560551"/>
            <a:ext cx="5645027" cy="5732445"/>
            <a:chOff x="3417888" y="409575"/>
            <a:chExt cx="5535613" cy="5621338"/>
          </a:xfrm>
          <a:effectLst>
            <a:outerShdw blurRad="50800" dist="76200" dir="2700000" algn="tl" rotWithShape="0">
              <a:prstClr val="black">
                <a:alpha val="40000"/>
              </a:prstClr>
            </a:outerShdw>
          </a:effectLst>
        </p:grpSpPr>
        <p:sp>
          <p:nvSpPr>
            <p:cNvPr id="3" name="Freeform 54"/>
            <p:cNvSpPr>
              <a:spLocks noEditPoints="1"/>
            </p:cNvSpPr>
            <p:nvPr/>
          </p:nvSpPr>
          <p:spPr bwMode="auto">
            <a:xfrm>
              <a:off x="3554413" y="1060450"/>
              <a:ext cx="5399088" cy="4286250"/>
            </a:xfrm>
            <a:custGeom>
              <a:avLst/>
              <a:gdLst>
                <a:gd name="T0" fmla="*/ 1289 w 3401"/>
                <a:gd name="T1" fmla="*/ 2513 h 2700"/>
                <a:gd name="T2" fmla="*/ 1315 w 3401"/>
                <a:gd name="T3" fmla="*/ 2569 h 2700"/>
                <a:gd name="T4" fmla="*/ 1404 w 3401"/>
                <a:gd name="T5" fmla="*/ 2654 h 2700"/>
                <a:gd name="T6" fmla="*/ 1970 w 3401"/>
                <a:gd name="T7" fmla="*/ 2675 h 2700"/>
                <a:gd name="T8" fmla="*/ 1980 w 3401"/>
                <a:gd name="T9" fmla="*/ 2548 h 2700"/>
                <a:gd name="T10" fmla="*/ 0 w 3401"/>
                <a:gd name="T11" fmla="*/ 2449 h 2700"/>
                <a:gd name="T12" fmla="*/ 15 w 3401"/>
                <a:gd name="T13" fmla="*/ 2513 h 2700"/>
                <a:gd name="T14" fmla="*/ 47 w 3401"/>
                <a:gd name="T15" fmla="*/ 2573 h 2700"/>
                <a:gd name="T16" fmla="*/ 113 w 3401"/>
                <a:gd name="T17" fmla="*/ 2641 h 2700"/>
                <a:gd name="T18" fmla="*/ 200 w 3401"/>
                <a:gd name="T19" fmla="*/ 2685 h 2700"/>
                <a:gd name="T20" fmla="*/ 298 w 3401"/>
                <a:gd name="T21" fmla="*/ 2700 h 2700"/>
                <a:gd name="T22" fmla="*/ 1102 w 3401"/>
                <a:gd name="T23" fmla="*/ 2675 h 2700"/>
                <a:gd name="T24" fmla="*/ 1079 w 3401"/>
                <a:gd name="T25" fmla="*/ 2549 h 2700"/>
                <a:gd name="T26" fmla="*/ 216 w 3401"/>
                <a:gd name="T27" fmla="*/ 2502 h 2700"/>
                <a:gd name="T28" fmla="*/ 98 w 3401"/>
                <a:gd name="T29" fmla="*/ 2479 h 2700"/>
                <a:gd name="T30" fmla="*/ 0 w 3401"/>
                <a:gd name="T31" fmla="*/ 2415 h 2700"/>
                <a:gd name="T32" fmla="*/ 3203 w 3401"/>
                <a:gd name="T33" fmla="*/ 62 h 2700"/>
                <a:gd name="T34" fmla="*/ 3210 w 3401"/>
                <a:gd name="T35" fmla="*/ 145 h 2700"/>
                <a:gd name="T36" fmla="*/ 3178 w 3401"/>
                <a:gd name="T37" fmla="*/ 265 h 2700"/>
                <a:gd name="T38" fmla="*/ 3230 w 3401"/>
                <a:gd name="T39" fmla="*/ 316 h 2700"/>
                <a:gd name="T40" fmla="*/ 3264 w 3401"/>
                <a:gd name="T41" fmla="*/ 369 h 2700"/>
                <a:gd name="T42" fmla="*/ 3286 w 3401"/>
                <a:gd name="T43" fmla="*/ 436 h 2700"/>
                <a:gd name="T44" fmla="*/ 3268 w 3401"/>
                <a:gd name="T45" fmla="*/ 548 h 2700"/>
                <a:gd name="T46" fmla="*/ 3151 w 3401"/>
                <a:gd name="T47" fmla="*/ 1350 h 2700"/>
                <a:gd name="T48" fmla="*/ 3289 w 3401"/>
                <a:gd name="T49" fmla="*/ 2245 h 2700"/>
                <a:gd name="T50" fmla="*/ 3274 w 3401"/>
                <a:gd name="T51" fmla="*/ 2309 h 2700"/>
                <a:gd name="T52" fmla="*/ 3241 w 3401"/>
                <a:gd name="T53" fmla="*/ 2370 h 2700"/>
                <a:gd name="T54" fmla="*/ 3182 w 3401"/>
                <a:gd name="T55" fmla="*/ 2433 h 2700"/>
                <a:gd name="T56" fmla="*/ 3047 w 3401"/>
                <a:gd name="T57" fmla="*/ 2496 h 2700"/>
                <a:gd name="T58" fmla="*/ 2971 w 3401"/>
                <a:gd name="T59" fmla="*/ 2502 h 2700"/>
                <a:gd name="T60" fmla="*/ 2079 w 3401"/>
                <a:gd name="T61" fmla="*/ 2571 h 2700"/>
                <a:gd name="T62" fmla="*/ 2095 w 3401"/>
                <a:gd name="T63" fmla="*/ 2700 h 2700"/>
                <a:gd name="T64" fmla="*/ 3121 w 3401"/>
                <a:gd name="T65" fmla="*/ 2700 h 2700"/>
                <a:gd name="T66" fmla="*/ 3218 w 3401"/>
                <a:gd name="T67" fmla="*/ 2677 h 2700"/>
                <a:gd name="T68" fmla="*/ 3301 w 3401"/>
                <a:gd name="T69" fmla="*/ 2629 h 2700"/>
                <a:gd name="T70" fmla="*/ 3364 w 3401"/>
                <a:gd name="T71" fmla="*/ 2556 h 2700"/>
                <a:gd name="T72" fmla="*/ 3386 w 3401"/>
                <a:gd name="T73" fmla="*/ 2510 h 2700"/>
                <a:gd name="T74" fmla="*/ 3399 w 3401"/>
                <a:gd name="T75" fmla="*/ 1352 h 2700"/>
                <a:gd name="T76" fmla="*/ 3392 w 3401"/>
                <a:gd name="T77" fmla="*/ 215 h 2700"/>
                <a:gd name="T78" fmla="*/ 3364 w 3401"/>
                <a:gd name="T79" fmla="*/ 146 h 2700"/>
                <a:gd name="T80" fmla="*/ 3289 w 3401"/>
                <a:gd name="T81" fmla="*/ 62 h 2700"/>
                <a:gd name="T82" fmla="*/ 2830 w 3401"/>
                <a:gd name="T83" fmla="*/ 0 h 2700"/>
                <a:gd name="T84" fmla="*/ 2308 w 3401"/>
                <a:gd name="T85" fmla="*/ 76 h 2700"/>
                <a:gd name="T86" fmla="*/ 2315 w 3401"/>
                <a:gd name="T87" fmla="*/ 193 h 2700"/>
                <a:gd name="T88" fmla="*/ 3001 w 3401"/>
                <a:gd name="T89" fmla="*/ 193 h 2700"/>
                <a:gd name="T90" fmla="*/ 2996 w 3401"/>
                <a:gd name="T91" fmla="*/ 158 h 2700"/>
                <a:gd name="T92" fmla="*/ 2948 w 3401"/>
                <a:gd name="T93" fmla="*/ 91 h 2700"/>
                <a:gd name="T94" fmla="*/ 298 w 3401"/>
                <a:gd name="T95" fmla="*/ 0 h 2700"/>
                <a:gd name="T96" fmla="*/ 219 w 3401"/>
                <a:gd name="T97" fmla="*/ 10 h 2700"/>
                <a:gd name="T98" fmla="*/ 130 w 3401"/>
                <a:gd name="T99" fmla="*/ 49 h 2700"/>
                <a:gd name="T100" fmla="*/ 58 w 3401"/>
                <a:gd name="T101" fmla="*/ 112 h 2700"/>
                <a:gd name="T102" fmla="*/ 24 w 3401"/>
                <a:gd name="T103" fmla="*/ 165 h 2700"/>
                <a:gd name="T104" fmla="*/ 3 w 3401"/>
                <a:gd name="T105" fmla="*/ 232 h 2700"/>
                <a:gd name="T106" fmla="*/ 22 w 3401"/>
                <a:gd name="T107" fmla="*/ 266 h 2700"/>
                <a:gd name="T108" fmla="*/ 157 w 3401"/>
                <a:gd name="T109" fmla="*/ 200 h 2700"/>
                <a:gd name="T110" fmla="*/ 219 w 3401"/>
                <a:gd name="T111" fmla="*/ 193 h 2700"/>
                <a:gd name="T112" fmla="*/ 2218 w 3401"/>
                <a:gd name="T113" fmla="*/ 150 h 2700"/>
                <a:gd name="T114" fmla="*/ 2195 w 3401"/>
                <a:gd name="T115" fmla="*/ 27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01" h="2700">
                  <a:moveTo>
                    <a:pt x="1975" y="2502"/>
                  </a:moveTo>
                  <a:lnTo>
                    <a:pt x="1289" y="2502"/>
                  </a:lnTo>
                  <a:lnTo>
                    <a:pt x="1289" y="2502"/>
                  </a:lnTo>
                  <a:lnTo>
                    <a:pt x="1289" y="2513"/>
                  </a:lnTo>
                  <a:lnTo>
                    <a:pt x="1289" y="2513"/>
                  </a:lnTo>
                  <a:lnTo>
                    <a:pt x="1292" y="2523"/>
                  </a:lnTo>
                  <a:lnTo>
                    <a:pt x="1295" y="2536"/>
                  </a:lnTo>
                  <a:lnTo>
                    <a:pt x="1300" y="2546"/>
                  </a:lnTo>
                  <a:lnTo>
                    <a:pt x="1307" y="2559"/>
                  </a:lnTo>
                  <a:lnTo>
                    <a:pt x="1315" y="2569"/>
                  </a:lnTo>
                  <a:lnTo>
                    <a:pt x="1324" y="2581"/>
                  </a:lnTo>
                  <a:lnTo>
                    <a:pt x="1334" y="2594"/>
                  </a:lnTo>
                  <a:lnTo>
                    <a:pt x="1346" y="2606"/>
                  </a:lnTo>
                  <a:lnTo>
                    <a:pt x="1373" y="2630"/>
                  </a:lnTo>
                  <a:lnTo>
                    <a:pt x="1404" y="2654"/>
                  </a:lnTo>
                  <a:lnTo>
                    <a:pt x="1438" y="2677"/>
                  </a:lnTo>
                  <a:lnTo>
                    <a:pt x="1474" y="2700"/>
                  </a:lnTo>
                  <a:lnTo>
                    <a:pt x="1960" y="2700"/>
                  </a:lnTo>
                  <a:lnTo>
                    <a:pt x="1960" y="2700"/>
                  </a:lnTo>
                  <a:lnTo>
                    <a:pt x="1970" y="2675"/>
                  </a:lnTo>
                  <a:lnTo>
                    <a:pt x="1975" y="2649"/>
                  </a:lnTo>
                  <a:lnTo>
                    <a:pt x="1980" y="2623"/>
                  </a:lnTo>
                  <a:lnTo>
                    <a:pt x="1982" y="2598"/>
                  </a:lnTo>
                  <a:lnTo>
                    <a:pt x="1982" y="2572"/>
                  </a:lnTo>
                  <a:lnTo>
                    <a:pt x="1980" y="2548"/>
                  </a:lnTo>
                  <a:lnTo>
                    <a:pt x="1978" y="2525"/>
                  </a:lnTo>
                  <a:lnTo>
                    <a:pt x="1975" y="2502"/>
                  </a:lnTo>
                  <a:close/>
                  <a:moveTo>
                    <a:pt x="0" y="2415"/>
                  </a:moveTo>
                  <a:lnTo>
                    <a:pt x="0" y="2449"/>
                  </a:lnTo>
                  <a:lnTo>
                    <a:pt x="0" y="2449"/>
                  </a:lnTo>
                  <a:lnTo>
                    <a:pt x="3" y="2468"/>
                  </a:lnTo>
                  <a:lnTo>
                    <a:pt x="7" y="2487"/>
                  </a:lnTo>
                  <a:lnTo>
                    <a:pt x="7" y="2487"/>
                  </a:lnTo>
                  <a:lnTo>
                    <a:pt x="15" y="2513"/>
                  </a:lnTo>
                  <a:lnTo>
                    <a:pt x="15" y="2513"/>
                  </a:lnTo>
                  <a:lnTo>
                    <a:pt x="24" y="2536"/>
                  </a:lnTo>
                  <a:lnTo>
                    <a:pt x="24" y="2536"/>
                  </a:lnTo>
                  <a:lnTo>
                    <a:pt x="36" y="2557"/>
                  </a:lnTo>
                  <a:lnTo>
                    <a:pt x="36" y="2557"/>
                  </a:lnTo>
                  <a:lnTo>
                    <a:pt x="47" y="2573"/>
                  </a:lnTo>
                  <a:lnTo>
                    <a:pt x="58" y="2588"/>
                  </a:lnTo>
                  <a:lnTo>
                    <a:pt x="71" y="2603"/>
                  </a:lnTo>
                  <a:lnTo>
                    <a:pt x="85" y="2617"/>
                  </a:lnTo>
                  <a:lnTo>
                    <a:pt x="98" y="2630"/>
                  </a:lnTo>
                  <a:lnTo>
                    <a:pt x="113" y="2641"/>
                  </a:lnTo>
                  <a:lnTo>
                    <a:pt x="130" y="2652"/>
                  </a:lnTo>
                  <a:lnTo>
                    <a:pt x="147" y="2662"/>
                  </a:lnTo>
                  <a:lnTo>
                    <a:pt x="163" y="2671"/>
                  </a:lnTo>
                  <a:lnTo>
                    <a:pt x="182" y="2679"/>
                  </a:lnTo>
                  <a:lnTo>
                    <a:pt x="200" y="2685"/>
                  </a:lnTo>
                  <a:lnTo>
                    <a:pt x="219" y="2691"/>
                  </a:lnTo>
                  <a:lnTo>
                    <a:pt x="238" y="2695"/>
                  </a:lnTo>
                  <a:lnTo>
                    <a:pt x="258" y="2698"/>
                  </a:lnTo>
                  <a:lnTo>
                    <a:pt x="278" y="2700"/>
                  </a:lnTo>
                  <a:lnTo>
                    <a:pt x="298" y="2700"/>
                  </a:lnTo>
                  <a:lnTo>
                    <a:pt x="298" y="2700"/>
                  </a:lnTo>
                  <a:lnTo>
                    <a:pt x="316" y="2700"/>
                  </a:lnTo>
                  <a:lnTo>
                    <a:pt x="1114" y="2700"/>
                  </a:lnTo>
                  <a:lnTo>
                    <a:pt x="1114" y="2700"/>
                  </a:lnTo>
                  <a:lnTo>
                    <a:pt x="1102" y="2675"/>
                  </a:lnTo>
                  <a:lnTo>
                    <a:pt x="1092" y="2649"/>
                  </a:lnTo>
                  <a:lnTo>
                    <a:pt x="1085" y="2623"/>
                  </a:lnTo>
                  <a:lnTo>
                    <a:pt x="1080" y="2599"/>
                  </a:lnTo>
                  <a:lnTo>
                    <a:pt x="1079" y="2573"/>
                  </a:lnTo>
                  <a:lnTo>
                    <a:pt x="1079" y="2549"/>
                  </a:lnTo>
                  <a:lnTo>
                    <a:pt x="1081" y="2525"/>
                  </a:lnTo>
                  <a:lnTo>
                    <a:pt x="1085" y="2502"/>
                  </a:lnTo>
                  <a:lnTo>
                    <a:pt x="233" y="2502"/>
                  </a:lnTo>
                  <a:lnTo>
                    <a:pt x="233" y="2502"/>
                  </a:lnTo>
                  <a:lnTo>
                    <a:pt x="216" y="2502"/>
                  </a:lnTo>
                  <a:lnTo>
                    <a:pt x="216" y="2502"/>
                  </a:lnTo>
                  <a:lnTo>
                    <a:pt x="186" y="2500"/>
                  </a:lnTo>
                  <a:lnTo>
                    <a:pt x="155" y="2496"/>
                  </a:lnTo>
                  <a:lnTo>
                    <a:pt x="127" y="2488"/>
                  </a:lnTo>
                  <a:lnTo>
                    <a:pt x="98" y="2479"/>
                  </a:lnTo>
                  <a:lnTo>
                    <a:pt x="71" y="2467"/>
                  </a:lnTo>
                  <a:lnTo>
                    <a:pt x="46" y="2452"/>
                  </a:lnTo>
                  <a:lnTo>
                    <a:pt x="22" y="2434"/>
                  </a:lnTo>
                  <a:lnTo>
                    <a:pt x="0" y="2415"/>
                  </a:lnTo>
                  <a:lnTo>
                    <a:pt x="0" y="2415"/>
                  </a:lnTo>
                  <a:close/>
                  <a:moveTo>
                    <a:pt x="3186" y="12"/>
                  </a:moveTo>
                  <a:lnTo>
                    <a:pt x="3186" y="12"/>
                  </a:lnTo>
                  <a:lnTo>
                    <a:pt x="3193" y="29"/>
                  </a:lnTo>
                  <a:lnTo>
                    <a:pt x="3198" y="46"/>
                  </a:lnTo>
                  <a:lnTo>
                    <a:pt x="3203" y="62"/>
                  </a:lnTo>
                  <a:lnTo>
                    <a:pt x="3206" y="79"/>
                  </a:lnTo>
                  <a:lnTo>
                    <a:pt x="3209" y="96"/>
                  </a:lnTo>
                  <a:lnTo>
                    <a:pt x="3210" y="112"/>
                  </a:lnTo>
                  <a:lnTo>
                    <a:pt x="3210" y="129"/>
                  </a:lnTo>
                  <a:lnTo>
                    <a:pt x="3210" y="145"/>
                  </a:lnTo>
                  <a:lnTo>
                    <a:pt x="3209" y="161"/>
                  </a:lnTo>
                  <a:lnTo>
                    <a:pt x="3206" y="176"/>
                  </a:lnTo>
                  <a:lnTo>
                    <a:pt x="3199" y="207"/>
                  </a:lnTo>
                  <a:lnTo>
                    <a:pt x="3190" y="237"/>
                  </a:lnTo>
                  <a:lnTo>
                    <a:pt x="3178" y="265"/>
                  </a:lnTo>
                  <a:lnTo>
                    <a:pt x="3178" y="265"/>
                  </a:lnTo>
                  <a:lnTo>
                    <a:pt x="3203" y="288"/>
                  </a:lnTo>
                  <a:lnTo>
                    <a:pt x="3203" y="288"/>
                  </a:lnTo>
                  <a:lnTo>
                    <a:pt x="3217" y="301"/>
                  </a:lnTo>
                  <a:lnTo>
                    <a:pt x="3230" y="316"/>
                  </a:lnTo>
                  <a:lnTo>
                    <a:pt x="3241" y="331"/>
                  </a:lnTo>
                  <a:lnTo>
                    <a:pt x="3252" y="347"/>
                  </a:lnTo>
                  <a:lnTo>
                    <a:pt x="3252" y="347"/>
                  </a:lnTo>
                  <a:lnTo>
                    <a:pt x="3264" y="369"/>
                  </a:lnTo>
                  <a:lnTo>
                    <a:pt x="3264" y="369"/>
                  </a:lnTo>
                  <a:lnTo>
                    <a:pt x="3274" y="393"/>
                  </a:lnTo>
                  <a:lnTo>
                    <a:pt x="3274" y="393"/>
                  </a:lnTo>
                  <a:lnTo>
                    <a:pt x="3282" y="417"/>
                  </a:lnTo>
                  <a:lnTo>
                    <a:pt x="3282" y="417"/>
                  </a:lnTo>
                  <a:lnTo>
                    <a:pt x="3286" y="436"/>
                  </a:lnTo>
                  <a:lnTo>
                    <a:pt x="3289" y="455"/>
                  </a:lnTo>
                  <a:lnTo>
                    <a:pt x="3287" y="523"/>
                  </a:lnTo>
                  <a:lnTo>
                    <a:pt x="3274" y="1350"/>
                  </a:lnTo>
                  <a:lnTo>
                    <a:pt x="3256" y="1350"/>
                  </a:lnTo>
                  <a:lnTo>
                    <a:pt x="3268" y="548"/>
                  </a:lnTo>
                  <a:lnTo>
                    <a:pt x="3270" y="481"/>
                  </a:lnTo>
                  <a:lnTo>
                    <a:pt x="3270" y="481"/>
                  </a:lnTo>
                  <a:lnTo>
                    <a:pt x="3268" y="548"/>
                  </a:lnTo>
                  <a:lnTo>
                    <a:pt x="3256" y="1350"/>
                  </a:lnTo>
                  <a:lnTo>
                    <a:pt x="3151" y="1350"/>
                  </a:lnTo>
                  <a:lnTo>
                    <a:pt x="3256" y="1350"/>
                  </a:lnTo>
                  <a:lnTo>
                    <a:pt x="3274" y="1350"/>
                  </a:lnTo>
                  <a:lnTo>
                    <a:pt x="3287" y="2178"/>
                  </a:lnTo>
                  <a:lnTo>
                    <a:pt x="3289" y="2245"/>
                  </a:lnTo>
                  <a:lnTo>
                    <a:pt x="3289" y="2245"/>
                  </a:lnTo>
                  <a:lnTo>
                    <a:pt x="3286" y="2264"/>
                  </a:lnTo>
                  <a:lnTo>
                    <a:pt x="3282" y="2283"/>
                  </a:lnTo>
                  <a:lnTo>
                    <a:pt x="3282" y="2283"/>
                  </a:lnTo>
                  <a:lnTo>
                    <a:pt x="3274" y="2309"/>
                  </a:lnTo>
                  <a:lnTo>
                    <a:pt x="3274" y="2309"/>
                  </a:lnTo>
                  <a:lnTo>
                    <a:pt x="3264" y="2332"/>
                  </a:lnTo>
                  <a:lnTo>
                    <a:pt x="3264" y="2332"/>
                  </a:lnTo>
                  <a:lnTo>
                    <a:pt x="3252" y="2353"/>
                  </a:lnTo>
                  <a:lnTo>
                    <a:pt x="3252" y="2353"/>
                  </a:lnTo>
                  <a:lnTo>
                    <a:pt x="3241" y="2370"/>
                  </a:lnTo>
                  <a:lnTo>
                    <a:pt x="3230" y="2386"/>
                  </a:lnTo>
                  <a:lnTo>
                    <a:pt x="3217" y="2399"/>
                  </a:lnTo>
                  <a:lnTo>
                    <a:pt x="3203" y="2414"/>
                  </a:lnTo>
                  <a:lnTo>
                    <a:pt x="3203" y="2414"/>
                  </a:lnTo>
                  <a:lnTo>
                    <a:pt x="3182" y="2433"/>
                  </a:lnTo>
                  <a:lnTo>
                    <a:pt x="3158" y="2449"/>
                  </a:lnTo>
                  <a:lnTo>
                    <a:pt x="3132" y="2465"/>
                  </a:lnTo>
                  <a:lnTo>
                    <a:pt x="3105" y="2478"/>
                  </a:lnTo>
                  <a:lnTo>
                    <a:pt x="3077" y="2488"/>
                  </a:lnTo>
                  <a:lnTo>
                    <a:pt x="3047" y="2496"/>
                  </a:lnTo>
                  <a:lnTo>
                    <a:pt x="3017" y="2500"/>
                  </a:lnTo>
                  <a:lnTo>
                    <a:pt x="3002" y="2502"/>
                  </a:lnTo>
                  <a:lnTo>
                    <a:pt x="2986" y="2502"/>
                  </a:lnTo>
                  <a:lnTo>
                    <a:pt x="2986" y="2502"/>
                  </a:lnTo>
                  <a:lnTo>
                    <a:pt x="2971" y="2502"/>
                  </a:lnTo>
                  <a:lnTo>
                    <a:pt x="2057" y="2502"/>
                  </a:lnTo>
                  <a:lnTo>
                    <a:pt x="2057" y="2502"/>
                  </a:lnTo>
                  <a:lnTo>
                    <a:pt x="2064" y="2523"/>
                  </a:lnTo>
                  <a:lnTo>
                    <a:pt x="2072" y="2546"/>
                  </a:lnTo>
                  <a:lnTo>
                    <a:pt x="2079" y="2571"/>
                  </a:lnTo>
                  <a:lnTo>
                    <a:pt x="2084" y="2595"/>
                  </a:lnTo>
                  <a:lnTo>
                    <a:pt x="2088" y="2621"/>
                  </a:lnTo>
                  <a:lnTo>
                    <a:pt x="2092" y="2646"/>
                  </a:lnTo>
                  <a:lnTo>
                    <a:pt x="2094" y="2673"/>
                  </a:lnTo>
                  <a:lnTo>
                    <a:pt x="2095" y="2700"/>
                  </a:lnTo>
                  <a:lnTo>
                    <a:pt x="3085" y="2700"/>
                  </a:lnTo>
                  <a:lnTo>
                    <a:pt x="3085" y="2700"/>
                  </a:lnTo>
                  <a:lnTo>
                    <a:pt x="3101" y="2700"/>
                  </a:lnTo>
                  <a:lnTo>
                    <a:pt x="3101" y="2700"/>
                  </a:lnTo>
                  <a:lnTo>
                    <a:pt x="3121" y="2700"/>
                  </a:lnTo>
                  <a:lnTo>
                    <a:pt x="3141" y="2698"/>
                  </a:lnTo>
                  <a:lnTo>
                    <a:pt x="3162" y="2695"/>
                  </a:lnTo>
                  <a:lnTo>
                    <a:pt x="3181" y="2691"/>
                  </a:lnTo>
                  <a:lnTo>
                    <a:pt x="3199" y="2685"/>
                  </a:lnTo>
                  <a:lnTo>
                    <a:pt x="3218" y="2677"/>
                  </a:lnTo>
                  <a:lnTo>
                    <a:pt x="3236" y="2671"/>
                  </a:lnTo>
                  <a:lnTo>
                    <a:pt x="3253" y="2661"/>
                  </a:lnTo>
                  <a:lnTo>
                    <a:pt x="3270" y="2652"/>
                  </a:lnTo>
                  <a:lnTo>
                    <a:pt x="3286" y="2640"/>
                  </a:lnTo>
                  <a:lnTo>
                    <a:pt x="3301" y="2629"/>
                  </a:lnTo>
                  <a:lnTo>
                    <a:pt x="3316" y="2615"/>
                  </a:lnTo>
                  <a:lnTo>
                    <a:pt x="3329" y="2602"/>
                  </a:lnTo>
                  <a:lnTo>
                    <a:pt x="3341" y="2587"/>
                  </a:lnTo>
                  <a:lnTo>
                    <a:pt x="3353" y="2572"/>
                  </a:lnTo>
                  <a:lnTo>
                    <a:pt x="3364" y="2556"/>
                  </a:lnTo>
                  <a:lnTo>
                    <a:pt x="3364" y="2556"/>
                  </a:lnTo>
                  <a:lnTo>
                    <a:pt x="3375" y="2533"/>
                  </a:lnTo>
                  <a:lnTo>
                    <a:pt x="3375" y="2533"/>
                  </a:lnTo>
                  <a:lnTo>
                    <a:pt x="3386" y="2510"/>
                  </a:lnTo>
                  <a:lnTo>
                    <a:pt x="3386" y="2510"/>
                  </a:lnTo>
                  <a:lnTo>
                    <a:pt x="3392" y="2486"/>
                  </a:lnTo>
                  <a:lnTo>
                    <a:pt x="3392" y="2486"/>
                  </a:lnTo>
                  <a:lnTo>
                    <a:pt x="3398" y="2465"/>
                  </a:lnTo>
                  <a:lnTo>
                    <a:pt x="3401" y="2446"/>
                  </a:lnTo>
                  <a:lnTo>
                    <a:pt x="3399" y="1352"/>
                  </a:lnTo>
                  <a:lnTo>
                    <a:pt x="3401" y="254"/>
                  </a:lnTo>
                  <a:lnTo>
                    <a:pt x="3401" y="254"/>
                  </a:lnTo>
                  <a:lnTo>
                    <a:pt x="3398" y="235"/>
                  </a:lnTo>
                  <a:lnTo>
                    <a:pt x="3392" y="215"/>
                  </a:lnTo>
                  <a:lnTo>
                    <a:pt x="3392" y="215"/>
                  </a:lnTo>
                  <a:lnTo>
                    <a:pt x="3386" y="191"/>
                  </a:lnTo>
                  <a:lnTo>
                    <a:pt x="3386" y="191"/>
                  </a:lnTo>
                  <a:lnTo>
                    <a:pt x="3375" y="168"/>
                  </a:lnTo>
                  <a:lnTo>
                    <a:pt x="3375" y="168"/>
                  </a:lnTo>
                  <a:lnTo>
                    <a:pt x="3364" y="146"/>
                  </a:lnTo>
                  <a:lnTo>
                    <a:pt x="3364" y="146"/>
                  </a:lnTo>
                  <a:lnTo>
                    <a:pt x="3348" y="122"/>
                  </a:lnTo>
                  <a:lnTo>
                    <a:pt x="3330" y="100"/>
                  </a:lnTo>
                  <a:lnTo>
                    <a:pt x="3310" y="80"/>
                  </a:lnTo>
                  <a:lnTo>
                    <a:pt x="3289" y="62"/>
                  </a:lnTo>
                  <a:lnTo>
                    <a:pt x="3264" y="46"/>
                  </a:lnTo>
                  <a:lnTo>
                    <a:pt x="3240" y="33"/>
                  </a:lnTo>
                  <a:lnTo>
                    <a:pt x="3213" y="21"/>
                  </a:lnTo>
                  <a:lnTo>
                    <a:pt x="3186" y="12"/>
                  </a:lnTo>
                  <a:close/>
                  <a:moveTo>
                    <a:pt x="2830" y="0"/>
                  </a:moveTo>
                  <a:lnTo>
                    <a:pt x="2326" y="0"/>
                  </a:lnTo>
                  <a:lnTo>
                    <a:pt x="2326" y="0"/>
                  </a:lnTo>
                  <a:lnTo>
                    <a:pt x="2318" y="26"/>
                  </a:lnTo>
                  <a:lnTo>
                    <a:pt x="2312" y="52"/>
                  </a:lnTo>
                  <a:lnTo>
                    <a:pt x="2308" y="76"/>
                  </a:lnTo>
                  <a:lnTo>
                    <a:pt x="2307" y="102"/>
                  </a:lnTo>
                  <a:lnTo>
                    <a:pt x="2307" y="124"/>
                  </a:lnTo>
                  <a:lnTo>
                    <a:pt x="2308" y="149"/>
                  </a:lnTo>
                  <a:lnTo>
                    <a:pt x="2311" y="172"/>
                  </a:lnTo>
                  <a:lnTo>
                    <a:pt x="2315" y="193"/>
                  </a:lnTo>
                  <a:lnTo>
                    <a:pt x="2971" y="193"/>
                  </a:lnTo>
                  <a:lnTo>
                    <a:pt x="2971" y="193"/>
                  </a:lnTo>
                  <a:lnTo>
                    <a:pt x="2985" y="193"/>
                  </a:lnTo>
                  <a:lnTo>
                    <a:pt x="2985" y="193"/>
                  </a:lnTo>
                  <a:lnTo>
                    <a:pt x="3001" y="193"/>
                  </a:lnTo>
                  <a:lnTo>
                    <a:pt x="3001" y="193"/>
                  </a:lnTo>
                  <a:lnTo>
                    <a:pt x="3000" y="178"/>
                  </a:lnTo>
                  <a:lnTo>
                    <a:pt x="3000" y="178"/>
                  </a:lnTo>
                  <a:lnTo>
                    <a:pt x="2998" y="169"/>
                  </a:lnTo>
                  <a:lnTo>
                    <a:pt x="2996" y="158"/>
                  </a:lnTo>
                  <a:lnTo>
                    <a:pt x="2990" y="147"/>
                  </a:lnTo>
                  <a:lnTo>
                    <a:pt x="2985" y="137"/>
                  </a:lnTo>
                  <a:lnTo>
                    <a:pt x="2977" y="126"/>
                  </a:lnTo>
                  <a:lnTo>
                    <a:pt x="2969" y="114"/>
                  </a:lnTo>
                  <a:lnTo>
                    <a:pt x="2948" y="91"/>
                  </a:lnTo>
                  <a:lnTo>
                    <a:pt x="2924" y="68"/>
                  </a:lnTo>
                  <a:lnTo>
                    <a:pt x="2896" y="45"/>
                  </a:lnTo>
                  <a:lnTo>
                    <a:pt x="2863" y="22"/>
                  </a:lnTo>
                  <a:lnTo>
                    <a:pt x="2830" y="0"/>
                  </a:lnTo>
                  <a:close/>
                  <a:moveTo>
                    <a:pt x="298" y="0"/>
                  </a:moveTo>
                  <a:lnTo>
                    <a:pt x="298" y="0"/>
                  </a:lnTo>
                  <a:lnTo>
                    <a:pt x="278" y="0"/>
                  </a:lnTo>
                  <a:lnTo>
                    <a:pt x="258" y="3"/>
                  </a:lnTo>
                  <a:lnTo>
                    <a:pt x="238" y="6"/>
                  </a:lnTo>
                  <a:lnTo>
                    <a:pt x="219" y="10"/>
                  </a:lnTo>
                  <a:lnTo>
                    <a:pt x="200" y="15"/>
                  </a:lnTo>
                  <a:lnTo>
                    <a:pt x="182" y="22"/>
                  </a:lnTo>
                  <a:lnTo>
                    <a:pt x="163" y="30"/>
                  </a:lnTo>
                  <a:lnTo>
                    <a:pt x="147" y="38"/>
                  </a:lnTo>
                  <a:lnTo>
                    <a:pt x="130" y="49"/>
                  </a:lnTo>
                  <a:lnTo>
                    <a:pt x="113" y="60"/>
                  </a:lnTo>
                  <a:lnTo>
                    <a:pt x="98" y="70"/>
                  </a:lnTo>
                  <a:lnTo>
                    <a:pt x="85" y="84"/>
                  </a:lnTo>
                  <a:lnTo>
                    <a:pt x="71" y="97"/>
                  </a:lnTo>
                  <a:lnTo>
                    <a:pt x="58" y="112"/>
                  </a:lnTo>
                  <a:lnTo>
                    <a:pt x="47" y="127"/>
                  </a:lnTo>
                  <a:lnTo>
                    <a:pt x="36" y="143"/>
                  </a:lnTo>
                  <a:lnTo>
                    <a:pt x="36" y="143"/>
                  </a:lnTo>
                  <a:lnTo>
                    <a:pt x="24" y="165"/>
                  </a:lnTo>
                  <a:lnTo>
                    <a:pt x="24" y="165"/>
                  </a:lnTo>
                  <a:lnTo>
                    <a:pt x="15" y="189"/>
                  </a:lnTo>
                  <a:lnTo>
                    <a:pt x="15" y="189"/>
                  </a:lnTo>
                  <a:lnTo>
                    <a:pt x="7" y="214"/>
                  </a:lnTo>
                  <a:lnTo>
                    <a:pt x="7" y="214"/>
                  </a:lnTo>
                  <a:lnTo>
                    <a:pt x="3" y="232"/>
                  </a:lnTo>
                  <a:lnTo>
                    <a:pt x="0" y="251"/>
                  </a:lnTo>
                  <a:lnTo>
                    <a:pt x="0" y="285"/>
                  </a:lnTo>
                  <a:lnTo>
                    <a:pt x="0" y="285"/>
                  </a:lnTo>
                  <a:lnTo>
                    <a:pt x="0" y="285"/>
                  </a:lnTo>
                  <a:lnTo>
                    <a:pt x="22" y="266"/>
                  </a:lnTo>
                  <a:lnTo>
                    <a:pt x="46" y="249"/>
                  </a:lnTo>
                  <a:lnTo>
                    <a:pt x="71" y="232"/>
                  </a:lnTo>
                  <a:lnTo>
                    <a:pt x="100" y="219"/>
                  </a:lnTo>
                  <a:lnTo>
                    <a:pt x="128" y="208"/>
                  </a:lnTo>
                  <a:lnTo>
                    <a:pt x="157" y="200"/>
                  </a:lnTo>
                  <a:lnTo>
                    <a:pt x="173" y="197"/>
                  </a:lnTo>
                  <a:lnTo>
                    <a:pt x="188" y="195"/>
                  </a:lnTo>
                  <a:lnTo>
                    <a:pt x="202" y="193"/>
                  </a:lnTo>
                  <a:lnTo>
                    <a:pt x="219" y="193"/>
                  </a:lnTo>
                  <a:lnTo>
                    <a:pt x="219" y="193"/>
                  </a:lnTo>
                  <a:lnTo>
                    <a:pt x="233" y="193"/>
                  </a:lnTo>
                  <a:lnTo>
                    <a:pt x="2234" y="193"/>
                  </a:lnTo>
                  <a:lnTo>
                    <a:pt x="2234" y="193"/>
                  </a:lnTo>
                  <a:lnTo>
                    <a:pt x="2226" y="172"/>
                  </a:lnTo>
                  <a:lnTo>
                    <a:pt x="2218" y="150"/>
                  </a:lnTo>
                  <a:lnTo>
                    <a:pt x="2213" y="127"/>
                  </a:lnTo>
                  <a:lnTo>
                    <a:pt x="2206" y="103"/>
                  </a:lnTo>
                  <a:lnTo>
                    <a:pt x="2202" y="79"/>
                  </a:lnTo>
                  <a:lnTo>
                    <a:pt x="2198" y="53"/>
                  </a:lnTo>
                  <a:lnTo>
                    <a:pt x="2195" y="27"/>
                  </a:lnTo>
                  <a:lnTo>
                    <a:pt x="2195" y="0"/>
                  </a:lnTo>
                  <a:lnTo>
                    <a:pt x="316" y="0"/>
                  </a:lnTo>
                  <a:lnTo>
                    <a:pt x="316" y="0"/>
                  </a:lnTo>
                  <a:lnTo>
                    <a:pt x="298" y="0"/>
                  </a:lnTo>
                  <a:close/>
                </a:path>
              </a:pathLst>
            </a:custGeom>
            <a:solidFill>
              <a:srgbClr val="B0B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 name="Freeform 55"/>
            <p:cNvSpPr>
              <a:spLocks/>
            </p:cNvSpPr>
            <p:nvPr/>
          </p:nvSpPr>
          <p:spPr bwMode="auto">
            <a:xfrm>
              <a:off x="5600700" y="5032375"/>
              <a:ext cx="1100138" cy="314325"/>
            </a:xfrm>
            <a:custGeom>
              <a:avLst/>
              <a:gdLst>
                <a:gd name="T0" fmla="*/ 686 w 693"/>
                <a:gd name="T1" fmla="*/ 0 h 198"/>
                <a:gd name="T2" fmla="*/ 0 w 693"/>
                <a:gd name="T3" fmla="*/ 0 h 198"/>
                <a:gd name="T4" fmla="*/ 0 w 693"/>
                <a:gd name="T5" fmla="*/ 0 h 198"/>
                <a:gd name="T6" fmla="*/ 0 w 693"/>
                <a:gd name="T7" fmla="*/ 11 h 198"/>
                <a:gd name="T8" fmla="*/ 0 w 693"/>
                <a:gd name="T9" fmla="*/ 11 h 198"/>
                <a:gd name="T10" fmla="*/ 3 w 693"/>
                <a:gd name="T11" fmla="*/ 21 h 198"/>
                <a:gd name="T12" fmla="*/ 6 w 693"/>
                <a:gd name="T13" fmla="*/ 34 h 198"/>
                <a:gd name="T14" fmla="*/ 11 w 693"/>
                <a:gd name="T15" fmla="*/ 44 h 198"/>
                <a:gd name="T16" fmla="*/ 18 w 693"/>
                <a:gd name="T17" fmla="*/ 57 h 198"/>
                <a:gd name="T18" fmla="*/ 26 w 693"/>
                <a:gd name="T19" fmla="*/ 67 h 198"/>
                <a:gd name="T20" fmla="*/ 35 w 693"/>
                <a:gd name="T21" fmla="*/ 79 h 198"/>
                <a:gd name="T22" fmla="*/ 45 w 693"/>
                <a:gd name="T23" fmla="*/ 92 h 198"/>
                <a:gd name="T24" fmla="*/ 57 w 693"/>
                <a:gd name="T25" fmla="*/ 104 h 198"/>
                <a:gd name="T26" fmla="*/ 84 w 693"/>
                <a:gd name="T27" fmla="*/ 128 h 198"/>
                <a:gd name="T28" fmla="*/ 115 w 693"/>
                <a:gd name="T29" fmla="*/ 152 h 198"/>
                <a:gd name="T30" fmla="*/ 149 w 693"/>
                <a:gd name="T31" fmla="*/ 175 h 198"/>
                <a:gd name="T32" fmla="*/ 185 w 693"/>
                <a:gd name="T33" fmla="*/ 198 h 198"/>
                <a:gd name="T34" fmla="*/ 671 w 693"/>
                <a:gd name="T35" fmla="*/ 198 h 198"/>
                <a:gd name="T36" fmla="*/ 671 w 693"/>
                <a:gd name="T37" fmla="*/ 198 h 198"/>
                <a:gd name="T38" fmla="*/ 681 w 693"/>
                <a:gd name="T39" fmla="*/ 173 h 198"/>
                <a:gd name="T40" fmla="*/ 686 w 693"/>
                <a:gd name="T41" fmla="*/ 147 h 198"/>
                <a:gd name="T42" fmla="*/ 691 w 693"/>
                <a:gd name="T43" fmla="*/ 121 h 198"/>
                <a:gd name="T44" fmla="*/ 693 w 693"/>
                <a:gd name="T45" fmla="*/ 96 h 198"/>
                <a:gd name="T46" fmla="*/ 693 w 693"/>
                <a:gd name="T47" fmla="*/ 70 h 198"/>
                <a:gd name="T48" fmla="*/ 691 w 693"/>
                <a:gd name="T49" fmla="*/ 46 h 198"/>
                <a:gd name="T50" fmla="*/ 689 w 693"/>
                <a:gd name="T51" fmla="*/ 23 h 198"/>
                <a:gd name="T52" fmla="*/ 686 w 693"/>
                <a:gd name="T5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93" h="198">
                  <a:moveTo>
                    <a:pt x="686" y="0"/>
                  </a:moveTo>
                  <a:lnTo>
                    <a:pt x="0" y="0"/>
                  </a:lnTo>
                  <a:lnTo>
                    <a:pt x="0" y="0"/>
                  </a:lnTo>
                  <a:lnTo>
                    <a:pt x="0" y="11"/>
                  </a:lnTo>
                  <a:lnTo>
                    <a:pt x="0" y="11"/>
                  </a:lnTo>
                  <a:lnTo>
                    <a:pt x="3" y="21"/>
                  </a:lnTo>
                  <a:lnTo>
                    <a:pt x="6" y="34"/>
                  </a:lnTo>
                  <a:lnTo>
                    <a:pt x="11" y="44"/>
                  </a:lnTo>
                  <a:lnTo>
                    <a:pt x="18" y="57"/>
                  </a:lnTo>
                  <a:lnTo>
                    <a:pt x="26" y="67"/>
                  </a:lnTo>
                  <a:lnTo>
                    <a:pt x="35" y="79"/>
                  </a:lnTo>
                  <a:lnTo>
                    <a:pt x="45" y="92"/>
                  </a:lnTo>
                  <a:lnTo>
                    <a:pt x="57" y="104"/>
                  </a:lnTo>
                  <a:lnTo>
                    <a:pt x="84" y="128"/>
                  </a:lnTo>
                  <a:lnTo>
                    <a:pt x="115" y="152"/>
                  </a:lnTo>
                  <a:lnTo>
                    <a:pt x="149" y="175"/>
                  </a:lnTo>
                  <a:lnTo>
                    <a:pt x="185" y="198"/>
                  </a:lnTo>
                  <a:lnTo>
                    <a:pt x="671" y="198"/>
                  </a:lnTo>
                  <a:lnTo>
                    <a:pt x="671" y="198"/>
                  </a:lnTo>
                  <a:lnTo>
                    <a:pt x="681" y="173"/>
                  </a:lnTo>
                  <a:lnTo>
                    <a:pt x="686" y="147"/>
                  </a:lnTo>
                  <a:lnTo>
                    <a:pt x="691" y="121"/>
                  </a:lnTo>
                  <a:lnTo>
                    <a:pt x="693" y="96"/>
                  </a:lnTo>
                  <a:lnTo>
                    <a:pt x="693" y="70"/>
                  </a:lnTo>
                  <a:lnTo>
                    <a:pt x="691" y="46"/>
                  </a:lnTo>
                  <a:lnTo>
                    <a:pt x="689" y="23"/>
                  </a:lnTo>
                  <a:lnTo>
                    <a:pt x="6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 name="Freeform 56"/>
            <p:cNvSpPr>
              <a:spLocks/>
            </p:cNvSpPr>
            <p:nvPr/>
          </p:nvSpPr>
          <p:spPr bwMode="auto">
            <a:xfrm>
              <a:off x="3554413" y="4894263"/>
              <a:ext cx="1768475" cy="452438"/>
            </a:xfrm>
            <a:custGeom>
              <a:avLst/>
              <a:gdLst>
                <a:gd name="T0" fmla="*/ 0 w 1114"/>
                <a:gd name="T1" fmla="*/ 0 h 285"/>
                <a:gd name="T2" fmla="*/ 0 w 1114"/>
                <a:gd name="T3" fmla="*/ 34 h 285"/>
                <a:gd name="T4" fmla="*/ 0 w 1114"/>
                <a:gd name="T5" fmla="*/ 34 h 285"/>
                <a:gd name="T6" fmla="*/ 3 w 1114"/>
                <a:gd name="T7" fmla="*/ 53 h 285"/>
                <a:gd name="T8" fmla="*/ 7 w 1114"/>
                <a:gd name="T9" fmla="*/ 72 h 285"/>
                <a:gd name="T10" fmla="*/ 7 w 1114"/>
                <a:gd name="T11" fmla="*/ 72 h 285"/>
                <a:gd name="T12" fmla="*/ 15 w 1114"/>
                <a:gd name="T13" fmla="*/ 98 h 285"/>
                <a:gd name="T14" fmla="*/ 15 w 1114"/>
                <a:gd name="T15" fmla="*/ 98 h 285"/>
                <a:gd name="T16" fmla="*/ 24 w 1114"/>
                <a:gd name="T17" fmla="*/ 121 h 285"/>
                <a:gd name="T18" fmla="*/ 24 w 1114"/>
                <a:gd name="T19" fmla="*/ 121 h 285"/>
                <a:gd name="T20" fmla="*/ 36 w 1114"/>
                <a:gd name="T21" fmla="*/ 142 h 285"/>
                <a:gd name="T22" fmla="*/ 36 w 1114"/>
                <a:gd name="T23" fmla="*/ 142 h 285"/>
                <a:gd name="T24" fmla="*/ 47 w 1114"/>
                <a:gd name="T25" fmla="*/ 158 h 285"/>
                <a:gd name="T26" fmla="*/ 58 w 1114"/>
                <a:gd name="T27" fmla="*/ 173 h 285"/>
                <a:gd name="T28" fmla="*/ 71 w 1114"/>
                <a:gd name="T29" fmla="*/ 188 h 285"/>
                <a:gd name="T30" fmla="*/ 85 w 1114"/>
                <a:gd name="T31" fmla="*/ 202 h 285"/>
                <a:gd name="T32" fmla="*/ 98 w 1114"/>
                <a:gd name="T33" fmla="*/ 215 h 285"/>
                <a:gd name="T34" fmla="*/ 113 w 1114"/>
                <a:gd name="T35" fmla="*/ 226 h 285"/>
                <a:gd name="T36" fmla="*/ 130 w 1114"/>
                <a:gd name="T37" fmla="*/ 237 h 285"/>
                <a:gd name="T38" fmla="*/ 147 w 1114"/>
                <a:gd name="T39" fmla="*/ 247 h 285"/>
                <a:gd name="T40" fmla="*/ 163 w 1114"/>
                <a:gd name="T41" fmla="*/ 256 h 285"/>
                <a:gd name="T42" fmla="*/ 182 w 1114"/>
                <a:gd name="T43" fmla="*/ 264 h 285"/>
                <a:gd name="T44" fmla="*/ 200 w 1114"/>
                <a:gd name="T45" fmla="*/ 270 h 285"/>
                <a:gd name="T46" fmla="*/ 219 w 1114"/>
                <a:gd name="T47" fmla="*/ 276 h 285"/>
                <a:gd name="T48" fmla="*/ 238 w 1114"/>
                <a:gd name="T49" fmla="*/ 280 h 285"/>
                <a:gd name="T50" fmla="*/ 258 w 1114"/>
                <a:gd name="T51" fmla="*/ 283 h 285"/>
                <a:gd name="T52" fmla="*/ 278 w 1114"/>
                <a:gd name="T53" fmla="*/ 285 h 285"/>
                <a:gd name="T54" fmla="*/ 298 w 1114"/>
                <a:gd name="T55" fmla="*/ 285 h 285"/>
                <a:gd name="T56" fmla="*/ 298 w 1114"/>
                <a:gd name="T57" fmla="*/ 285 h 285"/>
                <a:gd name="T58" fmla="*/ 316 w 1114"/>
                <a:gd name="T59" fmla="*/ 285 h 285"/>
                <a:gd name="T60" fmla="*/ 1114 w 1114"/>
                <a:gd name="T61" fmla="*/ 285 h 285"/>
                <a:gd name="T62" fmla="*/ 1114 w 1114"/>
                <a:gd name="T63" fmla="*/ 285 h 285"/>
                <a:gd name="T64" fmla="*/ 1102 w 1114"/>
                <a:gd name="T65" fmla="*/ 260 h 285"/>
                <a:gd name="T66" fmla="*/ 1092 w 1114"/>
                <a:gd name="T67" fmla="*/ 234 h 285"/>
                <a:gd name="T68" fmla="*/ 1085 w 1114"/>
                <a:gd name="T69" fmla="*/ 208 h 285"/>
                <a:gd name="T70" fmla="*/ 1080 w 1114"/>
                <a:gd name="T71" fmla="*/ 184 h 285"/>
                <a:gd name="T72" fmla="*/ 1079 w 1114"/>
                <a:gd name="T73" fmla="*/ 158 h 285"/>
                <a:gd name="T74" fmla="*/ 1079 w 1114"/>
                <a:gd name="T75" fmla="*/ 134 h 285"/>
                <a:gd name="T76" fmla="*/ 1081 w 1114"/>
                <a:gd name="T77" fmla="*/ 110 h 285"/>
                <a:gd name="T78" fmla="*/ 1085 w 1114"/>
                <a:gd name="T79" fmla="*/ 87 h 285"/>
                <a:gd name="T80" fmla="*/ 233 w 1114"/>
                <a:gd name="T81" fmla="*/ 87 h 285"/>
                <a:gd name="T82" fmla="*/ 233 w 1114"/>
                <a:gd name="T83" fmla="*/ 87 h 285"/>
                <a:gd name="T84" fmla="*/ 216 w 1114"/>
                <a:gd name="T85" fmla="*/ 87 h 285"/>
                <a:gd name="T86" fmla="*/ 216 w 1114"/>
                <a:gd name="T87" fmla="*/ 87 h 285"/>
                <a:gd name="T88" fmla="*/ 186 w 1114"/>
                <a:gd name="T89" fmla="*/ 85 h 285"/>
                <a:gd name="T90" fmla="*/ 155 w 1114"/>
                <a:gd name="T91" fmla="*/ 81 h 285"/>
                <a:gd name="T92" fmla="*/ 127 w 1114"/>
                <a:gd name="T93" fmla="*/ 73 h 285"/>
                <a:gd name="T94" fmla="*/ 98 w 1114"/>
                <a:gd name="T95" fmla="*/ 64 h 285"/>
                <a:gd name="T96" fmla="*/ 71 w 1114"/>
                <a:gd name="T97" fmla="*/ 52 h 285"/>
                <a:gd name="T98" fmla="*/ 46 w 1114"/>
                <a:gd name="T99" fmla="*/ 37 h 285"/>
                <a:gd name="T100" fmla="*/ 22 w 1114"/>
                <a:gd name="T101" fmla="*/ 19 h 285"/>
                <a:gd name="T102" fmla="*/ 0 w 1114"/>
                <a:gd name="T103" fmla="*/ 0 h 285"/>
                <a:gd name="T104" fmla="*/ 0 w 1114"/>
                <a:gd name="T10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14" h="285">
                  <a:moveTo>
                    <a:pt x="0" y="0"/>
                  </a:moveTo>
                  <a:lnTo>
                    <a:pt x="0" y="34"/>
                  </a:lnTo>
                  <a:lnTo>
                    <a:pt x="0" y="34"/>
                  </a:lnTo>
                  <a:lnTo>
                    <a:pt x="3" y="53"/>
                  </a:lnTo>
                  <a:lnTo>
                    <a:pt x="7" y="72"/>
                  </a:lnTo>
                  <a:lnTo>
                    <a:pt x="7" y="72"/>
                  </a:lnTo>
                  <a:lnTo>
                    <a:pt x="15" y="98"/>
                  </a:lnTo>
                  <a:lnTo>
                    <a:pt x="15" y="98"/>
                  </a:lnTo>
                  <a:lnTo>
                    <a:pt x="24" y="121"/>
                  </a:lnTo>
                  <a:lnTo>
                    <a:pt x="24" y="121"/>
                  </a:lnTo>
                  <a:lnTo>
                    <a:pt x="36" y="142"/>
                  </a:lnTo>
                  <a:lnTo>
                    <a:pt x="36" y="142"/>
                  </a:lnTo>
                  <a:lnTo>
                    <a:pt x="47" y="158"/>
                  </a:lnTo>
                  <a:lnTo>
                    <a:pt x="58" y="173"/>
                  </a:lnTo>
                  <a:lnTo>
                    <a:pt x="71" y="188"/>
                  </a:lnTo>
                  <a:lnTo>
                    <a:pt x="85" y="202"/>
                  </a:lnTo>
                  <a:lnTo>
                    <a:pt x="98" y="215"/>
                  </a:lnTo>
                  <a:lnTo>
                    <a:pt x="113" y="226"/>
                  </a:lnTo>
                  <a:lnTo>
                    <a:pt x="130" y="237"/>
                  </a:lnTo>
                  <a:lnTo>
                    <a:pt x="147" y="247"/>
                  </a:lnTo>
                  <a:lnTo>
                    <a:pt x="163" y="256"/>
                  </a:lnTo>
                  <a:lnTo>
                    <a:pt x="182" y="264"/>
                  </a:lnTo>
                  <a:lnTo>
                    <a:pt x="200" y="270"/>
                  </a:lnTo>
                  <a:lnTo>
                    <a:pt x="219" y="276"/>
                  </a:lnTo>
                  <a:lnTo>
                    <a:pt x="238" y="280"/>
                  </a:lnTo>
                  <a:lnTo>
                    <a:pt x="258" y="283"/>
                  </a:lnTo>
                  <a:lnTo>
                    <a:pt x="278" y="285"/>
                  </a:lnTo>
                  <a:lnTo>
                    <a:pt x="298" y="285"/>
                  </a:lnTo>
                  <a:lnTo>
                    <a:pt x="298" y="285"/>
                  </a:lnTo>
                  <a:lnTo>
                    <a:pt x="316" y="285"/>
                  </a:lnTo>
                  <a:lnTo>
                    <a:pt x="1114" y="285"/>
                  </a:lnTo>
                  <a:lnTo>
                    <a:pt x="1114" y="285"/>
                  </a:lnTo>
                  <a:lnTo>
                    <a:pt x="1102" y="260"/>
                  </a:lnTo>
                  <a:lnTo>
                    <a:pt x="1092" y="234"/>
                  </a:lnTo>
                  <a:lnTo>
                    <a:pt x="1085" y="208"/>
                  </a:lnTo>
                  <a:lnTo>
                    <a:pt x="1080" y="184"/>
                  </a:lnTo>
                  <a:lnTo>
                    <a:pt x="1079" y="158"/>
                  </a:lnTo>
                  <a:lnTo>
                    <a:pt x="1079" y="134"/>
                  </a:lnTo>
                  <a:lnTo>
                    <a:pt x="1081" y="110"/>
                  </a:lnTo>
                  <a:lnTo>
                    <a:pt x="1085" y="87"/>
                  </a:lnTo>
                  <a:lnTo>
                    <a:pt x="233" y="87"/>
                  </a:lnTo>
                  <a:lnTo>
                    <a:pt x="233" y="87"/>
                  </a:lnTo>
                  <a:lnTo>
                    <a:pt x="216" y="87"/>
                  </a:lnTo>
                  <a:lnTo>
                    <a:pt x="216" y="87"/>
                  </a:lnTo>
                  <a:lnTo>
                    <a:pt x="186" y="85"/>
                  </a:lnTo>
                  <a:lnTo>
                    <a:pt x="155" y="81"/>
                  </a:lnTo>
                  <a:lnTo>
                    <a:pt x="127" y="73"/>
                  </a:lnTo>
                  <a:lnTo>
                    <a:pt x="98" y="64"/>
                  </a:lnTo>
                  <a:lnTo>
                    <a:pt x="71" y="52"/>
                  </a:lnTo>
                  <a:lnTo>
                    <a:pt x="46" y="37"/>
                  </a:lnTo>
                  <a:lnTo>
                    <a:pt x="22" y="19"/>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 name="Freeform 57"/>
            <p:cNvSpPr>
              <a:spLocks/>
            </p:cNvSpPr>
            <p:nvPr/>
          </p:nvSpPr>
          <p:spPr bwMode="auto">
            <a:xfrm>
              <a:off x="6819900" y="1079500"/>
              <a:ext cx="2133600" cy="4267200"/>
            </a:xfrm>
            <a:custGeom>
              <a:avLst/>
              <a:gdLst>
                <a:gd name="T0" fmla="*/ 1136 w 1344"/>
                <a:gd name="T1" fmla="*/ 17 h 2688"/>
                <a:gd name="T2" fmla="*/ 1149 w 1344"/>
                <a:gd name="T3" fmla="*/ 67 h 2688"/>
                <a:gd name="T4" fmla="*/ 1153 w 1344"/>
                <a:gd name="T5" fmla="*/ 117 h 2688"/>
                <a:gd name="T6" fmla="*/ 1149 w 1344"/>
                <a:gd name="T7" fmla="*/ 164 h 2688"/>
                <a:gd name="T8" fmla="*/ 1121 w 1344"/>
                <a:gd name="T9" fmla="*/ 253 h 2688"/>
                <a:gd name="T10" fmla="*/ 1146 w 1344"/>
                <a:gd name="T11" fmla="*/ 276 h 2688"/>
                <a:gd name="T12" fmla="*/ 1184 w 1344"/>
                <a:gd name="T13" fmla="*/ 319 h 2688"/>
                <a:gd name="T14" fmla="*/ 1207 w 1344"/>
                <a:gd name="T15" fmla="*/ 357 h 2688"/>
                <a:gd name="T16" fmla="*/ 1217 w 1344"/>
                <a:gd name="T17" fmla="*/ 381 h 2688"/>
                <a:gd name="T18" fmla="*/ 1229 w 1344"/>
                <a:gd name="T19" fmla="*/ 424 h 2688"/>
                <a:gd name="T20" fmla="*/ 1217 w 1344"/>
                <a:gd name="T21" fmla="*/ 1338 h 2688"/>
                <a:gd name="T22" fmla="*/ 1213 w 1344"/>
                <a:gd name="T23" fmla="*/ 469 h 2688"/>
                <a:gd name="T24" fmla="*/ 1199 w 1344"/>
                <a:gd name="T25" fmla="*/ 1338 h 2688"/>
                <a:gd name="T26" fmla="*/ 1217 w 1344"/>
                <a:gd name="T27" fmla="*/ 1338 h 2688"/>
                <a:gd name="T28" fmla="*/ 1232 w 1344"/>
                <a:gd name="T29" fmla="*/ 2233 h 2688"/>
                <a:gd name="T30" fmla="*/ 1225 w 1344"/>
                <a:gd name="T31" fmla="*/ 2271 h 2688"/>
                <a:gd name="T32" fmla="*/ 1207 w 1344"/>
                <a:gd name="T33" fmla="*/ 2320 h 2688"/>
                <a:gd name="T34" fmla="*/ 1195 w 1344"/>
                <a:gd name="T35" fmla="*/ 2341 h 2688"/>
                <a:gd name="T36" fmla="*/ 1160 w 1344"/>
                <a:gd name="T37" fmla="*/ 2387 h 2688"/>
                <a:gd name="T38" fmla="*/ 1125 w 1344"/>
                <a:gd name="T39" fmla="*/ 2421 h 2688"/>
                <a:gd name="T40" fmla="*/ 1048 w 1344"/>
                <a:gd name="T41" fmla="*/ 2466 h 2688"/>
                <a:gd name="T42" fmla="*/ 960 w 1344"/>
                <a:gd name="T43" fmla="*/ 2488 h 2688"/>
                <a:gd name="T44" fmla="*/ 929 w 1344"/>
                <a:gd name="T45" fmla="*/ 2490 h 2688"/>
                <a:gd name="T46" fmla="*/ 0 w 1344"/>
                <a:gd name="T47" fmla="*/ 2490 h 2688"/>
                <a:gd name="T48" fmla="*/ 22 w 1344"/>
                <a:gd name="T49" fmla="*/ 2559 h 2688"/>
                <a:gd name="T50" fmla="*/ 35 w 1344"/>
                <a:gd name="T51" fmla="*/ 2634 h 2688"/>
                <a:gd name="T52" fmla="*/ 1028 w 1344"/>
                <a:gd name="T53" fmla="*/ 2688 h 2688"/>
                <a:gd name="T54" fmla="*/ 1044 w 1344"/>
                <a:gd name="T55" fmla="*/ 2688 h 2688"/>
                <a:gd name="T56" fmla="*/ 1105 w 1344"/>
                <a:gd name="T57" fmla="*/ 2683 h 2688"/>
                <a:gd name="T58" fmla="*/ 1161 w 1344"/>
                <a:gd name="T59" fmla="*/ 2665 h 2688"/>
                <a:gd name="T60" fmla="*/ 1213 w 1344"/>
                <a:gd name="T61" fmla="*/ 2640 h 2688"/>
                <a:gd name="T62" fmla="*/ 1259 w 1344"/>
                <a:gd name="T63" fmla="*/ 2603 h 2688"/>
                <a:gd name="T64" fmla="*/ 1296 w 1344"/>
                <a:gd name="T65" fmla="*/ 2560 h 2688"/>
                <a:gd name="T66" fmla="*/ 1318 w 1344"/>
                <a:gd name="T67" fmla="*/ 2521 h 2688"/>
                <a:gd name="T68" fmla="*/ 1329 w 1344"/>
                <a:gd name="T69" fmla="*/ 2498 h 2688"/>
                <a:gd name="T70" fmla="*/ 1341 w 1344"/>
                <a:gd name="T71" fmla="*/ 2453 h 2688"/>
                <a:gd name="T72" fmla="*/ 1344 w 1344"/>
                <a:gd name="T73" fmla="*/ 242 h 2688"/>
                <a:gd name="T74" fmla="*/ 1335 w 1344"/>
                <a:gd name="T75" fmla="*/ 203 h 2688"/>
                <a:gd name="T76" fmla="*/ 1329 w 1344"/>
                <a:gd name="T77" fmla="*/ 179 h 2688"/>
                <a:gd name="T78" fmla="*/ 1307 w 1344"/>
                <a:gd name="T79" fmla="*/ 134 h 2688"/>
                <a:gd name="T80" fmla="*/ 1273 w 1344"/>
                <a:gd name="T81" fmla="*/ 88 h 2688"/>
                <a:gd name="T82" fmla="*/ 1207 w 1344"/>
                <a:gd name="T83" fmla="*/ 34 h 2688"/>
                <a:gd name="T84" fmla="*/ 1129 w 1344"/>
                <a:gd name="T85" fmla="*/ 0 h 2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44" h="2688">
                  <a:moveTo>
                    <a:pt x="1129" y="0"/>
                  </a:moveTo>
                  <a:lnTo>
                    <a:pt x="1129" y="0"/>
                  </a:lnTo>
                  <a:lnTo>
                    <a:pt x="1136" y="17"/>
                  </a:lnTo>
                  <a:lnTo>
                    <a:pt x="1141" y="34"/>
                  </a:lnTo>
                  <a:lnTo>
                    <a:pt x="1146" y="50"/>
                  </a:lnTo>
                  <a:lnTo>
                    <a:pt x="1149" y="67"/>
                  </a:lnTo>
                  <a:lnTo>
                    <a:pt x="1152" y="84"/>
                  </a:lnTo>
                  <a:lnTo>
                    <a:pt x="1153" y="100"/>
                  </a:lnTo>
                  <a:lnTo>
                    <a:pt x="1153" y="117"/>
                  </a:lnTo>
                  <a:lnTo>
                    <a:pt x="1153" y="133"/>
                  </a:lnTo>
                  <a:lnTo>
                    <a:pt x="1152" y="149"/>
                  </a:lnTo>
                  <a:lnTo>
                    <a:pt x="1149" y="164"/>
                  </a:lnTo>
                  <a:lnTo>
                    <a:pt x="1142" y="195"/>
                  </a:lnTo>
                  <a:lnTo>
                    <a:pt x="1133" y="225"/>
                  </a:lnTo>
                  <a:lnTo>
                    <a:pt x="1121" y="253"/>
                  </a:lnTo>
                  <a:lnTo>
                    <a:pt x="1121" y="253"/>
                  </a:lnTo>
                  <a:lnTo>
                    <a:pt x="1146" y="276"/>
                  </a:lnTo>
                  <a:lnTo>
                    <a:pt x="1146" y="276"/>
                  </a:lnTo>
                  <a:lnTo>
                    <a:pt x="1160" y="289"/>
                  </a:lnTo>
                  <a:lnTo>
                    <a:pt x="1173" y="304"/>
                  </a:lnTo>
                  <a:lnTo>
                    <a:pt x="1184" y="319"/>
                  </a:lnTo>
                  <a:lnTo>
                    <a:pt x="1195" y="335"/>
                  </a:lnTo>
                  <a:lnTo>
                    <a:pt x="1195" y="335"/>
                  </a:lnTo>
                  <a:lnTo>
                    <a:pt x="1207" y="357"/>
                  </a:lnTo>
                  <a:lnTo>
                    <a:pt x="1207" y="357"/>
                  </a:lnTo>
                  <a:lnTo>
                    <a:pt x="1217" y="381"/>
                  </a:lnTo>
                  <a:lnTo>
                    <a:pt x="1217" y="381"/>
                  </a:lnTo>
                  <a:lnTo>
                    <a:pt x="1225" y="405"/>
                  </a:lnTo>
                  <a:lnTo>
                    <a:pt x="1225" y="405"/>
                  </a:lnTo>
                  <a:lnTo>
                    <a:pt x="1229" y="424"/>
                  </a:lnTo>
                  <a:lnTo>
                    <a:pt x="1232" y="443"/>
                  </a:lnTo>
                  <a:lnTo>
                    <a:pt x="1230" y="511"/>
                  </a:lnTo>
                  <a:lnTo>
                    <a:pt x="1217" y="1338"/>
                  </a:lnTo>
                  <a:lnTo>
                    <a:pt x="1199" y="1338"/>
                  </a:lnTo>
                  <a:lnTo>
                    <a:pt x="1211" y="536"/>
                  </a:lnTo>
                  <a:lnTo>
                    <a:pt x="1213" y="469"/>
                  </a:lnTo>
                  <a:lnTo>
                    <a:pt x="1213" y="469"/>
                  </a:lnTo>
                  <a:lnTo>
                    <a:pt x="1211" y="536"/>
                  </a:lnTo>
                  <a:lnTo>
                    <a:pt x="1199" y="1338"/>
                  </a:lnTo>
                  <a:lnTo>
                    <a:pt x="1094" y="1338"/>
                  </a:lnTo>
                  <a:lnTo>
                    <a:pt x="1199" y="1338"/>
                  </a:lnTo>
                  <a:lnTo>
                    <a:pt x="1217" y="1338"/>
                  </a:lnTo>
                  <a:lnTo>
                    <a:pt x="1230" y="2166"/>
                  </a:lnTo>
                  <a:lnTo>
                    <a:pt x="1232" y="2233"/>
                  </a:lnTo>
                  <a:lnTo>
                    <a:pt x="1232" y="2233"/>
                  </a:lnTo>
                  <a:lnTo>
                    <a:pt x="1229" y="2252"/>
                  </a:lnTo>
                  <a:lnTo>
                    <a:pt x="1225" y="2271"/>
                  </a:lnTo>
                  <a:lnTo>
                    <a:pt x="1225" y="2271"/>
                  </a:lnTo>
                  <a:lnTo>
                    <a:pt x="1217" y="2297"/>
                  </a:lnTo>
                  <a:lnTo>
                    <a:pt x="1217" y="2297"/>
                  </a:lnTo>
                  <a:lnTo>
                    <a:pt x="1207" y="2320"/>
                  </a:lnTo>
                  <a:lnTo>
                    <a:pt x="1207" y="2320"/>
                  </a:lnTo>
                  <a:lnTo>
                    <a:pt x="1195" y="2341"/>
                  </a:lnTo>
                  <a:lnTo>
                    <a:pt x="1195" y="2341"/>
                  </a:lnTo>
                  <a:lnTo>
                    <a:pt x="1184" y="2358"/>
                  </a:lnTo>
                  <a:lnTo>
                    <a:pt x="1173" y="2374"/>
                  </a:lnTo>
                  <a:lnTo>
                    <a:pt x="1160" y="2387"/>
                  </a:lnTo>
                  <a:lnTo>
                    <a:pt x="1146" y="2402"/>
                  </a:lnTo>
                  <a:lnTo>
                    <a:pt x="1146" y="2402"/>
                  </a:lnTo>
                  <a:lnTo>
                    <a:pt x="1125" y="2421"/>
                  </a:lnTo>
                  <a:lnTo>
                    <a:pt x="1101" y="2437"/>
                  </a:lnTo>
                  <a:lnTo>
                    <a:pt x="1075" y="2453"/>
                  </a:lnTo>
                  <a:lnTo>
                    <a:pt x="1048" y="2466"/>
                  </a:lnTo>
                  <a:lnTo>
                    <a:pt x="1020" y="2476"/>
                  </a:lnTo>
                  <a:lnTo>
                    <a:pt x="990" y="2484"/>
                  </a:lnTo>
                  <a:lnTo>
                    <a:pt x="960" y="2488"/>
                  </a:lnTo>
                  <a:lnTo>
                    <a:pt x="945" y="2490"/>
                  </a:lnTo>
                  <a:lnTo>
                    <a:pt x="929" y="2490"/>
                  </a:lnTo>
                  <a:lnTo>
                    <a:pt x="929" y="2490"/>
                  </a:lnTo>
                  <a:lnTo>
                    <a:pt x="914" y="2490"/>
                  </a:lnTo>
                  <a:lnTo>
                    <a:pt x="0" y="2490"/>
                  </a:lnTo>
                  <a:lnTo>
                    <a:pt x="0" y="2490"/>
                  </a:lnTo>
                  <a:lnTo>
                    <a:pt x="7" y="2511"/>
                  </a:lnTo>
                  <a:lnTo>
                    <a:pt x="15" y="2534"/>
                  </a:lnTo>
                  <a:lnTo>
                    <a:pt x="22" y="2559"/>
                  </a:lnTo>
                  <a:lnTo>
                    <a:pt x="27" y="2583"/>
                  </a:lnTo>
                  <a:lnTo>
                    <a:pt x="31" y="2609"/>
                  </a:lnTo>
                  <a:lnTo>
                    <a:pt x="35" y="2634"/>
                  </a:lnTo>
                  <a:lnTo>
                    <a:pt x="37" y="2661"/>
                  </a:lnTo>
                  <a:lnTo>
                    <a:pt x="38" y="2688"/>
                  </a:lnTo>
                  <a:lnTo>
                    <a:pt x="1028" y="2688"/>
                  </a:lnTo>
                  <a:lnTo>
                    <a:pt x="1028" y="2688"/>
                  </a:lnTo>
                  <a:lnTo>
                    <a:pt x="1044" y="2688"/>
                  </a:lnTo>
                  <a:lnTo>
                    <a:pt x="1044" y="2688"/>
                  </a:lnTo>
                  <a:lnTo>
                    <a:pt x="1064" y="2688"/>
                  </a:lnTo>
                  <a:lnTo>
                    <a:pt x="1084" y="2686"/>
                  </a:lnTo>
                  <a:lnTo>
                    <a:pt x="1105" y="2683"/>
                  </a:lnTo>
                  <a:lnTo>
                    <a:pt x="1124" y="2679"/>
                  </a:lnTo>
                  <a:lnTo>
                    <a:pt x="1142" y="2673"/>
                  </a:lnTo>
                  <a:lnTo>
                    <a:pt x="1161" y="2665"/>
                  </a:lnTo>
                  <a:lnTo>
                    <a:pt x="1179" y="2659"/>
                  </a:lnTo>
                  <a:lnTo>
                    <a:pt x="1196" y="2649"/>
                  </a:lnTo>
                  <a:lnTo>
                    <a:pt x="1213" y="2640"/>
                  </a:lnTo>
                  <a:lnTo>
                    <a:pt x="1229" y="2628"/>
                  </a:lnTo>
                  <a:lnTo>
                    <a:pt x="1244" y="2617"/>
                  </a:lnTo>
                  <a:lnTo>
                    <a:pt x="1259" y="2603"/>
                  </a:lnTo>
                  <a:lnTo>
                    <a:pt x="1272" y="2590"/>
                  </a:lnTo>
                  <a:lnTo>
                    <a:pt x="1284" y="2575"/>
                  </a:lnTo>
                  <a:lnTo>
                    <a:pt x="1296" y="2560"/>
                  </a:lnTo>
                  <a:lnTo>
                    <a:pt x="1307" y="2544"/>
                  </a:lnTo>
                  <a:lnTo>
                    <a:pt x="1307" y="2544"/>
                  </a:lnTo>
                  <a:lnTo>
                    <a:pt x="1318" y="2521"/>
                  </a:lnTo>
                  <a:lnTo>
                    <a:pt x="1318" y="2521"/>
                  </a:lnTo>
                  <a:lnTo>
                    <a:pt x="1329" y="2498"/>
                  </a:lnTo>
                  <a:lnTo>
                    <a:pt x="1329" y="2498"/>
                  </a:lnTo>
                  <a:lnTo>
                    <a:pt x="1335" y="2474"/>
                  </a:lnTo>
                  <a:lnTo>
                    <a:pt x="1335" y="2474"/>
                  </a:lnTo>
                  <a:lnTo>
                    <a:pt x="1341" y="2453"/>
                  </a:lnTo>
                  <a:lnTo>
                    <a:pt x="1344" y="2434"/>
                  </a:lnTo>
                  <a:lnTo>
                    <a:pt x="1342" y="1340"/>
                  </a:lnTo>
                  <a:lnTo>
                    <a:pt x="1344" y="242"/>
                  </a:lnTo>
                  <a:lnTo>
                    <a:pt x="1344" y="242"/>
                  </a:lnTo>
                  <a:lnTo>
                    <a:pt x="1341" y="223"/>
                  </a:lnTo>
                  <a:lnTo>
                    <a:pt x="1335" y="203"/>
                  </a:lnTo>
                  <a:lnTo>
                    <a:pt x="1335" y="203"/>
                  </a:lnTo>
                  <a:lnTo>
                    <a:pt x="1329" y="179"/>
                  </a:lnTo>
                  <a:lnTo>
                    <a:pt x="1329" y="179"/>
                  </a:lnTo>
                  <a:lnTo>
                    <a:pt x="1318" y="156"/>
                  </a:lnTo>
                  <a:lnTo>
                    <a:pt x="1318" y="156"/>
                  </a:lnTo>
                  <a:lnTo>
                    <a:pt x="1307" y="134"/>
                  </a:lnTo>
                  <a:lnTo>
                    <a:pt x="1307" y="134"/>
                  </a:lnTo>
                  <a:lnTo>
                    <a:pt x="1291" y="110"/>
                  </a:lnTo>
                  <a:lnTo>
                    <a:pt x="1273" y="88"/>
                  </a:lnTo>
                  <a:lnTo>
                    <a:pt x="1253" y="68"/>
                  </a:lnTo>
                  <a:lnTo>
                    <a:pt x="1232" y="50"/>
                  </a:lnTo>
                  <a:lnTo>
                    <a:pt x="1207" y="34"/>
                  </a:lnTo>
                  <a:lnTo>
                    <a:pt x="1183" y="21"/>
                  </a:lnTo>
                  <a:lnTo>
                    <a:pt x="1156" y="9"/>
                  </a:lnTo>
                  <a:lnTo>
                    <a:pt x="11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 name="Freeform 58"/>
            <p:cNvSpPr>
              <a:spLocks/>
            </p:cNvSpPr>
            <p:nvPr/>
          </p:nvSpPr>
          <p:spPr bwMode="auto">
            <a:xfrm>
              <a:off x="7216775" y="1060450"/>
              <a:ext cx="1101725" cy="306388"/>
            </a:xfrm>
            <a:custGeom>
              <a:avLst/>
              <a:gdLst>
                <a:gd name="T0" fmla="*/ 523 w 694"/>
                <a:gd name="T1" fmla="*/ 0 h 193"/>
                <a:gd name="T2" fmla="*/ 19 w 694"/>
                <a:gd name="T3" fmla="*/ 0 h 193"/>
                <a:gd name="T4" fmla="*/ 19 w 694"/>
                <a:gd name="T5" fmla="*/ 0 h 193"/>
                <a:gd name="T6" fmla="*/ 11 w 694"/>
                <a:gd name="T7" fmla="*/ 26 h 193"/>
                <a:gd name="T8" fmla="*/ 5 w 694"/>
                <a:gd name="T9" fmla="*/ 52 h 193"/>
                <a:gd name="T10" fmla="*/ 1 w 694"/>
                <a:gd name="T11" fmla="*/ 76 h 193"/>
                <a:gd name="T12" fmla="*/ 0 w 694"/>
                <a:gd name="T13" fmla="*/ 102 h 193"/>
                <a:gd name="T14" fmla="*/ 0 w 694"/>
                <a:gd name="T15" fmla="*/ 124 h 193"/>
                <a:gd name="T16" fmla="*/ 1 w 694"/>
                <a:gd name="T17" fmla="*/ 149 h 193"/>
                <a:gd name="T18" fmla="*/ 4 w 694"/>
                <a:gd name="T19" fmla="*/ 172 h 193"/>
                <a:gd name="T20" fmla="*/ 8 w 694"/>
                <a:gd name="T21" fmla="*/ 193 h 193"/>
                <a:gd name="T22" fmla="*/ 664 w 694"/>
                <a:gd name="T23" fmla="*/ 193 h 193"/>
                <a:gd name="T24" fmla="*/ 664 w 694"/>
                <a:gd name="T25" fmla="*/ 193 h 193"/>
                <a:gd name="T26" fmla="*/ 678 w 694"/>
                <a:gd name="T27" fmla="*/ 193 h 193"/>
                <a:gd name="T28" fmla="*/ 678 w 694"/>
                <a:gd name="T29" fmla="*/ 193 h 193"/>
                <a:gd name="T30" fmla="*/ 694 w 694"/>
                <a:gd name="T31" fmla="*/ 193 h 193"/>
                <a:gd name="T32" fmla="*/ 694 w 694"/>
                <a:gd name="T33" fmla="*/ 193 h 193"/>
                <a:gd name="T34" fmla="*/ 693 w 694"/>
                <a:gd name="T35" fmla="*/ 178 h 193"/>
                <a:gd name="T36" fmla="*/ 693 w 694"/>
                <a:gd name="T37" fmla="*/ 178 h 193"/>
                <a:gd name="T38" fmla="*/ 691 w 694"/>
                <a:gd name="T39" fmla="*/ 169 h 193"/>
                <a:gd name="T40" fmla="*/ 689 w 694"/>
                <a:gd name="T41" fmla="*/ 158 h 193"/>
                <a:gd name="T42" fmla="*/ 683 w 694"/>
                <a:gd name="T43" fmla="*/ 147 h 193"/>
                <a:gd name="T44" fmla="*/ 678 w 694"/>
                <a:gd name="T45" fmla="*/ 137 h 193"/>
                <a:gd name="T46" fmla="*/ 670 w 694"/>
                <a:gd name="T47" fmla="*/ 126 h 193"/>
                <a:gd name="T48" fmla="*/ 662 w 694"/>
                <a:gd name="T49" fmla="*/ 114 h 193"/>
                <a:gd name="T50" fmla="*/ 641 w 694"/>
                <a:gd name="T51" fmla="*/ 91 h 193"/>
                <a:gd name="T52" fmla="*/ 617 w 694"/>
                <a:gd name="T53" fmla="*/ 68 h 193"/>
                <a:gd name="T54" fmla="*/ 589 w 694"/>
                <a:gd name="T55" fmla="*/ 45 h 193"/>
                <a:gd name="T56" fmla="*/ 556 w 694"/>
                <a:gd name="T57" fmla="*/ 22 h 193"/>
                <a:gd name="T58" fmla="*/ 523 w 694"/>
                <a:gd name="T59"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94" h="193">
                  <a:moveTo>
                    <a:pt x="523" y="0"/>
                  </a:moveTo>
                  <a:lnTo>
                    <a:pt x="19" y="0"/>
                  </a:lnTo>
                  <a:lnTo>
                    <a:pt x="19" y="0"/>
                  </a:lnTo>
                  <a:lnTo>
                    <a:pt x="11" y="26"/>
                  </a:lnTo>
                  <a:lnTo>
                    <a:pt x="5" y="52"/>
                  </a:lnTo>
                  <a:lnTo>
                    <a:pt x="1" y="76"/>
                  </a:lnTo>
                  <a:lnTo>
                    <a:pt x="0" y="102"/>
                  </a:lnTo>
                  <a:lnTo>
                    <a:pt x="0" y="124"/>
                  </a:lnTo>
                  <a:lnTo>
                    <a:pt x="1" y="149"/>
                  </a:lnTo>
                  <a:lnTo>
                    <a:pt x="4" y="172"/>
                  </a:lnTo>
                  <a:lnTo>
                    <a:pt x="8" y="193"/>
                  </a:lnTo>
                  <a:lnTo>
                    <a:pt x="664" y="193"/>
                  </a:lnTo>
                  <a:lnTo>
                    <a:pt x="664" y="193"/>
                  </a:lnTo>
                  <a:lnTo>
                    <a:pt x="678" y="193"/>
                  </a:lnTo>
                  <a:lnTo>
                    <a:pt x="678" y="193"/>
                  </a:lnTo>
                  <a:lnTo>
                    <a:pt x="694" y="193"/>
                  </a:lnTo>
                  <a:lnTo>
                    <a:pt x="694" y="193"/>
                  </a:lnTo>
                  <a:lnTo>
                    <a:pt x="693" y="178"/>
                  </a:lnTo>
                  <a:lnTo>
                    <a:pt x="693" y="178"/>
                  </a:lnTo>
                  <a:lnTo>
                    <a:pt x="691" y="169"/>
                  </a:lnTo>
                  <a:lnTo>
                    <a:pt x="689" y="158"/>
                  </a:lnTo>
                  <a:lnTo>
                    <a:pt x="683" y="147"/>
                  </a:lnTo>
                  <a:lnTo>
                    <a:pt x="678" y="137"/>
                  </a:lnTo>
                  <a:lnTo>
                    <a:pt x="670" y="126"/>
                  </a:lnTo>
                  <a:lnTo>
                    <a:pt x="662" y="114"/>
                  </a:lnTo>
                  <a:lnTo>
                    <a:pt x="641" y="91"/>
                  </a:lnTo>
                  <a:lnTo>
                    <a:pt x="617" y="68"/>
                  </a:lnTo>
                  <a:lnTo>
                    <a:pt x="589" y="45"/>
                  </a:lnTo>
                  <a:lnTo>
                    <a:pt x="556" y="22"/>
                  </a:lnTo>
                  <a:lnTo>
                    <a:pt x="5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 name="Freeform 59"/>
            <p:cNvSpPr>
              <a:spLocks/>
            </p:cNvSpPr>
            <p:nvPr/>
          </p:nvSpPr>
          <p:spPr bwMode="auto">
            <a:xfrm>
              <a:off x="3554413" y="1060450"/>
              <a:ext cx="3546475" cy="452438"/>
            </a:xfrm>
            <a:custGeom>
              <a:avLst/>
              <a:gdLst>
                <a:gd name="T0" fmla="*/ 298 w 2234"/>
                <a:gd name="T1" fmla="*/ 0 h 285"/>
                <a:gd name="T2" fmla="*/ 298 w 2234"/>
                <a:gd name="T3" fmla="*/ 0 h 285"/>
                <a:gd name="T4" fmla="*/ 278 w 2234"/>
                <a:gd name="T5" fmla="*/ 0 h 285"/>
                <a:gd name="T6" fmla="*/ 258 w 2234"/>
                <a:gd name="T7" fmla="*/ 3 h 285"/>
                <a:gd name="T8" fmla="*/ 238 w 2234"/>
                <a:gd name="T9" fmla="*/ 6 h 285"/>
                <a:gd name="T10" fmla="*/ 219 w 2234"/>
                <a:gd name="T11" fmla="*/ 10 h 285"/>
                <a:gd name="T12" fmla="*/ 200 w 2234"/>
                <a:gd name="T13" fmla="*/ 15 h 285"/>
                <a:gd name="T14" fmla="*/ 182 w 2234"/>
                <a:gd name="T15" fmla="*/ 22 h 285"/>
                <a:gd name="T16" fmla="*/ 163 w 2234"/>
                <a:gd name="T17" fmla="*/ 30 h 285"/>
                <a:gd name="T18" fmla="*/ 147 w 2234"/>
                <a:gd name="T19" fmla="*/ 38 h 285"/>
                <a:gd name="T20" fmla="*/ 130 w 2234"/>
                <a:gd name="T21" fmla="*/ 49 h 285"/>
                <a:gd name="T22" fmla="*/ 113 w 2234"/>
                <a:gd name="T23" fmla="*/ 60 h 285"/>
                <a:gd name="T24" fmla="*/ 98 w 2234"/>
                <a:gd name="T25" fmla="*/ 70 h 285"/>
                <a:gd name="T26" fmla="*/ 85 w 2234"/>
                <a:gd name="T27" fmla="*/ 84 h 285"/>
                <a:gd name="T28" fmla="*/ 71 w 2234"/>
                <a:gd name="T29" fmla="*/ 97 h 285"/>
                <a:gd name="T30" fmla="*/ 58 w 2234"/>
                <a:gd name="T31" fmla="*/ 112 h 285"/>
                <a:gd name="T32" fmla="*/ 47 w 2234"/>
                <a:gd name="T33" fmla="*/ 127 h 285"/>
                <a:gd name="T34" fmla="*/ 36 w 2234"/>
                <a:gd name="T35" fmla="*/ 143 h 285"/>
                <a:gd name="T36" fmla="*/ 36 w 2234"/>
                <a:gd name="T37" fmla="*/ 143 h 285"/>
                <a:gd name="T38" fmla="*/ 24 w 2234"/>
                <a:gd name="T39" fmla="*/ 165 h 285"/>
                <a:gd name="T40" fmla="*/ 24 w 2234"/>
                <a:gd name="T41" fmla="*/ 165 h 285"/>
                <a:gd name="T42" fmla="*/ 15 w 2234"/>
                <a:gd name="T43" fmla="*/ 189 h 285"/>
                <a:gd name="T44" fmla="*/ 15 w 2234"/>
                <a:gd name="T45" fmla="*/ 189 h 285"/>
                <a:gd name="T46" fmla="*/ 7 w 2234"/>
                <a:gd name="T47" fmla="*/ 214 h 285"/>
                <a:gd name="T48" fmla="*/ 7 w 2234"/>
                <a:gd name="T49" fmla="*/ 214 h 285"/>
                <a:gd name="T50" fmla="*/ 3 w 2234"/>
                <a:gd name="T51" fmla="*/ 232 h 285"/>
                <a:gd name="T52" fmla="*/ 0 w 2234"/>
                <a:gd name="T53" fmla="*/ 251 h 285"/>
                <a:gd name="T54" fmla="*/ 0 w 2234"/>
                <a:gd name="T55" fmla="*/ 285 h 285"/>
                <a:gd name="T56" fmla="*/ 0 w 2234"/>
                <a:gd name="T57" fmla="*/ 285 h 285"/>
                <a:gd name="T58" fmla="*/ 0 w 2234"/>
                <a:gd name="T59" fmla="*/ 285 h 285"/>
                <a:gd name="T60" fmla="*/ 22 w 2234"/>
                <a:gd name="T61" fmla="*/ 266 h 285"/>
                <a:gd name="T62" fmla="*/ 46 w 2234"/>
                <a:gd name="T63" fmla="*/ 249 h 285"/>
                <a:gd name="T64" fmla="*/ 71 w 2234"/>
                <a:gd name="T65" fmla="*/ 232 h 285"/>
                <a:gd name="T66" fmla="*/ 100 w 2234"/>
                <a:gd name="T67" fmla="*/ 219 h 285"/>
                <a:gd name="T68" fmla="*/ 128 w 2234"/>
                <a:gd name="T69" fmla="*/ 208 h 285"/>
                <a:gd name="T70" fmla="*/ 157 w 2234"/>
                <a:gd name="T71" fmla="*/ 200 h 285"/>
                <a:gd name="T72" fmla="*/ 173 w 2234"/>
                <a:gd name="T73" fmla="*/ 197 h 285"/>
                <a:gd name="T74" fmla="*/ 188 w 2234"/>
                <a:gd name="T75" fmla="*/ 195 h 285"/>
                <a:gd name="T76" fmla="*/ 202 w 2234"/>
                <a:gd name="T77" fmla="*/ 193 h 285"/>
                <a:gd name="T78" fmla="*/ 219 w 2234"/>
                <a:gd name="T79" fmla="*/ 193 h 285"/>
                <a:gd name="T80" fmla="*/ 219 w 2234"/>
                <a:gd name="T81" fmla="*/ 193 h 285"/>
                <a:gd name="T82" fmla="*/ 233 w 2234"/>
                <a:gd name="T83" fmla="*/ 193 h 285"/>
                <a:gd name="T84" fmla="*/ 2234 w 2234"/>
                <a:gd name="T85" fmla="*/ 193 h 285"/>
                <a:gd name="T86" fmla="*/ 2234 w 2234"/>
                <a:gd name="T87" fmla="*/ 193 h 285"/>
                <a:gd name="T88" fmla="*/ 2226 w 2234"/>
                <a:gd name="T89" fmla="*/ 172 h 285"/>
                <a:gd name="T90" fmla="*/ 2218 w 2234"/>
                <a:gd name="T91" fmla="*/ 150 h 285"/>
                <a:gd name="T92" fmla="*/ 2213 w 2234"/>
                <a:gd name="T93" fmla="*/ 127 h 285"/>
                <a:gd name="T94" fmla="*/ 2206 w 2234"/>
                <a:gd name="T95" fmla="*/ 103 h 285"/>
                <a:gd name="T96" fmla="*/ 2202 w 2234"/>
                <a:gd name="T97" fmla="*/ 79 h 285"/>
                <a:gd name="T98" fmla="*/ 2198 w 2234"/>
                <a:gd name="T99" fmla="*/ 53 h 285"/>
                <a:gd name="T100" fmla="*/ 2195 w 2234"/>
                <a:gd name="T101" fmla="*/ 27 h 285"/>
                <a:gd name="T102" fmla="*/ 2195 w 2234"/>
                <a:gd name="T103" fmla="*/ 0 h 285"/>
                <a:gd name="T104" fmla="*/ 316 w 2234"/>
                <a:gd name="T105" fmla="*/ 0 h 285"/>
                <a:gd name="T106" fmla="*/ 316 w 2234"/>
                <a:gd name="T107" fmla="*/ 0 h 285"/>
                <a:gd name="T108" fmla="*/ 298 w 2234"/>
                <a:gd name="T109"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34" h="285">
                  <a:moveTo>
                    <a:pt x="298" y="0"/>
                  </a:moveTo>
                  <a:lnTo>
                    <a:pt x="298" y="0"/>
                  </a:lnTo>
                  <a:lnTo>
                    <a:pt x="278" y="0"/>
                  </a:lnTo>
                  <a:lnTo>
                    <a:pt x="258" y="3"/>
                  </a:lnTo>
                  <a:lnTo>
                    <a:pt x="238" y="6"/>
                  </a:lnTo>
                  <a:lnTo>
                    <a:pt x="219" y="10"/>
                  </a:lnTo>
                  <a:lnTo>
                    <a:pt x="200" y="15"/>
                  </a:lnTo>
                  <a:lnTo>
                    <a:pt x="182" y="22"/>
                  </a:lnTo>
                  <a:lnTo>
                    <a:pt x="163" y="30"/>
                  </a:lnTo>
                  <a:lnTo>
                    <a:pt x="147" y="38"/>
                  </a:lnTo>
                  <a:lnTo>
                    <a:pt x="130" y="49"/>
                  </a:lnTo>
                  <a:lnTo>
                    <a:pt x="113" y="60"/>
                  </a:lnTo>
                  <a:lnTo>
                    <a:pt x="98" y="70"/>
                  </a:lnTo>
                  <a:lnTo>
                    <a:pt x="85" y="84"/>
                  </a:lnTo>
                  <a:lnTo>
                    <a:pt x="71" y="97"/>
                  </a:lnTo>
                  <a:lnTo>
                    <a:pt x="58" y="112"/>
                  </a:lnTo>
                  <a:lnTo>
                    <a:pt x="47" y="127"/>
                  </a:lnTo>
                  <a:lnTo>
                    <a:pt x="36" y="143"/>
                  </a:lnTo>
                  <a:lnTo>
                    <a:pt x="36" y="143"/>
                  </a:lnTo>
                  <a:lnTo>
                    <a:pt x="24" y="165"/>
                  </a:lnTo>
                  <a:lnTo>
                    <a:pt x="24" y="165"/>
                  </a:lnTo>
                  <a:lnTo>
                    <a:pt x="15" y="189"/>
                  </a:lnTo>
                  <a:lnTo>
                    <a:pt x="15" y="189"/>
                  </a:lnTo>
                  <a:lnTo>
                    <a:pt x="7" y="214"/>
                  </a:lnTo>
                  <a:lnTo>
                    <a:pt x="7" y="214"/>
                  </a:lnTo>
                  <a:lnTo>
                    <a:pt x="3" y="232"/>
                  </a:lnTo>
                  <a:lnTo>
                    <a:pt x="0" y="251"/>
                  </a:lnTo>
                  <a:lnTo>
                    <a:pt x="0" y="285"/>
                  </a:lnTo>
                  <a:lnTo>
                    <a:pt x="0" y="285"/>
                  </a:lnTo>
                  <a:lnTo>
                    <a:pt x="0" y="285"/>
                  </a:lnTo>
                  <a:lnTo>
                    <a:pt x="22" y="266"/>
                  </a:lnTo>
                  <a:lnTo>
                    <a:pt x="46" y="249"/>
                  </a:lnTo>
                  <a:lnTo>
                    <a:pt x="71" y="232"/>
                  </a:lnTo>
                  <a:lnTo>
                    <a:pt x="100" y="219"/>
                  </a:lnTo>
                  <a:lnTo>
                    <a:pt x="128" y="208"/>
                  </a:lnTo>
                  <a:lnTo>
                    <a:pt x="157" y="200"/>
                  </a:lnTo>
                  <a:lnTo>
                    <a:pt x="173" y="197"/>
                  </a:lnTo>
                  <a:lnTo>
                    <a:pt x="188" y="195"/>
                  </a:lnTo>
                  <a:lnTo>
                    <a:pt x="202" y="193"/>
                  </a:lnTo>
                  <a:lnTo>
                    <a:pt x="219" y="193"/>
                  </a:lnTo>
                  <a:lnTo>
                    <a:pt x="219" y="193"/>
                  </a:lnTo>
                  <a:lnTo>
                    <a:pt x="233" y="193"/>
                  </a:lnTo>
                  <a:lnTo>
                    <a:pt x="2234" y="193"/>
                  </a:lnTo>
                  <a:lnTo>
                    <a:pt x="2234" y="193"/>
                  </a:lnTo>
                  <a:lnTo>
                    <a:pt x="2226" y="172"/>
                  </a:lnTo>
                  <a:lnTo>
                    <a:pt x="2218" y="150"/>
                  </a:lnTo>
                  <a:lnTo>
                    <a:pt x="2213" y="127"/>
                  </a:lnTo>
                  <a:lnTo>
                    <a:pt x="2206" y="103"/>
                  </a:lnTo>
                  <a:lnTo>
                    <a:pt x="2202" y="79"/>
                  </a:lnTo>
                  <a:lnTo>
                    <a:pt x="2198" y="53"/>
                  </a:lnTo>
                  <a:lnTo>
                    <a:pt x="2195" y="27"/>
                  </a:lnTo>
                  <a:lnTo>
                    <a:pt x="2195" y="0"/>
                  </a:lnTo>
                  <a:lnTo>
                    <a:pt x="316" y="0"/>
                  </a:lnTo>
                  <a:lnTo>
                    <a:pt x="316" y="0"/>
                  </a:lnTo>
                  <a:lnTo>
                    <a:pt x="2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 name="Freeform 60"/>
            <p:cNvSpPr>
              <a:spLocks/>
            </p:cNvSpPr>
            <p:nvPr/>
          </p:nvSpPr>
          <p:spPr bwMode="auto">
            <a:xfrm>
              <a:off x="3417888" y="3203575"/>
              <a:ext cx="5357813" cy="1828800"/>
            </a:xfrm>
            <a:custGeom>
              <a:avLst/>
              <a:gdLst>
                <a:gd name="T0" fmla="*/ 3354 w 3375"/>
                <a:gd name="T1" fmla="*/ 802 h 1152"/>
                <a:gd name="T2" fmla="*/ 3356 w 3375"/>
                <a:gd name="T3" fmla="*/ 870 h 1152"/>
                <a:gd name="T4" fmla="*/ 3348 w 3375"/>
                <a:gd name="T5" fmla="*/ 907 h 1152"/>
                <a:gd name="T6" fmla="*/ 3341 w 3375"/>
                <a:gd name="T7" fmla="*/ 933 h 1152"/>
                <a:gd name="T8" fmla="*/ 3330 w 3375"/>
                <a:gd name="T9" fmla="*/ 956 h 1152"/>
                <a:gd name="T10" fmla="*/ 3318 w 3375"/>
                <a:gd name="T11" fmla="*/ 978 h 1152"/>
                <a:gd name="T12" fmla="*/ 3304 w 3375"/>
                <a:gd name="T13" fmla="*/ 999 h 1152"/>
                <a:gd name="T14" fmla="*/ 3289 w 3375"/>
                <a:gd name="T15" fmla="*/ 1018 h 1152"/>
                <a:gd name="T16" fmla="*/ 3265 w 3375"/>
                <a:gd name="T17" fmla="*/ 1042 h 1152"/>
                <a:gd name="T18" fmla="*/ 3238 w 3375"/>
                <a:gd name="T19" fmla="*/ 1064 h 1152"/>
                <a:gd name="T20" fmla="*/ 3210 w 3375"/>
                <a:gd name="T21" fmla="*/ 1083 h 1152"/>
                <a:gd name="T22" fmla="*/ 3179 w 3375"/>
                <a:gd name="T23" fmla="*/ 1098 h 1152"/>
                <a:gd name="T24" fmla="*/ 3145 w 3375"/>
                <a:gd name="T25" fmla="*/ 1110 h 1152"/>
                <a:gd name="T26" fmla="*/ 3111 w 3375"/>
                <a:gd name="T27" fmla="*/ 1118 h 1152"/>
                <a:gd name="T28" fmla="*/ 3076 w 3375"/>
                <a:gd name="T29" fmla="*/ 1122 h 1152"/>
                <a:gd name="T30" fmla="*/ 3040 w 3375"/>
                <a:gd name="T31" fmla="*/ 1122 h 1152"/>
                <a:gd name="T32" fmla="*/ 336 w 3375"/>
                <a:gd name="T33" fmla="*/ 1123 h 1152"/>
                <a:gd name="T34" fmla="*/ 301 w 3375"/>
                <a:gd name="T35" fmla="*/ 1123 h 1152"/>
                <a:gd name="T36" fmla="*/ 264 w 3375"/>
                <a:gd name="T37" fmla="*/ 1119 h 1152"/>
                <a:gd name="T38" fmla="*/ 230 w 3375"/>
                <a:gd name="T39" fmla="*/ 1111 h 1152"/>
                <a:gd name="T40" fmla="*/ 198 w 3375"/>
                <a:gd name="T41" fmla="*/ 1099 h 1152"/>
                <a:gd name="T42" fmla="*/ 167 w 3375"/>
                <a:gd name="T43" fmla="*/ 1084 h 1152"/>
                <a:gd name="T44" fmla="*/ 137 w 3375"/>
                <a:gd name="T45" fmla="*/ 1067 h 1152"/>
                <a:gd name="T46" fmla="*/ 110 w 3375"/>
                <a:gd name="T47" fmla="*/ 1045 h 1152"/>
                <a:gd name="T48" fmla="*/ 86 w 3375"/>
                <a:gd name="T49" fmla="*/ 1021 h 1152"/>
                <a:gd name="T50" fmla="*/ 71 w 3375"/>
                <a:gd name="T51" fmla="*/ 1002 h 1152"/>
                <a:gd name="T52" fmla="*/ 58 w 3375"/>
                <a:gd name="T53" fmla="*/ 980 h 1152"/>
                <a:gd name="T54" fmla="*/ 45 w 3375"/>
                <a:gd name="T55" fmla="*/ 959 h 1152"/>
                <a:gd name="T56" fmla="*/ 35 w 3375"/>
                <a:gd name="T57" fmla="*/ 934 h 1152"/>
                <a:gd name="T58" fmla="*/ 28 w 3375"/>
                <a:gd name="T59" fmla="*/ 910 h 1152"/>
                <a:gd name="T60" fmla="*/ 20 w 3375"/>
                <a:gd name="T61" fmla="*/ 872 h 1152"/>
                <a:gd name="T62" fmla="*/ 31 w 3375"/>
                <a:gd name="T63" fmla="*/ 0 h 1152"/>
                <a:gd name="T64" fmla="*/ 0 w 3375"/>
                <a:gd name="T65" fmla="*/ 898 h 1152"/>
                <a:gd name="T66" fmla="*/ 4 w 3375"/>
                <a:gd name="T67" fmla="*/ 917 h 1152"/>
                <a:gd name="T68" fmla="*/ 8 w 3375"/>
                <a:gd name="T69" fmla="*/ 936 h 1152"/>
                <a:gd name="T70" fmla="*/ 16 w 3375"/>
                <a:gd name="T71" fmla="*/ 960 h 1152"/>
                <a:gd name="T72" fmla="*/ 25 w 3375"/>
                <a:gd name="T73" fmla="*/ 984 h 1152"/>
                <a:gd name="T74" fmla="*/ 37 w 3375"/>
                <a:gd name="T75" fmla="*/ 1006 h 1152"/>
                <a:gd name="T76" fmla="*/ 59 w 3375"/>
                <a:gd name="T77" fmla="*/ 1037 h 1152"/>
                <a:gd name="T78" fmla="*/ 86 w 3375"/>
                <a:gd name="T79" fmla="*/ 1065 h 1152"/>
                <a:gd name="T80" fmla="*/ 110 w 3375"/>
                <a:gd name="T81" fmla="*/ 1086 h 1152"/>
                <a:gd name="T82" fmla="*/ 163 w 3375"/>
                <a:gd name="T83" fmla="*/ 1119 h 1152"/>
                <a:gd name="T84" fmla="*/ 222 w 3375"/>
                <a:gd name="T85" fmla="*/ 1142 h 1152"/>
                <a:gd name="T86" fmla="*/ 253 w 3375"/>
                <a:gd name="T87" fmla="*/ 1149 h 1152"/>
                <a:gd name="T88" fmla="*/ 286 w 3375"/>
                <a:gd name="T89" fmla="*/ 1152 h 1152"/>
                <a:gd name="T90" fmla="*/ 319 w 3375"/>
                <a:gd name="T91" fmla="*/ 1152 h 1152"/>
                <a:gd name="T92" fmla="*/ 3057 w 3375"/>
                <a:gd name="T93" fmla="*/ 1152 h 1152"/>
                <a:gd name="T94" fmla="*/ 3090 w 3375"/>
                <a:gd name="T95" fmla="*/ 1152 h 1152"/>
                <a:gd name="T96" fmla="*/ 3122 w 3375"/>
                <a:gd name="T97" fmla="*/ 1148 h 1152"/>
                <a:gd name="T98" fmla="*/ 3153 w 3375"/>
                <a:gd name="T99" fmla="*/ 1141 h 1152"/>
                <a:gd name="T100" fmla="*/ 3184 w 3375"/>
                <a:gd name="T101" fmla="*/ 1130 h 1152"/>
                <a:gd name="T102" fmla="*/ 3241 w 3375"/>
                <a:gd name="T103" fmla="*/ 1102 h 1152"/>
                <a:gd name="T104" fmla="*/ 3289 w 3375"/>
                <a:gd name="T105" fmla="*/ 1064 h 1152"/>
                <a:gd name="T106" fmla="*/ 3303 w 3375"/>
                <a:gd name="T107" fmla="*/ 1049 h 1152"/>
                <a:gd name="T108" fmla="*/ 3327 w 3375"/>
                <a:gd name="T109" fmla="*/ 1020 h 1152"/>
                <a:gd name="T110" fmla="*/ 3338 w 3375"/>
                <a:gd name="T111" fmla="*/ 1003 h 1152"/>
                <a:gd name="T112" fmla="*/ 3350 w 3375"/>
                <a:gd name="T113" fmla="*/ 982 h 1152"/>
                <a:gd name="T114" fmla="*/ 3360 w 3375"/>
                <a:gd name="T115" fmla="*/ 959 h 1152"/>
                <a:gd name="T116" fmla="*/ 3368 w 3375"/>
                <a:gd name="T117" fmla="*/ 933 h 1152"/>
                <a:gd name="T118" fmla="*/ 3375 w 3375"/>
                <a:gd name="T119" fmla="*/ 895 h 1152"/>
                <a:gd name="T120" fmla="*/ 3360 w 3375"/>
                <a:gd name="T121"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75" h="1152">
                  <a:moveTo>
                    <a:pt x="3342" y="0"/>
                  </a:moveTo>
                  <a:lnTo>
                    <a:pt x="3354" y="802"/>
                  </a:lnTo>
                  <a:lnTo>
                    <a:pt x="3356" y="870"/>
                  </a:lnTo>
                  <a:lnTo>
                    <a:pt x="3356" y="870"/>
                  </a:lnTo>
                  <a:lnTo>
                    <a:pt x="3353" y="889"/>
                  </a:lnTo>
                  <a:lnTo>
                    <a:pt x="3348" y="907"/>
                  </a:lnTo>
                  <a:lnTo>
                    <a:pt x="3348" y="907"/>
                  </a:lnTo>
                  <a:lnTo>
                    <a:pt x="3341" y="933"/>
                  </a:lnTo>
                  <a:lnTo>
                    <a:pt x="3341" y="933"/>
                  </a:lnTo>
                  <a:lnTo>
                    <a:pt x="3330" y="956"/>
                  </a:lnTo>
                  <a:lnTo>
                    <a:pt x="3330" y="956"/>
                  </a:lnTo>
                  <a:lnTo>
                    <a:pt x="3318" y="978"/>
                  </a:lnTo>
                  <a:lnTo>
                    <a:pt x="3318" y="978"/>
                  </a:lnTo>
                  <a:lnTo>
                    <a:pt x="3304" y="999"/>
                  </a:lnTo>
                  <a:lnTo>
                    <a:pt x="3289" y="1018"/>
                  </a:lnTo>
                  <a:lnTo>
                    <a:pt x="3289" y="1018"/>
                  </a:lnTo>
                  <a:lnTo>
                    <a:pt x="3277" y="1032"/>
                  </a:lnTo>
                  <a:lnTo>
                    <a:pt x="3265" y="1042"/>
                  </a:lnTo>
                  <a:lnTo>
                    <a:pt x="3252" y="1055"/>
                  </a:lnTo>
                  <a:lnTo>
                    <a:pt x="3238" y="1064"/>
                  </a:lnTo>
                  <a:lnTo>
                    <a:pt x="3225" y="1074"/>
                  </a:lnTo>
                  <a:lnTo>
                    <a:pt x="3210" y="1083"/>
                  </a:lnTo>
                  <a:lnTo>
                    <a:pt x="3194" y="1091"/>
                  </a:lnTo>
                  <a:lnTo>
                    <a:pt x="3179" y="1098"/>
                  </a:lnTo>
                  <a:lnTo>
                    <a:pt x="3163" y="1105"/>
                  </a:lnTo>
                  <a:lnTo>
                    <a:pt x="3145" y="1110"/>
                  </a:lnTo>
                  <a:lnTo>
                    <a:pt x="3129" y="1114"/>
                  </a:lnTo>
                  <a:lnTo>
                    <a:pt x="3111" y="1118"/>
                  </a:lnTo>
                  <a:lnTo>
                    <a:pt x="3094" y="1119"/>
                  </a:lnTo>
                  <a:lnTo>
                    <a:pt x="3076" y="1122"/>
                  </a:lnTo>
                  <a:lnTo>
                    <a:pt x="3057" y="1122"/>
                  </a:lnTo>
                  <a:lnTo>
                    <a:pt x="3040" y="1122"/>
                  </a:lnTo>
                  <a:lnTo>
                    <a:pt x="336" y="1123"/>
                  </a:lnTo>
                  <a:lnTo>
                    <a:pt x="336" y="1123"/>
                  </a:lnTo>
                  <a:lnTo>
                    <a:pt x="318" y="1123"/>
                  </a:lnTo>
                  <a:lnTo>
                    <a:pt x="301" y="1123"/>
                  </a:lnTo>
                  <a:lnTo>
                    <a:pt x="282" y="1122"/>
                  </a:lnTo>
                  <a:lnTo>
                    <a:pt x="264" y="1119"/>
                  </a:lnTo>
                  <a:lnTo>
                    <a:pt x="248" y="1115"/>
                  </a:lnTo>
                  <a:lnTo>
                    <a:pt x="230" y="1111"/>
                  </a:lnTo>
                  <a:lnTo>
                    <a:pt x="214" y="1106"/>
                  </a:lnTo>
                  <a:lnTo>
                    <a:pt x="198" y="1099"/>
                  </a:lnTo>
                  <a:lnTo>
                    <a:pt x="182" y="1092"/>
                  </a:lnTo>
                  <a:lnTo>
                    <a:pt x="167" y="1084"/>
                  </a:lnTo>
                  <a:lnTo>
                    <a:pt x="152" y="1076"/>
                  </a:lnTo>
                  <a:lnTo>
                    <a:pt x="137" y="1067"/>
                  </a:lnTo>
                  <a:lnTo>
                    <a:pt x="124" y="1056"/>
                  </a:lnTo>
                  <a:lnTo>
                    <a:pt x="110" y="1045"/>
                  </a:lnTo>
                  <a:lnTo>
                    <a:pt x="98" y="1033"/>
                  </a:lnTo>
                  <a:lnTo>
                    <a:pt x="86" y="1021"/>
                  </a:lnTo>
                  <a:lnTo>
                    <a:pt x="86" y="1021"/>
                  </a:lnTo>
                  <a:lnTo>
                    <a:pt x="71" y="1002"/>
                  </a:lnTo>
                  <a:lnTo>
                    <a:pt x="58" y="980"/>
                  </a:lnTo>
                  <a:lnTo>
                    <a:pt x="58" y="980"/>
                  </a:lnTo>
                  <a:lnTo>
                    <a:pt x="45" y="959"/>
                  </a:lnTo>
                  <a:lnTo>
                    <a:pt x="45" y="959"/>
                  </a:lnTo>
                  <a:lnTo>
                    <a:pt x="35" y="934"/>
                  </a:lnTo>
                  <a:lnTo>
                    <a:pt x="35" y="934"/>
                  </a:lnTo>
                  <a:lnTo>
                    <a:pt x="28" y="910"/>
                  </a:lnTo>
                  <a:lnTo>
                    <a:pt x="28" y="910"/>
                  </a:lnTo>
                  <a:lnTo>
                    <a:pt x="22" y="891"/>
                  </a:lnTo>
                  <a:lnTo>
                    <a:pt x="20" y="872"/>
                  </a:lnTo>
                  <a:lnTo>
                    <a:pt x="21" y="805"/>
                  </a:lnTo>
                  <a:lnTo>
                    <a:pt x="31" y="0"/>
                  </a:lnTo>
                  <a:lnTo>
                    <a:pt x="13" y="0"/>
                  </a:lnTo>
                  <a:lnTo>
                    <a:pt x="0" y="898"/>
                  </a:lnTo>
                  <a:lnTo>
                    <a:pt x="0" y="898"/>
                  </a:lnTo>
                  <a:lnTo>
                    <a:pt x="4" y="917"/>
                  </a:lnTo>
                  <a:lnTo>
                    <a:pt x="8" y="936"/>
                  </a:lnTo>
                  <a:lnTo>
                    <a:pt x="8" y="936"/>
                  </a:lnTo>
                  <a:lnTo>
                    <a:pt x="16" y="960"/>
                  </a:lnTo>
                  <a:lnTo>
                    <a:pt x="16" y="960"/>
                  </a:lnTo>
                  <a:lnTo>
                    <a:pt x="25" y="984"/>
                  </a:lnTo>
                  <a:lnTo>
                    <a:pt x="25" y="984"/>
                  </a:lnTo>
                  <a:lnTo>
                    <a:pt x="37" y="1006"/>
                  </a:lnTo>
                  <a:lnTo>
                    <a:pt x="37" y="1006"/>
                  </a:lnTo>
                  <a:lnTo>
                    <a:pt x="48" y="1022"/>
                  </a:lnTo>
                  <a:lnTo>
                    <a:pt x="59" y="1037"/>
                  </a:lnTo>
                  <a:lnTo>
                    <a:pt x="72" y="1052"/>
                  </a:lnTo>
                  <a:lnTo>
                    <a:pt x="86" y="1065"/>
                  </a:lnTo>
                  <a:lnTo>
                    <a:pt x="86" y="1065"/>
                  </a:lnTo>
                  <a:lnTo>
                    <a:pt x="110" y="1086"/>
                  </a:lnTo>
                  <a:lnTo>
                    <a:pt x="136" y="1103"/>
                  </a:lnTo>
                  <a:lnTo>
                    <a:pt x="163" y="1119"/>
                  </a:lnTo>
                  <a:lnTo>
                    <a:pt x="193" y="1132"/>
                  </a:lnTo>
                  <a:lnTo>
                    <a:pt x="222" y="1142"/>
                  </a:lnTo>
                  <a:lnTo>
                    <a:pt x="238" y="1145"/>
                  </a:lnTo>
                  <a:lnTo>
                    <a:pt x="253" y="1149"/>
                  </a:lnTo>
                  <a:lnTo>
                    <a:pt x="270" y="1150"/>
                  </a:lnTo>
                  <a:lnTo>
                    <a:pt x="286" y="1152"/>
                  </a:lnTo>
                  <a:lnTo>
                    <a:pt x="303" y="1152"/>
                  </a:lnTo>
                  <a:lnTo>
                    <a:pt x="319" y="1152"/>
                  </a:lnTo>
                  <a:lnTo>
                    <a:pt x="3057" y="1152"/>
                  </a:lnTo>
                  <a:lnTo>
                    <a:pt x="3057" y="1152"/>
                  </a:lnTo>
                  <a:lnTo>
                    <a:pt x="3073" y="1152"/>
                  </a:lnTo>
                  <a:lnTo>
                    <a:pt x="3090" y="1152"/>
                  </a:lnTo>
                  <a:lnTo>
                    <a:pt x="3106" y="1150"/>
                  </a:lnTo>
                  <a:lnTo>
                    <a:pt x="3122" y="1148"/>
                  </a:lnTo>
                  <a:lnTo>
                    <a:pt x="3138" y="1145"/>
                  </a:lnTo>
                  <a:lnTo>
                    <a:pt x="3153" y="1141"/>
                  </a:lnTo>
                  <a:lnTo>
                    <a:pt x="3169" y="1136"/>
                  </a:lnTo>
                  <a:lnTo>
                    <a:pt x="3184" y="1130"/>
                  </a:lnTo>
                  <a:lnTo>
                    <a:pt x="3213" y="1118"/>
                  </a:lnTo>
                  <a:lnTo>
                    <a:pt x="3241" y="1102"/>
                  </a:lnTo>
                  <a:lnTo>
                    <a:pt x="3267" y="1084"/>
                  </a:lnTo>
                  <a:lnTo>
                    <a:pt x="3289" y="1064"/>
                  </a:lnTo>
                  <a:lnTo>
                    <a:pt x="3289" y="1064"/>
                  </a:lnTo>
                  <a:lnTo>
                    <a:pt x="3303" y="1049"/>
                  </a:lnTo>
                  <a:lnTo>
                    <a:pt x="3316" y="1036"/>
                  </a:lnTo>
                  <a:lnTo>
                    <a:pt x="3327" y="1020"/>
                  </a:lnTo>
                  <a:lnTo>
                    <a:pt x="3338" y="1003"/>
                  </a:lnTo>
                  <a:lnTo>
                    <a:pt x="3338" y="1003"/>
                  </a:lnTo>
                  <a:lnTo>
                    <a:pt x="3350" y="982"/>
                  </a:lnTo>
                  <a:lnTo>
                    <a:pt x="3350" y="982"/>
                  </a:lnTo>
                  <a:lnTo>
                    <a:pt x="3360" y="959"/>
                  </a:lnTo>
                  <a:lnTo>
                    <a:pt x="3360" y="959"/>
                  </a:lnTo>
                  <a:lnTo>
                    <a:pt x="3368" y="933"/>
                  </a:lnTo>
                  <a:lnTo>
                    <a:pt x="3368" y="933"/>
                  </a:lnTo>
                  <a:lnTo>
                    <a:pt x="3372" y="914"/>
                  </a:lnTo>
                  <a:lnTo>
                    <a:pt x="3375" y="895"/>
                  </a:lnTo>
                  <a:lnTo>
                    <a:pt x="3373" y="828"/>
                  </a:lnTo>
                  <a:lnTo>
                    <a:pt x="3360" y="0"/>
                  </a:lnTo>
                  <a:lnTo>
                    <a:pt x="3342" y="0"/>
                  </a:lnTo>
                  <a:close/>
                </a:path>
              </a:pathLst>
            </a:custGeom>
            <a:solidFill>
              <a:srgbClr val="0057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 name="Freeform 61"/>
            <p:cNvSpPr>
              <a:spLocks/>
            </p:cNvSpPr>
            <p:nvPr/>
          </p:nvSpPr>
          <p:spPr bwMode="auto">
            <a:xfrm>
              <a:off x="3417888" y="3203575"/>
              <a:ext cx="5357813" cy="1828800"/>
            </a:xfrm>
            <a:custGeom>
              <a:avLst/>
              <a:gdLst>
                <a:gd name="T0" fmla="*/ 3354 w 3375"/>
                <a:gd name="T1" fmla="*/ 802 h 1152"/>
                <a:gd name="T2" fmla="*/ 3356 w 3375"/>
                <a:gd name="T3" fmla="*/ 870 h 1152"/>
                <a:gd name="T4" fmla="*/ 3348 w 3375"/>
                <a:gd name="T5" fmla="*/ 907 h 1152"/>
                <a:gd name="T6" fmla="*/ 3341 w 3375"/>
                <a:gd name="T7" fmla="*/ 933 h 1152"/>
                <a:gd name="T8" fmla="*/ 3330 w 3375"/>
                <a:gd name="T9" fmla="*/ 956 h 1152"/>
                <a:gd name="T10" fmla="*/ 3318 w 3375"/>
                <a:gd name="T11" fmla="*/ 978 h 1152"/>
                <a:gd name="T12" fmla="*/ 3304 w 3375"/>
                <a:gd name="T13" fmla="*/ 999 h 1152"/>
                <a:gd name="T14" fmla="*/ 3289 w 3375"/>
                <a:gd name="T15" fmla="*/ 1018 h 1152"/>
                <a:gd name="T16" fmla="*/ 3265 w 3375"/>
                <a:gd name="T17" fmla="*/ 1042 h 1152"/>
                <a:gd name="T18" fmla="*/ 3238 w 3375"/>
                <a:gd name="T19" fmla="*/ 1064 h 1152"/>
                <a:gd name="T20" fmla="*/ 3210 w 3375"/>
                <a:gd name="T21" fmla="*/ 1083 h 1152"/>
                <a:gd name="T22" fmla="*/ 3179 w 3375"/>
                <a:gd name="T23" fmla="*/ 1098 h 1152"/>
                <a:gd name="T24" fmla="*/ 3145 w 3375"/>
                <a:gd name="T25" fmla="*/ 1110 h 1152"/>
                <a:gd name="T26" fmla="*/ 3111 w 3375"/>
                <a:gd name="T27" fmla="*/ 1118 h 1152"/>
                <a:gd name="T28" fmla="*/ 3076 w 3375"/>
                <a:gd name="T29" fmla="*/ 1122 h 1152"/>
                <a:gd name="T30" fmla="*/ 3040 w 3375"/>
                <a:gd name="T31" fmla="*/ 1122 h 1152"/>
                <a:gd name="T32" fmla="*/ 336 w 3375"/>
                <a:gd name="T33" fmla="*/ 1123 h 1152"/>
                <a:gd name="T34" fmla="*/ 301 w 3375"/>
                <a:gd name="T35" fmla="*/ 1123 h 1152"/>
                <a:gd name="T36" fmla="*/ 264 w 3375"/>
                <a:gd name="T37" fmla="*/ 1119 h 1152"/>
                <a:gd name="T38" fmla="*/ 230 w 3375"/>
                <a:gd name="T39" fmla="*/ 1111 h 1152"/>
                <a:gd name="T40" fmla="*/ 198 w 3375"/>
                <a:gd name="T41" fmla="*/ 1099 h 1152"/>
                <a:gd name="T42" fmla="*/ 167 w 3375"/>
                <a:gd name="T43" fmla="*/ 1084 h 1152"/>
                <a:gd name="T44" fmla="*/ 137 w 3375"/>
                <a:gd name="T45" fmla="*/ 1067 h 1152"/>
                <a:gd name="T46" fmla="*/ 110 w 3375"/>
                <a:gd name="T47" fmla="*/ 1045 h 1152"/>
                <a:gd name="T48" fmla="*/ 86 w 3375"/>
                <a:gd name="T49" fmla="*/ 1021 h 1152"/>
                <a:gd name="T50" fmla="*/ 71 w 3375"/>
                <a:gd name="T51" fmla="*/ 1002 h 1152"/>
                <a:gd name="T52" fmla="*/ 58 w 3375"/>
                <a:gd name="T53" fmla="*/ 980 h 1152"/>
                <a:gd name="T54" fmla="*/ 45 w 3375"/>
                <a:gd name="T55" fmla="*/ 959 h 1152"/>
                <a:gd name="T56" fmla="*/ 35 w 3375"/>
                <a:gd name="T57" fmla="*/ 934 h 1152"/>
                <a:gd name="T58" fmla="*/ 28 w 3375"/>
                <a:gd name="T59" fmla="*/ 910 h 1152"/>
                <a:gd name="T60" fmla="*/ 20 w 3375"/>
                <a:gd name="T61" fmla="*/ 872 h 1152"/>
                <a:gd name="T62" fmla="*/ 31 w 3375"/>
                <a:gd name="T63" fmla="*/ 0 h 1152"/>
                <a:gd name="T64" fmla="*/ 0 w 3375"/>
                <a:gd name="T65" fmla="*/ 898 h 1152"/>
                <a:gd name="T66" fmla="*/ 4 w 3375"/>
                <a:gd name="T67" fmla="*/ 917 h 1152"/>
                <a:gd name="T68" fmla="*/ 8 w 3375"/>
                <a:gd name="T69" fmla="*/ 936 h 1152"/>
                <a:gd name="T70" fmla="*/ 16 w 3375"/>
                <a:gd name="T71" fmla="*/ 960 h 1152"/>
                <a:gd name="T72" fmla="*/ 25 w 3375"/>
                <a:gd name="T73" fmla="*/ 984 h 1152"/>
                <a:gd name="T74" fmla="*/ 37 w 3375"/>
                <a:gd name="T75" fmla="*/ 1006 h 1152"/>
                <a:gd name="T76" fmla="*/ 59 w 3375"/>
                <a:gd name="T77" fmla="*/ 1037 h 1152"/>
                <a:gd name="T78" fmla="*/ 86 w 3375"/>
                <a:gd name="T79" fmla="*/ 1065 h 1152"/>
                <a:gd name="T80" fmla="*/ 110 w 3375"/>
                <a:gd name="T81" fmla="*/ 1086 h 1152"/>
                <a:gd name="T82" fmla="*/ 163 w 3375"/>
                <a:gd name="T83" fmla="*/ 1119 h 1152"/>
                <a:gd name="T84" fmla="*/ 222 w 3375"/>
                <a:gd name="T85" fmla="*/ 1142 h 1152"/>
                <a:gd name="T86" fmla="*/ 253 w 3375"/>
                <a:gd name="T87" fmla="*/ 1149 h 1152"/>
                <a:gd name="T88" fmla="*/ 286 w 3375"/>
                <a:gd name="T89" fmla="*/ 1152 h 1152"/>
                <a:gd name="T90" fmla="*/ 319 w 3375"/>
                <a:gd name="T91" fmla="*/ 1152 h 1152"/>
                <a:gd name="T92" fmla="*/ 3057 w 3375"/>
                <a:gd name="T93" fmla="*/ 1152 h 1152"/>
                <a:gd name="T94" fmla="*/ 3090 w 3375"/>
                <a:gd name="T95" fmla="*/ 1152 h 1152"/>
                <a:gd name="T96" fmla="*/ 3122 w 3375"/>
                <a:gd name="T97" fmla="*/ 1148 h 1152"/>
                <a:gd name="T98" fmla="*/ 3153 w 3375"/>
                <a:gd name="T99" fmla="*/ 1141 h 1152"/>
                <a:gd name="T100" fmla="*/ 3184 w 3375"/>
                <a:gd name="T101" fmla="*/ 1130 h 1152"/>
                <a:gd name="T102" fmla="*/ 3241 w 3375"/>
                <a:gd name="T103" fmla="*/ 1102 h 1152"/>
                <a:gd name="T104" fmla="*/ 3289 w 3375"/>
                <a:gd name="T105" fmla="*/ 1064 h 1152"/>
                <a:gd name="T106" fmla="*/ 3303 w 3375"/>
                <a:gd name="T107" fmla="*/ 1049 h 1152"/>
                <a:gd name="T108" fmla="*/ 3327 w 3375"/>
                <a:gd name="T109" fmla="*/ 1020 h 1152"/>
                <a:gd name="T110" fmla="*/ 3338 w 3375"/>
                <a:gd name="T111" fmla="*/ 1003 h 1152"/>
                <a:gd name="T112" fmla="*/ 3350 w 3375"/>
                <a:gd name="T113" fmla="*/ 982 h 1152"/>
                <a:gd name="T114" fmla="*/ 3360 w 3375"/>
                <a:gd name="T115" fmla="*/ 959 h 1152"/>
                <a:gd name="T116" fmla="*/ 3368 w 3375"/>
                <a:gd name="T117" fmla="*/ 933 h 1152"/>
                <a:gd name="T118" fmla="*/ 3375 w 3375"/>
                <a:gd name="T119" fmla="*/ 895 h 1152"/>
                <a:gd name="T120" fmla="*/ 3360 w 3375"/>
                <a:gd name="T121"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75" h="1152">
                  <a:moveTo>
                    <a:pt x="3342" y="0"/>
                  </a:moveTo>
                  <a:lnTo>
                    <a:pt x="3354" y="802"/>
                  </a:lnTo>
                  <a:lnTo>
                    <a:pt x="3356" y="870"/>
                  </a:lnTo>
                  <a:lnTo>
                    <a:pt x="3356" y="870"/>
                  </a:lnTo>
                  <a:lnTo>
                    <a:pt x="3353" y="889"/>
                  </a:lnTo>
                  <a:lnTo>
                    <a:pt x="3348" y="907"/>
                  </a:lnTo>
                  <a:lnTo>
                    <a:pt x="3348" y="907"/>
                  </a:lnTo>
                  <a:lnTo>
                    <a:pt x="3341" y="933"/>
                  </a:lnTo>
                  <a:lnTo>
                    <a:pt x="3341" y="933"/>
                  </a:lnTo>
                  <a:lnTo>
                    <a:pt x="3330" y="956"/>
                  </a:lnTo>
                  <a:lnTo>
                    <a:pt x="3330" y="956"/>
                  </a:lnTo>
                  <a:lnTo>
                    <a:pt x="3318" y="978"/>
                  </a:lnTo>
                  <a:lnTo>
                    <a:pt x="3318" y="978"/>
                  </a:lnTo>
                  <a:lnTo>
                    <a:pt x="3304" y="999"/>
                  </a:lnTo>
                  <a:lnTo>
                    <a:pt x="3289" y="1018"/>
                  </a:lnTo>
                  <a:lnTo>
                    <a:pt x="3289" y="1018"/>
                  </a:lnTo>
                  <a:lnTo>
                    <a:pt x="3277" y="1032"/>
                  </a:lnTo>
                  <a:lnTo>
                    <a:pt x="3265" y="1042"/>
                  </a:lnTo>
                  <a:lnTo>
                    <a:pt x="3252" y="1055"/>
                  </a:lnTo>
                  <a:lnTo>
                    <a:pt x="3238" y="1064"/>
                  </a:lnTo>
                  <a:lnTo>
                    <a:pt x="3225" y="1074"/>
                  </a:lnTo>
                  <a:lnTo>
                    <a:pt x="3210" y="1083"/>
                  </a:lnTo>
                  <a:lnTo>
                    <a:pt x="3194" y="1091"/>
                  </a:lnTo>
                  <a:lnTo>
                    <a:pt x="3179" y="1098"/>
                  </a:lnTo>
                  <a:lnTo>
                    <a:pt x="3163" y="1105"/>
                  </a:lnTo>
                  <a:lnTo>
                    <a:pt x="3145" y="1110"/>
                  </a:lnTo>
                  <a:lnTo>
                    <a:pt x="3129" y="1114"/>
                  </a:lnTo>
                  <a:lnTo>
                    <a:pt x="3111" y="1118"/>
                  </a:lnTo>
                  <a:lnTo>
                    <a:pt x="3094" y="1119"/>
                  </a:lnTo>
                  <a:lnTo>
                    <a:pt x="3076" y="1122"/>
                  </a:lnTo>
                  <a:lnTo>
                    <a:pt x="3057" y="1122"/>
                  </a:lnTo>
                  <a:lnTo>
                    <a:pt x="3040" y="1122"/>
                  </a:lnTo>
                  <a:lnTo>
                    <a:pt x="336" y="1123"/>
                  </a:lnTo>
                  <a:lnTo>
                    <a:pt x="336" y="1123"/>
                  </a:lnTo>
                  <a:lnTo>
                    <a:pt x="318" y="1123"/>
                  </a:lnTo>
                  <a:lnTo>
                    <a:pt x="301" y="1123"/>
                  </a:lnTo>
                  <a:lnTo>
                    <a:pt x="282" y="1122"/>
                  </a:lnTo>
                  <a:lnTo>
                    <a:pt x="264" y="1119"/>
                  </a:lnTo>
                  <a:lnTo>
                    <a:pt x="248" y="1115"/>
                  </a:lnTo>
                  <a:lnTo>
                    <a:pt x="230" y="1111"/>
                  </a:lnTo>
                  <a:lnTo>
                    <a:pt x="214" y="1106"/>
                  </a:lnTo>
                  <a:lnTo>
                    <a:pt x="198" y="1099"/>
                  </a:lnTo>
                  <a:lnTo>
                    <a:pt x="182" y="1092"/>
                  </a:lnTo>
                  <a:lnTo>
                    <a:pt x="167" y="1084"/>
                  </a:lnTo>
                  <a:lnTo>
                    <a:pt x="152" y="1076"/>
                  </a:lnTo>
                  <a:lnTo>
                    <a:pt x="137" y="1067"/>
                  </a:lnTo>
                  <a:lnTo>
                    <a:pt x="124" y="1056"/>
                  </a:lnTo>
                  <a:lnTo>
                    <a:pt x="110" y="1045"/>
                  </a:lnTo>
                  <a:lnTo>
                    <a:pt x="98" y="1033"/>
                  </a:lnTo>
                  <a:lnTo>
                    <a:pt x="86" y="1021"/>
                  </a:lnTo>
                  <a:lnTo>
                    <a:pt x="86" y="1021"/>
                  </a:lnTo>
                  <a:lnTo>
                    <a:pt x="71" y="1002"/>
                  </a:lnTo>
                  <a:lnTo>
                    <a:pt x="58" y="980"/>
                  </a:lnTo>
                  <a:lnTo>
                    <a:pt x="58" y="980"/>
                  </a:lnTo>
                  <a:lnTo>
                    <a:pt x="45" y="959"/>
                  </a:lnTo>
                  <a:lnTo>
                    <a:pt x="45" y="959"/>
                  </a:lnTo>
                  <a:lnTo>
                    <a:pt x="35" y="934"/>
                  </a:lnTo>
                  <a:lnTo>
                    <a:pt x="35" y="934"/>
                  </a:lnTo>
                  <a:lnTo>
                    <a:pt x="28" y="910"/>
                  </a:lnTo>
                  <a:lnTo>
                    <a:pt x="28" y="910"/>
                  </a:lnTo>
                  <a:lnTo>
                    <a:pt x="22" y="891"/>
                  </a:lnTo>
                  <a:lnTo>
                    <a:pt x="20" y="872"/>
                  </a:lnTo>
                  <a:lnTo>
                    <a:pt x="21" y="805"/>
                  </a:lnTo>
                  <a:lnTo>
                    <a:pt x="31" y="0"/>
                  </a:lnTo>
                  <a:lnTo>
                    <a:pt x="13" y="0"/>
                  </a:lnTo>
                  <a:lnTo>
                    <a:pt x="0" y="898"/>
                  </a:lnTo>
                  <a:lnTo>
                    <a:pt x="0" y="898"/>
                  </a:lnTo>
                  <a:lnTo>
                    <a:pt x="4" y="917"/>
                  </a:lnTo>
                  <a:lnTo>
                    <a:pt x="8" y="936"/>
                  </a:lnTo>
                  <a:lnTo>
                    <a:pt x="8" y="936"/>
                  </a:lnTo>
                  <a:lnTo>
                    <a:pt x="16" y="960"/>
                  </a:lnTo>
                  <a:lnTo>
                    <a:pt x="16" y="960"/>
                  </a:lnTo>
                  <a:lnTo>
                    <a:pt x="25" y="984"/>
                  </a:lnTo>
                  <a:lnTo>
                    <a:pt x="25" y="984"/>
                  </a:lnTo>
                  <a:lnTo>
                    <a:pt x="37" y="1006"/>
                  </a:lnTo>
                  <a:lnTo>
                    <a:pt x="37" y="1006"/>
                  </a:lnTo>
                  <a:lnTo>
                    <a:pt x="48" y="1022"/>
                  </a:lnTo>
                  <a:lnTo>
                    <a:pt x="59" y="1037"/>
                  </a:lnTo>
                  <a:lnTo>
                    <a:pt x="72" y="1052"/>
                  </a:lnTo>
                  <a:lnTo>
                    <a:pt x="86" y="1065"/>
                  </a:lnTo>
                  <a:lnTo>
                    <a:pt x="86" y="1065"/>
                  </a:lnTo>
                  <a:lnTo>
                    <a:pt x="110" y="1086"/>
                  </a:lnTo>
                  <a:lnTo>
                    <a:pt x="136" y="1103"/>
                  </a:lnTo>
                  <a:lnTo>
                    <a:pt x="163" y="1119"/>
                  </a:lnTo>
                  <a:lnTo>
                    <a:pt x="193" y="1132"/>
                  </a:lnTo>
                  <a:lnTo>
                    <a:pt x="222" y="1142"/>
                  </a:lnTo>
                  <a:lnTo>
                    <a:pt x="238" y="1145"/>
                  </a:lnTo>
                  <a:lnTo>
                    <a:pt x="253" y="1149"/>
                  </a:lnTo>
                  <a:lnTo>
                    <a:pt x="270" y="1150"/>
                  </a:lnTo>
                  <a:lnTo>
                    <a:pt x="286" y="1152"/>
                  </a:lnTo>
                  <a:lnTo>
                    <a:pt x="303" y="1152"/>
                  </a:lnTo>
                  <a:lnTo>
                    <a:pt x="319" y="1152"/>
                  </a:lnTo>
                  <a:lnTo>
                    <a:pt x="3057" y="1152"/>
                  </a:lnTo>
                  <a:lnTo>
                    <a:pt x="3057" y="1152"/>
                  </a:lnTo>
                  <a:lnTo>
                    <a:pt x="3073" y="1152"/>
                  </a:lnTo>
                  <a:lnTo>
                    <a:pt x="3090" y="1152"/>
                  </a:lnTo>
                  <a:lnTo>
                    <a:pt x="3106" y="1150"/>
                  </a:lnTo>
                  <a:lnTo>
                    <a:pt x="3122" y="1148"/>
                  </a:lnTo>
                  <a:lnTo>
                    <a:pt x="3138" y="1145"/>
                  </a:lnTo>
                  <a:lnTo>
                    <a:pt x="3153" y="1141"/>
                  </a:lnTo>
                  <a:lnTo>
                    <a:pt x="3169" y="1136"/>
                  </a:lnTo>
                  <a:lnTo>
                    <a:pt x="3184" y="1130"/>
                  </a:lnTo>
                  <a:lnTo>
                    <a:pt x="3213" y="1118"/>
                  </a:lnTo>
                  <a:lnTo>
                    <a:pt x="3241" y="1102"/>
                  </a:lnTo>
                  <a:lnTo>
                    <a:pt x="3267" y="1084"/>
                  </a:lnTo>
                  <a:lnTo>
                    <a:pt x="3289" y="1064"/>
                  </a:lnTo>
                  <a:lnTo>
                    <a:pt x="3289" y="1064"/>
                  </a:lnTo>
                  <a:lnTo>
                    <a:pt x="3303" y="1049"/>
                  </a:lnTo>
                  <a:lnTo>
                    <a:pt x="3316" y="1036"/>
                  </a:lnTo>
                  <a:lnTo>
                    <a:pt x="3327" y="1020"/>
                  </a:lnTo>
                  <a:lnTo>
                    <a:pt x="3338" y="1003"/>
                  </a:lnTo>
                  <a:lnTo>
                    <a:pt x="3338" y="1003"/>
                  </a:lnTo>
                  <a:lnTo>
                    <a:pt x="3350" y="982"/>
                  </a:lnTo>
                  <a:lnTo>
                    <a:pt x="3350" y="982"/>
                  </a:lnTo>
                  <a:lnTo>
                    <a:pt x="3360" y="959"/>
                  </a:lnTo>
                  <a:lnTo>
                    <a:pt x="3360" y="959"/>
                  </a:lnTo>
                  <a:lnTo>
                    <a:pt x="3368" y="933"/>
                  </a:lnTo>
                  <a:lnTo>
                    <a:pt x="3368" y="933"/>
                  </a:lnTo>
                  <a:lnTo>
                    <a:pt x="3372" y="914"/>
                  </a:lnTo>
                  <a:lnTo>
                    <a:pt x="3375" y="895"/>
                  </a:lnTo>
                  <a:lnTo>
                    <a:pt x="3373" y="828"/>
                  </a:lnTo>
                  <a:lnTo>
                    <a:pt x="3360" y="0"/>
                  </a:lnTo>
                  <a:lnTo>
                    <a:pt x="334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 name="Freeform 62"/>
            <p:cNvSpPr>
              <a:spLocks/>
            </p:cNvSpPr>
            <p:nvPr/>
          </p:nvSpPr>
          <p:spPr bwMode="auto">
            <a:xfrm>
              <a:off x="3449638" y="3203575"/>
              <a:ext cx="5295900" cy="1782763"/>
            </a:xfrm>
            <a:custGeom>
              <a:avLst/>
              <a:gdLst>
                <a:gd name="T0" fmla="*/ 1 w 3336"/>
                <a:gd name="T1" fmla="*/ 805 h 1123"/>
                <a:gd name="T2" fmla="*/ 0 w 3336"/>
                <a:gd name="T3" fmla="*/ 872 h 1123"/>
                <a:gd name="T4" fmla="*/ 8 w 3336"/>
                <a:gd name="T5" fmla="*/ 910 h 1123"/>
                <a:gd name="T6" fmla="*/ 15 w 3336"/>
                <a:gd name="T7" fmla="*/ 934 h 1123"/>
                <a:gd name="T8" fmla="*/ 25 w 3336"/>
                <a:gd name="T9" fmla="*/ 959 h 1123"/>
                <a:gd name="T10" fmla="*/ 38 w 3336"/>
                <a:gd name="T11" fmla="*/ 980 h 1123"/>
                <a:gd name="T12" fmla="*/ 51 w 3336"/>
                <a:gd name="T13" fmla="*/ 1002 h 1123"/>
                <a:gd name="T14" fmla="*/ 66 w 3336"/>
                <a:gd name="T15" fmla="*/ 1021 h 1123"/>
                <a:gd name="T16" fmla="*/ 90 w 3336"/>
                <a:gd name="T17" fmla="*/ 1045 h 1123"/>
                <a:gd name="T18" fmla="*/ 117 w 3336"/>
                <a:gd name="T19" fmla="*/ 1067 h 1123"/>
                <a:gd name="T20" fmla="*/ 147 w 3336"/>
                <a:gd name="T21" fmla="*/ 1084 h 1123"/>
                <a:gd name="T22" fmla="*/ 178 w 3336"/>
                <a:gd name="T23" fmla="*/ 1099 h 1123"/>
                <a:gd name="T24" fmla="*/ 210 w 3336"/>
                <a:gd name="T25" fmla="*/ 1111 h 1123"/>
                <a:gd name="T26" fmla="*/ 244 w 3336"/>
                <a:gd name="T27" fmla="*/ 1119 h 1123"/>
                <a:gd name="T28" fmla="*/ 281 w 3336"/>
                <a:gd name="T29" fmla="*/ 1123 h 1123"/>
                <a:gd name="T30" fmla="*/ 316 w 3336"/>
                <a:gd name="T31" fmla="*/ 1123 h 1123"/>
                <a:gd name="T32" fmla="*/ 3020 w 3336"/>
                <a:gd name="T33" fmla="*/ 1123 h 1123"/>
                <a:gd name="T34" fmla="*/ 3056 w 3336"/>
                <a:gd name="T35" fmla="*/ 1123 h 1123"/>
                <a:gd name="T36" fmla="*/ 3091 w 3336"/>
                <a:gd name="T37" fmla="*/ 1118 h 1123"/>
                <a:gd name="T38" fmla="*/ 3125 w 3336"/>
                <a:gd name="T39" fmla="*/ 1110 h 1123"/>
                <a:gd name="T40" fmla="*/ 3159 w 3336"/>
                <a:gd name="T41" fmla="*/ 1099 h 1123"/>
                <a:gd name="T42" fmla="*/ 3190 w 3336"/>
                <a:gd name="T43" fmla="*/ 1083 h 1123"/>
                <a:gd name="T44" fmla="*/ 3218 w 3336"/>
                <a:gd name="T45" fmla="*/ 1064 h 1123"/>
                <a:gd name="T46" fmla="*/ 3245 w 3336"/>
                <a:gd name="T47" fmla="*/ 1042 h 1123"/>
                <a:gd name="T48" fmla="*/ 3269 w 3336"/>
                <a:gd name="T49" fmla="*/ 1018 h 1123"/>
                <a:gd name="T50" fmla="*/ 3284 w 3336"/>
                <a:gd name="T51" fmla="*/ 999 h 1123"/>
                <a:gd name="T52" fmla="*/ 3298 w 3336"/>
                <a:gd name="T53" fmla="*/ 978 h 1123"/>
                <a:gd name="T54" fmla="*/ 3310 w 3336"/>
                <a:gd name="T55" fmla="*/ 956 h 1123"/>
                <a:gd name="T56" fmla="*/ 3321 w 3336"/>
                <a:gd name="T57" fmla="*/ 933 h 1123"/>
                <a:gd name="T58" fmla="*/ 3328 w 3336"/>
                <a:gd name="T59" fmla="*/ 907 h 1123"/>
                <a:gd name="T60" fmla="*/ 3336 w 3336"/>
                <a:gd name="T61" fmla="*/ 870 h 1123"/>
                <a:gd name="T62" fmla="*/ 3322 w 3336"/>
                <a:gd name="T63" fmla="*/ 0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0"/>
                  </a:moveTo>
                  <a:lnTo>
                    <a:pt x="1" y="805"/>
                  </a:lnTo>
                  <a:lnTo>
                    <a:pt x="0" y="872"/>
                  </a:lnTo>
                  <a:lnTo>
                    <a:pt x="0" y="872"/>
                  </a:lnTo>
                  <a:lnTo>
                    <a:pt x="2" y="891"/>
                  </a:lnTo>
                  <a:lnTo>
                    <a:pt x="8" y="910"/>
                  </a:lnTo>
                  <a:lnTo>
                    <a:pt x="8" y="910"/>
                  </a:lnTo>
                  <a:lnTo>
                    <a:pt x="15" y="934"/>
                  </a:lnTo>
                  <a:lnTo>
                    <a:pt x="15" y="934"/>
                  </a:lnTo>
                  <a:lnTo>
                    <a:pt x="25" y="959"/>
                  </a:lnTo>
                  <a:lnTo>
                    <a:pt x="25" y="959"/>
                  </a:lnTo>
                  <a:lnTo>
                    <a:pt x="38" y="980"/>
                  </a:lnTo>
                  <a:lnTo>
                    <a:pt x="38" y="980"/>
                  </a:lnTo>
                  <a:lnTo>
                    <a:pt x="51" y="1002"/>
                  </a:lnTo>
                  <a:lnTo>
                    <a:pt x="66" y="1021"/>
                  </a:lnTo>
                  <a:lnTo>
                    <a:pt x="66" y="1021"/>
                  </a:lnTo>
                  <a:lnTo>
                    <a:pt x="78" y="1033"/>
                  </a:lnTo>
                  <a:lnTo>
                    <a:pt x="90" y="1045"/>
                  </a:lnTo>
                  <a:lnTo>
                    <a:pt x="104" y="1056"/>
                  </a:lnTo>
                  <a:lnTo>
                    <a:pt x="117" y="1067"/>
                  </a:lnTo>
                  <a:lnTo>
                    <a:pt x="132" y="1076"/>
                  </a:lnTo>
                  <a:lnTo>
                    <a:pt x="147" y="1084"/>
                  </a:lnTo>
                  <a:lnTo>
                    <a:pt x="162" y="1092"/>
                  </a:lnTo>
                  <a:lnTo>
                    <a:pt x="178" y="1099"/>
                  </a:lnTo>
                  <a:lnTo>
                    <a:pt x="194" y="1106"/>
                  </a:lnTo>
                  <a:lnTo>
                    <a:pt x="210" y="1111"/>
                  </a:lnTo>
                  <a:lnTo>
                    <a:pt x="228" y="1115"/>
                  </a:lnTo>
                  <a:lnTo>
                    <a:pt x="244" y="1119"/>
                  </a:lnTo>
                  <a:lnTo>
                    <a:pt x="262" y="1122"/>
                  </a:lnTo>
                  <a:lnTo>
                    <a:pt x="281" y="1123"/>
                  </a:lnTo>
                  <a:lnTo>
                    <a:pt x="298" y="1123"/>
                  </a:lnTo>
                  <a:lnTo>
                    <a:pt x="316" y="1123"/>
                  </a:lnTo>
                  <a:lnTo>
                    <a:pt x="3020" y="1123"/>
                  </a:lnTo>
                  <a:lnTo>
                    <a:pt x="3020" y="1123"/>
                  </a:lnTo>
                  <a:lnTo>
                    <a:pt x="3037" y="1123"/>
                  </a:lnTo>
                  <a:lnTo>
                    <a:pt x="3056" y="1123"/>
                  </a:lnTo>
                  <a:lnTo>
                    <a:pt x="3074" y="1121"/>
                  </a:lnTo>
                  <a:lnTo>
                    <a:pt x="3091" y="1118"/>
                  </a:lnTo>
                  <a:lnTo>
                    <a:pt x="3109" y="1115"/>
                  </a:lnTo>
                  <a:lnTo>
                    <a:pt x="3125" y="1110"/>
                  </a:lnTo>
                  <a:lnTo>
                    <a:pt x="3143" y="1105"/>
                  </a:lnTo>
                  <a:lnTo>
                    <a:pt x="3159" y="1099"/>
                  </a:lnTo>
                  <a:lnTo>
                    <a:pt x="3174" y="1091"/>
                  </a:lnTo>
                  <a:lnTo>
                    <a:pt x="3190" y="1083"/>
                  </a:lnTo>
                  <a:lnTo>
                    <a:pt x="3205" y="1075"/>
                  </a:lnTo>
                  <a:lnTo>
                    <a:pt x="3218" y="1064"/>
                  </a:lnTo>
                  <a:lnTo>
                    <a:pt x="3232" y="1055"/>
                  </a:lnTo>
                  <a:lnTo>
                    <a:pt x="3245" y="1042"/>
                  </a:lnTo>
                  <a:lnTo>
                    <a:pt x="3257" y="1032"/>
                  </a:lnTo>
                  <a:lnTo>
                    <a:pt x="3269" y="1018"/>
                  </a:lnTo>
                  <a:lnTo>
                    <a:pt x="3269" y="1018"/>
                  </a:lnTo>
                  <a:lnTo>
                    <a:pt x="3284" y="999"/>
                  </a:lnTo>
                  <a:lnTo>
                    <a:pt x="3298" y="978"/>
                  </a:lnTo>
                  <a:lnTo>
                    <a:pt x="3298" y="978"/>
                  </a:lnTo>
                  <a:lnTo>
                    <a:pt x="3310" y="956"/>
                  </a:lnTo>
                  <a:lnTo>
                    <a:pt x="3310" y="956"/>
                  </a:lnTo>
                  <a:lnTo>
                    <a:pt x="3321" y="933"/>
                  </a:lnTo>
                  <a:lnTo>
                    <a:pt x="3321" y="933"/>
                  </a:lnTo>
                  <a:lnTo>
                    <a:pt x="3328" y="907"/>
                  </a:lnTo>
                  <a:lnTo>
                    <a:pt x="3328" y="907"/>
                  </a:lnTo>
                  <a:lnTo>
                    <a:pt x="3333" y="889"/>
                  </a:lnTo>
                  <a:lnTo>
                    <a:pt x="3336" y="870"/>
                  </a:lnTo>
                  <a:lnTo>
                    <a:pt x="3334" y="802"/>
                  </a:lnTo>
                  <a:lnTo>
                    <a:pt x="3322" y="0"/>
                  </a:lnTo>
                  <a:lnTo>
                    <a:pt x="11" y="0"/>
                  </a:lnTo>
                  <a:close/>
                </a:path>
              </a:pathLst>
            </a:custGeom>
            <a:solidFill>
              <a:srgbClr val="007E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 name="Freeform 63"/>
            <p:cNvSpPr>
              <a:spLocks/>
            </p:cNvSpPr>
            <p:nvPr/>
          </p:nvSpPr>
          <p:spPr bwMode="auto">
            <a:xfrm>
              <a:off x="3449638" y="3203575"/>
              <a:ext cx="5295900" cy="1782763"/>
            </a:xfrm>
            <a:custGeom>
              <a:avLst/>
              <a:gdLst>
                <a:gd name="T0" fmla="*/ 1 w 3336"/>
                <a:gd name="T1" fmla="*/ 805 h 1123"/>
                <a:gd name="T2" fmla="*/ 0 w 3336"/>
                <a:gd name="T3" fmla="*/ 872 h 1123"/>
                <a:gd name="T4" fmla="*/ 8 w 3336"/>
                <a:gd name="T5" fmla="*/ 910 h 1123"/>
                <a:gd name="T6" fmla="*/ 15 w 3336"/>
                <a:gd name="T7" fmla="*/ 934 h 1123"/>
                <a:gd name="T8" fmla="*/ 25 w 3336"/>
                <a:gd name="T9" fmla="*/ 959 h 1123"/>
                <a:gd name="T10" fmla="*/ 38 w 3336"/>
                <a:gd name="T11" fmla="*/ 980 h 1123"/>
                <a:gd name="T12" fmla="*/ 51 w 3336"/>
                <a:gd name="T13" fmla="*/ 1002 h 1123"/>
                <a:gd name="T14" fmla="*/ 66 w 3336"/>
                <a:gd name="T15" fmla="*/ 1021 h 1123"/>
                <a:gd name="T16" fmla="*/ 90 w 3336"/>
                <a:gd name="T17" fmla="*/ 1045 h 1123"/>
                <a:gd name="T18" fmla="*/ 117 w 3336"/>
                <a:gd name="T19" fmla="*/ 1067 h 1123"/>
                <a:gd name="T20" fmla="*/ 147 w 3336"/>
                <a:gd name="T21" fmla="*/ 1084 h 1123"/>
                <a:gd name="T22" fmla="*/ 178 w 3336"/>
                <a:gd name="T23" fmla="*/ 1099 h 1123"/>
                <a:gd name="T24" fmla="*/ 210 w 3336"/>
                <a:gd name="T25" fmla="*/ 1111 h 1123"/>
                <a:gd name="T26" fmla="*/ 244 w 3336"/>
                <a:gd name="T27" fmla="*/ 1119 h 1123"/>
                <a:gd name="T28" fmla="*/ 281 w 3336"/>
                <a:gd name="T29" fmla="*/ 1123 h 1123"/>
                <a:gd name="T30" fmla="*/ 316 w 3336"/>
                <a:gd name="T31" fmla="*/ 1123 h 1123"/>
                <a:gd name="T32" fmla="*/ 3020 w 3336"/>
                <a:gd name="T33" fmla="*/ 1123 h 1123"/>
                <a:gd name="T34" fmla="*/ 3056 w 3336"/>
                <a:gd name="T35" fmla="*/ 1123 h 1123"/>
                <a:gd name="T36" fmla="*/ 3091 w 3336"/>
                <a:gd name="T37" fmla="*/ 1118 h 1123"/>
                <a:gd name="T38" fmla="*/ 3125 w 3336"/>
                <a:gd name="T39" fmla="*/ 1110 h 1123"/>
                <a:gd name="T40" fmla="*/ 3159 w 3336"/>
                <a:gd name="T41" fmla="*/ 1099 h 1123"/>
                <a:gd name="T42" fmla="*/ 3190 w 3336"/>
                <a:gd name="T43" fmla="*/ 1083 h 1123"/>
                <a:gd name="T44" fmla="*/ 3218 w 3336"/>
                <a:gd name="T45" fmla="*/ 1064 h 1123"/>
                <a:gd name="T46" fmla="*/ 3245 w 3336"/>
                <a:gd name="T47" fmla="*/ 1042 h 1123"/>
                <a:gd name="T48" fmla="*/ 3269 w 3336"/>
                <a:gd name="T49" fmla="*/ 1018 h 1123"/>
                <a:gd name="T50" fmla="*/ 3284 w 3336"/>
                <a:gd name="T51" fmla="*/ 999 h 1123"/>
                <a:gd name="T52" fmla="*/ 3298 w 3336"/>
                <a:gd name="T53" fmla="*/ 978 h 1123"/>
                <a:gd name="T54" fmla="*/ 3310 w 3336"/>
                <a:gd name="T55" fmla="*/ 956 h 1123"/>
                <a:gd name="T56" fmla="*/ 3321 w 3336"/>
                <a:gd name="T57" fmla="*/ 933 h 1123"/>
                <a:gd name="T58" fmla="*/ 3328 w 3336"/>
                <a:gd name="T59" fmla="*/ 907 h 1123"/>
                <a:gd name="T60" fmla="*/ 3336 w 3336"/>
                <a:gd name="T61" fmla="*/ 870 h 1123"/>
                <a:gd name="T62" fmla="*/ 3322 w 3336"/>
                <a:gd name="T63" fmla="*/ 0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0"/>
                  </a:moveTo>
                  <a:lnTo>
                    <a:pt x="1" y="805"/>
                  </a:lnTo>
                  <a:lnTo>
                    <a:pt x="0" y="872"/>
                  </a:lnTo>
                  <a:lnTo>
                    <a:pt x="0" y="872"/>
                  </a:lnTo>
                  <a:lnTo>
                    <a:pt x="2" y="891"/>
                  </a:lnTo>
                  <a:lnTo>
                    <a:pt x="8" y="910"/>
                  </a:lnTo>
                  <a:lnTo>
                    <a:pt x="8" y="910"/>
                  </a:lnTo>
                  <a:lnTo>
                    <a:pt x="15" y="934"/>
                  </a:lnTo>
                  <a:lnTo>
                    <a:pt x="15" y="934"/>
                  </a:lnTo>
                  <a:lnTo>
                    <a:pt x="25" y="959"/>
                  </a:lnTo>
                  <a:lnTo>
                    <a:pt x="25" y="959"/>
                  </a:lnTo>
                  <a:lnTo>
                    <a:pt x="38" y="980"/>
                  </a:lnTo>
                  <a:lnTo>
                    <a:pt x="38" y="980"/>
                  </a:lnTo>
                  <a:lnTo>
                    <a:pt x="51" y="1002"/>
                  </a:lnTo>
                  <a:lnTo>
                    <a:pt x="66" y="1021"/>
                  </a:lnTo>
                  <a:lnTo>
                    <a:pt x="66" y="1021"/>
                  </a:lnTo>
                  <a:lnTo>
                    <a:pt x="78" y="1033"/>
                  </a:lnTo>
                  <a:lnTo>
                    <a:pt x="90" y="1045"/>
                  </a:lnTo>
                  <a:lnTo>
                    <a:pt x="104" y="1056"/>
                  </a:lnTo>
                  <a:lnTo>
                    <a:pt x="117" y="1067"/>
                  </a:lnTo>
                  <a:lnTo>
                    <a:pt x="132" y="1076"/>
                  </a:lnTo>
                  <a:lnTo>
                    <a:pt x="147" y="1084"/>
                  </a:lnTo>
                  <a:lnTo>
                    <a:pt x="162" y="1092"/>
                  </a:lnTo>
                  <a:lnTo>
                    <a:pt x="178" y="1099"/>
                  </a:lnTo>
                  <a:lnTo>
                    <a:pt x="194" y="1106"/>
                  </a:lnTo>
                  <a:lnTo>
                    <a:pt x="210" y="1111"/>
                  </a:lnTo>
                  <a:lnTo>
                    <a:pt x="228" y="1115"/>
                  </a:lnTo>
                  <a:lnTo>
                    <a:pt x="244" y="1119"/>
                  </a:lnTo>
                  <a:lnTo>
                    <a:pt x="262" y="1122"/>
                  </a:lnTo>
                  <a:lnTo>
                    <a:pt x="281" y="1123"/>
                  </a:lnTo>
                  <a:lnTo>
                    <a:pt x="298" y="1123"/>
                  </a:lnTo>
                  <a:lnTo>
                    <a:pt x="316" y="1123"/>
                  </a:lnTo>
                  <a:lnTo>
                    <a:pt x="3020" y="1123"/>
                  </a:lnTo>
                  <a:lnTo>
                    <a:pt x="3020" y="1123"/>
                  </a:lnTo>
                  <a:lnTo>
                    <a:pt x="3037" y="1123"/>
                  </a:lnTo>
                  <a:lnTo>
                    <a:pt x="3056" y="1123"/>
                  </a:lnTo>
                  <a:lnTo>
                    <a:pt x="3074" y="1121"/>
                  </a:lnTo>
                  <a:lnTo>
                    <a:pt x="3091" y="1118"/>
                  </a:lnTo>
                  <a:lnTo>
                    <a:pt x="3109" y="1115"/>
                  </a:lnTo>
                  <a:lnTo>
                    <a:pt x="3125" y="1110"/>
                  </a:lnTo>
                  <a:lnTo>
                    <a:pt x="3143" y="1105"/>
                  </a:lnTo>
                  <a:lnTo>
                    <a:pt x="3159" y="1099"/>
                  </a:lnTo>
                  <a:lnTo>
                    <a:pt x="3174" y="1091"/>
                  </a:lnTo>
                  <a:lnTo>
                    <a:pt x="3190" y="1083"/>
                  </a:lnTo>
                  <a:lnTo>
                    <a:pt x="3205" y="1075"/>
                  </a:lnTo>
                  <a:lnTo>
                    <a:pt x="3218" y="1064"/>
                  </a:lnTo>
                  <a:lnTo>
                    <a:pt x="3232" y="1055"/>
                  </a:lnTo>
                  <a:lnTo>
                    <a:pt x="3245" y="1042"/>
                  </a:lnTo>
                  <a:lnTo>
                    <a:pt x="3257" y="1032"/>
                  </a:lnTo>
                  <a:lnTo>
                    <a:pt x="3269" y="1018"/>
                  </a:lnTo>
                  <a:lnTo>
                    <a:pt x="3269" y="1018"/>
                  </a:lnTo>
                  <a:lnTo>
                    <a:pt x="3284" y="999"/>
                  </a:lnTo>
                  <a:lnTo>
                    <a:pt x="3298" y="978"/>
                  </a:lnTo>
                  <a:lnTo>
                    <a:pt x="3298" y="978"/>
                  </a:lnTo>
                  <a:lnTo>
                    <a:pt x="3310" y="956"/>
                  </a:lnTo>
                  <a:lnTo>
                    <a:pt x="3310" y="956"/>
                  </a:lnTo>
                  <a:lnTo>
                    <a:pt x="3321" y="933"/>
                  </a:lnTo>
                  <a:lnTo>
                    <a:pt x="3321" y="933"/>
                  </a:lnTo>
                  <a:lnTo>
                    <a:pt x="3328" y="907"/>
                  </a:lnTo>
                  <a:lnTo>
                    <a:pt x="3328" y="907"/>
                  </a:lnTo>
                  <a:lnTo>
                    <a:pt x="3333" y="889"/>
                  </a:lnTo>
                  <a:lnTo>
                    <a:pt x="3336" y="870"/>
                  </a:lnTo>
                  <a:lnTo>
                    <a:pt x="3334" y="802"/>
                  </a:lnTo>
                  <a:lnTo>
                    <a:pt x="3322" y="0"/>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 name="Freeform 64"/>
            <p:cNvSpPr>
              <a:spLocks/>
            </p:cNvSpPr>
            <p:nvPr/>
          </p:nvSpPr>
          <p:spPr bwMode="auto">
            <a:xfrm>
              <a:off x="3417888" y="1366838"/>
              <a:ext cx="5357813" cy="1836738"/>
            </a:xfrm>
            <a:custGeom>
              <a:avLst/>
              <a:gdLst>
                <a:gd name="T0" fmla="*/ 3354 w 3375"/>
                <a:gd name="T1" fmla="*/ 355 h 1157"/>
                <a:gd name="T2" fmla="*/ 3356 w 3375"/>
                <a:gd name="T3" fmla="*/ 288 h 1157"/>
                <a:gd name="T4" fmla="*/ 3348 w 3375"/>
                <a:gd name="T5" fmla="*/ 250 h 1157"/>
                <a:gd name="T6" fmla="*/ 3341 w 3375"/>
                <a:gd name="T7" fmla="*/ 226 h 1157"/>
                <a:gd name="T8" fmla="*/ 3330 w 3375"/>
                <a:gd name="T9" fmla="*/ 201 h 1157"/>
                <a:gd name="T10" fmla="*/ 3318 w 3375"/>
                <a:gd name="T11" fmla="*/ 180 h 1157"/>
                <a:gd name="T12" fmla="*/ 3304 w 3375"/>
                <a:gd name="T13" fmla="*/ 158 h 1157"/>
                <a:gd name="T14" fmla="*/ 3289 w 3375"/>
                <a:gd name="T15" fmla="*/ 139 h 1157"/>
                <a:gd name="T16" fmla="*/ 3265 w 3375"/>
                <a:gd name="T17" fmla="*/ 115 h 1157"/>
                <a:gd name="T18" fmla="*/ 3238 w 3375"/>
                <a:gd name="T19" fmla="*/ 93 h 1157"/>
                <a:gd name="T20" fmla="*/ 3210 w 3375"/>
                <a:gd name="T21" fmla="*/ 75 h 1157"/>
                <a:gd name="T22" fmla="*/ 3179 w 3375"/>
                <a:gd name="T23" fmla="*/ 60 h 1157"/>
                <a:gd name="T24" fmla="*/ 3145 w 3375"/>
                <a:gd name="T25" fmla="*/ 49 h 1157"/>
                <a:gd name="T26" fmla="*/ 3111 w 3375"/>
                <a:gd name="T27" fmla="*/ 41 h 1157"/>
                <a:gd name="T28" fmla="*/ 3076 w 3375"/>
                <a:gd name="T29" fmla="*/ 37 h 1157"/>
                <a:gd name="T30" fmla="*/ 3040 w 3375"/>
                <a:gd name="T31" fmla="*/ 37 h 1157"/>
                <a:gd name="T32" fmla="*/ 336 w 3375"/>
                <a:gd name="T33" fmla="*/ 34 h 1157"/>
                <a:gd name="T34" fmla="*/ 301 w 3375"/>
                <a:gd name="T35" fmla="*/ 34 h 1157"/>
                <a:gd name="T36" fmla="*/ 264 w 3375"/>
                <a:gd name="T37" fmla="*/ 38 h 1157"/>
                <a:gd name="T38" fmla="*/ 230 w 3375"/>
                <a:gd name="T39" fmla="*/ 46 h 1157"/>
                <a:gd name="T40" fmla="*/ 198 w 3375"/>
                <a:gd name="T41" fmla="*/ 58 h 1157"/>
                <a:gd name="T42" fmla="*/ 167 w 3375"/>
                <a:gd name="T43" fmla="*/ 73 h 1157"/>
                <a:gd name="T44" fmla="*/ 137 w 3375"/>
                <a:gd name="T45" fmla="*/ 91 h 1157"/>
                <a:gd name="T46" fmla="*/ 110 w 3375"/>
                <a:gd name="T47" fmla="*/ 112 h 1157"/>
                <a:gd name="T48" fmla="*/ 86 w 3375"/>
                <a:gd name="T49" fmla="*/ 137 h 1157"/>
                <a:gd name="T50" fmla="*/ 71 w 3375"/>
                <a:gd name="T51" fmla="*/ 157 h 1157"/>
                <a:gd name="T52" fmla="*/ 58 w 3375"/>
                <a:gd name="T53" fmla="*/ 177 h 1157"/>
                <a:gd name="T54" fmla="*/ 45 w 3375"/>
                <a:gd name="T55" fmla="*/ 199 h 1157"/>
                <a:gd name="T56" fmla="*/ 35 w 3375"/>
                <a:gd name="T57" fmla="*/ 223 h 1157"/>
                <a:gd name="T58" fmla="*/ 28 w 3375"/>
                <a:gd name="T59" fmla="*/ 247 h 1157"/>
                <a:gd name="T60" fmla="*/ 20 w 3375"/>
                <a:gd name="T61" fmla="*/ 285 h 1157"/>
                <a:gd name="T62" fmla="*/ 31 w 3375"/>
                <a:gd name="T63" fmla="*/ 1157 h 1157"/>
                <a:gd name="T64" fmla="*/ 0 w 3375"/>
                <a:gd name="T65" fmla="*/ 260 h 1157"/>
                <a:gd name="T66" fmla="*/ 4 w 3375"/>
                <a:gd name="T67" fmla="*/ 241 h 1157"/>
                <a:gd name="T68" fmla="*/ 8 w 3375"/>
                <a:gd name="T69" fmla="*/ 222 h 1157"/>
                <a:gd name="T70" fmla="*/ 16 w 3375"/>
                <a:gd name="T71" fmla="*/ 197 h 1157"/>
                <a:gd name="T72" fmla="*/ 25 w 3375"/>
                <a:gd name="T73" fmla="*/ 174 h 1157"/>
                <a:gd name="T74" fmla="*/ 37 w 3375"/>
                <a:gd name="T75" fmla="*/ 152 h 1157"/>
                <a:gd name="T76" fmla="*/ 59 w 3375"/>
                <a:gd name="T77" fmla="*/ 120 h 1157"/>
                <a:gd name="T78" fmla="*/ 86 w 3375"/>
                <a:gd name="T79" fmla="*/ 92 h 1157"/>
                <a:gd name="T80" fmla="*/ 110 w 3375"/>
                <a:gd name="T81" fmla="*/ 72 h 1157"/>
                <a:gd name="T82" fmla="*/ 163 w 3375"/>
                <a:gd name="T83" fmla="*/ 37 h 1157"/>
                <a:gd name="T84" fmla="*/ 207 w 3375"/>
                <a:gd name="T85" fmla="*/ 18 h 1157"/>
                <a:gd name="T86" fmla="*/ 238 w 3375"/>
                <a:gd name="T87" fmla="*/ 8 h 1157"/>
                <a:gd name="T88" fmla="*/ 270 w 3375"/>
                <a:gd name="T89" fmla="*/ 2 h 1157"/>
                <a:gd name="T90" fmla="*/ 303 w 3375"/>
                <a:gd name="T91" fmla="*/ 0 h 1157"/>
                <a:gd name="T92" fmla="*/ 3057 w 3375"/>
                <a:gd name="T93" fmla="*/ 0 h 1157"/>
                <a:gd name="T94" fmla="*/ 3073 w 3375"/>
                <a:gd name="T95" fmla="*/ 0 h 1157"/>
                <a:gd name="T96" fmla="*/ 3106 w 3375"/>
                <a:gd name="T97" fmla="*/ 3 h 1157"/>
                <a:gd name="T98" fmla="*/ 3138 w 3375"/>
                <a:gd name="T99" fmla="*/ 8 h 1157"/>
                <a:gd name="T100" fmla="*/ 3169 w 3375"/>
                <a:gd name="T101" fmla="*/ 18 h 1157"/>
                <a:gd name="T102" fmla="*/ 3213 w 3375"/>
                <a:gd name="T103" fmla="*/ 38 h 1157"/>
                <a:gd name="T104" fmla="*/ 3267 w 3375"/>
                <a:gd name="T105" fmla="*/ 73 h 1157"/>
                <a:gd name="T106" fmla="*/ 3289 w 3375"/>
                <a:gd name="T107" fmla="*/ 95 h 1157"/>
                <a:gd name="T108" fmla="*/ 3316 w 3375"/>
                <a:gd name="T109" fmla="*/ 123 h 1157"/>
                <a:gd name="T110" fmla="*/ 3338 w 3375"/>
                <a:gd name="T111" fmla="*/ 154 h 1157"/>
                <a:gd name="T112" fmla="*/ 3350 w 3375"/>
                <a:gd name="T113" fmla="*/ 176 h 1157"/>
                <a:gd name="T114" fmla="*/ 3360 w 3375"/>
                <a:gd name="T115" fmla="*/ 200 h 1157"/>
                <a:gd name="T116" fmla="*/ 3368 w 3375"/>
                <a:gd name="T117" fmla="*/ 224 h 1157"/>
                <a:gd name="T118" fmla="*/ 3372 w 3375"/>
                <a:gd name="T119" fmla="*/ 243 h 1157"/>
                <a:gd name="T120" fmla="*/ 3373 w 3375"/>
                <a:gd name="T121" fmla="*/ 330 h 1157"/>
                <a:gd name="T122" fmla="*/ 3342 w 3375"/>
                <a:gd name="T123" fmla="*/ 1157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5" h="1157">
                  <a:moveTo>
                    <a:pt x="3342" y="1157"/>
                  </a:moveTo>
                  <a:lnTo>
                    <a:pt x="3354" y="355"/>
                  </a:lnTo>
                  <a:lnTo>
                    <a:pt x="3356" y="288"/>
                  </a:lnTo>
                  <a:lnTo>
                    <a:pt x="3356" y="288"/>
                  </a:lnTo>
                  <a:lnTo>
                    <a:pt x="3353" y="269"/>
                  </a:lnTo>
                  <a:lnTo>
                    <a:pt x="3348" y="250"/>
                  </a:lnTo>
                  <a:lnTo>
                    <a:pt x="3348" y="250"/>
                  </a:lnTo>
                  <a:lnTo>
                    <a:pt x="3341" y="226"/>
                  </a:lnTo>
                  <a:lnTo>
                    <a:pt x="3341" y="226"/>
                  </a:lnTo>
                  <a:lnTo>
                    <a:pt x="3330" y="201"/>
                  </a:lnTo>
                  <a:lnTo>
                    <a:pt x="3330" y="201"/>
                  </a:lnTo>
                  <a:lnTo>
                    <a:pt x="3318" y="180"/>
                  </a:lnTo>
                  <a:lnTo>
                    <a:pt x="3318" y="180"/>
                  </a:lnTo>
                  <a:lnTo>
                    <a:pt x="3304" y="158"/>
                  </a:lnTo>
                  <a:lnTo>
                    <a:pt x="3289" y="139"/>
                  </a:lnTo>
                  <a:lnTo>
                    <a:pt x="3289" y="139"/>
                  </a:lnTo>
                  <a:lnTo>
                    <a:pt x="3277" y="127"/>
                  </a:lnTo>
                  <a:lnTo>
                    <a:pt x="3265" y="115"/>
                  </a:lnTo>
                  <a:lnTo>
                    <a:pt x="3252" y="104"/>
                  </a:lnTo>
                  <a:lnTo>
                    <a:pt x="3238" y="93"/>
                  </a:lnTo>
                  <a:lnTo>
                    <a:pt x="3225" y="84"/>
                  </a:lnTo>
                  <a:lnTo>
                    <a:pt x="3210" y="75"/>
                  </a:lnTo>
                  <a:lnTo>
                    <a:pt x="3194" y="66"/>
                  </a:lnTo>
                  <a:lnTo>
                    <a:pt x="3179" y="60"/>
                  </a:lnTo>
                  <a:lnTo>
                    <a:pt x="3163" y="54"/>
                  </a:lnTo>
                  <a:lnTo>
                    <a:pt x="3145" y="49"/>
                  </a:lnTo>
                  <a:lnTo>
                    <a:pt x="3129" y="44"/>
                  </a:lnTo>
                  <a:lnTo>
                    <a:pt x="3111" y="41"/>
                  </a:lnTo>
                  <a:lnTo>
                    <a:pt x="3094" y="38"/>
                  </a:lnTo>
                  <a:lnTo>
                    <a:pt x="3076" y="37"/>
                  </a:lnTo>
                  <a:lnTo>
                    <a:pt x="3057" y="35"/>
                  </a:lnTo>
                  <a:lnTo>
                    <a:pt x="3040" y="37"/>
                  </a:lnTo>
                  <a:lnTo>
                    <a:pt x="336" y="34"/>
                  </a:lnTo>
                  <a:lnTo>
                    <a:pt x="336" y="34"/>
                  </a:lnTo>
                  <a:lnTo>
                    <a:pt x="318" y="34"/>
                  </a:lnTo>
                  <a:lnTo>
                    <a:pt x="301" y="34"/>
                  </a:lnTo>
                  <a:lnTo>
                    <a:pt x="282" y="37"/>
                  </a:lnTo>
                  <a:lnTo>
                    <a:pt x="264" y="38"/>
                  </a:lnTo>
                  <a:lnTo>
                    <a:pt x="248" y="42"/>
                  </a:lnTo>
                  <a:lnTo>
                    <a:pt x="230" y="46"/>
                  </a:lnTo>
                  <a:lnTo>
                    <a:pt x="214" y="52"/>
                  </a:lnTo>
                  <a:lnTo>
                    <a:pt x="198" y="58"/>
                  </a:lnTo>
                  <a:lnTo>
                    <a:pt x="182" y="65"/>
                  </a:lnTo>
                  <a:lnTo>
                    <a:pt x="167" y="73"/>
                  </a:lnTo>
                  <a:lnTo>
                    <a:pt x="152" y="81"/>
                  </a:lnTo>
                  <a:lnTo>
                    <a:pt x="137" y="91"/>
                  </a:lnTo>
                  <a:lnTo>
                    <a:pt x="124" y="102"/>
                  </a:lnTo>
                  <a:lnTo>
                    <a:pt x="110" y="112"/>
                  </a:lnTo>
                  <a:lnTo>
                    <a:pt x="98" y="125"/>
                  </a:lnTo>
                  <a:lnTo>
                    <a:pt x="86" y="137"/>
                  </a:lnTo>
                  <a:lnTo>
                    <a:pt x="86" y="137"/>
                  </a:lnTo>
                  <a:lnTo>
                    <a:pt x="71" y="157"/>
                  </a:lnTo>
                  <a:lnTo>
                    <a:pt x="58" y="177"/>
                  </a:lnTo>
                  <a:lnTo>
                    <a:pt x="58" y="177"/>
                  </a:lnTo>
                  <a:lnTo>
                    <a:pt x="45" y="199"/>
                  </a:lnTo>
                  <a:lnTo>
                    <a:pt x="45" y="199"/>
                  </a:lnTo>
                  <a:lnTo>
                    <a:pt x="35" y="223"/>
                  </a:lnTo>
                  <a:lnTo>
                    <a:pt x="35" y="223"/>
                  </a:lnTo>
                  <a:lnTo>
                    <a:pt x="28" y="247"/>
                  </a:lnTo>
                  <a:lnTo>
                    <a:pt x="28" y="247"/>
                  </a:lnTo>
                  <a:lnTo>
                    <a:pt x="22" y="266"/>
                  </a:lnTo>
                  <a:lnTo>
                    <a:pt x="20" y="285"/>
                  </a:lnTo>
                  <a:lnTo>
                    <a:pt x="21" y="353"/>
                  </a:lnTo>
                  <a:lnTo>
                    <a:pt x="31" y="1157"/>
                  </a:lnTo>
                  <a:lnTo>
                    <a:pt x="13" y="1157"/>
                  </a:lnTo>
                  <a:lnTo>
                    <a:pt x="0" y="260"/>
                  </a:lnTo>
                  <a:lnTo>
                    <a:pt x="0" y="260"/>
                  </a:lnTo>
                  <a:lnTo>
                    <a:pt x="4" y="241"/>
                  </a:lnTo>
                  <a:lnTo>
                    <a:pt x="8" y="222"/>
                  </a:lnTo>
                  <a:lnTo>
                    <a:pt x="8" y="222"/>
                  </a:lnTo>
                  <a:lnTo>
                    <a:pt x="16" y="197"/>
                  </a:lnTo>
                  <a:lnTo>
                    <a:pt x="16" y="197"/>
                  </a:lnTo>
                  <a:lnTo>
                    <a:pt x="25" y="174"/>
                  </a:lnTo>
                  <a:lnTo>
                    <a:pt x="25" y="174"/>
                  </a:lnTo>
                  <a:lnTo>
                    <a:pt x="37" y="152"/>
                  </a:lnTo>
                  <a:lnTo>
                    <a:pt x="37" y="152"/>
                  </a:lnTo>
                  <a:lnTo>
                    <a:pt x="48" y="135"/>
                  </a:lnTo>
                  <a:lnTo>
                    <a:pt x="59" y="120"/>
                  </a:lnTo>
                  <a:lnTo>
                    <a:pt x="72" y="106"/>
                  </a:lnTo>
                  <a:lnTo>
                    <a:pt x="86" y="92"/>
                  </a:lnTo>
                  <a:lnTo>
                    <a:pt x="86" y="92"/>
                  </a:lnTo>
                  <a:lnTo>
                    <a:pt x="110" y="72"/>
                  </a:lnTo>
                  <a:lnTo>
                    <a:pt x="136" y="53"/>
                  </a:lnTo>
                  <a:lnTo>
                    <a:pt x="163" y="37"/>
                  </a:lnTo>
                  <a:lnTo>
                    <a:pt x="193" y="23"/>
                  </a:lnTo>
                  <a:lnTo>
                    <a:pt x="207" y="18"/>
                  </a:lnTo>
                  <a:lnTo>
                    <a:pt x="222" y="12"/>
                  </a:lnTo>
                  <a:lnTo>
                    <a:pt x="238" y="8"/>
                  </a:lnTo>
                  <a:lnTo>
                    <a:pt x="253" y="4"/>
                  </a:lnTo>
                  <a:lnTo>
                    <a:pt x="270" y="2"/>
                  </a:lnTo>
                  <a:lnTo>
                    <a:pt x="286" y="0"/>
                  </a:lnTo>
                  <a:lnTo>
                    <a:pt x="303" y="0"/>
                  </a:lnTo>
                  <a:lnTo>
                    <a:pt x="319" y="0"/>
                  </a:lnTo>
                  <a:lnTo>
                    <a:pt x="3057" y="0"/>
                  </a:lnTo>
                  <a:lnTo>
                    <a:pt x="3057" y="0"/>
                  </a:lnTo>
                  <a:lnTo>
                    <a:pt x="3073" y="0"/>
                  </a:lnTo>
                  <a:lnTo>
                    <a:pt x="3090" y="0"/>
                  </a:lnTo>
                  <a:lnTo>
                    <a:pt x="3106" y="3"/>
                  </a:lnTo>
                  <a:lnTo>
                    <a:pt x="3122" y="6"/>
                  </a:lnTo>
                  <a:lnTo>
                    <a:pt x="3138" y="8"/>
                  </a:lnTo>
                  <a:lnTo>
                    <a:pt x="3153" y="12"/>
                  </a:lnTo>
                  <a:lnTo>
                    <a:pt x="3169" y="18"/>
                  </a:lnTo>
                  <a:lnTo>
                    <a:pt x="3184" y="25"/>
                  </a:lnTo>
                  <a:lnTo>
                    <a:pt x="3213" y="38"/>
                  </a:lnTo>
                  <a:lnTo>
                    <a:pt x="3241" y="56"/>
                  </a:lnTo>
                  <a:lnTo>
                    <a:pt x="3267" y="73"/>
                  </a:lnTo>
                  <a:lnTo>
                    <a:pt x="3289" y="95"/>
                  </a:lnTo>
                  <a:lnTo>
                    <a:pt x="3289" y="95"/>
                  </a:lnTo>
                  <a:lnTo>
                    <a:pt x="3303" y="108"/>
                  </a:lnTo>
                  <a:lnTo>
                    <a:pt x="3316" y="123"/>
                  </a:lnTo>
                  <a:lnTo>
                    <a:pt x="3327" y="138"/>
                  </a:lnTo>
                  <a:lnTo>
                    <a:pt x="3338" y="154"/>
                  </a:lnTo>
                  <a:lnTo>
                    <a:pt x="3338" y="154"/>
                  </a:lnTo>
                  <a:lnTo>
                    <a:pt x="3350" y="176"/>
                  </a:lnTo>
                  <a:lnTo>
                    <a:pt x="3350" y="176"/>
                  </a:lnTo>
                  <a:lnTo>
                    <a:pt x="3360" y="200"/>
                  </a:lnTo>
                  <a:lnTo>
                    <a:pt x="3360" y="200"/>
                  </a:lnTo>
                  <a:lnTo>
                    <a:pt x="3368" y="224"/>
                  </a:lnTo>
                  <a:lnTo>
                    <a:pt x="3368" y="224"/>
                  </a:lnTo>
                  <a:lnTo>
                    <a:pt x="3372" y="243"/>
                  </a:lnTo>
                  <a:lnTo>
                    <a:pt x="3375" y="262"/>
                  </a:lnTo>
                  <a:lnTo>
                    <a:pt x="3373" y="330"/>
                  </a:lnTo>
                  <a:lnTo>
                    <a:pt x="3360" y="1157"/>
                  </a:lnTo>
                  <a:lnTo>
                    <a:pt x="3342" y="1157"/>
                  </a:lnTo>
                  <a:close/>
                </a:path>
              </a:pathLst>
            </a:custGeom>
            <a:solidFill>
              <a:srgbClr val="0161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 name="Freeform 65"/>
            <p:cNvSpPr>
              <a:spLocks/>
            </p:cNvSpPr>
            <p:nvPr/>
          </p:nvSpPr>
          <p:spPr bwMode="auto">
            <a:xfrm>
              <a:off x="3417888" y="1366838"/>
              <a:ext cx="5357813" cy="1836738"/>
            </a:xfrm>
            <a:custGeom>
              <a:avLst/>
              <a:gdLst>
                <a:gd name="T0" fmla="*/ 3354 w 3375"/>
                <a:gd name="T1" fmla="*/ 355 h 1157"/>
                <a:gd name="T2" fmla="*/ 3356 w 3375"/>
                <a:gd name="T3" fmla="*/ 288 h 1157"/>
                <a:gd name="T4" fmla="*/ 3348 w 3375"/>
                <a:gd name="T5" fmla="*/ 250 h 1157"/>
                <a:gd name="T6" fmla="*/ 3341 w 3375"/>
                <a:gd name="T7" fmla="*/ 226 h 1157"/>
                <a:gd name="T8" fmla="*/ 3330 w 3375"/>
                <a:gd name="T9" fmla="*/ 201 h 1157"/>
                <a:gd name="T10" fmla="*/ 3318 w 3375"/>
                <a:gd name="T11" fmla="*/ 180 h 1157"/>
                <a:gd name="T12" fmla="*/ 3304 w 3375"/>
                <a:gd name="T13" fmla="*/ 158 h 1157"/>
                <a:gd name="T14" fmla="*/ 3289 w 3375"/>
                <a:gd name="T15" fmla="*/ 139 h 1157"/>
                <a:gd name="T16" fmla="*/ 3265 w 3375"/>
                <a:gd name="T17" fmla="*/ 115 h 1157"/>
                <a:gd name="T18" fmla="*/ 3238 w 3375"/>
                <a:gd name="T19" fmla="*/ 93 h 1157"/>
                <a:gd name="T20" fmla="*/ 3210 w 3375"/>
                <a:gd name="T21" fmla="*/ 75 h 1157"/>
                <a:gd name="T22" fmla="*/ 3179 w 3375"/>
                <a:gd name="T23" fmla="*/ 60 h 1157"/>
                <a:gd name="T24" fmla="*/ 3145 w 3375"/>
                <a:gd name="T25" fmla="*/ 49 h 1157"/>
                <a:gd name="T26" fmla="*/ 3111 w 3375"/>
                <a:gd name="T27" fmla="*/ 41 h 1157"/>
                <a:gd name="T28" fmla="*/ 3076 w 3375"/>
                <a:gd name="T29" fmla="*/ 37 h 1157"/>
                <a:gd name="T30" fmla="*/ 3040 w 3375"/>
                <a:gd name="T31" fmla="*/ 37 h 1157"/>
                <a:gd name="T32" fmla="*/ 336 w 3375"/>
                <a:gd name="T33" fmla="*/ 34 h 1157"/>
                <a:gd name="T34" fmla="*/ 301 w 3375"/>
                <a:gd name="T35" fmla="*/ 34 h 1157"/>
                <a:gd name="T36" fmla="*/ 264 w 3375"/>
                <a:gd name="T37" fmla="*/ 38 h 1157"/>
                <a:gd name="T38" fmla="*/ 230 w 3375"/>
                <a:gd name="T39" fmla="*/ 46 h 1157"/>
                <a:gd name="T40" fmla="*/ 198 w 3375"/>
                <a:gd name="T41" fmla="*/ 58 h 1157"/>
                <a:gd name="T42" fmla="*/ 167 w 3375"/>
                <a:gd name="T43" fmla="*/ 73 h 1157"/>
                <a:gd name="T44" fmla="*/ 137 w 3375"/>
                <a:gd name="T45" fmla="*/ 91 h 1157"/>
                <a:gd name="T46" fmla="*/ 110 w 3375"/>
                <a:gd name="T47" fmla="*/ 112 h 1157"/>
                <a:gd name="T48" fmla="*/ 86 w 3375"/>
                <a:gd name="T49" fmla="*/ 137 h 1157"/>
                <a:gd name="T50" fmla="*/ 71 w 3375"/>
                <a:gd name="T51" fmla="*/ 157 h 1157"/>
                <a:gd name="T52" fmla="*/ 58 w 3375"/>
                <a:gd name="T53" fmla="*/ 177 h 1157"/>
                <a:gd name="T54" fmla="*/ 45 w 3375"/>
                <a:gd name="T55" fmla="*/ 199 h 1157"/>
                <a:gd name="T56" fmla="*/ 35 w 3375"/>
                <a:gd name="T57" fmla="*/ 223 h 1157"/>
                <a:gd name="T58" fmla="*/ 28 w 3375"/>
                <a:gd name="T59" fmla="*/ 247 h 1157"/>
                <a:gd name="T60" fmla="*/ 20 w 3375"/>
                <a:gd name="T61" fmla="*/ 285 h 1157"/>
                <a:gd name="T62" fmla="*/ 31 w 3375"/>
                <a:gd name="T63" fmla="*/ 1157 h 1157"/>
                <a:gd name="T64" fmla="*/ 0 w 3375"/>
                <a:gd name="T65" fmla="*/ 260 h 1157"/>
                <a:gd name="T66" fmla="*/ 4 w 3375"/>
                <a:gd name="T67" fmla="*/ 241 h 1157"/>
                <a:gd name="T68" fmla="*/ 8 w 3375"/>
                <a:gd name="T69" fmla="*/ 222 h 1157"/>
                <a:gd name="T70" fmla="*/ 16 w 3375"/>
                <a:gd name="T71" fmla="*/ 197 h 1157"/>
                <a:gd name="T72" fmla="*/ 25 w 3375"/>
                <a:gd name="T73" fmla="*/ 174 h 1157"/>
                <a:gd name="T74" fmla="*/ 37 w 3375"/>
                <a:gd name="T75" fmla="*/ 152 h 1157"/>
                <a:gd name="T76" fmla="*/ 59 w 3375"/>
                <a:gd name="T77" fmla="*/ 120 h 1157"/>
                <a:gd name="T78" fmla="*/ 86 w 3375"/>
                <a:gd name="T79" fmla="*/ 92 h 1157"/>
                <a:gd name="T80" fmla="*/ 110 w 3375"/>
                <a:gd name="T81" fmla="*/ 72 h 1157"/>
                <a:gd name="T82" fmla="*/ 163 w 3375"/>
                <a:gd name="T83" fmla="*/ 37 h 1157"/>
                <a:gd name="T84" fmla="*/ 207 w 3375"/>
                <a:gd name="T85" fmla="*/ 18 h 1157"/>
                <a:gd name="T86" fmla="*/ 238 w 3375"/>
                <a:gd name="T87" fmla="*/ 8 h 1157"/>
                <a:gd name="T88" fmla="*/ 270 w 3375"/>
                <a:gd name="T89" fmla="*/ 2 h 1157"/>
                <a:gd name="T90" fmla="*/ 303 w 3375"/>
                <a:gd name="T91" fmla="*/ 0 h 1157"/>
                <a:gd name="T92" fmla="*/ 3057 w 3375"/>
                <a:gd name="T93" fmla="*/ 0 h 1157"/>
                <a:gd name="T94" fmla="*/ 3073 w 3375"/>
                <a:gd name="T95" fmla="*/ 0 h 1157"/>
                <a:gd name="T96" fmla="*/ 3106 w 3375"/>
                <a:gd name="T97" fmla="*/ 3 h 1157"/>
                <a:gd name="T98" fmla="*/ 3138 w 3375"/>
                <a:gd name="T99" fmla="*/ 8 h 1157"/>
                <a:gd name="T100" fmla="*/ 3169 w 3375"/>
                <a:gd name="T101" fmla="*/ 18 h 1157"/>
                <a:gd name="T102" fmla="*/ 3213 w 3375"/>
                <a:gd name="T103" fmla="*/ 38 h 1157"/>
                <a:gd name="T104" fmla="*/ 3267 w 3375"/>
                <a:gd name="T105" fmla="*/ 73 h 1157"/>
                <a:gd name="T106" fmla="*/ 3289 w 3375"/>
                <a:gd name="T107" fmla="*/ 95 h 1157"/>
                <a:gd name="T108" fmla="*/ 3316 w 3375"/>
                <a:gd name="T109" fmla="*/ 123 h 1157"/>
                <a:gd name="T110" fmla="*/ 3338 w 3375"/>
                <a:gd name="T111" fmla="*/ 154 h 1157"/>
                <a:gd name="T112" fmla="*/ 3350 w 3375"/>
                <a:gd name="T113" fmla="*/ 176 h 1157"/>
                <a:gd name="T114" fmla="*/ 3360 w 3375"/>
                <a:gd name="T115" fmla="*/ 200 h 1157"/>
                <a:gd name="T116" fmla="*/ 3368 w 3375"/>
                <a:gd name="T117" fmla="*/ 224 h 1157"/>
                <a:gd name="T118" fmla="*/ 3372 w 3375"/>
                <a:gd name="T119" fmla="*/ 243 h 1157"/>
                <a:gd name="T120" fmla="*/ 3373 w 3375"/>
                <a:gd name="T121" fmla="*/ 330 h 1157"/>
                <a:gd name="T122" fmla="*/ 3342 w 3375"/>
                <a:gd name="T123" fmla="*/ 1157 h 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75" h="1157">
                  <a:moveTo>
                    <a:pt x="3342" y="1157"/>
                  </a:moveTo>
                  <a:lnTo>
                    <a:pt x="3354" y="355"/>
                  </a:lnTo>
                  <a:lnTo>
                    <a:pt x="3356" y="288"/>
                  </a:lnTo>
                  <a:lnTo>
                    <a:pt x="3356" y="288"/>
                  </a:lnTo>
                  <a:lnTo>
                    <a:pt x="3353" y="269"/>
                  </a:lnTo>
                  <a:lnTo>
                    <a:pt x="3348" y="250"/>
                  </a:lnTo>
                  <a:lnTo>
                    <a:pt x="3348" y="250"/>
                  </a:lnTo>
                  <a:lnTo>
                    <a:pt x="3341" y="226"/>
                  </a:lnTo>
                  <a:lnTo>
                    <a:pt x="3341" y="226"/>
                  </a:lnTo>
                  <a:lnTo>
                    <a:pt x="3330" y="201"/>
                  </a:lnTo>
                  <a:lnTo>
                    <a:pt x="3330" y="201"/>
                  </a:lnTo>
                  <a:lnTo>
                    <a:pt x="3318" y="180"/>
                  </a:lnTo>
                  <a:lnTo>
                    <a:pt x="3318" y="180"/>
                  </a:lnTo>
                  <a:lnTo>
                    <a:pt x="3304" y="158"/>
                  </a:lnTo>
                  <a:lnTo>
                    <a:pt x="3289" y="139"/>
                  </a:lnTo>
                  <a:lnTo>
                    <a:pt x="3289" y="139"/>
                  </a:lnTo>
                  <a:lnTo>
                    <a:pt x="3277" y="127"/>
                  </a:lnTo>
                  <a:lnTo>
                    <a:pt x="3265" y="115"/>
                  </a:lnTo>
                  <a:lnTo>
                    <a:pt x="3252" y="104"/>
                  </a:lnTo>
                  <a:lnTo>
                    <a:pt x="3238" y="93"/>
                  </a:lnTo>
                  <a:lnTo>
                    <a:pt x="3225" y="84"/>
                  </a:lnTo>
                  <a:lnTo>
                    <a:pt x="3210" y="75"/>
                  </a:lnTo>
                  <a:lnTo>
                    <a:pt x="3194" y="66"/>
                  </a:lnTo>
                  <a:lnTo>
                    <a:pt x="3179" y="60"/>
                  </a:lnTo>
                  <a:lnTo>
                    <a:pt x="3163" y="54"/>
                  </a:lnTo>
                  <a:lnTo>
                    <a:pt x="3145" y="49"/>
                  </a:lnTo>
                  <a:lnTo>
                    <a:pt x="3129" y="44"/>
                  </a:lnTo>
                  <a:lnTo>
                    <a:pt x="3111" y="41"/>
                  </a:lnTo>
                  <a:lnTo>
                    <a:pt x="3094" y="38"/>
                  </a:lnTo>
                  <a:lnTo>
                    <a:pt x="3076" y="37"/>
                  </a:lnTo>
                  <a:lnTo>
                    <a:pt x="3057" y="35"/>
                  </a:lnTo>
                  <a:lnTo>
                    <a:pt x="3040" y="37"/>
                  </a:lnTo>
                  <a:lnTo>
                    <a:pt x="336" y="34"/>
                  </a:lnTo>
                  <a:lnTo>
                    <a:pt x="336" y="34"/>
                  </a:lnTo>
                  <a:lnTo>
                    <a:pt x="318" y="34"/>
                  </a:lnTo>
                  <a:lnTo>
                    <a:pt x="301" y="34"/>
                  </a:lnTo>
                  <a:lnTo>
                    <a:pt x="282" y="37"/>
                  </a:lnTo>
                  <a:lnTo>
                    <a:pt x="264" y="38"/>
                  </a:lnTo>
                  <a:lnTo>
                    <a:pt x="248" y="42"/>
                  </a:lnTo>
                  <a:lnTo>
                    <a:pt x="230" y="46"/>
                  </a:lnTo>
                  <a:lnTo>
                    <a:pt x="214" y="52"/>
                  </a:lnTo>
                  <a:lnTo>
                    <a:pt x="198" y="58"/>
                  </a:lnTo>
                  <a:lnTo>
                    <a:pt x="182" y="65"/>
                  </a:lnTo>
                  <a:lnTo>
                    <a:pt x="167" y="73"/>
                  </a:lnTo>
                  <a:lnTo>
                    <a:pt x="152" y="81"/>
                  </a:lnTo>
                  <a:lnTo>
                    <a:pt x="137" y="91"/>
                  </a:lnTo>
                  <a:lnTo>
                    <a:pt x="124" y="102"/>
                  </a:lnTo>
                  <a:lnTo>
                    <a:pt x="110" y="112"/>
                  </a:lnTo>
                  <a:lnTo>
                    <a:pt x="98" y="125"/>
                  </a:lnTo>
                  <a:lnTo>
                    <a:pt x="86" y="137"/>
                  </a:lnTo>
                  <a:lnTo>
                    <a:pt x="86" y="137"/>
                  </a:lnTo>
                  <a:lnTo>
                    <a:pt x="71" y="157"/>
                  </a:lnTo>
                  <a:lnTo>
                    <a:pt x="58" y="177"/>
                  </a:lnTo>
                  <a:lnTo>
                    <a:pt x="58" y="177"/>
                  </a:lnTo>
                  <a:lnTo>
                    <a:pt x="45" y="199"/>
                  </a:lnTo>
                  <a:lnTo>
                    <a:pt x="45" y="199"/>
                  </a:lnTo>
                  <a:lnTo>
                    <a:pt x="35" y="223"/>
                  </a:lnTo>
                  <a:lnTo>
                    <a:pt x="35" y="223"/>
                  </a:lnTo>
                  <a:lnTo>
                    <a:pt x="28" y="247"/>
                  </a:lnTo>
                  <a:lnTo>
                    <a:pt x="28" y="247"/>
                  </a:lnTo>
                  <a:lnTo>
                    <a:pt x="22" y="266"/>
                  </a:lnTo>
                  <a:lnTo>
                    <a:pt x="20" y="285"/>
                  </a:lnTo>
                  <a:lnTo>
                    <a:pt x="21" y="353"/>
                  </a:lnTo>
                  <a:lnTo>
                    <a:pt x="31" y="1157"/>
                  </a:lnTo>
                  <a:lnTo>
                    <a:pt x="13" y="1157"/>
                  </a:lnTo>
                  <a:lnTo>
                    <a:pt x="0" y="260"/>
                  </a:lnTo>
                  <a:lnTo>
                    <a:pt x="0" y="260"/>
                  </a:lnTo>
                  <a:lnTo>
                    <a:pt x="4" y="241"/>
                  </a:lnTo>
                  <a:lnTo>
                    <a:pt x="8" y="222"/>
                  </a:lnTo>
                  <a:lnTo>
                    <a:pt x="8" y="222"/>
                  </a:lnTo>
                  <a:lnTo>
                    <a:pt x="16" y="197"/>
                  </a:lnTo>
                  <a:lnTo>
                    <a:pt x="16" y="197"/>
                  </a:lnTo>
                  <a:lnTo>
                    <a:pt x="25" y="174"/>
                  </a:lnTo>
                  <a:lnTo>
                    <a:pt x="25" y="174"/>
                  </a:lnTo>
                  <a:lnTo>
                    <a:pt x="37" y="152"/>
                  </a:lnTo>
                  <a:lnTo>
                    <a:pt x="37" y="152"/>
                  </a:lnTo>
                  <a:lnTo>
                    <a:pt x="48" y="135"/>
                  </a:lnTo>
                  <a:lnTo>
                    <a:pt x="59" y="120"/>
                  </a:lnTo>
                  <a:lnTo>
                    <a:pt x="72" y="106"/>
                  </a:lnTo>
                  <a:lnTo>
                    <a:pt x="86" y="92"/>
                  </a:lnTo>
                  <a:lnTo>
                    <a:pt x="86" y="92"/>
                  </a:lnTo>
                  <a:lnTo>
                    <a:pt x="110" y="72"/>
                  </a:lnTo>
                  <a:lnTo>
                    <a:pt x="136" y="53"/>
                  </a:lnTo>
                  <a:lnTo>
                    <a:pt x="163" y="37"/>
                  </a:lnTo>
                  <a:lnTo>
                    <a:pt x="193" y="23"/>
                  </a:lnTo>
                  <a:lnTo>
                    <a:pt x="207" y="18"/>
                  </a:lnTo>
                  <a:lnTo>
                    <a:pt x="222" y="12"/>
                  </a:lnTo>
                  <a:lnTo>
                    <a:pt x="238" y="8"/>
                  </a:lnTo>
                  <a:lnTo>
                    <a:pt x="253" y="4"/>
                  </a:lnTo>
                  <a:lnTo>
                    <a:pt x="270" y="2"/>
                  </a:lnTo>
                  <a:lnTo>
                    <a:pt x="286" y="0"/>
                  </a:lnTo>
                  <a:lnTo>
                    <a:pt x="303" y="0"/>
                  </a:lnTo>
                  <a:lnTo>
                    <a:pt x="319" y="0"/>
                  </a:lnTo>
                  <a:lnTo>
                    <a:pt x="3057" y="0"/>
                  </a:lnTo>
                  <a:lnTo>
                    <a:pt x="3057" y="0"/>
                  </a:lnTo>
                  <a:lnTo>
                    <a:pt x="3073" y="0"/>
                  </a:lnTo>
                  <a:lnTo>
                    <a:pt x="3090" y="0"/>
                  </a:lnTo>
                  <a:lnTo>
                    <a:pt x="3106" y="3"/>
                  </a:lnTo>
                  <a:lnTo>
                    <a:pt x="3122" y="6"/>
                  </a:lnTo>
                  <a:lnTo>
                    <a:pt x="3138" y="8"/>
                  </a:lnTo>
                  <a:lnTo>
                    <a:pt x="3153" y="12"/>
                  </a:lnTo>
                  <a:lnTo>
                    <a:pt x="3169" y="18"/>
                  </a:lnTo>
                  <a:lnTo>
                    <a:pt x="3184" y="25"/>
                  </a:lnTo>
                  <a:lnTo>
                    <a:pt x="3213" y="38"/>
                  </a:lnTo>
                  <a:lnTo>
                    <a:pt x="3241" y="56"/>
                  </a:lnTo>
                  <a:lnTo>
                    <a:pt x="3267" y="73"/>
                  </a:lnTo>
                  <a:lnTo>
                    <a:pt x="3289" y="95"/>
                  </a:lnTo>
                  <a:lnTo>
                    <a:pt x="3289" y="95"/>
                  </a:lnTo>
                  <a:lnTo>
                    <a:pt x="3303" y="108"/>
                  </a:lnTo>
                  <a:lnTo>
                    <a:pt x="3316" y="123"/>
                  </a:lnTo>
                  <a:lnTo>
                    <a:pt x="3327" y="138"/>
                  </a:lnTo>
                  <a:lnTo>
                    <a:pt x="3338" y="154"/>
                  </a:lnTo>
                  <a:lnTo>
                    <a:pt x="3338" y="154"/>
                  </a:lnTo>
                  <a:lnTo>
                    <a:pt x="3350" y="176"/>
                  </a:lnTo>
                  <a:lnTo>
                    <a:pt x="3350" y="176"/>
                  </a:lnTo>
                  <a:lnTo>
                    <a:pt x="3360" y="200"/>
                  </a:lnTo>
                  <a:lnTo>
                    <a:pt x="3360" y="200"/>
                  </a:lnTo>
                  <a:lnTo>
                    <a:pt x="3368" y="224"/>
                  </a:lnTo>
                  <a:lnTo>
                    <a:pt x="3368" y="224"/>
                  </a:lnTo>
                  <a:lnTo>
                    <a:pt x="3372" y="243"/>
                  </a:lnTo>
                  <a:lnTo>
                    <a:pt x="3375" y="262"/>
                  </a:lnTo>
                  <a:lnTo>
                    <a:pt x="3373" y="330"/>
                  </a:lnTo>
                  <a:lnTo>
                    <a:pt x="3360" y="1157"/>
                  </a:lnTo>
                  <a:lnTo>
                    <a:pt x="3342" y="11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 name="Freeform 66"/>
            <p:cNvSpPr>
              <a:spLocks/>
            </p:cNvSpPr>
            <p:nvPr/>
          </p:nvSpPr>
          <p:spPr bwMode="auto">
            <a:xfrm>
              <a:off x="3449638" y="1420813"/>
              <a:ext cx="5295900" cy="1782763"/>
            </a:xfrm>
            <a:custGeom>
              <a:avLst/>
              <a:gdLst>
                <a:gd name="T0" fmla="*/ 1 w 3336"/>
                <a:gd name="T1" fmla="*/ 319 h 1123"/>
                <a:gd name="T2" fmla="*/ 0 w 3336"/>
                <a:gd name="T3" fmla="*/ 251 h 1123"/>
                <a:gd name="T4" fmla="*/ 8 w 3336"/>
                <a:gd name="T5" fmla="*/ 213 h 1123"/>
                <a:gd name="T6" fmla="*/ 15 w 3336"/>
                <a:gd name="T7" fmla="*/ 189 h 1123"/>
                <a:gd name="T8" fmla="*/ 25 w 3336"/>
                <a:gd name="T9" fmla="*/ 165 h 1123"/>
                <a:gd name="T10" fmla="*/ 38 w 3336"/>
                <a:gd name="T11" fmla="*/ 143 h 1123"/>
                <a:gd name="T12" fmla="*/ 51 w 3336"/>
                <a:gd name="T13" fmla="*/ 123 h 1123"/>
                <a:gd name="T14" fmla="*/ 66 w 3336"/>
                <a:gd name="T15" fmla="*/ 103 h 1123"/>
                <a:gd name="T16" fmla="*/ 90 w 3336"/>
                <a:gd name="T17" fmla="*/ 78 h 1123"/>
                <a:gd name="T18" fmla="*/ 117 w 3336"/>
                <a:gd name="T19" fmla="*/ 57 h 1123"/>
                <a:gd name="T20" fmla="*/ 147 w 3336"/>
                <a:gd name="T21" fmla="*/ 39 h 1123"/>
                <a:gd name="T22" fmla="*/ 178 w 3336"/>
                <a:gd name="T23" fmla="*/ 24 h 1123"/>
                <a:gd name="T24" fmla="*/ 210 w 3336"/>
                <a:gd name="T25" fmla="*/ 12 h 1123"/>
                <a:gd name="T26" fmla="*/ 244 w 3336"/>
                <a:gd name="T27" fmla="*/ 4 h 1123"/>
                <a:gd name="T28" fmla="*/ 281 w 3336"/>
                <a:gd name="T29" fmla="*/ 0 h 1123"/>
                <a:gd name="T30" fmla="*/ 316 w 3336"/>
                <a:gd name="T31" fmla="*/ 0 h 1123"/>
                <a:gd name="T32" fmla="*/ 3020 w 3336"/>
                <a:gd name="T33" fmla="*/ 0 h 1123"/>
                <a:gd name="T34" fmla="*/ 3056 w 3336"/>
                <a:gd name="T35" fmla="*/ 1 h 1123"/>
                <a:gd name="T36" fmla="*/ 3091 w 3336"/>
                <a:gd name="T37" fmla="*/ 5 h 1123"/>
                <a:gd name="T38" fmla="*/ 3125 w 3336"/>
                <a:gd name="T39" fmla="*/ 14 h 1123"/>
                <a:gd name="T40" fmla="*/ 3159 w 3336"/>
                <a:gd name="T41" fmla="*/ 26 h 1123"/>
                <a:gd name="T42" fmla="*/ 3190 w 3336"/>
                <a:gd name="T43" fmla="*/ 41 h 1123"/>
                <a:gd name="T44" fmla="*/ 3218 w 3336"/>
                <a:gd name="T45" fmla="*/ 59 h 1123"/>
                <a:gd name="T46" fmla="*/ 3245 w 3336"/>
                <a:gd name="T47" fmla="*/ 81 h 1123"/>
                <a:gd name="T48" fmla="*/ 3269 w 3336"/>
                <a:gd name="T49" fmla="*/ 105 h 1123"/>
                <a:gd name="T50" fmla="*/ 3284 w 3336"/>
                <a:gd name="T51" fmla="*/ 124 h 1123"/>
                <a:gd name="T52" fmla="*/ 3298 w 3336"/>
                <a:gd name="T53" fmla="*/ 146 h 1123"/>
                <a:gd name="T54" fmla="*/ 3310 w 3336"/>
                <a:gd name="T55" fmla="*/ 167 h 1123"/>
                <a:gd name="T56" fmla="*/ 3321 w 3336"/>
                <a:gd name="T57" fmla="*/ 192 h 1123"/>
                <a:gd name="T58" fmla="*/ 3328 w 3336"/>
                <a:gd name="T59" fmla="*/ 216 h 1123"/>
                <a:gd name="T60" fmla="*/ 3336 w 3336"/>
                <a:gd name="T61" fmla="*/ 254 h 1123"/>
                <a:gd name="T62" fmla="*/ 3322 w 3336"/>
                <a:gd name="T63"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1123"/>
                  </a:moveTo>
                  <a:lnTo>
                    <a:pt x="1" y="319"/>
                  </a:lnTo>
                  <a:lnTo>
                    <a:pt x="0" y="251"/>
                  </a:lnTo>
                  <a:lnTo>
                    <a:pt x="0" y="251"/>
                  </a:lnTo>
                  <a:lnTo>
                    <a:pt x="2" y="232"/>
                  </a:lnTo>
                  <a:lnTo>
                    <a:pt x="8" y="213"/>
                  </a:lnTo>
                  <a:lnTo>
                    <a:pt x="8" y="213"/>
                  </a:lnTo>
                  <a:lnTo>
                    <a:pt x="15" y="189"/>
                  </a:lnTo>
                  <a:lnTo>
                    <a:pt x="15" y="189"/>
                  </a:lnTo>
                  <a:lnTo>
                    <a:pt x="25" y="165"/>
                  </a:lnTo>
                  <a:lnTo>
                    <a:pt x="25" y="165"/>
                  </a:lnTo>
                  <a:lnTo>
                    <a:pt x="38" y="143"/>
                  </a:lnTo>
                  <a:lnTo>
                    <a:pt x="38" y="143"/>
                  </a:lnTo>
                  <a:lnTo>
                    <a:pt x="51" y="123"/>
                  </a:lnTo>
                  <a:lnTo>
                    <a:pt x="66" y="103"/>
                  </a:lnTo>
                  <a:lnTo>
                    <a:pt x="66" y="103"/>
                  </a:lnTo>
                  <a:lnTo>
                    <a:pt x="78" y="91"/>
                  </a:lnTo>
                  <a:lnTo>
                    <a:pt x="90" y="78"/>
                  </a:lnTo>
                  <a:lnTo>
                    <a:pt x="104" y="68"/>
                  </a:lnTo>
                  <a:lnTo>
                    <a:pt x="117" y="57"/>
                  </a:lnTo>
                  <a:lnTo>
                    <a:pt x="132" y="47"/>
                  </a:lnTo>
                  <a:lnTo>
                    <a:pt x="147" y="39"/>
                  </a:lnTo>
                  <a:lnTo>
                    <a:pt x="162" y="31"/>
                  </a:lnTo>
                  <a:lnTo>
                    <a:pt x="178" y="24"/>
                  </a:lnTo>
                  <a:lnTo>
                    <a:pt x="194" y="18"/>
                  </a:lnTo>
                  <a:lnTo>
                    <a:pt x="210" y="12"/>
                  </a:lnTo>
                  <a:lnTo>
                    <a:pt x="228" y="8"/>
                  </a:lnTo>
                  <a:lnTo>
                    <a:pt x="244" y="4"/>
                  </a:lnTo>
                  <a:lnTo>
                    <a:pt x="262" y="3"/>
                  </a:lnTo>
                  <a:lnTo>
                    <a:pt x="281" y="0"/>
                  </a:lnTo>
                  <a:lnTo>
                    <a:pt x="298" y="0"/>
                  </a:lnTo>
                  <a:lnTo>
                    <a:pt x="316" y="0"/>
                  </a:lnTo>
                  <a:lnTo>
                    <a:pt x="3020" y="0"/>
                  </a:lnTo>
                  <a:lnTo>
                    <a:pt x="3020" y="0"/>
                  </a:lnTo>
                  <a:lnTo>
                    <a:pt x="3037" y="0"/>
                  </a:lnTo>
                  <a:lnTo>
                    <a:pt x="3056" y="1"/>
                  </a:lnTo>
                  <a:lnTo>
                    <a:pt x="3074" y="3"/>
                  </a:lnTo>
                  <a:lnTo>
                    <a:pt x="3091" y="5"/>
                  </a:lnTo>
                  <a:lnTo>
                    <a:pt x="3109" y="8"/>
                  </a:lnTo>
                  <a:lnTo>
                    <a:pt x="3125" y="14"/>
                  </a:lnTo>
                  <a:lnTo>
                    <a:pt x="3143" y="19"/>
                  </a:lnTo>
                  <a:lnTo>
                    <a:pt x="3159" y="26"/>
                  </a:lnTo>
                  <a:lnTo>
                    <a:pt x="3174" y="32"/>
                  </a:lnTo>
                  <a:lnTo>
                    <a:pt x="3190" y="41"/>
                  </a:lnTo>
                  <a:lnTo>
                    <a:pt x="3205" y="50"/>
                  </a:lnTo>
                  <a:lnTo>
                    <a:pt x="3218" y="59"/>
                  </a:lnTo>
                  <a:lnTo>
                    <a:pt x="3232" y="70"/>
                  </a:lnTo>
                  <a:lnTo>
                    <a:pt x="3245" y="81"/>
                  </a:lnTo>
                  <a:lnTo>
                    <a:pt x="3257" y="93"/>
                  </a:lnTo>
                  <a:lnTo>
                    <a:pt x="3269" y="105"/>
                  </a:lnTo>
                  <a:lnTo>
                    <a:pt x="3269" y="105"/>
                  </a:lnTo>
                  <a:lnTo>
                    <a:pt x="3284" y="124"/>
                  </a:lnTo>
                  <a:lnTo>
                    <a:pt x="3298" y="146"/>
                  </a:lnTo>
                  <a:lnTo>
                    <a:pt x="3298" y="146"/>
                  </a:lnTo>
                  <a:lnTo>
                    <a:pt x="3310" y="167"/>
                  </a:lnTo>
                  <a:lnTo>
                    <a:pt x="3310" y="167"/>
                  </a:lnTo>
                  <a:lnTo>
                    <a:pt x="3321" y="192"/>
                  </a:lnTo>
                  <a:lnTo>
                    <a:pt x="3321" y="192"/>
                  </a:lnTo>
                  <a:lnTo>
                    <a:pt x="3328" y="216"/>
                  </a:lnTo>
                  <a:lnTo>
                    <a:pt x="3328" y="216"/>
                  </a:lnTo>
                  <a:lnTo>
                    <a:pt x="3333" y="235"/>
                  </a:lnTo>
                  <a:lnTo>
                    <a:pt x="3336" y="254"/>
                  </a:lnTo>
                  <a:lnTo>
                    <a:pt x="3334" y="321"/>
                  </a:lnTo>
                  <a:lnTo>
                    <a:pt x="3322" y="1123"/>
                  </a:lnTo>
                  <a:lnTo>
                    <a:pt x="11" y="1123"/>
                  </a:lnTo>
                  <a:close/>
                </a:path>
              </a:pathLst>
            </a:custGeom>
            <a:solidFill>
              <a:srgbClr val="1C8C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 name="Freeform 67"/>
            <p:cNvSpPr>
              <a:spLocks/>
            </p:cNvSpPr>
            <p:nvPr/>
          </p:nvSpPr>
          <p:spPr bwMode="auto">
            <a:xfrm>
              <a:off x="3449638" y="1420813"/>
              <a:ext cx="5295900" cy="1782763"/>
            </a:xfrm>
            <a:custGeom>
              <a:avLst/>
              <a:gdLst>
                <a:gd name="T0" fmla="*/ 1 w 3336"/>
                <a:gd name="T1" fmla="*/ 319 h 1123"/>
                <a:gd name="T2" fmla="*/ 0 w 3336"/>
                <a:gd name="T3" fmla="*/ 251 h 1123"/>
                <a:gd name="T4" fmla="*/ 8 w 3336"/>
                <a:gd name="T5" fmla="*/ 213 h 1123"/>
                <a:gd name="T6" fmla="*/ 15 w 3336"/>
                <a:gd name="T7" fmla="*/ 189 h 1123"/>
                <a:gd name="T8" fmla="*/ 25 w 3336"/>
                <a:gd name="T9" fmla="*/ 165 h 1123"/>
                <a:gd name="T10" fmla="*/ 38 w 3336"/>
                <a:gd name="T11" fmla="*/ 143 h 1123"/>
                <a:gd name="T12" fmla="*/ 51 w 3336"/>
                <a:gd name="T13" fmla="*/ 123 h 1123"/>
                <a:gd name="T14" fmla="*/ 66 w 3336"/>
                <a:gd name="T15" fmla="*/ 103 h 1123"/>
                <a:gd name="T16" fmla="*/ 90 w 3336"/>
                <a:gd name="T17" fmla="*/ 78 h 1123"/>
                <a:gd name="T18" fmla="*/ 117 w 3336"/>
                <a:gd name="T19" fmla="*/ 57 h 1123"/>
                <a:gd name="T20" fmla="*/ 147 w 3336"/>
                <a:gd name="T21" fmla="*/ 39 h 1123"/>
                <a:gd name="T22" fmla="*/ 178 w 3336"/>
                <a:gd name="T23" fmla="*/ 24 h 1123"/>
                <a:gd name="T24" fmla="*/ 210 w 3336"/>
                <a:gd name="T25" fmla="*/ 12 h 1123"/>
                <a:gd name="T26" fmla="*/ 244 w 3336"/>
                <a:gd name="T27" fmla="*/ 4 h 1123"/>
                <a:gd name="T28" fmla="*/ 281 w 3336"/>
                <a:gd name="T29" fmla="*/ 0 h 1123"/>
                <a:gd name="T30" fmla="*/ 316 w 3336"/>
                <a:gd name="T31" fmla="*/ 0 h 1123"/>
                <a:gd name="T32" fmla="*/ 3020 w 3336"/>
                <a:gd name="T33" fmla="*/ 0 h 1123"/>
                <a:gd name="T34" fmla="*/ 3056 w 3336"/>
                <a:gd name="T35" fmla="*/ 1 h 1123"/>
                <a:gd name="T36" fmla="*/ 3091 w 3336"/>
                <a:gd name="T37" fmla="*/ 5 h 1123"/>
                <a:gd name="T38" fmla="*/ 3125 w 3336"/>
                <a:gd name="T39" fmla="*/ 14 h 1123"/>
                <a:gd name="T40" fmla="*/ 3159 w 3336"/>
                <a:gd name="T41" fmla="*/ 26 h 1123"/>
                <a:gd name="T42" fmla="*/ 3190 w 3336"/>
                <a:gd name="T43" fmla="*/ 41 h 1123"/>
                <a:gd name="T44" fmla="*/ 3218 w 3336"/>
                <a:gd name="T45" fmla="*/ 59 h 1123"/>
                <a:gd name="T46" fmla="*/ 3245 w 3336"/>
                <a:gd name="T47" fmla="*/ 81 h 1123"/>
                <a:gd name="T48" fmla="*/ 3269 w 3336"/>
                <a:gd name="T49" fmla="*/ 105 h 1123"/>
                <a:gd name="T50" fmla="*/ 3284 w 3336"/>
                <a:gd name="T51" fmla="*/ 124 h 1123"/>
                <a:gd name="T52" fmla="*/ 3298 w 3336"/>
                <a:gd name="T53" fmla="*/ 146 h 1123"/>
                <a:gd name="T54" fmla="*/ 3310 w 3336"/>
                <a:gd name="T55" fmla="*/ 167 h 1123"/>
                <a:gd name="T56" fmla="*/ 3321 w 3336"/>
                <a:gd name="T57" fmla="*/ 192 h 1123"/>
                <a:gd name="T58" fmla="*/ 3328 w 3336"/>
                <a:gd name="T59" fmla="*/ 216 h 1123"/>
                <a:gd name="T60" fmla="*/ 3336 w 3336"/>
                <a:gd name="T61" fmla="*/ 254 h 1123"/>
                <a:gd name="T62" fmla="*/ 3322 w 3336"/>
                <a:gd name="T63" fmla="*/ 1123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6" h="1123">
                  <a:moveTo>
                    <a:pt x="11" y="1123"/>
                  </a:moveTo>
                  <a:lnTo>
                    <a:pt x="1" y="319"/>
                  </a:lnTo>
                  <a:lnTo>
                    <a:pt x="0" y="251"/>
                  </a:lnTo>
                  <a:lnTo>
                    <a:pt x="0" y="251"/>
                  </a:lnTo>
                  <a:lnTo>
                    <a:pt x="2" y="232"/>
                  </a:lnTo>
                  <a:lnTo>
                    <a:pt x="8" y="213"/>
                  </a:lnTo>
                  <a:lnTo>
                    <a:pt x="8" y="213"/>
                  </a:lnTo>
                  <a:lnTo>
                    <a:pt x="15" y="189"/>
                  </a:lnTo>
                  <a:lnTo>
                    <a:pt x="15" y="189"/>
                  </a:lnTo>
                  <a:lnTo>
                    <a:pt x="25" y="165"/>
                  </a:lnTo>
                  <a:lnTo>
                    <a:pt x="25" y="165"/>
                  </a:lnTo>
                  <a:lnTo>
                    <a:pt x="38" y="143"/>
                  </a:lnTo>
                  <a:lnTo>
                    <a:pt x="38" y="143"/>
                  </a:lnTo>
                  <a:lnTo>
                    <a:pt x="51" y="123"/>
                  </a:lnTo>
                  <a:lnTo>
                    <a:pt x="66" y="103"/>
                  </a:lnTo>
                  <a:lnTo>
                    <a:pt x="66" y="103"/>
                  </a:lnTo>
                  <a:lnTo>
                    <a:pt x="78" y="91"/>
                  </a:lnTo>
                  <a:lnTo>
                    <a:pt x="90" y="78"/>
                  </a:lnTo>
                  <a:lnTo>
                    <a:pt x="104" y="68"/>
                  </a:lnTo>
                  <a:lnTo>
                    <a:pt x="117" y="57"/>
                  </a:lnTo>
                  <a:lnTo>
                    <a:pt x="132" y="47"/>
                  </a:lnTo>
                  <a:lnTo>
                    <a:pt x="147" y="39"/>
                  </a:lnTo>
                  <a:lnTo>
                    <a:pt x="162" y="31"/>
                  </a:lnTo>
                  <a:lnTo>
                    <a:pt x="178" y="24"/>
                  </a:lnTo>
                  <a:lnTo>
                    <a:pt x="194" y="18"/>
                  </a:lnTo>
                  <a:lnTo>
                    <a:pt x="210" y="12"/>
                  </a:lnTo>
                  <a:lnTo>
                    <a:pt x="228" y="8"/>
                  </a:lnTo>
                  <a:lnTo>
                    <a:pt x="244" y="4"/>
                  </a:lnTo>
                  <a:lnTo>
                    <a:pt x="262" y="3"/>
                  </a:lnTo>
                  <a:lnTo>
                    <a:pt x="281" y="0"/>
                  </a:lnTo>
                  <a:lnTo>
                    <a:pt x="298" y="0"/>
                  </a:lnTo>
                  <a:lnTo>
                    <a:pt x="316" y="0"/>
                  </a:lnTo>
                  <a:lnTo>
                    <a:pt x="3020" y="0"/>
                  </a:lnTo>
                  <a:lnTo>
                    <a:pt x="3020" y="0"/>
                  </a:lnTo>
                  <a:lnTo>
                    <a:pt x="3037" y="0"/>
                  </a:lnTo>
                  <a:lnTo>
                    <a:pt x="3056" y="1"/>
                  </a:lnTo>
                  <a:lnTo>
                    <a:pt x="3074" y="3"/>
                  </a:lnTo>
                  <a:lnTo>
                    <a:pt x="3091" y="5"/>
                  </a:lnTo>
                  <a:lnTo>
                    <a:pt x="3109" y="8"/>
                  </a:lnTo>
                  <a:lnTo>
                    <a:pt x="3125" y="14"/>
                  </a:lnTo>
                  <a:lnTo>
                    <a:pt x="3143" y="19"/>
                  </a:lnTo>
                  <a:lnTo>
                    <a:pt x="3159" y="26"/>
                  </a:lnTo>
                  <a:lnTo>
                    <a:pt x="3174" y="32"/>
                  </a:lnTo>
                  <a:lnTo>
                    <a:pt x="3190" y="41"/>
                  </a:lnTo>
                  <a:lnTo>
                    <a:pt x="3205" y="50"/>
                  </a:lnTo>
                  <a:lnTo>
                    <a:pt x="3218" y="59"/>
                  </a:lnTo>
                  <a:lnTo>
                    <a:pt x="3232" y="70"/>
                  </a:lnTo>
                  <a:lnTo>
                    <a:pt x="3245" y="81"/>
                  </a:lnTo>
                  <a:lnTo>
                    <a:pt x="3257" y="93"/>
                  </a:lnTo>
                  <a:lnTo>
                    <a:pt x="3269" y="105"/>
                  </a:lnTo>
                  <a:lnTo>
                    <a:pt x="3269" y="105"/>
                  </a:lnTo>
                  <a:lnTo>
                    <a:pt x="3284" y="124"/>
                  </a:lnTo>
                  <a:lnTo>
                    <a:pt x="3298" y="146"/>
                  </a:lnTo>
                  <a:lnTo>
                    <a:pt x="3298" y="146"/>
                  </a:lnTo>
                  <a:lnTo>
                    <a:pt x="3310" y="167"/>
                  </a:lnTo>
                  <a:lnTo>
                    <a:pt x="3310" y="167"/>
                  </a:lnTo>
                  <a:lnTo>
                    <a:pt x="3321" y="192"/>
                  </a:lnTo>
                  <a:lnTo>
                    <a:pt x="3321" y="192"/>
                  </a:lnTo>
                  <a:lnTo>
                    <a:pt x="3328" y="216"/>
                  </a:lnTo>
                  <a:lnTo>
                    <a:pt x="3328" y="216"/>
                  </a:lnTo>
                  <a:lnTo>
                    <a:pt x="3333" y="235"/>
                  </a:lnTo>
                  <a:lnTo>
                    <a:pt x="3336" y="254"/>
                  </a:lnTo>
                  <a:lnTo>
                    <a:pt x="3334" y="321"/>
                  </a:lnTo>
                  <a:lnTo>
                    <a:pt x="3322" y="1123"/>
                  </a:lnTo>
                  <a:lnTo>
                    <a:pt x="11" y="112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 name="Freeform 68"/>
            <p:cNvSpPr>
              <a:spLocks/>
            </p:cNvSpPr>
            <p:nvPr/>
          </p:nvSpPr>
          <p:spPr bwMode="auto">
            <a:xfrm>
              <a:off x="3592513" y="4486275"/>
              <a:ext cx="611188" cy="71438"/>
            </a:xfrm>
            <a:custGeom>
              <a:avLst/>
              <a:gdLst>
                <a:gd name="T0" fmla="*/ 304 w 385"/>
                <a:gd name="T1" fmla="*/ 0 h 45"/>
                <a:gd name="T2" fmla="*/ 47 w 385"/>
                <a:gd name="T3" fmla="*/ 5 h 45"/>
                <a:gd name="T4" fmla="*/ 42 w 385"/>
                <a:gd name="T5" fmla="*/ 6 h 45"/>
                <a:gd name="T6" fmla="*/ 29 w 385"/>
                <a:gd name="T7" fmla="*/ 9 h 45"/>
                <a:gd name="T8" fmla="*/ 22 w 385"/>
                <a:gd name="T9" fmla="*/ 10 h 45"/>
                <a:gd name="T10" fmla="*/ 12 w 385"/>
                <a:gd name="T11" fmla="*/ 16 h 45"/>
                <a:gd name="T12" fmla="*/ 3 w 385"/>
                <a:gd name="T13" fmla="*/ 20 h 45"/>
                <a:gd name="T14" fmla="*/ 2 w 385"/>
                <a:gd name="T15" fmla="*/ 21 h 45"/>
                <a:gd name="T16" fmla="*/ 0 w 385"/>
                <a:gd name="T17" fmla="*/ 24 h 45"/>
                <a:gd name="T18" fmla="*/ 3 w 385"/>
                <a:gd name="T19" fmla="*/ 27 h 45"/>
                <a:gd name="T20" fmla="*/ 3 w 385"/>
                <a:gd name="T21" fmla="*/ 27 h 45"/>
                <a:gd name="T22" fmla="*/ 11 w 385"/>
                <a:gd name="T23" fmla="*/ 27 h 45"/>
                <a:gd name="T24" fmla="*/ 16 w 385"/>
                <a:gd name="T25" fmla="*/ 33 h 45"/>
                <a:gd name="T26" fmla="*/ 29 w 385"/>
                <a:gd name="T27" fmla="*/ 36 h 45"/>
                <a:gd name="T28" fmla="*/ 29 w 385"/>
                <a:gd name="T29" fmla="*/ 36 h 45"/>
                <a:gd name="T30" fmla="*/ 38 w 385"/>
                <a:gd name="T31" fmla="*/ 36 h 45"/>
                <a:gd name="T32" fmla="*/ 47 w 385"/>
                <a:gd name="T33" fmla="*/ 39 h 45"/>
                <a:gd name="T34" fmla="*/ 49 w 385"/>
                <a:gd name="T35" fmla="*/ 39 h 45"/>
                <a:gd name="T36" fmla="*/ 304 w 385"/>
                <a:gd name="T37" fmla="*/ 35 h 45"/>
                <a:gd name="T38" fmla="*/ 227 w 385"/>
                <a:gd name="T39" fmla="*/ 40 h 45"/>
                <a:gd name="T40" fmla="*/ 232 w 385"/>
                <a:gd name="T41" fmla="*/ 44 h 45"/>
                <a:gd name="T42" fmla="*/ 327 w 385"/>
                <a:gd name="T43" fmla="*/ 44 h 45"/>
                <a:gd name="T44" fmla="*/ 351 w 385"/>
                <a:gd name="T45" fmla="*/ 35 h 45"/>
                <a:gd name="T46" fmla="*/ 357 w 385"/>
                <a:gd name="T47" fmla="*/ 33 h 45"/>
                <a:gd name="T48" fmla="*/ 366 w 385"/>
                <a:gd name="T49" fmla="*/ 31 h 45"/>
                <a:gd name="T50" fmla="*/ 373 w 385"/>
                <a:gd name="T51" fmla="*/ 29 h 45"/>
                <a:gd name="T52" fmla="*/ 384 w 385"/>
                <a:gd name="T53" fmla="*/ 23 h 45"/>
                <a:gd name="T54" fmla="*/ 385 w 385"/>
                <a:gd name="T55" fmla="*/ 17 h 45"/>
                <a:gd name="T56" fmla="*/ 380 w 385"/>
                <a:gd name="T57" fmla="*/ 8 h 45"/>
                <a:gd name="T58" fmla="*/ 366 w 385"/>
                <a:gd name="T59" fmla="*/ 4 h 45"/>
                <a:gd name="T60" fmla="*/ 366 w 385"/>
                <a:gd name="T61" fmla="*/ 4 h 45"/>
                <a:gd name="T62" fmla="*/ 361 w 385"/>
                <a:gd name="T63" fmla="*/ 4 h 45"/>
                <a:gd name="T64" fmla="*/ 351 w 385"/>
                <a:gd name="T65" fmla="*/ 1 h 45"/>
                <a:gd name="T66" fmla="*/ 350 w 385"/>
                <a:gd name="T67" fmla="*/ 1 h 45"/>
                <a:gd name="T68" fmla="*/ 347 w 385"/>
                <a:gd name="T6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5" h="45">
                  <a:moveTo>
                    <a:pt x="347" y="0"/>
                  </a:moveTo>
                  <a:lnTo>
                    <a:pt x="304" y="0"/>
                  </a:lnTo>
                  <a:lnTo>
                    <a:pt x="305" y="1"/>
                  </a:lnTo>
                  <a:lnTo>
                    <a:pt x="47" y="5"/>
                  </a:lnTo>
                  <a:lnTo>
                    <a:pt x="47" y="5"/>
                  </a:lnTo>
                  <a:lnTo>
                    <a:pt x="42" y="6"/>
                  </a:lnTo>
                  <a:lnTo>
                    <a:pt x="38" y="9"/>
                  </a:lnTo>
                  <a:lnTo>
                    <a:pt x="29" y="9"/>
                  </a:lnTo>
                  <a:lnTo>
                    <a:pt x="29" y="9"/>
                  </a:lnTo>
                  <a:lnTo>
                    <a:pt x="22" y="10"/>
                  </a:lnTo>
                  <a:lnTo>
                    <a:pt x="16" y="13"/>
                  </a:lnTo>
                  <a:lnTo>
                    <a:pt x="12" y="16"/>
                  </a:lnTo>
                  <a:lnTo>
                    <a:pt x="10" y="20"/>
                  </a:lnTo>
                  <a:lnTo>
                    <a:pt x="3" y="20"/>
                  </a:lnTo>
                  <a:lnTo>
                    <a:pt x="3" y="20"/>
                  </a:lnTo>
                  <a:lnTo>
                    <a:pt x="2" y="21"/>
                  </a:lnTo>
                  <a:lnTo>
                    <a:pt x="0" y="24"/>
                  </a:lnTo>
                  <a:lnTo>
                    <a:pt x="0" y="24"/>
                  </a:lnTo>
                  <a:lnTo>
                    <a:pt x="2" y="25"/>
                  </a:lnTo>
                  <a:lnTo>
                    <a:pt x="3" y="27"/>
                  </a:lnTo>
                  <a:lnTo>
                    <a:pt x="3" y="27"/>
                  </a:lnTo>
                  <a:lnTo>
                    <a:pt x="3" y="27"/>
                  </a:lnTo>
                  <a:lnTo>
                    <a:pt x="11" y="27"/>
                  </a:lnTo>
                  <a:lnTo>
                    <a:pt x="11" y="27"/>
                  </a:lnTo>
                  <a:lnTo>
                    <a:pt x="12" y="31"/>
                  </a:lnTo>
                  <a:lnTo>
                    <a:pt x="16" y="33"/>
                  </a:lnTo>
                  <a:lnTo>
                    <a:pt x="22" y="36"/>
                  </a:lnTo>
                  <a:lnTo>
                    <a:pt x="29" y="36"/>
                  </a:lnTo>
                  <a:lnTo>
                    <a:pt x="29" y="36"/>
                  </a:lnTo>
                  <a:lnTo>
                    <a:pt x="29" y="36"/>
                  </a:lnTo>
                  <a:lnTo>
                    <a:pt x="38" y="36"/>
                  </a:lnTo>
                  <a:lnTo>
                    <a:pt x="38" y="36"/>
                  </a:lnTo>
                  <a:lnTo>
                    <a:pt x="43" y="39"/>
                  </a:lnTo>
                  <a:lnTo>
                    <a:pt x="47" y="39"/>
                  </a:lnTo>
                  <a:lnTo>
                    <a:pt x="47" y="39"/>
                  </a:lnTo>
                  <a:lnTo>
                    <a:pt x="49" y="39"/>
                  </a:lnTo>
                  <a:lnTo>
                    <a:pt x="304" y="35"/>
                  </a:lnTo>
                  <a:lnTo>
                    <a:pt x="304" y="35"/>
                  </a:lnTo>
                  <a:lnTo>
                    <a:pt x="303" y="39"/>
                  </a:lnTo>
                  <a:lnTo>
                    <a:pt x="227" y="40"/>
                  </a:lnTo>
                  <a:lnTo>
                    <a:pt x="227" y="40"/>
                  </a:lnTo>
                  <a:lnTo>
                    <a:pt x="232" y="44"/>
                  </a:lnTo>
                  <a:lnTo>
                    <a:pt x="235" y="45"/>
                  </a:lnTo>
                  <a:lnTo>
                    <a:pt x="327" y="44"/>
                  </a:lnTo>
                  <a:lnTo>
                    <a:pt x="347" y="35"/>
                  </a:lnTo>
                  <a:lnTo>
                    <a:pt x="351" y="35"/>
                  </a:lnTo>
                  <a:lnTo>
                    <a:pt x="351" y="35"/>
                  </a:lnTo>
                  <a:lnTo>
                    <a:pt x="357" y="33"/>
                  </a:lnTo>
                  <a:lnTo>
                    <a:pt x="361" y="31"/>
                  </a:lnTo>
                  <a:lnTo>
                    <a:pt x="366" y="31"/>
                  </a:lnTo>
                  <a:lnTo>
                    <a:pt x="366" y="31"/>
                  </a:lnTo>
                  <a:lnTo>
                    <a:pt x="373" y="29"/>
                  </a:lnTo>
                  <a:lnTo>
                    <a:pt x="380" y="27"/>
                  </a:lnTo>
                  <a:lnTo>
                    <a:pt x="384" y="23"/>
                  </a:lnTo>
                  <a:lnTo>
                    <a:pt x="385" y="17"/>
                  </a:lnTo>
                  <a:lnTo>
                    <a:pt x="385" y="17"/>
                  </a:lnTo>
                  <a:lnTo>
                    <a:pt x="384" y="12"/>
                  </a:lnTo>
                  <a:lnTo>
                    <a:pt x="380" y="8"/>
                  </a:lnTo>
                  <a:lnTo>
                    <a:pt x="373" y="5"/>
                  </a:lnTo>
                  <a:lnTo>
                    <a:pt x="366" y="4"/>
                  </a:lnTo>
                  <a:lnTo>
                    <a:pt x="366" y="4"/>
                  </a:lnTo>
                  <a:lnTo>
                    <a:pt x="366" y="4"/>
                  </a:lnTo>
                  <a:lnTo>
                    <a:pt x="361" y="4"/>
                  </a:lnTo>
                  <a:lnTo>
                    <a:pt x="361" y="4"/>
                  </a:lnTo>
                  <a:lnTo>
                    <a:pt x="357" y="1"/>
                  </a:lnTo>
                  <a:lnTo>
                    <a:pt x="351" y="1"/>
                  </a:lnTo>
                  <a:lnTo>
                    <a:pt x="351" y="1"/>
                  </a:lnTo>
                  <a:lnTo>
                    <a:pt x="350" y="1"/>
                  </a:lnTo>
                  <a:lnTo>
                    <a:pt x="347" y="1"/>
                  </a:lnTo>
                  <a:lnTo>
                    <a:pt x="347" y="1"/>
                  </a:lnTo>
                  <a:lnTo>
                    <a:pt x="34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 name="Freeform 69"/>
            <p:cNvSpPr>
              <a:spLocks/>
            </p:cNvSpPr>
            <p:nvPr/>
          </p:nvSpPr>
          <p:spPr bwMode="auto">
            <a:xfrm>
              <a:off x="3592513" y="4486275"/>
              <a:ext cx="611188" cy="71438"/>
            </a:xfrm>
            <a:custGeom>
              <a:avLst/>
              <a:gdLst>
                <a:gd name="T0" fmla="*/ 304 w 385"/>
                <a:gd name="T1" fmla="*/ 0 h 45"/>
                <a:gd name="T2" fmla="*/ 47 w 385"/>
                <a:gd name="T3" fmla="*/ 5 h 45"/>
                <a:gd name="T4" fmla="*/ 42 w 385"/>
                <a:gd name="T5" fmla="*/ 6 h 45"/>
                <a:gd name="T6" fmla="*/ 29 w 385"/>
                <a:gd name="T7" fmla="*/ 9 h 45"/>
                <a:gd name="T8" fmla="*/ 22 w 385"/>
                <a:gd name="T9" fmla="*/ 10 h 45"/>
                <a:gd name="T10" fmla="*/ 12 w 385"/>
                <a:gd name="T11" fmla="*/ 16 h 45"/>
                <a:gd name="T12" fmla="*/ 3 w 385"/>
                <a:gd name="T13" fmla="*/ 20 h 45"/>
                <a:gd name="T14" fmla="*/ 2 w 385"/>
                <a:gd name="T15" fmla="*/ 21 h 45"/>
                <a:gd name="T16" fmla="*/ 0 w 385"/>
                <a:gd name="T17" fmla="*/ 24 h 45"/>
                <a:gd name="T18" fmla="*/ 3 w 385"/>
                <a:gd name="T19" fmla="*/ 27 h 45"/>
                <a:gd name="T20" fmla="*/ 3 w 385"/>
                <a:gd name="T21" fmla="*/ 27 h 45"/>
                <a:gd name="T22" fmla="*/ 11 w 385"/>
                <a:gd name="T23" fmla="*/ 27 h 45"/>
                <a:gd name="T24" fmla="*/ 16 w 385"/>
                <a:gd name="T25" fmla="*/ 33 h 45"/>
                <a:gd name="T26" fmla="*/ 29 w 385"/>
                <a:gd name="T27" fmla="*/ 36 h 45"/>
                <a:gd name="T28" fmla="*/ 29 w 385"/>
                <a:gd name="T29" fmla="*/ 36 h 45"/>
                <a:gd name="T30" fmla="*/ 38 w 385"/>
                <a:gd name="T31" fmla="*/ 36 h 45"/>
                <a:gd name="T32" fmla="*/ 47 w 385"/>
                <a:gd name="T33" fmla="*/ 39 h 45"/>
                <a:gd name="T34" fmla="*/ 49 w 385"/>
                <a:gd name="T35" fmla="*/ 39 h 45"/>
                <a:gd name="T36" fmla="*/ 304 w 385"/>
                <a:gd name="T37" fmla="*/ 35 h 45"/>
                <a:gd name="T38" fmla="*/ 227 w 385"/>
                <a:gd name="T39" fmla="*/ 40 h 45"/>
                <a:gd name="T40" fmla="*/ 232 w 385"/>
                <a:gd name="T41" fmla="*/ 44 h 45"/>
                <a:gd name="T42" fmla="*/ 327 w 385"/>
                <a:gd name="T43" fmla="*/ 44 h 45"/>
                <a:gd name="T44" fmla="*/ 351 w 385"/>
                <a:gd name="T45" fmla="*/ 35 h 45"/>
                <a:gd name="T46" fmla="*/ 357 w 385"/>
                <a:gd name="T47" fmla="*/ 33 h 45"/>
                <a:gd name="T48" fmla="*/ 366 w 385"/>
                <a:gd name="T49" fmla="*/ 31 h 45"/>
                <a:gd name="T50" fmla="*/ 373 w 385"/>
                <a:gd name="T51" fmla="*/ 29 h 45"/>
                <a:gd name="T52" fmla="*/ 384 w 385"/>
                <a:gd name="T53" fmla="*/ 23 h 45"/>
                <a:gd name="T54" fmla="*/ 385 w 385"/>
                <a:gd name="T55" fmla="*/ 17 h 45"/>
                <a:gd name="T56" fmla="*/ 380 w 385"/>
                <a:gd name="T57" fmla="*/ 8 h 45"/>
                <a:gd name="T58" fmla="*/ 366 w 385"/>
                <a:gd name="T59" fmla="*/ 4 h 45"/>
                <a:gd name="T60" fmla="*/ 366 w 385"/>
                <a:gd name="T61" fmla="*/ 4 h 45"/>
                <a:gd name="T62" fmla="*/ 361 w 385"/>
                <a:gd name="T63" fmla="*/ 4 h 45"/>
                <a:gd name="T64" fmla="*/ 351 w 385"/>
                <a:gd name="T65" fmla="*/ 1 h 45"/>
                <a:gd name="T66" fmla="*/ 350 w 385"/>
                <a:gd name="T67" fmla="*/ 1 h 45"/>
                <a:gd name="T68" fmla="*/ 347 w 385"/>
                <a:gd name="T6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5" h="45">
                  <a:moveTo>
                    <a:pt x="347" y="0"/>
                  </a:moveTo>
                  <a:lnTo>
                    <a:pt x="304" y="0"/>
                  </a:lnTo>
                  <a:lnTo>
                    <a:pt x="305" y="1"/>
                  </a:lnTo>
                  <a:lnTo>
                    <a:pt x="47" y="5"/>
                  </a:lnTo>
                  <a:lnTo>
                    <a:pt x="47" y="5"/>
                  </a:lnTo>
                  <a:lnTo>
                    <a:pt x="42" y="6"/>
                  </a:lnTo>
                  <a:lnTo>
                    <a:pt x="38" y="9"/>
                  </a:lnTo>
                  <a:lnTo>
                    <a:pt x="29" y="9"/>
                  </a:lnTo>
                  <a:lnTo>
                    <a:pt x="29" y="9"/>
                  </a:lnTo>
                  <a:lnTo>
                    <a:pt x="22" y="10"/>
                  </a:lnTo>
                  <a:lnTo>
                    <a:pt x="16" y="13"/>
                  </a:lnTo>
                  <a:lnTo>
                    <a:pt x="12" y="16"/>
                  </a:lnTo>
                  <a:lnTo>
                    <a:pt x="10" y="20"/>
                  </a:lnTo>
                  <a:lnTo>
                    <a:pt x="3" y="20"/>
                  </a:lnTo>
                  <a:lnTo>
                    <a:pt x="3" y="20"/>
                  </a:lnTo>
                  <a:lnTo>
                    <a:pt x="2" y="21"/>
                  </a:lnTo>
                  <a:lnTo>
                    <a:pt x="0" y="24"/>
                  </a:lnTo>
                  <a:lnTo>
                    <a:pt x="0" y="24"/>
                  </a:lnTo>
                  <a:lnTo>
                    <a:pt x="2" y="25"/>
                  </a:lnTo>
                  <a:lnTo>
                    <a:pt x="3" y="27"/>
                  </a:lnTo>
                  <a:lnTo>
                    <a:pt x="3" y="27"/>
                  </a:lnTo>
                  <a:lnTo>
                    <a:pt x="3" y="27"/>
                  </a:lnTo>
                  <a:lnTo>
                    <a:pt x="11" y="27"/>
                  </a:lnTo>
                  <a:lnTo>
                    <a:pt x="11" y="27"/>
                  </a:lnTo>
                  <a:lnTo>
                    <a:pt x="12" y="31"/>
                  </a:lnTo>
                  <a:lnTo>
                    <a:pt x="16" y="33"/>
                  </a:lnTo>
                  <a:lnTo>
                    <a:pt x="22" y="36"/>
                  </a:lnTo>
                  <a:lnTo>
                    <a:pt x="29" y="36"/>
                  </a:lnTo>
                  <a:lnTo>
                    <a:pt x="29" y="36"/>
                  </a:lnTo>
                  <a:lnTo>
                    <a:pt x="29" y="36"/>
                  </a:lnTo>
                  <a:lnTo>
                    <a:pt x="38" y="36"/>
                  </a:lnTo>
                  <a:lnTo>
                    <a:pt x="38" y="36"/>
                  </a:lnTo>
                  <a:lnTo>
                    <a:pt x="43" y="39"/>
                  </a:lnTo>
                  <a:lnTo>
                    <a:pt x="47" y="39"/>
                  </a:lnTo>
                  <a:lnTo>
                    <a:pt x="47" y="39"/>
                  </a:lnTo>
                  <a:lnTo>
                    <a:pt x="49" y="39"/>
                  </a:lnTo>
                  <a:lnTo>
                    <a:pt x="304" y="35"/>
                  </a:lnTo>
                  <a:lnTo>
                    <a:pt x="304" y="35"/>
                  </a:lnTo>
                  <a:lnTo>
                    <a:pt x="303" y="39"/>
                  </a:lnTo>
                  <a:lnTo>
                    <a:pt x="227" y="40"/>
                  </a:lnTo>
                  <a:lnTo>
                    <a:pt x="227" y="40"/>
                  </a:lnTo>
                  <a:lnTo>
                    <a:pt x="232" y="44"/>
                  </a:lnTo>
                  <a:lnTo>
                    <a:pt x="235" y="45"/>
                  </a:lnTo>
                  <a:lnTo>
                    <a:pt x="327" y="44"/>
                  </a:lnTo>
                  <a:lnTo>
                    <a:pt x="347" y="35"/>
                  </a:lnTo>
                  <a:lnTo>
                    <a:pt x="351" y="35"/>
                  </a:lnTo>
                  <a:lnTo>
                    <a:pt x="351" y="35"/>
                  </a:lnTo>
                  <a:lnTo>
                    <a:pt x="357" y="33"/>
                  </a:lnTo>
                  <a:lnTo>
                    <a:pt x="361" y="31"/>
                  </a:lnTo>
                  <a:lnTo>
                    <a:pt x="366" y="31"/>
                  </a:lnTo>
                  <a:lnTo>
                    <a:pt x="366" y="31"/>
                  </a:lnTo>
                  <a:lnTo>
                    <a:pt x="373" y="29"/>
                  </a:lnTo>
                  <a:lnTo>
                    <a:pt x="380" y="27"/>
                  </a:lnTo>
                  <a:lnTo>
                    <a:pt x="384" y="23"/>
                  </a:lnTo>
                  <a:lnTo>
                    <a:pt x="385" y="17"/>
                  </a:lnTo>
                  <a:lnTo>
                    <a:pt x="385" y="17"/>
                  </a:lnTo>
                  <a:lnTo>
                    <a:pt x="384" y="12"/>
                  </a:lnTo>
                  <a:lnTo>
                    <a:pt x="380" y="8"/>
                  </a:lnTo>
                  <a:lnTo>
                    <a:pt x="373" y="5"/>
                  </a:lnTo>
                  <a:lnTo>
                    <a:pt x="366" y="4"/>
                  </a:lnTo>
                  <a:lnTo>
                    <a:pt x="366" y="4"/>
                  </a:lnTo>
                  <a:lnTo>
                    <a:pt x="366" y="4"/>
                  </a:lnTo>
                  <a:lnTo>
                    <a:pt x="361" y="4"/>
                  </a:lnTo>
                  <a:lnTo>
                    <a:pt x="361" y="4"/>
                  </a:lnTo>
                  <a:lnTo>
                    <a:pt x="357" y="1"/>
                  </a:lnTo>
                  <a:lnTo>
                    <a:pt x="351" y="1"/>
                  </a:lnTo>
                  <a:lnTo>
                    <a:pt x="351" y="1"/>
                  </a:lnTo>
                  <a:lnTo>
                    <a:pt x="350" y="1"/>
                  </a:lnTo>
                  <a:lnTo>
                    <a:pt x="347" y="1"/>
                  </a:lnTo>
                  <a:lnTo>
                    <a:pt x="347" y="1"/>
                  </a:lnTo>
                  <a:lnTo>
                    <a:pt x="3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 name="Freeform 70"/>
            <p:cNvSpPr>
              <a:spLocks/>
            </p:cNvSpPr>
            <p:nvPr/>
          </p:nvSpPr>
          <p:spPr bwMode="auto">
            <a:xfrm>
              <a:off x="3546475" y="4462463"/>
              <a:ext cx="26988" cy="7938"/>
            </a:xfrm>
            <a:custGeom>
              <a:avLst/>
              <a:gdLst>
                <a:gd name="T0" fmla="*/ 2 w 17"/>
                <a:gd name="T1" fmla="*/ 5 h 5"/>
                <a:gd name="T2" fmla="*/ 2 w 17"/>
                <a:gd name="T3" fmla="*/ 5 h 5"/>
                <a:gd name="T4" fmla="*/ 0 w 17"/>
                <a:gd name="T5" fmla="*/ 4 h 5"/>
                <a:gd name="T6" fmla="*/ 0 w 17"/>
                <a:gd name="T7" fmla="*/ 2 h 5"/>
                <a:gd name="T8" fmla="*/ 0 w 17"/>
                <a:gd name="T9" fmla="*/ 2 h 5"/>
                <a:gd name="T10" fmla="*/ 0 w 17"/>
                <a:gd name="T11" fmla="*/ 0 h 5"/>
                <a:gd name="T12" fmla="*/ 2 w 17"/>
                <a:gd name="T13" fmla="*/ 0 h 5"/>
                <a:gd name="T14" fmla="*/ 13 w 17"/>
                <a:gd name="T15" fmla="*/ 0 h 5"/>
                <a:gd name="T16" fmla="*/ 13 w 17"/>
                <a:gd name="T17" fmla="*/ 0 h 5"/>
                <a:gd name="T18" fmla="*/ 16 w 17"/>
                <a:gd name="T19" fmla="*/ 0 h 5"/>
                <a:gd name="T20" fmla="*/ 17 w 17"/>
                <a:gd name="T21" fmla="*/ 2 h 5"/>
                <a:gd name="T22" fmla="*/ 17 w 17"/>
                <a:gd name="T23" fmla="*/ 2 h 5"/>
                <a:gd name="T24" fmla="*/ 16 w 17"/>
                <a:gd name="T25" fmla="*/ 4 h 5"/>
                <a:gd name="T26" fmla="*/ 13 w 17"/>
                <a:gd name="T27" fmla="*/ 5 h 5"/>
                <a:gd name="T28" fmla="*/ 2 w 17"/>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5">
                  <a:moveTo>
                    <a:pt x="2" y="5"/>
                  </a:moveTo>
                  <a:lnTo>
                    <a:pt x="2" y="5"/>
                  </a:lnTo>
                  <a:lnTo>
                    <a:pt x="0" y="4"/>
                  </a:lnTo>
                  <a:lnTo>
                    <a:pt x="0" y="2"/>
                  </a:lnTo>
                  <a:lnTo>
                    <a:pt x="0" y="2"/>
                  </a:lnTo>
                  <a:lnTo>
                    <a:pt x="0" y="0"/>
                  </a:lnTo>
                  <a:lnTo>
                    <a:pt x="2" y="0"/>
                  </a:lnTo>
                  <a:lnTo>
                    <a:pt x="13" y="0"/>
                  </a:lnTo>
                  <a:lnTo>
                    <a:pt x="13" y="0"/>
                  </a:lnTo>
                  <a:lnTo>
                    <a:pt x="16" y="0"/>
                  </a:lnTo>
                  <a:lnTo>
                    <a:pt x="17" y="2"/>
                  </a:lnTo>
                  <a:lnTo>
                    <a:pt x="17" y="2"/>
                  </a:lnTo>
                  <a:lnTo>
                    <a:pt x="16" y="4"/>
                  </a:lnTo>
                  <a:lnTo>
                    <a:pt x="13" y="5"/>
                  </a:lnTo>
                  <a:lnTo>
                    <a:pt x="2" y="5"/>
                  </a:lnTo>
                  <a:close/>
                </a:path>
              </a:pathLst>
            </a:custGeom>
            <a:solidFill>
              <a:srgbClr val="648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 name="Freeform 71"/>
            <p:cNvSpPr>
              <a:spLocks/>
            </p:cNvSpPr>
            <p:nvPr/>
          </p:nvSpPr>
          <p:spPr bwMode="auto">
            <a:xfrm>
              <a:off x="3560763" y="4437063"/>
              <a:ext cx="595313" cy="49213"/>
            </a:xfrm>
            <a:custGeom>
              <a:avLst/>
              <a:gdLst>
                <a:gd name="T0" fmla="*/ 19 w 375"/>
                <a:gd name="T1" fmla="*/ 31 h 31"/>
                <a:gd name="T2" fmla="*/ 19 w 375"/>
                <a:gd name="T3" fmla="*/ 31 h 31"/>
                <a:gd name="T4" fmla="*/ 11 w 375"/>
                <a:gd name="T5" fmla="*/ 31 h 31"/>
                <a:gd name="T6" fmla="*/ 5 w 375"/>
                <a:gd name="T7" fmla="*/ 28 h 31"/>
                <a:gd name="T8" fmla="*/ 1 w 375"/>
                <a:gd name="T9" fmla="*/ 24 h 31"/>
                <a:gd name="T10" fmla="*/ 0 w 375"/>
                <a:gd name="T11" fmla="*/ 18 h 31"/>
                <a:gd name="T12" fmla="*/ 0 w 375"/>
                <a:gd name="T13" fmla="*/ 18 h 31"/>
                <a:gd name="T14" fmla="*/ 1 w 375"/>
                <a:gd name="T15" fmla="*/ 13 h 31"/>
                <a:gd name="T16" fmla="*/ 5 w 375"/>
                <a:gd name="T17" fmla="*/ 9 h 31"/>
                <a:gd name="T18" fmla="*/ 11 w 375"/>
                <a:gd name="T19" fmla="*/ 6 h 31"/>
                <a:gd name="T20" fmla="*/ 19 w 375"/>
                <a:gd name="T21" fmla="*/ 5 h 31"/>
                <a:gd name="T22" fmla="*/ 355 w 375"/>
                <a:gd name="T23" fmla="*/ 0 h 31"/>
                <a:gd name="T24" fmla="*/ 355 w 375"/>
                <a:gd name="T25" fmla="*/ 0 h 31"/>
                <a:gd name="T26" fmla="*/ 363 w 375"/>
                <a:gd name="T27" fmla="*/ 0 h 31"/>
                <a:gd name="T28" fmla="*/ 369 w 375"/>
                <a:gd name="T29" fmla="*/ 2 h 31"/>
                <a:gd name="T30" fmla="*/ 373 w 375"/>
                <a:gd name="T31" fmla="*/ 6 h 31"/>
                <a:gd name="T32" fmla="*/ 375 w 375"/>
                <a:gd name="T33" fmla="*/ 12 h 31"/>
                <a:gd name="T34" fmla="*/ 375 w 375"/>
                <a:gd name="T35" fmla="*/ 12 h 31"/>
                <a:gd name="T36" fmla="*/ 373 w 375"/>
                <a:gd name="T37" fmla="*/ 17 h 31"/>
                <a:gd name="T38" fmla="*/ 370 w 375"/>
                <a:gd name="T39" fmla="*/ 21 h 31"/>
                <a:gd name="T40" fmla="*/ 363 w 375"/>
                <a:gd name="T41" fmla="*/ 24 h 31"/>
                <a:gd name="T42" fmla="*/ 356 w 375"/>
                <a:gd name="T43" fmla="*/ 25 h 31"/>
                <a:gd name="T44" fmla="*/ 19 w 375"/>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31">
                  <a:moveTo>
                    <a:pt x="19" y="31"/>
                  </a:moveTo>
                  <a:lnTo>
                    <a:pt x="19" y="31"/>
                  </a:lnTo>
                  <a:lnTo>
                    <a:pt x="11" y="31"/>
                  </a:lnTo>
                  <a:lnTo>
                    <a:pt x="5" y="28"/>
                  </a:lnTo>
                  <a:lnTo>
                    <a:pt x="1" y="24"/>
                  </a:lnTo>
                  <a:lnTo>
                    <a:pt x="0" y="18"/>
                  </a:lnTo>
                  <a:lnTo>
                    <a:pt x="0" y="18"/>
                  </a:lnTo>
                  <a:lnTo>
                    <a:pt x="1" y="13"/>
                  </a:lnTo>
                  <a:lnTo>
                    <a:pt x="5" y="9"/>
                  </a:lnTo>
                  <a:lnTo>
                    <a:pt x="11" y="6"/>
                  </a:lnTo>
                  <a:lnTo>
                    <a:pt x="19" y="5"/>
                  </a:lnTo>
                  <a:lnTo>
                    <a:pt x="355" y="0"/>
                  </a:lnTo>
                  <a:lnTo>
                    <a:pt x="355" y="0"/>
                  </a:lnTo>
                  <a:lnTo>
                    <a:pt x="363" y="0"/>
                  </a:lnTo>
                  <a:lnTo>
                    <a:pt x="369" y="2"/>
                  </a:lnTo>
                  <a:lnTo>
                    <a:pt x="373" y="6"/>
                  </a:lnTo>
                  <a:lnTo>
                    <a:pt x="375" y="12"/>
                  </a:lnTo>
                  <a:lnTo>
                    <a:pt x="375" y="12"/>
                  </a:lnTo>
                  <a:lnTo>
                    <a:pt x="373" y="17"/>
                  </a:lnTo>
                  <a:lnTo>
                    <a:pt x="370" y="21"/>
                  </a:lnTo>
                  <a:lnTo>
                    <a:pt x="363" y="24"/>
                  </a:lnTo>
                  <a:lnTo>
                    <a:pt x="356" y="25"/>
                  </a:lnTo>
                  <a:lnTo>
                    <a:pt x="19" y="31"/>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 name="Freeform 72"/>
            <p:cNvSpPr>
              <a:spLocks/>
            </p:cNvSpPr>
            <p:nvPr/>
          </p:nvSpPr>
          <p:spPr bwMode="auto">
            <a:xfrm>
              <a:off x="3595688" y="4429125"/>
              <a:ext cx="533400" cy="63500"/>
            </a:xfrm>
            <a:custGeom>
              <a:avLst/>
              <a:gdLst>
                <a:gd name="T0" fmla="*/ 16 w 336"/>
                <a:gd name="T1" fmla="*/ 40 h 40"/>
                <a:gd name="T2" fmla="*/ 16 w 336"/>
                <a:gd name="T3" fmla="*/ 40 h 40"/>
                <a:gd name="T4" fmla="*/ 9 w 336"/>
                <a:gd name="T5" fmla="*/ 38 h 40"/>
                <a:gd name="T6" fmla="*/ 4 w 336"/>
                <a:gd name="T7" fmla="*/ 34 h 40"/>
                <a:gd name="T8" fmla="*/ 1 w 336"/>
                <a:gd name="T9" fmla="*/ 29 h 40"/>
                <a:gd name="T10" fmla="*/ 0 w 336"/>
                <a:gd name="T11" fmla="*/ 23 h 40"/>
                <a:gd name="T12" fmla="*/ 0 w 336"/>
                <a:gd name="T13" fmla="*/ 23 h 40"/>
                <a:gd name="T14" fmla="*/ 1 w 336"/>
                <a:gd name="T15" fmla="*/ 17 h 40"/>
                <a:gd name="T16" fmla="*/ 4 w 336"/>
                <a:gd name="T17" fmla="*/ 11 h 40"/>
                <a:gd name="T18" fmla="*/ 9 w 336"/>
                <a:gd name="T19" fmla="*/ 7 h 40"/>
                <a:gd name="T20" fmla="*/ 16 w 336"/>
                <a:gd name="T21" fmla="*/ 6 h 40"/>
                <a:gd name="T22" fmla="*/ 318 w 336"/>
                <a:gd name="T23" fmla="*/ 0 h 40"/>
                <a:gd name="T24" fmla="*/ 318 w 336"/>
                <a:gd name="T25" fmla="*/ 0 h 40"/>
                <a:gd name="T26" fmla="*/ 325 w 336"/>
                <a:gd name="T27" fmla="*/ 2 h 40"/>
                <a:gd name="T28" fmla="*/ 330 w 336"/>
                <a:gd name="T29" fmla="*/ 6 h 40"/>
                <a:gd name="T30" fmla="*/ 334 w 336"/>
                <a:gd name="T31" fmla="*/ 11 h 40"/>
                <a:gd name="T32" fmla="*/ 336 w 336"/>
                <a:gd name="T33" fmla="*/ 17 h 40"/>
                <a:gd name="T34" fmla="*/ 336 w 336"/>
                <a:gd name="T35" fmla="*/ 17 h 40"/>
                <a:gd name="T36" fmla="*/ 334 w 336"/>
                <a:gd name="T37" fmla="*/ 23 h 40"/>
                <a:gd name="T38" fmla="*/ 330 w 336"/>
                <a:gd name="T39" fmla="*/ 29 h 40"/>
                <a:gd name="T40" fmla="*/ 325 w 336"/>
                <a:gd name="T41" fmla="*/ 33 h 40"/>
                <a:gd name="T42" fmla="*/ 318 w 336"/>
                <a:gd name="T43" fmla="*/ 34 h 40"/>
                <a:gd name="T44" fmla="*/ 16 w 336"/>
                <a:gd name="T4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40">
                  <a:moveTo>
                    <a:pt x="16" y="40"/>
                  </a:moveTo>
                  <a:lnTo>
                    <a:pt x="16" y="40"/>
                  </a:lnTo>
                  <a:lnTo>
                    <a:pt x="9" y="38"/>
                  </a:lnTo>
                  <a:lnTo>
                    <a:pt x="4" y="34"/>
                  </a:lnTo>
                  <a:lnTo>
                    <a:pt x="1" y="29"/>
                  </a:lnTo>
                  <a:lnTo>
                    <a:pt x="0" y="23"/>
                  </a:lnTo>
                  <a:lnTo>
                    <a:pt x="0" y="23"/>
                  </a:lnTo>
                  <a:lnTo>
                    <a:pt x="1" y="17"/>
                  </a:lnTo>
                  <a:lnTo>
                    <a:pt x="4" y="11"/>
                  </a:lnTo>
                  <a:lnTo>
                    <a:pt x="9" y="7"/>
                  </a:lnTo>
                  <a:lnTo>
                    <a:pt x="16" y="6"/>
                  </a:lnTo>
                  <a:lnTo>
                    <a:pt x="318" y="0"/>
                  </a:lnTo>
                  <a:lnTo>
                    <a:pt x="318" y="0"/>
                  </a:lnTo>
                  <a:lnTo>
                    <a:pt x="325" y="2"/>
                  </a:lnTo>
                  <a:lnTo>
                    <a:pt x="330" y="6"/>
                  </a:lnTo>
                  <a:lnTo>
                    <a:pt x="334" y="11"/>
                  </a:lnTo>
                  <a:lnTo>
                    <a:pt x="336" y="17"/>
                  </a:lnTo>
                  <a:lnTo>
                    <a:pt x="336" y="17"/>
                  </a:lnTo>
                  <a:lnTo>
                    <a:pt x="334" y="23"/>
                  </a:lnTo>
                  <a:lnTo>
                    <a:pt x="330" y="29"/>
                  </a:lnTo>
                  <a:lnTo>
                    <a:pt x="325" y="33"/>
                  </a:lnTo>
                  <a:lnTo>
                    <a:pt x="318" y="34"/>
                  </a:lnTo>
                  <a:lnTo>
                    <a:pt x="16" y="40"/>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 name="Freeform 73"/>
            <p:cNvSpPr>
              <a:spLocks/>
            </p:cNvSpPr>
            <p:nvPr/>
          </p:nvSpPr>
          <p:spPr bwMode="auto">
            <a:xfrm>
              <a:off x="3905250" y="4427538"/>
              <a:ext cx="198438" cy="74613"/>
            </a:xfrm>
            <a:custGeom>
              <a:avLst/>
              <a:gdLst>
                <a:gd name="T0" fmla="*/ 120 w 125"/>
                <a:gd name="T1" fmla="*/ 35 h 47"/>
                <a:gd name="T2" fmla="*/ 99 w 125"/>
                <a:gd name="T3" fmla="*/ 46 h 47"/>
                <a:gd name="T4" fmla="*/ 8 w 125"/>
                <a:gd name="T5" fmla="*/ 47 h 47"/>
                <a:gd name="T6" fmla="*/ 8 w 125"/>
                <a:gd name="T7" fmla="*/ 47 h 47"/>
                <a:gd name="T8" fmla="*/ 6 w 125"/>
                <a:gd name="T9" fmla="*/ 45 h 47"/>
                <a:gd name="T10" fmla="*/ 0 w 125"/>
                <a:gd name="T11" fmla="*/ 41 h 47"/>
                <a:gd name="T12" fmla="*/ 76 w 125"/>
                <a:gd name="T13" fmla="*/ 39 h 47"/>
                <a:gd name="T14" fmla="*/ 76 w 125"/>
                <a:gd name="T15" fmla="*/ 39 h 47"/>
                <a:gd name="T16" fmla="*/ 77 w 125"/>
                <a:gd name="T17" fmla="*/ 37 h 47"/>
                <a:gd name="T18" fmla="*/ 80 w 125"/>
                <a:gd name="T19" fmla="*/ 28 h 47"/>
                <a:gd name="T20" fmla="*/ 81 w 125"/>
                <a:gd name="T21" fmla="*/ 23 h 47"/>
                <a:gd name="T22" fmla="*/ 81 w 125"/>
                <a:gd name="T23" fmla="*/ 16 h 47"/>
                <a:gd name="T24" fmla="*/ 80 w 125"/>
                <a:gd name="T25" fmla="*/ 8 h 47"/>
                <a:gd name="T26" fmla="*/ 77 w 125"/>
                <a:gd name="T27" fmla="*/ 1 h 47"/>
                <a:gd name="T28" fmla="*/ 120 w 125"/>
                <a:gd name="T29" fmla="*/ 0 h 47"/>
                <a:gd name="T30" fmla="*/ 120 w 125"/>
                <a:gd name="T31" fmla="*/ 0 h 47"/>
                <a:gd name="T32" fmla="*/ 122 w 125"/>
                <a:gd name="T33" fmla="*/ 4 h 47"/>
                <a:gd name="T34" fmla="*/ 125 w 125"/>
                <a:gd name="T35" fmla="*/ 11 h 47"/>
                <a:gd name="T36" fmla="*/ 125 w 125"/>
                <a:gd name="T37" fmla="*/ 16 h 47"/>
                <a:gd name="T38" fmla="*/ 125 w 125"/>
                <a:gd name="T39" fmla="*/ 23 h 47"/>
                <a:gd name="T40" fmla="*/ 123 w 125"/>
                <a:gd name="T41" fmla="*/ 28 h 47"/>
                <a:gd name="T42" fmla="*/ 120 w 125"/>
                <a:gd name="T43" fmla="*/ 35 h 47"/>
                <a:gd name="T44" fmla="*/ 120 w 125"/>
                <a:gd name="T45"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47">
                  <a:moveTo>
                    <a:pt x="120" y="35"/>
                  </a:moveTo>
                  <a:lnTo>
                    <a:pt x="99" y="46"/>
                  </a:lnTo>
                  <a:lnTo>
                    <a:pt x="8" y="47"/>
                  </a:lnTo>
                  <a:lnTo>
                    <a:pt x="8" y="47"/>
                  </a:lnTo>
                  <a:lnTo>
                    <a:pt x="6" y="45"/>
                  </a:lnTo>
                  <a:lnTo>
                    <a:pt x="0" y="41"/>
                  </a:lnTo>
                  <a:lnTo>
                    <a:pt x="76" y="39"/>
                  </a:lnTo>
                  <a:lnTo>
                    <a:pt x="76" y="39"/>
                  </a:lnTo>
                  <a:lnTo>
                    <a:pt x="77" y="37"/>
                  </a:lnTo>
                  <a:lnTo>
                    <a:pt x="80" y="28"/>
                  </a:lnTo>
                  <a:lnTo>
                    <a:pt x="81" y="23"/>
                  </a:lnTo>
                  <a:lnTo>
                    <a:pt x="81" y="16"/>
                  </a:lnTo>
                  <a:lnTo>
                    <a:pt x="80" y="8"/>
                  </a:lnTo>
                  <a:lnTo>
                    <a:pt x="77" y="1"/>
                  </a:lnTo>
                  <a:lnTo>
                    <a:pt x="120" y="0"/>
                  </a:lnTo>
                  <a:lnTo>
                    <a:pt x="120" y="0"/>
                  </a:lnTo>
                  <a:lnTo>
                    <a:pt x="122" y="4"/>
                  </a:lnTo>
                  <a:lnTo>
                    <a:pt x="125" y="11"/>
                  </a:lnTo>
                  <a:lnTo>
                    <a:pt x="125" y="16"/>
                  </a:lnTo>
                  <a:lnTo>
                    <a:pt x="125" y="23"/>
                  </a:lnTo>
                  <a:lnTo>
                    <a:pt x="123" y="28"/>
                  </a:lnTo>
                  <a:lnTo>
                    <a:pt x="120" y="35"/>
                  </a:lnTo>
                  <a:lnTo>
                    <a:pt x="120" y="35"/>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 name="Freeform 74"/>
            <p:cNvSpPr>
              <a:spLocks noEditPoints="1"/>
            </p:cNvSpPr>
            <p:nvPr/>
          </p:nvSpPr>
          <p:spPr bwMode="auto">
            <a:xfrm>
              <a:off x="4251325" y="4348163"/>
              <a:ext cx="171450" cy="123825"/>
            </a:xfrm>
            <a:custGeom>
              <a:avLst/>
              <a:gdLst>
                <a:gd name="T0" fmla="*/ 17 w 108"/>
                <a:gd name="T1" fmla="*/ 27 h 78"/>
                <a:gd name="T2" fmla="*/ 21 w 108"/>
                <a:gd name="T3" fmla="*/ 37 h 78"/>
                <a:gd name="T4" fmla="*/ 79 w 108"/>
                <a:gd name="T5" fmla="*/ 65 h 78"/>
                <a:gd name="T6" fmla="*/ 83 w 108"/>
                <a:gd name="T7" fmla="*/ 65 h 78"/>
                <a:gd name="T8" fmla="*/ 82 w 108"/>
                <a:gd name="T9" fmla="*/ 61 h 78"/>
                <a:gd name="T10" fmla="*/ 25 w 108"/>
                <a:gd name="T11" fmla="*/ 34 h 78"/>
                <a:gd name="T12" fmla="*/ 23 w 108"/>
                <a:gd name="T13" fmla="*/ 27 h 78"/>
                <a:gd name="T14" fmla="*/ 71 w 108"/>
                <a:gd name="T15" fmla="*/ 20 h 78"/>
                <a:gd name="T16" fmla="*/ 73 w 108"/>
                <a:gd name="T17" fmla="*/ 26 h 78"/>
                <a:gd name="T18" fmla="*/ 73 w 108"/>
                <a:gd name="T19" fmla="*/ 26 h 78"/>
                <a:gd name="T20" fmla="*/ 75 w 108"/>
                <a:gd name="T21" fmla="*/ 23 h 78"/>
                <a:gd name="T22" fmla="*/ 25 w 108"/>
                <a:gd name="T23" fmla="*/ 15 h 78"/>
                <a:gd name="T24" fmla="*/ 27 w 108"/>
                <a:gd name="T25" fmla="*/ 20 h 78"/>
                <a:gd name="T26" fmla="*/ 29 w 108"/>
                <a:gd name="T27" fmla="*/ 19 h 78"/>
                <a:gd name="T28" fmla="*/ 33 w 108"/>
                <a:gd name="T29" fmla="*/ 18 h 78"/>
                <a:gd name="T30" fmla="*/ 2 w 108"/>
                <a:gd name="T31" fmla="*/ 14 h 78"/>
                <a:gd name="T32" fmla="*/ 1 w 108"/>
                <a:gd name="T33" fmla="*/ 27 h 78"/>
                <a:gd name="T34" fmla="*/ 4 w 108"/>
                <a:gd name="T35" fmla="*/ 37 h 78"/>
                <a:gd name="T36" fmla="*/ 15 w 108"/>
                <a:gd name="T37" fmla="*/ 46 h 78"/>
                <a:gd name="T38" fmla="*/ 83 w 108"/>
                <a:gd name="T39" fmla="*/ 77 h 78"/>
                <a:gd name="T40" fmla="*/ 87 w 108"/>
                <a:gd name="T41" fmla="*/ 78 h 78"/>
                <a:gd name="T42" fmla="*/ 102 w 108"/>
                <a:gd name="T43" fmla="*/ 72 h 78"/>
                <a:gd name="T44" fmla="*/ 106 w 108"/>
                <a:gd name="T45" fmla="*/ 64 h 78"/>
                <a:gd name="T46" fmla="*/ 102 w 108"/>
                <a:gd name="T47" fmla="*/ 46 h 78"/>
                <a:gd name="T48" fmla="*/ 69 w 108"/>
                <a:gd name="T49" fmla="*/ 29 h 78"/>
                <a:gd name="T50" fmla="*/ 94 w 108"/>
                <a:gd name="T51" fmla="*/ 46 h 78"/>
                <a:gd name="T52" fmla="*/ 102 w 108"/>
                <a:gd name="T53" fmla="*/ 60 h 78"/>
                <a:gd name="T54" fmla="*/ 98 w 108"/>
                <a:gd name="T55" fmla="*/ 69 h 78"/>
                <a:gd name="T56" fmla="*/ 87 w 108"/>
                <a:gd name="T57" fmla="*/ 73 h 78"/>
                <a:gd name="T58" fmla="*/ 17 w 108"/>
                <a:gd name="T59" fmla="*/ 41 h 78"/>
                <a:gd name="T60" fmla="*/ 6 w 108"/>
                <a:gd name="T61" fmla="*/ 30 h 78"/>
                <a:gd name="T62" fmla="*/ 6 w 108"/>
                <a:gd name="T63" fmla="*/ 16 h 78"/>
                <a:gd name="T64" fmla="*/ 47 w 108"/>
                <a:gd name="T65" fmla="*/ 19 h 78"/>
                <a:gd name="T66" fmla="*/ 48 w 108"/>
                <a:gd name="T67" fmla="*/ 22 h 78"/>
                <a:gd name="T68" fmla="*/ 59 w 108"/>
                <a:gd name="T69" fmla="*/ 30 h 78"/>
                <a:gd name="T70" fmla="*/ 39 w 108"/>
                <a:gd name="T71" fmla="*/ 15 h 78"/>
                <a:gd name="T72" fmla="*/ 8 w 108"/>
                <a:gd name="T73" fmla="*/ 7 h 78"/>
                <a:gd name="T74" fmla="*/ 9 w 108"/>
                <a:gd name="T75" fmla="*/ 12 h 78"/>
                <a:gd name="T76" fmla="*/ 8 w 108"/>
                <a:gd name="T77" fmla="*/ 7 h 78"/>
                <a:gd name="T78" fmla="*/ 17 w 108"/>
                <a:gd name="T79" fmla="*/ 2 h 78"/>
                <a:gd name="T80" fmla="*/ 19 w 108"/>
                <a:gd name="T81" fmla="*/ 6 h 78"/>
                <a:gd name="T82" fmla="*/ 25 w 108"/>
                <a:gd name="T83" fmla="*/ 6 h 78"/>
                <a:gd name="T84" fmla="*/ 66 w 108"/>
                <a:gd name="T85" fmla="*/ 22 h 78"/>
                <a:gd name="T86" fmla="*/ 36 w 108"/>
                <a:gd name="T87" fmla="*/ 3 h 78"/>
                <a:gd name="T88" fmla="*/ 24 w 108"/>
                <a:gd name="T8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78">
                  <a:moveTo>
                    <a:pt x="19" y="22"/>
                  </a:moveTo>
                  <a:lnTo>
                    <a:pt x="19" y="22"/>
                  </a:lnTo>
                  <a:lnTo>
                    <a:pt x="17" y="27"/>
                  </a:lnTo>
                  <a:lnTo>
                    <a:pt x="19" y="33"/>
                  </a:lnTo>
                  <a:lnTo>
                    <a:pt x="19" y="33"/>
                  </a:lnTo>
                  <a:lnTo>
                    <a:pt x="21" y="37"/>
                  </a:lnTo>
                  <a:lnTo>
                    <a:pt x="27" y="41"/>
                  </a:lnTo>
                  <a:lnTo>
                    <a:pt x="79" y="65"/>
                  </a:lnTo>
                  <a:lnTo>
                    <a:pt x="79" y="65"/>
                  </a:lnTo>
                  <a:lnTo>
                    <a:pt x="81" y="66"/>
                  </a:lnTo>
                  <a:lnTo>
                    <a:pt x="81" y="66"/>
                  </a:lnTo>
                  <a:lnTo>
                    <a:pt x="83" y="65"/>
                  </a:lnTo>
                  <a:lnTo>
                    <a:pt x="83" y="65"/>
                  </a:lnTo>
                  <a:lnTo>
                    <a:pt x="83" y="62"/>
                  </a:lnTo>
                  <a:lnTo>
                    <a:pt x="82" y="61"/>
                  </a:lnTo>
                  <a:lnTo>
                    <a:pt x="28" y="37"/>
                  </a:lnTo>
                  <a:lnTo>
                    <a:pt x="28" y="37"/>
                  </a:lnTo>
                  <a:lnTo>
                    <a:pt x="25" y="34"/>
                  </a:lnTo>
                  <a:lnTo>
                    <a:pt x="24" y="30"/>
                  </a:lnTo>
                  <a:lnTo>
                    <a:pt x="24" y="30"/>
                  </a:lnTo>
                  <a:lnTo>
                    <a:pt x="23" y="27"/>
                  </a:lnTo>
                  <a:lnTo>
                    <a:pt x="24" y="24"/>
                  </a:lnTo>
                  <a:lnTo>
                    <a:pt x="19" y="22"/>
                  </a:lnTo>
                  <a:close/>
                  <a:moveTo>
                    <a:pt x="71" y="20"/>
                  </a:moveTo>
                  <a:lnTo>
                    <a:pt x="71" y="20"/>
                  </a:lnTo>
                  <a:lnTo>
                    <a:pt x="70" y="24"/>
                  </a:lnTo>
                  <a:lnTo>
                    <a:pt x="73" y="26"/>
                  </a:lnTo>
                  <a:lnTo>
                    <a:pt x="73" y="26"/>
                  </a:lnTo>
                  <a:lnTo>
                    <a:pt x="73" y="26"/>
                  </a:lnTo>
                  <a:lnTo>
                    <a:pt x="73" y="26"/>
                  </a:lnTo>
                  <a:lnTo>
                    <a:pt x="75" y="24"/>
                  </a:lnTo>
                  <a:lnTo>
                    <a:pt x="75" y="24"/>
                  </a:lnTo>
                  <a:lnTo>
                    <a:pt x="75" y="23"/>
                  </a:lnTo>
                  <a:lnTo>
                    <a:pt x="74" y="20"/>
                  </a:lnTo>
                  <a:lnTo>
                    <a:pt x="71" y="20"/>
                  </a:lnTo>
                  <a:close/>
                  <a:moveTo>
                    <a:pt x="25" y="15"/>
                  </a:moveTo>
                  <a:lnTo>
                    <a:pt x="25" y="15"/>
                  </a:lnTo>
                  <a:lnTo>
                    <a:pt x="21" y="18"/>
                  </a:lnTo>
                  <a:lnTo>
                    <a:pt x="27" y="20"/>
                  </a:lnTo>
                  <a:lnTo>
                    <a:pt x="27" y="20"/>
                  </a:lnTo>
                  <a:lnTo>
                    <a:pt x="29" y="19"/>
                  </a:lnTo>
                  <a:lnTo>
                    <a:pt x="29" y="19"/>
                  </a:lnTo>
                  <a:lnTo>
                    <a:pt x="32" y="18"/>
                  </a:lnTo>
                  <a:lnTo>
                    <a:pt x="32" y="18"/>
                  </a:lnTo>
                  <a:lnTo>
                    <a:pt x="33" y="18"/>
                  </a:lnTo>
                  <a:lnTo>
                    <a:pt x="25" y="15"/>
                  </a:lnTo>
                  <a:close/>
                  <a:moveTo>
                    <a:pt x="2" y="14"/>
                  </a:moveTo>
                  <a:lnTo>
                    <a:pt x="2" y="14"/>
                  </a:lnTo>
                  <a:lnTo>
                    <a:pt x="1" y="19"/>
                  </a:lnTo>
                  <a:lnTo>
                    <a:pt x="0" y="23"/>
                  </a:lnTo>
                  <a:lnTo>
                    <a:pt x="1" y="27"/>
                  </a:lnTo>
                  <a:lnTo>
                    <a:pt x="1" y="31"/>
                  </a:lnTo>
                  <a:lnTo>
                    <a:pt x="1" y="31"/>
                  </a:lnTo>
                  <a:lnTo>
                    <a:pt x="4" y="37"/>
                  </a:lnTo>
                  <a:lnTo>
                    <a:pt x="6" y="39"/>
                  </a:lnTo>
                  <a:lnTo>
                    <a:pt x="10" y="43"/>
                  </a:lnTo>
                  <a:lnTo>
                    <a:pt x="15" y="46"/>
                  </a:lnTo>
                  <a:lnTo>
                    <a:pt x="79" y="76"/>
                  </a:lnTo>
                  <a:lnTo>
                    <a:pt x="79" y="76"/>
                  </a:lnTo>
                  <a:lnTo>
                    <a:pt x="83" y="77"/>
                  </a:lnTo>
                  <a:lnTo>
                    <a:pt x="83" y="77"/>
                  </a:lnTo>
                  <a:lnTo>
                    <a:pt x="87" y="78"/>
                  </a:lnTo>
                  <a:lnTo>
                    <a:pt x="87" y="78"/>
                  </a:lnTo>
                  <a:lnTo>
                    <a:pt x="93" y="77"/>
                  </a:lnTo>
                  <a:lnTo>
                    <a:pt x="98" y="76"/>
                  </a:lnTo>
                  <a:lnTo>
                    <a:pt x="102" y="72"/>
                  </a:lnTo>
                  <a:lnTo>
                    <a:pt x="105" y="68"/>
                  </a:lnTo>
                  <a:lnTo>
                    <a:pt x="105" y="68"/>
                  </a:lnTo>
                  <a:lnTo>
                    <a:pt x="106" y="64"/>
                  </a:lnTo>
                  <a:lnTo>
                    <a:pt x="108" y="60"/>
                  </a:lnTo>
                  <a:lnTo>
                    <a:pt x="106" y="53"/>
                  </a:lnTo>
                  <a:lnTo>
                    <a:pt x="102" y="46"/>
                  </a:lnTo>
                  <a:lnTo>
                    <a:pt x="96" y="42"/>
                  </a:lnTo>
                  <a:lnTo>
                    <a:pt x="69" y="29"/>
                  </a:lnTo>
                  <a:lnTo>
                    <a:pt x="69" y="29"/>
                  </a:lnTo>
                  <a:lnTo>
                    <a:pt x="64" y="33"/>
                  </a:lnTo>
                  <a:lnTo>
                    <a:pt x="94" y="46"/>
                  </a:lnTo>
                  <a:lnTo>
                    <a:pt x="94" y="46"/>
                  </a:lnTo>
                  <a:lnTo>
                    <a:pt x="98" y="50"/>
                  </a:lnTo>
                  <a:lnTo>
                    <a:pt x="101" y="54"/>
                  </a:lnTo>
                  <a:lnTo>
                    <a:pt x="102" y="60"/>
                  </a:lnTo>
                  <a:lnTo>
                    <a:pt x="101" y="65"/>
                  </a:lnTo>
                  <a:lnTo>
                    <a:pt x="101" y="65"/>
                  </a:lnTo>
                  <a:lnTo>
                    <a:pt x="98" y="69"/>
                  </a:lnTo>
                  <a:lnTo>
                    <a:pt x="96" y="70"/>
                  </a:lnTo>
                  <a:lnTo>
                    <a:pt x="91" y="73"/>
                  </a:lnTo>
                  <a:lnTo>
                    <a:pt x="87" y="73"/>
                  </a:lnTo>
                  <a:lnTo>
                    <a:pt x="87" y="73"/>
                  </a:lnTo>
                  <a:lnTo>
                    <a:pt x="81" y="72"/>
                  </a:lnTo>
                  <a:lnTo>
                    <a:pt x="17" y="41"/>
                  </a:lnTo>
                  <a:lnTo>
                    <a:pt x="17" y="41"/>
                  </a:lnTo>
                  <a:lnTo>
                    <a:pt x="10" y="37"/>
                  </a:lnTo>
                  <a:lnTo>
                    <a:pt x="6" y="30"/>
                  </a:lnTo>
                  <a:lnTo>
                    <a:pt x="6" y="30"/>
                  </a:lnTo>
                  <a:lnTo>
                    <a:pt x="5" y="23"/>
                  </a:lnTo>
                  <a:lnTo>
                    <a:pt x="6" y="16"/>
                  </a:lnTo>
                  <a:lnTo>
                    <a:pt x="2" y="14"/>
                  </a:lnTo>
                  <a:close/>
                  <a:moveTo>
                    <a:pt x="35" y="14"/>
                  </a:moveTo>
                  <a:lnTo>
                    <a:pt x="47" y="19"/>
                  </a:lnTo>
                  <a:lnTo>
                    <a:pt x="47" y="19"/>
                  </a:lnTo>
                  <a:lnTo>
                    <a:pt x="48" y="20"/>
                  </a:lnTo>
                  <a:lnTo>
                    <a:pt x="48" y="22"/>
                  </a:lnTo>
                  <a:lnTo>
                    <a:pt x="48" y="22"/>
                  </a:lnTo>
                  <a:lnTo>
                    <a:pt x="47" y="23"/>
                  </a:lnTo>
                  <a:lnTo>
                    <a:pt x="59" y="30"/>
                  </a:lnTo>
                  <a:lnTo>
                    <a:pt x="59" y="30"/>
                  </a:lnTo>
                  <a:lnTo>
                    <a:pt x="63" y="26"/>
                  </a:lnTo>
                  <a:lnTo>
                    <a:pt x="39" y="15"/>
                  </a:lnTo>
                  <a:lnTo>
                    <a:pt x="39" y="15"/>
                  </a:lnTo>
                  <a:lnTo>
                    <a:pt x="35" y="14"/>
                  </a:lnTo>
                  <a:close/>
                  <a:moveTo>
                    <a:pt x="8" y="7"/>
                  </a:moveTo>
                  <a:lnTo>
                    <a:pt x="8" y="7"/>
                  </a:lnTo>
                  <a:lnTo>
                    <a:pt x="5" y="10"/>
                  </a:lnTo>
                  <a:lnTo>
                    <a:pt x="9" y="12"/>
                  </a:lnTo>
                  <a:lnTo>
                    <a:pt x="9" y="12"/>
                  </a:lnTo>
                  <a:lnTo>
                    <a:pt x="13" y="8"/>
                  </a:lnTo>
                  <a:lnTo>
                    <a:pt x="8" y="7"/>
                  </a:lnTo>
                  <a:close/>
                  <a:moveTo>
                    <a:pt x="24" y="0"/>
                  </a:moveTo>
                  <a:lnTo>
                    <a:pt x="24" y="0"/>
                  </a:lnTo>
                  <a:lnTo>
                    <a:pt x="17" y="2"/>
                  </a:lnTo>
                  <a:lnTo>
                    <a:pt x="17" y="2"/>
                  </a:lnTo>
                  <a:lnTo>
                    <a:pt x="13" y="3"/>
                  </a:lnTo>
                  <a:lnTo>
                    <a:pt x="19" y="6"/>
                  </a:lnTo>
                  <a:lnTo>
                    <a:pt x="19" y="6"/>
                  </a:lnTo>
                  <a:lnTo>
                    <a:pt x="25" y="6"/>
                  </a:lnTo>
                  <a:lnTo>
                    <a:pt x="25" y="6"/>
                  </a:lnTo>
                  <a:lnTo>
                    <a:pt x="29" y="6"/>
                  </a:lnTo>
                  <a:lnTo>
                    <a:pt x="33" y="7"/>
                  </a:lnTo>
                  <a:lnTo>
                    <a:pt x="66" y="22"/>
                  </a:lnTo>
                  <a:lnTo>
                    <a:pt x="66" y="22"/>
                  </a:lnTo>
                  <a:lnTo>
                    <a:pt x="67" y="18"/>
                  </a:lnTo>
                  <a:lnTo>
                    <a:pt x="36" y="3"/>
                  </a:lnTo>
                  <a:lnTo>
                    <a:pt x="36" y="3"/>
                  </a:lnTo>
                  <a:lnTo>
                    <a:pt x="31" y="2"/>
                  </a:lnTo>
                  <a:lnTo>
                    <a:pt x="24"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 name="Freeform 75"/>
            <p:cNvSpPr>
              <a:spLocks/>
            </p:cNvSpPr>
            <p:nvPr/>
          </p:nvSpPr>
          <p:spPr bwMode="auto">
            <a:xfrm>
              <a:off x="4278313" y="4383088"/>
              <a:ext cx="104775" cy="69850"/>
            </a:xfrm>
            <a:custGeom>
              <a:avLst/>
              <a:gdLst>
                <a:gd name="T0" fmla="*/ 2 w 66"/>
                <a:gd name="T1" fmla="*/ 0 h 44"/>
                <a:gd name="T2" fmla="*/ 2 w 66"/>
                <a:gd name="T3" fmla="*/ 0 h 44"/>
                <a:gd name="T4" fmla="*/ 0 w 66"/>
                <a:gd name="T5" fmla="*/ 5 h 44"/>
                <a:gd name="T6" fmla="*/ 2 w 66"/>
                <a:gd name="T7" fmla="*/ 11 h 44"/>
                <a:gd name="T8" fmla="*/ 2 w 66"/>
                <a:gd name="T9" fmla="*/ 11 h 44"/>
                <a:gd name="T10" fmla="*/ 4 w 66"/>
                <a:gd name="T11" fmla="*/ 15 h 44"/>
                <a:gd name="T12" fmla="*/ 10 w 66"/>
                <a:gd name="T13" fmla="*/ 19 h 44"/>
                <a:gd name="T14" fmla="*/ 62 w 66"/>
                <a:gd name="T15" fmla="*/ 43 h 44"/>
                <a:gd name="T16" fmla="*/ 62 w 66"/>
                <a:gd name="T17" fmla="*/ 43 h 44"/>
                <a:gd name="T18" fmla="*/ 64 w 66"/>
                <a:gd name="T19" fmla="*/ 44 h 44"/>
                <a:gd name="T20" fmla="*/ 64 w 66"/>
                <a:gd name="T21" fmla="*/ 44 h 44"/>
                <a:gd name="T22" fmla="*/ 66 w 66"/>
                <a:gd name="T23" fmla="*/ 43 h 44"/>
                <a:gd name="T24" fmla="*/ 66 w 66"/>
                <a:gd name="T25" fmla="*/ 43 h 44"/>
                <a:gd name="T26" fmla="*/ 66 w 66"/>
                <a:gd name="T27" fmla="*/ 40 h 44"/>
                <a:gd name="T28" fmla="*/ 65 w 66"/>
                <a:gd name="T29" fmla="*/ 39 h 44"/>
                <a:gd name="T30" fmla="*/ 11 w 66"/>
                <a:gd name="T31" fmla="*/ 15 h 44"/>
                <a:gd name="T32" fmla="*/ 11 w 66"/>
                <a:gd name="T33" fmla="*/ 15 h 44"/>
                <a:gd name="T34" fmla="*/ 8 w 66"/>
                <a:gd name="T35" fmla="*/ 12 h 44"/>
                <a:gd name="T36" fmla="*/ 7 w 66"/>
                <a:gd name="T37" fmla="*/ 8 h 44"/>
                <a:gd name="T38" fmla="*/ 7 w 66"/>
                <a:gd name="T39" fmla="*/ 8 h 44"/>
                <a:gd name="T40" fmla="*/ 6 w 66"/>
                <a:gd name="T41" fmla="*/ 5 h 44"/>
                <a:gd name="T42" fmla="*/ 7 w 66"/>
                <a:gd name="T43" fmla="*/ 2 h 44"/>
                <a:gd name="T44" fmla="*/ 2 w 66"/>
                <a:gd name="T4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 h="44">
                  <a:moveTo>
                    <a:pt x="2" y="0"/>
                  </a:moveTo>
                  <a:lnTo>
                    <a:pt x="2" y="0"/>
                  </a:lnTo>
                  <a:lnTo>
                    <a:pt x="0" y="5"/>
                  </a:lnTo>
                  <a:lnTo>
                    <a:pt x="2" y="11"/>
                  </a:lnTo>
                  <a:lnTo>
                    <a:pt x="2" y="11"/>
                  </a:lnTo>
                  <a:lnTo>
                    <a:pt x="4" y="15"/>
                  </a:lnTo>
                  <a:lnTo>
                    <a:pt x="10" y="19"/>
                  </a:lnTo>
                  <a:lnTo>
                    <a:pt x="62" y="43"/>
                  </a:lnTo>
                  <a:lnTo>
                    <a:pt x="62" y="43"/>
                  </a:lnTo>
                  <a:lnTo>
                    <a:pt x="64" y="44"/>
                  </a:lnTo>
                  <a:lnTo>
                    <a:pt x="64" y="44"/>
                  </a:lnTo>
                  <a:lnTo>
                    <a:pt x="66" y="43"/>
                  </a:lnTo>
                  <a:lnTo>
                    <a:pt x="66" y="43"/>
                  </a:lnTo>
                  <a:lnTo>
                    <a:pt x="66" y="40"/>
                  </a:lnTo>
                  <a:lnTo>
                    <a:pt x="65" y="39"/>
                  </a:lnTo>
                  <a:lnTo>
                    <a:pt x="11" y="15"/>
                  </a:lnTo>
                  <a:lnTo>
                    <a:pt x="11" y="15"/>
                  </a:lnTo>
                  <a:lnTo>
                    <a:pt x="8" y="12"/>
                  </a:lnTo>
                  <a:lnTo>
                    <a:pt x="7" y="8"/>
                  </a:lnTo>
                  <a:lnTo>
                    <a:pt x="7" y="8"/>
                  </a:lnTo>
                  <a:lnTo>
                    <a:pt x="6" y="5"/>
                  </a:lnTo>
                  <a:lnTo>
                    <a:pt x="7"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 name="Freeform 76"/>
            <p:cNvSpPr>
              <a:spLocks/>
            </p:cNvSpPr>
            <p:nvPr/>
          </p:nvSpPr>
          <p:spPr bwMode="auto">
            <a:xfrm>
              <a:off x="4362450" y="4379913"/>
              <a:ext cx="7938" cy="9525"/>
            </a:xfrm>
            <a:custGeom>
              <a:avLst/>
              <a:gdLst>
                <a:gd name="T0" fmla="*/ 1 w 5"/>
                <a:gd name="T1" fmla="*/ 0 h 6"/>
                <a:gd name="T2" fmla="*/ 1 w 5"/>
                <a:gd name="T3" fmla="*/ 0 h 6"/>
                <a:gd name="T4" fmla="*/ 0 w 5"/>
                <a:gd name="T5" fmla="*/ 4 h 6"/>
                <a:gd name="T6" fmla="*/ 3 w 5"/>
                <a:gd name="T7" fmla="*/ 6 h 6"/>
                <a:gd name="T8" fmla="*/ 3 w 5"/>
                <a:gd name="T9" fmla="*/ 6 h 6"/>
                <a:gd name="T10" fmla="*/ 3 w 5"/>
                <a:gd name="T11" fmla="*/ 6 h 6"/>
                <a:gd name="T12" fmla="*/ 3 w 5"/>
                <a:gd name="T13" fmla="*/ 6 h 6"/>
                <a:gd name="T14" fmla="*/ 5 w 5"/>
                <a:gd name="T15" fmla="*/ 4 h 6"/>
                <a:gd name="T16" fmla="*/ 5 w 5"/>
                <a:gd name="T17" fmla="*/ 4 h 6"/>
                <a:gd name="T18" fmla="*/ 5 w 5"/>
                <a:gd name="T19" fmla="*/ 3 h 6"/>
                <a:gd name="T20" fmla="*/ 4 w 5"/>
                <a:gd name="T21" fmla="*/ 0 h 6"/>
                <a:gd name="T22" fmla="*/ 1 w 5"/>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6">
                  <a:moveTo>
                    <a:pt x="1" y="0"/>
                  </a:moveTo>
                  <a:lnTo>
                    <a:pt x="1" y="0"/>
                  </a:lnTo>
                  <a:lnTo>
                    <a:pt x="0" y="4"/>
                  </a:lnTo>
                  <a:lnTo>
                    <a:pt x="3" y="6"/>
                  </a:lnTo>
                  <a:lnTo>
                    <a:pt x="3" y="6"/>
                  </a:lnTo>
                  <a:lnTo>
                    <a:pt x="3" y="6"/>
                  </a:lnTo>
                  <a:lnTo>
                    <a:pt x="3" y="6"/>
                  </a:lnTo>
                  <a:lnTo>
                    <a:pt x="5" y="4"/>
                  </a:lnTo>
                  <a:lnTo>
                    <a:pt x="5" y="4"/>
                  </a:lnTo>
                  <a:lnTo>
                    <a:pt x="5" y="3"/>
                  </a:lnTo>
                  <a:lnTo>
                    <a:pt x="4" y="0"/>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77"/>
            <p:cNvSpPr>
              <a:spLocks/>
            </p:cNvSpPr>
            <p:nvPr/>
          </p:nvSpPr>
          <p:spPr bwMode="auto">
            <a:xfrm>
              <a:off x="4284663" y="4371975"/>
              <a:ext cx="19050" cy="7938"/>
            </a:xfrm>
            <a:custGeom>
              <a:avLst/>
              <a:gdLst>
                <a:gd name="T0" fmla="*/ 4 w 12"/>
                <a:gd name="T1" fmla="*/ 0 h 5"/>
                <a:gd name="T2" fmla="*/ 4 w 12"/>
                <a:gd name="T3" fmla="*/ 0 h 5"/>
                <a:gd name="T4" fmla="*/ 0 w 12"/>
                <a:gd name="T5" fmla="*/ 3 h 5"/>
                <a:gd name="T6" fmla="*/ 6 w 12"/>
                <a:gd name="T7" fmla="*/ 5 h 5"/>
                <a:gd name="T8" fmla="*/ 6 w 12"/>
                <a:gd name="T9" fmla="*/ 5 h 5"/>
                <a:gd name="T10" fmla="*/ 8 w 12"/>
                <a:gd name="T11" fmla="*/ 4 h 5"/>
                <a:gd name="T12" fmla="*/ 8 w 12"/>
                <a:gd name="T13" fmla="*/ 4 h 5"/>
                <a:gd name="T14" fmla="*/ 11 w 12"/>
                <a:gd name="T15" fmla="*/ 3 h 5"/>
                <a:gd name="T16" fmla="*/ 11 w 12"/>
                <a:gd name="T17" fmla="*/ 3 h 5"/>
                <a:gd name="T18" fmla="*/ 12 w 12"/>
                <a:gd name="T19" fmla="*/ 3 h 5"/>
                <a:gd name="T20" fmla="*/ 4 w 12"/>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5">
                  <a:moveTo>
                    <a:pt x="4" y="0"/>
                  </a:moveTo>
                  <a:lnTo>
                    <a:pt x="4" y="0"/>
                  </a:lnTo>
                  <a:lnTo>
                    <a:pt x="0" y="3"/>
                  </a:lnTo>
                  <a:lnTo>
                    <a:pt x="6" y="5"/>
                  </a:lnTo>
                  <a:lnTo>
                    <a:pt x="6" y="5"/>
                  </a:lnTo>
                  <a:lnTo>
                    <a:pt x="8" y="4"/>
                  </a:lnTo>
                  <a:lnTo>
                    <a:pt x="8" y="4"/>
                  </a:lnTo>
                  <a:lnTo>
                    <a:pt x="11" y="3"/>
                  </a:lnTo>
                  <a:lnTo>
                    <a:pt x="11" y="3"/>
                  </a:lnTo>
                  <a:lnTo>
                    <a:pt x="12" y="3"/>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78"/>
            <p:cNvSpPr>
              <a:spLocks/>
            </p:cNvSpPr>
            <p:nvPr/>
          </p:nvSpPr>
          <p:spPr bwMode="auto">
            <a:xfrm>
              <a:off x="4251325" y="4370388"/>
              <a:ext cx="171450" cy="101600"/>
            </a:xfrm>
            <a:custGeom>
              <a:avLst/>
              <a:gdLst>
                <a:gd name="T0" fmla="*/ 2 w 108"/>
                <a:gd name="T1" fmla="*/ 0 h 64"/>
                <a:gd name="T2" fmla="*/ 2 w 108"/>
                <a:gd name="T3" fmla="*/ 0 h 64"/>
                <a:gd name="T4" fmla="*/ 1 w 108"/>
                <a:gd name="T5" fmla="*/ 5 h 64"/>
                <a:gd name="T6" fmla="*/ 0 w 108"/>
                <a:gd name="T7" fmla="*/ 9 h 64"/>
                <a:gd name="T8" fmla="*/ 1 w 108"/>
                <a:gd name="T9" fmla="*/ 13 h 64"/>
                <a:gd name="T10" fmla="*/ 1 w 108"/>
                <a:gd name="T11" fmla="*/ 17 h 64"/>
                <a:gd name="T12" fmla="*/ 1 w 108"/>
                <a:gd name="T13" fmla="*/ 17 h 64"/>
                <a:gd name="T14" fmla="*/ 4 w 108"/>
                <a:gd name="T15" fmla="*/ 23 h 64"/>
                <a:gd name="T16" fmla="*/ 6 w 108"/>
                <a:gd name="T17" fmla="*/ 25 h 64"/>
                <a:gd name="T18" fmla="*/ 10 w 108"/>
                <a:gd name="T19" fmla="*/ 29 h 64"/>
                <a:gd name="T20" fmla="*/ 15 w 108"/>
                <a:gd name="T21" fmla="*/ 32 h 64"/>
                <a:gd name="T22" fmla="*/ 79 w 108"/>
                <a:gd name="T23" fmla="*/ 62 h 64"/>
                <a:gd name="T24" fmla="*/ 79 w 108"/>
                <a:gd name="T25" fmla="*/ 62 h 64"/>
                <a:gd name="T26" fmla="*/ 83 w 108"/>
                <a:gd name="T27" fmla="*/ 63 h 64"/>
                <a:gd name="T28" fmla="*/ 83 w 108"/>
                <a:gd name="T29" fmla="*/ 63 h 64"/>
                <a:gd name="T30" fmla="*/ 87 w 108"/>
                <a:gd name="T31" fmla="*/ 64 h 64"/>
                <a:gd name="T32" fmla="*/ 87 w 108"/>
                <a:gd name="T33" fmla="*/ 64 h 64"/>
                <a:gd name="T34" fmla="*/ 93 w 108"/>
                <a:gd name="T35" fmla="*/ 63 h 64"/>
                <a:gd name="T36" fmla="*/ 98 w 108"/>
                <a:gd name="T37" fmla="*/ 62 h 64"/>
                <a:gd name="T38" fmla="*/ 102 w 108"/>
                <a:gd name="T39" fmla="*/ 58 h 64"/>
                <a:gd name="T40" fmla="*/ 105 w 108"/>
                <a:gd name="T41" fmla="*/ 54 h 64"/>
                <a:gd name="T42" fmla="*/ 105 w 108"/>
                <a:gd name="T43" fmla="*/ 54 h 64"/>
                <a:gd name="T44" fmla="*/ 106 w 108"/>
                <a:gd name="T45" fmla="*/ 50 h 64"/>
                <a:gd name="T46" fmla="*/ 108 w 108"/>
                <a:gd name="T47" fmla="*/ 46 h 64"/>
                <a:gd name="T48" fmla="*/ 106 w 108"/>
                <a:gd name="T49" fmla="*/ 39 h 64"/>
                <a:gd name="T50" fmla="*/ 102 w 108"/>
                <a:gd name="T51" fmla="*/ 32 h 64"/>
                <a:gd name="T52" fmla="*/ 96 w 108"/>
                <a:gd name="T53" fmla="*/ 28 h 64"/>
                <a:gd name="T54" fmla="*/ 69 w 108"/>
                <a:gd name="T55" fmla="*/ 15 h 64"/>
                <a:gd name="T56" fmla="*/ 69 w 108"/>
                <a:gd name="T57" fmla="*/ 15 h 64"/>
                <a:gd name="T58" fmla="*/ 64 w 108"/>
                <a:gd name="T59" fmla="*/ 19 h 64"/>
                <a:gd name="T60" fmla="*/ 94 w 108"/>
                <a:gd name="T61" fmla="*/ 32 h 64"/>
                <a:gd name="T62" fmla="*/ 94 w 108"/>
                <a:gd name="T63" fmla="*/ 32 h 64"/>
                <a:gd name="T64" fmla="*/ 98 w 108"/>
                <a:gd name="T65" fmla="*/ 36 h 64"/>
                <a:gd name="T66" fmla="*/ 101 w 108"/>
                <a:gd name="T67" fmla="*/ 40 h 64"/>
                <a:gd name="T68" fmla="*/ 102 w 108"/>
                <a:gd name="T69" fmla="*/ 46 h 64"/>
                <a:gd name="T70" fmla="*/ 101 w 108"/>
                <a:gd name="T71" fmla="*/ 51 h 64"/>
                <a:gd name="T72" fmla="*/ 101 w 108"/>
                <a:gd name="T73" fmla="*/ 51 h 64"/>
                <a:gd name="T74" fmla="*/ 98 w 108"/>
                <a:gd name="T75" fmla="*/ 55 h 64"/>
                <a:gd name="T76" fmla="*/ 96 w 108"/>
                <a:gd name="T77" fmla="*/ 56 h 64"/>
                <a:gd name="T78" fmla="*/ 91 w 108"/>
                <a:gd name="T79" fmla="*/ 59 h 64"/>
                <a:gd name="T80" fmla="*/ 87 w 108"/>
                <a:gd name="T81" fmla="*/ 59 h 64"/>
                <a:gd name="T82" fmla="*/ 87 w 108"/>
                <a:gd name="T83" fmla="*/ 59 h 64"/>
                <a:gd name="T84" fmla="*/ 81 w 108"/>
                <a:gd name="T85" fmla="*/ 58 h 64"/>
                <a:gd name="T86" fmla="*/ 17 w 108"/>
                <a:gd name="T87" fmla="*/ 27 h 64"/>
                <a:gd name="T88" fmla="*/ 17 w 108"/>
                <a:gd name="T89" fmla="*/ 27 h 64"/>
                <a:gd name="T90" fmla="*/ 10 w 108"/>
                <a:gd name="T91" fmla="*/ 23 h 64"/>
                <a:gd name="T92" fmla="*/ 6 w 108"/>
                <a:gd name="T93" fmla="*/ 16 h 64"/>
                <a:gd name="T94" fmla="*/ 6 w 108"/>
                <a:gd name="T95" fmla="*/ 16 h 64"/>
                <a:gd name="T96" fmla="*/ 5 w 108"/>
                <a:gd name="T97" fmla="*/ 9 h 64"/>
                <a:gd name="T98" fmla="*/ 6 w 108"/>
                <a:gd name="T99" fmla="*/ 2 h 64"/>
                <a:gd name="T100" fmla="*/ 2 w 108"/>
                <a:gd name="T10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8" h="64">
                  <a:moveTo>
                    <a:pt x="2" y="0"/>
                  </a:moveTo>
                  <a:lnTo>
                    <a:pt x="2" y="0"/>
                  </a:lnTo>
                  <a:lnTo>
                    <a:pt x="1" y="5"/>
                  </a:lnTo>
                  <a:lnTo>
                    <a:pt x="0" y="9"/>
                  </a:lnTo>
                  <a:lnTo>
                    <a:pt x="1" y="13"/>
                  </a:lnTo>
                  <a:lnTo>
                    <a:pt x="1" y="17"/>
                  </a:lnTo>
                  <a:lnTo>
                    <a:pt x="1" y="17"/>
                  </a:lnTo>
                  <a:lnTo>
                    <a:pt x="4" y="23"/>
                  </a:lnTo>
                  <a:lnTo>
                    <a:pt x="6" y="25"/>
                  </a:lnTo>
                  <a:lnTo>
                    <a:pt x="10" y="29"/>
                  </a:lnTo>
                  <a:lnTo>
                    <a:pt x="15" y="32"/>
                  </a:lnTo>
                  <a:lnTo>
                    <a:pt x="79" y="62"/>
                  </a:lnTo>
                  <a:lnTo>
                    <a:pt x="79" y="62"/>
                  </a:lnTo>
                  <a:lnTo>
                    <a:pt x="83" y="63"/>
                  </a:lnTo>
                  <a:lnTo>
                    <a:pt x="83" y="63"/>
                  </a:lnTo>
                  <a:lnTo>
                    <a:pt x="87" y="64"/>
                  </a:lnTo>
                  <a:lnTo>
                    <a:pt x="87" y="64"/>
                  </a:lnTo>
                  <a:lnTo>
                    <a:pt x="93" y="63"/>
                  </a:lnTo>
                  <a:lnTo>
                    <a:pt x="98" y="62"/>
                  </a:lnTo>
                  <a:lnTo>
                    <a:pt x="102" y="58"/>
                  </a:lnTo>
                  <a:lnTo>
                    <a:pt x="105" y="54"/>
                  </a:lnTo>
                  <a:lnTo>
                    <a:pt x="105" y="54"/>
                  </a:lnTo>
                  <a:lnTo>
                    <a:pt x="106" y="50"/>
                  </a:lnTo>
                  <a:lnTo>
                    <a:pt x="108" y="46"/>
                  </a:lnTo>
                  <a:lnTo>
                    <a:pt x="106" y="39"/>
                  </a:lnTo>
                  <a:lnTo>
                    <a:pt x="102" y="32"/>
                  </a:lnTo>
                  <a:lnTo>
                    <a:pt x="96" y="28"/>
                  </a:lnTo>
                  <a:lnTo>
                    <a:pt x="69" y="15"/>
                  </a:lnTo>
                  <a:lnTo>
                    <a:pt x="69" y="15"/>
                  </a:lnTo>
                  <a:lnTo>
                    <a:pt x="64" y="19"/>
                  </a:lnTo>
                  <a:lnTo>
                    <a:pt x="94" y="32"/>
                  </a:lnTo>
                  <a:lnTo>
                    <a:pt x="94" y="32"/>
                  </a:lnTo>
                  <a:lnTo>
                    <a:pt x="98" y="36"/>
                  </a:lnTo>
                  <a:lnTo>
                    <a:pt x="101" y="40"/>
                  </a:lnTo>
                  <a:lnTo>
                    <a:pt x="102" y="46"/>
                  </a:lnTo>
                  <a:lnTo>
                    <a:pt x="101" y="51"/>
                  </a:lnTo>
                  <a:lnTo>
                    <a:pt x="101" y="51"/>
                  </a:lnTo>
                  <a:lnTo>
                    <a:pt x="98" y="55"/>
                  </a:lnTo>
                  <a:lnTo>
                    <a:pt x="96" y="56"/>
                  </a:lnTo>
                  <a:lnTo>
                    <a:pt x="91" y="59"/>
                  </a:lnTo>
                  <a:lnTo>
                    <a:pt x="87" y="59"/>
                  </a:lnTo>
                  <a:lnTo>
                    <a:pt x="87" y="59"/>
                  </a:lnTo>
                  <a:lnTo>
                    <a:pt x="81" y="58"/>
                  </a:lnTo>
                  <a:lnTo>
                    <a:pt x="17" y="27"/>
                  </a:lnTo>
                  <a:lnTo>
                    <a:pt x="17" y="27"/>
                  </a:lnTo>
                  <a:lnTo>
                    <a:pt x="10" y="23"/>
                  </a:lnTo>
                  <a:lnTo>
                    <a:pt x="6" y="16"/>
                  </a:lnTo>
                  <a:lnTo>
                    <a:pt x="6" y="16"/>
                  </a:lnTo>
                  <a:lnTo>
                    <a:pt x="5" y="9"/>
                  </a:lnTo>
                  <a:lnTo>
                    <a:pt x="6"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79"/>
            <p:cNvSpPr>
              <a:spLocks/>
            </p:cNvSpPr>
            <p:nvPr/>
          </p:nvSpPr>
          <p:spPr bwMode="auto">
            <a:xfrm>
              <a:off x="4306888" y="4370388"/>
              <a:ext cx="44450" cy="25400"/>
            </a:xfrm>
            <a:custGeom>
              <a:avLst/>
              <a:gdLst>
                <a:gd name="T0" fmla="*/ 0 w 28"/>
                <a:gd name="T1" fmla="*/ 0 h 16"/>
                <a:gd name="T2" fmla="*/ 12 w 28"/>
                <a:gd name="T3" fmla="*/ 5 h 16"/>
                <a:gd name="T4" fmla="*/ 12 w 28"/>
                <a:gd name="T5" fmla="*/ 5 h 16"/>
                <a:gd name="T6" fmla="*/ 13 w 28"/>
                <a:gd name="T7" fmla="*/ 6 h 16"/>
                <a:gd name="T8" fmla="*/ 13 w 28"/>
                <a:gd name="T9" fmla="*/ 8 h 16"/>
                <a:gd name="T10" fmla="*/ 13 w 28"/>
                <a:gd name="T11" fmla="*/ 8 h 16"/>
                <a:gd name="T12" fmla="*/ 12 w 28"/>
                <a:gd name="T13" fmla="*/ 9 h 16"/>
                <a:gd name="T14" fmla="*/ 24 w 28"/>
                <a:gd name="T15" fmla="*/ 16 h 16"/>
                <a:gd name="T16" fmla="*/ 24 w 28"/>
                <a:gd name="T17" fmla="*/ 16 h 16"/>
                <a:gd name="T18" fmla="*/ 28 w 28"/>
                <a:gd name="T19" fmla="*/ 12 h 16"/>
                <a:gd name="T20" fmla="*/ 4 w 28"/>
                <a:gd name="T21" fmla="*/ 1 h 16"/>
                <a:gd name="T22" fmla="*/ 4 w 28"/>
                <a:gd name="T23" fmla="*/ 1 h 16"/>
                <a:gd name="T24" fmla="*/ 0 w 28"/>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16">
                  <a:moveTo>
                    <a:pt x="0" y="0"/>
                  </a:moveTo>
                  <a:lnTo>
                    <a:pt x="12" y="5"/>
                  </a:lnTo>
                  <a:lnTo>
                    <a:pt x="12" y="5"/>
                  </a:lnTo>
                  <a:lnTo>
                    <a:pt x="13" y="6"/>
                  </a:lnTo>
                  <a:lnTo>
                    <a:pt x="13" y="8"/>
                  </a:lnTo>
                  <a:lnTo>
                    <a:pt x="13" y="8"/>
                  </a:lnTo>
                  <a:lnTo>
                    <a:pt x="12" y="9"/>
                  </a:lnTo>
                  <a:lnTo>
                    <a:pt x="24" y="16"/>
                  </a:lnTo>
                  <a:lnTo>
                    <a:pt x="24" y="16"/>
                  </a:lnTo>
                  <a:lnTo>
                    <a:pt x="28" y="12"/>
                  </a:lnTo>
                  <a:lnTo>
                    <a:pt x="4" y="1"/>
                  </a:lnTo>
                  <a:lnTo>
                    <a:pt x="4"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80"/>
            <p:cNvSpPr>
              <a:spLocks/>
            </p:cNvSpPr>
            <p:nvPr/>
          </p:nvSpPr>
          <p:spPr bwMode="auto">
            <a:xfrm>
              <a:off x="4259263" y="4359275"/>
              <a:ext cx="12700" cy="7938"/>
            </a:xfrm>
            <a:custGeom>
              <a:avLst/>
              <a:gdLst>
                <a:gd name="T0" fmla="*/ 3 w 8"/>
                <a:gd name="T1" fmla="*/ 0 h 5"/>
                <a:gd name="T2" fmla="*/ 3 w 8"/>
                <a:gd name="T3" fmla="*/ 0 h 5"/>
                <a:gd name="T4" fmla="*/ 0 w 8"/>
                <a:gd name="T5" fmla="*/ 3 h 5"/>
                <a:gd name="T6" fmla="*/ 4 w 8"/>
                <a:gd name="T7" fmla="*/ 5 h 5"/>
                <a:gd name="T8" fmla="*/ 4 w 8"/>
                <a:gd name="T9" fmla="*/ 5 h 5"/>
                <a:gd name="T10" fmla="*/ 8 w 8"/>
                <a:gd name="T11" fmla="*/ 1 h 5"/>
                <a:gd name="T12" fmla="*/ 3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3" y="0"/>
                  </a:moveTo>
                  <a:lnTo>
                    <a:pt x="3" y="0"/>
                  </a:lnTo>
                  <a:lnTo>
                    <a:pt x="0" y="3"/>
                  </a:lnTo>
                  <a:lnTo>
                    <a:pt x="4" y="5"/>
                  </a:lnTo>
                  <a:lnTo>
                    <a:pt x="4" y="5"/>
                  </a:lnTo>
                  <a:lnTo>
                    <a:pt x="8" y="1"/>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81"/>
            <p:cNvSpPr>
              <a:spLocks/>
            </p:cNvSpPr>
            <p:nvPr/>
          </p:nvSpPr>
          <p:spPr bwMode="auto">
            <a:xfrm>
              <a:off x="4271963" y="4348163"/>
              <a:ext cx="85725" cy="34925"/>
            </a:xfrm>
            <a:custGeom>
              <a:avLst/>
              <a:gdLst>
                <a:gd name="T0" fmla="*/ 11 w 54"/>
                <a:gd name="T1" fmla="*/ 0 h 22"/>
                <a:gd name="T2" fmla="*/ 11 w 54"/>
                <a:gd name="T3" fmla="*/ 0 h 22"/>
                <a:gd name="T4" fmla="*/ 4 w 54"/>
                <a:gd name="T5" fmla="*/ 2 h 22"/>
                <a:gd name="T6" fmla="*/ 4 w 54"/>
                <a:gd name="T7" fmla="*/ 2 h 22"/>
                <a:gd name="T8" fmla="*/ 0 w 54"/>
                <a:gd name="T9" fmla="*/ 3 h 22"/>
                <a:gd name="T10" fmla="*/ 6 w 54"/>
                <a:gd name="T11" fmla="*/ 6 h 22"/>
                <a:gd name="T12" fmla="*/ 6 w 54"/>
                <a:gd name="T13" fmla="*/ 6 h 22"/>
                <a:gd name="T14" fmla="*/ 12 w 54"/>
                <a:gd name="T15" fmla="*/ 6 h 22"/>
                <a:gd name="T16" fmla="*/ 12 w 54"/>
                <a:gd name="T17" fmla="*/ 6 h 22"/>
                <a:gd name="T18" fmla="*/ 16 w 54"/>
                <a:gd name="T19" fmla="*/ 6 h 22"/>
                <a:gd name="T20" fmla="*/ 20 w 54"/>
                <a:gd name="T21" fmla="*/ 7 h 22"/>
                <a:gd name="T22" fmla="*/ 53 w 54"/>
                <a:gd name="T23" fmla="*/ 22 h 22"/>
                <a:gd name="T24" fmla="*/ 53 w 54"/>
                <a:gd name="T25" fmla="*/ 22 h 22"/>
                <a:gd name="T26" fmla="*/ 54 w 54"/>
                <a:gd name="T27" fmla="*/ 18 h 22"/>
                <a:gd name="T28" fmla="*/ 23 w 54"/>
                <a:gd name="T29" fmla="*/ 3 h 22"/>
                <a:gd name="T30" fmla="*/ 23 w 54"/>
                <a:gd name="T31" fmla="*/ 3 h 22"/>
                <a:gd name="T32" fmla="*/ 18 w 54"/>
                <a:gd name="T33" fmla="*/ 2 h 22"/>
                <a:gd name="T34" fmla="*/ 11 w 54"/>
                <a:gd name="T3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22">
                  <a:moveTo>
                    <a:pt x="11" y="0"/>
                  </a:moveTo>
                  <a:lnTo>
                    <a:pt x="11" y="0"/>
                  </a:lnTo>
                  <a:lnTo>
                    <a:pt x="4" y="2"/>
                  </a:lnTo>
                  <a:lnTo>
                    <a:pt x="4" y="2"/>
                  </a:lnTo>
                  <a:lnTo>
                    <a:pt x="0" y="3"/>
                  </a:lnTo>
                  <a:lnTo>
                    <a:pt x="6" y="6"/>
                  </a:lnTo>
                  <a:lnTo>
                    <a:pt x="6" y="6"/>
                  </a:lnTo>
                  <a:lnTo>
                    <a:pt x="12" y="6"/>
                  </a:lnTo>
                  <a:lnTo>
                    <a:pt x="12" y="6"/>
                  </a:lnTo>
                  <a:lnTo>
                    <a:pt x="16" y="6"/>
                  </a:lnTo>
                  <a:lnTo>
                    <a:pt x="20" y="7"/>
                  </a:lnTo>
                  <a:lnTo>
                    <a:pt x="53" y="22"/>
                  </a:lnTo>
                  <a:lnTo>
                    <a:pt x="53" y="22"/>
                  </a:lnTo>
                  <a:lnTo>
                    <a:pt x="54" y="18"/>
                  </a:lnTo>
                  <a:lnTo>
                    <a:pt x="23" y="3"/>
                  </a:lnTo>
                  <a:lnTo>
                    <a:pt x="23" y="3"/>
                  </a:lnTo>
                  <a:lnTo>
                    <a:pt x="18" y="2"/>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82"/>
            <p:cNvSpPr>
              <a:spLocks/>
            </p:cNvSpPr>
            <p:nvPr/>
          </p:nvSpPr>
          <p:spPr bwMode="auto">
            <a:xfrm>
              <a:off x="4195763" y="4281488"/>
              <a:ext cx="171450" cy="122238"/>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close/>
                </a:path>
              </a:pathLst>
            </a:custGeom>
            <a:solidFill>
              <a:srgbClr val="A3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83"/>
            <p:cNvSpPr>
              <a:spLocks/>
            </p:cNvSpPr>
            <p:nvPr/>
          </p:nvSpPr>
          <p:spPr bwMode="auto">
            <a:xfrm>
              <a:off x="4195763" y="4281488"/>
              <a:ext cx="171450" cy="122238"/>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84"/>
            <p:cNvSpPr>
              <a:spLocks noEditPoints="1"/>
            </p:cNvSpPr>
            <p:nvPr/>
          </p:nvSpPr>
          <p:spPr bwMode="auto">
            <a:xfrm>
              <a:off x="3963988" y="3641725"/>
              <a:ext cx="517525" cy="723900"/>
            </a:xfrm>
            <a:custGeom>
              <a:avLst/>
              <a:gdLst>
                <a:gd name="T0" fmla="*/ 178 w 326"/>
                <a:gd name="T1" fmla="*/ 421 h 456"/>
                <a:gd name="T2" fmla="*/ 175 w 326"/>
                <a:gd name="T3" fmla="*/ 421 h 456"/>
                <a:gd name="T4" fmla="*/ 170 w 326"/>
                <a:gd name="T5" fmla="*/ 426 h 456"/>
                <a:gd name="T6" fmla="*/ 169 w 326"/>
                <a:gd name="T7" fmla="*/ 430 h 456"/>
                <a:gd name="T8" fmla="*/ 169 w 326"/>
                <a:gd name="T9" fmla="*/ 433 h 456"/>
                <a:gd name="T10" fmla="*/ 205 w 326"/>
                <a:gd name="T11" fmla="*/ 433 h 456"/>
                <a:gd name="T12" fmla="*/ 182 w 326"/>
                <a:gd name="T13" fmla="*/ 422 h 456"/>
                <a:gd name="T14" fmla="*/ 313 w 326"/>
                <a:gd name="T15" fmla="*/ 0 h 456"/>
                <a:gd name="T16" fmla="*/ 289 w 326"/>
                <a:gd name="T17" fmla="*/ 198 h 456"/>
                <a:gd name="T18" fmla="*/ 295 w 326"/>
                <a:gd name="T19" fmla="*/ 360 h 456"/>
                <a:gd name="T20" fmla="*/ 1 w 326"/>
                <a:gd name="T21" fmla="*/ 420 h 456"/>
                <a:gd name="T22" fmla="*/ 1 w 326"/>
                <a:gd name="T23" fmla="*/ 420 h 456"/>
                <a:gd name="T24" fmla="*/ 4 w 326"/>
                <a:gd name="T25" fmla="*/ 428 h 456"/>
                <a:gd name="T26" fmla="*/ 13 w 326"/>
                <a:gd name="T27" fmla="*/ 437 h 456"/>
                <a:gd name="T28" fmla="*/ 21 w 326"/>
                <a:gd name="T29" fmla="*/ 440 h 456"/>
                <a:gd name="T30" fmla="*/ 44 w 326"/>
                <a:gd name="T31" fmla="*/ 438 h 456"/>
                <a:gd name="T32" fmla="*/ 67 w 326"/>
                <a:gd name="T33" fmla="*/ 456 h 456"/>
                <a:gd name="T34" fmla="*/ 147 w 326"/>
                <a:gd name="T35" fmla="*/ 434 h 456"/>
                <a:gd name="T36" fmla="*/ 147 w 326"/>
                <a:gd name="T37" fmla="*/ 434 h 456"/>
                <a:gd name="T38" fmla="*/ 146 w 326"/>
                <a:gd name="T39" fmla="*/ 430 h 456"/>
                <a:gd name="T40" fmla="*/ 147 w 326"/>
                <a:gd name="T41" fmla="*/ 421 h 456"/>
                <a:gd name="T42" fmla="*/ 148 w 326"/>
                <a:gd name="T43" fmla="*/ 417 h 456"/>
                <a:gd name="T44" fmla="*/ 154 w 326"/>
                <a:gd name="T45" fmla="*/ 409 h 456"/>
                <a:gd name="T46" fmla="*/ 162 w 326"/>
                <a:gd name="T47" fmla="*/ 405 h 456"/>
                <a:gd name="T48" fmla="*/ 170 w 326"/>
                <a:gd name="T49" fmla="*/ 403 h 456"/>
                <a:gd name="T50" fmla="*/ 175 w 326"/>
                <a:gd name="T51" fmla="*/ 403 h 456"/>
                <a:gd name="T52" fmla="*/ 220 w 326"/>
                <a:gd name="T53" fmla="*/ 424 h 456"/>
                <a:gd name="T54" fmla="*/ 221 w 326"/>
                <a:gd name="T55" fmla="*/ 425 h 456"/>
                <a:gd name="T56" fmla="*/ 221 w 326"/>
                <a:gd name="T57" fmla="*/ 428 h 456"/>
                <a:gd name="T58" fmla="*/ 218 w 326"/>
                <a:gd name="T59" fmla="*/ 429 h 456"/>
                <a:gd name="T60" fmla="*/ 179 w 326"/>
                <a:gd name="T61" fmla="*/ 410 h 456"/>
                <a:gd name="T62" fmla="*/ 175 w 326"/>
                <a:gd name="T63" fmla="*/ 409 h 456"/>
                <a:gd name="T64" fmla="*/ 170 w 326"/>
                <a:gd name="T65" fmla="*/ 409 h 456"/>
                <a:gd name="T66" fmla="*/ 164 w 326"/>
                <a:gd name="T67" fmla="*/ 409 h 456"/>
                <a:gd name="T68" fmla="*/ 152 w 326"/>
                <a:gd name="T69" fmla="*/ 418 h 456"/>
                <a:gd name="T70" fmla="*/ 151 w 326"/>
                <a:gd name="T71" fmla="*/ 426 h 456"/>
                <a:gd name="T72" fmla="*/ 152 w 326"/>
                <a:gd name="T73" fmla="*/ 433 h 456"/>
                <a:gd name="T74" fmla="*/ 164 w 326"/>
                <a:gd name="T75" fmla="*/ 434 h 456"/>
                <a:gd name="T76" fmla="*/ 163 w 326"/>
                <a:gd name="T77" fmla="*/ 429 h 456"/>
                <a:gd name="T78" fmla="*/ 164 w 326"/>
                <a:gd name="T79" fmla="*/ 424 h 456"/>
                <a:gd name="T80" fmla="*/ 173 w 326"/>
                <a:gd name="T81" fmla="*/ 417 h 456"/>
                <a:gd name="T82" fmla="*/ 178 w 326"/>
                <a:gd name="T83" fmla="*/ 417 h 456"/>
                <a:gd name="T84" fmla="*/ 185 w 326"/>
                <a:gd name="T85" fmla="*/ 418 h 456"/>
                <a:gd name="T86" fmla="*/ 227 w 326"/>
                <a:gd name="T87" fmla="*/ 432 h 456"/>
                <a:gd name="T88" fmla="*/ 245 w 326"/>
                <a:gd name="T89" fmla="*/ 434 h 456"/>
                <a:gd name="T90" fmla="*/ 326 w 326"/>
                <a:gd name="T91" fmla="*/ 429 h 456"/>
                <a:gd name="T92" fmla="*/ 325 w 326"/>
                <a:gd name="T93" fmla="*/ 422 h 456"/>
                <a:gd name="T94" fmla="*/ 326 w 326"/>
                <a:gd name="T95" fmla="*/ 397 h 456"/>
                <a:gd name="T96" fmla="*/ 321 w 326"/>
                <a:gd name="T97" fmla="*/ 237 h 456"/>
                <a:gd name="T98" fmla="*/ 317 w 326"/>
                <a:gd name="T99" fmla="*/ 102 h 456"/>
                <a:gd name="T100" fmla="*/ 313 w 326"/>
                <a:gd name="T101" fmla="*/ 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6" h="456">
                  <a:moveTo>
                    <a:pt x="178" y="421"/>
                  </a:moveTo>
                  <a:lnTo>
                    <a:pt x="178" y="421"/>
                  </a:lnTo>
                  <a:lnTo>
                    <a:pt x="175" y="421"/>
                  </a:lnTo>
                  <a:lnTo>
                    <a:pt x="175" y="421"/>
                  </a:lnTo>
                  <a:lnTo>
                    <a:pt x="171" y="424"/>
                  </a:lnTo>
                  <a:lnTo>
                    <a:pt x="170" y="426"/>
                  </a:lnTo>
                  <a:lnTo>
                    <a:pt x="170" y="426"/>
                  </a:lnTo>
                  <a:lnTo>
                    <a:pt x="169" y="430"/>
                  </a:lnTo>
                  <a:lnTo>
                    <a:pt x="169" y="433"/>
                  </a:lnTo>
                  <a:lnTo>
                    <a:pt x="169" y="433"/>
                  </a:lnTo>
                  <a:lnTo>
                    <a:pt x="170" y="434"/>
                  </a:lnTo>
                  <a:lnTo>
                    <a:pt x="205" y="433"/>
                  </a:lnTo>
                  <a:lnTo>
                    <a:pt x="182" y="422"/>
                  </a:lnTo>
                  <a:lnTo>
                    <a:pt x="182" y="422"/>
                  </a:lnTo>
                  <a:lnTo>
                    <a:pt x="178" y="421"/>
                  </a:lnTo>
                  <a:close/>
                  <a:moveTo>
                    <a:pt x="313" y="0"/>
                  </a:moveTo>
                  <a:lnTo>
                    <a:pt x="283" y="1"/>
                  </a:lnTo>
                  <a:lnTo>
                    <a:pt x="289" y="198"/>
                  </a:lnTo>
                  <a:lnTo>
                    <a:pt x="290" y="208"/>
                  </a:lnTo>
                  <a:lnTo>
                    <a:pt x="295" y="360"/>
                  </a:lnTo>
                  <a:lnTo>
                    <a:pt x="0" y="380"/>
                  </a:lnTo>
                  <a:lnTo>
                    <a:pt x="1" y="420"/>
                  </a:lnTo>
                  <a:lnTo>
                    <a:pt x="1" y="420"/>
                  </a:lnTo>
                  <a:lnTo>
                    <a:pt x="1" y="420"/>
                  </a:lnTo>
                  <a:lnTo>
                    <a:pt x="1" y="420"/>
                  </a:lnTo>
                  <a:lnTo>
                    <a:pt x="4" y="428"/>
                  </a:lnTo>
                  <a:lnTo>
                    <a:pt x="8" y="433"/>
                  </a:lnTo>
                  <a:lnTo>
                    <a:pt x="13" y="437"/>
                  </a:lnTo>
                  <a:lnTo>
                    <a:pt x="21" y="440"/>
                  </a:lnTo>
                  <a:lnTo>
                    <a:pt x="21" y="440"/>
                  </a:lnTo>
                  <a:lnTo>
                    <a:pt x="23" y="440"/>
                  </a:lnTo>
                  <a:lnTo>
                    <a:pt x="44" y="438"/>
                  </a:lnTo>
                  <a:lnTo>
                    <a:pt x="44" y="456"/>
                  </a:lnTo>
                  <a:lnTo>
                    <a:pt x="67" y="456"/>
                  </a:lnTo>
                  <a:lnTo>
                    <a:pt x="66" y="437"/>
                  </a:lnTo>
                  <a:lnTo>
                    <a:pt x="147" y="434"/>
                  </a:lnTo>
                  <a:lnTo>
                    <a:pt x="147" y="434"/>
                  </a:lnTo>
                  <a:lnTo>
                    <a:pt x="147" y="434"/>
                  </a:lnTo>
                  <a:lnTo>
                    <a:pt x="147" y="434"/>
                  </a:lnTo>
                  <a:lnTo>
                    <a:pt x="146" y="430"/>
                  </a:lnTo>
                  <a:lnTo>
                    <a:pt x="146" y="425"/>
                  </a:lnTo>
                  <a:lnTo>
                    <a:pt x="147" y="421"/>
                  </a:lnTo>
                  <a:lnTo>
                    <a:pt x="148" y="417"/>
                  </a:lnTo>
                  <a:lnTo>
                    <a:pt x="148" y="417"/>
                  </a:lnTo>
                  <a:lnTo>
                    <a:pt x="151" y="413"/>
                  </a:lnTo>
                  <a:lnTo>
                    <a:pt x="154" y="409"/>
                  </a:lnTo>
                  <a:lnTo>
                    <a:pt x="158" y="406"/>
                  </a:lnTo>
                  <a:lnTo>
                    <a:pt x="162" y="405"/>
                  </a:lnTo>
                  <a:lnTo>
                    <a:pt x="162" y="405"/>
                  </a:lnTo>
                  <a:lnTo>
                    <a:pt x="170" y="403"/>
                  </a:lnTo>
                  <a:lnTo>
                    <a:pt x="170" y="403"/>
                  </a:lnTo>
                  <a:lnTo>
                    <a:pt x="175" y="403"/>
                  </a:lnTo>
                  <a:lnTo>
                    <a:pt x="181" y="406"/>
                  </a:lnTo>
                  <a:lnTo>
                    <a:pt x="220" y="424"/>
                  </a:lnTo>
                  <a:lnTo>
                    <a:pt x="220" y="424"/>
                  </a:lnTo>
                  <a:lnTo>
                    <a:pt x="221" y="425"/>
                  </a:lnTo>
                  <a:lnTo>
                    <a:pt x="221" y="428"/>
                  </a:lnTo>
                  <a:lnTo>
                    <a:pt x="221" y="428"/>
                  </a:lnTo>
                  <a:lnTo>
                    <a:pt x="218" y="429"/>
                  </a:lnTo>
                  <a:lnTo>
                    <a:pt x="218" y="429"/>
                  </a:lnTo>
                  <a:lnTo>
                    <a:pt x="217" y="428"/>
                  </a:lnTo>
                  <a:lnTo>
                    <a:pt x="179" y="410"/>
                  </a:lnTo>
                  <a:lnTo>
                    <a:pt x="179" y="410"/>
                  </a:lnTo>
                  <a:lnTo>
                    <a:pt x="175" y="409"/>
                  </a:lnTo>
                  <a:lnTo>
                    <a:pt x="170" y="409"/>
                  </a:lnTo>
                  <a:lnTo>
                    <a:pt x="170" y="409"/>
                  </a:lnTo>
                  <a:lnTo>
                    <a:pt x="164" y="409"/>
                  </a:lnTo>
                  <a:lnTo>
                    <a:pt x="164" y="409"/>
                  </a:lnTo>
                  <a:lnTo>
                    <a:pt x="158" y="413"/>
                  </a:lnTo>
                  <a:lnTo>
                    <a:pt x="152" y="418"/>
                  </a:lnTo>
                  <a:lnTo>
                    <a:pt x="152" y="418"/>
                  </a:lnTo>
                  <a:lnTo>
                    <a:pt x="151" y="426"/>
                  </a:lnTo>
                  <a:lnTo>
                    <a:pt x="152" y="433"/>
                  </a:lnTo>
                  <a:lnTo>
                    <a:pt x="152" y="433"/>
                  </a:lnTo>
                  <a:lnTo>
                    <a:pt x="152" y="434"/>
                  </a:lnTo>
                  <a:lnTo>
                    <a:pt x="164" y="434"/>
                  </a:lnTo>
                  <a:lnTo>
                    <a:pt x="164" y="434"/>
                  </a:lnTo>
                  <a:lnTo>
                    <a:pt x="163" y="429"/>
                  </a:lnTo>
                  <a:lnTo>
                    <a:pt x="164" y="424"/>
                  </a:lnTo>
                  <a:lnTo>
                    <a:pt x="164" y="424"/>
                  </a:lnTo>
                  <a:lnTo>
                    <a:pt x="169" y="420"/>
                  </a:lnTo>
                  <a:lnTo>
                    <a:pt x="173" y="417"/>
                  </a:lnTo>
                  <a:lnTo>
                    <a:pt x="173" y="417"/>
                  </a:lnTo>
                  <a:lnTo>
                    <a:pt x="178" y="417"/>
                  </a:lnTo>
                  <a:lnTo>
                    <a:pt x="178" y="417"/>
                  </a:lnTo>
                  <a:lnTo>
                    <a:pt x="185" y="418"/>
                  </a:lnTo>
                  <a:lnTo>
                    <a:pt x="216" y="433"/>
                  </a:lnTo>
                  <a:lnTo>
                    <a:pt x="227" y="432"/>
                  </a:lnTo>
                  <a:lnTo>
                    <a:pt x="227" y="434"/>
                  </a:lnTo>
                  <a:lnTo>
                    <a:pt x="245" y="434"/>
                  </a:lnTo>
                  <a:lnTo>
                    <a:pt x="245" y="432"/>
                  </a:lnTo>
                  <a:lnTo>
                    <a:pt x="326" y="429"/>
                  </a:lnTo>
                  <a:lnTo>
                    <a:pt x="326" y="421"/>
                  </a:lnTo>
                  <a:lnTo>
                    <a:pt x="325" y="422"/>
                  </a:lnTo>
                  <a:lnTo>
                    <a:pt x="324" y="397"/>
                  </a:lnTo>
                  <a:lnTo>
                    <a:pt x="326" y="397"/>
                  </a:lnTo>
                  <a:lnTo>
                    <a:pt x="321" y="244"/>
                  </a:lnTo>
                  <a:lnTo>
                    <a:pt x="321" y="237"/>
                  </a:lnTo>
                  <a:lnTo>
                    <a:pt x="321" y="237"/>
                  </a:lnTo>
                  <a:lnTo>
                    <a:pt x="317" y="102"/>
                  </a:lnTo>
                  <a:lnTo>
                    <a:pt x="316" y="102"/>
                  </a:lnTo>
                  <a:lnTo>
                    <a:pt x="313"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85"/>
            <p:cNvSpPr>
              <a:spLocks/>
            </p:cNvSpPr>
            <p:nvPr/>
          </p:nvSpPr>
          <p:spPr bwMode="auto">
            <a:xfrm>
              <a:off x="4232275" y="4310063"/>
              <a:ext cx="57150" cy="20638"/>
            </a:xfrm>
            <a:custGeom>
              <a:avLst/>
              <a:gdLst>
                <a:gd name="T0" fmla="*/ 9 w 36"/>
                <a:gd name="T1" fmla="*/ 0 h 13"/>
                <a:gd name="T2" fmla="*/ 9 w 36"/>
                <a:gd name="T3" fmla="*/ 0 h 13"/>
                <a:gd name="T4" fmla="*/ 6 w 36"/>
                <a:gd name="T5" fmla="*/ 0 h 13"/>
                <a:gd name="T6" fmla="*/ 6 w 36"/>
                <a:gd name="T7" fmla="*/ 0 h 13"/>
                <a:gd name="T8" fmla="*/ 2 w 36"/>
                <a:gd name="T9" fmla="*/ 3 h 13"/>
                <a:gd name="T10" fmla="*/ 1 w 36"/>
                <a:gd name="T11" fmla="*/ 5 h 13"/>
                <a:gd name="T12" fmla="*/ 1 w 36"/>
                <a:gd name="T13" fmla="*/ 5 h 13"/>
                <a:gd name="T14" fmla="*/ 0 w 36"/>
                <a:gd name="T15" fmla="*/ 9 h 13"/>
                <a:gd name="T16" fmla="*/ 0 w 36"/>
                <a:gd name="T17" fmla="*/ 12 h 13"/>
                <a:gd name="T18" fmla="*/ 0 w 36"/>
                <a:gd name="T19" fmla="*/ 12 h 13"/>
                <a:gd name="T20" fmla="*/ 1 w 36"/>
                <a:gd name="T21" fmla="*/ 13 h 13"/>
                <a:gd name="T22" fmla="*/ 36 w 36"/>
                <a:gd name="T23" fmla="*/ 12 h 13"/>
                <a:gd name="T24" fmla="*/ 13 w 36"/>
                <a:gd name="T25" fmla="*/ 1 h 13"/>
                <a:gd name="T26" fmla="*/ 13 w 36"/>
                <a:gd name="T27" fmla="*/ 1 h 13"/>
                <a:gd name="T28" fmla="*/ 9 w 36"/>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3">
                  <a:moveTo>
                    <a:pt x="9" y="0"/>
                  </a:moveTo>
                  <a:lnTo>
                    <a:pt x="9" y="0"/>
                  </a:lnTo>
                  <a:lnTo>
                    <a:pt x="6" y="0"/>
                  </a:lnTo>
                  <a:lnTo>
                    <a:pt x="6" y="0"/>
                  </a:lnTo>
                  <a:lnTo>
                    <a:pt x="2" y="3"/>
                  </a:lnTo>
                  <a:lnTo>
                    <a:pt x="1" y="5"/>
                  </a:lnTo>
                  <a:lnTo>
                    <a:pt x="1" y="5"/>
                  </a:lnTo>
                  <a:lnTo>
                    <a:pt x="0" y="9"/>
                  </a:lnTo>
                  <a:lnTo>
                    <a:pt x="0" y="12"/>
                  </a:lnTo>
                  <a:lnTo>
                    <a:pt x="0" y="12"/>
                  </a:lnTo>
                  <a:lnTo>
                    <a:pt x="1" y="13"/>
                  </a:lnTo>
                  <a:lnTo>
                    <a:pt x="36" y="12"/>
                  </a:lnTo>
                  <a:lnTo>
                    <a:pt x="13" y="1"/>
                  </a:lnTo>
                  <a:lnTo>
                    <a:pt x="13" y="1"/>
                  </a:lnTo>
                  <a:lnTo>
                    <a:pt x="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86"/>
            <p:cNvSpPr>
              <a:spLocks/>
            </p:cNvSpPr>
            <p:nvPr/>
          </p:nvSpPr>
          <p:spPr bwMode="auto">
            <a:xfrm>
              <a:off x="3963988" y="3641725"/>
              <a:ext cx="517525" cy="723900"/>
            </a:xfrm>
            <a:custGeom>
              <a:avLst/>
              <a:gdLst>
                <a:gd name="T0" fmla="*/ 283 w 326"/>
                <a:gd name="T1" fmla="*/ 1 h 456"/>
                <a:gd name="T2" fmla="*/ 290 w 326"/>
                <a:gd name="T3" fmla="*/ 208 h 456"/>
                <a:gd name="T4" fmla="*/ 0 w 326"/>
                <a:gd name="T5" fmla="*/ 380 h 456"/>
                <a:gd name="T6" fmla="*/ 1 w 326"/>
                <a:gd name="T7" fmla="*/ 420 h 456"/>
                <a:gd name="T8" fmla="*/ 1 w 326"/>
                <a:gd name="T9" fmla="*/ 420 h 456"/>
                <a:gd name="T10" fmla="*/ 8 w 326"/>
                <a:gd name="T11" fmla="*/ 433 h 456"/>
                <a:gd name="T12" fmla="*/ 21 w 326"/>
                <a:gd name="T13" fmla="*/ 440 h 456"/>
                <a:gd name="T14" fmla="*/ 23 w 326"/>
                <a:gd name="T15" fmla="*/ 440 h 456"/>
                <a:gd name="T16" fmla="*/ 44 w 326"/>
                <a:gd name="T17" fmla="*/ 456 h 456"/>
                <a:gd name="T18" fmla="*/ 66 w 326"/>
                <a:gd name="T19" fmla="*/ 437 h 456"/>
                <a:gd name="T20" fmla="*/ 147 w 326"/>
                <a:gd name="T21" fmla="*/ 434 h 456"/>
                <a:gd name="T22" fmla="*/ 147 w 326"/>
                <a:gd name="T23" fmla="*/ 434 h 456"/>
                <a:gd name="T24" fmla="*/ 146 w 326"/>
                <a:gd name="T25" fmla="*/ 425 h 456"/>
                <a:gd name="T26" fmla="*/ 148 w 326"/>
                <a:gd name="T27" fmla="*/ 417 h 456"/>
                <a:gd name="T28" fmla="*/ 151 w 326"/>
                <a:gd name="T29" fmla="*/ 413 h 456"/>
                <a:gd name="T30" fmla="*/ 158 w 326"/>
                <a:gd name="T31" fmla="*/ 406 h 456"/>
                <a:gd name="T32" fmla="*/ 162 w 326"/>
                <a:gd name="T33" fmla="*/ 405 h 456"/>
                <a:gd name="T34" fmla="*/ 170 w 326"/>
                <a:gd name="T35" fmla="*/ 403 h 456"/>
                <a:gd name="T36" fmla="*/ 181 w 326"/>
                <a:gd name="T37" fmla="*/ 406 h 456"/>
                <a:gd name="T38" fmla="*/ 220 w 326"/>
                <a:gd name="T39" fmla="*/ 424 h 456"/>
                <a:gd name="T40" fmla="*/ 221 w 326"/>
                <a:gd name="T41" fmla="*/ 428 h 456"/>
                <a:gd name="T42" fmla="*/ 218 w 326"/>
                <a:gd name="T43" fmla="*/ 429 h 456"/>
                <a:gd name="T44" fmla="*/ 217 w 326"/>
                <a:gd name="T45" fmla="*/ 428 h 456"/>
                <a:gd name="T46" fmla="*/ 179 w 326"/>
                <a:gd name="T47" fmla="*/ 410 h 456"/>
                <a:gd name="T48" fmla="*/ 170 w 326"/>
                <a:gd name="T49" fmla="*/ 409 h 456"/>
                <a:gd name="T50" fmla="*/ 164 w 326"/>
                <a:gd name="T51" fmla="*/ 409 h 456"/>
                <a:gd name="T52" fmla="*/ 158 w 326"/>
                <a:gd name="T53" fmla="*/ 413 h 456"/>
                <a:gd name="T54" fmla="*/ 152 w 326"/>
                <a:gd name="T55" fmla="*/ 418 h 456"/>
                <a:gd name="T56" fmla="*/ 152 w 326"/>
                <a:gd name="T57" fmla="*/ 433 h 456"/>
                <a:gd name="T58" fmla="*/ 152 w 326"/>
                <a:gd name="T59" fmla="*/ 434 h 456"/>
                <a:gd name="T60" fmla="*/ 164 w 326"/>
                <a:gd name="T61" fmla="*/ 434 h 456"/>
                <a:gd name="T62" fmla="*/ 164 w 326"/>
                <a:gd name="T63" fmla="*/ 424 h 456"/>
                <a:gd name="T64" fmla="*/ 169 w 326"/>
                <a:gd name="T65" fmla="*/ 420 h 456"/>
                <a:gd name="T66" fmla="*/ 173 w 326"/>
                <a:gd name="T67" fmla="*/ 417 h 456"/>
                <a:gd name="T68" fmla="*/ 178 w 326"/>
                <a:gd name="T69" fmla="*/ 417 h 456"/>
                <a:gd name="T70" fmla="*/ 216 w 326"/>
                <a:gd name="T71" fmla="*/ 433 h 456"/>
                <a:gd name="T72" fmla="*/ 227 w 326"/>
                <a:gd name="T73" fmla="*/ 434 h 456"/>
                <a:gd name="T74" fmla="*/ 245 w 326"/>
                <a:gd name="T75" fmla="*/ 432 h 456"/>
                <a:gd name="T76" fmla="*/ 326 w 326"/>
                <a:gd name="T77" fmla="*/ 421 h 456"/>
                <a:gd name="T78" fmla="*/ 324 w 326"/>
                <a:gd name="T79" fmla="*/ 397 h 456"/>
                <a:gd name="T80" fmla="*/ 321 w 326"/>
                <a:gd name="T81" fmla="*/ 244 h 456"/>
                <a:gd name="T82" fmla="*/ 321 w 326"/>
                <a:gd name="T83" fmla="*/ 237 h 456"/>
                <a:gd name="T84" fmla="*/ 316 w 326"/>
                <a:gd name="T85" fmla="*/ 10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6" h="456">
                  <a:moveTo>
                    <a:pt x="313" y="0"/>
                  </a:moveTo>
                  <a:lnTo>
                    <a:pt x="283" y="1"/>
                  </a:lnTo>
                  <a:lnTo>
                    <a:pt x="289" y="198"/>
                  </a:lnTo>
                  <a:lnTo>
                    <a:pt x="290" y="208"/>
                  </a:lnTo>
                  <a:lnTo>
                    <a:pt x="295" y="360"/>
                  </a:lnTo>
                  <a:lnTo>
                    <a:pt x="0" y="380"/>
                  </a:lnTo>
                  <a:lnTo>
                    <a:pt x="1" y="420"/>
                  </a:lnTo>
                  <a:lnTo>
                    <a:pt x="1" y="420"/>
                  </a:lnTo>
                  <a:lnTo>
                    <a:pt x="1" y="420"/>
                  </a:lnTo>
                  <a:lnTo>
                    <a:pt x="1" y="420"/>
                  </a:lnTo>
                  <a:lnTo>
                    <a:pt x="4" y="428"/>
                  </a:lnTo>
                  <a:lnTo>
                    <a:pt x="8" y="433"/>
                  </a:lnTo>
                  <a:lnTo>
                    <a:pt x="13" y="437"/>
                  </a:lnTo>
                  <a:lnTo>
                    <a:pt x="21" y="440"/>
                  </a:lnTo>
                  <a:lnTo>
                    <a:pt x="21" y="440"/>
                  </a:lnTo>
                  <a:lnTo>
                    <a:pt x="23" y="440"/>
                  </a:lnTo>
                  <a:lnTo>
                    <a:pt x="44" y="438"/>
                  </a:lnTo>
                  <a:lnTo>
                    <a:pt x="44" y="456"/>
                  </a:lnTo>
                  <a:lnTo>
                    <a:pt x="67" y="456"/>
                  </a:lnTo>
                  <a:lnTo>
                    <a:pt x="66" y="437"/>
                  </a:lnTo>
                  <a:lnTo>
                    <a:pt x="147" y="434"/>
                  </a:lnTo>
                  <a:lnTo>
                    <a:pt x="147" y="434"/>
                  </a:lnTo>
                  <a:lnTo>
                    <a:pt x="147" y="434"/>
                  </a:lnTo>
                  <a:lnTo>
                    <a:pt x="147" y="434"/>
                  </a:lnTo>
                  <a:lnTo>
                    <a:pt x="146" y="430"/>
                  </a:lnTo>
                  <a:lnTo>
                    <a:pt x="146" y="425"/>
                  </a:lnTo>
                  <a:lnTo>
                    <a:pt x="147" y="421"/>
                  </a:lnTo>
                  <a:lnTo>
                    <a:pt x="148" y="417"/>
                  </a:lnTo>
                  <a:lnTo>
                    <a:pt x="148" y="417"/>
                  </a:lnTo>
                  <a:lnTo>
                    <a:pt x="151" y="413"/>
                  </a:lnTo>
                  <a:lnTo>
                    <a:pt x="154" y="409"/>
                  </a:lnTo>
                  <a:lnTo>
                    <a:pt x="158" y="406"/>
                  </a:lnTo>
                  <a:lnTo>
                    <a:pt x="162" y="405"/>
                  </a:lnTo>
                  <a:lnTo>
                    <a:pt x="162" y="405"/>
                  </a:lnTo>
                  <a:lnTo>
                    <a:pt x="170" y="403"/>
                  </a:lnTo>
                  <a:lnTo>
                    <a:pt x="170" y="403"/>
                  </a:lnTo>
                  <a:lnTo>
                    <a:pt x="175" y="403"/>
                  </a:lnTo>
                  <a:lnTo>
                    <a:pt x="181" y="406"/>
                  </a:lnTo>
                  <a:lnTo>
                    <a:pt x="220" y="424"/>
                  </a:lnTo>
                  <a:lnTo>
                    <a:pt x="220" y="424"/>
                  </a:lnTo>
                  <a:lnTo>
                    <a:pt x="221" y="425"/>
                  </a:lnTo>
                  <a:lnTo>
                    <a:pt x="221" y="428"/>
                  </a:lnTo>
                  <a:lnTo>
                    <a:pt x="221" y="428"/>
                  </a:lnTo>
                  <a:lnTo>
                    <a:pt x="218" y="429"/>
                  </a:lnTo>
                  <a:lnTo>
                    <a:pt x="218" y="429"/>
                  </a:lnTo>
                  <a:lnTo>
                    <a:pt x="217" y="428"/>
                  </a:lnTo>
                  <a:lnTo>
                    <a:pt x="179" y="410"/>
                  </a:lnTo>
                  <a:lnTo>
                    <a:pt x="179" y="410"/>
                  </a:lnTo>
                  <a:lnTo>
                    <a:pt x="175" y="409"/>
                  </a:lnTo>
                  <a:lnTo>
                    <a:pt x="170" y="409"/>
                  </a:lnTo>
                  <a:lnTo>
                    <a:pt x="170" y="409"/>
                  </a:lnTo>
                  <a:lnTo>
                    <a:pt x="164" y="409"/>
                  </a:lnTo>
                  <a:lnTo>
                    <a:pt x="164" y="409"/>
                  </a:lnTo>
                  <a:lnTo>
                    <a:pt x="158" y="413"/>
                  </a:lnTo>
                  <a:lnTo>
                    <a:pt x="152" y="418"/>
                  </a:lnTo>
                  <a:lnTo>
                    <a:pt x="152" y="418"/>
                  </a:lnTo>
                  <a:lnTo>
                    <a:pt x="151" y="426"/>
                  </a:lnTo>
                  <a:lnTo>
                    <a:pt x="152" y="433"/>
                  </a:lnTo>
                  <a:lnTo>
                    <a:pt x="152" y="433"/>
                  </a:lnTo>
                  <a:lnTo>
                    <a:pt x="152" y="434"/>
                  </a:lnTo>
                  <a:lnTo>
                    <a:pt x="164" y="434"/>
                  </a:lnTo>
                  <a:lnTo>
                    <a:pt x="164" y="434"/>
                  </a:lnTo>
                  <a:lnTo>
                    <a:pt x="163" y="429"/>
                  </a:lnTo>
                  <a:lnTo>
                    <a:pt x="164" y="424"/>
                  </a:lnTo>
                  <a:lnTo>
                    <a:pt x="164" y="424"/>
                  </a:lnTo>
                  <a:lnTo>
                    <a:pt x="169" y="420"/>
                  </a:lnTo>
                  <a:lnTo>
                    <a:pt x="173" y="417"/>
                  </a:lnTo>
                  <a:lnTo>
                    <a:pt x="173" y="417"/>
                  </a:lnTo>
                  <a:lnTo>
                    <a:pt x="178" y="417"/>
                  </a:lnTo>
                  <a:lnTo>
                    <a:pt x="178" y="417"/>
                  </a:lnTo>
                  <a:lnTo>
                    <a:pt x="185" y="418"/>
                  </a:lnTo>
                  <a:lnTo>
                    <a:pt x="216" y="433"/>
                  </a:lnTo>
                  <a:lnTo>
                    <a:pt x="227" y="432"/>
                  </a:lnTo>
                  <a:lnTo>
                    <a:pt x="227" y="434"/>
                  </a:lnTo>
                  <a:lnTo>
                    <a:pt x="245" y="434"/>
                  </a:lnTo>
                  <a:lnTo>
                    <a:pt x="245" y="432"/>
                  </a:lnTo>
                  <a:lnTo>
                    <a:pt x="326" y="429"/>
                  </a:lnTo>
                  <a:lnTo>
                    <a:pt x="326" y="421"/>
                  </a:lnTo>
                  <a:lnTo>
                    <a:pt x="325" y="422"/>
                  </a:lnTo>
                  <a:lnTo>
                    <a:pt x="324" y="397"/>
                  </a:lnTo>
                  <a:lnTo>
                    <a:pt x="326" y="397"/>
                  </a:lnTo>
                  <a:lnTo>
                    <a:pt x="321" y="244"/>
                  </a:lnTo>
                  <a:lnTo>
                    <a:pt x="321" y="237"/>
                  </a:lnTo>
                  <a:lnTo>
                    <a:pt x="321" y="237"/>
                  </a:lnTo>
                  <a:lnTo>
                    <a:pt x="317" y="102"/>
                  </a:lnTo>
                  <a:lnTo>
                    <a:pt x="316" y="102"/>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87"/>
            <p:cNvSpPr>
              <a:spLocks noEditPoints="1"/>
            </p:cNvSpPr>
            <p:nvPr/>
          </p:nvSpPr>
          <p:spPr bwMode="auto">
            <a:xfrm>
              <a:off x="4195763" y="4281488"/>
              <a:ext cx="119063" cy="49213"/>
            </a:xfrm>
            <a:custGeom>
              <a:avLst/>
              <a:gdLst>
                <a:gd name="T0" fmla="*/ 32 w 75"/>
                <a:gd name="T1" fmla="*/ 14 h 31"/>
                <a:gd name="T2" fmla="*/ 27 w 75"/>
                <a:gd name="T3" fmla="*/ 14 h 31"/>
                <a:gd name="T4" fmla="*/ 18 w 75"/>
                <a:gd name="T5" fmla="*/ 21 h 31"/>
                <a:gd name="T6" fmla="*/ 17 w 75"/>
                <a:gd name="T7" fmla="*/ 26 h 31"/>
                <a:gd name="T8" fmla="*/ 24 w 75"/>
                <a:gd name="T9" fmla="*/ 31 h 31"/>
                <a:gd name="T10" fmla="*/ 23 w 75"/>
                <a:gd name="T11" fmla="*/ 30 h 31"/>
                <a:gd name="T12" fmla="*/ 23 w 75"/>
                <a:gd name="T13" fmla="*/ 27 h 31"/>
                <a:gd name="T14" fmla="*/ 24 w 75"/>
                <a:gd name="T15" fmla="*/ 23 h 31"/>
                <a:gd name="T16" fmla="*/ 29 w 75"/>
                <a:gd name="T17" fmla="*/ 18 h 31"/>
                <a:gd name="T18" fmla="*/ 32 w 75"/>
                <a:gd name="T19" fmla="*/ 18 h 31"/>
                <a:gd name="T20" fmla="*/ 36 w 75"/>
                <a:gd name="T21" fmla="*/ 19 h 31"/>
                <a:gd name="T22" fmla="*/ 70 w 75"/>
                <a:gd name="T23" fmla="*/ 30 h 31"/>
                <a:gd name="T24" fmla="*/ 39 w 75"/>
                <a:gd name="T25" fmla="*/ 15 h 31"/>
                <a:gd name="T26" fmla="*/ 24 w 75"/>
                <a:gd name="T27" fmla="*/ 0 h 31"/>
                <a:gd name="T28" fmla="*/ 16 w 75"/>
                <a:gd name="T29" fmla="*/ 2 h 31"/>
                <a:gd name="T30" fmla="*/ 12 w 75"/>
                <a:gd name="T31" fmla="*/ 3 h 31"/>
                <a:gd name="T32" fmla="*/ 5 w 75"/>
                <a:gd name="T33" fmla="*/ 10 h 31"/>
                <a:gd name="T34" fmla="*/ 2 w 75"/>
                <a:gd name="T35" fmla="*/ 14 h 31"/>
                <a:gd name="T36" fmla="*/ 0 w 75"/>
                <a:gd name="T37" fmla="*/ 22 h 31"/>
                <a:gd name="T38" fmla="*/ 1 w 75"/>
                <a:gd name="T39" fmla="*/ 31 h 31"/>
                <a:gd name="T40" fmla="*/ 1 w 75"/>
                <a:gd name="T41" fmla="*/ 31 h 31"/>
                <a:gd name="T42" fmla="*/ 6 w 75"/>
                <a:gd name="T43" fmla="*/ 31 h 31"/>
                <a:gd name="T44" fmla="*/ 6 w 75"/>
                <a:gd name="T45" fmla="*/ 30 h 31"/>
                <a:gd name="T46" fmla="*/ 6 w 75"/>
                <a:gd name="T47" fmla="*/ 15 h 31"/>
                <a:gd name="T48" fmla="*/ 12 w 75"/>
                <a:gd name="T49" fmla="*/ 10 h 31"/>
                <a:gd name="T50" fmla="*/ 18 w 75"/>
                <a:gd name="T51" fmla="*/ 6 h 31"/>
                <a:gd name="T52" fmla="*/ 24 w 75"/>
                <a:gd name="T53" fmla="*/ 6 h 31"/>
                <a:gd name="T54" fmla="*/ 33 w 75"/>
                <a:gd name="T55" fmla="*/ 7 h 31"/>
                <a:gd name="T56" fmla="*/ 71 w 75"/>
                <a:gd name="T57" fmla="*/ 25 h 31"/>
                <a:gd name="T58" fmla="*/ 72 w 75"/>
                <a:gd name="T59" fmla="*/ 26 h 31"/>
                <a:gd name="T60" fmla="*/ 75 w 75"/>
                <a:gd name="T61" fmla="*/ 25 h 31"/>
                <a:gd name="T62" fmla="*/ 74 w 75"/>
                <a:gd name="T63" fmla="*/ 21 h 31"/>
                <a:gd name="T64" fmla="*/ 35 w 75"/>
                <a:gd name="T65" fmla="*/ 3 h 31"/>
                <a:gd name="T66" fmla="*/ 24 w 75"/>
                <a:gd name="T6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 h="31">
                  <a:moveTo>
                    <a:pt x="32" y="14"/>
                  </a:moveTo>
                  <a:lnTo>
                    <a:pt x="32" y="14"/>
                  </a:lnTo>
                  <a:lnTo>
                    <a:pt x="27" y="14"/>
                  </a:lnTo>
                  <a:lnTo>
                    <a:pt x="27" y="14"/>
                  </a:lnTo>
                  <a:lnTo>
                    <a:pt x="23" y="17"/>
                  </a:lnTo>
                  <a:lnTo>
                    <a:pt x="18" y="21"/>
                  </a:lnTo>
                  <a:lnTo>
                    <a:pt x="18" y="21"/>
                  </a:lnTo>
                  <a:lnTo>
                    <a:pt x="17" y="26"/>
                  </a:lnTo>
                  <a:lnTo>
                    <a:pt x="18" y="31"/>
                  </a:lnTo>
                  <a:lnTo>
                    <a:pt x="24" y="31"/>
                  </a:lnTo>
                  <a:lnTo>
                    <a:pt x="24" y="31"/>
                  </a:lnTo>
                  <a:lnTo>
                    <a:pt x="23" y="30"/>
                  </a:lnTo>
                  <a:lnTo>
                    <a:pt x="23" y="30"/>
                  </a:lnTo>
                  <a:lnTo>
                    <a:pt x="23" y="27"/>
                  </a:lnTo>
                  <a:lnTo>
                    <a:pt x="24" y="23"/>
                  </a:lnTo>
                  <a:lnTo>
                    <a:pt x="24" y="23"/>
                  </a:lnTo>
                  <a:lnTo>
                    <a:pt x="25" y="21"/>
                  </a:lnTo>
                  <a:lnTo>
                    <a:pt x="29" y="18"/>
                  </a:lnTo>
                  <a:lnTo>
                    <a:pt x="29" y="18"/>
                  </a:lnTo>
                  <a:lnTo>
                    <a:pt x="32" y="18"/>
                  </a:lnTo>
                  <a:lnTo>
                    <a:pt x="32" y="18"/>
                  </a:lnTo>
                  <a:lnTo>
                    <a:pt x="36" y="19"/>
                  </a:lnTo>
                  <a:lnTo>
                    <a:pt x="59" y="30"/>
                  </a:lnTo>
                  <a:lnTo>
                    <a:pt x="70" y="30"/>
                  </a:lnTo>
                  <a:lnTo>
                    <a:pt x="39" y="15"/>
                  </a:lnTo>
                  <a:lnTo>
                    <a:pt x="39" y="15"/>
                  </a:lnTo>
                  <a:lnTo>
                    <a:pt x="32" y="14"/>
                  </a:lnTo>
                  <a:close/>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close/>
                </a:path>
              </a:pathLst>
            </a:custGeom>
            <a:solidFill>
              <a:srgbClr val="8B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 name="Freeform 88"/>
            <p:cNvSpPr>
              <a:spLocks/>
            </p:cNvSpPr>
            <p:nvPr/>
          </p:nvSpPr>
          <p:spPr bwMode="auto">
            <a:xfrm>
              <a:off x="4222750" y="4303713"/>
              <a:ext cx="84138" cy="26988"/>
            </a:xfrm>
            <a:custGeom>
              <a:avLst/>
              <a:gdLst>
                <a:gd name="T0" fmla="*/ 15 w 53"/>
                <a:gd name="T1" fmla="*/ 0 h 17"/>
                <a:gd name="T2" fmla="*/ 15 w 53"/>
                <a:gd name="T3" fmla="*/ 0 h 17"/>
                <a:gd name="T4" fmla="*/ 10 w 53"/>
                <a:gd name="T5" fmla="*/ 0 h 17"/>
                <a:gd name="T6" fmla="*/ 10 w 53"/>
                <a:gd name="T7" fmla="*/ 0 h 17"/>
                <a:gd name="T8" fmla="*/ 6 w 53"/>
                <a:gd name="T9" fmla="*/ 3 h 17"/>
                <a:gd name="T10" fmla="*/ 1 w 53"/>
                <a:gd name="T11" fmla="*/ 7 h 17"/>
                <a:gd name="T12" fmla="*/ 1 w 53"/>
                <a:gd name="T13" fmla="*/ 7 h 17"/>
                <a:gd name="T14" fmla="*/ 0 w 53"/>
                <a:gd name="T15" fmla="*/ 12 h 17"/>
                <a:gd name="T16" fmla="*/ 1 w 53"/>
                <a:gd name="T17" fmla="*/ 17 h 17"/>
                <a:gd name="T18" fmla="*/ 7 w 53"/>
                <a:gd name="T19" fmla="*/ 17 h 17"/>
                <a:gd name="T20" fmla="*/ 7 w 53"/>
                <a:gd name="T21" fmla="*/ 17 h 17"/>
                <a:gd name="T22" fmla="*/ 6 w 53"/>
                <a:gd name="T23" fmla="*/ 16 h 17"/>
                <a:gd name="T24" fmla="*/ 6 w 53"/>
                <a:gd name="T25" fmla="*/ 16 h 17"/>
                <a:gd name="T26" fmla="*/ 6 w 53"/>
                <a:gd name="T27" fmla="*/ 13 h 17"/>
                <a:gd name="T28" fmla="*/ 7 w 53"/>
                <a:gd name="T29" fmla="*/ 9 h 17"/>
                <a:gd name="T30" fmla="*/ 7 w 53"/>
                <a:gd name="T31" fmla="*/ 9 h 17"/>
                <a:gd name="T32" fmla="*/ 8 w 53"/>
                <a:gd name="T33" fmla="*/ 7 h 17"/>
                <a:gd name="T34" fmla="*/ 12 w 53"/>
                <a:gd name="T35" fmla="*/ 4 h 17"/>
                <a:gd name="T36" fmla="*/ 12 w 53"/>
                <a:gd name="T37" fmla="*/ 4 h 17"/>
                <a:gd name="T38" fmla="*/ 15 w 53"/>
                <a:gd name="T39" fmla="*/ 4 h 17"/>
                <a:gd name="T40" fmla="*/ 15 w 53"/>
                <a:gd name="T41" fmla="*/ 4 h 17"/>
                <a:gd name="T42" fmla="*/ 19 w 53"/>
                <a:gd name="T43" fmla="*/ 5 h 17"/>
                <a:gd name="T44" fmla="*/ 42 w 53"/>
                <a:gd name="T45" fmla="*/ 16 h 17"/>
                <a:gd name="T46" fmla="*/ 53 w 53"/>
                <a:gd name="T47" fmla="*/ 16 h 17"/>
                <a:gd name="T48" fmla="*/ 22 w 53"/>
                <a:gd name="T49" fmla="*/ 1 h 17"/>
                <a:gd name="T50" fmla="*/ 22 w 53"/>
                <a:gd name="T51" fmla="*/ 1 h 17"/>
                <a:gd name="T52" fmla="*/ 15 w 53"/>
                <a:gd name="T5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3" h="17">
                  <a:moveTo>
                    <a:pt x="15" y="0"/>
                  </a:moveTo>
                  <a:lnTo>
                    <a:pt x="15" y="0"/>
                  </a:lnTo>
                  <a:lnTo>
                    <a:pt x="10" y="0"/>
                  </a:lnTo>
                  <a:lnTo>
                    <a:pt x="10" y="0"/>
                  </a:lnTo>
                  <a:lnTo>
                    <a:pt x="6" y="3"/>
                  </a:lnTo>
                  <a:lnTo>
                    <a:pt x="1" y="7"/>
                  </a:lnTo>
                  <a:lnTo>
                    <a:pt x="1" y="7"/>
                  </a:lnTo>
                  <a:lnTo>
                    <a:pt x="0" y="12"/>
                  </a:lnTo>
                  <a:lnTo>
                    <a:pt x="1" y="17"/>
                  </a:lnTo>
                  <a:lnTo>
                    <a:pt x="7" y="17"/>
                  </a:lnTo>
                  <a:lnTo>
                    <a:pt x="7" y="17"/>
                  </a:lnTo>
                  <a:lnTo>
                    <a:pt x="6" y="16"/>
                  </a:lnTo>
                  <a:lnTo>
                    <a:pt x="6" y="16"/>
                  </a:lnTo>
                  <a:lnTo>
                    <a:pt x="6" y="13"/>
                  </a:lnTo>
                  <a:lnTo>
                    <a:pt x="7" y="9"/>
                  </a:lnTo>
                  <a:lnTo>
                    <a:pt x="7" y="9"/>
                  </a:lnTo>
                  <a:lnTo>
                    <a:pt x="8" y="7"/>
                  </a:lnTo>
                  <a:lnTo>
                    <a:pt x="12" y="4"/>
                  </a:lnTo>
                  <a:lnTo>
                    <a:pt x="12" y="4"/>
                  </a:lnTo>
                  <a:lnTo>
                    <a:pt x="15" y="4"/>
                  </a:lnTo>
                  <a:lnTo>
                    <a:pt x="15" y="4"/>
                  </a:lnTo>
                  <a:lnTo>
                    <a:pt x="19" y="5"/>
                  </a:lnTo>
                  <a:lnTo>
                    <a:pt x="42" y="16"/>
                  </a:lnTo>
                  <a:lnTo>
                    <a:pt x="53" y="16"/>
                  </a:lnTo>
                  <a:lnTo>
                    <a:pt x="22" y="1"/>
                  </a:lnTo>
                  <a:lnTo>
                    <a:pt x="22" y="1"/>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 name="Freeform 89"/>
            <p:cNvSpPr>
              <a:spLocks/>
            </p:cNvSpPr>
            <p:nvPr/>
          </p:nvSpPr>
          <p:spPr bwMode="auto">
            <a:xfrm>
              <a:off x="4195763" y="4281488"/>
              <a:ext cx="119063" cy="49213"/>
            </a:xfrm>
            <a:custGeom>
              <a:avLst/>
              <a:gdLst>
                <a:gd name="T0" fmla="*/ 24 w 75"/>
                <a:gd name="T1" fmla="*/ 0 h 31"/>
                <a:gd name="T2" fmla="*/ 24 w 75"/>
                <a:gd name="T3" fmla="*/ 0 h 31"/>
                <a:gd name="T4" fmla="*/ 16 w 75"/>
                <a:gd name="T5" fmla="*/ 2 h 31"/>
                <a:gd name="T6" fmla="*/ 16 w 75"/>
                <a:gd name="T7" fmla="*/ 2 h 31"/>
                <a:gd name="T8" fmla="*/ 12 w 75"/>
                <a:gd name="T9" fmla="*/ 3 h 31"/>
                <a:gd name="T10" fmla="*/ 8 w 75"/>
                <a:gd name="T11" fmla="*/ 6 h 31"/>
                <a:gd name="T12" fmla="*/ 5 w 75"/>
                <a:gd name="T13" fmla="*/ 10 h 31"/>
                <a:gd name="T14" fmla="*/ 2 w 75"/>
                <a:gd name="T15" fmla="*/ 14 h 31"/>
                <a:gd name="T16" fmla="*/ 2 w 75"/>
                <a:gd name="T17" fmla="*/ 14 h 31"/>
                <a:gd name="T18" fmla="*/ 1 w 75"/>
                <a:gd name="T19" fmla="*/ 18 h 31"/>
                <a:gd name="T20" fmla="*/ 0 w 75"/>
                <a:gd name="T21" fmla="*/ 22 h 31"/>
                <a:gd name="T22" fmla="*/ 0 w 75"/>
                <a:gd name="T23" fmla="*/ 27 h 31"/>
                <a:gd name="T24" fmla="*/ 1 w 75"/>
                <a:gd name="T25" fmla="*/ 31 h 31"/>
                <a:gd name="T26" fmla="*/ 1 w 75"/>
                <a:gd name="T27" fmla="*/ 31 h 31"/>
                <a:gd name="T28" fmla="*/ 1 w 75"/>
                <a:gd name="T29" fmla="*/ 31 h 31"/>
                <a:gd name="T30" fmla="*/ 6 w 75"/>
                <a:gd name="T31" fmla="*/ 31 h 31"/>
                <a:gd name="T32" fmla="*/ 6 w 75"/>
                <a:gd name="T33" fmla="*/ 31 h 31"/>
                <a:gd name="T34" fmla="*/ 6 w 75"/>
                <a:gd name="T35" fmla="*/ 30 h 31"/>
                <a:gd name="T36" fmla="*/ 6 w 75"/>
                <a:gd name="T37" fmla="*/ 30 h 31"/>
                <a:gd name="T38" fmla="*/ 5 w 75"/>
                <a:gd name="T39" fmla="*/ 23 h 31"/>
                <a:gd name="T40" fmla="*/ 6 w 75"/>
                <a:gd name="T41" fmla="*/ 15 h 31"/>
                <a:gd name="T42" fmla="*/ 6 w 75"/>
                <a:gd name="T43" fmla="*/ 15 h 31"/>
                <a:gd name="T44" fmla="*/ 12 w 75"/>
                <a:gd name="T45" fmla="*/ 10 h 31"/>
                <a:gd name="T46" fmla="*/ 18 w 75"/>
                <a:gd name="T47" fmla="*/ 6 h 31"/>
                <a:gd name="T48" fmla="*/ 18 w 75"/>
                <a:gd name="T49" fmla="*/ 6 h 31"/>
                <a:gd name="T50" fmla="*/ 24 w 75"/>
                <a:gd name="T51" fmla="*/ 6 h 31"/>
                <a:gd name="T52" fmla="*/ 24 w 75"/>
                <a:gd name="T53" fmla="*/ 6 h 31"/>
                <a:gd name="T54" fmla="*/ 29 w 75"/>
                <a:gd name="T55" fmla="*/ 6 h 31"/>
                <a:gd name="T56" fmla="*/ 33 w 75"/>
                <a:gd name="T57" fmla="*/ 7 h 31"/>
                <a:gd name="T58" fmla="*/ 71 w 75"/>
                <a:gd name="T59" fmla="*/ 25 h 31"/>
                <a:gd name="T60" fmla="*/ 71 w 75"/>
                <a:gd name="T61" fmla="*/ 25 h 31"/>
                <a:gd name="T62" fmla="*/ 72 w 75"/>
                <a:gd name="T63" fmla="*/ 26 h 31"/>
                <a:gd name="T64" fmla="*/ 72 w 75"/>
                <a:gd name="T65" fmla="*/ 26 h 31"/>
                <a:gd name="T66" fmla="*/ 75 w 75"/>
                <a:gd name="T67" fmla="*/ 25 h 31"/>
                <a:gd name="T68" fmla="*/ 75 w 75"/>
                <a:gd name="T69" fmla="*/ 25 h 31"/>
                <a:gd name="T70" fmla="*/ 75 w 75"/>
                <a:gd name="T71" fmla="*/ 22 h 31"/>
                <a:gd name="T72" fmla="*/ 74 w 75"/>
                <a:gd name="T73" fmla="*/ 21 h 31"/>
                <a:gd name="T74" fmla="*/ 35 w 75"/>
                <a:gd name="T75" fmla="*/ 3 h 31"/>
                <a:gd name="T76" fmla="*/ 35 w 75"/>
                <a:gd name="T77" fmla="*/ 3 h 31"/>
                <a:gd name="T78" fmla="*/ 29 w 75"/>
                <a:gd name="T79" fmla="*/ 0 h 31"/>
                <a:gd name="T80" fmla="*/ 24 w 75"/>
                <a:gd name="T8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31">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 name="Freeform 90"/>
            <p:cNvSpPr>
              <a:spLocks/>
            </p:cNvSpPr>
            <p:nvPr/>
          </p:nvSpPr>
          <p:spPr bwMode="auto">
            <a:xfrm>
              <a:off x="3895725" y="3581400"/>
              <a:ext cx="536575" cy="666750"/>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close/>
                </a:path>
              </a:pathLst>
            </a:custGeom>
            <a:solidFill>
              <a:srgbClr val="45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 name="Freeform 91"/>
            <p:cNvSpPr>
              <a:spLocks/>
            </p:cNvSpPr>
            <p:nvPr/>
          </p:nvSpPr>
          <p:spPr bwMode="auto">
            <a:xfrm>
              <a:off x="3895725" y="3581400"/>
              <a:ext cx="536575" cy="666750"/>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 name="Freeform 92"/>
            <p:cNvSpPr>
              <a:spLocks/>
            </p:cNvSpPr>
            <p:nvPr/>
          </p:nvSpPr>
          <p:spPr bwMode="auto">
            <a:xfrm>
              <a:off x="3895725" y="3600450"/>
              <a:ext cx="49213" cy="647700"/>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close/>
                </a:path>
              </a:pathLst>
            </a:custGeom>
            <a:solidFill>
              <a:srgbClr val="53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 name="Freeform 93"/>
            <p:cNvSpPr>
              <a:spLocks/>
            </p:cNvSpPr>
            <p:nvPr/>
          </p:nvSpPr>
          <p:spPr bwMode="auto">
            <a:xfrm>
              <a:off x="3895725" y="3600450"/>
              <a:ext cx="49213" cy="647700"/>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 name="Freeform 94"/>
            <p:cNvSpPr>
              <a:spLocks/>
            </p:cNvSpPr>
            <p:nvPr/>
          </p:nvSpPr>
          <p:spPr bwMode="auto">
            <a:xfrm>
              <a:off x="3924300" y="4206875"/>
              <a:ext cx="504825" cy="66675"/>
            </a:xfrm>
            <a:custGeom>
              <a:avLst/>
              <a:gdLst>
                <a:gd name="T0" fmla="*/ 0 w 318"/>
                <a:gd name="T1" fmla="*/ 27 h 42"/>
                <a:gd name="T2" fmla="*/ 0 w 318"/>
                <a:gd name="T3" fmla="*/ 27 h 42"/>
                <a:gd name="T4" fmla="*/ 2 w 318"/>
                <a:gd name="T5" fmla="*/ 32 h 42"/>
                <a:gd name="T6" fmla="*/ 5 w 318"/>
                <a:gd name="T7" fmla="*/ 38 h 42"/>
                <a:gd name="T8" fmla="*/ 10 w 318"/>
                <a:gd name="T9" fmla="*/ 42 h 42"/>
                <a:gd name="T10" fmla="*/ 17 w 318"/>
                <a:gd name="T11" fmla="*/ 42 h 42"/>
                <a:gd name="T12" fmla="*/ 318 w 318"/>
                <a:gd name="T13" fmla="*/ 32 h 42"/>
                <a:gd name="T14" fmla="*/ 318 w 318"/>
                <a:gd name="T15" fmla="*/ 0 h 42"/>
                <a:gd name="T16" fmla="*/ 15 w 318"/>
                <a:gd name="T17" fmla="*/ 11 h 42"/>
                <a:gd name="T18" fmla="*/ 15 w 318"/>
                <a:gd name="T19" fmla="*/ 11 h 42"/>
                <a:gd name="T20" fmla="*/ 9 w 318"/>
                <a:gd name="T21" fmla="*/ 12 h 42"/>
                <a:gd name="T22" fmla="*/ 5 w 318"/>
                <a:gd name="T23" fmla="*/ 15 h 42"/>
                <a:gd name="T24" fmla="*/ 0 w 318"/>
                <a:gd name="T25" fmla="*/ 20 h 42"/>
                <a:gd name="T26" fmla="*/ 0 w 318"/>
                <a:gd name="T27" fmla="*/ 27 h 42"/>
                <a:gd name="T28" fmla="*/ 0 w 318"/>
                <a:gd name="T29"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42">
                  <a:moveTo>
                    <a:pt x="0" y="27"/>
                  </a:moveTo>
                  <a:lnTo>
                    <a:pt x="0" y="27"/>
                  </a:lnTo>
                  <a:lnTo>
                    <a:pt x="2" y="32"/>
                  </a:lnTo>
                  <a:lnTo>
                    <a:pt x="5" y="38"/>
                  </a:lnTo>
                  <a:lnTo>
                    <a:pt x="10" y="42"/>
                  </a:lnTo>
                  <a:lnTo>
                    <a:pt x="17" y="42"/>
                  </a:lnTo>
                  <a:lnTo>
                    <a:pt x="318" y="32"/>
                  </a:lnTo>
                  <a:lnTo>
                    <a:pt x="318" y="0"/>
                  </a:lnTo>
                  <a:lnTo>
                    <a:pt x="15" y="11"/>
                  </a:lnTo>
                  <a:lnTo>
                    <a:pt x="15" y="11"/>
                  </a:lnTo>
                  <a:lnTo>
                    <a:pt x="9" y="12"/>
                  </a:lnTo>
                  <a:lnTo>
                    <a:pt x="5" y="15"/>
                  </a:lnTo>
                  <a:lnTo>
                    <a:pt x="0" y="20"/>
                  </a:lnTo>
                  <a:lnTo>
                    <a:pt x="0" y="27"/>
                  </a:lnTo>
                  <a:lnTo>
                    <a:pt x="0" y="27"/>
                  </a:lnTo>
                  <a:close/>
                </a:path>
              </a:pathLst>
            </a:custGeom>
            <a:solidFill>
              <a:srgbClr val="E1C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 name="Freeform 95"/>
            <p:cNvSpPr>
              <a:spLocks/>
            </p:cNvSpPr>
            <p:nvPr/>
          </p:nvSpPr>
          <p:spPr bwMode="auto">
            <a:xfrm>
              <a:off x="3916363" y="4200525"/>
              <a:ext cx="515938" cy="79375"/>
            </a:xfrm>
            <a:custGeom>
              <a:avLst/>
              <a:gdLst>
                <a:gd name="T0" fmla="*/ 0 w 325"/>
                <a:gd name="T1" fmla="*/ 31 h 50"/>
                <a:gd name="T2" fmla="*/ 0 w 325"/>
                <a:gd name="T3" fmla="*/ 31 h 50"/>
                <a:gd name="T4" fmla="*/ 1 w 325"/>
                <a:gd name="T5" fmla="*/ 35 h 50"/>
                <a:gd name="T6" fmla="*/ 3 w 325"/>
                <a:gd name="T7" fmla="*/ 39 h 50"/>
                <a:gd name="T8" fmla="*/ 7 w 325"/>
                <a:gd name="T9" fmla="*/ 45 h 50"/>
                <a:gd name="T10" fmla="*/ 14 w 325"/>
                <a:gd name="T11" fmla="*/ 49 h 50"/>
                <a:gd name="T12" fmla="*/ 20 w 325"/>
                <a:gd name="T13" fmla="*/ 50 h 50"/>
                <a:gd name="T14" fmla="*/ 325 w 325"/>
                <a:gd name="T15" fmla="*/ 39 h 50"/>
                <a:gd name="T16" fmla="*/ 325 w 325"/>
                <a:gd name="T17" fmla="*/ 32 h 50"/>
                <a:gd name="T18" fmla="*/ 20 w 325"/>
                <a:gd name="T19" fmla="*/ 43 h 50"/>
                <a:gd name="T20" fmla="*/ 20 w 325"/>
                <a:gd name="T21" fmla="*/ 43 h 50"/>
                <a:gd name="T22" fmla="*/ 16 w 325"/>
                <a:gd name="T23" fmla="*/ 42 h 50"/>
                <a:gd name="T24" fmla="*/ 12 w 325"/>
                <a:gd name="T25" fmla="*/ 39 h 50"/>
                <a:gd name="T26" fmla="*/ 10 w 325"/>
                <a:gd name="T27" fmla="*/ 35 h 50"/>
                <a:gd name="T28" fmla="*/ 8 w 325"/>
                <a:gd name="T29" fmla="*/ 31 h 50"/>
                <a:gd name="T30" fmla="*/ 8 w 325"/>
                <a:gd name="T31" fmla="*/ 31 h 50"/>
                <a:gd name="T32" fmla="*/ 8 w 325"/>
                <a:gd name="T33" fmla="*/ 26 h 50"/>
                <a:gd name="T34" fmla="*/ 11 w 325"/>
                <a:gd name="T35" fmla="*/ 22 h 50"/>
                <a:gd name="T36" fmla="*/ 15 w 325"/>
                <a:gd name="T37" fmla="*/ 19 h 50"/>
                <a:gd name="T38" fmla="*/ 20 w 325"/>
                <a:gd name="T39" fmla="*/ 18 h 50"/>
                <a:gd name="T40" fmla="*/ 324 w 325"/>
                <a:gd name="T41" fmla="*/ 8 h 50"/>
                <a:gd name="T42" fmla="*/ 324 w 325"/>
                <a:gd name="T43" fmla="*/ 0 h 50"/>
                <a:gd name="T44" fmla="*/ 19 w 325"/>
                <a:gd name="T45" fmla="*/ 11 h 50"/>
                <a:gd name="T46" fmla="*/ 19 w 325"/>
                <a:gd name="T47" fmla="*/ 11 h 50"/>
                <a:gd name="T48" fmla="*/ 12 w 325"/>
                <a:gd name="T49" fmla="*/ 12 h 50"/>
                <a:gd name="T50" fmla="*/ 5 w 325"/>
                <a:gd name="T51" fmla="*/ 18 h 50"/>
                <a:gd name="T52" fmla="*/ 1 w 325"/>
                <a:gd name="T53" fmla="*/ 23 h 50"/>
                <a:gd name="T54" fmla="*/ 0 w 325"/>
                <a:gd name="T55" fmla="*/ 31 h 50"/>
                <a:gd name="T56" fmla="*/ 0 w 325"/>
                <a:gd name="T5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5" h="50">
                  <a:moveTo>
                    <a:pt x="0" y="31"/>
                  </a:moveTo>
                  <a:lnTo>
                    <a:pt x="0" y="31"/>
                  </a:lnTo>
                  <a:lnTo>
                    <a:pt x="1" y="35"/>
                  </a:lnTo>
                  <a:lnTo>
                    <a:pt x="3" y="39"/>
                  </a:lnTo>
                  <a:lnTo>
                    <a:pt x="7" y="45"/>
                  </a:lnTo>
                  <a:lnTo>
                    <a:pt x="14" y="49"/>
                  </a:lnTo>
                  <a:lnTo>
                    <a:pt x="20" y="50"/>
                  </a:lnTo>
                  <a:lnTo>
                    <a:pt x="325" y="39"/>
                  </a:lnTo>
                  <a:lnTo>
                    <a:pt x="325" y="32"/>
                  </a:lnTo>
                  <a:lnTo>
                    <a:pt x="20" y="43"/>
                  </a:lnTo>
                  <a:lnTo>
                    <a:pt x="20" y="43"/>
                  </a:lnTo>
                  <a:lnTo>
                    <a:pt x="16" y="42"/>
                  </a:lnTo>
                  <a:lnTo>
                    <a:pt x="12" y="39"/>
                  </a:lnTo>
                  <a:lnTo>
                    <a:pt x="10" y="35"/>
                  </a:lnTo>
                  <a:lnTo>
                    <a:pt x="8" y="31"/>
                  </a:lnTo>
                  <a:lnTo>
                    <a:pt x="8" y="31"/>
                  </a:lnTo>
                  <a:lnTo>
                    <a:pt x="8" y="26"/>
                  </a:lnTo>
                  <a:lnTo>
                    <a:pt x="11" y="22"/>
                  </a:lnTo>
                  <a:lnTo>
                    <a:pt x="15" y="19"/>
                  </a:lnTo>
                  <a:lnTo>
                    <a:pt x="20" y="18"/>
                  </a:lnTo>
                  <a:lnTo>
                    <a:pt x="324" y="8"/>
                  </a:lnTo>
                  <a:lnTo>
                    <a:pt x="324" y="0"/>
                  </a:lnTo>
                  <a:lnTo>
                    <a:pt x="19" y="11"/>
                  </a:lnTo>
                  <a:lnTo>
                    <a:pt x="19" y="11"/>
                  </a:lnTo>
                  <a:lnTo>
                    <a:pt x="12" y="12"/>
                  </a:lnTo>
                  <a:lnTo>
                    <a:pt x="5" y="18"/>
                  </a:lnTo>
                  <a:lnTo>
                    <a:pt x="1" y="23"/>
                  </a:lnTo>
                  <a:lnTo>
                    <a:pt x="0" y="31"/>
                  </a:lnTo>
                  <a:lnTo>
                    <a:pt x="0" y="31"/>
                  </a:lnTo>
                  <a:close/>
                </a:path>
              </a:pathLst>
            </a:custGeom>
            <a:solidFill>
              <a:srgbClr val="39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 name="Freeform 96"/>
            <p:cNvSpPr>
              <a:spLocks/>
            </p:cNvSpPr>
            <p:nvPr/>
          </p:nvSpPr>
          <p:spPr bwMode="auto">
            <a:xfrm>
              <a:off x="4422775" y="3956050"/>
              <a:ext cx="1588" cy="15875"/>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close/>
                </a:path>
              </a:pathLst>
            </a:custGeom>
            <a:solidFill>
              <a:srgbClr val="10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97"/>
            <p:cNvSpPr>
              <a:spLocks/>
            </p:cNvSpPr>
            <p:nvPr/>
          </p:nvSpPr>
          <p:spPr bwMode="auto">
            <a:xfrm>
              <a:off x="4422775" y="3956050"/>
              <a:ext cx="1588" cy="15875"/>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98"/>
            <p:cNvSpPr>
              <a:spLocks/>
            </p:cNvSpPr>
            <p:nvPr/>
          </p:nvSpPr>
          <p:spPr bwMode="auto">
            <a:xfrm>
              <a:off x="3935413" y="3949700"/>
              <a:ext cx="488950" cy="38100"/>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close/>
                </a:path>
              </a:pathLst>
            </a:custGeom>
            <a:solidFill>
              <a:srgbClr val="35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 name="Freeform 99"/>
            <p:cNvSpPr>
              <a:spLocks/>
            </p:cNvSpPr>
            <p:nvPr/>
          </p:nvSpPr>
          <p:spPr bwMode="auto">
            <a:xfrm>
              <a:off x="3935413" y="3949700"/>
              <a:ext cx="488950" cy="38100"/>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 name="Freeform 100"/>
            <p:cNvSpPr>
              <a:spLocks/>
            </p:cNvSpPr>
            <p:nvPr/>
          </p:nvSpPr>
          <p:spPr bwMode="auto">
            <a:xfrm>
              <a:off x="3908425" y="3965575"/>
              <a:ext cx="26988" cy="22225"/>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close/>
                </a:path>
              </a:pathLst>
            </a:custGeom>
            <a:solidFill>
              <a:srgbClr val="3D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101"/>
            <p:cNvSpPr>
              <a:spLocks/>
            </p:cNvSpPr>
            <p:nvPr/>
          </p:nvSpPr>
          <p:spPr bwMode="auto">
            <a:xfrm>
              <a:off x="3908425" y="3965575"/>
              <a:ext cx="26988" cy="22225"/>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 name="Freeform 102"/>
            <p:cNvSpPr>
              <a:spLocks/>
            </p:cNvSpPr>
            <p:nvPr/>
          </p:nvSpPr>
          <p:spPr bwMode="auto">
            <a:xfrm>
              <a:off x="3897313" y="3746500"/>
              <a:ext cx="527050" cy="231775"/>
            </a:xfrm>
            <a:custGeom>
              <a:avLst/>
              <a:gdLst>
                <a:gd name="T0" fmla="*/ 5 w 332"/>
                <a:gd name="T1" fmla="*/ 146 h 146"/>
                <a:gd name="T2" fmla="*/ 332 w 332"/>
                <a:gd name="T3" fmla="*/ 135 h 146"/>
                <a:gd name="T4" fmla="*/ 328 w 332"/>
                <a:gd name="T5" fmla="*/ 0 h 146"/>
                <a:gd name="T6" fmla="*/ 0 w 332"/>
                <a:gd name="T7" fmla="*/ 11 h 146"/>
                <a:gd name="T8" fmla="*/ 5 w 332"/>
                <a:gd name="T9" fmla="*/ 146 h 146"/>
              </a:gdLst>
              <a:ahLst/>
              <a:cxnLst>
                <a:cxn ang="0">
                  <a:pos x="T0" y="T1"/>
                </a:cxn>
                <a:cxn ang="0">
                  <a:pos x="T2" y="T3"/>
                </a:cxn>
                <a:cxn ang="0">
                  <a:pos x="T4" y="T5"/>
                </a:cxn>
                <a:cxn ang="0">
                  <a:pos x="T6" y="T7"/>
                </a:cxn>
                <a:cxn ang="0">
                  <a:pos x="T8" y="T9"/>
                </a:cxn>
              </a:cxnLst>
              <a:rect l="0" t="0" r="r" b="b"/>
              <a:pathLst>
                <a:path w="332" h="146">
                  <a:moveTo>
                    <a:pt x="5" y="146"/>
                  </a:moveTo>
                  <a:lnTo>
                    <a:pt x="332" y="135"/>
                  </a:lnTo>
                  <a:lnTo>
                    <a:pt x="328" y="0"/>
                  </a:lnTo>
                  <a:lnTo>
                    <a:pt x="0" y="11"/>
                  </a:lnTo>
                  <a:lnTo>
                    <a:pt x="5" y="146"/>
                  </a:lnTo>
                  <a:close/>
                </a:path>
              </a:pathLst>
            </a:custGeom>
            <a:solidFill>
              <a:srgbClr val="84BC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 name="Freeform 103"/>
            <p:cNvSpPr>
              <a:spLocks/>
            </p:cNvSpPr>
            <p:nvPr/>
          </p:nvSpPr>
          <p:spPr bwMode="auto">
            <a:xfrm>
              <a:off x="3897313" y="3760788"/>
              <a:ext cx="42863" cy="217488"/>
            </a:xfrm>
            <a:custGeom>
              <a:avLst/>
              <a:gdLst>
                <a:gd name="T0" fmla="*/ 5 w 27"/>
                <a:gd name="T1" fmla="*/ 137 h 137"/>
                <a:gd name="T2" fmla="*/ 27 w 27"/>
                <a:gd name="T3" fmla="*/ 135 h 137"/>
                <a:gd name="T4" fmla="*/ 23 w 27"/>
                <a:gd name="T5" fmla="*/ 0 h 137"/>
                <a:gd name="T6" fmla="*/ 0 w 27"/>
                <a:gd name="T7" fmla="*/ 2 h 137"/>
                <a:gd name="T8" fmla="*/ 5 w 27"/>
                <a:gd name="T9" fmla="*/ 137 h 137"/>
              </a:gdLst>
              <a:ahLst/>
              <a:cxnLst>
                <a:cxn ang="0">
                  <a:pos x="T0" y="T1"/>
                </a:cxn>
                <a:cxn ang="0">
                  <a:pos x="T2" y="T3"/>
                </a:cxn>
                <a:cxn ang="0">
                  <a:pos x="T4" y="T5"/>
                </a:cxn>
                <a:cxn ang="0">
                  <a:pos x="T6" y="T7"/>
                </a:cxn>
                <a:cxn ang="0">
                  <a:pos x="T8" y="T9"/>
                </a:cxn>
              </a:cxnLst>
              <a:rect l="0" t="0" r="r" b="b"/>
              <a:pathLst>
                <a:path w="27" h="137">
                  <a:moveTo>
                    <a:pt x="5" y="137"/>
                  </a:moveTo>
                  <a:lnTo>
                    <a:pt x="27" y="135"/>
                  </a:lnTo>
                  <a:lnTo>
                    <a:pt x="23" y="0"/>
                  </a:lnTo>
                  <a:lnTo>
                    <a:pt x="0" y="2"/>
                  </a:lnTo>
                  <a:lnTo>
                    <a:pt x="5" y="137"/>
                  </a:lnTo>
                  <a:close/>
                </a:path>
              </a:pathLst>
            </a:custGeom>
            <a:solidFill>
              <a:srgbClr val="AFC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 name="Freeform 104"/>
            <p:cNvSpPr>
              <a:spLocks/>
            </p:cNvSpPr>
            <p:nvPr/>
          </p:nvSpPr>
          <p:spPr bwMode="auto">
            <a:xfrm>
              <a:off x="4251325" y="3586163"/>
              <a:ext cx="52388" cy="687388"/>
            </a:xfrm>
            <a:custGeom>
              <a:avLst/>
              <a:gdLst>
                <a:gd name="T0" fmla="*/ 15 w 33"/>
                <a:gd name="T1" fmla="*/ 433 h 433"/>
                <a:gd name="T2" fmla="*/ 33 w 33"/>
                <a:gd name="T3" fmla="*/ 432 h 433"/>
                <a:gd name="T4" fmla="*/ 19 w 33"/>
                <a:gd name="T5" fmla="*/ 0 h 433"/>
                <a:gd name="T6" fmla="*/ 0 w 33"/>
                <a:gd name="T7" fmla="*/ 0 h 433"/>
                <a:gd name="T8" fmla="*/ 15 w 33"/>
                <a:gd name="T9" fmla="*/ 433 h 433"/>
              </a:gdLst>
              <a:ahLst/>
              <a:cxnLst>
                <a:cxn ang="0">
                  <a:pos x="T0" y="T1"/>
                </a:cxn>
                <a:cxn ang="0">
                  <a:pos x="T2" y="T3"/>
                </a:cxn>
                <a:cxn ang="0">
                  <a:pos x="T4" y="T5"/>
                </a:cxn>
                <a:cxn ang="0">
                  <a:pos x="T6" y="T7"/>
                </a:cxn>
                <a:cxn ang="0">
                  <a:pos x="T8" y="T9"/>
                </a:cxn>
              </a:cxnLst>
              <a:rect l="0" t="0" r="r" b="b"/>
              <a:pathLst>
                <a:path w="33" h="433">
                  <a:moveTo>
                    <a:pt x="15" y="433"/>
                  </a:moveTo>
                  <a:lnTo>
                    <a:pt x="33" y="432"/>
                  </a:lnTo>
                  <a:lnTo>
                    <a:pt x="19" y="0"/>
                  </a:lnTo>
                  <a:lnTo>
                    <a:pt x="0" y="0"/>
                  </a:lnTo>
                  <a:lnTo>
                    <a:pt x="15" y="433"/>
                  </a:lnTo>
                  <a:close/>
                </a:path>
              </a:pathLst>
            </a:custGeom>
            <a:solidFill>
              <a:srgbClr val="BF3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105"/>
            <p:cNvSpPr>
              <a:spLocks/>
            </p:cNvSpPr>
            <p:nvPr/>
          </p:nvSpPr>
          <p:spPr bwMode="auto">
            <a:xfrm>
              <a:off x="4271963" y="4208463"/>
              <a:ext cx="31750" cy="65088"/>
            </a:xfrm>
            <a:custGeom>
              <a:avLst/>
              <a:gdLst>
                <a:gd name="T0" fmla="*/ 2 w 20"/>
                <a:gd name="T1" fmla="*/ 41 h 41"/>
                <a:gd name="T2" fmla="*/ 20 w 20"/>
                <a:gd name="T3" fmla="*/ 40 h 41"/>
                <a:gd name="T4" fmla="*/ 19 w 20"/>
                <a:gd name="T5" fmla="*/ 0 h 41"/>
                <a:gd name="T6" fmla="*/ 0 w 20"/>
                <a:gd name="T7" fmla="*/ 0 h 41"/>
                <a:gd name="T8" fmla="*/ 2 w 20"/>
                <a:gd name="T9" fmla="*/ 41 h 41"/>
              </a:gdLst>
              <a:ahLst/>
              <a:cxnLst>
                <a:cxn ang="0">
                  <a:pos x="T0" y="T1"/>
                </a:cxn>
                <a:cxn ang="0">
                  <a:pos x="T2" y="T3"/>
                </a:cxn>
                <a:cxn ang="0">
                  <a:pos x="T4" y="T5"/>
                </a:cxn>
                <a:cxn ang="0">
                  <a:pos x="T6" y="T7"/>
                </a:cxn>
                <a:cxn ang="0">
                  <a:pos x="T8" y="T9"/>
                </a:cxn>
              </a:cxnLst>
              <a:rect l="0" t="0" r="r" b="b"/>
              <a:pathLst>
                <a:path w="20" h="41">
                  <a:moveTo>
                    <a:pt x="2" y="41"/>
                  </a:moveTo>
                  <a:lnTo>
                    <a:pt x="20" y="40"/>
                  </a:lnTo>
                  <a:lnTo>
                    <a:pt x="19" y="0"/>
                  </a:lnTo>
                  <a:lnTo>
                    <a:pt x="0" y="0"/>
                  </a:lnTo>
                  <a:lnTo>
                    <a:pt x="2" y="41"/>
                  </a:lnTo>
                  <a:close/>
                </a:path>
              </a:pathLst>
            </a:custGeom>
            <a:solidFill>
              <a:srgbClr val="8F2A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106"/>
            <p:cNvSpPr>
              <a:spLocks/>
            </p:cNvSpPr>
            <p:nvPr/>
          </p:nvSpPr>
          <p:spPr bwMode="auto">
            <a:xfrm>
              <a:off x="3983038" y="4243388"/>
              <a:ext cx="36513" cy="65088"/>
            </a:xfrm>
            <a:custGeom>
              <a:avLst/>
              <a:gdLst>
                <a:gd name="T0" fmla="*/ 1 w 23"/>
                <a:gd name="T1" fmla="*/ 41 h 41"/>
                <a:gd name="T2" fmla="*/ 23 w 23"/>
                <a:gd name="T3" fmla="*/ 39 h 41"/>
                <a:gd name="T4" fmla="*/ 22 w 23"/>
                <a:gd name="T5" fmla="*/ 0 h 41"/>
                <a:gd name="T6" fmla="*/ 0 w 23"/>
                <a:gd name="T7" fmla="*/ 1 h 41"/>
                <a:gd name="T8" fmla="*/ 1 w 23"/>
                <a:gd name="T9" fmla="*/ 41 h 41"/>
              </a:gdLst>
              <a:ahLst/>
              <a:cxnLst>
                <a:cxn ang="0">
                  <a:pos x="T0" y="T1"/>
                </a:cxn>
                <a:cxn ang="0">
                  <a:pos x="T2" y="T3"/>
                </a:cxn>
                <a:cxn ang="0">
                  <a:pos x="T4" y="T5"/>
                </a:cxn>
                <a:cxn ang="0">
                  <a:pos x="T6" y="T7"/>
                </a:cxn>
                <a:cxn ang="0">
                  <a:pos x="T8" y="T9"/>
                </a:cxn>
              </a:cxnLst>
              <a:rect l="0" t="0" r="r" b="b"/>
              <a:pathLst>
                <a:path w="23" h="41">
                  <a:moveTo>
                    <a:pt x="1" y="41"/>
                  </a:moveTo>
                  <a:lnTo>
                    <a:pt x="23" y="39"/>
                  </a:lnTo>
                  <a:lnTo>
                    <a:pt x="22" y="0"/>
                  </a:lnTo>
                  <a:lnTo>
                    <a:pt x="0" y="1"/>
                  </a:lnTo>
                  <a:lnTo>
                    <a:pt x="1" y="41"/>
                  </a:lnTo>
                  <a:close/>
                </a:path>
              </a:pathLst>
            </a:custGeom>
            <a:solidFill>
              <a:srgbClr val="AD3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 name="Freeform 107"/>
            <p:cNvSpPr>
              <a:spLocks noEditPoints="1"/>
            </p:cNvSpPr>
            <p:nvPr/>
          </p:nvSpPr>
          <p:spPr bwMode="auto">
            <a:xfrm>
              <a:off x="7232650" y="3643313"/>
              <a:ext cx="1149350" cy="1036638"/>
            </a:xfrm>
            <a:custGeom>
              <a:avLst/>
              <a:gdLst>
                <a:gd name="T0" fmla="*/ 97 w 724"/>
                <a:gd name="T1" fmla="*/ 209 h 653"/>
                <a:gd name="T2" fmla="*/ 216 w 724"/>
                <a:gd name="T3" fmla="*/ 203 h 653"/>
                <a:gd name="T4" fmla="*/ 236 w 724"/>
                <a:gd name="T5" fmla="*/ 208 h 653"/>
                <a:gd name="T6" fmla="*/ 240 w 724"/>
                <a:gd name="T7" fmla="*/ 208 h 653"/>
                <a:gd name="T8" fmla="*/ 248 w 724"/>
                <a:gd name="T9" fmla="*/ 207 h 653"/>
                <a:gd name="T10" fmla="*/ 256 w 724"/>
                <a:gd name="T11" fmla="*/ 203 h 653"/>
                <a:gd name="T12" fmla="*/ 97 w 724"/>
                <a:gd name="T13" fmla="*/ 217 h 653"/>
                <a:gd name="T14" fmla="*/ 477 w 724"/>
                <a:gd name="T15" fmla="*/ 194 h 653"/>
                <a:gd name="T16" fmla="*/ 594 w 724"/>
                <a:gd name="T17" fmla="*/ 181 h 653"/>
                <a:gd name="T18" fmla="*/ 477 w 724"/>
                <a:gd name="T19" fmla="*/ 194 h 653"/>
                <a:gd name="T20" fmla="*/ 708 w 724"/>
                <a:gd name="T21" fmla="*/ 0 h 653"/>
                <a:gd name="T22" fmla="*/ 681 w 724"/>
                <a:gd name="T23" fmla="*/ 1 h 653"/>
                <a:gd name="T24" fmla="*/ 0 w 724"/>
                <a:gd name="T25" fmla="*/ 167 h 653"/>
                <a:gd name="T26" fmla="*/ 64 w 724"/>
                <a:gd name="T27" fmla="*/ 212 h 653"/>
                <a:gd name="T28" fmla="*/ 63 w 724"/>
                <a:gd name="T29" fmla="*/ 219 h 653"/>
                <a:gd name="T30" fmla="*/ 35 w 724"/>
                <a:gd name="T31" fmla="*/ 220 h 653"/>
                <a:gd name="T32" fmla="*/ 29 w 724"/>
                <a:gd name="T33" fmla="*/ 221 h 653"/>
                <a:gd name="T34" fmla="*/ 22 w 724"/>
                <a:gd name="T35" fmla="*/ 230 h 653"/>
                <a:gd name="T36" fmla="*/ 44 w 724"/>
                <a:gd name="T37" fmla="*/ 639 h 653"/>
                <a:gd name="T38" fmla="*/ 45 w 724"/>
                <a:gd name="T39" fmla="*/ 644 h 653"/>
                <a:gd name="T40" fmla="*/ 54 w 724"/>
                <a:gd name="T41" fmla="*/ 652 h 653"/>
                <a:gd name="T42" fmla="*/ 59 w 724"/>
                <a:gd name="T43" fmla="*/ 653 h 653"/>
                <a:gd name="T44" fmla="*/ 681 w 724"/>
                <a:gd name="T45" fmla="*/ 617 h 653"/>
                <a:gd name="T46" fmla="*/ 687 w 724"/>
                <a:gd name="T47" fmla="*/ 616 h 653"/>
                <a:gd name="T48" fmla="*/ 695 w 724"/>
                <a:gd name="T49" fmla="*/ 606 h 653"/>
                <a:gd name="T50" fmla="*/ 672 w 724"/>
                <a:gd name="T51" fmla="*/ 198 h 653"/>
                <a:gd name="T52" fmla="*/ 670 w 724"/>
                <a:gd name="T53" fmla="*/ 193 h 653"/>
                <a:gd name="T54" fmla="*/ 662 w 724"/>
                <a:gd name="T55" fmla="*/ 185 h 653"/>
                <a:gd name="T56" fmla="*/ 657 w 724"/>
                <a:gd name="T57" fmla="*/ 184 h 653"/>
                <a:gd name="T58" fmla="*/ 626 w 724"/>
                <a:gd name="T59" fmla="*/ 186 h 653"/>
                <a:gd name="T60" fmla="*/ 669 w 724"/>
                <a:gd name="T61" fmla="*/ 176 h 653"/>
                <a:gd name="T62" fmla="*/ 722 w 724"/>
                <a:gd name="T63" fmla="*/ 19 h 653"/>
                <a:gd name="T64" fmla="*/ 724 w 724"/>
                <a:gd name="T65" fmla="*/ 12 h 653"/>
                <a:gd name="T66" fmla="*/ 723 w 724"/>
                <a:gd name="T67" fmla="*/ 5 h 653"/>
                <a:gd name="T68" fmla="*/ 718 w 724"/>
                <a:gd name="T69" fmla="*/ 1 h 653"/>
                <a:gd name="T70" fmla="*/ 708 w 724"/>
                <a:gd name="T71"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4" h="653">
                  <a:moveTo>
                    <a:pt x="97" y="217"/>
                  </a:moveTo>
                  <a:lnTo>
                    <a:pt x="97" y="209"/>
                  </a:lnTo>
                  <a:lnTo>
                    <a:pt x="216" y="203"/>
                  </a:lnTo>
                  <a:lnTo>
                    <a:pt x="216" y="203"/>
                  </a:lnTo>
                  <a:lnTo>
                    <a:pt x="225" y="207"/>
                  </a:lnTo>
                  <a:lnTo>
                    <a:pt x="236" y="208"/>
                  </a:lnTo>
                  <a:lnTo>
                    <a:pt x="236" y="208"/>
                  </a:lnTo>
                  <a:lnTo>
                    <a:pt x="240" y="208"/>
                  </a:lnTo>
                  <a:lnTo>
                    <a:pt x="240" y="208"/>
                  </a:lnTo>
                  <a:lnTo>
                    <a:pt x="248" y="207"/>
                  </a:lnTo>
                  <a:lnTo>
                    <a:pt x="256" y="203"/>
                  </a:lnTo>
                  <a:lnTo>
                    <a:pt x="256" y="203"/>
                  </a:lnTo>
                  <a:lnTo>
                    <a:pt x="253" y="208"/>
                  </a:lnTo>
                  <a:lnTo>
                    <a:pt x="97" y="217"/>
                  </a:lnTo>
                  <a:close/>
                  <a:moveTo>
                    <a:pt x="477" y="194"/>
                  </a:moveTo>
                  <a:lnTo>
                    <a:pt x="477" y="194"/>
                  </a:lnTo>
                  <a:lnTo>
                    <a:pt x="473" y="188"/>
                  </a:lnTo>
                  <a:lnTo>
                    <a:pt x="594" y="181"/>
                  </a:lnTo>
                  <a:lnTo>
                    <a:pt x="595" y="188"/>
                  </a:lnTo>
                  <a:lnTo>
                    <a:pt x="477" y="194"/>
                  </a:lnTo>
                  <a:close/>
                  <a:moveTo>
                    <a:pt x="708" y="0"/>
                  </a:moveTo>
                  <a:lnTo>
                    <a:pt x="708" y="0"/>
                  </a:lnTo>
                  <a:lnTo>
                    <a:pt x="704" y="0"/>
                  </a:lnTo>
                  <a:lnTo>
                    <a:pt x="681" y="1"/>
                  </a:lnTo>
                  <a:lnTo>
                    <a:pt x="638" y="131"/>
                  </a:lnTo>
                  <a:lnTo>
                    <a:pt x="0" y="167"/>
                  </a:lnTo>
                  <a:lnTo>
                    <a:pt x="20" y="213"/>
                  </a:lnTo>
                  <a:lnTo>
                    <a:pt x="64" y="212"/>
                  </a:lnTo>
                  <a:lnTo>
                    <a:pt x="66" y="219"/>
                  </a:lnTo>
                  <a:lnTo>
                    <a:pt x="63" y="219"/>
                  </a:lnTo>
                  <a:lnTo>
                    <a:pt x="63" y="219"/>
                  </a:lnTo>
                  <a:lnTo>
                    <a:pt x="35" y="220"/>
                  </a:lnTo>
                  <a:lnTo>
                    <a:pt x="35" y="220"/>
                  </a:lnTo>
                  <a:lnTo>
                    <a:pt x="29" y="221"/>
                  </a:lnTo>
                  <a:lnTo>
                    <a:pt x="25" y="225"/>
                  </a:lnTo>
                  <a:lnTo>
                    <a:pt x="22" y="230"/>
                  </a:lnTo>
                  <a:lnTo>
                    <a:pt x="21" y="236"/>
                  </a:lnTo>
                  <a:lnTo>
                    <a:pt x="44" y="639"/>
                  </a:lnTo>
                  <a:lnTo>
                    <a:pt x="44" y="639"/>
                  </a:lnTo>
                  <a:lnTo>
                    <a:pt x="45" y="644"/>
                  </a:lnTo>
                  <a:lnTo>
                    <a:pt x="49" y="649"/>
                  </a:lnTo>
                  <a:lnTo>
                    <a:pt x="54" y="652"/>
                  </a:lnTo>
                  <a:lnTo>
                    <a:pt x="59" y="653"/>
                  </a:lnTo>
                  <a:lnTo>
                    <a:pt x="59" y="653"/>
                  </a:lnTo>
                  <a:lnTo>
                    <a:pt x="60" y="653"/>
                  </a:lnTo>
                  <a:lnTo>
                    <a:pt x="681" y="617"/>
                  </a:lnTo>
                  <a:lnTo>
                    <a:pt x="681" y="617"/>
                  </a:lnTo>
                  <a:lnTo>
                    <a:pt x="687" y="616"/>
                  </a:lnTo>
                  <a:lnTo>
                    <a:pt x="692" y="612"/>
                  </a:lnTo>
                  <a:lnTo>
                    <a:pt x="695" y="606"/>
                  </a:lnTo>
                  <a:lnTo>
                    <a:pt x="695" y="601"/>
                  </a:lnTo>
                  <a:lnTo>
                    <a:pt x="672" y="198"/>
                  </a:lnTo>
                  <a:lnTo>
                    <a:pt x="672" y="198"/>
                  </a:lnTo>
                  <a:lnTo>
                    <a:pt x="670" y="193"/>
                  </a:lnTo>
                  <a:lnTo>
                    <a:pt x="668" y="188"/>
                  </a:lnTo>
                  <a:lnTo>
                    <a:pt x="662" y="185"/>
                  </a:lnTo>
                  <a:lnTo>
                    <a:pt x="657" y="184"/>
                  </a:lnTo>
                  <a:lnTo>
                    <a:pt x="657" y="184"/>
                  </a:lnTo>
                  <a:lnTo>
                    <a:pt x="657" y="184"/>
                  </a:lnTo>
                  <a:lnTo>
                    <a:pt x="626" y="186"/>
                  </a:lnTo>
                  <a:lnTo>
                    <a:pt x="626" y="178"/>
                  </a:lnTo>
                  <a:lnTo>
                    <a:pt x="669" y="176"/>
                  </a:lnTo>
                  <a:lnTo>
                    <a:pt x="722" y="19"/>
                  </a:lnTo>
                  <a:lnTo>
                    <a:pt x="722" y="19"/>
                  </a:lnTo>
                  <a:lnTo>
                    <a:pt x="723" y="15"/>
                  </a:lnTo>
                  <a:lnTo>
                    <a:pt x="724" y="12"/>
                  </a:lnTo>
                  <a:lnTo>
                    <a:pt x="724" y="8"/>
                  </a:lnTo>
                  <a:lnTo>
                    <a:pt x="723" y="5"/>
                  </a:lnTo>
                  <a:lnTo>
                    <a:pt x="720" y="4"/>
                  </a:lnTo>
                  <a:lnTo>
                    <a:pt x="718" y="1"/>
                  </a:lnTo>
                  <a:lnTo>
                    <a:pt x="714" y="1"/>
                  </a:lnTo>
                  <a:lnTo>
                    <a:pt x="708"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108"/>
            <p:cNvSpPr>
              <a:spLocks/>
            </p:cNvSpPr>
            <p:nvPr/>
          </p:nvSpPr>
          <p:spPr bwMode="auto">
            <a:xfrm>
              <a:off x="7386638" y="3965575"/>
              <a:ext cx="252413" cy="22225"/>
            </a:xfrm>
            <a:custGeom>
              <a:avLst/>
              <a:gdLst>
                <a:gd name="T0" fmla="*/ 0 w 159"/>
                <a:gd name="T1" fmla="*/ 14 h 14"/>
                <a:gd name="T2" fmla="*/ 0 w 159"/>
                <a:gd name="T3" fmla="*/ 6 h 14"/>
                <a:gd name="T4" fmla="*/ 119 w 159"/>
                <a:gd name="T5" fmla="*/ 0 h 14"/>
                <a:gd name="T6" fmla="*/ 119 w 159"/>
                <a:gd name="T7" fmla="*/ 0 h 14"/>
                <a:gd name="T8" fmla="*/ 128 w 159"/>
                <a:gd name="T9" fmla="*/ 4 h 14"/>
                <a:gd name="T10" fmla="*/ 139 w 159"/>
                <a:gd name="T11" fmla="*/ 5 h 14"/>
                <a:gd name="T12" fmla="*/ 139 w 159"/>
                <a:gd name="T13" fmla="*/ 5 h 14"/>
                <a:gd name="T14" fmla="*/ 143 w 159"/>
                <a:gd name="T15" fmla="*/ 5 h 14"/>
                <a:gd name="T16" fmla="*/ 143 w 159"/>
                <a:gd name="T17" fmla="*/ 5 h 14"/>
                <a:gd name="T18" fmla="*/ 151 w 159"/>
                <a:gd name="T19" fmla="*/ 4 h 14"/>
                <a:gd name="T20" fmla="*/ 159 w 159"/>
                <a:gd name="T21" fmla="*/ 0 h 14"/>
                <a:gd name="T22" fmla="*/ 159 w 159"/>
                <a:gd name="T23" fmla="*/ 0 h 14"/>
                <a:gd name="T24" fmla="*/ 156 w 159"/>
                <a:gd name="T25" fmla="*/ 5 h 14"/>
                <a:gd name="T26" fmla="*/ 0 w 159"/>
                <a:gd name="T2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4">
                  <a:moveTo>
                    <a:pt x="0" y="14"/>
                  </a:moveTo>
                  <a:lnTo>
                    <a:pt x="0" y="6"/>
                  </a:lnTo>
                  <a:lnTo>
                    <a:pt x="119" y="0"/>
                  </a:lnTo>
                  <a:lnTo>
                    <a:pt x="119" y="0"/>
                  </a:lnTo>
                  <a:lnTo>
                    <a:pt x="128" y="4"/>
                  </a:lnTo>
                  <a:lnTo>
                    <a:pt x="139" y="5"/>
                  </a:lnTo>
                  <a:lnTo>
                    <a:pt x="139" y="5"/>
                  </a:lnTo>
                  <a:lnTo>
                    <a:pt x="143" y="5"/>
                  </a:lnTo>
                  <a:lnTo>
                    <a:pt x="143" y="5"/>
                  </a:lnTo>
                  <a:lnTo>
                    <a:pt x="151" y="4"/>
                  </a:lnTo>
                  <a:lnTo>
                    <a:pt x="159" y="0"/>
                  </a:lnTo>
                  <a:lnTo>
                    <a:pt x="159" y="0"/>
                  </a:lnTo>
                  <a:lnTo>
                    <a:pt x="156" y="5"/>
                  </a:lnTo>
                  <a:lnTo>
                    <a:pt x="0"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109"/>
            <p:cNvSpPr>
              <a:spLocks/>
            </p:cNvSpPr>
            <p:nvPr/>
          </p:nvSpPr>
          <p:spPr bwMode="auto">
            <a:xfrm>
              <a:off x="7983538" y="3930650"/>
              <a:ext cx="193675" cy="20638"/>
            </a:xfrm>
            <a:custGeom>
              <a:avLst/>
              <a:gdLst>
                <a:gd name="T0" fmla="*/ 4 w 122"/>
                <a:gd name="T1" fmla="*/ 13 h 13"/>
                <a:gd name="T2" fmla="*/ 4 w 122"/>
                <a:gd name="T3" fmla="*/ 13 h 13"/>
                <a:gd name="T4" fmla="*/ 0 w 122"/>
                <a:gd name="T5" fmla="*/ 7 h 13"/>
                <a:gd name="T6" fmla="*/ 121 w 122"/>
                <a:gd name="T7" fmla="*/ 0 h 13"/>
                <a:gd name="T8" fmla="*/ 122 w 122"/>
                <a:gd name="T9" fmla="*/ 7 h 13"/>
                <a:gd name="T10" fmla="*/ 4 w 122"/>
                <a:gd name="T11" fmla="*/ 13 h 13"/>
              </a:gdLst>
              <a:ahLst/>
              <a:cxnLst>
                <a:cxn ang="0">
                  <a:pos x="T0" y="T1"/>
                </a:cxn>
                <a:cxn ang="0">
                  <a:pos x="T2" y="T3"/>
                </a:cxn>
                <a:cxn ang="0">
                  <a:pos x="T4" y="T5"/>
                </a:cxn>
                <a:cxn ang="0">
                  <a:pos x="T6" y="T7"/>
                </a:cxn>
                <a:cxn ang="0">
                  <a:pos x="T8" y="T9"/>
                </a:cxn>
                <a:cxn ang="0">
                  <a:pos x="T10" y="T11"/>
                </a:cxn>
              </a:cxnLst>
              <a:rect l="0" t="0" r="r" b="b"/>
              <a:pathLst>
                <a:path w="122" h="13">
                  <a:moveTo>
                    <a:pt x="4" y="13"/>
                  </a:moveTo>
                  <a:lnTo>
                    <a:pt x="4" y="13"/>
                  </a:lnTo>
                  <a:lnTo>
                    <a:pt x="0" y="7"/>
                  </a:lnTo>
                  <a:lnTo>
                    <a:pt x="121" y="0"/>
                  </a:lnTo>
                  <a:lnTo>
                    <a:pt x="122" y="7"/>
                  </a:lnTo>
                  <a:lnTo>
                    <a:pt x="4"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110"/>
            <p:cNvSpPr>
              <a:spLocks/>
            </p:cNvSpPr>
            <p:nvPr/>
          </p:nvSpPr>
          <p:spPr bwMode="auto">
            <a:xfrm>
              <a:off x="7232650" y="3643313"/>
              <a:ext cx="1149350" cy="1036638"/>
            </a:xfrm>
            <a:custGeom>
              <a:avLst/>
              <a:gdLst>
                <a:gd name="T0" fmla="*/ 708 w 724"/>
                <a:gd name="T1" fmla="*/ 0 h 653"/>
                <a:gd name="T2" fmla="*/ 708 w 724"/>
                <a:gd name="T3" fmla="*/ 0 h 653"/>
                <a:gd name="T4" fmla="*/ 704 w 724"/>
                <a:gd name="T5" fmla="*/ 0 h 653"/>
                <a:gd name="T6" fmla="*/ 681 w 724"/>
                <a:gd name="T7" fmla="*/ 1 h 653"/>
                <a:gd name="T8" fmla="*/ 638 w 724"/>
                <a:gd name="T9" fmla="*/ 131 h 653"/>
                <a:gd name="T10" fmla="*/ 0 w 724"/>
                <a:gd name="T11" fmla="*/ 167 h 653"/>
                <a:gd name="T12" fmla="*/ 20 w 724"/>
                <a:gd name="T13" fmla="*/ 213 h 653"/>
                <a:gd name="T14" fmla="*/ 64 w 724"/>
                <a:gd name="T15" fmla="*/ 212 h 653"/>
                <a:gd name="T16" fmla="*/ 66 w 724"/>
                <a:gd name="T17" fmla="*/ 219 h 653"/>
                <a:gd name="T18" fmla="*/ 63 w 724"/>
                <a:gd name="T19" fmla="*/ 219 h 653"/>
                <a:gd name="T20" fmla="*/ 63 w 724"/>
                <a:gd name="T21" fmla="*/ 219 h 653"/>
                <a:gd name="T22" fmla="*/ 35 w 724"/>
                <a:gd name="T23" fmla="*/ 220 h 653"/>
                <a:gd name="T24" fmla="*/ 35 w 724"/>
                <a:gd name="T25" fmla="*/ 220 h 653"/>
                <a:gd name="T26" fmla="*/ 29 w 724"/>
                <a:gd name="T27" fmla="*/ 221 h 653"/>
                <a:gd name="T28" fmla="*/ 25 w 724"/>
                <a:gd name="T29" fmla="*/ 225 h 653"/>
                <a:gd name="T30" fmla="*/ 22 w 724"/>
                <a:gd name="T31" fmla="*/ 230 h 653"/>
                <a:gd name="T32" fmla="*/ 21 w 724"/>
                <a:gd name="T33" fmla="*/ 236 h 653"/>
                <a:gd name="T34" fmla="*/ 44 w 724"/>
                <a:gd name="T35" fmla="*/ 639 h 653"/>
                <a:gd name="T36" fmla="*/ 44 w 724"/>
                <a:gd name="T37" fmla="*/ 639 h 653"/>
                <a:gd name="T38" fmla="*/ 45 w 724"/>
                <a:gd name="T39" fmla="*/ 644 h 653"/>
                <a:gd name="T40" fmla="*/ 49 w 724"/>
                <a:gd name="T41" fmla="*/ 649 h 653"/>
                <a:gd name="T42" fmla="*/ 54 w 724"/>
                <a:gd name="T43" fmla="*/ 652 h 653"/>
                <a:gd name="T44" fmla="*/ 59 w 724"/>
                <a:gd name="T45" fmla="*/ 653 h 653"/>
                <a:gd name="T46" fmla="*/ 59 w 724"/>
                <a:gd name="T47" fmla="*/ 653 h 653"/>
                <a:gd name="T48" fmla="*/ 60 w 724"/>
                <a:gd name="T49" fmla="*/ 653 h 653"/>
                <a:gd name="T50" fmla="*/ 681 w 724"/>
                <a:gd name="T51" fmla="*/ 617 h 653"/>
                <a:gd name="T52" fmla="*/ 681 w 724"/>
                <a:gd name="T53" fmla="*/ 617 h 653"/>
                <a:gd name="T54" fmla="*/ 687 w 724"/>
                <a:gd name="T55" fmla="*/ 616 h 653"/>
                <a:gd name="T56" fmla="*/ 692 w 724"/>
                <a:gd name="T57" fmla="*/ 612 h 653"/>
                <a:gd name="T58" fmla="*/ 695 w 724"/>
                <a:gd name="T59" fmla="*/ 606 h 653"/>
                <a:gd name="T60" fmla="*/ 695 w 724"/>
                <a:gd name="T61" fmla="*/ 601 h 653"/>
                <a:gd name="T62" fmla="*/ 672 w 724"/>
                <a:gd name="T63" fmla="*/ 198 h 653"/>
                <a:gd name="T64" fmla="*/ 672 w 724"/>
                <a:gd name="T65" fmla="*/ 198 h 653"/>
                <a:gd name="T66" fmla="*/ 670 w 724"/>
                <a:gd name="T67" fmla="*/ 193 h 653"/>
                <a:gd name="T68" fmla="*/ 668 w 724"/>
                <a:gd name="T69" fmla="*/ 188 h 653"/>
                <a:gd name="T70" fmla="*/ 662 w 724"/>
                <a:gd name="T71" fmla="*/ 185 h 653"/>
                <a:gd name="T72" fmla="*/ 657 w 724"/>
                <a:gd name="T73" fmla="*/ 184 h 653"/>
                <a:gd name="T74" fmla="*/ 657 w 724"/>
                <a:gd name="T75" fmla="*/ 184 h 653"/>
                <a:gd name="T76" fmla="*/ 657 w 724"/>
                <a:gd name="T77" fmla="*/ 184 h 653"/>
                <a:gd name="T78" fmla="*/ 626 w 724"/>
                <a:gd name="T79" fmla="*/ 186 h 653"/>
                <a:gd name="T80" fmla="*/ 626 w 724"/>
                <a:gd name="T81" fmla="*/ 178 h 653"/>
                <a:gd name="T82" fmla="*/ 669 w 724"/>
                <a:gd name="T83" fmla="*/ 176 h 653"/>
                <a:gd name="T84" fmla="*/ 722 w 724"/>
                <a:gd name="T85" fmla="*/ 19 h 653"/>
                <a:gd name="T86" fmla="*/ 722 w 724"/>
                <a:gd name="T87" fmla="*/ 19 h 653"/>
                <a:gd name="T88" fmla="*/ 723 w 724"/>
                <a:gd name="T89" fmla="*/ 15 h 653"/>
                <a:gd name="T90" fmla="*/ 724 w 724"/>
                <a:gd name="T91" fmla="*/ 12 h 653"/>
                <a:gd name="T92" fmla="*/ 724 w 724"/>
                <a:gd name="T93" fmla="*/ 8 h 653"/>
                <a:gd name="T94" fmla="*/ 723 w 724"/>
                <a:gd name="T95" fmla="*/ 5 h 653"/>
                <a:gd name="T96" fmla="*/ 720 w 724"/>
                <a:gd name="T97" fmla="*/ 4 h 653"/>
                <a:gd name="T98" fmla="*/ 718 w 724"/>
                <a:gd name="T99" fmla="*/ 1 h 653"/>
                <a:gd name="T100" fmla="*/ 714 w 724"/>
                <a:gd name="T101" fmla="*/ 1 h 653"/>
                <a:gd name="T102" fmla="*/ 708 w 724"/>
                <a:gd name="T103"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4" h="653">
                  <a:moveTo>
                    <a:pt x="708" y="0"/>
                  </a:moveTo>
                  <a:lnTo>
                    <a:pt x="708" y="0"/>
                  </a:lnTo>
                  <a:lnTo>
                    <a:pt x="704" y="0"/>
                  </a:lnTo>
                  <a:lnTo>
                    <a:pt x="681" y="1"/>
                  </a:lnTo>
                  <a:lnTo>
                    <a:pt x="638" y="131"/>
                  </a:lnTo>
                  <a:lnTo>
                    <a:pt x="0" y="167"/>
                  </a:lnTo>
                  <a:lnTo>
                    <a:pt x="20" y="213"/>
                  </a:lnTo>
                  <a:lnTo>
                    <a:pt x="64" y="212"/>
                  </a:lnTo>
                  <a:lnTo>
                    <a:pt x="66" y="219"/>
                  </a:lnTo>
                  <a:lnTo>
                    <a:pt x="63" y="219"/>
                  </a:lnTo>
                  <a:lnTo>
                    <a:pt x="63" y="219"/>
                  </a:lnTo>
                  <a:lnTo>
                    <a:pt x="35" y="220"/>
                  </a:lnTo>
                  <a:lnTo>
                    <a:pt x="35" y="220"/>
                  </a:lnTo>
                  <a:lnTo>
                    <a:pt x="29" y="221"/>
                  </a:lnTo>
                  <a:lnTo>
                    <a:pt x="25" y="225"/>
                  </a:lnTo>
                  <a:lnTo>
                    <a:pt x="22" y="230"/>
                  </a:lnTo>
                  <a:lnTo>
                    <a:pt x="21" y="236"/>
                  </a:lnTo>
                  <a:lnTo>
                    <a:pt x="44" y="639"/>
                  </a:lnTo>
                  <a:lnTo>
                    <a:pt x="44" y="639"/>
                  </a:lnTo>
                  <a:lnTo>
                    <a:pt x="45" y="644"/>
                  </a:lnTo>
                  <a:lnTo>
                    <a:pt x="49" y="649"/>
                  </a:lnTo>
                  <a:lnTo>
                    <a:pt x="54" y="652"/>
                  </a:lnTo>
                  <a:lnTo>
                    <a:pt x="59" y="653"/>
                  </a:lnTo>
                  <a:lnTo>
                    <a:pt x="59" y="653"/>
                  </a:lnTo>
                  <a:lnTo>
                    <a:pt x="60" y="653"/>
                  </a:lnTo>
                  <a:lnTo>
                    <a:pt x="681" y="617"/>
                  </a:lnTo>
                  <a:lnTo>
                    <a:pt x="681" y="617"/>
                  </a:lnTo>
                  <a:lnTo>
                    <a:pt x="687" y="616"/>
                  </a:lnTo>
                  <a:lnTo>
                    <a:pt x="692" y="612"/>
                  </a:lnTo>
                  <a:lnTo>
                    <a:pt x="695" y="606"/>
                  </a:lnTo>
                  <a:lnTo>
                    <a:pt x="695" y="601"/>
                  </a:lnTo>
                  <a:lnTo>
                    <a:pt x="672" y="198"/>
                  </a:lnTo>
                  <a:lnTo>
                    <a:pt x="672" y="198"/>
                  </a:lnTo>
                  <a:lnTo>
                    <a:pt x="670" y="193"/>
                  </a:lnTo>
                  <a:lnTo>
                    <a:pt x="668" y="188"/>
                  </a:lnTo>
                  <a:lnTo>
                    <a:pt x="662" y="185"/>
                  </a:lnTo>
                  <a:lnTo>
                    <a:pt x="657" y="184"/>
                  </a:lnTo>
                  <a:lnTo>
                    <a:pt x="657" y="184"/>
                  </a:lnTo>
                  <a:lnTo>
                    <a:pt x="657" y="184"/>
                  </a:lnTo>
                  <a:lnTo>
                    <a:pt x="626" y="186"/>
                  </a:lnTo>
                  <a:lnTo>
                    <a:pt x="626" y="178"/>
                  </a:lnTo>
                  <a:lnTo>
                    <a:pt x="669" y="176"/>
                  </a:lnTo>
                  <a:lnTo>
                    <a:pt x="722" y="19"/>
                  </a:lnTo>
                  <a:lnTo>
                    <a:pt x="722" y="19"/>
                  </a:lnTo>
                  <a:lnTo>
                    <a:pt x="723" y="15"/>
                  </a:lnTo>
                  <a:lnTo>
                    <a:pt x="724" y="12"/>
                  </a:lnTo>
                  <a:lnTo>
                    <a:pt x="724" y="8"/>
                  </a:lnTo>
                  <a:lnTo>
                    <a:pt x="723" y="5"/>
                  </a:lnTo>
                  <a:lnTo>
                    <a:pt x="720" y="4"/>
                  </a:lnTo>
                  <a:lnTo>
                    <a:pt x="718" y="1"/>
                  </a:lnTo>
                  <a:lnTo>
                    <a:pt x="714" y="1"/>
                  </a:lnTo>
                  <a:lnTo>
                    <a:pt x="7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111"/>
            <p:cNvSpPr>
              <a:spLocks/>
            </p:cNvSpPr>
            <p:nvPr/>
          </p:nvSpPr>
          <p:spPr bwMode="auto">
            <a:xfrm>
              <a:off x="7216775" y="3863975"/>
              <a:ext cx="1071563" cy="744538"/>
            </a:xfrm>
            <a:custGeom>
              <a:avLst/>
              <a:gdLst>
                <a:gd name="T0" fmla="*/ 14 w 675"/>
                <a:gd name="T1" fmla="*/ 35 h 469"/>
                <a:gd name="T2" fmla="*/ 636 w 675"/>
                <a:gd name="T3" fmla="*/ 0 h 469"/>
                <a:gd name="T4" fmla="*/ 636 w 675"/>
                <a:gd name="T5" fmla="*/ 0 h 469"/>
                <a:gd name="T6" fmla="*/ 641 w 675"/>
                <a:gd name="T7" fmla="*/ 0 h 469"/>
                <a:gd name="T8" fmla="*/ 647 w 675"/>
                <a:gd name="T9" fmla="*/ 3 h 469"/>
                <a:gd name="T10" fmla="*/ 649 w 675"/>
                <a:gd name="T11" fmla="*/ 8 h 469"/>
                <a:gd name="T12" fmla="*/ 651 w 675"/>
                <a:gd name="T13" fmla="*/ 14 h 469"/>
                <a:gd name="T14" fmla="*/ 675 w 675"/>
                <a:gd name="T15" fmla="*/ 416 h 469"/>
                <a:gd name="T16" fmla="*/ 675 w 675"/>
                <a:gd name="T17" fmla="*/ 416 h 469"/>
                <a:gd name="T18" fmla="*/ 674 w 675"/>
                <a:gd name="T19" fmla="*/ 423 h 469"/>
                <a:gd name="T20" fmla="*/ 671 w 675"/>
                <a:gd name="T21" fmla="*/ 427 h 469"/>
                <a:gd name="T22" fmla="*/ 667 w 675"/>
                <a:gd name="T23" fmla="*/ 431 h 469"/>
                <a:gd name="T24" fmla="*/ 662 w 675"/>
                <a:gd name="T25" fmla="*/ 432 h 469"/>
                <a:gd name="T26" fmla="*/ 39 w 675"/>
                <a:gd name="T27" fmla="*/ 469 h 469"/>
                <a:gd name="T28" fmla="*/ 39 w 675"/>
                <a:gd name="T29" fmla="*/ 469 h 469"/>
                <a:gd name="T30" fmla="*/ 34 w 675"/>
                <a:gd name="T31" fmla="*/ 467 h 469"/>
                <a:gd name="T32" fmla="*/ 28 w 675"/>
                <a:gd name="T33" fmla="*/ 464 h 469"/>
                <a:gd name="T34" fmla="*/ 26 w 675"/>
                <a:gd name="T35" fmla="*/ 460 h 469"/>
                <a:gd name="T36" fmla="*/ 24 w 675"/>
                <a:gd name="T37" fmla="*/ 454 h 469"/>
                <a:gd name="T38" fmla="*/ 0 w 675"/>
                <a:gd name="T39" fmla="*/ 51 h 469"/>
                <a:gd name="T40" fmla="*/ 0 w 675"/>
                <a:gd name="T41" fmla="*/ 51 h 469"/>
                <a:gd name="T42" fmla="*/ 1 w 675"/>
                <a:gd name="T43" fmla="*/ 46 h 469"/>
                <a:gd name="T44" fmla="*/ 4 w 675"/>
                <a:gd name="T45" fmla="*/ 41 h 469"/>
                <a:gd name="T46" fmla="*/ 8 w 675"/>
                <a:gd name="T47" fmla="*/ 38 h 469"/>
                <a:gd name="T48" fmla="*/ 14 w 675"/>
                <a:gd name="T49" fmla="*/ 35 h 469"/>
                <a:gd name="T50" fmla="*/ 14 w 675"/>
                <a:gd name="T51" fmla="*/ 35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5" h="469">
                  <a:moveTo>
                    <a:pt x="14" y="35"/>
                  </a:moveTo>
                  <a:lnTo>
                    <a:pt x="636" y="0"/>
                  </a:lnTo>
                  <a:lnTo>
                    <a:pt x="636" y="0"/>
                  </a:lnTo>
                  <a:lnTo>
                    <a:pt x="641" y="0"/>
                  </a:lnTo>
                  <a:lnTo>
                    <a:pt x="647" y="3"/>
                  </a:lnTo>
                  <a:lnTo>
                    <a:pt x="649" y="8"/>
                  </a:lnTo>
                  <a:lnTo>
                    <a:pt x="651" y="14"/>
                  </a:lnTo>
                  <a:lnTo>
                    <a:pt x="675" y="416"/>
                  </a:lnTo>
                  <a:lnTo>
                    <a:pt x="675" y="416"/>
                  </a:lnTo>
                  <a:lnTo>
                    <a:pt x="674" y="423"/>
                  </a:lnTo>
                  <a:lnTo>
                    <a:pt x="671" y="427"/>
                  </a:lnTo>
                  <a:lnTo>
                    <a:pt x="667" y="431"/>
                  </a:lnTo>
                  <a:lnTo>
                    <a:pt x="662" y="432"/>
                  </a:lnTo>
                  <a:lnTo>
                    <a:pt x="39" y="469"/>
                  </a:lnTo>
                  <a:lnTo>
                    <a:pt x="39" y="469"/>
                  </a:lnTo>
                  <a:lnTo>
                    <a:pt x="34" y="467"/>
                  </a:lnTo>
                  <a:lnTo>
                    <a:pt x="28" y="464"/>
                  </a:lnTo>
                  <a:lnTo>
                    <a:pt x="26" y="460"/>
                  </a:lnTo>
                  <a:lnTo>
                    <a:pt x="24" y="454"/>
                  </a:lnTo>
                  <a:lnTo>
                    <a:pt x="0" y="51"/>
                  </a:lnTo>
                  <a:lnTo>
                    <a:pt x="0" y="51"/>
                  </a:lnTo>
                  <a:lnTo>
                    <a:pt x="1" y="46"/>
                  </a:lnTo>
                  <a:lnTo>
                    <a:pt x="4" y="41"/>
                  </a:lnTo>
                  <a:lnTo>
                    <a:pt x="8" y="38"/>
                  </a:lnTo>
                  <a:lnTo>
                    <a:pt x="14" y="35"/>
                  </a:lnTo>
                  <a:lnTo>
                    <a:pt x="14"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112"/>
            <p:cNvSpPr>
              <a:spLocks/>
            </p:cNvSpPr>
            <p:nvPr/>
          </p:nvSpPr>
          <p:spPr bwMode="auto">
            <a:xfrm>
              <a:off x="7283450" y="3914775"/>
              <a:ext cx="60325" cy="41275"/>
            </a:xfrm>
            <a:custGeom>
              <a:avLst/>
              <a:gdLst>
                <a:gd name="T0" fmla="*/ 0 w 38"/>
                <a:gd name="T1" fmla="*/ 2 h 26"/>
                <a:gd name="T2" fmla="*/ 36 w 38"/>
                <a:gd name="T3" fmla="*/ 0 h 26"/>
                <a:gd name="T4" fmla="*/ 38 w 38"/>
                <a:gd name="T5" fmla="*/ 21 h 26"/>
                <a:gd name="T6" fmla="*/ 38 w 38"/>
                <a:gd name="T7" fmla="*/ 21 h 26"/>
                <a:gd name="T8" fmla="*/ 36 w 38"/>
                <a:gd name="T9" fmla="*/ 23 h 26"/>
                <a:gd name="T10" fmla="*/ 35 w 38"/>
                <a:gd name="T11" fmla="*/ 25 h 26"/>
                <a:gd name="T12" fmla="*/ 5 w 38"/>
                <a:gd name="T13" fmla="*/ 26 h 26"/>
                <a:gd name="T14" fmla="*/ 5 w 38"/>
                <a:gd name="T15" fmla="*/ 26 h 26"/>
                <a:gd name="T16" fmla="*/ 3 w 38"/>
                <a:gd name="T17" fmla="*/ 25 h 26"/>
                <a:gd name="T18" fmla="*/ 1 w 38"/>
                <a:gd name="T19" fmla="*/ 22 h 26"/>
                <a:gd name="T20" fmla="*/ 0 w 38"/>
                <a:gd name="T2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6">
                  <a:moveTo>
                    <a:pt x="0" y="2"/>
                  </a:moveTo>
                  <a:lnTo>
                    <a:pt x="36" y="0"/>
                  </a:lnTo>
                  <a:lnTo>
                    <a:pt x="38" y="21"/>
                  </a:lnTo>
                  <a:lnTo>
                    <a:pt x="38" y="21"/>
                  </a:lnTo>
                  <a:lnTo>
                    <a:pt x="36" y="23"/>
                  </a:lnTo>
                  <a:lnTo>
                    <a:pt x="35" y="25"/>
                  </a:lnTo>
                  <a:lnTo>
                    <a:pt x="5" y="26"/>
                  </a:lnTo>
                  <a:lnTo>
                    <a:pt x="5" y="26"/>
                  </a:lnTo>
                  <a:lnTo>
                    <a:pt x="3" y="25"/>
                  </a:lnTo>
                  <a:lnTo>
                    <a:pt x="1" y="22"/>
                  </a:lnTo>
                  <a:lnTo>
                    <a:pt x="0" y="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113"/>
            <p:cNvSpPr>
              <a:spLocks/>
            </p:cNvSpPr>
            <p:nvPr/>
          </p:nvSpPr>
          <p:spPr bwMode="auto">
            <a:xfrm>
              <a:off x="8123238" y="3865563"/>
              <a:ext cx="60325" cy="41275"/>
            </a:xfrm>
            <a:custGeom>
              <a:avLst/>
              <a:gdLst>
                <a:gd name="T0" fmla="*/ 0 w 38"/>
                <a:gd name="T1" fmla="*/ 2 h 26"/>
                <a:gd name="T2" fmla="*/ 37 w 38"/>
                <a:gd name="T3" fmla="*/ 0 h 26"/>
                <a:gd name="T4" fmla="*/ 38 w 38"/>
                <a:gd name="T5" fmla="*/ 21 h 26"/>
                <a:gd name="T6" fmla="*/ 38 w 38"/>
                <a:gd name="T7" fmla="*/ 21 h 26"/>
                <a:gd name="T8" fmla="*/ 37 w 38"/>
                <a:gd name="T9" fmla="*/ 23 h 26"/>
                <a:gd name="T10" fmla="*/ 35 w 38"/>
                <a:gd name="T11" fmla="*/ 25 h 26"/>
                <a:gd name="T12" fmla="*/ 6 w 38"/>
                <a:gd name="T13" fmla="*/ 26 h 26"/>
                <a:gd name="T14" fmla="*/ 6 w 38"/>
                <a:gd name="T15" fmla="*/ 26 h 26"/>
                <a:gd name="T16" fmla="*/ 3 w 38"/>
                <a:gd name="T17" fmla="*/ 25 h 26"/>
                <a:gd name="T18" fmla="*/ 1 w 38"/>
                <a:gd name="T19" fmla="*/ 23 h 26"/>
                <a:gd name="T20" fmla="*/ 0 w 38"/>
                <a:gd name="T21" fmla="*/ 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6">
                  <a:moveTo>
                    <a:pt x="0" y="2"/>
                  </a:moveTo>
                  <a:lnTo>
                    <a:pt x="37" y="0"/>
                  </a:lnTo>
                  <a:lnTo>
                    <a:pt x="38" y="21"/>
                  </a:lnTo>
                  <a:lnTo>
                    <a:pt x="38" y="21"/>
                  </a:lnTo>
                  <a:lnTo>
                    <a:pt x="37" y="23"/>
                  </a:lnTo>
                  <a:lnTo>
                    <a:pt x="35" y="25"/>
                  </a:lnTo>
                  <a:lnTo>
                    <a:pt x="6" y="26"/>
                  </a:lnTo>
                  <a:lnTo>
                    <a:pt x="6" y="26"/>
                  </a:lnTo>
                  <a:lnTo>
                    <a:pt x="3" y="25"/>
                  </a:lnTo>
                  <a:lnTo>
                    <a:pt x="1" y="23"/>
                  </a:lnTo>
                  <a:lnTo>
                    <a:pt x="0" y="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114"/>
            <p:cNvSpPr>
              <a:spLocks/>
            </p:cNvSpPr>
            <p:nvPr/>
          </p:nvSpPr>
          <p:spPr bwMode="auto">
            <a:xfrm>
              <a:off x="7100888" y="3570288"/>
              <a:ext cx="1231900" cy="341313"/>
            </a:xfrm>
            <a:custGeom>
              <a:avLst/>
              <a:gdLst>
                <a:gd name="T0" fmla="*/ 16 w 776"/>
                <a:gd name="T1" fmla="*/ 43 h 215"/>
                <a:gd name="T2" fmla="*/ 758 w 776"/>
                <a:gd name="T3" fmla="*/ 0 h 215"/>
                <a:gd name="T4" fmla="*/ 758 w 776"/>
                <a:gd name="T5" fmla="*/ 0 h 215"/>
                <a:gd name="T6" fmla="*/ 763 w 776"/>
                <a:gd name="T7" fmla="*/ 0 h 215"/>
                <a:gd name="T8" fmla="*/ 768 w 776"/>
                <a:gd name="T9" fmla="*/ 1 h 215"/>
                <a:gd name="T10" fmla="*/ 772 w 776"/>
                <a:gd name="T11" fmla="*/ 3 h 215"/>
                <a:gd name="T12" fmla="*/ 775 w 776"/>
                <a:gd name="T13" fmla="*/ 6 h 215"/>
                <a:gd name="T14" fmla="*/ 776 w 776"/>
                <a:gd name="T15" fmla="*/ 8 h 215"/>
                <a:gd name="T16" fmla="*/ 776 w 776"/>
                <a:gd name="T17" fmla="*/ 11 h 215"/>
                <a:gd name="T18" fmla="*/ 776 w 776"/>
                <a:gd name="T19" fmla="*/ 15 h 215"/>
                <a:gd name="T20" fmla="*/ 774 w 776"/>
                <a:gd name="T21" fmla="*/ 19 h 215"/>
                <a:gd name="T22" fmla="*/ 721 w 776"/>
                <a:gd name="T23" fmla="*/ 177 h 215"/>
                <a:gd name="T24" fmla="*/ 72 w 776"/>
                <a:gd name="T25" fmla="*/ 215 h 215"/>
                <a:gd name="T26" fmla="*/ 8 w 776"/>
                <a:gd name="T27" fmla="*/ 74 h 215"/>
                <a:gd name="T28" fmla="*/ 8 w 776"/>
                <a:gd name="T29" fmla="*/ 74 h 215"/>
                <a:gd name="T30" fmla="*/ 4 w 776"/>
                <a:gd name="T31" fmla="*/ 68 h 215"/>
                <a:gd name="T32" fmla="*/ 2 w 776"/>
                <a:gd name="T33" fmla="*/ 62 h 215"/>
                <a:gd name="T34" fmla="*/ 0 w 776"/>
                <a:gd name="T35" fmla="*/ 57 h 215"/>
                <a:gd name="T36" fmla="*/ 0 w 776"/>
                <a:gd name="T37" fmla="*/ 53 h 215"/>
                <a:gd name="T38" fmla="*/ 2 w 776"/>
                <a:gd name="T39" fmla="*/ 49 h 215"/>
                <a:gd name="T40" fmla="*/ 6 w 776"/>
                <a:gd name="T41" fmla="*/ 46 h 215"/>
                <a:gd name="T42" fmla="*/ 10 w 776"/>
                <a:gd name="T43" fmla="*/ 45 h 215"/>
                <a:gd name="T44" fmla="*/ 16 w 776"/>
                <a:gd name="T45" fmla="*/ 4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6" h="215">
                  <a:moveTo>
                    <a:pt x="16" y="43"/>
                  </a:moveTo>
                  <a:lnTo>
                    <a:pt x="758" y="0"/>
                  </a:lnTo>
                  <a:lnTo>
                    <a:pt x="758" y="0"/>
                  </a:lnTo>
                  <a:lnTo>
                    <a:pt x="763" y="0"/>
                  </a:lnTo>
                  <a:lnTo>
                    <a:pt x="768" y="1"/>
                  </a:lnTo>
                  <a:lnTo>
                    <a:pt x="772" y="3"/>
                  </a:lnTo>
                  <a:lnTo>
                    <a:pt x="775" y="6"/>
                  </a:lnTo>
                  <a:lnTo>
                    <a:pt x="776" y="8"/>
                  </a:lnTo>
                  <a:lnTo>
                    <a:pt x="776" y="11"/>
                  </a:lnTo>
                  <a:lnTo>
                    <a:pt x="776" y="15"/>
                  </a:lnTo>
                  <a:lnTo>
                    <a:pt x="774" y="19"/>
                  </a:lnTo>
                  <a:lnTo>
                    <a:pt x="721" y="177"/>
                  </a:lnTo>
                  <a:lnTo>
                    <a:pt x="72" y="215"/>
                  </a:lnTo>
                  <a:lnTo>
                    <a:pt x="8" y="74"/>
                  </a:lnTo>
                  <a:lnTo>
                    <a:pt x="8" y="74"/>
                  </a:lnTo>
                  <a:lnTo>
                    <a:pt x="4" y="68"/>
                  </a:lnTo>
                  <a:lnTo>
                    <a:pt x="2" y="62"/>
                  </a:lnTo>
                  <a:lnTo>
                    <a:pt x="0" y="57"/>
                  </a:lnTo>
                  <a:lnTo>
                    <a:pt x="0" y="53"/>
                  </a:lnTo>
                  <a:lnTo>
                    <a:pt x="2" y="49"/>
                  </a:lnTo>
                  <a:lnTo>
                    <a:pt x="6" y="46"/>
                  </a:lnTo>
                  <a:lnTo>
                    <a:pt x="10" y="45"/>
                  </a:lnTo>
                  <a:lnTo>
                    <a:pt x="16" y="43"/>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 name="Freeform 115"/>
            <p:cNvSpPr>
              <a:spLocks/>
            </p:cNvSpPr>
            <p:nvPr/>
          </p:nvSpPr>
          <p:spPr bwMode="auto">
            <a:xfrm>
              <a:off x="7100888" y="3570288"/>
              <a:ext cx="1231900" cy="341313"/>
            </a:xfrm>
            <a:custGeom>
              <a:avLst/>
              <a:gdLst>
                <a:gd name="T0" fmla="*/ 16 w 776"/>
                <a:gd name="T1" fmla="*/ 43 h 215"/>
                <a:gd name="T2" fmla="*/ 758 w 776"/>
                <a:gd name="T3" fmla="*/ 0 h 215"/>
                <a:gd name="T4" fmla="*/ 758 w 776"/>
                <a:gd name="T5" fmla="*/ 0 h 215"/>
                <a:gd name="T6" fmla="*/ 763 w 776"/>
                <a:gd name="T7" fmla="*/ 0 h 215"/>
                <a:gd name="T8" fmla="*/ 768 w 776"/>
                <a:gd name="T9" fmla="*/ 1 h 215"/>
                <a:gd name="T10" fmla="*/ 772 w 776"/>
                <a:gd name="T11" fmla="*/ 3 h 215"/>
                <a:gd name="T12" fmla="*/ 775 w 776"/>
                <a:gd name="T13" fmla="*/ 6 h 215"/>
                <a:gd name="T14" fmla="*/ 776 w 776"/>
                <a:gd name="T15" fmla="*/ 8 h 215"/>
                <a:gd name="T16" fmla="*/ 776 w 776"/>
                <a:gd name="T17" fmla="*/ 11 h 215"/>
                <a:gd name="T18" fmla="*/ 776 w 776"/>
                <a:gd name="T19" fmla="*/ 15 h 215"/>
                <a:gd name="T20" fmla="*/ 774 w 776"/>
                <a:gd name="T21" fmla="*/ 19 h 215"/>
                <a:gd name="T22" fmla="*/ 721 w 776"/>
                <a:gd name="T23" fmla="*/ 177 h 215"/>
                <a:gd name="T24" fmla="*/ 72 w 776"/>
                <a:gd name="T25" fmla="*/ 215 h 215"/>
                <a:gd name="T26" fmla="*/ 8 w 776"/>
                <a:gd name="T27" fmla="*/ 74 h 215"/>
                <a:gd name="T28" fmla="*/ 8 w 776"/>
                <a:gd name="T29" fmla="*/ 74 h 215"/>
                <a:gd name="T30" fmla="*/ 4 w 776"/>
                <a:gd name="T31" fmla="*/ 68 h 215"/>
                <a:gd name="T32" fmla="*/ 2 w 776"/>
                <a:gd name="T33" fmla="*/ 62 h 215"/>
                <a:gd name="T34" fmla="*/ 0 w 776"/>
                <a:gd name="T35" fmla="*/ 57 h 215"/>
                <a:gd name="T36" fmla="*/ 0 w 776"/>
                <a:gd name="T37" fmla="*/ 53 h 215"/>
                <a:gd name="T38" fmla="*/ 2 w 776"/>
                <a:gd name="T39" fmla="*/ 49 h 215"/>
                <a:gd name="T40" fmla="*/ 6 w 776"/>
                <a:gd name="T41" fmla="*/ 46 h 215"/>
                <a:gd name="T42" fmla="*/ 10 w 776"/>
                <a:gd name="T43" fmla="*/ 45 h 215"/>
                <a:gd name="T44" fmla="*/ 16 w 776"/>
                <a:gd name="T45" fmla="*/ 4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6" h="215">
                  <a:moveTo>
                    <a:pt x="16" y="43"/>
                  </a:moveTo>
                  <a:lnTo>
                    <a:pt x="758" y="0"/>
                  </a:lnTo>
                  <a:lnTo>
                    <a:pt x="758" y="0"/>
                  </a:lnTo>
                  <a:lnTo>
                    <a:pt x="763" y="0"/>
                  </a:lnTo>
                  <a:lnTo>
                    <a:pt x="768" y="1"/>
                  </a:lnTo>
                  <a:lnTo>
                    <a:pt x="772" y="3"/>
                  </a:lnTo>
                  <a:lnTo>
                    <a:pt x="775" y="6"/>
                  </a:lnTo>
                  <a:lnTo>
                    <a:pt x="776" y="8"/>
                  </a:lnTo>
                  <a:lnTo>
                    <a:pt x="776" y="11"/>
                  </a:lnTo>
                  <a:lnTo>
                    <a:pt x="776" y="15"/>
                  </a:lnTo>
                  <a:lnTo>
                    <a:pt x="774" y="19"/>
                  </a:lnTo>
                  <a:lnTo>
                    <a:pt x="721" y="177"/>
                  </a:lnTo>
                  <a:lnTo>
                    <a:pt x="72" y="215"/>
                  </a:lnTo>
                  <a:lnTo>
                    <a:pt x="8" y="74"/>
                  </a:lnTo>
                  <a:lnTo>
                    <a:pt x="8" y="74"/>
                  </a:lnTo>
                  <a:lnTo>
                    <a:pt x="4" y="68"/>
                  </a:lnTo>
                  <a:lnTo>
                    <a:pt x="2" y="62"/>
                  </a:lnTo>
                  <a:lnTo>
                    <a:pt x="0" y="57"/>
                  </a:lnTo>
                  <a:lnTo>
                    <a:pt x="0" y="53"/>
                  </a:lnTo>
                  <a:lnTo>
                    <a:pt x="2" y="49"/>
                  </a:lnTo>
                  <a:lnTo>
                    <a:pt x="6" y="46"/>
                  </a:lnTo>
                  <a:lnTo>
                    <a:pt x="10" y="45"/>
                  </a:lnTo>
                  <a:lnTo>
                    <a:pt x="16" y="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116"/>
            <p:cNvSpPr>
              <a:spLocks/>
            </p:cNvSpPr>
            <p:nvPr/>
          </p:nvSpPr>
          <p:spPr bwMode="auto">
            <a:xfrm>
              <a:off x="7162800" y="3619500"/>
              <a:ext cx="1108075" cy="268288"/>
            </a:xfrm>
            <a:custGeom>
              <a:avLst/>
              <a:gdLst>
                <a:gd name="T0" fmla="*/ 698 w 698"/>
                <a:gd name="T1" fmla="*/ 0 h 169"/>
                <a:gd name="T2" fmla="*/ 660 w 698"/>
                <a:gd name="T3" fmla="*/ 134 h 169"/>
                <a:gd name="T4" fmla="*/ 54 w 698"/>
                <a:gd name="T5" fmla="*/ 169 h 169"/>
                <a:gd name="T6" fmla="*/ 0 w 698"/>
                <a:gd name="T7" fmla="*/ 41 h 169"/>
                <a:gd name="T8" fmla="*/ 698 w 698"/>
                <a:gd name="T9" fmla="*/ 0 h 169"/>
              </a:gdLst>
              <a:ahLst/>
              <a:cxnLst>
                <a:cxn ang="0">
                  <a:pos x="T0" y="T1"/>
                </a:cxn>
                <a:cxn ang="0">
                  <a:pos x="T2" y="T3"/>
                </a:cxn>
                <a:cxn ang="0">
                  <a:pos x="T4" y="T5"/>
                </a:cxn>
                <a:cxn ang="0">
                  <a:pos x="T6" y="T7"/>
                </a:cxn>
                <a:cxn ang="0">
                  <a:pos x="T8" y="T9"/>
                </a:cxn>
              </a:cxnLst>
              <a:rect l="0" t="0" r="r" b="b"/>
              <a:pathLst>
                <a:path w="698" h="169">
                  <a:moveTo>
                    <a:pt x="698" y="0"/>
                  </a:moveTo>
                  <a:lnTo>
                    <a:pt x="660" y="134"/>
                  </a:lnTo>
                  <a:lnTo>
                    <a:pt x="54" y="169"/>
                  </a:lnTo>
                  <a:lnTo>
                    <a:pt x="0" y="41"/>
                  </a:lnTo>
                  <a:lnTo>
                    <a:pt x="698" y="0"/>
                  </a:lnTo>
                  <a:close/>
                </a:path>
              </a:pathLst>
            </a:custGeom>
            <a:solidFill>
              <a:srgbClr val="80BD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 name="Freeform 117"/>
            <p:cNvSpPr>
              <a:spLocks/>
            </p:cNvSpPr>
            <p:nvPr/>
          </p:nvSpPr>
          <p:spPr bwMode="auto">
            <a:xfrm>
              <a:off x="7162800" y="3619500"/>
              <a:ext cx="1108075" cy="268288"/>
            </a:xfrm>
            <a:custGeom>
              <a:avLst/>
              <a:gdLst>
                <a:gd name="T0" fmla="*/ 698 w 698"/>
                <a:gd name="T1" fmla="*/ 0 h 169"/>
                <a:gd name="T2" fmla="*/ 660 w 698"/>
                <a:gd name="T3" fmla="*/ 134 h 169"/>
                <a:gd name="T4" fmla="*/ 54 w 698"/>
                <a:gd name="T5" fmla="*/ 169 h 169"/>
                <a:gd name="T6" fmla="*/ 0 w 698"/>
                <a:gd name="T7" fmla="*/ 41 h 169"/>
                <a:gd name="T8" fmla="*/ 698 w 698"/>
                <a:gd name="T9" fmla="*/ 0 h 169"/>
              </a:gdLst>
              <a:ahLst/>
              <a:cxnLst>
                <a:cxn ang="0">
                  <a:pos x="T0" y="T1"/>
                </a:cxn>
                <a:cxn ang="0">
                  <a:pos x="T2" y="T3"/>
                </a:cxn>
                <a:cxn ang="0">
                  <a:pos x="T4" y="T5"/>
                </a:cxn>
                <a:cxn ang="0">
                  <a:pos x="T6" y="T7"/>
                </a:cxn>
                <a:cxn ang="0">
                  <a:pos x="T8" y="T9"/>
                </a:cxn>
              </a:cxnLst>
              <a:rect l="0" t="0" r="r" b="b"/>
              <a:pathLst>
                <a:path w="698" h="169">
                  <a:moveTo>
                    <a:pt x="698" y="0"/>
                  </a:moveTo>
                  <a:lnTo>
                    <a:pt x="660" y="134"/>
                  </a:lnTo>
                  <a:lnTo>
                    <a:pt x="54" y="169"/>
                  </a:lnTo>
                  <a:lnTo>
                    <a:pt x="0" y="41"/>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 name="Freeform 118"/>
            <p:cNvSpPr>
              <a:spLocks/>
            </p:cNvSpPr>
            <p:nvPr/>
          </p:nvSpPr>
          <p:spPr bwMode="auto">
            <a:xfrm>
              <a:off x="7116763" y="3575050"/>
              <a:ext cx="1201738" cy="79375"/>
            </a:xfrm>
            <a:custGeom>
              <a:avLst/>
              <a:gdLst>
                <a:gd name="T0" fmla="*/ 2 w 757"/>
                <a:gd name="T1" fmla="*/ 44 h 50"/>
                <a:gd name="T2" fmla="*/ 753 w 757"/>
                <a:gd name="T3" fmla="*/ 0 h 50"/>
                <a:gd name="T4" fmla="*/ 753 w 757"/>
                <a:gd name="T5" fmla="*/ 0 h 50"/>
                <a:gd name="T6" fmla="*/ 756 w 757"/>
                <a:gd name="T7" fmla="*/ 1 h 50"/>
                <a:gd name="T8" fmla="*/ 757 w 757"/>
                <a:gd name="T9" fmla="*/ 3 h 50"/>
                <a:gd name="T10" fmla="*/ 757 w 757"/>
                <a:gd name="T11" fmla="*/ 3 h 50"/>
                <a:gd name="T12" fmla="*/ 756 w 757"/>
                <a:gd name="T13" fmla="*/ 5 h 50"/>
                <a:gd name="T14" fmla="*/ 754 w 757"/>
                <a:gd name="T15" fmla="*/ 5 h 50"/>
                <a:gd name="T16" fmla="*/ 2 w 757"/>
                <a:gd name="T17" fmla="*/ 50 h 50"/>
                <a:gd name="T18" fmla="*/ 2 w 757"/>
                <a:gd name="T19" fmla="*/ 50 h 50"/>
                <a:gd name="T20" fmla="*/ 1 w 757"/>
                <a:gd name="T21" fmla="*/ 48 h 50"/>
                <a:gd name="T22" fmla="*/ 0 w 757"/>
                <a:gd name="T23" fmla="*/ 47 h 50"/>
                <a:gd name="T24" fmla="*/ 0 w 757"/>
                <a:gd name="T25" fmla="*/ 47 h 50"/>
                <a:gd name="T26" fmla="*/ 0 w 757"/>
                <a:gd name="T27" fmla="*/ 47 h 50"/>
                <a:gd name="T28" fmla="*/ 1 w 757"/>
                <a:gd name="T29" fmla="*/ 44 h 50"/>
                <a:gd name="T30" fmla="*/ 2 w 757"/>
                <a:gd name="T31" fmla="*/ 44 h 50"/>
                <a:gd name="T32" fmla="*/ 2 w 757"/>
                <a:gd name="T33"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7" h="50">
                  <a:moveTo>
                    <a:pt x="2" y="44"/>
                  </a:moveTo>
                  <a:lnTo>
                    <a:pt x="753" y="0"/>
                  </a:lnTo>
                  <a:lnTo>
                    <a:pt x="753" y="0"/>
                  </a:lnTo>
                  <a:lnTo>
                    <a:pt x="756" y="1"/>
                  </a:lnTo>
                  <a:lnTo>
                    <a:pt x="757" y="3"/>
                  </a:lnTo>
                  <a:lnTo>
                    <a:pt x="757" y="3"/>
                  </a:lnTo>
                  <a:lnTo>
                    <a:pt x="756" y="5"/>
                  </a:lnTo>
                  <a:lnTo>
                    <a:pt x="754" y="5"/>
                  </a:lnTo>
                  <a:lnTo>
                    <a:pt x="2" y="50"/>
                  </a:lnTo>
                  <a:lnTo>
                    <a:pt x="2" y="50"/>
                  </a:lnTo>
                  <a:lnTo>
                    <a:pt x="1" y="48"/>
                  </a:lnTo>
                  <a:lnTo>
                    <a:pt x="0" y="47"/>
                  </a:lnTo>
                  <a:lnTo>
                    <a:pt x="0" y="47"/>
                  </a:lnTo>
                  <a:lnTo>
                    <a:pt x="0" y="47"/>
                  </a:lnTo>
                  <a:lnTo>
                    <a:pt x="1" y="44"/>
                  </a:lnTo>
                  <a:lnTo>
                    <a:pt x="2" y="44"/>
                  </a:lnTo>
                  <a:lnTo>
                    <a:pt x="2"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 name="Freeform 119"/>
            <p:cNvSpPr>
              <a:spLocks/>
            </p:cNvSpPr>
            <p:nvPr/>
          </p:nvSpPr>
          <p:spPr bwMode="auto">
            <a:xfrm>
              <a:off x="7285038" y="3886200"/>
              <a:ext cx="53975" cy="58738"/>
            </a:xfrm>
            <a:custGeom>
              <a:avLst/>
              <a:gdLst>
                <a:gd name="T0" fmla="*/ 3 w 34"/>
                <a:gd name="T1" fmla="*/ 1 h 37"/>
                <a:gd name="T2" fmla="*/ 29 w 34"/>
                <a:gd name="T3" fmla="*/ 0 h 37"/>
                <a:gd name="T4" fmla="*/ 29 w 34"/>
                <a:gd name="T5" fmla="*/ 0 h 37"/>
                <a:gd name="T6" fmla="*/ 31 w 34"/>
                <a:gd name="T7" fmla="*/ 1 h 37"/>
                <a:gd name="T8" fmla="*/ 33 w 34"/>
                <a:gd name="T9" fmla="*/ 2 h 37"/>
                <a:gd name="T10" fmla="*/ 34 w 34"/>
                <a:gd name="T11" fmla="*/ 33 h 37"/>
                <a:gd name="T12" fmla="*/ 34 w 34"/>
                <a:gd name="T13" fmla="*/ 33 h 37"/>
                <a:gd name="T14" fmla="*/ 34 w 34"/>
                <a:gd name="T15" fmla="*/ 35 h 37"/>
                <a:gd name="T16" fmla="*/ 31 w 34"/>
                <a:gd name="T17" fmla="*/ 36 h 37"/>
                <a:gd name="T18" fmla="*/ 6 w 34"/>
                <a:gd name="T19" fmla="*/ 37 h 37"/>
                <a:gd name="T20" fmla="*/ 6 w 34"/>
                <a:gd name="T21" fmla="*/ 37 h 37"/>
                <a:gd name="T22" fmla="*/ 3 w 34"/>
                <a:gd name="T23" fmla="*/ 37 h 37"/>
                <a:gd name="T24" fmla="*/ 3 w 34"/>
                <a:gd name="T25" fmla="*/ 35 h 37"/>
                <a:gd name="T26" fmla="*/ 0 w 34"/>
                <a:gd name="T27" fmla="*/ 5 h 37"/>
                <a:gd name="T28" fmla="*/ 0 w 34"/>
                <a:gd name="T29" fmla="*/ 5 h 37"/>
                <a:gd name="T30" fmla="*/ 2 w 34"/>
                <a:gd name="T31" fmla="*/ 2 h 37"/>
                <a:gd name="T32" fmla="*/ 3 w 34"/>
                <a:gd name="T33" fmla="*/ 1 h 37"/>
                <a:gd name="T34" fmla="*/ 3 w 34"/>
                <a:gd name="T3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7">
                  <a:moveTo>
                    <a:pt x="3" y="1"/>
                  </a:moveTo>
                  <a:lnTo>
                    <a:pt x="29" y="0"/>
                  </a:lnTo>
                  <a:lnTo>
                    <a:pt x="29" y="0"/>
                  </a:lnTo>
                  <a:lnTo>
                    <a:pt x="31" y="1"/>
                  </a:lnTo>
                  <a:lnTo>
                    <a:pt x="33" y="2"/>
                  </a:lnTo>
                  <a:lnTo>
                    <a:pt x="34" y="33"/>
                  </a:lnTo>
                  <a:lnTo>
                    <a:pt x="34" y="33"/>
                  </a:lnTo>
                  <a:lnTo>
                    <a:pt x="34" y="35"/>
                  </a:lnTo>
                  <a:lnTo>
                    <a:pt x="31" y="36"/>
                  </a:lnTo>
                  <a:lnTo>
                    <a:pt x="6" y="37"/>
                  </a:lnTo>
                  <a:lnTo>
                    <a:pt x="6" y="37"/>
                  </a:lnTo>
                  <a:lnTo>
                    <a:pt x="3" y="37"/>
                  </a:lnTo>
                  <a:lnTo>
                    <a:pt x="3" y="35"/>
                  </a:lnTo>
                  <a:lnTo>
                    <a:pt x="0" y="5"/>
                  </a:lnTo>
                  <a:lnTo>
                    <a:pt x="0" y="5"/>
                  </a:lnTo>
                  <a:lnTo>
                    <a:pt x="2" y="2"/>
                  </a:lnTo>
                  <a:lnTo>
                    <a:pt x="3" y="1"/>
                  </a:lnTo>
                  <a:lnTo>
                    <a:pt x="3"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120"/>
            <p:cNvSpPr>
              <a:spLocks/>
            </p:cNvSpPr>
            <p:nvPr/>
          </p:nvSpPr>
          <p:spPr bwMode="auto">
            <a:xfrm>
              <a:off x="8124825" y="3836988"/>
              <a:ext cx="53975" cy="58738"/>
            </a:xfrm>
            <a:custGeom>
              <a:avLst/>
              <a:gdLst>
                <a:gd name="T0" fmla="*/ 3 w 34"/>
                <a:gd name="T1" fmla="*/ 1 h 37"/>
                <a:gd name="T2" fmla="*/ 29 w 34"/>
                <a:gd name="T3" fmla="*/ 0 h 37"/>
                <a:gd name="T4" fmla="*/ 29 w 34"/>
                <a:gd name="T5" fmla="*/ 0 h 37"/>
                <a:gd name="T6" fmla="*/ 32 w 34"/>
                <a:gd name="T7" fmla="*/ 1 h 37"/>
                <a:gd name="T8" fmla="*/ 33 w 34"/>
                <a:gd name="T9" fmla="*/ 2 h 37"/>
                <a:gd name="T10" fmla="*/ 34 w 34"/>
                <a:gd name="T11" fmla="*/ 33 h 37"/>
                <a:gd name="T12" fmla="*/ 34 w 34"/>
                <a:gd name="T13" fmla="*/ 33 h 37"/>
                <a:gd name="T14" fmla="*/ 34 w 34"/>
                <a:gd name="T15" fmla="*/ 35 h 37"/>
                <a:gd name="T16" fmla="*/ 32 w 34"/>
                <a:gd name="T17" fmla="*/ 36 h 37"/>
                <a:gd name="T18" fmla="*/ 6 w 34"/>
                <a:gd name="T19" fmla="*/ 37 h 37"/>
                <a:gd name="T20" fmla="*/ 6 w 34"/>
                <a:gd name="T21" fmla="*/ 37 h 37"/>
                <a:gd name="T22" fmla="*/ 3 w 34"/>
                <a:gd name="T23" fmla="*/ 37 h 37"/>
                <a:gd name="T24" fmla="*/ 3 w 34"/>
                <a:gd name="T25" fmla="*/ 35 h 37"/>
                <a:gd name="T26" fmla="*/ 0 w 34"/>
                <a:gd name="T27" fmla="*/ 5 h 37"/>
                <a:gd name="T28" fmla="*/ 0 w 34"/>
                <a:gd name="T29" fmla="*/ 5 h 37"/>
                <a:gd name="T30" fmla="*/ 2 w 34"/>
                <a:gd name="T31" fmla="*/ 2 h 37"/>
                <a:gd name="T32" fmla="*/ 3 w 34"/>
                <a:gd name="T33" fmla="*/ 1 h 37"/>
                <a:gd name="T34" fmla="*/ 3 w 34"/>
                <a:gd name="T3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7">
                  <a:moveTo>
                    <a:pt x="3" y="1"/>
                  </a:moveTo>
                  <a:lnTo>
                    <a:pt x="29" y="0"/>
                  </a:lnTo>
                  <a:lnTo>
                    <a:pt x="29" y="0"/>
                  </a:lnTo>
                  <a:lnTo>
                    <a:pt x="32" y="1"/>
                  </a:lnTo>
                  <a:lnTo>
                    <a:pt x="33" y="2"/>
                  </a:lnTo>
                  <a:lnTo>
                    <a:pt x="34" y="33"/>
                  </a:lnTo>
                  <a:lnTo>
                    <a:pt x="34" y="33"/>
                  </a:lnTo>
                  <a:lnTo>
                    <a:pt x="34" y="35"/>
                  </a:lnTo>
                  <a:lnTo>
                    <a:pt x="32" y="36"/>
                  </a:lnTo>
                  <a:lnTo>
                    <a:pt x="6" y="37"/>
                  </a:lnTo>
                  <a:lnTo>
                    <a:pt x="6" y="37"/>
                  </a:lnTo>
                  <a:lnTo>
                    <a:pt x="3" y="37"/>
                  </a:lnTo>
                  <a:lnTo>
                    <a:pt x="3" y="35"/>
                  </a:lnTo>
                  <a:lnTo>
                    <a:pt x="0" y="5"/>
                  </a:lnTo>
                  <a:lnTo>
                    <a:pt x="0" y="5"/>
                  </a:lnTo>
                  <a:lnTo>
                    <a:pt x="2" y="2"/>
                  </a:lnTo>
                  <a:lnTo>
                    <a:pt x="3" y="1"/>
                  </a:lnTo>
                  <a:lnTo>
                    <a:pt x="3"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121"/>
            <p:cNvSpPr>
              <a:spLocks/>
            </p:cNvSpPr>
            <p:nvPr/>
          </p:nvSpPr>
          <p:spPr bwMode="auto">
            <a:xfrm>
              <a:off x="8147050" y="3956050"/>
              <a:ext cx="47625" cy="41275"/>
            </a:xfrm>
            <a:custGeom>
              <a:avLst/>
              <a:gdLst>
                <a:gd name="T0" fmla="*/ 4 w 30"/>
                <a:gd name="T1" fmla="*/ 1 h 26"/>
                <a:gd name="T2" fmla="*/ 24 w 30"/>
                <a:gd name="T3" fmla="*/ 0 h 26"/>
                <a:gd name="T4" fmla="*/ 24 w 30"/>
                <a:gd name="T5" fmla="*/ 0 h 26"/>
                <a:gd name="T6" fmla="*/ 27 w 30"/>
                <a:gd name="T7" fmla="*/ 1 h 26"/>
                <a:gd name="T8" fmla="*/ 28 w 30"/>
                <a:gd name="T9" fmla="*/ 4 h 26"/>
                <a:gd name="T10" fmla="*/ 30 w 30"/>
                <a:gd name="T11" fmla="*/ 19 h 26"/>
                <a:gd name="T12" fmla="*/ 30 w 30"/>
                <a:gd name="T13" fmla="*/ 19 h 26"/>
                <a:gd name="T14" fmla="*/ 28 w 30"/>
                <a:gd name="T15" fmla="*/ 23 h 26"/>
                <a:gd name="T16" fmla="*/ 26 w 30"/>
                <a:gd name="T17" fmla="*/ 24 h 26"/>
                <a:gd name="T18" fmla="*/ 5 w 30"/>
                <a:gd name="T19" fmla="*/ 26 h 26"/>
                <a:gd name="T20" fmla="*/ 5 w 30"/>
                <a:gd name="T21" fmla="*/ 26 h 26"/>
                <a:gd name="T22" fmla="*/ 3 w 30"/>
                <a:gd name="T23" fmla="*/ 24 h 26"/>
                <a:gd name="T24" fmla="*/ 1 w 30"/>
                <a:gd name="T25" fmla="*/ 22 h 26"/>
                <a:gd name="T26" fmla="*/ 0 w 30"/>
                <a:gd name="T27" fmla="*/ 7 h 26"/>
                <a:gd name="T28" fmla="*/ 0 w 30"/>
                <a:gd name="T29" fmla="*/ 7 h 26"/>
                <a:gd name="T30" fmla="*/ 1 w 30"/>
                <a:gd name="T31" fmla="*/ 3 h 26"/>
                <a:gd name="T32" fmla="*/ 4 w 30"/>
                <a:gd name="T33" fmla="*/ 1 h 26"/>
                <a:gd name="T34" fmla="*/ 4 w 30"/>
                <a:gd name="T35"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6">
                  <a:moveTo>
                    <a:pt x="4" y="1"/>
                  </a:moveTo>
                  <a:lnTo>
                    <a:pt x="24" y="0"/>
                  </a:lnTo>
                  <a:lnTo>
                    <a:pt x="24" y="0"/>
                  </a:lnTo>
                  <a:lnTo>
                    <a:pt x="27" y="1"/>
                  </a:lnTo>
                  <a:lnTo>
                    <a:pt x="28" y="4"/>
                  </a:lnTo>
                  <a:lnTo>
                    <a:pt x="30" y="19"/>
                  </a:lnTo>
                  <a:lnTo>
                    <a:pt x="30" y="19"/>
                  </a:lnTo>
                  <a:lnTo>
                    <a:pt x="28" y="23"/>
                  </a:lnTo>
                  <a:lnTo>
                    <a:pt x="26" y="24"/>
                  </a:lnTo>
                  <a:lnTo>
                    <a:pt x="5" y="26"/>
                  </a:lnTo>
                  <a:lnTo>
                    <a:pt x="5" y="26"/>
                  </a:lnTo>
                  <a:lnTo>
                    <a:pt x="3" y="24"/>
                  </a:lnTo>
                  <a:lnTo>
                    <a:pt x="1" y="22"/>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122"/>
            <p:cNvSpPr>
              <a:spLocks/>
            </p:cNvSpPr>
            <p:nvPr/>
          </p:nvSpPr>
          <p:spPr bwMode="auto">
            <a:xfrm>
              <a:off x="8151813" y="4003675"/>
              <a:ext cx="46038" cy="49213"/>
            </a:xfrm>
            <a:custGeom>
              <a:avLst/>
              <a:gdLst>
                <a:gd name="T0" fmla="*/ 4 w 29"/>
                <a:gd name="T1" fmla="*/ 0 h 31"/>
                <a:gd name="T2" fmla="*/ 23 w 29"/>
                <a:gd name="T3" fmla="*/ 0 h 31"/>
                <a:gd name="T4" fmla="*/ 23 w 29"/>
                <a:gd name="T5" fmla="*/ 0 h 31"/>
                <a:gd name="T6" fmla="*/ 25 w 29"/>
                <a:gd name="T7" fmla="*/ 1 h 31"/>
                <a:gd name="T8" fmla="*/ 28 w 29"/>
                <a:gd name="T9" fmla="*/ 4 h 31"/>
                <a:gd name="T10" fmla="*/ 29 w 29"/>
                <a:gd name="T11" fmla="*/ 24 h 31"/>
                <a:gd name="T12" fmla="*/ 29 w 29"/>
                <a:gd name="T13" fmla="*/ 24 h 31"/>
                <a:gd name="T14" fmla="*/ 28 w 29"/>
                <a:gd name="T15" fmla="*/ 28 h 31"/>
                <a:gd name="T16" fmla="*/ 24 w 29"/>
                <a:gd name="T17" fmla="*/ 30 h 31"/>
                <a:gd name="T18" fmla="*/ 5 w 29"/>
                <a:gd name="T19" fmla="*/ 31 h 31"/>
                <a:gd name="T20" fmla="*/ 5 w 29"/>
                <a:gd name="T21" fmla="*/ 31 h 31"/>
                <a:gd name="T22" fmla="*/ 2 w 29"/>
                <a:gd name="T23" fmla="*/ 30 h 31"/>
                <a:gd name="T24" fmla="*/ 1 w 29"/>
                <a:gd name="T25" fmla="*/ 25 h 31"/>
                <a:gd name="T26" fmla="*/ 0 w 29"/>
                <a:gd name="T27" fmla="*/ 5 h 31"/>
                <a:gd name="T28" fmla="*/ 0 w 29"/>
                <a:gd name="T29" fmla="*/ 5 h 31"/>
                <a:gd name="T30" fmla="*/ 1 w 29"/>
                <a:gd name="T31" fmla="*/ 3 h 31"/>
                <a:gd name="T32" fmla="*/ 4 w 29"/>
                <a:gd name="T33" fmla="*/ 0 h 31"/>
                <a:gd name="T34" fmla="*/ 4 w 29"/>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4" y="0"/>
                  </a:moveTo>
                  <a:lnTo>
                    <a:pt x="23" y="0"/>
                  </a:lnTo>
                  <a:lnTo>
                    <a:pt x="23" y="0"/>
                  </a:lnTo>
                  <a:lnTo>
                    <a:pt x="25" y="1"/>
                  </a:lnTo>
                  <a:lnTo>
                    <a:pt x="28" y="4"/>
                  </a:lnTo>
                  <a:lnTo>
                    <a:pt x="29" y="24"/>
                  </a:lnTo>
                  <a:lnTo>
                    <a:pt x="29" y="24"/>
                  </a:lnTo>
                  <a:lnTo>
                    <a:pt x="28" y="28"/>
                  </a:lnTo>
                  <a:lnTo>
                    <a:pt x="24" y="30"/>
                  </a:lnTo>
                  <a:lnTo>
                    <a:pt x="5" y="31"/>
                  </a:lnTo>
                  <a:lnTo>
                    <a:pt x="5" y="31"/>
                  </a:lnTo>
                  <a:lnTo>
                    <a:pt x="2" y="30"/>
                  </a:lnTo>
                  <a:lnTo>
                    <a:pt x="1" y="25"/>
                  </a:lnTo>
                  <a:lnTo>
                    <a:pt x="0" y="5"/>
                  </a:lnTo>
                  <a:lnTo>
                    <a:pt x="0" y="5"/>
                  </a:lnTo>
                  <a:lnTo>
                    <a:pt x="1" y="3"/>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123"/>
            <p:cNvSpPr>
              <a:spLocks/>
            </p:cNvSpPr>
            <p:nvPr/>
          </p:nvSpPr>
          <p:spPr bwMode="auto">
            <a:xfrm>
              <a:off x="8153400" y="4059238"/>
              <a:ext cx="47625" cy="49213"/>
            </a:xfrm>
            <a:custGeom>
              <a:avLst/>
              <a:gdLst>
                <a:gd name="T0" fmla="*/ 5 w 30"/>
                <a:gd name="T1" fmla="*/ 1 h 31"/>
                <a:gd name="T2" fmla="*/ 23 w 30"/>
                <a:gd name="T3" fmla="*/ 0 h 31"/>
                <a:gd name="T4" fmla="*/ 23 w 30"/>
                <a:gd name="T5" fmla="*/ 0 h 31"/>
                <a:gd name="T6" fmla="*/ 27 w 30"/>
                <a:gd name="T7" fmla="*/ 1 h 31"/>
                <a:gd name="T8" fmla="*/ 28 w 30"/>
                <a:gd name="T9" fmla="*/ 4 h 31"/>
                <a:gd name="T10" fmla="*/ 30 w 30"/>
                <a:gd name="T11" fmla="*/ 24 h 31"/>
                <a:gd name="T12" fmla="*/ 30 w 30"/>
                <a:gd name="T13" fmla="*/ 24 h 31"/>
                <a:gd name="T14" fmla="*/ 28 w 30"/>
                <a:gd name="T15" fmla="*/ 28 h 31"/>
                <a:gd name="T16" fmla="*/ 26 w 30"/>
                <a:gd name="T17" fmla="*/ 30 h 31"/>
                <a:gd name="T18" fmla="*/ 7 w 30"/>
                <a:gd name="T19" fmla="*/ 31 h 31"/>
                <a:gd name="T20" fmla="*/ 7 w 30"/>
                <a:gd name="T21" fmla="*/ 31 h 31"/>
                <a:gd name="T22" fmla="*/ 3 w 30"/>
                <a:gd name="T23" fmla="*/ 30 h 31"/>
                <a:gd name="T24" fmla="*/ 1 w 30"/>
                <a:gd name="T25" fmla="*/ 27 h 31"/>
                <a:gd name="T26" fmla="*/ 0 w 30"/>
                <a:gd name="T27" fmla="*/ 7 h 31"/>
                <a:gd name="T28" fmla="*/ 0 w 30"/>
                <a:gd name="T29" fmla="*/ 7 h 31"/>
                <a:gd name="T30" fmla="*/ 1 w 30"/>
                <a:gd name="T31" fmla="*/ 3 h 31"/>
                <a:gd name="T32" fmla="*/ 5 w 30"/>
                <a:gd name="T33" fmla="*/ 1 h 31"/>
                <a:gd name="T34" fmla="*/ 5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1"/>
                  </a:moveTo>
                  <a:lnTo>
                    <a:pt x="23" y="0"/>
                  </a:lnTo>
                  <a:lnTo>
                    <a:pt x="23" y="0"/>
                  </a:lnTo>
                  <a:lnTo>
                    <a:pt x="27" y="1"/>
                  </a:lnTo>
                  <a:lnTo>
                    <a:pt x="28" y="4"/>
                  </a:lnTo>
                  <a:lnTo>
                    <a:pt x="30" y="24"/>
                  </a:lnTo>
                  <a:lnTo>
                    <a:pt x="30" y="24"/>
                  </a:lnTo>
                  <a:lnTo>
                    <a:pt x="28" y="28"/>
                  </a:lnTo>
                  <a:lnTo>
                    <a:pt x="26" y="30"/>
                  </a:lnTo>
                  <a:lnTo>
                    <a:pt x="7" y="31"/>
                  </a:lnTo>
                  <a:lnTo>
                    <a:pt x="7" y="31"/>
                  </a:lnTo>
                  <a:lnTo>
                    <a:pt x="3" y="30"/>
                  </a:lnTo>
                  <a:lnTo>
                    <a:pt x="1" y="27"/>
                  </a:lnTo>
                  <a:lnTo>
                    <a:pt x="0" y="7"/>
                  </a:lnTo>
                  <a:lnTo>
                    <a:pt x="0" y="7"/>
                  </a:lnTo>
                  <a:lnTo>
                    <a:pt x="1"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124"/>
            <p:cNvSpPr>
              <a:spLocks/>
            </p:cNvSpPr>
            <p:nvPr/>
          </p:nvSpPr>
          <p:spPr bwMode="auto">
            <a:xfrm>
              <a:off x="8158163" y="4114800"/>
              <a:ext cx="46038" cy="50800"/>
            </a:xfrm>
            <a:custGeom>
              <a:avLst/>
              <a:gdLst>
                <a:gd name="T0" fmla="*/ 4 w 29"/>
                <a:gd name="T1" fmla="*/ 1 h 32"/>
                <a:gd name="T2" fmla="*/ 23 w 29"/>
                <a:gd name="T3" fmla="*/ 0 h 32"/>
                <a:gd name="T4" fmla="*/ 23 w 29"/>
                <a:gd name="T5" fmla="*/ 0 h 32"/>
                <a:gd name="T6" fmla="*/ 25 w 29"/>
                <a:gd name="T7" fmla="*/ 1 h 32"/>
                <a:gd name="T8" fmla="*/ 28 w 29"/>
                <a:gd name="T9" fmla="*/ 5 h 32"/>
                <a:gd name="T10" fmla="*/ 29 w 29"/>
                <a:gd name="T11" fmla="*/ 26 h 32"/>
                <a:gd name="T12" fmla="*/ 29 w 29"/>
                <a:gd name="T13" fmla="*/ 26 h 32"/>
                <a:gd name="T14" fmla="*/ 28 w 29"/>
                <a:gd name="T15" fmla="*/ 30 h 32"/>
                <a:gd name="T16" fmla="*/ 24 w 29"/>
                <a:gd name="T17" fmla="*/ 31 h 32"/>
                <a:gd name="T18" fmla="*/ 6 w 29"/>
                <a:gd name="T19" fmla="*/ 32 h 32"/>
                <a:gd name="T20" fmla="*/ 6 w 29"/>
                <a:gd name="T21" fmla="*/ 32 h 32"/>
                <a:gd name="T22" fmla="*/ 2 w 29"/>
                <a:gd name="T23" fmla="*/ 31 h 32"/>
                <a:gd name="T24" fmla="*/ 1 w 29"/>
                <a:gd name="T25" fmla="*/ 27 h 32"/>
                <a:gd name="T26" fmla="*/ 0 w 29"/>
                <a:gd name="T27" fmla="*/ 7 h 32"/>
                <a:gd name="T28" fmla="*/ 0 w 29"/>
                <a:gd name="T29" fmla="*/ 7 h 32"/>
                <a:gd name="T30" fmla="*/ 1 w 29"/>
                <a:gd name="T31" fmla="*/ 3 h 32"/>
                <a:gd name="T32" fmla="*/ 4 w 29"/>
                <a:gd name="T33" fmla="*/ 1 h 32"/>
                <a:gd name="T34" fmla="*/ 4 w 29"/>
                <a:gd name="T3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2">
                  <a:moveTo>
                    <a:pt x="4" y="1"/>
                  </a:moveTo>
                  <a:lnTo>
                    <a:pt x="23" y="0"/>
                  </a:lnTo>
                  <a:lnTo>
                    <a:pt x="23" y="0"/>
                  </a:lnTo>
                  <a:lnTo>
                    <a:pt x="25" y="1"/>
                  </a:lnTo>
                  <a:lnTo>
                    <a:pt x="28" y="5"/>
                  </a:lnTo>
                  <a:lnTo>
                    <a:pt x="29" y="26"/>
                  </a:lnTo>
                  <a:lnTo>
                    <a:pt x="29" y="26"/>
                  </a:lnTo>
                  <a:lnTo>
                    <a:pt x="28" y="30"/>
                  </a:lnTo>
                  <a:lnTo>
                    <a:pt x="24" y="31"/>
                  </a:lnTo>
                  <a:lnTo>
                    <a:pt x="6" y="32"/>
                  </a:lnTo>
                  <a:lnTo>
                    <a:pt x="6" y="32"/>
                  </a:lnTo>
                  <a:lnTo>
                    <a:pt x="2" y="31"/>
                  </a:lnTo>
                  <a:lnTo>
                    <a:pt x="1" y="27"/>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125"/>
            <p:cNvSpPr>
              <a:spLocks/>
            </p:cNvSpPr>
            <p:nvPr/>
          </p:nvSpPr>
          <p:spPr bwMode="auto">
            <a:xfrm>
              <a:off x="8159750" y="4171950"/>
              <a:ext cx="47625" cy="50800"/>
            </a:xfrm>
            <a:custGeom>
              <a:avLst/>
              <a:gdLst>
                <a:gd name="T0" fmla="*/ 5 w 30"/>
                <a:gd name="T1" fmla="*/ 0 h 32"/>
                <a:gd name="T2" fmla="*/ 23 w 30"/>
                <a:gd name="T3" fmla="*/ 0 h 32"/>
                <a:gd name="T4" fmla="*/ 23 w 30"/>
                <a:gd name="T5" fmla="*/ 0 h 32"/>
                <a:gd name="T6" fmla="*/ 27 w 30"/>
                <a:gd name="T7" fmla="*/ 2 h 32"/>
                <a:gd name="T8" fmla="*/ 28 w 30"/>
                <a:gd name="T9" fmla="*/ 5 h 32"/>
                <a:gd name="T10" fmla="*/ 30 w 30"/>
                <a:gd name="T11" fmla="*/ 25 h 32"/>
                <a:gd name="T12" fmla="*/ 30 w 30"/>
                <a:gd name="T13" fmla="*/ 25 h 32"/>
                <a:gd name="T14" fmla="*/ 28 w 30"/>
                <a:gd name="T15" fmla="*/ 29 h 32"/>
                <a:gd name="T16" fmla="*/ 26 w 30"/>
                <a:gd name="T17" fmla="*/ 30 h 32"/>
                <a:gd name="T18" fmla="*/ 7 w 30"/>
                <a:gd name="T19" fmla="*/ 32 h 32"/>
                <a:gd name="T20" fmla="*/ 7 w 30"/>
                <a:gd name="T21" fmla="*/ 32 h 32"/>
                <a:gd name="T22" fmla="*/ 3 w 30"/>
                <a:gd name="T23" fmla="*/ 30 h 32"/>
                <a:gd name="T24" fmla="*/ 1 w 30"/>
                <a:gd name="T25" fmla="*/ 26 h 32"/>
                <a:gd name="T26" fmla="*/ 0 w 30"/>
                <a:gd name="T27" fmla="*/ 6 h 32"/>
                <a:gd name="T28" fmla="*/ 0 w 30"/>
                <a:gd name="T29" fmla="*/ 6 h 32"/>
                <a:gd name="T30" fmla="*/ 1 w 30"/>
                <a:gd name="T31" fmla="*/ 3 h 32"/>
                <a:gd name="T32" fmla="*/ 5 w 30"/>
                <a:gd name="T33" fmla="*/ 0 h 32"/>
                <a:gd name="T34" fmla="*/ 5 w 30"/>
                <a:gd name="T3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5" y="0"/>
                  </a:moveTo>
                  <a:lnTo>
                    <a:pt x="23" y="0"/>
                  </a:lnTo>
                  <a:lnTo>
                    <a:pt x="23" y="0"/>
                  </a:lnTo>
                  <a:lnTo>
                    <a:pt x="27" y="2"/>
                  </a:lnTo>
                  <a:lnTo>
                    <a:pt x="28" y="5"/>
                  </a:lnTo>
                  <a:lnTo>
                    <a:pt x="30" y="25"/>
                  </a:lnTo>
                  <a:lnTo>
                    <a:pt x="30" y="25"/>
                  </a:lnTo>
                  <a:lnTo>
                    <a:pt x="28" y="29"/>
                  </a:lnTo>
                  <a:lnTo>
                    <a:pt x="26" y="30"/>
                  </a:lnTo>
                  <a:lnTo>
                    <a:pt x="7" y="32"/>
                  </a:lnTo>
                  <a:lnTo>
                    <a:pt x="7" y="32"/>
                  </a:lnTo>
                  <a:lnTo>
                    <a:pt x="3" y="30"/>
                  </a:lnTo>
                  <a:lnTo>
                    <a:pt x="1" y="26"/>
                  </a:lnTo>
                  <a:lnTo>
                    <a:pt x="0" y="6"/>
                  </a:lnTo>
                  <a:lnTo>
                    <a:pt x="0" y="6"/>
                  </a:lnTo>
                  <a:lnTo>
                    <a:pt x="1" y="3"/>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126"/>
            <p:cNvSpPr>
              <a:spLocks/>
            </p:cNvSpPr>
            <p:nvPr/>
          </p:nvSpPr>
          <p:spPr bwMode="auto">
            <a:xfrm>
              <a:off x="8164513" y="4229100"/>
              <a:ext cx="46038" cy="49213"/>
            </a:xfrm>
            <a:custGeom>
              <a:avLst/>
              <a:gdLst>
                <a:gd name="T0" fmla="*/ 4 w 29"/>
                <a:gd name="T1" fmla="*/ 1 h 31"/>
                <a:gd name="T2" fmla="*/ 23 w 29"/>
                <a:gd name="T3" fmla="*/ 0 h 31"/>
                <a:gd name="T4" fmla="*/ 23 w 29"/>
                <a:gd name="T5" fmla="*/ 0 h 31"/>
                <a:gd name="T6" fmla="*/ 27 w 29"/>
                <a:gd name="T7" fmla="*/ 1 h 31"/>
                <a:gd name="T8" fmla="*/ 28 w 29"/>
                <a:gd name="T9" fmla="*/ 5 h 31"/>
                <a:gd name="T10" fmla="*/ 29 w 29"/>
                <a:gd name="T11" fmla="*/ 25 h 31"/>
                <a:gd name="T12" fmla="*/ 29 w 29"/>
                <a:gd name="T13" fmla="*/ 25 h 31"/>
                <a:gd name="T14" fmla="*/ 28 w 29"/>
                <a:gd name="T15" fmla="*/ 28 h 31"/>
                <a:gd name="T16" fmla="*/ 24 w 29"/>
                <a:gd name="T17" fmla="*/ 31 h 31"/>
                <a:gd name="T18" fmla="*/ 7 w 29"/>
                <a:gd name="T19" fmla="*/ 31 h 31"/>
                <a:gd name="T20" fmla="*/ 7 w 29"/>
                <a:gd name="T21" fmla="*/ 31 h 31"/>
                <a:gd name="T22" fmla="*/ 2 w 29"/>
                <a:gd name="T23" fmla="*/ 29 h 31"/>
                <a:gd name="T24" fmla="*/ 1 w 29"/>
                <a:gd name="T25" fmla="*/ 27 h 31"/>
                <a:gd name="T26" fmla="*/ 0 w 29"/>
                <a:gd name="T27" fmla="*/ 6 h 31"/>
                <a:gd name="T28" fmla="*/ 0 w 29"/>
                <a:gd name="T29" fmla="*/ 6 h 31"/>
                <a:gd name="T30" fmla="*/ 1 w 29"/>
                <a:gd name="T31" fmla="*/ 2 h 31"/>
                <a:gd name="T32" fmla="*/ 4 w 29"/>
                <a:gd name="T33" fmla="*/ 1 h 31"/>
                <a:gd name="T34" fmla="*/ 4 w 29"/>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4" y="1"/>
                  </a:moveTo>
                  <a:lnTo>
                    <a:pt x="23" y="0"/>
                  </a:lnTo>
                  <a:lnTo>
                    <a:pt x="23" y="0"/>
                  </a:lnTo>
                  <a:lnTo>
                    <a:pt x="27" y="1"/>
                  </a:lnTo>
                  <a:lnTo>
                    <a:pt x="28" y="5"/>
                  </a:lnTo>
                  <a:lnTo>
                    <a:pt x="29" y="25"/>
                  </a:lnTo>
                  <a:lnTo>
                    <a:pt x="29" y="25"/>
                  </a:lnTo>
                  <a:lnTo>
                    <a:pt x="28" y="28"/>
                  </a:lnTo>
                  <a:lnTo>
                    <a:pt x="24" y="31"/>
                  </a:lnTo>
                  <a:lnTo>
                    <a:pt x="7" y="31"/>
                  </a:lnTo>
                  <a:lnTo>
                    <a:pt x="7" y="31"/>
                  </a:lnTo>
                  <a:lnTo>
                    <a:pt x="2" y="29"/>
                  </a:lnTo>
                  <a:lnTo>
                    <a:pt x="1" y="27"/>
                  </a:lnTo>
                  <a:lnTo>
                    <a:pt x="0" y="6"/>
                  </a:lnTo>
                  <a:lnTo>
                    <a:pt x="0" y="6"/>
                  </a:lnTo>
                  <a:lnTo>
                    <a:pt x="1"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127"/>
            <p:cNvSpPr>
              <a:spLocks/>
            </p:cNvSpPr>
            <p:nvPr/>
          </p:nvSpPr>
          <p:spPr bwMode="auto">
            <a:xfrm>
              <a:off x="8091488" y="3960813"/>
              <a:ext cx="47625" cy="38100"/>
            </a:xfrm>
            <a:custGeom>
              <a:avLst/>
              <a:gdLst>
                <a:gd name="T0" fmla="*/ 4 w 30"/>
                <a:gd name="T1" fmla="*/ 1 h 24"/>
                <a:gd name="T2" fmla="*/ 24 w 30"/>
                <a:gd name="T3" fmla="*/ 0 h 24"/>
                <a:gd name="T4" fmla="*/ 24 w 30"/>
                <a:gd name="T5" fmla="*/ 0 h 24"/>
                <a:gd name="T6" fmla="*/ 27 w 30"/>
                <a:gd name="T7" fmla="*/ 1 h 24"/>
                <a:gd name="T8" fmla="*/ 28 w 30"/>
                <a:gd name="T9" fmla="*/ 4 h 24"/>
                <a:gd name="T10" fmla="*/ 30 w 30"/>
                <a:gd name="T11" fmla="*/ 19 h 24"/>
                <a:gd name="T12" fmla="*/ 30 w 30"/>
                <a:gd name="T13" fmla="*/ 19 h 24"/>
                <a:gd name="T14" fmla="*/ 28 w 30"/>
                <a:gd name="T15" fmla="*/ 21 h 24"/>
                <a:gd name="T16" fmla="*/ 26 w 30"/>
                <a:gd name="T17" fmla="*/ 23 h 24"/>
                <a:gd name="T18" fmla="*/ 5 w 30"/>
                <a:gd name="T19" fmla="*/ 24 h 24"/>
                <a:gd name="T20" fmla="*/ 5 w 30"/>
                <a:gd name="T21" fmla="*/ 24 h 24"/>
                <a:gd name="T22" fmla="*/ 3 w 30"/>
                <a:gd name="T23" fmla="*/ 23 h 24"/>
                <a:gd name="T24" fmla="*/ 1 w 30"/>
                <a:gd name="T25" fmla="*/ 20 h 24"/>
                <a:gd name="T26" fmla="*/ 0 w 30"/>
                <a:gd name="T27" fmla="*/ 5 h 24"/>
                <a:gd name="T28" fmla="*/ 0 w 30"/>
                <a:gd name="T29" fmla="*/ 5 h 24"/>
                <a:gd name="T30" fmla="*/ 1 w 30"/>
                <a:gd name="T31" fmla="*/ 3 h 24"/>
                <a:gd name="T32" fmla="*/ 4 w 30"/>
                <a:gd name="T33" fmla="*/ 1 h 24"/>
                <a:gd name="T34" fmla="*/ 4 w 30"/>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4" y="1"/>
                  </a:moveTo>
                  <a:lnTo>
                    <a:pt x="24" y="0"/>
                  </a:lnTo>
                  <a:lnTo>
                    <a:pt x="24" y="0"/>
                  </a:lnTo>
                  <a:lnTo>
                    <a:pt x="27" y="1"/>
                  </a:lnTo>
                  <a:lnTo>
                    <a:pt x="28" y="4"/>
                  </a:lnTo>
                  <a:lnTo>
                    <a:pt x="30" y="19"/>
                  </a:lnTo>
                  <a:lnTo>
                    <a:pt x="30" y="19"/>
                  </a:lnTo>
                  <a:lnTo>
                    <a:pt x="28" y="21"/>
                  </a:lnTo>
                  <a:lnTo>
                    <a:pt x="26" y="23"/>
                  </a:lnTo>
                  <a:lnTo>
                    <a:pt x="5" y="24"/>
                  </a:lnTo>
                  <a:lnTo>
                    <a:pt x="5" y="24"/>
                  </a:lnTo>
                  <a:lnTo>
                    <a:pt x="3" y="23"/>
                  </a:lnTo>
                  <a:lnTo>
                    <a:pt x="1"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128"/>
            <p:cNvSpPr>
              <a:spLocks/>
            </p:cNvSpPr>
            <p:nvPr/>
          </p:nvSpPr>
          <p:spPr bwMode="auto">
            <a:xfrm>
              <a:off x="8042275" y="4005263"/>
              <a:ext cx="98425" cy="53975"/>
            </a:xfrm>
            <a:custGeom>
              <a:avLst/>
              <a:gdLst>
                <a:gd name="T0" fmla="*/ 5 w 62"/>
                <a:gd name="T1" fmla="*/ 3 h 34"/>
                <a:gd name="T2" fmla="*/ 55 w 62"/>
                <a:gd name="T3" fmla="*/ 0 h 34"/>
                <a:gd name="T4" fmla="*/ 55 w 62"/>
                <a:gd name="T5" fmla="*/ 0 h 34"/>
                <a:gd name="T6" fmla="*/ 58 w 62"/>
                <a:gd name="T7" fmla="*/ 0 h 34"/>
                <a:gd name="T8" fmla="*/ 59 w 62"/>
                <a:gd name="T9" fmla="*/ 2 h 34"/>
                <a:gd name="T10" fmla="*/ 61 w 62"/>
                <a:gd name="T11" fmla="*/ 3 h 34"/>
                <a:gd name="T12" fmla="*/ 61 w 62"/>
                <a:gd name="T13" fmla="*/ 6 h 34"/>
                <a:gd name="T14" fmla="*/ 62 w 62"/>
                <a:gd name="T15" fmla="*/ 24 h 34"/>
                <a:gd name="T16" fmla="*/ 62 w 62"/>
                <a:gd name="T17" fmla="*/ 24 h 34"/>
                <a:gd name="T18" fmla="*/ 62 w 62"/>
                <a:gd name="T19" fmla="*/ 27 h 34"/>
                <a:gd name="T20" fmla="*/ 61 w 62"/>
                <a:gd name="T21" fmla="*/ 29 h 34"/>
                <a:gd name="T22" fmla="*/ 59 w 62"/>
                <a:gd name="T23" fmla="*/ 30 h 34"/>
                <a:gd name="T24" fmla="*/ 57 w 62"/>
                <a:gd name="T25" fmla="*/ 31 h 34"/>
                <a:gd name="T26" fmla="*/ 7 w 62"/>
                <a:gd name="T27" fmla="*/ 34 h 34"/>
                <a:gd name="T28" fmla="*/ 7 w 62"/>
                <a:gd name="T29" fmla="*/ 34 h 34"/>
                <a:gd name="T30" fmla="*/ 5 w 62"/>
                <a:gd name="T31" fmla="*/ 34 h 34"/>
                <a:gd name="T32" fmla="*/ 3 w 62"/>
                <a:gd name="T33" fmla="*/ 33 h 34"/>
                <a:gd name="T34" fmla="*/ 1 w 62"/>
                <a:gd name="T35" fmla="*/ 31 h 34"/>
                <a:gd name="T36" fmla="*/ 1 w 62"/>
                <a:gd name="T37" fmla="*/ 29 h 34"/>
                <a:gd name="T38" fmla="*/ 0 w 62"/>
                <a:gd name="T39" fmla="*/ 10 h 34"/>
                <a:gd name="T40" fmla="*/ 0 w 62"/>
                <a:gd name="T41" fmla="*/ 10 h 34"/>
                <a:gd name="T42" fmla="*/ 0 w 62"/>
                <a:gd name="T43" fmla="*/ 7 h 34"/>
                <a:gd name="T44" fmla="*/ 1 w 62"/>
                <a:gd name="T45" fmla="*/ 6 h 34"/>
                <a:gd name="T46" fmla="*/ 3 w 62"/>
                <a:gd name="T47" fmla="*/ 4 h 34"/>
                <a:gd name="T48" fmla="*/ 5 w 62"/>
                <a:gd name="T49" fmla="*/ 3 h 34"/>
                <a:gd name="T50" fmla="*/ 5 w 62"/>
                <a:gd name="T5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4">
                  <a:moveTo>
                    <a:pt x="5" y="3"/>
                  </a:moveTo>
                  <a:lnTo>
                    <a:pt x="55" y="0"/>
                  </a:lnTo>
                  <a:lnTo>
                    <a:pt x="55" y="0"/>
                  </a:lnTo>
                  <a:lnTo>
                    <a:pt x="58" y="0"/>
                  </a:lnTo>
                  <a:lnTo>
                    <a:pt x="59" y="2"/>
                  </a:lnTo>
                  <a:lnTo>
                    <a:pt x="61" y="3"/>
                  </a:lnTo>
                  <a:lnTo>
                    <a:pt x="61" y="6"/>
                  </a:lnTo>
                  <a:lnTo>
                    <a:pt x="62" y="24"/>
                  </a:lnTo>
                  <a:lnTo>
                    <a:pt x="62" y="24"/>
                  </a:lnTo>
                  <a:lnTo>
                    <a:pt x="62" y="27"/>
                  </a:lnTo>
                  <a:lnTo>
                    <a:pt x="61" y="29"/>
                  </a:lnTo>
                  <a:lnTo>
                    <a:pt x="59" y="30"/>
                  </a:lnTo>
                  <a:lnTo>
                    <a:pt x="57" y="31"/>
                  </a:lnTo>
                  <a:lnTo>
                    <a:pt x="7" y="34"/>
                  </a:lnTo>
                  <a:lnTo>
                    <a:pt x="7" y="34"/>
                  </a:lnTo>
                  <a:lnTo>
                    <a:pt x="5" y="34"/>
                  </a:lnTo>
                  <a:lnTo>
                    <a:pt x="3" y="33"/>
                  </a:lnTo>
                  <a:lnTo>
                    <a:pt x="1" y="31"/>
                  </a:lnTo>
                  <a:lnTo>
                    <a:pt x="1" y="29"/>
                  </a:lnTo>
                  <a:lnTo>
                    <a:pt x="0" y="10"/>
                  </a:lnTo>
                  <a:lnTo>
                    <a:pt x="0" y="10"/>
                  </a:lnTo>
                  <a:lnTo>
                    <a:pt x="0" y="7"/>
                  </a:lnTo>
                  <a:lnTo>
                    <a:pt x="1" y="6"/>
                  </a:lnTo>
                  <a:lnTo>
                    <a:pt x="3" y="4"/>
                  </a:lnTo>
                  <a:lnTo>
                    <a:pt x="5" y="3"/>
                  </a:lnTo>
                  <a:lnTo>
                    <a:pt x="5" y="3"/>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8" name="Freeform 129"/>
            <p:cNvSpPr>
              <a:spLocks/>
            </p:cNvSpPr>
            <p:nvPr/>
          </p:nvSpPr>
          <p:spPr bwMode="auto">
            <a:xfrm>
              <a:off x="8081963" y="4064000"/>
              <a:ext cx="63500" cy="49213"/>
            </a:xfrm>
            <a:custGeom>
              <a:avLst/>
              <a:gdLst>
                <a:gd name="T0" fmla="*/ 6 w 40"/>
                <a:gd name="T1" fmla="*/ 1 h 31"/>
                <a:gd name="T2" fmla="*/ 33 w 40"/>
                <a:gd name="T3" fmla="*/ 0 h 31"/>
                <a:gd name="T4" fmla="*/ 33 w 40"/>
                <a:gd name="T5" fmla="*/ 0 h 31"/>
                <a:gd name="T6" fmla="*/ 34 w 40"/>
                <a:gd name="T7" fmla="*/ 0 h 31"/>
                <a:gd name="T8" fmla="*/ 37 w 40"/>
                <a:gd name="T9" fmla="*/ 1 h 31"/>
                <a:gd name="T10" fmla="*/ 38 w 40"/>
                <a:gd name="T11" fmla="*/ 2 h 31"/>
                <a:gd name="T12" fmla="*/ 38 w 40"/>
                <a:gd name="T13" fmla="*/ 4 h 31"/>
                <a:gd name="T14" fmla="*/ 40 w 40"/>
                <a:gd name="T15" fmla="*/ 24 h 31"/>
                <a:gd name="T16" fmla="*/ 40 w 40"/>
                <a:gd name="T17" fmla="*/ 24 h 31"/>
                <a:gd name="T18" fmla="*/ 40 w 40"/>
                <a:gd name="T19" fmla="*/ 25 h 31"/>
                <a:gd name="T20" fmla="*/ 38 w 40"/>
                <a:gd name="T21" fmla="*/ 28 h 31"/>
                <a:gd name="T22" fmla="*/ 37 w 40"/>
                <a:gd name="T23" fmla="*/ 29 h 31"/>
                <a:gd name="T24" fmla="*/ 34 w 40"/>
                <a:gd name="T25" fmla="*/ 29 h 31"/>
                <a:gd name="T26" fmla="*/ 7 w 40"/>
                <a:gd name="T27" fmla="*/ 31 h 31"/>
                <a:gd name="T28" fmla="*/ 7 w 40"/>
                <a:gd name="T29" fmla="*/ 31 h 31"/>
                <a:gd name="T30" fmla="*/ 5 w 40"/>
                <a:gd name="T31" fmla="*/ 31 h 31"/>
                <a:gd name="T32" fmla="*/ 3 w 40"/>
                <a:gd name="T33" fmla="*/ 29 h 31"/>
                <a:gd name="T34" fmla="*/ 2 w 40"/>
                <a:gd name="T35" fmla="*/ 28 h 31"/>
                <a:gd name="T36" fmla="*/ 2 w 40"/>
                <a:gd name="T37" fmla="*/ 25 h 31"/>
                <a:gd name="T38" fmla="*/ 0 w 40"/>
                <a:gd name="T39" fmla="*/ 6 h 31"/>
                <a:gd name="T40" fmla="*/ 0 w 40"/>
                <a:gd name="T41" fmla="*/ 6 h 31"/>
                <a:gd name="T42" fmla="*/ 0 w 40"/>
                <a:gd name="T43" fmla="*/ 4 h 31"/>
                <a:gd name="T44" fmla="*/ 2 w 40"/>
                <a:gd name="T45" fmla="*/ 2 h 31"/>
                <a:gd name="T46" fmla="*/ 3 w 40"/>
                <a:gd name="T47" fmla="*/ 1 h 31"/>
                <a:gd name="T48" fmla="*/ 6 w 40"/>
                <a:gd name="T49" fmla="*/ 1 h 31"/>
                <a:gd name="T50" fmla="*/ 6 w 40"/>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31">
                  <a:moveTo>
                    <a:pt x="6" y="1"/>
                  </a:moveTo>
                  <a:lnTo>
                    <a:pt x="33" y="0"/>
                  </a:lnTo>
                  <a:lnTo>
                    <a:pt x="33" y="0"/>
                  </a:lnTo>
                  <a:lnTo>
                    <a:pt x="34" y="0"/>
                  </a:lnTo>
                  <a:lnTo>
                    <a:pt x="37" y="1"/>
                  </a:lnTo>
                  <a:lnTo>
                    <a:pt x="38" y="2"/>
                  </a:lnTo>
                  <a:lnTo>
                    <a:pt x="38" y="4"/>
                  </a:lnTo>
                  <a:lnTo>
                    <a:pt x="40" y="24"/>
                  </a:lnTo>
                  <a:lnTo>
                    <a:pt x="40" y="24"/>
                  </a:lnTo>
                  <a:lnTo>
                    <a:pt x="40" y="25"/>
                  </a:lnTo>
                  <a:lnTo>
                    <a:pt x="38" y="28"/>
                  </a:lnTo>
                  <a:lnTo>
                    <a:pt x="37" y="29"/>
                  </a:lnTo>
                  <a:lnTo>
                    <a:pt x="34" y="29"/>
                  </a:lnTo>
                  <a:lnTo>
                    <a:pt x="7" y="31"/>
                  </a:lnTo>
                  <a:lnTo>
                    <a:pt x="7" y="31"/>
                  </a:lnTo>
                  <a:lnTo>
                    <a:pt x="5" y="31"/>
                  </a:lnTo>
                  <a:lnTo>
                    <a:pt x="3" y="29"/>
                  </a:lnTo>
                  <a:lnTo>
                    <a:pt x="2" y="28"/>
                  </a:lnTo>
                  <a:lnTo>
                    <a:pt x="2" y="25"/>
                  </a:lnTo>
                  <a:lnTo>
                    <a:pt x="0" y="6"/>
                  </a:lnTo>
                  <a:lnTo>
                    <a:pt x="0" y="6"/>
                  </a:lnTo>
                  <a:lnTo>
                    <a:pt x="0" y="4"/>
                  </a:lnTo>
                  <a:lnTo>
                    <a:pt x="2" y="2"/>
                  </a:lnTo>
                  <a:lnTo>
                    <a:pt x="3" y="1"/>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130"/>
            <p:cNvSpPr>
              <a:spLocks/>
            </p:cNvSpPr>
            <p:nvPr/>
          </p:nvSpPr>
          <p:spPr bwMode="auto">
            <a:xfrm>
              <a:off x="8042275" y="4119563"/>
              <a:ext cx="104775" cy="52388"/>
            </a:xfrm>
            <a:custGeom>
              <a:avLst/>
              <a:gdLst>
                <a:gd name="T0" fmla="*/ 5 w 66"/>
                <a:gd name="T1" fmla="*/ 2 h 33"/>
                <a:gd name="T2" fmla="*/ 59 w 66"/>
                <a:gd name="T3" fmla="*/ 0 h 33"/>
                <a:gd name="T4" fmla="*/ 59 w 66"/>
                <a:gd name="T5" fmla="*/ 0 h 33"/>
                <a:gd name="T6" fmla="*/ 62 w 66"/>
                <a:gd name="T7" fmla="*/ 0 h 33"/>
                <a:gd name="T8" fmla="*/ 63 w 66"/>
                <a:gd name="T9" fmla="*/ 1 h 33"/>
                <a:gd name="T10" fmla="*/ 65 w 66"/>
                <a:gd name="T11" fmla="*/ 2 h 33"/>
                <a:gd name="T12" fmla="*/ 65 w 66"/>
                <a:gd name="T13" fmla="*/ 5 h 33"/>
                <a:gd name="T14" fmla="*/ 66 w 66"/>
                <a:gd name="T15" fmla="*/ 24 h 33"/>
                <a:gd name="T16" fmla="*/ 66 w 66"/>
                <a:gd name="T17" fmla="*/ 24 h 33"/>
                <a:gd name="T18" fmla="*/ 66 w 66"/>
                <a:gd name="T19" fmla="*/ 27 h 33"/>
                <a:gd name="T20" fmla="*/ 65 w 66"/>
                <a:gd name="T21" fmla="*/ 28 h 33"/>
                <a:gd name="T22" fmla="*/ 63 w 66"/>
                <a:gd name="T23" fmla="*/ 29 h 33"/>
                <a:gd name="T24" fmla="*/ 62 w 66"/>
                <a:gd name="T25" fmla="*/ 29 h 33"/>
                <a:gd name="T26" fmla="*/ 7 w 66"/>
                <a:gd name="T27" fmla="*/ 33 h 33"/>
                <a:gd name="T28" fmla="*/ 7 w 66"/>
                <a:gd name="T29" fmla="*/ 33 h 33"/>
                <a:gd name="T30" fmla="*/ 5 w 66"/>
                <a:gd name="T31" fmla="*/ 32 h 33"/>
                <a:gd name="T32" fmla="*/ 3 w 66"/>
                <a:gd name="T33" fmla="*/ 32 h 33"/>
                <a:gd name="T34" fmla="*/ 1 w 66"/>
                <a:gd name="T35" fmla="*/ 29 h 33"/>
                <a:gd name="T36" fmla="*/ 1 w 66"/>
                <a:gd name="T37" fmla="*/ 28 h 33"/>
                <a:gd name="T38" fmla="*/ 0 w 66"/>
                <a:gd name="T39" fmla="*/ 8 h 33"/>
                <a:gd name="T40" fmla="*/ 0 w 66"/>
                <a:gd name="T41" fmla="*/ 8 h 33"/>
                <a:gd name="T42" fmla="*/ 0 w 66"/>
                <a:gd name="T43" fmla="*/ 6 h 33"/>
                <a:gd name="T44" fmla="*/ 1 w 66"/>
                <a:gd name="T45" fmla="*/ 5 h 33"/>
                <a:gd name="T46" fmla="*/ 3 w 66"/>
                <a:gd name="T47" fmla="*/ 4 h 33"/>
                <a:gd name="T48" fmla="*/ 5 w 66"/>
                <a:gd name="T49" fmla="*/ 2 h 33"/>
                <a:gd name="T50" fmla="*/ 5 w 66"/>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3">
                  <a:moveTo>
                    <a:pt x="5" y="2"/>
                  </a:moveTo>
                  <a:lnTo>
                    <a:pt x="59" y="0"/>
                  </a:lnTo>
                  <a:lnTo>
                    <a:pt x="59" y="0"/>
                  </a:lnTo>
                  <a:lnTo>
                    <a:pt x="62" y="0"/>
                  </a:lnTo>
                  <a:lnTo>
                    <a:pt x="63" y="1"/>
                  </a:lnTo>
                  <a:lnTo>
                    <a:pt x="65" y="2"/>
                  </a:lnTo>
                  <a:lnTo>
                    <a:pt x="65" y="5"/>
                  </a:lnTo>
                  <a:lnTo>
                    <a:pt x="66" y="24"/>
                  </a:lnTo>
                  <a:lnTo>
                    <a:pt x="66" y="24"/>
                  </a:lnTo>
                  <a:lnTo>
                    <a:pt x="66" y="27"/>
                  </a:lnTo>
                  <a:lnTo>
                    <a:pt x="65" y="28"/>
                  </a:lnTo>
                  <a:lnTo>
                    <a:pt x="63" y="29"/>
                  </a:lnTo>
                  <a:lnTo>
                    <a:pt x="62" y="29"/>
                  </a:lnTo>
                  <a:lnTo>
                    <a:pt x="7" y="33"/>
                  </a:lnTo>
                  <a:lnTo>
                    <a:pt x="7" y="33"/>
                  </a:lnTo>
                  <a:lnTo>
                    <a:pt x="5" y="32"/>
                  </a:lnTo>
                  <a:lnTo>
                    <a:pt x="3" y="32"/>
                  </a:lnTo>
                  <a:lnTo>
                    <a:pt x="1" y="29"/>
                  </a:lnTo>
                  <a:lnTo>
                    <a:pt x="1" y="28"/>
                  </a:lnTo>
                  <a:lnTo>
                    <a:pt x="0" y="8"/>
                  </a:lnTo>
                  <a:lnTo>
                    <a:pt x="0" y="8"/>
                  </a:lnTo>
                  <a:lnTo>
                    <a:pt x="0" y="6"/>
                  </a:lnTo>
                  <a:lnTo>
                    <a:pt x="1" y="5"/>
                  </a:lnTo>
                  <a:lnTo>
                    <a:pt x="3" y="4"/>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131"/>
            <p:cNvSpPr>
              <a:spLocks/>
            </p:cNvSpPr>
            <p:nvPr/>
          </p:nvSpPr>
          <p:spPr bwMode="auto">
            <a:xfrm>
              <a:off x="8104188" y="4175125"/>
              <a:ext cx="47625" cy="49213"/>
            </a:xfrm>
            <a:custGeom>
              <a:avLst/>
              <a:gdLst>
                <a:gd name="T0" fmla="*/ 5 w 30"/>
                <a:gd name="T1" fmla="*/ 1 h 31"/>
                <a:gd name="T2" fmla="*/ 23 w 30"/>
                <a:gd name="T3" fmla="*/ 0 h 31"/>
                <a:gd name="T4" fmla="*/ 23 w 30"/>
                <a:gd name="T5" fmla="*/ 0 h 31"/>
                <a:gd name="T6" fmla="*/ 27 w 30"/>
                <a:gd name="T7" fmla="*/ 1 h 31"/>
                <a:gd name="T8" fmla="*/ 28 w 30"/>
                <a:gd name="T9" fmla="*/ 5 h 31"/>
                <a:gd name="T10" fmla="*/ 30 w 30"/>
                <a:gd name="T11" fmla="*/ 25 h 31"/>
                <a:gd name="T12" fmla="*/ 30 w 30"/>
                <a:gd name="T13" fmla="*/ 25 h 31"/>
                <a:gd name="T14" fmla="*/ 28 w 30"/>
                <a:gd name="T15" fmla="*/ 28 h 31"/>
                <a:gd name="T16" fmla="*/ 24 w 30"/>
                <a:gd name="T17" fmla="*/ 31 h 31"/>
                <a:gd name="T18" fmla="*/ 7 w 30"/>
                <a:gd name="T19" fmla="*/ 31 h 31"/>
                <a:gd name="T20" fmla="*/ 7 w 30"/>
                <a:gd name="T21" fmla="*/ 31 h 31"/>
                <a:gd name="T22" fmla="*/ 3 w 30"/>
                <a:gd name="T23" fmla="*/ 31 h 31"/>
                <a:gd name="T24" fmla="*/ 1 w 30"/>
                <a:gd name="T25" fmla="*/ 27 h 31"/>
                <a:gd name="T26" fmla="*/ 0 w 30"/>
                <a:gd name="T27" fmla="*/ 7 h 31"/>
                <a:gd name="T28" fmla="*/ 0 w 30"/>
                <a:gd name="T29" fmla="*/ 7 h 31"/>
                <a:gd name="T30" fmla="*/ 1 w 30"/>
                <a:gd name="T31" fmla="*/ 3 h 31"/>
                <a:gd name="T32" fmla="*/ 5 w 30"/>
                <a:gd name="T33" fmla="*/ 1 h 31"/>
                <a:gd name="T34" fmla="*/ 5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1"/>
                  </a:moveTo>
                  <a:lnTo>
                    <a:pt x="23" y="0"/>
                  </a:lnTo>
                  <a:lnTo>
                    <a:pt x="23" y="0"/>
                  </a:lnTo>
                  <a:lnTo>
                    <a:pt x="27" y="1"/>
                  </a:lnTo>
                  <a:lnTo>
                    <a:pt x="28" y="5"/>
                  </a:lnTo>
                  <a:lnTo>
                    <a:pt x="30" y="25"/>
                  </a:lnTo>
                  <a:lnTo>
                    <a:pt x="30" y="25"/>
                  </a:lnTo>
                  <a:lnTo>
                    <a:pt x="28" y="28"/>
                  </a:lnTo>
                  <a:lnTo>
                    <a:pt x="24" y="31"/>
                  </a:lnTo>
                  <a:lnTo>
                    <a:pt x="7" y="31"/>
                  </a:lnTo>
                  <a:lnTo>
                    <a:pt x="7" y="31"/>
                  </a:lnTo>
                  <a:lnTo>
                    <a:pt x="3" y="31"/>
                  </a:lnTo>
                  <a:lnTo>
                    <a:pt x="1" y="27"/>
                  </a:lnTo>
                  <a:lnTo>
                    <a:pt x="0" y="7"/>
                  </a:lnTo>
                  <a:lnTo>
                    <a:pt x="0" y="7"/>
                  </a:lnTo>
                  <a:lnTo>
                    <a:pt x="1"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132"/>
            <p:cNvSpPr>
              <a:spLocks/>
            </p:cNvSpPr>
            <p:nvPr/>
          </p:nvSpPr>
          <p:spPr bwMode="auto">
            <a:xfrm>
              <a:off x="8108950" y="4232275"/>
              <a:ext cx="44450" cy="49213"/>
            </a:xfrm>
            <a:custGeom>
              <a:avLst/>
              <a:gdLst>
                <a:gd name="T0" fmla="*/ 4 w 28"/>
                <a:gd name="T1" fmla="*/ 0 h 31"/>
                <a:gd name="T2" fmla="*/ 23 w 28"/>
                <a:gd name="T3" fmla="*/ 0 h 31"/>
                <a:gd name="T4" fmla="*/ 23 w 28"/>
                <a:gd name="T5" fmla="*/ 0 h 31"/>
                <a:gd name="T6" fmla="*/ 25 w 28"/>
                <a:gd name="T7" fmla="*/ 2 h 31"/>
                <a:gd name="T8" fmla="*/ 28 w 28"/>
                <a:gd name="T9" fmla="*/ 4 h 31"/>
                <a:gd name="T10" fmla="*/ 28 w 28"/>
                <a:gd name="T11" fmla="*/ 25 h 31"/>
                <a:gd name="T12" fmla="*/ 28 w 28"/>
                <a:gd name="T13" fmla="*/ 25 h 31"/>
                <a:gd name="T14" fmla="*/ 27 w 28"/>
                <a:gd name="T15" fmla="*/ 29 h 31"/>
                <a:gd name="T16" fmla="*/ 24 w 28"/>
                <a:gd name="T17" fmla="*/ 30 h 31"/>
                <a:gd name="T18" fmla="*/ 5 w 28"/>
                <a:gd name="T19" fmla="*/ 31 h 31"/>
                <a:gd name="T20" fmla="*/ 5 w 28"/>
                <a:gd name="T21" fmla="*/ 31 h 31"/>
                <a:gd name="T22" fmla="*/ 2 w 28"/>
                <a:gd name="T23" fmla="*/ 30 h 31"/>
                <a:gd name="T24" fmla="*/ 0 w 28"/>
                <a:gd name="T25" fmla="*/ 26 h 31"/>
                <a:gd name="T26" fmla="*/ 0 w 28"/>
                <a:gd name="T27" fmla="*/ 6 h 31"/>
                <a:gd name="T28" fmla="*/ 0 w 28"/>
                <a:gd name="T29" fmla="*/ 6 h 31"/>
                <a:gd name="T30" fmla="*/ 0 w 28"/>
                <a:gd name="T31" fmla="*/ 3 h 31"/>
                <a:gd name="T32" fmla="*/ 4 w 28"/>
                <a:gd name="T33" fmla="*/ 0 h 31"/>
                <a:gd name="T34" fmla="*/ 4 w 28"/>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0"/>
                  </a:moveTo>
                  <a:lnTo>
                    <a:pt x="23" y="0"/>
                  </a:lnTo>
                  <a:lnTo>
                    <a:pt x="23" y="0"/>
                  </a:lnTo>
                  <a:lnTo>
                    <a:pt x="25" y="2"/>
                  </a:lnTo>
                  <a:lnTo>
                    <a:pt x="28" y="4"/>
                  </a:lnTo>
                  <a:lnTo>
                    <a:pt x="28" y="25"/>
                  </a:lnTo>
                  <a:lnTo>
                    <a:pt x="28" y="25"/>
                  </a:lnTo>
                  <a:lnTo>
                    <a:pt x="27" y="29"/>
                  </a:lnTo>
                  <a:lnTo>
                    <a:pt x="24" y="30"/>
                  </a:lnTo>
                  <a:lnTo>
                    <a:pt x="5" y="31"/>
                  </a:lnTo>
                  <a:lnTo>
                    <a:pt x="5" y="31"/>
                  </a:lnTo>
                  <a:lnTo>
                    <a:pt x="2" y="30"/>
                  </a:lnTo>
                  <a:lnTo>
                    <a:pt x="0" y="26"/>
                  </a:lnTo>
                  <a:lnTo>
                    <a:pt x="0" y="6"/>
                  </a:lnTo>
                  <a:lnTo>
                    <a:pt x="0" y="6"/>
                  </a:lnTo>
                  <a:lnTo>
                    <a:pt x="0" y="3"/>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2" name="Freeform 133"/>
            <p:cNvSpPr>
              <a:spLocks/>
            </p:cNvSpPr>
            <p:nvPr/>
          </p:nvSpPr>
          <p:spPr bwMode="auto">
            <a:xfrm>
              <a:off x="8039100" y="3965575"/>
              <a:ext cx="41275" cy="34925"/>
            </a:xfrm>
            <a:custGeom>
              <a:avLst/>
              <a:gdLst>
                <a:gd name="T0" fmla="*/ 5 w 26"/>
                <a:gd name="T1" fmla="*/ 0 h 22"/>
                <a:gd name="T2" fmla="*/ 22 w 26"/>
                <a:gd name="T3" fmla="*/ 0 h 22"/>
                <a:gd name="T4" fmla="*/ 22 w 26"/>
                <a:gd name="T5" fmla="*/ 0 h 22"/>
                <a:gd name="T6" fmla="*/ 25 w 26"/>
                <a:gd name="T7" fmla="*/ 0 h 22"/>
                <a:gd name="T8" fmla="*/ 26 w 26"/>
                <a:gd name="T9" fmla="*/ 2 h 22"/>
                <a:gd name="T10" fmla="*/ 26 w 26"/>
                <a:gd name="T11" fmla="*/ 17 h 22"/>
                <a:gd name="T12" fmla="*/ 26 w 26"/>
                <a:gd name="T13" fmla="*/ 17 h 22"/>
                <a:gd name="T14" fmla="*/ 26 w 26"/>
                <a:gd name="T15" fmla="*/ 21 h 22"/>
                <a:gd name="T16" fmla="*/ 23 w 26"/>
                <a:gd name="T17" fmla="*/ 22 h 22"/>
                <a:gd name="T18" fmla="*/ 6 w 26"/>
                <a:gd name="T19" fmla="*/ 22 h 22"/>
                <a:gd name="T20" fmla="*/ 6 w 26"/>
                <a:gd name="T21" fmla="*/ 22 h 22"/>
                <a:gd name="T22" fmla="*/ 2 w 26"/>
                <a:gd name="T23" fmla="*/ 22 h 22"/>
                <a:gd name="T24" fmla="*/ 0 w 26"/>
                <a:gd name="T25" fmla="*/ 20 h 22"/>
                <a:gd name="T26" fmla="*/ 0 w 26"/>
                <a:gd name="T27" fmla="*/ 5 h 22"/>
                <a:gd name="T28" fmla="*/ 0 w 26"/>
                <a:gd name="T29" fmla="*/ 5 h 22"/>
                <a:gd name="T30" fmla="*/ 2 w 26"/>
                <a:gd name="T31" fmla="*/ 1 h 22"/>
                <a:gd name="T32" fmla="*/ 5 w 26"/>
                <a:gd name="T33" fmla="*/ 0 h 22"/>
                <a:gd name="T34" fmla="*/ 5 w 26"/>
                <a:gd name="T3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2">
                  <a:moveTo>
                    <a:pt x="5" y="0"/>
                  </a:moveTo>
                  <a:lnTo>
                    <a:pt x="22" y="0"/>
                  </a:lnTo>
                  <a:lnTo>
                    <a:pt x="22" y="0"/>
                  </a:lnTo>
                  <a:lnTo>
                    <a:pt x="25" y="0"/>
                  </a:lnTo>
                  <a:lnTo>
                    <a:pt x="26" y="2"/>
                  </a:lnTo>
                  <a:lnTo>
                    <a:pt x="26" y="17"/>
                  </a:lnTo>
                  <a:lnTo>
                    <a:pt x="26" y="17"/>
                  </a:lnTo>
                  <a:lnTo>
                    <a:pt x="26" y="21"/>
                  </a:lnTo>
                  <a:lnTo>
                    <a:pt x="23" y="22"/>
                  </a:lnTo>
                  <a:lnTo>
                    <a:pt x="6" y="22"/>
                  </a:lnTo>
                  <a:lnTo>
                    <a:pt x="6" y="22"/>
                  </a:lnTo>
                  <a:lnTo>
                    <a:pt x="2" y="22"/>
                  </a:lnTo>
                  <a:lnTo>
                    <a:pt x="0" y="20"/>
                  </a:lnTo>
                  <a:lnTo>
                    <a:pt x="0" y="5"/>
                  </a:lnTo>
                  <a:lnTo>
                    <a:pt x="0" y="5"/>
                  </a:lnTo>
                  <a:lnTo>
                    <a:pt x="2" y="1"/>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134"/>
            <p:cNvSpPr>
              <a:spLocks/>
            </p:cNvSpPr>
            <p:nvPr/>
          </p:nvSpPr>
          <p:spPr bwMode="auto">
            <a:xfrm>
              <a:off x="7986713" y="3967163"/>
              <a:ext cx="42863" cy="38100"/>
            </a:xfrm>
            <a:custGeom>
              <a:avLst/>
              <a:gdLst>
                <a:gd name="T0" fmla="*/ 4 w 27"/>
                <a:gd name="T1" fmla="*/ 1 h 24"/>
                <a:gd name="T2" fmla="*/ 21 w 27"/>
                <a:gd name="T3" fmla="*/ 0 h 24"/>
                <a:gd name="T4" fmla="*/ 21 w 27"/>
                <a:gd name="T5" fmla="*/ 0 h 24"/>
                <a:gd name="T6" fmla="*/ 24 w 27"/>
                <a:gd name="T7" fmla="*/ 1 h 24"/>
                <a:gd name="T8" fmla="*/ 25 w 27"/>
                <a:gd name="T9" fmla="*/ 4 h 24"/>
                <a:gd name="T10" fmla="*/ 27 w 27"/>
                <a:gd name="T11" fmla="*/ 19 h 24"/>
                <a:gd name="T12" fmla="*/ 27 w 27"/>
                <a:gd name="T13" fmla="*/ 19 h 24"/>
                <a:gd name="T14" fmla="*/ 25 w 27"/>
                <a:gd name="T15" fmla="*/ 21 h 24"/>
                <a:gd name="T16" fmla="*/ 23 w 27"/>
                <a:gd name="T17" fmla="*/ 23 h 24"/>
                <a:gd name="T18" fmla="*/ 5 w 27"/>
                <a:gd name="T19" fmla="*/ 24 h 24"/>
                <a:gd name="T20" fmla="*/ 5 w 27"/>
                <a:gd name="T21" fmla="*/ 24 h 24"/>
                <a:gd name="T22" fmla="*/ 2 w 27"/>
                <a:gd name="T23" fmla="*/ 23 h 24"/>
                <a:gd name="T24" fmla="*/ 1 w 27"/>
                <a:gd name="T25" fmla="*/ 20 h 24"/>
                <a:gd name="T26" fmla="*/ 0 w 27"/>
                <a:gd name="T27" fmla="*/ 5 h 24"/>
                <a:gd name="T28" fmla="*/ 0 w 27"/>
                <a:gd name="T29" fmla="*/ 5 h 24"/>
                <a:gd name="T30" fmla="*/ 1 w 27"/>
                <a:gd name="T31" fmla="*/ 3 h 24"/>
                <a:gd name="T32" fmla="*/ 4 w 27"/>
                <a:gd name="T33" fmla="*/ 1 h 24"/>
                <a:gd name="T34" fmla="*/ 4 w 27"/>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4" y="1"/>
                  </a:moveTo>
                  <a:lnTo>
                    <a:pt x="21" y="0"/>
                  </a:lnTo>
                  <a:lnTo>
                    <a:pt x="21" y="0"/>
                  </a:lnTo>
                  <a:lnTo>
                    <a:pt x="24" y="1"/>
                  </a:lnTo>
                  <a:lnTo>
                    <a:pt x="25" y="4"/>
                  </a:lnTo>
                  <a:lnTo>
                    <a:pt x="27" y="19"/>
                  </a:lnTo>
                  <a:lnTo>
                    <a:pt x="27" y="19"/>
                  </a:lnTo>
                  <a:lnTo>
                    <a:pt x="25" y="21"/>
                  </a:lnTo>
                  <a:lnTo>
                    <a:pt x="23" y="23"/>
                  </a:lnTo>
                  <a:lnTo>
                    <a:pt x="5" y="24"/>
                  </a:lnTo>
                  <a:lnTo>
                    <a:pt x="5" y="24"/>
                  </a:lnTo>
                  <a:lnTo>
                    <a:pt x="2" y="23"/>
                  </a:lnTo>
                  <a:lnTo>
                    <a:pt x="1"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135"/>
            <p:cNvSpPr>
              <a:spLocks/>
            </p:cNvSpPr>
            <p:nvPr/>
          </p:nvSpPr>
          <p:spPr bwMode="auto">
            <a:xfrm>
              <a:off x="7932738" y="3968750"/>
              <a:ext cx="42863" cy="39688"/>
            </a:xfrm>
            <a:custGeom>
              <a:avLst/>
              <a:gdLst>
                <a:gd name="T0" fmla="*/ 4 w 27"/>
                <a:gd name="T1" fmla="*/ 2 h 25"/>
                <a:gd name="T2" fmla="*/ 22 w 27"/>
                <a:gd name="T3" fmla="*/ 0 h 25"/>
                <a:gd name="T4" fmla="*/ 22 w 27"/>
                <a:gd name="T5" fmla="*/ 0 h 25"/>
                <a:gd name="T6" fmla="*/ 24 w 27"/>
                <a:gd name="T7" fmla="*/ 2 h 25"/>
                <a:gd name="T8" fmla="*/ 26 w 27"/>
                <a:gd name="T9" fmla="*/ 4 h 25"/>
                <a:gd name="T10" fmla="*/ 27 w 27"/>
                <a:gd name="T11" fmla="*/ 19 h 25"/>
                <a:gd name="T12" fmla="*/ 27 w 27"/>
                <a:gd name="T13" fmla="*/ 19 h 25"/>
                <a:gd name="T14" fmla="*/ 26 w 27"/>
                <a:gd name="T15" fmla="*/ 23 h 25"/>
                <a:gd name="T16" fmla="*/ 23 w 27"/>
                <a:gd name="T17" fmla="*/ 25 h 25"/>
                <a:gd name="T18" fmla="*/ 5 w 27"/>
                <a:gd name="T19" fmla="*/ 25 h 25"/>
                <a:gd name="T20" fmla="*/ 5 w 27"/>
                <a:gd name="T21" fmla="*/ 25 h 25"/>
                <a:gd name="T22" fmla="*/ 3 w 27"/>
                <a:gd name="T23" fmla="*/ 25 h 25"/>
                <a:gd name="T24" fmla="*/ 1 w 27"/>
                <a:gd name="T25" fmla="*/ 20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2" y="0"/>
                  </a:lnTo>
                  <a:lnTo>
                    <a:pt x="22" y="0"/>
                  </a:lnTo>
                  <a:lnTo>
                    <a:pt x="24" y="2"/>
                  </a:lnTo>
                  <a:lnTo>
                    <a:pt x="26" y="4"/>
                  </a:lnTo>
                  <a:lnTo>
                    <a:pt x="27" y="19"/>
                  </a:lnTo>
                  <a:lnTo>
                    <a:pt x="27" y="19"/>
                  </a:lnTo>
                  <a:lnTo>
                    <a:pt x="26" y="23"/>
                  </a:lnTo>
                  <a:lnTo>
                    <a:pt x="23" y="25"/>
                  </a:lnTo>
                  <a:lnTo>
                    <a:pt x="5" y="25"/>
                  </a:lnTo>
                  <a:lnTo>
                    <a:pt x="5" y="25"/>
                  </a:lnTo>
                  <a:lnTo>
                    <a:pt x="3" y="25"/>
                  </a:lnTo>
                  <a:lnTo>
                    <a:pt x="1" y="20"/>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136"/>
            <p:cNvSpPr>
              <a:spLocks/>
            </p:cNvSpPr>
            <p:nvPr/>
          </p:nvSpPr>
          <p:spPr bwMode="auto">
            <a:xfrm>
              <a:off x="7881938" y="3973513"/>
              <a:ext cx="39688" cy="38100"/>
            </a:xfrm>
            <a:custGeom>
              <a:avLst/>
              <a:gdLst>
                <a:gd name="T0" fmla="*/ 4 w 25"/>
                <a:gd name="T1" fmla="*/ 1 h 24"/>
                <a:gd name="T2" fmla="*/ 21 w 25"/>
                <a:gd name="T3" fmla="*/ 0 h 24"/>
                <a:gd name="T4" fmla="*/ 21 w 25"/>
                <a:gd name="T5" fmla="*/ 0 h 24"/>
                <a:gd name="T6" fmla="*/ 24 w 25"/>
                <a:gd name="T7" fmla="*/ 1 h 24"/>
                <a:gd name="T8" fmla="*/ 25 w 25"/>
                <a:gd name="T9" fmla="*/ 4 h 24"/>
                <a:gd name="T10" fmla="*/ 25 w 25"/>
                <a:gd name="T11" fmla="*/ 19 h 24"/>
                <a:gd name="T12" fmla="*/ 25 w 25"/>
                <a:gd name="T13" fmla="*/ 19 h 24"/>
                <a:gd name="T14" fmla="*/ 25 w 25"/>
                <a:gd name="T15" fmla="*/ 22 h 24"/>
                <a:gd name="T16" fmla="*/ 23 w 25"/>
                <a:gd name="T17" fmla="*/ 23 h 24"/>
                <a:gd name="T18" fmla="*/ 5 w 25"/>
                <a:gd name="T19" fmla="*/ 24 h 24"/>
                <a:gd name="T20" fmla="*/ 5 w 25"/>
                <a:gd name="T21" fmla="*/ 24 h 24"/>
                <a:gd name="T22" fmla="*/ 1 w 25"/>
                <a:gd name="T23" fmla="*/ 23 h 24"/>
                <a:gd name="T24" fmla="*/ 0 w 25"/>
                <a:gd name="T25" fmla="*/ 20 h 24"/>
                <a:gd name="T26" fmla="*/ 0 w 25"/>
                <a:gd name="T27" fmla="*/ 5 h 24"/>
                <a:gd name="T28" fmla="*/ 0 w 25"/>
                <a:gd name="T29" fmla="*/ 5 h 24"/>
                <a:gd name="T30" fmla="*/ 1 w 25"/>
                <a:gd name="T31" fmla="*/ 3 h 24"/>
                <a:gd name="T32" fmla="*/ 4 w 25"/>
                <a:gd name="T33" fmla="*/ 1 h 24"/>
                <a:gd name="T34" fmla="*/ 4 w 25"/>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4" y="1"/>
                  </a:moveTo>
                  <a:lnTo>
                    <a:pt x="21" y="0"/>
                  </a:lnTo>
                  <a:lnTo>
                    <a:pt x="21" y="0"/>
                  </a:lnTo>
                  <a:lnTo>
                    <a:pt x="24" y="1"/>
                  </a:lnTo>
                  <a:lnTo>
                    <a:pt x="25" y="4"/>
                  </a:lnTo>
                  <a:lnTo>
                    <a:pt x="25" y="19"/>
                  </a:lnTo>
                  <a:lnTo>
                    <a:pt x="25" y="19"/>
                  </a:lnTo>
                  <a:lnTo>
                    <a:pt x="25" y="22"/>
                  </a:lnTo>
                  <a:lnTo>
                    <a:pt x="23" y="23"/>
                  </a:lnTo>
                  <a:lnTo>
                    <a:pt x="5" y="24"/>
                  </a:lnTo>
                  <a:lnTo>
                    <a:pt x="5" y="24"/>
                  </a:lnTo>
                  <a:lnTo>
                    <a:pt x="1" y="23"/>
                  </a:lnTo>
                  <a:lnTo>
                    <a:pt x="0"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137"/>
            <p:cNvSpPr>
              <a:spLocks/>
            </p:cNvSpPr>
            <p:nvPr/>
          </p:nvSpPr>
          <p:spPr bwMode="auto">
            <a:xfrm>
              <a:off x="7827963" y="3975100"/>
              <a:ext cx="42863" cy="39688"/>
            </a:xfrm>
            <a:custGeom>
              <a:avLst/>
              <a:gdLst>
                <a:gd name="T0" fmla="*/ 4 w 27"/>
                <a:gd name="T1" fmla="*/ 2 h 25"/>
                <a:gd name="T2" fmla="*/ 21 w 27"/>
                <a:gd name="T3" fmla="*/ 0 h 25"/>
                <a:gd name="T4" fmla="*/ 21 w 27"/>
                <a:gd name="T5" fmla="*/ 0 h 25"/>
                <a:gd name="T6" fmla="*/ 24 w 27"/>
                <a:gd name="T7" fmla="*/ 2 h 25"/>
                <a:gd name="T8" fmla="*/ 25 w 27"/>
                <a:gd name="T9" fmla="*/ 4 h 25"/>
                <a:gd name="T10" fmla="*/ 27 w 27"/>
                <a:gd name="T11" fmla="*/ 19 h 25"/>
                <a:gd name="T12" fmla="*/ 27 w 27"/>
                <a:gd name="T13" fmla="*/ 19 h 25"/>
                <a:gd name="T14" fmla="*/ 25 w 27"/>
                <a:gd name="T15" fmla="*/ 22 h 25"/>
                <a:gd name="T16" fmla="*/ 23 w 27"/>
                <a:gd name="T17" fmla="*/ 23 h 25"/>
                <a:gd name="T18" fmla="*/ 5 w 27"/>
                <a:gd name="T19" fmla="*/ 25 h 25"/>
                <a:gd name="T20" fmla="*/ 5 w 27"/>
                <a:gd name="T21" fmla="*/ 25 h 25"/>
                <a:gd name="T22" fmla="*/ 3 w 27"/>
                <a:gd name="T23" fmla="*/ 23 h 25"/>
                <a:gd name="T24" fmla="*/ 1 w 27"/>
                <a:gd name="T25" fmla="*/ 21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1" y="0"/>
                  </a:lnTo>
                  <a:lnTo>
                    <a:pt x="21" y="0"/>
                  </a:lnTo>
                  <a:lnTo>
                    <a:pt x="24" y="2"/>
                  </a:lnTo>
                  <a:lnTo>
                    <a:pt x="25" y="4"/>
                  </a:lnTo>
                  <a:lnTo>
                    <a:pt x="27" y="19"/>
                  </a:lnTo>
                  <a:lnTo>
                    <a:pt x="27" y="19"/>
                  </a:lnTo>
                  <a:lnTo>
                    <a:pt x="25" y="22"/>
                  </a:lnTo>
                  <a:lnTo>
                    <a:pt x="23" y="23"/>
                  </a:lnTo>
                  <a:lnTo>
                    <a:pt x="5" y="25"/>
                  </a:lnTo>
                  <a:lnTo>
                    <a:pt x="5" y="25"/>
                  </a:lnTo>
                  <a:lnTo>
                    <a:pt x="3" y="23"/>
                  </a:lnTo>
                  <a:lnTo>
                    <a:pt x="1"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138"/>
            <p:cNvSpPr>
              <a:spLocks/>
            </p:cNvSpPr>
            <p:nvPr/>
          </p:nvSpPr>
          <p:spPr bwMode="auto">
            <a:xfrm>
              <a:off x="7775575" y="3979863"/>
              <a:ext cx="41275" cy="38100"/>
            </a:xfrm>
            <a:custGeom>
              <a:avLst/>
              <a:gdLst>
                <a:gd name="T0" fmla="*/ 3 w 26"/>
                <a:gd name="T1" fmla="*/ 0 h 24"/>
                <a:gd name="T2" fmla="*/ 21 w 26"/>
                <a:gd name="T3" fmla="*/ 0 h 24"/>
                <a:gd name="T4" fmla="*/ 21 w 26"/>
                <a:gd name="T5" fmla="*/ 0 h 24"/>
                <a:gd name="T6" fmla="*/ 23 w 26"/>
                <a:gd name="T7" fmla="*/ 1 h 24"/>
                <a:gd name="T8" fmla="*/ 26 w 26"/>
                <a:gd name="T9" fmla="*/ 4 h 24"/>
                <a:gd name="T10" fmla="*/ 26 w 26"/>
                <a:gd name="T11" fmla="*/ 19 h 24"/>
                <a:gd name="T12" fmla="*/ 26 w 26"/>
                <a:gd name="T13" fmla="*/ 19 h 24"/>
                <a:gd name="T14" fmla="*/ 25 w 26"/>
                <a:gd name="T15" fmla="*/ 22 h 24"/>
                <a:gd name="T16" fmla="*/ 22 w 26"/>
                <a:gd name="T17" fmla="*/ 23 h 24"/>
                <a:gd name="T18" fmla="*/ 4 w 26"/>
                <a:gd name="T19" fmla="*/ 24 h 24"/>
                <a:gd name="T20" fmla="*/ 4 w 26"/>
                <a:gd name="T21" fmla="*/ 24 h 24"/>
                <a:gd name="T22" fmla="*/ 2 w 26"/>
                <a:gd name="T23" fmla="*/ 23 h 24"/>
                <a:gd name="T24" fmla="*/ 0 w 26"/>
                <a:gd name="T25" fmla="*/ 20 h 24"/>
                <a:gd name="T26" fmla="*/ 0 w 26"/>
                <a:gd name="T27" fmla="*/ 5 h 24"/>
                <a:gd name="T28" fmla="*/ 0 w 26"/>
                <a:gd name="T29" fmla="*/ 5 h 24"/>
                <a:gd name="T30" fmla="*/ 0 w 26"/>
                <a:gd name="T31" fmla="*/ 3 h 24"/>
                <a:gd name="T32" fmla="*/ 3 w 26"/>
                <a:gd name="T33" fmla="*/ 0 h 24"/>
                <a:gd name="T34" fmla="*/ 3 w 26"/>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4">
                  <a:moveTo>
                    <a:pt x="3" y="0"/>
                  </a:moveTo>
                  <a:lnTo>
                    <a:pt x="21" y="0"/>
                  </a:lnTo>
                  <a:lnTo>
                    <a:pt x="21" y="0"/>
                  </a:lnTo>
                  <a:lnTo>
                    <a:pt x="23" y="1"/>
                  </a:lnTo>
                  <a:lnTo>
                    <a:pt x="26" y="4"/>
                  </a:lnTo>
                  <a:lnTo>
                    <a:pt x="26" y="19"/>
                  </a:lnTo>
                  <a:lnTo>
                    <a:pt x="26" y="19"/>
                  </a:lnTo>
                  <a:lnTo>
                    <a:pt x="25" y="22"/>
                  </a:lnTo>
                  <a:lnTo>
                    <a:pt x="22" y="23"/>
                  </a:lnTo>
                  <a:lnTo>
                    <a:pt x="4" y="24"/>
                  </a:lnTo>
                  <a:lnTo>
                    <a:pt x="4" y="24"/>
                  </a:lnTo>
                  <a:lnTo>
                    <a:pt x="2" y="23"/>
                  </a:lnTo>
                  <a:lnTo>
                    <a:pt x="0" y="20"/>
                  </a:lnTo>
                  <a:lnTo>
                    <a:pt x="0" y="5"/>
                  </a:lnTo>
                  <a:lnTo>
                    <a:pt x="0" y="5"/>
                  </a:lnTo>
                  <a:lnTo>
                    <a:pt x="0" y="3"/>
                  </a:lnTo>
                  <a:lnTo>
                    <a:pt x="3" y="0"/>
                  </a:lnTo>
                  <a:lnTo>
                    <a:pt x="3"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139"/>
            <p:cNvSpPr>
              <a:spLocks/>
            </p:cNvSpPr>
            <p:nvPr/>
          </p:nvSpPr>
          <p:spPr bwMode="auto">
            <a:xfrm>
              <a:off x="7723188" y="3981450"/>
              <a:ext cx="39688" cy="39688"/>
            </a:xfrm>
            <a:custGeom>
              <a:avLst/>
              <a:gdLst>
                <a:gd name="T0" fmla="*/ 4 w 25"/>
                <a:gd name="T1" fmla="*/ 2 h 25"/>
                <a:gd name="T2" fmla="*/ 21 w 25"/>
                <a:gd name="T3" fmla="*/ 0 h 25"/>
                <a:gd name="T4" fmla="*/ 21 w 25"/>
                <a:gd name="T5" fmla="*/ 0 h 25"/>
                <a:gd name="T6" fmla="*/ 24 w 25"/>
                <a:gd name="T7" fmla="*/ 2 h 25"/>
                <a:gd name="T8" fmla="*/ 25 w 25"/>
                <a:gd name="T9" fmla="*/ 4 h 25"/>
                <a:gd name="T10" fmla="*/ 25 w 25"/>
                <a:gd name="T11" fmla="*/ 19 h 25"/>
                <a:gd name="T12" fmla="*/ 25 w 25"/>
                <a:gd name="T13" fmla="*/ 19 h 25"/>
                <a:gd name="T14" fmla="*/ 25 w 25"/>
                <a:gd name="T15" fmla="*/ 22 h 25"/>
                <a:gd name="T16" fmla="*/ 23 w 25"/>
                <a:gd name="T17" fmla="*/ 23 h 25"/>
                <a:gd name="T18" fmla="*/ 5 w 25"/>
                <a:gd name="T19" fmla="*/ 25 h 25"/>
                <a:gd name="T20" fmla="*/ 5 w 25"/>
                <a:gd name="T21" fmla="*/ 25 h 25"/>
                <a:gd name="T22" fmla="*/ 2 w 25"/>
                <a:gd name="T23" fmla="*/ 23 h 25"/>
                <a:gd name="T24" fmla="*/ 0 w 25"/>
                <a:gd name="T25" fmla="*/ 21 h 25"/>
                <a:gd name="T26" fmla="*/ 0 w 25"/>
                <a:gd name="T27" fmla="*/ 6 h 25"/>
                <a:gd name="T28" fmla="*/ 0 w 25"/>
                <a:gd name="T29" fmla="*/ 6 h 25"/>
                <a:gd name="T30" fmla="*/ 1 w 25"/>
                <a:gd name="T31" fmla="*/ 3 h 25"/>
                <a:gd name="T32" fmla="*/ 4 w 25"/>
                <a:gd name="T33" fmla="*/ 2 h 25"/>
                <a:gd name="T34" fmla="*/ 4 w 25"/>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5">
                  <a:moveTo>
                    <a:pt x="4" y="2"/>
                  </a:moveTo>
                  <a:lnTo>
                    <a:pt x="21" y="0"/>
                  </a:lnTo>
                  <a:lnTo>
                    <a:pt x="21" y="0"/>
                  </a:lnTo>
                  <a:lnTo>
                    <a:pt x="24" y="2"/>
                  </a:lnTo>
                  <a:lnTo>
                    <a:pt x="25" y="4"/>
                  </a:lnTo>
                  <a:lnTo>
                    <a:pt x="25" y="19"/>
                  </a:lnTo>
                  <a:lnTo>
                    <a:pt x="25" y="19"/>
                  </a:lnTo>
                  <a:lnTo>
                    <a:pt x="25" y="22"/>
                  </a:lnTo>
                  <a:lnTo>
                    <a:pt x="23" y="23"/>
                  </a:lnTo>
                  <a:lnTo>
                    <a:pt x="5" y="25"/>
                  </a:lnTo>
                  <a:lnTo>
                    <a:pt x="5" y="25"/>
                  </a:lnTo>
                  <a:lnTo>
                    <a:pt x="2" y="23"/>
                  </a:lnTo>
                  <a:lnTo>
                    <a:pt x="0"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140"/>
            <p:cNvSpPr>
              <a:spLocks/>
            </p:cNvSpPr>
            <p:nvPr/>
          </p:nvSpPr>
          <p:spPr bwMode="auto">
            <a:xfrm>
              <a:off x="7669213" y="3986213"/>
              <a:ext cx="42863" cy="38100"/>
            </a:xfrm>
            <a:custGeom>
              <a:avLst/>
              <a:gdLst>
                <a:gd name="T0" fmla="*/ 4 w 27"/>
                <a:gd name="T1" fmla="*/ 0 h 24"/>
                <a:gd name="T2" fmla="*/ 22 w 27"/>
                <a:gd name="T3" fmla="*/ 0 h 24"/>
                <a:gd name="T4" fmla="*/ 22 w 27"/>
                <a:gd name="T5" fmla="*/ 0 h 24"/>
                <a:gd name="T6" fmla="*/ 24 w 27"/>
                <a:gd name="T7" fmla="*/ 0 h 24"/>
                <a:gd name="T8" fmla="*/ 26 w 27"/>
                <a:gd name="T9" fmla="*/ 4 h 24"/>
                <a:gd name="T10" fmla="*/ 27 w 27"/>
                <a:gd name="T11" fmla="*/ 19 h 24"/>
                <a:gd name="T12" fmla="*/ 27 w 27"/>
                <a:gd name="T13" fmla="*/ 19 h 24"/>
                <a:gd name="T14" fmla="*/ 26 w 27"/>
                <a:gd name="T15" fmla="*/ 22 h 24"/>
                <a:gd name="T16" fmla="*/ 23 w 27"/>
                <a:gd name="T17" fmla="*/ 23 h 24"/>
                <a:gd name="T18" fmla="*/ 5 w 27"/>
                <a:gd name="T19" fmla="*/ 24 h 24"/>
                <a:gd name="T20" fmla="*/ 5 w 27"/>
                <a:gd name="T21" fmla="*/ 24 h 24"/>
                <a:gd name="T22" fmla="*/ 3 w 27"/>
                <a:gd name="T23" fmla="*/ 23 h 24"/>
                <a:gd name="T24" fmla="*/ 1 w 27"/>
                <a:gd name="T25" fmla="*/ 20 h 24"/>
                <a:gd name="T26" fmla="*/ 0 w 27"/>
                <a:gd name="T27" fmla="*/ 5 h 24"/>
                <a:gd name="T28" fmla="*/ 0 w 27"/>
                <a:gd name="T29" fmla="*/ 5 h 24"/>
                <a:gd name="T30" fmla="*/ 1 w 27"/>
                <a:gd name="T31" fmla="*/ 1 h 24"/>
                <a:gd name="T32" fmla="*/ 4 w 27"/>
                <a:gd name="T33" fmla="*/ 0 h 24"/>
                <a:gd name="T34" fmla="*/ 4 w 27"/>
                <a:gd name="T3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4" y="0"/>
                  </a:moveTo>
                  <a:lnTo>
                    <a:pt x="22" y="0"/>
                  </a:lnTo>
                  <a:lnTo>
                    <a:pt x="22" y="0"/>
                  </a:lnTo>
                  <a:lnTo>
                    <a:pt x="24" y="0"/>
                  </a:lnTo>
                  <a:lnTo>
                    <a:pt x="26" y="4"/>
                  </a:lnTo>
                  <a:lnTo>
                    <a:pt x="27" y="19"/>
                  </a:lnTo>
                  <a:lnTo>
                    <a:pt x="27" y="19"/>
                  </a:lnTo>
                  <a:lnTo>
                    <a:pt x="26" y="22"/>
                  </a:lnTo>
                  <a:lnTo>
                    <a:pt x="23" y="23"/>
                  </a:lnTo>
                  <a:lnTo>
                    <a:pt x="5" y="24"/>
                  </a:lnTo>
                  <a:lnTo>
                    <a:pt x="5" y="24"/>
                  </a:lnTo>
                  <a:lnTo>
                    <a:pt x="3" y="23"/>
                  </a:lnTo>
                  <a:lnTo>
                    <a:pt x="1" y="20"/>
                  </a:lnTo>
                  <a:lnTo>
                    <a:pt x="0" y="5"/>
                  </a:lnTo>
                  <a:lnTo>
                    <a:pt x="0" y="5"/>
                  </a:lnTo>
                  <a:lnTo>
                    <a:pt x="1" y="1"/>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141"/>
            <p:cNvSpPr>
              <a:spLocks/>
            </p:cNvSpPr>
            <p:nvPr/>
          </p:nvSpPr>
          <p:spPr bwMode="auto">
            <a:xfrm>
              <a:off x="7618413" y="3987800"/>
              <a:ext cx="39688" cy="39688"/>
            </a:xfrm>
            <a:custGeom>
              <a:avLst/>
              <a:gdLst>
                <a:gd name="T0" fmla="*/ 2 w 25"/>
                <a:gd name="T1" fmla="*/ 2 h 25"/>
                <a:gd name="T2" fmla="*/ 20 w 25"/>
                <a:gd name="T3" fmla="*/ 0 h 25"/>
                <a:gd name="T4" fmla="*/ 20 w 25"/>
                <a:gd name="T5" fmla="*/ 0 h 25"/>
                <a:gd name="T6" fmla="*/ 22 w 25"/>
                <a:gd name="T7" fmla="*/ 2 h 25"/>
                <a:gd name="T8" fmla="*/ 25 w 25"/>
                <a:gd name="T9" fmla="*/ 4 h 25"/>
                <a:gd name="T10" fmla="*/ 25 w 25"/>
                <a:gd name="T11" fmla="*/ 19 h 25"/>
                <a:gd name="T12" fmla="*/ 25 w 25"/>
                <a:gd name="T13" fmla="*/ 19 h 25"/>
                <a:gd name="T14" fmla="*/ 24 w 25"/>
                <a:gd name="T15" fmla="*/ 22 h 25"/>
                <a:gd name="T16" fmla="*/ 21 w 25"/>
                <a:gd name="T17" fmla="*/ 23 h 25"/>
                <a:gd name="T18" fmla="*/ 4 w 25"/>
                <a:gd name="T19" fmla="*/ 25 h 25"/>
                <a:gd name="T20" fmla="*/ 4 w 25"/>
                <a:gd name="T21" fmla="*/ 25 h 25"/>
                <a:gd name="T22" fmla="*/ 1 w 25"/>
                <a:gd name="T23" fmla="*/ 23 h 25"/>
                <a:gd name="T24" fmla="*/ 0 w 25"/>
                <a:gd name="T25" fmla="*/ 21 h 25"/>
                <a:gd name="T26" fmla="*/ 0 w 25"/>
                <a:gd name="T27" fmla="*/ 6 h 25"/>
                <a:gd name="T28" fmla="*/ 0 w 25"/>
                <a:gd name="T29" fmla="*/ 6 h 25"/>
                <a:gd name="T30" fmla="*/ 0 w 25"/>
                <a:gd name="T31" fmla="*/ 3 h 25"/>
                <a:gd name="T32" fmla="*/ 2 w 25"/>
                <a:gd name="T33" fmla="*/ 2 h 25"/>
                <a:gd name="T34" fmla="*/ 2 w 25"/>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5">
                  <a:moveTo>
                    <a:pt x="2" y="2"/>
                  </a:moveTo>
                  <a:lnTo>
                    <a:pt x="20" y="0"/>
                  </a:lnTo>
                  <a:lnTo>
                    <a:pt x="20" y="0"/>
                  </a:lnTo>
                  <a:lnTo>
                    <a:pt x="22" y="2"/>
                  </a:lnTo>
                  <a:lnTo>
                    <a:pt x="25" y="4"/>
                  </a:lnTo>
                  <a:lnTo>
                    <a:pt x="25" y="19"/>
                  </a:lnTo>
                  <a:lnTo>
                    <a:pt x="25" y="19"/>
                  </a:lnTo>
                  <a:lnTo>
                    <a:pt x="24" y="22"/>
                  </a:lnTo>
                  <a:lnTo>
                    <a:pt x="21" y="23"/>
                  </a:lnTo>
                  <a:lnTo>
                    <a:pt x="4" y="25"/>
                  </a:lnTo>
                  <a:lnTo>
                    <a:pt x="4" y="25"/>
                  </a:lnTo>
                  <a:lnTo>
                    <a:pt x="1" y="23"/>
                  </a:lnTo>
                  <a:lnTo>
                    <a:pt x="0" y="21"/>
                  </a:lnTo>
                  <a:lnTo>
                    <a:pt x="0" y="6"/>
                  </a:lnTo>
                  <a:lnTo>
                    <a:pt x="0" y="6"/>
                  </a:lnTo>
                  <a:lnTo>
                    <a:pt x="0" y="3"/>
                  </a:lnTo>
                  <a:lnTo>
                    <a:pt x="2" y="2"/>
                  </a:lnTo>
                  <a:lnTo>
                    <a:pt x="2"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142"/>
            <p:cNvSpPr>
              <a:spLocks/>
            </p:cNvSpPr>
            <p:nvPr/>
          </p:nvSpPr>
          <p:spPr bwMode="auto">
            <a:xfrm>
              <a:off x="7564438" y="3990975"/>
              <a:ext cx="39688" cy="38100"/>
            </a:xfrm>
            <a:custGeom>
              <a:avLst/>
              <a:gdLst>
                <a:gd name="T0" fmla="*/ 4 w 25"/>
                <a:gd name="T1" fmla="*/ 1 h 24"/>
                <a:gd name="T2" fmla="*/ 21 w 25"/>
                <a:gd name="T3" fmla="*/ 0 h 24"/>
                <a:gd name="T4" fmla="*/ 21 w 25"/>
                <a:gd name="T5" fmla="*/ 0 h 24"/>
                <a:gd name="T6" fmla="*/ 24 w 25"/>
                <a:gd name="T7" fmla="*/ 1 h 24"/>
                <a:gd name="T8" fmla="*/ 25 w 25"/>
                <a:gd name="T9" fmla="*/ 4 h 24"/>
                <a:gd name="T10" fmla="*/ 25 w 25"/>
                <a:gd name="T11" fmla="*/ 19 h 24"/>
                <a:gd name="T12" fmla="*/ 25 w 25"/>
                <a:gd name="T13" fmla="*/ 19 h 24"/>
                <a:gd name="T14" fmla="*/ 25 w 25"/>
                <a:gd name="T15" fmla="*/ 23 h 24"/>
                <a:gd name="T16" fmla="*/ 23 w 25"/>
                <a:gd name="T17" fmla="*/ 24 h 24"/>
                <a:gd name="T18" fmla="*/ 5 w 25"/>
                <a:gd name="T19" fmla="*/ 24 h 24"/>
                <a:gd name="T20" fmla="*/ 5 w 25"/>
                <a:gd name="T21" fmla="*/ 24 h 24"/>
                <a:gd name="T22" fmla="*/ 2 w 25"/>
                <a:gd name="T23" fmla="*/ 24 h 24"/>
                <a:gd name="T24" fmla="*/ 0 w 25"/>
                <a:gd name="T25" fmla="*/ 21 h 24"/>
                <a:gd name="T26" fmla="*/ 0 w 25"/>
                <a:gd name="T27" fmla="*/ 5 h 24"/>
                <a:gd name="T28" fmla="*/ 0 w 25"/>
                <a:gd name="T29" fmla="*/ 5 h 24"/>
                <a:gd name="T30" fmla="*/ 1 w 25"/>
                <a:gd name="T31" fmla="*/ 2 h 24"/>
                <a:gd name="T32" fmla="*/ 4 w 25"/>
                <a:gd name="T33" fmla="*/ 1 h 24"/>
                <a:gd name="T34" fmla="*/ 4 w 25"/>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4" y="1"/>
                  </a:moveTo>
                  <a:lnTo>
                    <a:pt x="21" y="0"/>
                  </a:lnTo>
                  <a:lnTo>
                    <a:pt x="21" y="0"/>
                  </a:lnTo>
                  <a:lnTo>
                    <a:pt x="24" y="1"/>
                  </a:lnTo>
                  <a:lnTo>
                    <a:pt x="25" y="4"/>
                  </a:lnTo>
                  <a:lnTo>
                    <a:pt x="25" y="19"/>
                  </a:lnTo>
                  <a:lnTo>
                    <a:pt x="25" y="19"/>
                  </a:lnTo>
                  <a:lnTo>
                    <a:pt x="25" y="23"/>
                  </a:lnTo>
                  <a:lnTo>
                    <a:pt x="23" y="24"/>
                  </a:lnTo>
                  <a:lnTo>
                    <a:pt x="5" y="24"/>
                  </a:lnTo>
                  <a:lnTo>
                    <a:pt x="5" y="24"/>
                  </a:lnTo>
                  <a:lnTo>
                    <a:pt x="2" y="24"/>
                  </a:lnTo>
                  <a:lnTo>
                    <a:pt x="0" y="21"/>
                  </a:lnTo>
                  <a:lnTo>
                    <a:pt x="0" y="5"/>
                  </a:lnTo>
                  <a:lnTo>
                    <a:pt x="0" y="5"/>
                  </a:lnTo>
                  <a:lnTo>
                    <a:pt x="1"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143"/>
            <p:cNvSpPr>
              <a:spLocks/>
            </p:cNvSpPr>
            <p:nvPr/>
          </p:nvSpPr>
          <p:spPr bwMode="auto">
            <a:xfrm>
              <a:off x="7510463" y="3994150"/>
              <a:ext cx="42863" cy="39688"/>
            </a:xfrm>
            <a:custGeom>
              <a:avLst/>
              <a:gdLst>
                <a:gd name="T0" fmla="*/ 4 w 27"/>
                <a:gd name="T1" fmla="*/ 2 h 25"/>
                <a:gd name="T2" fmla="*/ 22 w 27"/>
                <a:gd name="T3" fmla="*/ 0 h 25"/>
                <a:gd name="T4" fmla="*/ 22 w 27"/>
                <a:gd name="T5" fmla="*/ 0 h 25"/>
                <a:gd name="T6" fmla="*/ 24 w 27"/>
                <a:gd name="T7" fmla="*/ 2 h 25"/>
                <a:gd name="T8" fmla="*/ 26 w 27"/>
                <a:gd name="T9" fmla="*/ 4 h 25"/>
                <a:gd name="T10" fmla="*/ 27 w 27"/>
                <a:gd name="T11" fmla="*/ 19 h 25"/>
                <a:gd name="T12" fmla="*/ 27 w 27"/>
                <a:gd name="T13" fmla="*/ 19 h 25"/>
                <a:gd name="T14" fmla="*/ 26 w 27"/>
                <a:gd name="T15" fmla="*/ 22 h 25"/>
                <a:gd name="T16" fmla="*/ 23 w 27"/>
                <a:gd name="T17" fmla="*/ 23 h 25"/>
                <a:gd name="T18" fmla="*/ 5 w 27"/>
                <a:gd name="T19" fmla="*/ 25 h 25"/>
                <a:gd name="T20" fmla="*/ 5 w 27"/>
                <a:gd name="T21" fmla="*/ 25 h 25"/>
                <a:gd name="T22" fmla="*/ 3 w 27"/>
                <a:gd name="T23" fmla="*/ 23 h 25"/>
                <a:gd name="T24" fmla="*/ 1 w 27"/>
                <a:gd name="T25" fmla="*/ 21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2" y="0"/>
                  </a:lnTo>
                  <a:lnTo>
                    <a:pt x="22" y="0"/>
                  </a:lnTo>
                  <a:lnTo>
                    <a:pt x="24" y="2"/>
                  </a:lnTo>
                  <a:lnTo>
                    <a:pt x="26" y="4"/>
                  </a:lnTo>
                  <a:lnTo>
                    <a:pt x="27" y="19"/>
                  </a:lnTo>
                  <a:lnTo>
                    <a:pt x="27" y="19"/>
                  </a:lnTo>
                  <a:lnTo>
                    <a:pt x="26" y="22"/>
                  </a:lnTo>
                  <a:lnTo>
                    <a:pt x="23" y="23"/>
                  </a:lnTo>
                  <a:lnTo>
                    <a:pt x="5" y="25"/>
                  </a:lnTo>
                  <a:lnTo>
                    <a:pt x="5" y="25"/>
                  </a:lnTo>
                  <a:lnTo>
                    <a:pt x="3" y="23"/>
                  </a:lnTo>
                  <a:lnTo>
                    <a:pt x="1"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144"/>
            <p:cNvSpPr>
              <a:spLocks/>
            </p:cNvSpPr>
            <p:nvPr/>
          </p:nvSpPr>
          <p:spPr bwMode="auto">
            <a:xfrm>
              <a:off x="7459663" y="3997325"/>
              <a:ext cx="39688" cy="38100"/>
            </a:xfrm>
            <a:custGeom>
              <a:avLst/>
              <a:gdLst>
                <a:gd name="T0" fmla="*/ 2 w 25"/>
                <a:gd name="T1" fmla="*/ 1 h 24"/>
                <a:gd name="T2" fmla="*/ 20 w 25"/>
                <a:gd name="T3" fmla="*/ 0 h 24"/>
                <a:gd name="T4" fmla="*/ 20 w 25"/>
                <a:gd name="T5" fmla="*/ 0 h 24"/>
                <a:gd name="T6" fmla="*/ 24 w 25"/>
                <a:gd name="T7" fmla="*/ 1 h 24"/>
                <a:gd name="T8" fmla="*/ 25 w 25"/>
                <a:gd name="T9" fmla="*/ 4 h 24"/>
                <a:gd name="T10" fmla="*/ 25 w 25"/>
                <a:gd name="T11" fmla="*/ 19 h 24"/>
                <a:gd name="T12" fmla="*/ 25 w 25"/>
                <a:gd name="T13" fmla="*/ 19 h 24"/>
                <a:gd name="T14" fmla="*/ 24 w 25"/>
                <a:gd name="T15" fmla="*/ 23 h 24"/>
                <a:gd name="T16" fmla="*/ 21 w 25"/>
                <a:gd name="T17" fmla="*/ 24 h 24"/>
                <a:gd name="T18" fmla="*/ 4 w 25"/>
                <a:gd name="T19" fmla="*/ 24 h 24"/>
                <a:gd name="T20" fmla="*/ 4 w 25"/>
                <a:gd name="T21" fmla="*/ 24 h 24"/>
                <a:gd name="T22" fmla="*/ 1 w 25"/>
                <a:gd name="T23" fmla="*/ 24 h 24"/>
                <a:gd name="T24" fmla="*/ 0 w 25"/>
                <a:gd name="T25" fmla="*/ 20 h 24"/>
                <a:gd name="T26" fmla="*/ 0 w 25"/>
                <a:gd name="T27" fmla="*/ 5 h 24"/>
                <a:gd name="T28" fmla="*/ 0 w 25"/>
                <a:gd name="T29" fmla="*/ 5 h 24"/>
                <a:gd name="T30" fmla="*/ 0 w 25"/>
                <a:gd name="T31" fmla="*/ 2 h 24"/>
                <a:gd name="T32" fmla="*/ 2 w 25"/>
                <a:gd name="T33" fmla="*/ 1 h 24"/>
                <a:gd name="T34" fmla="*/ 2 w 25"/>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 y="1"/>
                  </a:moveTo>
                  <a:lnTo>
                    <a:pt x="20" y="0"/>
                  </a:lnTo>
                  <a:lnTo>
                    <a:pt x="20" y="0"/>
                  </a:lnTo>
                  <a:lnTo>
                    <a:pt x="24" y="1"/>
                  </a:lnTo>
                  <a:lnTo>
                    <a:pt x="25" y="4"/>
                  </a:lnTo>
                  <a:lnTo>
                    <a:pt x="25" y="19"/>
                  </a:lnTo>
                  <a:lnTo>
                    <a:pt x="25" y="19"/>
                  </a:lnTo>
                  <a:lnTo>
                    <a:pt x="24" y="23"/>
                  </a:lnTo>
                  <a:lnTo>
                    <a:pt x="21" y="24"/>
                  </a:lnTo>
                  <a:lnTo>
                    <a:pt x="4" y="24"/>
                  </a:lnTo>
                  <a:lnTo>
                    <a:pt x="4" y="24"/>
                  </a:lnTo>
                  <a:lnTo>
                    <a:pt x="1" y="24"/>
                  </a:lnTo>
                  <a:lnTo>
                    <a:pt x="0" y="20"/>
                  </a:lnTo>
                  <a:lnTo>
                    <a:pt x="0" y="5"/>
                  </a:lnTo>
                  <a:lnTo>
                    <a:pt x="0" y="5"/>
                  </a:lnTo>
                  <a:lnTo>
                    <a:pt x="0" y="2"/>
                  </a:lnTo>
                  <a:lnTo>
                    <a:pt x="2" y="1"/>
                  </a:lnTo>
                  <a:lnTo>
                    <a:pt x="2"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145"/>
            <p:cNvSpPr>
              <a:spLocks/>
            </p:cNvSpPr>
            <p:nvPr/>
          </p:nvSpPr>
          <p:spPr bwMode="auto">
            <a:xfrm>
              <a:off x="7405688" y="4000500"/>
              <a:ext cx="42863" cy="39688"/>
            </a:xfrm>
            <a:custGeom>
              <a:avLst/>
              <a:gdLst>
                <a:gd name="T0" fmla="*/ 4 w 27"/>
                <a:gd name="T1" fmla="*/ 2 h 25"/>
                <a:gd name="T2" fmla="*/ 21 w 27"/>
                <a:gd name="T3" fmla="*/ 0 h 25"/>
                <a:gd name="T4" fmla="*/ 21 w 27"/>
                <a:gd name="T5" fmla="*/ 0 h 25"/>
                <a:gd name="T6" fmla="*/ 24 w 27"/>
                <a:gd name="T7" fmla="*/ 2 h 25"/>
                <a:gd name="T8" fmla="*/ 26 w 27"/>
                <a:gd name="T9" fmla="*/ 5 h 25"/>
                <a:gd name="T10" fmla="*/ 27 w 27"/>
                <a:gd name="T11" fmla="*/ 19 h 25"/>
                <a:gd name="T12" fmla="*/ 27 w 27"/>
                <a:gd name="T13" fmla="*/ 19 h 25"/>
                <a:gd name="T14" fmla="*/ 26 w 27"/>
                <a:gd name="T15" fmla="*/ 22 h 25"/>
                <a:gd name="T16" fmla="*/ 23 w 27"/>
                <a:gd name="T17" fmla="*/ 23 h 25"/>
                <a:gd name="T18" fmla="*/ 5 w 27"/>
                <a:gd name="T19" fmla="*/ 25 h 25"/>
                <a:gd name="T20" fmla="*/ 5 w 27"/>
                <a:gd name="T21" fmla="*/ 25 h 25"/>
                <a:gd name="T22" fmla="*/ 3 w 27"/>
                <a:gd name="T23" fmla="*/ 23 h 25"/>
                <a:gd name="T24" fmla="*/ 1 w 27"/>
                <a:gd name="T25" fmla="*/ 21 h 25"/>
                <a:gd name="T26" fmla="*/ 0 w 27"/>
                <a:gd name="T27" fmla="*/ 6 h 25"/>
                <a:gd name="T28" fmla="*/ 0 w 27"/>
                <a:gd name="T29" fmla="*/ 6 h 25"/>
                <a:gd name="T30" fmla="*/ 1 w 27"/>
                <a:gd name="T31" fmla="*/ 3 h 25"/>
                <a:gd name="T32" fmla="*/ 4 w 27"/>
                <a:gd name="T33" fmla="*/ 2 h 25"/>
                <a:gd name="T34" fmla="*/ 4 w 27"/>
                <a:gd name="T35"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4" y="2"/>
                  </a:moveTo>
                  <a:lnTo>
                    <a:pt x="21" y="0"/>
                  </a:lnTo>
                  <a:lnTo>
                    <a:pt x="21" y="0"/>
                  </a:lnTo>
                  <a:lnTo>
                    <a:pt x="24" y="2"/>
                  </a:lnTo>
                  <a:lnTo>
                    <a:pt x="26" y="5"/>
                  </a:lnTo>
                  <a:lnTo>
                    <a:pt x="27" y="19"/>
                  </a:lnTo>
                  <a:lnTo>
                    <a:pt x="27" y="19"/>
                  </a:lnTo>
                  <a:lnTo>
                    <a:pt x="26" y="22"/>
                  </a:lnTo>
                  <a:lnTo>
                    <a:pt x="23" y="23"/>
                  </a:lnTo>
                  <a:lnTo>
                    <a:pt x="5" y="25"/>
                  </a:lnTo>
                  <a:lnTo>
                    <a:pt x="5" y="25"/>
                  </a:lnTo>
                  <a:lnTo>
                    <a:pt x="3" y="23"/>
                  </a:lnTo>
                  <a:lnTo>
                    <a:pt x="1" y="21"/>
                  </a:lnTo>
                  <a:lnTo>
                    <a:pt x="0" y="6"/>
                  </a:lnTo>
                  <a:lnTo>
                    <a:pt x="0" y="6"/>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146"/>
            <p:cNvSpPr>
              <a:spLocks/>
            </p:cNvSpPr>
            <p:nvPr/>
          </p:nvSpPr>
          <p:spPr bwMode="auto">
            <a:xfrm>
              <a:off x="7351713" y="4003675"/>
              <a:ext cx="42863" cy="38100"/>
            </a:xfrm>
            <a:custGeom>
              <a:avLst/>
              <a:gdLst>
                <a:gd name="T0" fmla="*/ 4 w 27"/>
                <a:gd name="T1" fmla="*/ 1 h 24"/>
                <a:gd name="T2" fmla="*/ 22 w 27"/>
                <a:gd name="T3" fmla="*/ 0 h 24"/>
                <a:gd name="T4" fmla="*/ 22 w 27"/>
                <a:gd name="T5" fmla="*/ 0 h 24"/>
                <a:gd name="T6" fmla="*/ 24 w 27"/>
                <a:gd name="T7" fmla="*/ 1 h 24"/>
                <a:gd name="T8" fmla="*/ 26 w 27"/>
                <a:gd name="T9" fmla="*/ 4 h 24"/>
                <a:gd name="T10" fmla="*/ 27 w 27"/>
                <a:gd name="T11" fmla="*/ 19 h 24"/>
                <a:gd name="T12" fmla="*/ 27 w 27"/>
                <a:gd name="T13" fmla="*/ 19 h 24"/>
                <a:gd name="T14" fmla="*/ 26 w 27"/>
                <a:gd name="T15" fmla="*/ 21 h 24"/>
                <a:gd name="T16" fmla="*/ 23 w 27"/>
                <a:gd name="T17" fmla="*/ 23 h 24"/>
                <a:gd name="T18" fmla="*/ 6 w 27"/>
                <a:gd name="T19" fmla="*/ 24 h 24"/>
                <a:gd name="T20" fmla="*/ 6 w 27"/>
                <a:gd name="T21" fmla="*/ 24 h 24"/>
                <a:gd name="T22" fmla="*/ 3 w 27"/>
                <a:gd name="T23" fmla="*/ 23 h 24"/>
                <a:gd name="T24" fmla="*/ 1 w 27"/>
                <a:gd name="T25" fmla="*/ 20 h 24"/>
                <a:gd name="T26" fmla="*/ 0 w 27"/>
                <a:gd name="T27" fmla="*/ 5 h 24"/>
                <a:gd name="T28" fmla="*/ 0 w 27"/>
                <a:gd name="T29" fmla="*/ 5 h 24"/>
                <a:gd name="T30" fmla="*/ 1 w 27"/>
                <a:gd name="T31" fmla="*/ 3 h 24"/>
                <a:gd name="T32" fmla="*/ 4 w 27"/>
                <a:gd name="T33" fmla="*/ 1 h 24"/>
                <a:gd name="T34" fmla="*/ 4 w 27"/>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4" y="1"/>
                  </a:moveTo>
                  <a:lnTo>
                    <a:pt x="22" y="0"/>
                  </a:lnTo>
                  <a:lnTo>
                    <a:pt x="22" y="0"/>
                  </a:lnTo>
                  <a:lnTo>
                    <a:pt x="24" y="1"/>
                  </a:lnTo>
                  <a:lnTo>
                    <a:pt x="26" y="4"/>
                  </a:lnTo>
                  <a:lnTo>
                    <a:pt x="27" y="19"/>
                  </a:lnTo>
                  <a:lnTo>
                    <a:pt x="27" y="19"/>
                  </a:lnTo>
                  <a:lnTo>
                    <a:pt x="26" y="21"/>
                  </a:lnTo>
                  <a:lnTo>
                    <a:pt x="23" y="23"/>
                  </a:lnTo>
                  <a:lnTo>
                    <a:pt x="6" y="24"/>
                  </a:lnTo>
                  <a:lnTo>
                    <a:pt x="6" y="24"/>
                  </a:lnTo>
                  <a:lnTo>
                    <a:pt x="3" y="23"/>
                  </a:lnTo>
                  <a:lnTo>
                    <a:pt x="1" y="20"/>
                  </a:lnTo>
                  <a:lnTo>
                    <a:pt x="0" y="5"/>
                  </a:lnTo>
                  <a:lnTo>
                    <a:pt x="0" y="5"/>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147"/>
            <p:cNvSpPr>
              <a:spLocks/>
            </p:cNvSpPr>
            <p:nvPr/>
          </p:nvSpPr>
          <p:spPr bwMode="auto">
            <a:xfrm>
              <a:off x="7291388" y="4008438"/>
              <a:ext cx="47625" cy="38100"/>
            </a:xfrm>
            <a:custGeom>
              <a:avLst/>
              <a:gdLst>
                <a:gd name="T0" fmla="*/ 4 w 30"/>
                <a:gd name="T1" fmla="*/ 1 h 24"/>
                <a:gd name="T2" fmla="*/ 25 w 30"/>
                <a:gd name="T3" fmla="*/ 0 h 24"/>
                <a:gd name="T4" fmla="*/ 25 w 30"/>
                <a:gd name="T5" fmla="*/ 0 h 24"/>
                <a:gd name="T6" fmla="*/ 27 w 30"/>
                <a:gd name="T7" fmla="*/ 1 h 24"/>
                <a:gd name="T8" fmla="*/ 30 w 30"/>
                <a:gd name="T9" fmla="*/ 4 h 24"/>
                <a:gd name="T10" fmla="*/ 30 w 30"/>
                <a:gd name="T11" fmla="*/ 18 h 24"/>
                <a:gd name="T12" fmla="*/ 30 w 30"/>
                <a:gd name="T13" fmla="*/ 18 h 24"/>
                <a:gd name="T14" fmla="*/ 29 w 30"/>
                <a:gd name="T15" fmla="*/ 21 h 24"/>
                <a:gd name="T16" fmla="*/ 26 w 30"/>
                <a:gd name="T17" fmla="*/ 22 h 24"/>
                <a:gd name="T18" fmla="*/ 6 w 30"/>
                <a:gd name="T19" fmla="*/ 24 h 24"/>
                <a:gd name="T20" fmla="*/ 6 w 30"/>
                <a:gd name="T21" fmla="*/ 24 h 24"/>
                <a:gd name="T22" fmla="*/ 3 w 30"/>
                <a:gd name="T23" fmla="*/ 22 h 24"/>
                <a:gd name="T24" fmla="*/ 2 w 30"/>
                <a:gd name="T25" fmla="*/ 20 h 24"/>
                <a:gd name="T26" fmla="*/ 0 w 30"/>
                <a:gd name="T27" fmla="*/ 5 h 24"/>
                <a:gd name="T28" fmla="*/ 0 w 30"/>
                <a:gd name="T29" fmla="*/ 5 h 24"/>
                <a:gd name="T30" fmla="*/ 2 w 30"/>
                <a:gd name="T31" fmla="*/ 2 h 24"/>
                <a:gd name="T32" fmla="*/ 4 w 30"/>
                <a:gd name="T33" fmla="*/ 1 h 24"/>
                <a:gd name="T34" fmla="*/ 4 w 30"/>
                <a:gd name="T35"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4" y="1"/>
                  </a:moveTo>
                  <a:lnTo>
                    <a:pt x="25" y="0"/>
                  </a:lnTo>
                  <a:lnTo>
                    <a:pt x="25" y="0"/>
                  </a:lnTo>
                  <a:lnTo>
                    <a:pt x="27" y="1"/>
                  </a:lnTo>
                  <a:lnTo>
                    <a:pt x="30" y="4"/>
                  </a:lnTo>
                  <a:lnTo>
                    <a:pt x="30" y="18"/>
                  </a:lnTo>
                  <a:lnTo>
                    <a:pt x="30" y="18"/>
                  </a:lnTo>
                  <a:lnTo>
                    <a:pt x="29" y="21"/>
                  </a:lnTo>
                  <a:lnTo>
                    <a:pt x="26" y="22"/>
                  </a:lnTo>
                  <a:lnTo>
                    <a:pt x="6" y="24"/>
                  </a:lnTo>
                  <a:lnTo>
                    <a:pt x="6" y="24"/>
                  </a:lnTo>
                  <a:lnTo>
                    <a:pt x="3" y="22"/>
                  </a:lnTo>
                  <a:lnTo>
                    <a:pt x="2" y="20"/>
                  </a:lnTo>
                  <a:lnTo>
                    <a:pt x="0" y="5"/>
                  </a:lnTo>
                  <a:lnTo>
                    <a:pt x="0" y="5"/>
                  </a:lnTo>
                  <a:lnTo>
                    <a:pt x="2"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148"/>
            <p:cNvSpPr>
              <a:spLocks/>
            </p:cNvSpPr>
            <p:nvPr/>
          </p:nvSpPr>
          <p:spPr bwMode="auto">
            <a:xfrm>
              <a:off x="7986713" y="4011613"/>
              <a:ext cx="44450" cy="49213"/>
            </a:xfrm>
            <a:custGeom>
              <a:avLst/>
              <a:gdLst>
                <a:gd name="T0" fmla="*/ 4 w 28"/>
                <a:gd name="T1" fmla="*/ 2 h 31"/>
                <a:gd name="T2" fmla="*/ 23 w 28"/>
                <a:gd name="T3" fmla="*/ 0 h 31"/>
                <a:gd name="T4" fmla="*/ 23 w 28"/>
                <a:gd name="T5" fmla="*/ 0 h 31"/>
                <a:gd name="T6" fmla="*/ 25 w 28"/>
                <a:gd name="T7" fmla="*/ 2 h 31"/>
                <a:gd name="T8" fmla="*/ 27 w 28"/>
                <a:gd name="T9" fmla="*/ 6 h 31"/>
                <a:gd name="T10" fmla="*/ 28 w 28"/>
                <a:gd name="T11" fmla="*/ 26 h 31"/>
                <a:gd name="T12" fmla="*/ 28 w 28"/>
                <a:gd name="T13" fmla="*/ 26 h 31"/>
                <a:gd name="T14" fmla="*/ 27 w 28"/>
                <a:gd name="T15" fmla="*/ 29 h 31"/>
                <a:gd name="T16" fmla="*/ 24 w 28"/>
                <a:gd name="T17" fmla="*/ 31 h 31"/>
                <a:gd name="T18" fmla="*/ 6 w 28"/>
                <a:gd name="T19" fmla="*/ 31 h 31"/>
                <a:gd name="T20" fmla="*/ 6 w 28"/>
                <a:gd name="T21" fmla="*/ 31 h 31"/>
                <a:gd name="T22" fmla="*/ 2 w 28"/>
                <a:gd name="T23" fmla="*/ 30 h 31"/>
                <a:gd name="T24" fmla="*/ 1 w 28"/>
                <a:gd name="T25" fmla="*/ 27 h 31"/>
                <a:gd name="T26" fmla="*/ 0 w 28"/>
                <a:gd name="T27" fmla="*/ 7 h 31"/>
                <a:gd name="T28" fmla="*/ 0 w 28"/>
                <a:gd name="T29" fmla="*/ 7 h 31"/>
                <a:gd name="T30" fmla="*/ 1 w 28"/>
                <a:gd name="T31" fmla="*/ 3 h 31"/>
                <a:gd name="T32" fmla="*/ 4 w 28"/>
                <a:gd name="T33" fmla="*/ 2 h 31"/>
                <a:gd name="T34" fmla="*/ 4 w 28"/>
                <a:gd name="T35"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2"/>
                  </a:moveTo>
                  <a:lnTo>
                    <a:pt x="23" y="0"/>
                  </a:lnTo>
                  <a:lnTo>
                    <a:pt x="23" y="0"/>
                  </a:lnTo>
                  <a:lnTo>
                    <a:pt x="25" y="2"/>
                  </a:lnTo>
                  <a:lnTo>
                    <a:pt x="27" y="6"/>
                  </a:lnTo>
                  <a:lnTo>
                    <a:pt x="28" y="26"/>
                  </a:lnTo>
                  <a:lnTo>
                    <a:pt x="28" y="26"/>
                  </a:lnTo>
                  <a:lnTo>
                    <a:pt x="27" y="29"/>
                  </a:lnTo>
                  <a:lnTo>
                    <a:pt x="24" y="31"/>
                  </a:lnTo>
                  <a:lnTo>
                    <a:pt x="6" y="31"/>
                  </a:lnTo>
                  <a:lnTo>
                    <a:pt x="6" y="31"/>
                  </a:lnTo>
                  <a:lnTo>
                    <a:pt x="2" y="30"/>
                  </a:lnTo>
                  <a:lnTo>
                    <a:pt x="1" y="27"/>
                  </a:lnTo>
                  <a:lnTo>
                    <a:pt x="0" y="7"/>
                  </a:lnTo>
                  <a:lnTo>
                    <a:pt x="0" y="7"/>
                  </a:lnTo>
                  <a:lnTo>
                    <a:pt x="1"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149"/>
            <p:cNvSpPr>
              <a:spLocks/>
            </p:cNvSpPr>
            <p:nvPr/>
          </p:nvSpPr>
          <p:spPr bwMode="auto">
            <a:xfrm>
              <a:off x="7927975" y="4016375"/>
              <a:ext cx="47625" cy="49213"/>
            </a:xfrm>
            <a:custGeom>
              <a:avLst/>
              <a:gdLst>
                <a:gd name="T0" fmla="*/ 6 w 30"/>
                <a:gd name="T1" fmla="*/ 0 h 31"/>
                <a:gd name="T2" fmla="*/ 23 w 30"/>
                <a:gd name="T3" fmla="*/ 0 h 31"/>
                <a:gd name="T4" fmla="*/ 23 w 30"/>
                <a:gd name="T5" fmla="*/ 0 h 31"/>
                <a:gd name="T6" fmla="*/ 26 w 30"/>
                <a:gd name="T7" fmla="*/ 1 h 31"/>
                <a:gd name="T8" fmla="*/ 29 w 30"/>
                <a:gd name="T9" fmla="*/ 4 h 31"/>
                <a:gd name="T10" fmla="*/ 30 w 30"/>
                <a:gd name="T11" fmla="*/ 24 h 31"/>
                <a:gd name="T12" fmla="*/ 30 w 30"/>
                <a:gd name="T13" fmla="*/ 24 h 31"/>
                <a:gd name="T14" fmla="*/ 29 w 30"/>
                <a:gd name="T15" fmla="*/ 28 h 31"/>
                <a:gd name="T16" fmla="*/ 25 w 30"/>
                <a:gd name="T17" fmla="*/ 30 h 31"/>
                <a:gd name="T18" fmla="*/ 7 w 30"/>
                <a:gd name="T19" fmla="*/ 31 h 31"/>
                <a:gd name="T20" fmla="*/ 7 w 30"/>
                <a:gd name="T21" fmla="*/ 31 h 31"/>
                <a:gd name="T22" fmla="*/ 3 w 30"/>
                <a:gd name="T23" fmla="*/ 30 h 31"/>
                <a:gd name="T24" fmla="*/ 2 w 30"/>
                <a:gd name="T25" fmla="*/ 26 h 31"/>
                <a:gd name="T26" fmla="*/ 0 w 30"/>
                <a:gd name="T27" fmla="*/ 5 h 31"/>
                <a:gd name="T28" fmla="*/ 0 w 30"/>
                <a:gd name="T29" fmla="*/ 5 h 31"/>
                <a:gd name="T30" fmla="*/ 2 w 30"/>
                <a:gd name="T31" fmla="*/ 3 h 31"/>
                <a:gd name="T32" fmla="*/ 6 w 30"/>
                <a:gd name="T33" fmla="*/ 0 h 31"/>
                <a:gd name="T34" fmla="*/ 6 w 30"/>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6" y="0"/>
                  </a:moveTo>
                  <a:lnTo>
                    <a:pt x="23" y="0"/>
                  </a:lnTo>
                  <a:lnTo>
                    <a:pt x="23" y="0"/>
                  </a:lnTo>
                  <a:lnTo>
                    <a:pt x="26" y="1"/>
                  </a:lnTo>
                  <a:lnTo>
                    <a:pt x="29" y="4"/>
                  </a:lnTo>
                  <a:lnTo>
                    <a:pt x="30" y="24"/>
                  </a:lnTo>
                  <a:lnTo>
                    <a:pt x="30" y="24"/>
                  </a:lnTo>
                  <a:lnTo>
                    <a:pt x="29" y="28"/>
                  </a:lnTo>
                  <a:lnTo>
                    <a:pt x="25" y="30"/>
                  </a:lnTo>
                  <a:lnTo>
                    <a:pt x="7" y="31"/>
                  </a:lnTo>
                  <a:lnTo>
                    <a:pt x="7" y="31"/>
                  </a:lnTo>
                  <a:lnTo>
                    <a:pt x="3" y="30"/>
                  </a:lnTo>
                  <a:lnTo>
                    <a:pt x="2" y="26"/>
                  </a:lnTo>
                  <a:lnTo>
                    <a:pt x="0" y="5"/>
                  </a:lnTo>
                  <a:lnTo>
                    <a:pt x="0" y="5"/>
                  </a:lnTo>
                  <a:lnTo>
                    <a:pt x="2" y="3"/>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9" name="Freeform 150"/>
            <p:cNvSpPr>
              <a:spLocks/>
            </p:cNvSpPr>
            <p:nvPr/>
          </p:nvSpPr>
          <p:spPr bwMode="auto">
            <a:xfrm>
              <a:off x="7870825" y="4017963"/>
              <a:ext cx="47625" cy="49213"/>
            </a:xfrm>
            <a:custGeom>
              <a:avLst/>
              <a:gdLst>
                <a:gd name="T0" fmla="*/ 5 w 30"/>
                <a:gd name="T1" fmla="*/ 2 h 31"/>
                <a:gd name="T2" fmla="*/ 23 w 30"/>
                <a:gd name="T3" fmla="*/ 0 h 31"/>
                <a:gd name="T4" fmla="*/ 23 w 30"/>
                <a:gd name="T5" fmla="*/ 0 h 31"/>
                <a:gd name="T6" fmla="*/ 27 w 30"/>
                <a:gd name="T7" fmla="*/ 2 h 31"/>
                <a:gd name="T8" fmla="*/ 28 w 30"/>
                <a:gd name="T9" fmla="*/ 6 h 31"/>
                <a:gd name="T10" fmla="*/ 30 w 30"/>
                <a:gd name="T11" fmla="*/ 26 h 31"/>
                <a:gd name="T12" fmla="*/ 30 w 30"/>
                <a:gd name="T13" fmla="*/ 26 h 31"/>
                <a:gd name="T14" fmla="*/ 28 w 30"/>
                <a:gd name="T15" fmla="*/ 29 h 31"/>
                <a:gd name="T16" fmla="*/ 24 w 30"/>
                <a:gd name="T17" fmla="*/ 31 h 31"/>
                <a:gd name="T18" fmla="*/ 7 w 30"/>
                <a:gd name="T19" fmla="*/ 31 h 31"/>
                <a:gd name="T20" fmla="*/ 7 w 30"/>
                <a:gd name="T21" fmla="*/ 31 h 31"/>
                <a:gd name="T22" fmla="*/ 3 w 30"/>
                <a:gd name="T23" fmla="*/ 31 h 31"/>
                <a:gd name="T24" fmla="*/ 1 w 30"/>
                <a:gd name="T25" fmla="*/ 27 h 31"/>
                <a:gd name="T26" fmla="*/ 0 w 30"/>
                <a:gd name="T27" fmla="*/ 7 h 31"/>
                <a:gd name="T28" fmla="*/ 0 w 30"/>
                <a:gd name="T29" fmla="*/ 7 h 31"/>
                <a:gd name="T30" fmla="*/ 1 w 30"/>
                <a:gd name="T31" fmla="*/ 3 h 31"/>
                <a:gd name="T32" fmla="*/ 5 w 30"/>
                <a:gd name="T33" fmla="*/ 2 h 31"/>
                <a:gd name="T34" fmla="*/ 5 w 30"/>
                <a:gd name="T35"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2"/>
                  </a:moveTo>
                  <a:lnTo>
                    <a:pt x="23" y="0"/>
                  </a:lnTo>
                  <a:lnTo>
                    <a:pt x="23" y="0"/>
                  </a:lnTo>
                  <a:lnTo>
                    <a:pt x="27" y="2"/>
                  </a:lnTo>
                  <a:lnTo>
                    <a:pt x="28" y="6"/>
                  </a:lnTo>
                  <a:lnTo>
                    <a:pt x="30" y="26"/>
                  </a:lnTo>
                  <a:lnTo>
                    <a:pt x="30" y="26"/>
                  </a:lnTo>
                  <a:lnTo>
                    <a:pt x="28" y="29"/>
                  </a:lnTo>
                  <a:lnTo>
                    <a:pt x="24" y="31"/>
                  </a:lnTo>
                  <a:lnTo>
                    <a:pt x="7" y="31"/>
                  </a:lnTo>
                  <a:lnTo>
                    <a:pt x="7" y="31"/>
                  </a:lnTo>
                  <a:lnTo>
                    <a:pt x="3" y="31"/>
                  </a:lnTo>
                  <a:lnTo>
                    <a:pt x="1" y="27"/>
                  </a:lnTo>
                  <a:lnTo>
                    <a:pt x="0" y="7"/>
                  </a:lnTo>
                  <a:lnTo>
                    <a:pt x="0" y="7"/>
                  </a:lnTo>
                  <a:lnTo>
                    <a:pt x="1" y="3"/>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0" name="Freeform 151"/>
            <p:cNvSpPr>
              <a:spLocks/>
            </p:cNvSpPr>
            <p:nvPr/>
          </p:nvSpPr>
          <p:spPr bwMode="auto">
            <a:xfrm>
              <a:off x="7815263" y="4022725"/>
              <a:ext cx="44450" cy="49213"/>
            </a:xfrm>
            <a:custGeom>
              <a:avLst/>
              <a:gdLst>
                <a:gd name="T0" fmla="*/ 4 w 28"/>
                <a:gd name="T1" fmla="*/ 1 h 31"/>
                <a:gd name="T2" fmla="*/ 21 w 28"/>
                <a:gd name="T3" fmla="*/ 0 h 31"/>
                <a:gd name="T4" fmla="*/ 21 w 28"/>
                <a:gd name="T5" fmla="*/ 0 h 31"/>
                <a:gd name="T6" fmla="*/ 25 w 28"/>
                <a:gd name="T7" fmla="*/ 1 h 31"/>
                <a:gd name="T8" fmla="*/ 27 w 28"/>
                <a:gd name="T9" fmla="*/ 4 h 31"/>
                <a:gd name="T10" fmla="*/ 28 w 28"/>
                <a:gd name="T11" fmla="*/ 24 h 31"/>
                <a:gd name="T12" fmla="*/ 28 w 28"/>
                <a:gd name="T13" fmla="*/ 24 h 31"/>
                <a:gd name="T14" fmla="*/ 27 w 28"/>
                <a:gd name="T15" fmla="*/ 28 h 31"/>
                <a:gd name="T16" fmla="*/ 24 w 28"/>
                <a:gd name="T17" fmla="*/ 30 h 31"/>
                <a:gd name="T18" fmla="*/ 5 w 28"/>
                <a:gd name="T19" fmla="*/ 31 h 31"/>
                <a:gd name="T20" fmla="*/ 5 w 28"/>
                <a:gd name="T21" fmla="*/ 31 h 31"/>
                <a:gd name="T22" fmla="*/ 2 w 28"/>
                <a:gd name="T23" fmla="*/ 30 h 31"/>
                <a:gd name="T24" fmla="*/ 0 w 28"/>
                <a:gd name="T25" fmla="*/ 27 h 31"/>
                <a:gd name="T26" fmla="*/ 0 w 28"/>
                <a:gd name="T27" fmla="*/ 5 h 31"/>
                <a:gd name="T28" fmla="*/ 0 w 28"/>
                <a:gd name="T29" fmla="*/ 5 h 31"/>
                <a:gd name="T30" fmla="*/ 0 w 28"/>
                <a:gd name="T31" fmla="*/ 3 h 31"/>
                <a:gd name="T32" fmla="*/ 4 w 28"/>
                <a:gd name="T33" fmla="*/ 1 h 31"/>
                <a:gd name="T34" fmla="*/ 4 w 28"/>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1"/>
                  </a:moveTo>
                  <a:lnTo>
                    <a:pt x="21" y="0"/>
                  </a:lnTo>
                  <a:lnTo>
                    <a:pt x="21" y="0"/>
                  </a:lnTo>
                  <a:lnTo>
                    <a:pt x="25" y="1"/>
                  </a:lnTo>
                  <a:lnTo>
                    <a:pt x="27" y="4"/>
                  </a:lnTo>
                  <a:lnTo>
                    <a:pt x="28" y="24"/>
                  </a:lnTo>
                  <a:lnTo>
                    <a:pt x="28" y="24"/>
                  </a:lnTo>
                  <a:lnTo>
                    <a:pt x="27" y="28"/>
                  </a:lnTo>
                  <a:lnTo>
                    <a:pt x="24" y="30"/>
                  </a:lnTo>
                  <a:lnTo>
                    <a:pt x="5" y="31"/>
                  </a:lnTo>
                  <a:lnTo>
                    <a:pt x="5" y="31"/>
                  </a:lnTo>
                  <a:lnTo>
                    <a:pt x="2" y="30"/>
                  </a:lnTo>
                  <a:lnTo>
                    <a:pt x="0" y="27"/>
                  </a:lnTo>
                  <a:lnTo>
                    <a:pt x="0" y="5"/>
                  </a:lnTo>
                  <a:lnTo>
                    <a:pt x="0" y="5"/>
                  </a:lnTo>
                  <a:lnTo>
                    <a:pt x="0"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1" name="Freeform 152"/>
            <p:cNvSpPr>
              <a:spLocks/>
            </p:cNvSpPr>
            <p:nvPr/>
          </p:nvSpPr>
          <p:spPr bwMode="auto">
            <a:xfrm>
              <a:off x="7756525" y="4024313"/>
              <a:ext cx="46038" cy="52388"/>
            </a:xfrm>
            <a:custGeom>
              <a:avLst/>
              <a:gdLst>
                <a:gd name="T0" fmla="*/ 4 w 29"/>
                <a:gd name="T1" fmla="*/ 2 h 33"/>
                <a:gd name="T2" fmla="*/ 22 w 29"/>
                <a:gd name="T3" fmla="*/ 0 h 33"/>
                <a:gd name="T4" fmla="*/ 22 w 29"/>
                <a:gd name="T5" fmla="*/ 0 h 33"/>
                <a:gd name="T6" fmla="*/ 26 w 29"/>
                <a:gd name="T7" fmla="*/ 2 h 33"/>
                <a:gd name="T8" fmla="*/ 27 w 29"/>
                <a:gd name="T9" fmla="*/ 6 h 33"/>
                <a:gd name="T10" fmla="*/ 29 w 29"/>
                <a:gd name="T11" fmla="*/ 26 h 33"/>
                <a:gd name="T12" fmla="*/ 29 w 29"/>
                <a:gd name="T13" fmla="*/ 26 h 33"/>
                <a:gd name="T14" fmla="*/ 27 w 29"/>
                <a:gd name="T15" fmla="*/ 30 h 33"/>
                <a:gd name="T16" fmla="*/ 25 w 29"/>
                <a:gd name="T17" fmla="*/ 31 h 33"/>
                <a:gd name="T18" fmla="*/ 7 w 29"/>
                <a:gd name="T19" fmla="*/ 33 h 33"/>
                <a:gd name="T20" fmla="*/ 7 w 29"/>
                <a:gd name="T21" fmla="*/ 33 h 33"/>
                <a:gd name="T22" fmla="*/ 3 w 29"/>
                <a:gd name="T23" fmla="*/ 31 h 33"/>
                <a:gd name="T24" fmla="*/ 2 w 29"/>
                <a:gd name="T25" fmla="*/ 27 h 33"/>
                <a:gd name="T26" fmla="*/ 0 w 29"/>
                <a:gd name="T27" fmla="*/ 7 h 33"/>
                <a:gd name="T28" fmla="*/ 0 w 29"/>
                <a:gd name="T29" fmla="*/ 7 h 33"/>
                <a:gd name="T30" fmla="*/ 2 w 29"/>
                <a:gd name="T31" fmla="*/ 3 h 33"/>
                <a:gd name="T32" fmla="*/ 4 w 29"/>
                <a:gd name="T33" fmla="*/ 2 h 33"/>
                <a:gd name="T34" fmla="*/ 4 w 29"/>
                <a:gd name="T3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3">
                  <a:moveTo>
                    <a:pt x="4" y="2"/>
                  </a:moveTo>
                  <a:lnTo>
                    <a:pt x="22" y="0"/>
                  </a:lnTo>
                  <a:lnTo>
                    <a:pt x="22" y="0"/>
                  </a:lnTo>
                  <a:lnTo>
                    <a:pt x="26" y="2"/>
                  </a:lnTo>
                  <a:lnTo>
                    <a:pt x="27" y="6"/>
                  </a:lnTo>
                  <a:lnTo>
                    <a:pt x="29" y="26"/>
                  </a:lnTo>
                  <a:lnTo>
                    <a:pt x="29" y="26"/>
                  </a:lnTo>
                  <a:lnTo>
                    <a:pt x="27" y="30"/>
                  </a:lnTo>
                  <a:lnTo>
                    <a:pt x="25" y="31"/>
                  </a:lnTo>
                  <a:lnTo>
                    <a:pt x="7" y="33"/>
                  </a:lnTo>
                  <a:lnTo>
                    <a:pt x="7" y="33"/>
                  </a:lnTo>
                  <a:lnTo>
                    <a:pt x="3" y="31"/>
                  </a:lnTo>
                  <a:lnTo>
                    <a:pt x="2" y="27"/>
                  </a:lnTo>
                  <a:lnTo>
                    <a:pt x="0" y="7"/>
                  </a:lnTo>
                  <a:lnTo>
                    <a:pt x="0" y="7"/>
                  </a:lnTo>
                  <a:lnTo>
                    <a:pt x="2"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2" name="Freeform 153"/>
            <p:cNvSpPr>
              <a:spLocks/>
            </p:cNvSpPr>
            <p:nvPr/>
          </p:nvSpPr>
          <p:spPr bwMode="auto">
            <a:xfrm>
              <a:off x="7699375" y="4029075"/>
              <a:ext cx="47625" cy="49213"/>
            </a:xfrm>
            <a:custGeom>
              <a:avLst/>
              <a:gdLst>
                <a:gd name="T0" fmla="*/ 4 w 30"/>
                <a:gd name="T1" fmla="*/ 1 h 31"/>
                <a:gd name="T2" fmla="*/ 23 w 30"/>
                <a:gd name="T3" fmla="*/ 0 h 31"/>
                <a:gd name="T4" fmla="*/ 23 w 30"/>
                <a:gd name="T5" fmla="*/ 0 h 31"/>
                <a:gd name="T6" fmla="*/ 25 w 30"/>
                <a:gd name="T7" fmla="*/ 1 h 31"/>
                <a:gd name="T8" fmla="*/ 28 w 30"/>
                <a:gd name="T9" fmla="*/ 4 h 31"/>
                <a:gd name="T10" fmla="*/ 30 w 30"/>
                <a:gd name="T11" fmla="*/ 24 h 31"/>
                <a:gd name="T12" fmla="*/ 30 w 30"/>
                <a:gd name="T13" fmla="*/ 24 h 31"/>
                <a:gd name="T14" fmla="*/ 28 w 30"/>
                <a:gd name="T15" fmla="*/ 28 h 31"/>
                <a:gd name="T16" fmla="*/ 24 w 30"/>
                <a:gd name="T17" fmla="*/ 30 h 31"/>
                <a:gd name="T18" fmla="*/ 7 w 30"/>
                <a:gd name="T19" fmla="*/ 31 h 31"/>
                <a:gd name="T20" fmla="*/ 7 w 30"/>
                <a:gd name="T21" fmla="*/ 31 h 31"/>
                <a:gd name="T22" fmla="*/ 3 w 30"/>
                <a:gd name="T23" fmla="*/ 30 h 31"/>
                <a:gd name="T24" fmla="*/ 1 w 30"/>
                <a:gd name="T25" fmla="*/ 27 h 31"/>
                <a:gd name="T26" fmla="*/ 0 w 30"/>
                <a:gd name="T27" fmla="*/ 7 h 31"/>
                <a:gd name="T28" fmla="*/ 0 w 30"/>
                <a:gd name="T29" fmla="*/ 7 h 31"/>
                <a:gd name="T30" fmla="*/ 1 w 30"/>
                <a:gd name="T31" fmla="*/ 3 h 31"/>
                <a:gd name="T32" fmla="*/ 4 w 30"/>
                <a:gd name="T33" fmla="*/ 1 h 31"/>
                <a:gd name="T34" fmla="*/ 4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4" y="1"/>
                  </a:moveTo>
                  <a:lnTo>
                    <a:pt x="23" y="0"/>
                  </a:lnTo>
                  <a:lnTo>
                    <a:pt x="23" y="0"/>
                  </a:lnTo>
                  <a:lnTo>
                    <a:pt x="25" y="1"/>
                  </a:lnTo>
                  <a:lnTo>
                    <a:pt x="28" y="4"/>
                  </a:lnTo>
                  <a:lnTo>
                    <a:pt x="30" y="24"/>
                  </a:lnTo>
                  <a:lnTo>
                    <a:pt x="30" y="24"/>
                  </a:lnTo>
                  <a:lnTo>
                    <a:pt x="28" y="28"/>
                  </a:lnTo>
                  <a:lnTo>
                    <a:pt x="24" y="30"/>
                  </a:lnTo>
                  <a:lnTo>
                    <a:pt x="7" y="31"/>
                  </a:lnTo>
                  <a:lnTo>
                    <a:pt x="7" y="31"/>
                  </a:lnTo>
                  <a:lnTo>
                    <a:pt x="3" y="30"/>
                  </a:lnTo>
                  <a:lnTo>
                    <a:pt x="1" y="27"/>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 name="Freeform 154"/>
            <p:cNvSpPr>
              <a:spLocks/>
            </p:cNvSpPr>
            <p:nvPr/>
          </p:nvSpPr>
          <p:spPr bwMode="auto">
            <a:xfrm>
              <a:off x="7640638" y="4030663"/>
              <a:ext cx="47625" cy="52388"/>
            </a:xfrm>
            <a:custGeom>
              <a:avLst/>
              <a:gdLst>
                <a:gd name="T0" fmla="*/ 6 w 30"/>
                <a:gd name="T1" fmla="*/ 2 h 33"/>
                <a:gd name="T2" fmla="*/ 23 w 30"/>
                <a:gd name="T3" fmla="*/ 0 h 33"/>
                <a:gd name="T4" fmla="*/ 23 w 30"/>
                <a:gd name="T5" fmla="*/ 0 h 33"/>
                <a:gd name="T6" fmla="*/ 27 w 30"/>
                <a:gd name="T7" fmla="*/ 2 h 33"/>
                <a:gd name="T8" fmla="*/ 29 w 30"/>
                <a:gd name="T9" fmla="*/ 6 h 33"/>
                <a:gd name="T10" fmla="*/ 30 w 30"/>
                <a:gd name="T11" fmla="*/ 26 h 33"/>
                <a:gd name="T12" fmla="*/ 30 w 30"/>
                <a:gd name="T13" fmla="*/ 26 h 33"/>
                <a:gd name="T14" fmla="*/ 29 w 30"/>
                <a:gd name="T15" fmla="*/ 30 h 33"/>
                <a:gd name="T16" fmla="*/ 25 w 30"/>
                <a:gd name="T17" fmla="*/ 31 h 33"/>
                <a:gd name="T18" fmla="*/ 7 w 30"/>
                <a:gd name="T19" fmla="*/ 33 h 33"/>
                <a:gd name="T20" fmla="*/ 7 w 30"/>
                <a:gd name="T21" fmla="*/ 33 h 33"/>
                <a:gd name="T22" fmla="*/ 3 w 30"/>
                <a:gd name="T23" fmla="*/ 31 h 33"/>
                <a:gd name="T24" fmla="*/ 2 w 30"/>
                <a:gd name="T25" fmla="*/ 27 h 33"/>
                <a:gd name="T26" fmla="*/ 0 w 30"/>
                <a:gd name="T27" fmla="*/ 7 h 33"/>
                <a:gd name="T28" fmla="*/ 0 w 30"/>
                <a:gd name="T29" fmla="*/ 7 h 33"/>
                <a:gd name="T30" fmla="*/ 2 w 30"/>
                <a:gd name="T31" fmla="*/ 3 h 33"/>
                <a:gd name="T32" fmla="*/ 6 w 30"/>
                <a:gd name="T33" fmla="*/ 2 h 33"/>
                <a:gd name="T34" fmla="*/ 6 w 30"/>
                <a:gd name="T3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3">
                  <a:moveTo>
                    <a:pt x="6" y="2"/>
                  </a:moveTo>
                  <a:lnTo>
                    <a:pt x="23" y="0"/>
                  </a:lnTo>
                  <a:lnTo>
                    <a:pt x="23" y="0"/>
                  </a:lnTo>
                  <a:lnTo>
                    <a:pt x="27" y="2"/>
                  </a:lnTo>
                  <a:lnTo>
                    <a:pt x="29" y="6"/>
                  </a:lnTo>
                  <a:lnTo>
                    <a:pt x="30" y="26"/>
                  </a:lnTo>
                  <a:lnTo>
                    <a:pt x="30" y="26"/>
                  </a:lnTo>
                  <a:lnTo>
                    <a:pt x="29" y="30"/>
                  </a:lnTo>
                  <a:lnTo>
                    <a:pt x="25" y="31"/>
                  </a:lnTo>
                  <a:lnTo>
                    <a:pt x="7" y="33"/>
                  </a:lnTo>
                  <a:lnTo>
                    <a:pt x="7" y="33"/>
                  </a:lnTo>
                  <a:lnTo>
                    <a:pt x="3" y="31"/>
                  </a:lnTo>
                  <a:lnTo>
                    <a:pt x="2" y="27"/>
                  </a:lnTo>
                  <a:lnTo>
                    <a:pt x="0" y="7"/>
                  </a:lnTo>
                  <a:lnTo>
                    <a:pt x="0" y="7"/>
                  </a:lnTo>
                  <a:lnTo>
                    <a:pt x="2" y="3"/>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 name="Freeform 155"/>
            <p:cNvSpPr>
              <a:spLocks/>
            </p:cNvSpPr>
            <p:nvPr/>
          </p:nvSpPr>
          <p:spPr bwMode="auto">
            <a:xfrm>
              <a:off x="7583488" y="4035425"/>
              <a:ext cx="47625" cy="49213"/>
            </a:xfrm>
            <a:custGeom>
              <a:avLst/>
              <a:gdLst>
                <a:gd name="T0" fmla="*/ 5 w 30"/>
                <a:gd name="T1" fmla="*/ 1 h 31"/>
                <a:gd name="T2" fmla="*/ 23 w 30"/>
                <a:gd name="T3" fmla="*/ 0 h 31"/>
                <a:gd name="T4" fmla="*/ 23 w 30"/>
                <a:gd name="T5" fmla="*/ 0 h 31"/>
                <a:gd name="T6" fmla="*/ 27 w 30"/>
                <a:gd name="T7" fmla="*/ 1 h 31"/>
                <a:gd name="T8" fmla="*/ 28 w 30"/>
                <a:gd name="T9" fmla="*/ 5 h 31"/>
                <a:gd name="T10" fmla="*/ 30 w 30"/>
                <a:gd name="T11" fmla="*/ 26 h 31"/>
                <a:gd name="T12" fmla="*/ 30 w 30"/>
                <a:gd name="T13" fmla="*/ 26 h 31"/>
                <a:gd name="T14" fmla="*/ 28 w 30"/>
                <a:gd name="T15" fmla="*/ 28 h 31"/>
                <a:gd name="T16" fmla="*/ 26 w 30"/>
                <a:gd name="T17" fmla="*/ 31 h 31"/>
                <a:gd name="T18" fmla="*/ 7 w 30"/>
                <a:gd name="T19" fmla="*/ 31 h 31"/>
                <a:gd name="T20" fmla="*/ 7 w 30"/>
                <a:gd name="T21" fmla="*/ 31 h 31"/>
                <a:gd name="T22" fmla="*/ 4 w 30"/>
                <a:gd name="T23" fmla="*/ 30 h 31"/>
                <a:gd name="T24" fmla="*/ 1 w 30"/>
                <a:gd name="T25" fmla="*/ 27 h 31"/>
                <a:gd name="T26" fmla="*/ 0 w 30"/>
                <a:gd name="T27" fmla="*/ 7 h 31"/>
                <a:gd name="T28" fmla="*/ 0 w 30"/>
                <a:gd name="T29" fmla="*/ 7 h 31"/>
                <a:gd name="T30" fmla="*/ 1 w 30"/>
                <a:gd name="T31" fmla="*/ 3 h 31"/>
                <a:gd name="T32" fmla="*/ 5 w 30"/>
                <a:gd name="T33" fmla="*/ 1 h 31"/>
                <a:gd name="T34" fmla="*/ 5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1"/>
                  </a:moveTo>
                  <a:lnTo>
                    <a:pt x="23" y="0"/>
                  </a:lnTo>
                  <a:lnTo>
                    <a:pt x="23" y="0"/>
                  </a:lnTo>
                  <a:lnTo>
                    <a:pt x="27" y="1"/>
                  </a:lnTo>
                  <a:lnTo>
                    <a:pt x="28" y="5"/>
                  </a:lnTo>
                  <a:lnTo>
                    <a:pt x="30" y="26"/>
                  </a:lnTo>
                  <a:lnTo>
                    <a:pt x="30" y="26"/>
                  </a:lnTo>
                  <a:lnTo>
                    <a:pt x="28" y="28"/>
                  </a:lnTo>
                  <a:lnTo>
                    <a:pt x="26" y="31"/>
                  </a:lnTo>
                  <a:lnTo>
                    <a:pt x="7" y="31"/>
                  </a:lnTo>
                  <a:lnTo>
                    <a:pt x="7" y="31"/>
                  </a:lnTo>
                  <a:lnTo>
                    <a:pt x="4" y="30"/>
                  </a:lnTo>
                  <a:lnTo>
                    <a:pt x="1" y="27"/>
                  </a:lnTo>
                  <a:lnTo>
                    <a:pt x="0" y="7"/>
                  </a:lnTo>
                  <a:lnTo>
                    <a:pt x="0" y="7"/>
                  </a:lnTo>
                  <a:lnTo>
                    <a:pt x="1"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156"/>
            <p:cNvSpPr>
              <a:spLocks/>
            </p:cNvSpPr>
            <p:nvPr/>
          </p:nvSpPr>
          <p:spPr bwMode="auto">
            <a:xfrm>
              <a:off x="7527925" y="4040188"/>
              <a:ext cx="44450" cy="49213"/>
            </a:xfrm>
            <a:custGeom>
              <a:avLst/>
              <a:gdLst>
                <a:gd name="T0" fmla="*/ 4 w 28"/>
                <a:gd name="T1" fmla="*/ 0 h 31"/>
                <a:gd name="T2" fmla="*/ 21 w 28"/>
                <a:gd name="T3" fmla="*/ 0 h 31"/>
                <a:gd name="T4" fmla="*/ 21 w 28"/>
                <a:gd name="T5" fmla="*/ 0 h 31"/>
                <a:gd name="T6" fmla="*/ 25 w 28"/>
                <a:gd name="T7" fmla="*/ 1 h 31"/>
                <a:gd name="T8" fmla="*/ 27 w 28"/>
                <a:gd name="T9" fmla="*/ 4 h 31"/>
                <a:gd name="T10" fmla="*/ 28 w 28"/>
                <a:gd name="T11" fmla="*/ 24 h 31"/>
                <a:gd name="T12" fmla="*/ 28 w 28"/>
                <a:gd name="T13" fmla="*/ 24 h 31"/>
                <a:gd name="T14" fmla="*/ 27 w 28"/>
                <a:gd name="T15" fmla="*/ 28 h 31"/>
                <a:gd name="T16" fmla="*/ 24 w 28"/>
                <a:gd name="T17" fmla="*/ 29 h 31"/>
                <a:gd name="T18" fmla="*/ 7 w 28"/>
                <a:gd name="T19" fmla="*/ 31 h 31"/>
                <a:gd name="T20" fmla="*/ 7 w 28"/>
                <a:gd name="T21" fmla="*/ 31 h 31"/>
                <a:gd name="T22" fmla="*/ 3 w 28"/>
                <a:gd name="T23" fmla="*/ 29 h 31"/>
                <a:gd name="T24" fmla="*/ 1 w 28"/>
                <a:gd name="T25" fmla="*/ 25 h 31"/>
                <a:gd name="T26" fmla="*/ 0 w 28"/>
                <a:gd name="T27" fmla="*/ 5 h 31"/>
                <a:gd name="T28" fmla="*/ 0 w 28"/>
                <a:gd name="T29" fmla="*/ 5 h 31"/>
                <a:gd name="T30" fmla="*/ 1 w 28"/>
                <a:gd name="T31" fmla="*/ 2 h 31"/>
                <a:gd name="T32" fmla="*/ 4 w 28"/>
                <a:gd name="T33" fmla="*/ 0 h 31"/>
                <a:gd name="T34" fmla="*/ 4 w 28"/>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4" y="0"/>
                  </a:moveTo>
                  <a:lnTo>
                    <a:pt x="21" y="0"/>
                  </a:lnTo>
                  <a:lnTo>
                    <a:pt x="21" y="0"/>
                  </a:lnTo>
                  <a:lnTo>
                    <a:pt x="25" y="1"/>
                  </a:lnTo>
                  <a:lnTo>
                    <a:pt x="27" y="4"/>
                  </a:lnTo>
                  <a:lnTo>
                    <a:pt x="28" y="24"/>
                  </a:lnTo>
                  <a:lnTo>
                    <a:pt x="28" y="24"/>
                  </a:lnTo>
                  <a:lnTo>
                    <a:pt x="27" y="28"/>
                  </a:lnTo>
                  <a:lnTo>
                    <a:pt x="24" y="29"/>
                  </a:lnTo>
                  <a:lnTo>
                    <a:pt x="7" y="31"/>
                  </a:lnTo>
                  <a:lnTo>
                    <a:pt x="7" y="31"/>
                  </a:lnTo>
                  <a:lnTo>
                    <a:pt x="3" y="29"/>
                  </a:lnTo>
                  <a:lnTo>
                    <a:pt x="1" y="25"/>
                  </a:lnTo>
                  <a:lnTo>
                    <a:pt x="0" y="5"/>
                  </a:lnTo>
                  <a:lnTo>
                    <a:pt x="0" y="5"/>
                  </a:lnTo>
                  <a:lnTo>
                    <a:pt x="1" y="2"/>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157"/>
            <p:cNvSpPr>
              <a:spLocks/>
            </p:cNvSpPr>
            <p:nvPr/>
          </p:nvSpPr>
          <p:spPr bwMode="auto">
            <a:xfrm>
              <a:off x="7469188" y="4041775"/>
              <a:ext cx="46038" cy="49213"/>
            </a:xfrm>
            <a:custGeom>
              <a:avLst/>
              <a:gdLst>
                <a:gd name="T0" fmla="*/ 4 w 29"/>
                <a:gd name="T1" fmla="*/ 1 h 31"/>
                <a:gd name="T2" fmla="*/ 23 w 29"/>
                <a:gd name="T3" fmla="*/ 0 h 31"/>
                <a:gd name="T4" fmla="*/ 23 w 29"/>
                <a:gd name="T5" fmla="*/ 0 h 31"/>
                <a:gd name="T6" fmla="*/ 26 w 29"/>
                <a:gd name="T7" fmla="*/ 1 h 31"/>
                <a:gd name="T8" fmla="*/ 29 w 29"/>
                <a:gd name="T9" fmla="*/ 6 h 31"/>
                <a:gd name="T10" fmla="*/ 29 w 29"/>
                <a:gd name="T11" fmla="*/ 26 h 31"/>
                <a:gd name="T12" fmla="*/ 29 w 29"/>
                <a:gd name="T13" fmla="*/ 26 h 31"/>
                <a:gd name="T14" fmla="*/ 29 w 29"/>
                <a:gd name="T15" fmla="*/ 28 h 31"/>
                <a:gd name="T16" fmla="*/ 25 w 29"/>
                <a:gd name="T17" fmla="*/ 31 h 31"/>
                <a:gd name="T18" fmla="*/ 7 w 29"/>
                <a:gd name="T19" fmla="*/ 31 h 31"/>
                <a:gd name="T20" fmla="*/ 7 w 29"/>
                <a:gd name="T21" fmla="*/ 31 h 31"/>
                <a:gd name="T22" fmla="*/ 3 w 29"/>
                <a:gd name="T23" fmla="*/ 30 h 31"/>
                <a:gd name="T24" fmla="*/ 2 w 29"/>
                <a:gd name="T25" fmla="*/ 27 h 31"/>
                <a:gd name="T26" fmla="*/ 0 w 29"/>
                <a:gd name="T27" fmla="*/ 7 h 31"/>
                <a:gd name="T28" fmla="*/ 0 w 29"/>
                <a:gd name="T29" fmla="*/ 7 h 31"/>
                <a:gd name="T30" fmla="*/ 2 w 29"/>
                <a:gd name="T31" fmla="*/ 3 h 31"/>
                <a:gd name="T32" fmla="*/ 4 w 29"/>
                <a:gd name="T33" fmla="*/ 1 h 31"/>
                <a:gd name="T34" fmla="*/ 4 w 29"/>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4" y="1"/>
                  </a:moveTo>
                  <a:lnTo>
                    <a:pt x="23" y="0"/>
                  </a:lnTo>
                  <a:lnTo>
                    <a:pt x="23" y="0"/>
                  </a:lnTo>
                  <a:lnTo>
                    <a:pt x="26" y="1"/>
                  </a:lnTo>
                  <a:lnTo>
                    <a:pt x="29" y="6"/>
                  </a:lnTo>
                  <a:lnTo>
                    <a:pt x="29" y="26"/>
                  </a:lnTo>
                  <a:lnTo>
                    <a:pt x="29" y="26"/>
                  </a:lnTo>
                  <a:lnTo>
                    <a:pt x="29" y="28"/>
                  </a:lnTo>
                  <a:lnTo>
                    <a:pt x="25" y="31"/>
                  </a:lnTo>
                  <a:lnTo>
                    <a:pt x="7" y="31"/>
                  </a:lnTo>
                  <a:lnTo>
                    <a:pt x="7" y="31"/>
                  </a:lnTo>
                  <a:lnTo>
                    <a:pt x="3" y="30"/>
                  </a:lnTo>
                  <a:lnTo>
                    <a:pt x="2" y="27"/>
                  </a:lnTo>
                  <a:lnTo>
                    <a:pt x="0" y="7"/>
                  </a:lnTo>
                  <a:lnTo>
                    <a:pt x="0" y="7"/>
                  </a:lnTo>
                  <a:lnTo>
                    <a:pt x="2"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158"/>
            <p:cNvSpPr>
              <a:spLocks/>
            </p:cNvSpPr>
            <p:nvPr/>
          </p:nvSpPr>
          <p:spPr bwMode="auto">
            <a:xfrm>
              <a:off x="7412038" y="4046538"/>
              <a:ext cx="47625" cy="49213"/>
            </a:xfrm>
            <a:custGeom>
              <a:avLst/>
              <a:gdLst>
                <a:gd name="T0" fmla="*/ 5 w 30"/>
                <a:gd name="T1" fmla="*/ 0 h 31"/>
                <a:gd name="T2" fmla="*/ 23 w 30"/>
                <a:gd name="T3" fmla="*/ 0 h 31"/>
                <a:gd name="T4" fmla="*/ 23 w 30"/>
                <a:gd name="T5" fmla="*/ 0 h 31"/>
                <a:gd name="T6" fmla="*/ 27 w 30"/>
                <a:gd name="T7" fmla="*/ 1 h 31"/>
                <a:gd name="T8" fmla="*/ 28 w 30"/>
                <a:gd name="T9" fmla="*/ 4 h 31"/>
                <a:gd name="T10" fmla="*/ 30 w 30"/>
                <a:gd name="T11" fmla="*/ 24 h 31"/>
                <a:gd name="T12" fmla="*/ 30 w 30"/>
                <a:gd name="T13" fmla="*/ 24 h 31"/>
                <a:gd name="T14" fmla="*/ 28 w 30"/>
                <a:gd name="T15" fmla="*/ 28 h 31"/>
                <a:gd name="T16" fmla="*/ 24 w 30"/>
                <a:gd name="T17" fmla="*/ 30 h 31"/>
                <a:gd name="T18" fmla="*/ 7 w 30"/>
                <a:gd name="T19" fmla="*/ 31 h 31"/>
                <a:gd name="T20" fmla="*/ 7 w 30"/>
                <a:gd name="T21" fmla="*/ 31 h 31"/>
                <a:gd name="T22" fmla="*/ 3 w 30"/>
                <a:gd name="T23" fmla="*/ 30 h 31"/>
                <a:gd name="T24" fmla="*/ 1 w 30"/>
                <a:gd name="T25" fmla="*/ 25 h 31"/>
                <a:gd name="T26" fmla="*/ 0 w 30"/>
                <a:gd name="T27" fmla="*/ 5 h 31"/>
                <a:gd name="T28" fmla="*/ 0 w 30"/>
                <a:gd name="T29" fmla="*/ 5 h 31"/>
                <a:gd name="T30" fmla="*/ 1 w 30"/>
                <a:gd name="T31" fmla="*/ 3 h 31"/>
                <a:gd name="T32" fmla="*/ 5 w 30"/>
                <a:gd name="T33" fmla="*/ 0 h 31"/>
                <a:gd name="T34" fmla="*/ 5 w 30"/>
                <a:gd name="T3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5" y="0"/>
                  </a:moveTo>
                  <a:lnTo>
                    <a:pt x="23" y="0"/>
                  </a:lnTo>
                  <a:lnTo>
                    <a:pt x="23" y="0"/>
                  </a:lnTo>
                  <a:lnTo>
                    <a:pt x="27" y="1"/>
                  </a:lnTo>
                  <a:lnTo>
                    <a:pt x="28" y="4"/>
                  </a:lnTo>
                  <a:lnTo>
                    <a:pt x="30" y="24"/>
                  </a:lnTo>
                  <a:lnTo>
                    <a:pt x="30" y="24"/>
                  </a:lnTo>
                  <a:lnTo>
                    <a:pt x="28" y="28"/>
                  </a:lnTo>
                  <a:lnTo>
                    <a:pt x="24" y="30"/>
                  </a:lnTo>
                  <a:lnTo>
                    <a:pt x="7" y="31"/>
                  </a:lnTo>
                  <a:lnTo>
                    <a:pt x="7" y="31"/>
                  </a:lnTo>
                  <a:lnTo>
                    <a:pt x="3" y="30"/>
                  </a:lnTo>
                  <a:lnTo>
                    <a:pt x="1" y="25"/>
                  </a:lnTo>
                  <a:lnTo>
                    <a:pt x="0" y="5"/>
                  </a:lnTo>
                  <a:lnTo>
                    <a:pt x="0" y="5"/>
                  </a:lnTo>
                  <a:lnTo>
                    <a:pt x="1" y="3"/>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8" name="Freeform 159"/>
            <p:cNvSpPr>
              <a:spLocks/>
            </p:cNvSpPr>
            <p:nvPr/>
          </p:nvSpPr>
          <p:spPr bwMode="auto">
            <a:xfrm>
              <a:off x="7353300" y="4048125"/>
              <a:ext cx="47625" cy="52388"/>
            </a:xfrm>
            <a:custGeom>
              <a:avLst/>
              <a:gdLst>
                <a:gd name="T0" fmla="*/ 6 w 30"/>
                <a:gd name="T1" fmla="*/ 2 h 33"/>
                <a:gd name="T2" fmla="*/ 23 w 30"/>
                <a:gd name="T3" fmla="*/ 0 h 33"/>
                <a:gd name="T4" fmla="*/ 23 w 30"/>
                <a:gd name="T5" fmla="*/ 0 h 33"/>
                <a:gd name="T6" fmla="*/ 27 w 30"/>
                <a:gd name="T7" fmla="*/ 2 h 33"/>
                <a:gd name="T8" fmla="*/ 29 w 30"/>
                <a:gd name="T9" fmla="*/ 6 h 33"/>
                <a:gd name="T10" fmla="*/ 30 w 30"/>
                <a:gd name="T11" fmla="*/ 26 h 33"/>
                <a:gd name="T12" fmla="*/ 30 w 30"/>
                <a:gd name="T13" fmla="*/ 26 h 33"/>
                <a:gd name="T14" fmla="*/ 29 w 30"/>
                <a:gd name="T15" fmla="*/ 30 h 33"/>
                <a:gd name="T16" fmla="*/ 26 w 30"/>
                <a:gd name="T17" fmla="*/ 31 h 33"/>
                <a:gd name="T18" fmla="*/ 7 w 30"/>
                <a:gd name="T19" fmla="*/ 33 h 33"/>
                <a:gd name="T20" fmla="*/ 7 w 30"/>
                <a:gd name="T21" fmla="*/ 33 h 33"/>
                <a:gd name="T22" fmla="*/ 5 w 30"/>
                <a:gd name="T23" fmla="*/ 31 h 33"/>
                <a:gd name="T24" fmla="*/ 2 w 30"/>
                <a:gd name="T25" fmla="*/ 27 h 33"/>
                <a:gd name="T26" fmla="*/ 0 w 30"/>
                <a:gd name="T27" fmla="*/ 7 h 33"/>
                <a:gd name="T28" fmla="*/ 0 w 30"/>
                <a:gd name="T29" fmla="*/ 7 h 33"/>
                <a:gd name="T30" fmla="*/ 2 w 30"/>
                <a:gd name="T31" fmla="*/ 3 h 33"/>
                <a:gd name="T32" fmla="*/ 6 w 30"/>
                <a:gd name="T33" fmla="*/ 2 h 33"/>
                <a:gd name="T34" fmla="*/ 6 w 30"/>
                <a:gd name="T35"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3">
                  <a:moveTo>
                    <a:pt x="6" y="2"/>
                  </a:moveTo>
                  <a:lnTo>
                    <a:pt x="23" y="0"/>
                  </a:lnTo>
                  <a:lnTo>
                    <a:pt x="23" y="0"/>
                  </a:lnTo>
                  <a:lnTo>
                    <a:pt x="27" y="2"/>
                  </a:lnTo>
                  <a:lnTo>
                    <a:pt x="29" y="6"/>
                  </a:lnTo>
                  <a:lnTo>
                    <a:pt x="30" y="26"/>
                  </a:lnTo>
                  <a:lnTo>
                    <a:pt x="30" y="26"/>
                  </a:lnTo>
                  <a:lnTo>
                    <a:pt x="29" y="30"/>
                  </a:lnTo>
                  <a:lnTo>
                    <a:pt x="26" y="31"/>
                  </a:lnTo>
                  <a:lnTo>
                    <a:pt x="7" y="33"/>
                  </a:lnTo>
                  <a:lnTo>
                    <a:pt x="7" y="33"/>
                  </a:lnTo>
                  <a:lnTo>
                    <a:pt x="5" y="31"/>
                  </a:lnTo>
                  <a:lnTo>
                    <a:pt x="2" y="27"/>
                  </a:lnTo>
                  <a:lnTo>
                    <a:pt x="0" y="7"/>
                  </a:lnTo>
                  <a:lnTo>
                    <a:pt x="0" y="7"/>
                  </a:lnTo>
                  <a:lnTo>
                    <a:pt x="2" y="3"/>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9" name="Freeform 160"/>
            <p:cNvSpPr>
              <a:spLocks/>
            </p:cNvSpPr>
            <p:nvPr/>
          </p:nvSpPr>
          <p:spPr bwMode="auto">
            <a:xfrm>
              <a:off x="7296150" y="4052888"/>
              <a:ext cx="47625" cy="49213"/>
            </a:xfrm>
            <a:custGeom>
              <a:avLst/>
              <a:gdLst>
                <a:gd name="T0" fmla="*/ 4 w 30"/>
                <a:gd name="T1" fmla="*/ 1 h 31"/>
                <a:gd name="T2" fmla="*/ 23 w 30"/>
                <a:gd name="T3" fmla="*/ 0 h 31"/>
                <a:gd name="T4" fmla="*/ 23 w 30"/>
                <a:gd name="T5" fmla="*/ 0 h 31"/>
                <a:gd name="T6" fmla="*/ 27 w 30"/>
                <a:gd name="T7" fmla="*/ 1 h 31"/>
                <a:gd name="T8" fmla="*/ 28 w 30"/>
                <a:gd name="T9" fmla="*/ 4 h 31"/>
                <a:gd name="T10" fmla="*/ 30 w 30"/>
                <a:gd name="T11" fmla="*/ 24 h 31"/>
                <a:gd name="T12" fmla="*/ 30 w 30"/>
                <a:gd name="T13" fmla="*/ 24 h 31"/>
                <a:gd name="T14" fmla="*/ 28 w 30"/>
                <a:gd name="T15" fmla="*/ 28 h 31"/>
                <a:gd name="T16" fmla="*/ 24 w 30"/>
                <a:gd name="T17" fmla="*/ 30 h 31"/>
                <a:gd name="T18" fmla="*/ 7 w 30"/>
                <a:gd name="T19" fmla="*/ 31 h 31"/>
                <a:gd name="T20" fmla="*/ 7 w 30"/>
                <a:gd name="T21" fmla="*/ 31 h 31"/>
                <a:gd name="T22" fmla="*/ 3 w 30"/>
                <a:gd name="T23" fmla="*/ 30 h 31"/>
                <a:gd name="T24" fmla="*/ 1 w 30"/>
                <a:gd name="T25" fmla="*/ 27 h 31"/>
                <a:gd name="T26" fmla="*/ 0 w 30"/>
                <a:gd name="T27" fmla="*/ 7 h 31"/>
                <a:gd name="T28" fmla="*/ 0 w 30"/>
                <a:gd name="T29" fmla="*/ 7 h 31"/>
                <a:gd name="T30" fmla="*/ 1 w 30"/>
                <a:gd name="T31" fmla="*/ 3 h 31"/>
                <a:gd name="T32" fmla="*/ 4 w 30"/>
                <a:gd name="T33" fmla="*/ 1 h 31"/>
                <a:gd name="T34" fmla="*/ 4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4" y="1"/>
                  </a:moveTo>
                  <a:lnTo>
                    <a:pt x="23" y="0"/>
                  </a:lnTo>
                  <a:lnTo>
                    <a:pt x="23" y="0"/>
                  </a:lnTo>
                  <a:lnTo>
                    <a:pt x="27" y="1"/>
                  </a:lnTo>
                  <a:lnTo>
                    <a:pt x="28" y="4"/>
                  </a:lnTo>
                  <a:lnTo>
                    <a:pt x="30" y="24"/>
                  </a:lnTo>
                  <a:lnTo>
                    <a:pt x="30" y="24"/>
                  </a:lnTo>
                  <a:lnTo>
                    <a:pt x="28" y="28"/>
                  </a:lnTo>
                  <a:lnTo>
                    <a:pt x="24" y="30"/>
                  </a:lnTo>
                  <a:lnTo>
                    <a:pt x="7" y="31"/>
                  </a:lnTo>
                  <a:lnTo>
                    <a:pt x="7" y="31"/>
                  </a:lnTo>
                  <a:lnTo>
                    <a:pt x="3" y="30"/>
                  </a:lnTo>
                  <a:lnTo>
                    <a:pt x="1" y="27"/>
                  </a:lnTo>
                  <a:lnTo>
                    <a:pt x="0" y="7"/>
                  </a:lnTo>
                  <a:lnTo>
                    <a:pt x="0" y="7"/>
                  </a:lnTo>
                  <a:lnTo>
                    <a:pt x="1"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0" name="Freeform 161"/>
            <p:cNvSpPr>
              <a:spLocks/>
            </p:cNvSpPr>
            <p:nvPr/>
          </p:nvSpPr>
          <p:spPr bwMode="auto">
            <a:xfrm>
              <a:off x="7297738" y="4106863"/>
              <a:ext cx="79375" cy="50800"/>
            </a:xfrm>
            <a:custGeom>
              <a:avLst/>
              <a:gdLst>
                <a:gd name="T0" fmla="*/ 6 w 50"/>
                <a:gd name="T1" fmla="*/ 2 h 32"/>
                <a:gd name="T2" fmla="*/ 44 w 50"/>
                <a:gd name="T3" fmla="*/ 0 h 32"/>
                <a:gd name="T4" fmla="*/ 44 w 50"/>
                <a:gd name="T5" fmla="*/ 0 h 32"/>
                <a:gd name="T6" fmla="*/ 45 w 50"/>
                <a:gd name="T7" fmla="*/ 1 h 32"/>
                <a:gd name="T8" fmla="*/ 48 w 50"/>
                <a:gd name="T9" fmla="*/ 1 h 32"/>
                <a:gd name="T10" fmla="*/ 49 w 50"/>
                <a:gd name="T11" fmla="*/ 4 h 32"/>
                <a:gd name="T12" fmla="*/ 49 w 50"/>
                <a:gd name="T13" fmla="*/ 5 h 32"/>
                <a:gd name="T14" fmla="*/ 50 w 50"/>
                <a:gd name="T15" fmla="*/ 25 h 32"/>
                <a:gd name="T16" fmla="*/ 50 w 50"/>
                <a:gd name="T17" fmla="*/ 25 h 32"/>
                <a:gd name="T18" fmla="*/ 50 w 50"/>
                <a:gd name="T19" fmla="*/ 27 h 32"/>
                <a:gd name="T20" fmla="*/ 49 w 50"/>
                <a:gd name="T21" fmla="*/ 29 h 32"/>
                <a:gd name="T22" fmla="*/ 48 w 50"/>
                <a:gd name="T23" fmla="*/ 29 h 32"/>
                <a:gd name="T24" fmla="*/ 45 w 50"/>
                <a:gd name="T25" fmla="*/ 31 h 32"/>
                <a:gd name="T26" fmla="*/ 7 w 50"/>
                <a:gd name="T27" fmla="*/ 32 h 32"/>
                <a:gd name="T28" fmla="*/ 7 w 50"/>
                <a:gd name="T29" fmla="*/ 32 h 32"/>
                <a:gd name="T30" fmla="*/ 6 w 50"/>
                <a:gd name="T31" fmla="*/ 32 h 32"/>
                <a:gd name="T32" fmla="*/ 4 w 50"/>
                <a:gd name="T33" fmla="*/ 31 h 32"/>
                <a:gd name="T34" fmla="*/ 3 w 50"/>
                <a:gd name="T35" fmla="*/ 29 h 32"/>
                <a:gd name="T36" fmla="*/ 2 w 50"/>
                <a:gd name="T37" fmla="*/ 28 h 32"/>
                <a:gd name="T38" fmla="*/ 0 w 50"/>
                <a:gd name="T39" fmla="*/ 8 h 32"/>
                <a:gd name="T40" fmla="*/ 0 w 50"/>
                <a:gd name="T41" fmla="*/ 8 h 32"/>
                <a:gd name="T42" fmla="*/ 2 w 50"/>
                <a:gd name="T43" fmla="*/ 6 h 32"/>
                <a:gd name="T44" fmla="*/ 2 w 50"/>
                <a:gd name="T45" fmla="*/ 4 h 32"/>
                <a:gd name="T46" fmla="*/ 4 w 50"/>
                <a:gd name="T47" fmla="*/ 2 h 32"/>
                <a:gd name="T48" fmla="*/ 6 w 50"/>
                <a:gd name="T49" fmla="*/ 2 h 32"/>
                <a:gd name="T50" fmla="*/ 6 w 50"/>
                <a:gd name="T5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32">
                  <a:moveTo>
                    <a:pt x="6" y="2"/>
                  </a:moveTo>
                  <a:lnTo>
                    <a:pt x="44" y="0"/>
                  </a:lnTo>
                  <a:lnTo>
                    <a:pt x="44" y="0"/>
                  </a:lnTo>
                  <a:lnTo>
                    <a:pt x="45" y="1"/>
                  </a:lnTo>
                  <a:lnTo>
                    <a:pt x="48" y="1"/>
                  </a:lnTo>
                  <a:lnTo>
                    <a:pt x="49" y="4"/>
                  </a:lnTo>
                  <a:lnTo>
                    <a:pt x="49" y="5"/>
                  </a:lnTo>
                  <a:lnTo>
                    <a:pt x="50" y="25"/>
                  </a:lnTo>
                  <a:lnTo>
                    <a:pt x="50" y="25"/>
                  </a:lnTo>
                  <a:lnTo>
                    <a:pt x="50" y="27"/>
                  </a:lnTo>
                  <a:lnTo>
                    <a:pt x="49" y="29"/>
                  </a:lnTo>
                  <a:lnTo>
                    <a:pt x="48" y="29"/>
                  </a:lnTo>
                  <a:lnTo>
                    <a:pt x="45" y="31"/>
                  </a:lnTo>
                  <a:lnTo>
                    <a:pt x="7" y="32"/>
                  </a:lnTo>
                  <a:lnTo>
                    <a:pt x="7" y="32"/>
                  </a:lnTo>
                  <a:lnTo>
                    <a:pt x="6" y="32"/>
                  </a:lnTo>
                  <a:lnTo>
                    <a:pt x="4" y="31"/>
                  </a:lnTo>
                  <a:lnTo>
                    <a:pt x="3" y="29"/>
                  </a:lnTo>
                  <a:lnTo>
                    <a:pt x="2" y="28"/>
                  </a:lnTo>
                  <a:lnTo>
                    <a:pt x="0" y="8"/>
                  </a:lnTo>
                  <a:lnTo>
                    <a:pt x="0" y="8"/>
                  </a:lnTo>
                  <a:lnTo>
                    <a:pt x="2" y="6"/>
                  </a:lnTo>
                  <a:lnTo>
                    <a:pt x="2" y="4"/>
                  </a:lnTo>
                  <a:lnTo>
                    <a:pt x="4" y="2"/>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1" name="Freeform 162"/>
            <p:cNvSpPr>
              <a:spLocks/>
            </p:cNvSpPr>
            <p:nvPr/>
          </p:nvSpPr>
          <p:spPr bwMode="auto">
            <a:xfrm>
              <a:off x="7302500" y="4162425"/>
              <a:ext cx="90488" cy="52388"/>
            </a:xfrm>
            <a:custGeom>
              <a:avLst/>
              <a:gdLst>
                <a:gd name="T0" fmla="*/ 5 w 57"/>
                <a:gd name="T1" fmla="*/ 2 h 33"/>
                <a:gd name="T2" fmla="*/ 50 w 57"/>
                <a:gd name="T3" fmla="*/ 0 h 33"/>
                <a:gd name="T4" fmla="*/ 50 w 57"/>
                <a:gd name="T5" fmla="*/ 0 h 33"/>
                <a:gd name="T6" fmla="*/ 51 w 57"/>
                <a:gd name="T7" fmla="*/ 1 h 33"/>
                <a:gd name="T8" fmla="*/ 54 w 57"/>
                <a:gd name="T9" fmla="*/ 1 h 33"/>
                <a:gd name="T10" fmla="*/ 55 w 57"/>
                <a:gd name="T11" fmla="*/ 4 h 33"/>
                <a:gd name="T12" fmla="*/ 55 w 57"/>
                <a:gd name="T13" fmla="*/ 5 h 33"/>
                <a:gd name="T14" fmla="*/ 57 w 57"/>
                <a:gd name="T15" fmla="*/ 25 h 33"/>
                <a:gd name="T16" fmla="*/ 57 w 57"/>
                <a:gd name="T17" fmla="*/ 25 h 33"/>
                <a:gd name="T18" fmla="*/ 57 w 57"/>
                <a:gd name="T19" fmla="*/ 27 h 33"/>
                <a:gd name="T20" fmla="*/ 55 w 57"/>
                <a:gd name="T21" fmla="*/ 29 h 33"/>
                <a:gd name="T22" fmla="*/ 54 w 57"/>
                <a:gd name="T23" fmla="*/ 31 h 33"/>
                <a:gd name="T24" fmla="*/ 51 w 57"/>
                <a:gd name="T25" fmla="*/ 31 h 33"/>
                <a:gd name="T26" fmla="*/ 7 w 57"/>
                <a:gd name="T27" fmla="*/ 33 h 33"/>
                <a:gd name="T28" fmla="*/ 7 w 57"/>
                <a:gd name="T29" fmla="*/ 33 h 33"/>
                <a:gd name="T30" fmla="*/ 4 w 57"/>
                <a:gd name="T31" fmla="*/ 33 h 33"/>
                <a:gd name="T32" fmla="*/ 3 w 57"/>
                <a:gd name="T33" fmla="*/ 32 h 33"/>
                <a:gd name="T34" fmla="*/ 1 w 57"/>
                <a:gd name="T35" fmla="*/ 31 h 33"/>
                <a:gd name="T36" fmla="*/ 1 w 57"/>
                <a:gd name="T37" fmla="*/ 28 h 33"/>
                <a:gd name="T38" fmla="*/ 0 w 57"/>
                <a:gd name="T39" fmla="*/ 9 h 33"/>
                <a:gd name="T40" fmla="*/ 0 w 57"/>
                <a:gd name="T41" fmla="*/ 9 h 33"/>
                <a:gd name="T42" fmla="*/ 0 w 57"/>
                <a:gd name="T43" fmla="*/ 6 h 33"/>
                <a:gd name="T44" fmla="*/ 1 w 57"/>
                <a:gd name="T45" fmla="*/ 5 h 33"/>
                <a:gd name="T46" fmla="*/ 3 w 57"/>
                <a:gd name="T47" fmla="*/ 4 h 33"/>
                <a:gd name="T48" fmla="*/ 5 w 57"/>
                <a:gd name="T49" fmla="*/ 2 h 33"/>
                <a:gd name="T50" fmla="*/ 5 w 57"/>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33">
                  <a:moveTo>
                    <a:pt x="5" y="2"/>
                  </a:moveTo>
                  <a:lnTo>
                    <a:pt x="50" y="0"/>
                  </a:lnTo>
                  <a:lnTo>
                    <a:pt x="50" y="0"/>
                  </a:lnTo>
                  <a:lnTo>
                    <a:pt x="51" y="1"/>
                  </a:lnTo>
                  <a:lnTo>
                    <a:pt x="54" y="1"/>
                  </a:lnTo>
                  <a:lnTo>
                    <a:pt x="55" y="4"/>
                  </a:lnTo>
                  <a:lnTo>
                    <a:pt x="55" y="5"/>
                  </a:lnTo>
                  <a:lnTo>
                    <a:pt x="57" y="25"/>
                  </a:lnTo>
                  <a:lnTo>
                    <a:pt x="57" y="25"/>
                  </a:lnTo>
                  <a:lnTo>
                    <a:pt x="57" y="27"/>
                  </a:lnTo>
                  <a:lnTo>
                    <a:pt x="55" y="29"/>
                  </a:lnTo>
                  <a:lnTo>
                    <a:pt x="54" y="31"/>
                  </a:lnTo>
                  <a:lnTo>
                    <a:pt x="51" y="31"/>
                  </a:lnTo>
                  <a:lnTo>
                    <a:pt x="7" y="33"/>
                  </a:lnTo>
                  <a:lnTo>
                    <a:pt x="7" y="33"/>
                  </a:lnTo>
                  <a:lnTo>
                    <a:pt x="4" y="33"/>
                  </a:lnTo>
                  <a:lnTo>
                    <a:pt x="3" y="32"/>
                  </a:lnTo>
                  <a:lnTo>
                    <a:pt x="1" y="31"/>
                  </a:lnTo>
                  <a:lnTo>
                    <a:pt x="1" y="28"/>
                  </a:lnTo>
                  <a:lnTo>
                    <a:pt x="0" y="9"/>
                  </a:lnTo>
                  <a:lnTo>
                    <a:pt x="0" y="9"/>
                  </a:lnTo>
                  <a:lnTo>
                    <a:pt x="0" y="6"/>
                  </a:lnTo>
                  <a:lnTo>
                    <a:pt x="1" y="5"/>
                  </a:lnTo>
                  <a:lnTo>
                    <a:pt x="3" y="4"/>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2" name="Freeform 163"/>
            <p:cNvSpPr>
              <a:spLocks/>
            </p:cNvSpPr>
            <p:nvPr/>
          </p:nvSpPr>
          <p:spPr bwMode="auto">
            <a:xfrm>
              <a:off x="7304088" y="4217988"/>
              <a:ext cx="122238" cy="53975"/>
            </a:xfrm>
            <a:custGeom>
              <a:avLst/>
              <a:gdLst>
                <a:gd name="T0" fmla="*/ 6 w 77"/>
                <a:gd name="T1" fmla="*/ 4 h 34"/>
                <a:gd name="T2" fmla="*/ 71 w 77"/>
                <a:gd name="T3" fmla="*/ 0 h 34"/>
                <a:gd name="T4" fmla="*/ 71 w 77"/>
                <a:gd name="T5" fmla="*/ 0 h 34"/>
                <a:gd name="T6" fmla="*/ 72 w 77"/>
                <a:gd name="T7" fmla="*/ 0 h 34"/>
                <a:gd name="T8" fmla="*/ 73 w 77"/>
                <a:gd name="T9" fmla="*/ 1 h 34"/>
                <a:gd name="T10" fmla="*/ 75 w 77"/>
                <a:gd name="T11" fmla="*/ 3 h 34"/>
                <a:gd name="T12" fmla="*/ 76 w 77"/>
                <a:gd name="T13" fmla="*/ 5 h 34"/>
                <a:gd name="T14" fmla="*/ 77 w 77"/>
                <a:gd name="T15" fmla="*/ 24 h 34"/>
                <a:gd name="T16" fmla="*/ 77 w 77"/>
                <a:gd name="T17" fmla="*/ 24 h 34"/>
                <a:gd name="T18" fmla="*/ 76 w 77"/>
                <a:gd name="T19" fmla="*/ 27 h 34"/>
                <a:gd name="T20" fmla="*/ 76 w 77"/>
                <a:gd name="T21" fmla="*/ 28 h 34"/>
                <a:gd name="T22" fmla="*/ 73 w 77"/>
                <a:gd name="T23" fmla="*/ 30 h 34"/>
                <a:gd name="T24" fmla="*/ 72 w 77"/>
                <a:gd name="T25" fmla="*/ 30 h 34"/>
                <a:gd name="T26" fmla="*/ 7 w 77"/>
                <a:gd name="T27" fmla="*/ 34 h 34"/>
                <a:gd name="T28" fmla="*/ 7 w 77"/>
                <a:gd name="T29" fmla="*/ 34 h 34"/>
                <a:gd name="T30" fmla="*/ 6 w 77"/>
                <a:gd name="T31" fmla="*/ 34 h 34"/>
                <a:gd name="T32" fmla="*/ 4 w 77"/>
                <a:gd name="T33" fmla="*/ 32 h 34"/>
                <a:gd name="T34" fmla="*/ 3 w 77"/>
                <a:gd name="T35" fmla="*/ 31 h 34"/>
                <a:gd name="T36" fmla="*/ 2 w 77"/>
                <a:gd name="T37" fmla="*/ 28 h 34"/>
                <a:gd name="T38" fmla="*/ 0 w 77"/>
                <a:gd name="T39" fmla="*/ 9 h 34"/>
                <a:gd name="T40" fmla="*/ 0 w 77"/>
                <a:gd name="T41" fmla="*/ 9 h 34"/>
                <a:gd name="T42" fmla="*/ 2 w 77"/>
                <a:gd name="T43" fmla="*/ 7 h 34"/>
                <a:gd name="T44" fmla="*/ 2 w 77"/>
                <a:gd name="T45" fmla="*/ 5 h 34"/>
                <a:gd name="T46" fmla="*/ 4 w 77"/>
                <a:gd name="T47" fmla="*/ 4 h 34"/>
                <a:gd name="T48" fmla="*/ 6 w 77"/>
                <a:gd name="T49" fmla="*/ 4 h 34"/>
                <a:gd name="T50" fmla="*/ 6 w 77"/>
                <a:gd name="T51" fmla="*/ 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34">
                  <a:moveTo>
                    <a:pt x="6" y="4"/>
                  </a:moveTo>
                  <a:lnTo>
                    <a:pt x="71" y="0"/>
                  </a:lnTo>
                  <a:lnTo>
                    <a:pt x="71" y="0"/>
                  </a:lnTo>
                  <a:lnTo>
                    <a:pt x="72" y="0"/>
                  </a:lnTo>
                  <a:lnTo>
                    <a:pt x="73" y="1"/>
                  </a:lnTo>
                  <a:lnTo>
                    <a:pt x="75" y="3"/>
                  </a:lnTo>
                  <a:lnTo>
                    <a:pt x="76" y="5"/>
                  </a:lnTo>
                  <a:lnTo>
                    <a:pt x="77" y="24"/>
                  </a:lnTo>
                  <a:lnTo>
                    <a:pt x="77" y="24"/>
                  </a:lnTo>
                  <a:lnTo>
                    <a:pt x="76" y="27"/>
                  </a:lnTo>
                  <a:lnTo>
                    <a:pt x="76" y="28"/>
                  </a:lnTo>
                  <a:lnTo>
                    <a:pt x="73" y="30"/>
                  </a:lnTo>
                  <a:lnTo>
                    <a:pt x="72" y="30"/>
                  </a:lnTo>
                  <a:lnTo>
                    <a:pt x="7" y="34"/>
                  </a:lnTo>
                  <a:lnTo>
                    <a:pt x="7" y="34"/>
                  </a:lnTo>
                  <a:lnTo>
                    <a:pt x="6" y="34"/>
                  </a:lnTo>
                  <a:lnTo>
                    <a:pt x="4" y="32"/>
                  </a:lnTo>
                  <a:lnTo>
                    <a:pt x="3" y="31"/>
                  </a:lnTo>
                  <a:lnTo>
                    <a:pt x="2" y="28"/>
                  </a:lnTo>
                  <a:lnTo>
                    <a:pt x="0" y="9"/>
                  </a:lnTo>
                  <a:lnTo>
                    <a:pt x="0" y="9"/>
                  </a:lnTo>
                  <a:lnTo>
                    <a:pt x="2" y="7"/>
                  </a:lnTo>
                  <a:lnTo>
                    <a:pt x="2" y="5"/>
                  </a:lnTo>
                  <a:lnTo>
                    <a:pt x="4" y="4"/>
                  </a:lnTo>
                  <a:lnTo>
                    <a:pt x="6" y="4"/>
                  </a:lnTo>
                  <a:lnTo>
                    <a:pt x="6" y="4"/>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3" name="Freeform 164"/>
            <p:cNvSpPr>
              <a:spLocks/>
            </p:cNvSpPr>
            <p:nvPr/>
          </p:nvSpPr>
          <p:spPr bwMode="auto">
            <a:xfrm>
              <a:off x="7308850" y="4278313"/>
              <a:ext cx="60325" cy="50800"/>
            </a:xfrm>
            <a:custGeom>
              <a:avLst/>
              <a:gdLst>
                <a:gd name="T0" fmla="*/ 6 w 38"/>
                <a:gd name="T1" fmla="*/ 1 h 32"/>
                <a:gd name="T2" fmla="*/ 31 w 38"/>
                <a:gd name="T3" fmla="*/ 0 h 32"/>
                <a:gd name="T4" fmla="*/ 31 w 38"/>
                <a:gd name="T5" fmla="*/ 0 h 32"/>
                <a:gd name="T6" fmla="*/ 34 w 38"/>
                <a:gd name="T7" fmla="*/ 0 h 32"/>
                <a:gd name="T8" fmla="*/ 35 w 38"/>
                <a:gd name="T9" fmla="*/ 1 h 32"/>
                <a:gd name="T10" fmla="*/ 37 w 38"/>
                <a:gd name="T11" fmla="*/ 2 h 32"/>
                <a:gd name="T12" fmla="*/ 38 w 38"/>
                <a:gd name="T13" fmla="*/ 5 h 32"/>
                <a:gd name="T14" fmla="*/ 38 w 38"/>
                <a:gd name="T15" fmla="*/ 24 h 32"/>
                <a:gd name="T16" fmla="*/ 38 w 38"/>
                <a:gd name="T17" fmla="*/ 24 h 32"/>
                <a:gd name="T18" fmla="*/ 38 w 38"/>
                <a:gd name="T19" fmla="*/ 27 h 32"/>
                <a:gd name="T20" fmla="*/ 37 w 38"/>
                <a:gd name="T21" fmla="*/ 28 h 32"/>
                <a:gd name="T22" fmla="*/ 35 w 38"/>
                <a:gd name="T23" fmla="*/ 29 h 32"/>
                <a:gd name="T24" fmla="*/ 34 w 38"/>
                <a:gd name="T25" fmla="*/ 29 h 32"/>
                <a:gd name="T26" fmla="*/ 7 w 38"/>
                <a:gd name="T27" fmla="*/ 32 h 32"/>
                <a:gd name="T28" fmla="*/ 7 w 38"/>
                <a:gd name="T29" fmla="*/ 32 h 32"/>
                <a:gd name="T30" fmla="*/ 4 w 38"/>
                <a:gd name="T31" fmla="*/ 31 h 32"/>
                <a:gd name="T32" fmla="*/ 3 w 38"/>
                <a:gd name="T33" fmla="*/ 31 h 32"/>
                <a:gd name="T34" fmla="*/ 1 w 38"/>
                <a:gd name="T35" fmla="*/ 28 h 32"/>
                <a:gd name="T36" fmla="*/ 1 w 38"/>
                <a:gd name="T37" fmla="*/ 27 h 32"/>
                <a:gd name="T38" fmla="*/ 0 w 38"/>
                <a:gd name="T39" fmla="*/ 6 h 32"/>
                <a:gd name="T40" fmla="*/ 0 w 38"/>
                <a:gd name="T41" fmla="*/ 6 h 32"/>
                <a:gd name="T42" fmla="*/ 0 w 38"/>
                <a:gd name="T43" fmla="*/ 5 h 32"/>
                <a:gd name="T44" fmla="*/ 1 w 38"/>
                <a:gd name="T45" fmla="*/ 2 h 32"/>
                <a:gd name="T46" fmla="*/ 3 w 38"/>
                <a:gd name="T47" fmla="*/ 2 h 32"/>
                <a:gd name="T48" fmla="*/ 6 w 38"/>
                <a:gd name="T49" fmla="*/ 1 h 32"/>
                <a:gd name="T50" fmla="*/ 6 w 38"/>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32">
                  <a:moveTo>
                    <a:pt x="6" y="1"/>
                  </a:moveTo>
                  <a:lnTo>
                    <a:pt x="31" y="0"/>
                  </a:lnTo>
                  <a:lnTo>
                    <a:pt x="31" y="0"/>
                  </a:lnTo>
                  <a:lnTo>
                    <a:pt x="34" y="0"/>
                  </a:lnTo>
                  <a:lnTo>
                    <a:pt x="35" y="1"/>
                  </a:lnTo>
                  <a:lnTo>
                    <a:pt x="37" y="2"/>
                  </a:lnTo>
                  <a:lnTo>
                    <a:pt x="38" y="5"/>
                  </a:lnTo>
                  <a:lnTo>
                    <a:pt x="38" y="24"/>
                  </a:lnTo>
                  <a:lnTo>
                    <a:pt x="38" y="24"/>
                  </a:lnTo>
                  <a:lnTo>
                    <a:pt x="38" y="27"/>
                  </a:lnTo>
                  <a:lnTo>
                    <a:pt x="37" y="28"/>
                  </a:lnTo>
                  <a:lnTo>
                    <a:pt x="35" y="29"/>
                  </a:lnTo>
                  <a:lnTo>
                    <a:pt x="34" y="29"/>
                  </a:lnTo>
                  <a:lnTo>
                    <a:pt x="7" y="32"/>
                  </a:lnTo>
                  <a:lnTo>
                    <a:pt x="7" y="32"/>
                  </a:lnTo>
                  <a:lnTo>
                    <a:pt x="4" y="31"/>
                  </a:lnTo>
                  <a:lnTo>
                    <a:pt x="3" y="31"/>
                  </a:lnTo>
                  <a:lnTo>
                    <a:pt x="1" y="28"/>
                  </a:lnTo>
                  <a:lnTo>
                    <a:pt x="1" y="27"/>
                  </a:lnTo>
                  <a:lnTo>
                    <a:pt x="0" y="6"/>
                  </a:lnTo>
                  <a:lnTo>
                    <a:pt x="0" y="6"/>
                  </a:lnTo>
                  <a:lnTo>
                    <a:pt x="0" y="5"/>
                  </a:lnTo>
                  <a:lnTo>
                    <a:pt x="1" y="2"/>
                  </a:lnTo>
                  <a:lnTo>
                    <a:pt x="3"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4" name="Freeform 165"/>
            <p:cNvSpPr>
              <a:spLocks/>
            </p:cNvSpPr>
            <p:nvPr/>
          </p:nvSpPr>
          <p:spPr bwMode="auto">
            <a:xfrm>
              <a:off x="7381875" y="4103688"/>
              <a:ext cx="49213" cy="49213"/>
            </a:xfrm>
            <a:custGeom>
              <a:avLst/>
              <a:gdLst>
                <a:gd name="T0" fmla="*/ 5 w 31"/>
                <a:gd name="T1" fmla="*/ 2 h 31"/>
                <a:gd name="T2" fmla="*/ 24 w 31"/>
                <a:gd name="T3" fmla="*/ 0 h 31"/>
                <a:gd name="T4" fmla="*/ 24 w 31"/>
                <a:gd name="T5" fmla="*/ 0 h 31"/>
                <a:gd name="T6" fmla="*/ 27 w 31"/>
                <a:gd name="T7" fmla="*/ 0 h 31"/>
                <a:gd name="T8" fmla="*/ 28 w 31"/>
                <a:gd name="T9" fmla="*/ 2 h 31"/>
                <a:gd name="T10" fmla="*/ 30 w 31"/>
                <a:gd name="T11" fmla="*/ 3 h 31"/>
                <a:gd name="T12" fmla="*/ 31 w 31"/>
                <a:gd name="T13" fmla="*/ 6 h 31"/>
                <a:gd name="T14" fmla="*/ 31 w 31"/>
                <a:gd name="T15" fmla="*/ 25 h 31"/>
                <a:gd name="T16" fmla="*/ 31 w 31"/>
                <a:gd name="T17" fmla="*/ 25 h 31"/>
                <a:gd name="T18" fmla="*/ 31 w 31"/>
                <a:gd name="T19" fmla="*/ 27 h 31"/>
                <a:gd name="T20" fmla="*/ 30 w 31"/>
                <a:gd name="T21" fmla="*/ 29 h 31"/>
                <a:gd name="T22" fmla="*/ 28 w 31"/>
                <a:gd name="T23" fmla="*/ 30 h 31"/>
                <a:gd name="T24" fmla="*/ 27 w 31"/>
                <a:gd name="T25" fmla="*/ 30 h 31"/>
                <a:gd name="T26" fmla="*/ 8 w 31"/>
                <a:gd name="T27" fmla="*/ 31 h 31"/>
                <a:gd name="T28" fmla="*/ 8 w 31"/>
                <a:gd name="T29" fmla="*/ 31 h 31"/>
                <a:gd name="T30" fmla="*/ 5 w 31"/>
                <a:gd name="T31" fmla="*/ 31 h 31"/>
                <a:gd name="T32" fmla="*/ 4 w 31"/>
                <a:gd name="T33" fmla="*/ 30 h 31"/>
                <a:gd name="T34" fmla="*/ 3 w 31"/>
                <a:gd name="T35" fmla="*/ 29 h 31"/>
                <a:gd name="T36" fmla="*/ 1 w 31"/>
                <a:gd name="T37" fmla="*/ 26 h 31"/>
                <a:gd name="T38" fmla="*/ 0 w 31"/>
                <a:gd name="T39" fmla="*/ 7 h 31"/>
                <a:gd name="T40" fmla="*/ 0 w 31"/>
                <a:gd name="T41" fmla="*/ 7 h 31"/>
                <a:gd name="T42" fmla="*/ 1 w 31"/>
                <a:gd name="T43" fmla="*/ 4 h 31"/>
                <a:gd name="T44" fmla="*/ 1 w 31"/>
                <a:gd name="T45" fmla="*/ 3 h 31"/>
                <a:gd name="T46" fmla="*/ 4 w 31"/>
                <a:gd name="T47" fmla="*/ 2 h 31"/>
                <a:gd name="T48" fmla="*/ 5 w 31"/>
                <a:gd name="T49" fmla="*/ 2 h 31"/>
                <a:gd name="T50" fmla="*/ 5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2"/>
                  </a:moveTo>
                  <a:lnTo>
                    <a:pt x="24" y="0"/>
                  </a:lnTo>
                  <a:lnTo>
                    <a:pt x="24" y="0"/>
                  </a:lnTo>
                  <a:lnTo>
                    <a:pt x="27" y="0"/>
                  </a:lnTo>
                  <a:lnTo>
                    <a:pt x="28" y="2"/>
                  </a:lnTo>
                  <a:lnTo>
                    <a:pt x="30" y="3"/>
                  </a:lnTo>
                  <a:lnTo>
                    <a:pt x="31" y="6"/>
                  </a:lnTo>
                  <a:lnTo>
                    <a:pt x="31" y="25"/>
                  </a:lnTo>
                  <a:lnTo>
                    <a:pt x="31" y="25"/>
                  </a:lnTo>
                  <a:lnTo>
                    <a:pt x="31" y="27"/>
                  </a:lnTo>
                  <a:lnTo>
                    <a:pt x="30" y="29"/>
                  </a:lnTo>
                  <a:lnTo>
                    <a:pt x="28" y="30"/>
                  </a:lnTo>
                  <a:lnTo>
                    <a:pt x="27" y="30"/>
                  </a:lnTo>
                  <a:lnTo>
                    <a:pt x="8" y="31"/>
                  </a:lnTo>
                  <a:lnTo>
                    <a:pt x="8" y="31"/>
                  </a:lnTo>
                  <a:lnTo>
                    <a:pt x="5" y="31"/>
                  </a:lnTo>
                  <a:lnTo>
                    <a:pt x="4" y="30"/>
                  </a:lnTo>
                  <a:lnTo>
                    <a:pt x="3" y="29"/>
                  </a:lnTo>
                  <a:lnTo>
                    <a:pt x="1" y="26"/>
                  </a:lnTo>
                  <a:lnTo>
                    <a:pt x="0" y="7"/>
                  </a:lnTo>
                  <a:lnTo>
                    <a:pt x="0" y="7"/>
                  </a:lnTo>
                  <a:lnTo>
                    <a:pt x="1" y="4"/>
                  </a:lnTo>
                  <a:lnTo>
                    <a:pt x="1" y="3"/>
                  </a:lnTo>
                  <a:lnTo>
                    <a:pt x="4" y="2"/>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5" name="Freeform 166"/>
            <p:cNvSpPr>
              <a:spLocks/>
            </p:cNvSpPr>
            <p:nvPr/>
          </p:nvSpPr>
          <p:spPr bwMode="auto">
            <a:xfrm>
              <a:off x="7442200" y="4100513"/>
              <a:ext cx="49213" cy="50800"/>
            </a:xfrm>
            <a:custGeom>
              <a:avLst/>
              <a:gdLst>
                <a:gd name="T0" fmla="*/ 4 w 31"/>
                <a:gd name="T1" fmla="*/ 1 h 32"/>
                <a:gd name="T2" fmla="*/ 24 w 31"/>
                <a:gd name="T3" fmla="*/ 0 h 32"/>
                <a:gd name="T4" fmla="*/ 24 w 31"/>
                <a:gd name="T5" fmla="*/ 0 h 32"/>
                <a:gd name="T6" fmla="*/ 25 w 31"/>
                <a:gd name="T7" fmla="*/ 1 h 32"/>
                <a:gd name="T8" fmla="*/ 28 w 31"/>
                <a:gd name="T9" fmla="*/ 1 h 32"/>
                <a:gd name="T10" fmla="*/ 28 w 31"/>
                <a:gd name="T11" fmla="*/ 4 h 32"/>
                <a:gd name="T12" fmla="*/ 30 w 31"/>
                <a:gd name="T13" fmla="*/ 5 h 32"/>
                <a:gd name="T14" fmla="*/ 31 w 31"/>
                <a:gd name="T15" fmla="*/ 25 h 32"/>
                <a:gd name="T16" fmla="*/ 31 w 31"/>
                <a:gd name="T17" fmla="*/ 25 h 32"/>
                <a:gd name="T18" fmla="*/ 30 w 31"/>
                <a:gd name="T19" fmla="*/ 27 h 32"/>
                <a:gd name="T20" fmla="*/ 30 w 31"/>
                <a:gd name="T21" fmla="*/ 28 h 32"/>
                <a:gd name="T22" fmla="*/ 27 w 31"/>
                <a:gd name="T23" fmla="*/ 29 h 32"/>
                <a:gd name="T24" fmla="*/ 25 w 31"/>
                <a:gd name="T25" fmla="*/ 31 h 32"/>
                <a:gd name="T26" fmla="*/ 7 w 31"/>
                <a:gd name="T27" fmla="*/ 32 h 32"/>
                <a:gd name="T28" fmla="*/ 7 w 31"/>
                <a:gd name="T29" fmla="*/ 32 h 32"/>
                <a:gd name="T30" fmla="*/ 4 w 31"/>
                <a:gd name="T31" fmla="*/ 31 h 32"/>
                <a:gd name="T32" fmla="*/ 3 w 31"/>
                <a:gd name="T33" fmla="*/ 31 h 32"/>
                <a:gd name="T34" fmla="*/ 1 w 31"/>
                <a:gd name="T35" fmla="*/ 28 h 32"/>
                <a:gd name="T36" fmla="*/ 1 w 31"/>
                <a:gd name="T37" fmla="*/ 27 h 32"/>
                <a:gd name="T38" fmla="*/ 0 w 31"/>
                <a:gd name="T39" fmla="*/ 6 h 32"/>
                <a:gd name="T40" fmla="*/ 0 w 31"/>
                <a:gd name="T41" fmla="*/ 6 h 32"/>
                <a:gd name="T42" fmla="*/ 0 w 31"/>
                <a:gd name="T43" fmla="*/ 5 h 32"/>
                <a:gd name="T44" fmla="*/ 1 w 31"/>
                <a:gd name="T45" fmla="*/ 2 h 32"/>
                <a:gd name="T46" fmla="*/ 3 w 31"/>
                <a:gd name="T47" fmla="*/ 2 h 32"/>
                <a:gd name="T48" fmla="*/ 4 w 31"/>
                <a:gd name="T49" fmla="*/ 1 h 32"/>
                <a:gd name="T50" fmla="*/ 4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4" y="1"/>
                  </a:moveTo>
                  <a:lnTo>
                    <a:pt x="24" y="0"/>
                  </a:lnTo>
                  <a:lnTo>
                    <a:pt x="24" y="0"/>
                  </a:lnTo>
                  <a:lnTo>
                    <a:pt x="25" y="1"/>
                  </a:lnTo>
                  <a:lnTo>
                    <a:pt x="28" y="1"/>
                  </a:lnTo>
                  <a:lnTo>
                    <a:pt x="28" y="4"/>
                  </a:lnTo>
                  <a:lnTo>
                    <a:pt x="30" y="5"/>
                  </a:lnTo>
                  <a:lnTo>
                    <a:pt x="31" y="25"/>
                  </a:lnTo>
                  <a:lnTo>
                    <a:pt x="31" y="25"/>
                  </a:lnTo>
                  <a:lnTo>
                    <a:pt x="30" y="27"/>
                  </a:lnTo>
                  <a:lnTo>
                    <a:pt x="30" y="28"/>
                  </a:lnTo>
                  <a:lnTo>
                    <a:pt x="27" y="29"/>
                  </a:lnTo>
                  <a:lnTo>
                    <a:pt x="25" y="31"/>
                  </a:lnTo>
                  <a:lnTo>
                    <a:pt x="7" y="32"/>
                  </a:lnTo>
                  <a:lnTo>
                    <a:pt x="7" y="32"/>
                  </a:lnTo>
                  <a:lnTo>
                    <a:pt x="4" y="31"/>
                  </a:lnTo>
                  <a:lnTo>
                    <a:pt x="3" y="31"/>
                  </a:lnTo>
                  <a:lnTo>
                    <a:pt x="1" y="28"/>
                  </a:lnTo>
                  <a:lnTo>
                    <a:pt x="1" y="27"/>
                  </a:lnTo>
                  <a:lnTo>
                    <a:pt x="0" y="6"/>
                  </a:lnTo>
                  <a:lnTo>
                    <a:pt x="0" y="6"/>
                  </a:lnTo>
                  <a:lnTo>
                    <a:pt x="0" y="5"/>
                  </a:lnTo>
                  <a:lnTo>
                    <a:pt x="1" y="2"/>
                  </a:lnTo>
                  <a:lnTo>
                    <a:pt x="3" y="2"/>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6" name="Freeform 167"/>
            <p:cNvSpPr>
              <a:spLocks/>
            </p:cNvSpPr>
            <p:nvPr/>
          </p:nvSpPr>
          <p:spPr bwMode="auto">
            <a:xfrm>
              <a:off x="7499350" y="4097338"/>
              <a:ext cx="49213" cy="49213"/>
            </a:xfrm>
            <a:custGeom>
              <a:avLst/>
              <a:gdLst>
                <a:gd name="T0" fmla="*/ 6 w 31"/>
                <a:gd name="T1" fmla="*/ 2 h 31"/>
                <a:gd name="T2" fmla="*/ 25 w 31"/>
                <a:gd name="T3" fmla="*/ 0 h 31"/>
                <a:gd name="T4" fmla="*/ 25 w 31"/>
                <a:gd name="T5" fmla="*/ 0 h 31"/>
                <a:gd name="T6" fmla="*/ 26 w 31"/>
                <a:gd name="T7" fmla="*/ 0 h 31"/>
                <a:gd name="T8" fmla="*/ 29 w 31"/>
                <a:gd name="T9" fmla="*/ 2 h 31"/>
                <a:gd name="T10" fmla="*/ 30 w 31"/>
                <a:gd name="T11" fmla="*/ 3 h 31"/>
                <a:gd name="T12" fmla="*/ 30 w 31"/>
                <a:gd name="T13" fmla="*/ 4 h 31"/>
                <a:gd name="T14" fmla="*/ 31 w 31"/>
                <a:gd name="T15" fmla="*/ 25 h 31"/>
                <a:gd name="T16" fmla="*/ 31 w 31"/>
                <a:gd name="T17" fmla="*/ 25 h 31"/>
                <a:gd name="T18" fmla="*/ 31 w 31"/>
                <a:gd name="T19" fmla="*/ 27 h 31"/>
                <a:gd name="T20" fmla="*/ 30 w 31"/>
                <a:gd name="T21" fmla="*/ 29 h 31"/>
                <a:gd name="T22" fmla="*/ 29 w 31"/>
                <a:gd name="T23" fmla="*/ 30 h 31"/>
                <a:gd name="T24" fmla="*/ 26 w 31"/>
                <a:gd name="T25" fmla="*/ 30 h 31"/>
                <a:gd name="T26" fmla="*/ 7 w 31"/>
                <a:gd name="T27" fmla="*/ 31 h 31"/>
                <a:gd name="T28" fmla="*/ 7 w 31"/>
                <a:gd name="T29" fmla="*/ 31 h 31"/>
                <a:gd name="T30" fmla="*/ 4 w 31"/>
                <a:gd name="T31" fmla="*/ 31 h 31"/>
                <a:gd name="T32" fmla="*/ 3 w 31"/>
                <a:gd name="T33" fmla="*/ 30 h 31"/>
                <a:gd name="T34" fmla="*/ 2 w 31"/>
                <a:gd name="T35" fmla="*/ 29 h 31"/>
                <a:gd name="T36" fmla="*/ 2 w 31"/>
                <a:gd name="T37" fmla="*/ 26 h 31"/>
                <a:gd name="T38" fmla="*/ 0 w 31"/>
                <a:gd name="T39" fmla="*/ 7 h 31"/>
                <a:gd name="T40" fmla="*/ 0 w 31"/>
                <a:gd name="T41" fmla="*/ 7 h 31"/>
                <a:gd name="T42" fmla="*/ 0 w 31"/>
                <a:gd name="T43" fmla="*/ 4 h 31"/>
                <a:gd name="T44" fmla="*/ 2 w 31"/>
                <a:gd name="T45" fmla="*/ 3 h 31"/>
                <a:gd name="T46" fmla="*/ 3 w 31"/>
                <a:gd name="T47" fmla="*/ 2 h 31"/>
                <a:gd name="T48" fmla="*/ 6 w 31"/>
                <a:gd name="T49" fmla="*/ 2 h 31"/>
                <a:gd name="T50" fmla="*/ 6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2"/>
                  </a:moveTo>
                  <a:lnTo>
                    <a:pt x="25" y="0"/>
                  </a:lnTo>
                  <a:lnTo>
                    <a:pt x="25" y="0"/>
                  </a:lnTo>
                  <a:lnTo>
                    <a:pt x="26" y="0"/>
                  </a:lnTo>
                  <a:lnTo>
                    <a:pt x="29" y="2"/>
                  </a:lnTo>
                  <a:lnTo>
                    <a:pt x="30" y="3"/>
                  </a:lnTo>
                  <a:lnTo>
                    <a:pt x="30" y="4"/>
                  </a:lnTo>
                  <a:lnTo>
                    <a:pt x="31" y="25"/>
                  </a:lnTo>
                  <a:lnTo>
                    <a:pt x="31" y="25"/>
                  </a:lnTo>
                  <a:lnTo>
                    <a:pt x="31" y="27"/>
                  </a:lnTo>
                  <a:lnTo>
                    <a:pt x="30" y="29"/>
                  </a:lnTo>
                  <a:lnTo>
                    <a:pt x="29" y="30"/>
                  </a:lnTo>
                  <a:lnTo>
                    <a:pt x="26" y="30"/>
                  </a:lnTo>
                  <a:lnTo>
                    <a:pt x="7" y="31"/>
                  </a:lnTo>
                  <a:lnTo>
                    <a:pt x="7" y="31"/>
                  </a:lnTo>
                  <a:lnTo>
                    <a:pt x="4" y="31"/>
                  </a:lnTo>
                  <a:lnTo>
                    <a:pt x="3" y="30"/>
                  </a:lnTo>
                  <a:lnTo>
                    <a:pt x="2" y="29"/>
                  </a:lnTo>
                  <a:lnTo>
                    <a:pt x="2" y="26"/>
                  </a:lnTo>
                  <a:lnTo>
                    <a:pt x="0" y="7"/>
                  </a:lnTo>
                  <a:lnTo>
                    <a:pt x="0" y="7"/>
                  </a:lnTo>
                  <a:lnTo>
                    <a:pt x="0" y="4"/>
                  </a:lnTo>
                  <a:lnTo>
                    <a:pt x="2" y="3"/>
                  </a:lnTo>
                  <a:lnTo>
                    <a:pt x="3" y="2"/>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7" name="Freeform 168"/>
            <p:cNvSpPr>
              <a:spLocks/>
            </p:cNvSpPr>
            <p:nvPr/>
          </p:nvSpPr>
          <p:spPr bwMode="auto">
            <a:xfrm>
              <a:off x="7558088" y="4094163"/>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29 w 31"/>
                <a:gd name="T11" fmla="*/ 2 h 31"/>
                <a:gd name="T12" fmla="*/ 29 w 31"/>
                <a:gd name="T13" fmla="*/ 5 h 31"/>
                <a:gd name="T14" fmla="*/ 31 w 31"/>
                <a:gd name="T15" fmla="*/ 24 h 31"/>
                <a:gd name="T16" fmla="*/ 31 w 31"/>
                <a:gd name="T17" fmla="*/ 24 h 31"/>
                <a:gd name="T18" fmla="*/ 31 w 31"/>
                <a:gd name="T19" fmla="*/ 27 h 31"/>
                <a:gd name="T20" fmla="*/ 29 w 31"/>
                <a:gd name="T21" fmla="*/ 28 h 31"/>
                <a:gd name="T22" fmla="*/ 28 w 31"/>
                <a:gd name="T23" fmla="*/ 29 h 31"/>
                <a:gd name="T24" fmla="*/ 25 w 31"/>
                <a:gd name="T25" fmla="*/ 31 h 31"/>
                <a:gd name="T26" fmla="*/ 6 w 31"/>
                <a:gd name="T27" fmla="*/ 31 h 31"/>
                <a:gd name="T28" fmla="*/ 6 w 31"/>
                <a:gd name="T29" fmla="*/ 31 h 31"/>
                <a:gd name="T30" fmla="*/ 5 w 31"/>
                <a:gd name="T31" fmla="*/ 31 h 31"/>
                <a:gd name="T32" fmla="*/ 2 w 31"/>
                <a:gd name="T33" fmla="*/ 29 h 31"/>
                <a:gd name="T34" fmla="*/ 2 w 31"/>
                <a:gd name="T35" fmla="*/ 28 h 31"/>
                <a:gd name="T36" fmla="*/ 1 w 31"/>
                <a:gd name="T37" fmla="*/ 27 h 31"/>
                <a:gd name="T38" fmla="*/ 0 w 31"/>
                <a:gd name="T39" fmla="*/ 6 h 31"/>
                <a:gd name="T40" fmla="*/ 0 w 31"/>
                <a:gd name="T41" fmla="*/ 6 h 31"/>
                <a:gd name="T42" fmla="*/ 0 w 31"/>
                <a:gd name="T43" fmla="*/ 5 h 31"/>
                <a:gd name="T44" fmla="*/ 1 w 31"/>
                <a:gd name="T45" fmla="*/ 2 h 31"/>
                <a:gd name="T46" fmla="*/ 2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29" y="2"/>
                  </a:lnTo>
                  <a:lnTo>
                    <a:pt x="29" y="5"/>
                  </a:lnTo>
                  <a:lnTo>
                    <a:pt x="31" y="24"/>
                  </a:lnTo>
                  <a:lnTo>
                    <a:pt x="31" y="24"/>
                  </a:lnTo>
                  <a:lnTo>
                    <a:pt x="31" y="27"/>
                  </a:lnTo>
                  <a:lnTo>
                    <a:pt x="29" y="28"/>
                  </a:lnTo>
                  <a:lnTo>
                    <a:pt x="28" y="29"/>
                  </a:lnTo>
                  <a:lnTo>
                    <a:pt x="25" y="31"/>
                  </a:lnTo>
                  <a:lnTo>
                    <a:pt x="6" y="31"/>
                  </a:lnTo>
                  <a:lnTo>
                    <a:pt x="6" y="31"/>
                  </a:lnTo>
                  <a:lnTo>
                    <a:pt x="5" y="31"/>
                  </a:lnTo>
                  <a:lnTo>
                    <a:pt x="2" y="29"/>
                  </a:lnTo>
                  <a:lnTo>
                    <a:pt x="2" y="28"/>
                  </a:lnTo>
                  <a:lnTo>
                    <a:pt x="1" y="27"/>
                  </a:lnTo>
                  <a:lnTo>
                    <a:pt x="0" y="6"/>
                  </a:lnTo>
                  <a:lnTo>
                    <a:pt x="0" y="6"/>
                  </a:lnTo>
                  <a:lnTo>
                    <a:pt x="0" y="5"/>
                  </a:lnTo>
                  <a:lnTo>
                    <a:pt x="1" y="2"/>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8" name="Freeform 169"/>
            <p:cNvSpPr>
              <a:spLocks/>
            </p:cNvSpPr>
            <p:nvPr/>
          </p:nvSpPr>
          <p:spPr bwMode="auto">
            <a:xfrm>
              <a:off x="7618413" y="4090988"/>
              <a:ext cx="46038" cy="49213"/>
            </a:xfrm>
            <a:custGeom>
              <a:avLst/>
              <a:gdLst>
                <a:gd name="T0" fmla="*/ 4 w 29"/>
                <a:gd name="T1" fmla="*/ 0 h 31"/>
                <a:gd name="T2" fmla="*/ 22 w 29"/>
                <a:gd name="T3" fmla="*/ 0 h 31"/>
                <a:gd name="T4" fmla="*/ 22 w 29"/>
                <a:gd name="T5" fmla="*/ 0 h 31"/>
                <a:gd name="T6" fmla="*/ 25 w 29"/>
                <a:gd name="T7" fmla="*/ 0 h 31"/>
                <a:gd name="T8" fmla="*/ 27 w 29"/>
                <a:gd name="T9" fmla="*/ 2 h 31"/>
                <a:gd name="T10" fmla="*/ 28 w 29"/>
                <a:gd name="T11" fmla="*/ 3 h 31"/>
                <a:gd name="T12" fmla="*/ 29 w 29"/>
                <a:gd name="T13" fmla="*/ 4 h 31"/>
                <a:gd name="T14" fmla="*/ 29 w 29"/>
                <a:gd name="T15" fmla="*/ 24 h 31"/>
                <a:gd name="T16" fmla="*/ 29 w 29"/>
                <a:gd name="T17" fmla="*/ 24 h 31"/>
                <a:gd name="T18" fmla="*/ 29 w 29"/>
                <a:gd name="T19" fmla="*/ 26 h 31"/>
                <a:gd name="T20" fmla="*/ 28 w 29"/>
                <a:gd name="T21" fmla="*/ 29 h 31"/>
                <a:gd name="T22" fmla="*/ 27 w 29"/>
                <a:gd name="T23" fmla="*/ 30 h 31"/>
                <a:gd name="T24" fmla="*/ 25 w 29"/>
                <a:gd name="T25" fmla="*/ 30 h 31"/>
                <a:gd name="T26" fmla="*/ 6 w 29"/>
                <a:gd name="T27" fmla="*/ 31 h 31"/>
                <a:gd name="T28" fmla="*/ 6 w 29"/>
                <a:gd name="T29" fmla="*/ 31 h 31"/>
                <a:gd name="T30" fmla="*/ 4 w 29"/>
                <a:gd name="T31" fmla="*/ 31 h 31"/>
                <a:gd name="T32" fmla="*/ 2 w 29"/>
                <a:gd name="T33" fmla="*/ 30 h 31"/>
                <a:gd name="T34" fmla="*/ 1 w 29"/>
                <a:gd name="T35" fmla="*/ 29 h 31"/>
                <a:gd name="T36" fmla="*/ 0 w 29"/>
                <a:gd name="T37" fmla="*/ 26 h 31"/>
                <a:gd name="T38" fmla="*/ 0 w 29"/>
                <a:gd name="T39" fmla="*/ 7 h 31"/>
                <a:gd name="T40" fmla="*/ 0 w 29"/>
                <a:gd name="T41" fmla="*/ 7 h 31"/>
                <a:gd name="T42" fmla="*/ 0 w 29"/>
                <a:gd name="T43" fmla="*/ 4 h 31"/>
                <a:gd name="T44" fmla="*/ 1 w 29"/>
                <a:gd name="T45" fmla="*/ 3 h 31"/>
                <a:gd name="T46" fmla="*/ 2 w 29"/>
                <a:gd name="T47" fmla="*/ 2 h 31"/>
                <a:gd name="T48" fmla="*/ 4 w 29"/>
                <a:gd name="T49" fmla="*/ 0 h 31"/>
                <a:gd name="T50" fmla="*/ 4 w 29"/>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1">
                  <a:moveTo>
                    <a:pt x="4" y="0"/>
                  </a:moveTo>
                  <a:lnTo>
                    <a:pt x="22" y="0"/>
                  </a:lnTo>
                  <a:lnTo>
                    <a:pt x="22" y="0"/>
                  </a:lnTo>
                  <a:lnTo>
                    <a:pt x="25" y="0"/>
                  </a:lnTo>
                  <a:lnTo>
                    <a:pt x="27" y="2"/>
                  </a:lnTo>
                  <a:lnTo>
                    <a:pt x="28" y="3"/>
                  </a:lnTo>
                  <a:lnTo>
                    <a:pt x="29" y="4"/>
                  </a:lnTo>
                  <a:lnTo>
                    <a:pt x="29" y="24"/>
                  </a:lnTo>
                  <a:lnTo>
                    <a:pt x="29" y="24"/>
                  </a:lnTo>
                  <a:lnTo>
                    <a:pt x="29" y="26"/>
                  </a:lnTo>
                  <a:lnTo>
                    <a:pt x="28" y="29"/>
                  </a:lnTo>
                  <a:lnTo>
                    <a:pt x="27" y="30"/>
                  </a:lnTo>
                  <a:lnTo>
                    <a:pt x="25" y="30"/>
                  </a:lnTo>
                  <a:lnTo>
                    <a:pt x="6" y="31"/>
                  </a:lnTo>
                  <a:lnTo>
                    <a:pt x="6" y="31"/>
                  </a:lnTo>
                  <a:lnTo>
                    <a:pt x="4" y="31"/>
                  </a:lnTo>
                  <a:lnTo>
                    <a:pt x="2" y="30"/>
                  </a:lnTo>
                  <a:lnTo>
                    <a:pt x="1" y="29"/>
                  </a:lnTo>
                  <a:lnTo>
                    <a:pt x="0" y="26"/>
                  </a:lnTo>
                  <a:lnTo>
                    <a:pt x="0" y="7"/>
                  </a:lnTo>
                  <a:lnTo>
                    <a:pt x="0" y="7"/>
                  </a:lnTo>
                  <a:lnTo>
                    <a:pt x="0" y="4"/>
                  </a:lnTo>
                  <a:lnTo>
                    <a:pt x="1" y="3"/>
                  </a:lnTo>
                  <a:lnTo>
                    <a:pt x="2" y="2"/>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19" name="Freeform 170"/>
            <p:cNvSpPr>
              <a:spLocks/>
            </p:cNvSpPr>
            <p:nvPr/>
          </p:nvSpPr>
          <p:spPr bwMode="auto">
            <a:xfrm>
              <a:off x="7675563" y="4086225"/>
              <a:ext cx="49213" cy="50800"/>
            </a:xfrm>
            <a:custGeom>
              <a:avLst/>
              <a:gdLst>
                <a:gd name="T0" fmla="*/ 4 w 31"/>
                <a:gd name="T1" fmla="*/ 2 h 32"/>
                <a:gd name="T2" fmla="*/ 24 w 31"/>
                <a:gd name="T3" fmla="*/ 0 h 32"/>
                <a:gd name="T4" fmla="*/ 24 w 31"/>
                <a:gd name="T5" fmla="*/ 0 h 32"/>
                <a:gd name="T6" fmla="*/ 26 w 31"/>
                <a:gd name="T7" fmla="*/ 0 h 32"/>
                <a:gd name="T8" fmla="*/ 28 w 31"/>
                <a:gd name="T9" fmla="*/ 2 h 32"/>
                <a:gd name="T10" fmla="*/ 28 w 31"/>
                <a:gd name="T11" fmla="*/ 3 h 32"/>
                <a:gd name="T12" fmla="*/ 30 w 31"/>
                <a:gd name="T13" fmla="*/ 6 h 32"/>
                <a:gd name="T14" fmla="*/ 31 w 31"/>
                <a:gd name="T15" fmla="*/ 25 h 32"/>
                <a:gd name="T16" fmla="*/ 31 w 31"/>
                <a:gd name="T17" fmla="*/ 25 h 32"/>
                <a:gd name="T18" fmla="*/ 31 w 31"/>
                <a:gd name="T19" fmla="*/ 27 h 32"/>
                <a:gd name="T20" fmla="*/ 30 w 31"/>
                <a:gd name="T21" fmla="*/ 29 h 32"/>
                <a:gd name="T22" fmla="*/ 28 w 31"/>
                <a:gd name="T23" fmla="*/ 30 h 32"/>
                <a:gd name="T24" fmla="*/ 26 w 31"/>
                <a:gd name="T25" fmla="*/ 30 h 32"/>
                <a:gd name="T26" fmla="*/ 7 w 31"/>
                <a:gd name="T27" fmla="*/ 32 h 32"/>
                <a:gd name="T28" fmla="*/ 7 w 31"/>
                <a:gd name="T29" fmla="*/ 32 h 32"/>
                <a:gd name="T30" fmla="*/ 4 w 31"/>
                <a:gd name="T31" fmla="*/ 32 h 32"/>
                <a:gd name="T32" fmla="*/ 3 w 31"/>
                <a:gd name="T33" fmla="*/ 30 h 32"/>
                <a:gd name="T34" fmla="*/ 1 w 31"/>
                <a:gd name="T35" fmla="*/ 29 h 32"/>
                <a:gd name="T36" fmla="*/ 1 w 31"/>
                <a:gd name="T37" fmla="*/ 27 h 32"/>
                <a:gd name="T38" fmla="*/ 0 w 31"/>
                <a:gd name="T39" fmla="*/ 7 h 32"/>
                <a:gd name="T40" fmla="*/ 0 w 31"/>
                <a:gd name="T41" fmla="*/ 7 h 32"/>
                <a:gd name="T42" fmla="*/ 0 w 31"/>
                <a:gd name="T43" fmla="*/ 5 h 32"/>
                <a:gd name="T44" fmla="*/ 1 w 31"/>
                <a:gd name="T45" fmla="*/ 3 h 32"/>
                <a:gd name="T46" fmla="*/ 3 w 31"/>
                <a:gd name="T47" fmla="*/ 2 h 32"/>
                <a:gd name="T48" fmla="*/ 4 w 31"/>
                <a:gd name="T49" fmla="*/ 2 h 32"/>
                <a:gd name="T50" fmla="*/ 4 w 31"/>
                <a:gd name="T51"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4" y="2"/>
                  </a:moveTo>
                  <a:lnTo>
                    <a:pt x="24" y="0"/>
                  </a:lnTo>
                  <a:lnTo>
                    <a:pt x="24" y="0"/>
                  </a:lnTo>
                  <a:lnTo>
                    <a:pt x="26" y="0"/>
                  </a:lnTo>
                  <a:lnTo>
                    <a:pt x="28" y="2"/>
                  </a:lnTo>
                  <a:lnTo>
                    <a:pt x="28" y="3"/>
                  </a:lnTo>
                  <a:lnTo>
                    <a:pt x="30" y="6"/>
                  </a:lnTo>
                  <a:lnTo>
                    <a:pt x="31" y="25"/>
                  </a:lnTo>
                  <a:lnTo>
                    <a:pt x="31" y="25"/>
                  </a:lnTo>
                  <a:lnTo>
                    <a:pt x="31" y="27"/>
                  </a:lnTo>
                  <a:lnTo>
                    <a:pt x="30" y="29"/>
                  </a:lnTo>
                  <a:lnTo>
                    <a:pt x="28" y="30"/>
                  </a:lnTo>
                  <a:lnTo>
                    <a:pt x="26" y="30"/>
                  </a:lnTo>
                  <a:lnTo>
                    <a:pt x="7" y="32"/>
                  </a:lnTo>
                  <a:lnTo>
                    <a:pt x="7" y="32"/>
                  </a:lnTo>
                  <a:lnTo>
                    <a:pt x="4" y="32"/>
                  </a:lnTo>
                  <a:lnTo>
                    <a:pt x="3" y="30"/>
                  </a:lnTo>
                  <a:lnTo>
                    <a:pt x="1" y="29"/>
                  </a:lnTo>
                  <a:lnTo>
                    <a:pt x="1" y="27"/>
                  </a:lnTo>
                  <a:lnTo>
                    <a:pt x="0" y="7"/>
                  </a:lnTo>
                  <a:lnTo>
                    <a:pt x="0" y="7"/>
                  </a:lnTo>
                  <a:lnTo>
                    <a:pt x="0" y="5"/>
                  </a:lnTo>
                  <a:lnTo>
                    <a:pt x="1" y="3"/>
                  </a:lnTo>
                  <a:lnTo>
                    <a:pt x="3" y="2"/>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0" name="Freeform 171"/>
            <p:cNvSpPr>
              <a:spLocks/>
            </p:cNvSpPr>
            <p:nvPr/>
          </p:nvSpPr>
          <p:spPr bwMode="auto">
            <a:xfrm>
              <a:off x="7732713" y="4083050"/>
              <a:ext cx="49213" cy="50800"/>
            </a:xfrm>
            <a:custGeom>
              <a:avLst/>
              <a:gdLst>
                <a:gd name="T0" fmla="*/ 6 w 31"/>
                <a:gd name="T1" fmla="*/ 1 h 32"/>
                <a:gd name="T2" fmla="*/ 25 w 31"/>
                <a:gd name="T3" fmla="*/ 0 h 32"/>
                <a:gd name="T4" fmla="*/ 25 w 31"/>
                <a:gd name="T5" fmla="*/ 0 h 32"/>
                <a:gd name="T6" fmla="*/ 27 w 31"/>
                <a:gd name="T7" fmla="*/ 1 h 32"/>
                <a:gd name="T8" fmla="*/ 29 w 31"/>
                <a:gd name="T9" fmla="*/ 1 h 32"/>
                <a:gd name="T10" fmla="*/ 30 w 31"/>
                <a:gd name="T11" fmla="*/ 4 h 32"/>
                <a:gd name="T12" fmla="*/ 30 w 31"/>
                <a:gd name="T13" fmla="*/ 5 h 32"/>
                <a:gd name="T14" fmla="*/ 31 w 31"/>
                <a:gd name="T15" fmla="*/ 25 h 32"/>
                <a:gd name="T16" fmla="*/ 31 w 31"/>
                <a:gd name="T17" fmla="*/ 25 h 32"/>
                <a:gd name="T18" fmla="*/ 31 w 31"/>
                <a:gd name="T19" fmla="*/ 27 h 32"/>
                <a:gd name="T20" fmla="*/ 30 w 31"/>
                <a:gd name="T21" fmla="*/ 29 h 32"/>
                <a:gd name="T22" fmla="*/ 29 w 31"/>
                <a:gd name="T23" fmla="*/ 29 h 32"/>
                <a:gd name="T24" fmla="*/ 26 w 31"/>
                <a:gd name="T25" fmla="*/ 31 h 32"/>
                <a:gd name="T26" fmla="*/ 7 w 31"/>
                <a:gd name="T27" fmla="*/ 32 h 32"/>
                <a:gd name="T28" fmla="*/ 7 w 31"/>
                <a:gd name="T29" fmla="*/ 32 h 32"/>
                <a:gd name="T30" fmla="*/ 6 w 31"/>
                <a:gd name="T31" fmla="*/ 31 h 32"/>
                <a:gd name="T32" fmla="*/ 3 w 31"/>
                <a:gd name="T33" fmla="*/ 31 h 32"/>
                <a:gd name="T34" fmla="*/ 2 w 31"/>
                <a:gd name="T35" fmla="*/ 28 h 32"/>
                <a:gd name="T36" fmla="*/ 2 w 31"/>
                <a:gd name="T37" fmla="*/ 27 h 32"/>
                <a:gd name="T38" fmla="*/ 0 w 31"/>
                <a:gd name="T39" fmla="*/ 7 h 32"/>
                <a:gd name="T40" fmla="*/ 0 w 31"/>
                <a:gd name="T41" fmla="*/ 7 h 32"/>
                <a:gd name="T42" fmla="*/ 0 w 31"/>
                <a:gd name="T43" fmla="*/ 5 h 32"/>
                <a:gd name="T44" fmla="*/ 2 w 31"/>
                <a:gd name="T45" fmla="*/ 4 h 32"/>
                <a:gd name="T46" fmla="*/ 3 w 31"/>
                <a:gd name="T47" fmla="*/ 2 h 32"/>
                <a:gd name="T48" fmla="*/ 6 w 31"/>
                <a:gd name="T49" fmla="*/ 1 h 32"/>
                <a:gd name="T50" fmla="*/ 6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6" y="1"/>
                  </a:moveTo>
                  <a:lnTo>
                    <a:pt x="25" y="0"/>
                  </a:lnTo>
                  <a:lnTo>
                    <a:pt x="25" y="0"/>
                  </a:lnTo>
                  <a:lnTo>
                    <a:pt x="27" y="1"/>
                  </a:lnTo>
                  <a:lnTo>
                    <a:pt x="29" y="1"/>
                  </a:lnTo>
                  <a:lnTo>
                    <a:pt x="30" y="4"/>
                  </a:lnTo>
                  <a:lnTo>
                    <a:pt x="30" y="5"/>
                  </a:lnTo>
                  <a:lnTo>
                    <a:pt x="31" y="25"/>
                  </a:lnTo>
                  <a:lnTo>
                    <a:pt x="31" y="25"/>
                  </a:lnTo>
                  <a:lnTo>
                    <a:pt x="31" y="27"/>
                  </a:lnTo>
                  <a:lnTo>
                    <a:pt x="30" y="29"/>
                  </a:lnTo>
                  <a:lnTo>
                    <a:pt x="29" y="29"/>
                  </a:lnTo>
                  <a:lnTo>
                    <a:pt x="26" y="31"/>
                  </a:lnTo>
                  <a:lnTo>
                    <a:pt x="7" y="32"/>
                  </a:lnTo>
                  <a:lnTo>
                    <a:pt x="7" y="32"/>
                  </a:lnTo>
                  <a:lnTo>
                    <a:pt x="6" y="31"/>
                  </a:lnTo>
                  <a:lnTo>
                    <a:pt x="3" y="31"/>
                  </a:lnTo>
                  <a:lnTo>
                    <a:pt x="2" y="28"/>
                  </a:lnTo>
                  <a:lnTo>
                    <a:pt x="2" y="27"/>
                  </a:lnTo>
                  <a:lnTo>
                    <a:pt x="0" y="7"/>
                  </a:lnTo>
                  <a:lnTo>
                    <a:pt x="0" y="7"/>
                  </a:lnTo>
                  <a:lnTo>
                    <a:pt x="0" y="5"/>
                  </a:lnTo>
                  <a:lnTo>
                    <a:pt x="2" y="4"/>
                  </a:lnTo>
                  <a:lnTo>
                    <a:pt x="3"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1" name="Freeform 172"/>
            <p:cNvSpPr>
              <a:spLocks/>
            </p:cNvSpPr>
            <p:nvPr/>
          </p:nvSpPr>
          <p:spPr bwMode="auto">
            <a:xfrm>
              <a:off x="7791450" y="4079875"/>
              <a:ext cx="49213" cy="49213"/>
            </a:xfrm>
            <a:custGeom>
              <a:avLst/>
              <a:gdLst>
                <a:gd name="T0" fmla="*/ 5 w 31"/>
                <a:gd name="T1" fmla="*/ 2 h 31"/>
                <a:gd name="T2" fmla="*/ 24 w 31"/>
                <a:gd name="T3" fmla="*/ 0 h 31"/>
                <a:gd name="T4" fmla="*/ 24 w 31"/>
                <a:gd name="T5" fmla="*/ 0 h 31"/>
                <a:gd name="T6" fmla="*/ 27 w 31"/>
                <a:gd name="T7" fmla="*/ 0 h 31"/>
                <a:gd name="T8" fmla="*/ 28 w 31"/>
                <a:gd name="T9" fmla="*/ 2 h 31"/>
                <a:gd name="T10" fmla="*/ 30 w 31"/>
                <a:gd name="T11" fmla="*/ 3 h 31"/>
                <a:gd name="T12" fmla="*/ 30 w 31"/>
                <a:gd name="T13" fmla="*/ 4 h 31"/>
                <a:gd name="T14" fmla="*/ 31 w 31"/>
                <a:gd name="T15" fmla="*/ 25 h 31"/>
                <a:gd name="T16" fmla="*/ 31 w 31"/>
                <a:gd name="T17" fmla="*/ 25 h 31"/>
                <a:gd name="T18" fmla="*/ 31 w 31"/>
                <a:gd name="T19" fmla="*/ 27 h 31"/>
                <a:gd name="T20" fmla="*/ 30 w 31"/>
                <a:gd name="T21" fmla="*/ 29 h 31"/>
                <a:gd name="T22" fmla="*/ 28 w 31"/>
                <a:gd name="T23" fmla="*/ 30 h 31"/>
                <a:gd name="T24" fmla="*/ 27 w 31"/>
                <a:gd name="T25" fmla="*/ 30 h 31"/>
                <a:gd name="T26" fmla="*/ 7 w 31"/>
                <a:gd name="T27" fmla="*/ 31 h 31"/>
                <a:gd name="T28" fmla="*/ 7 w 31"/>
                <a:gd name="T29" fmla="*/ 31 h 31"/>
                <a:gd name="T30" fmla="*/ 5 w 31"/>
                <a:gd name="T31" fmla="*/ 31 h 31"/>
                <a:gd name="T32" fmla="*/ 3 w 31"/>
                <a:gd name="T33" fmla="*/ 30 h 31"/>
                <a:gd name="T34" fmla="*/ 3 w 31"/>
                <a:gd name="T35" fmla="*/ 29 h 31"/>
                <a:gd name="T36" fmla="*/ 1 w 31"/>
                <a:gd name="T37" fmla="*/ 26 h 31"/>
                <a:gd name="T38" fmla="*/ 0 w 31"/>
                <a:gd name="T39" fmla="*/ 7 h 31"/>
                <a:gd name="T40" fmla="*/ 0 w 31"/>
                <a:gd name="T41" fmla="*/ 7 h 31"/>
                <a:gd name="T42" fmla="*/ 1 w 31"/>
                <a:gd name="T43" fmla="*/ 4 h 31"/>
                <a:gd name="T44" fmla="*/ 1 w 31"/>
                <a:gd name="T45" fmla="*/ 3 h 31"/>
                <a:gd name="T46" fmla="*/ 4 w 31"/>
                <a:gd name="T47" fmla="*/ 2 h 31"/>
                <a:gd name="T48" fmla="*/ 5 w 31"/>
                <a:gd name="T49" fmla="*/ 2 h 31"/>
                <a:gd name="T50" fmla="*/ 5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2"/>
                  </a:moveTo>
                  <a:lnTo>
                    <a:pt x="24" y="0"/>
                  </a:lnTo>
                  <a:lnTo>
                    <a:pt x="24" y="0"/>
                  </a:lnTo>
                  <a:lnTo>
                    <a:pt x="27" y="0"/>
                  </a:lnTo>
                  <a:lnTo>
                    <a:pt x="28" y="2"/>
                  </a:lnTo>
                  <a:lnTo>
                    <a:pt x="30" y="3"/>
                  </a:lnTo>
                  <a:lnTo>
                    <a:pt x="30" y="4"/>
                  </a:lnTo>
                  <a:lnTo>
                    <a:pt x="31" y="25"/>
                  </a:lnTo>
                  <a:lnTo>
                    <a:pt x="31" y="25"/>
                  </a:lnTo>
                  <a:lnTo>
                    <a:pt x="31" y="27"/>
                  </a:lnTo>
                  <a:lnTo>
                    <a:pt x="30" y="29"/>
                  </a:lnTo>
                  <a:lnTo>
                    <a:pt x="28" y="30"/>
                  </a:lnTo>
                  <a:lnTo>
                    <a:pt x="27" y="30"/>
                  </a:lnTo>
                  <a:lnTo>
                    <a:pt x="7" y="31"/>
                  </a:lnTo>
                  <a:lnTo>
                    <a:pt x="7" y="31"/>
                  </a:lnTo>
                  <a:lnTo>
                    <a:pt x="5" y="31"/>
                  </a:lnTo>
                  <a:lnTo>
                    <a:pt x="3" y="30"/>
                  </a:lnTo>
                  <a:lnTo>
                    <a:pt x="3" y="29"/>
                  </a:lnTo>
                  <a:lnTo>
                    <a:pt x="1" y="26"/>
                  </a:lnTo>
                  <a:lnTo>
                    <a:pt x="0" y="7"/>
                  </a:lnTo>
                  <a:lnTo>
                    <a:pt x="0" y="7"/>
                  </a:lnTo>
                  <a:lnTo>
                    <a:pt x="1" y="4"/>
                  </a:lnTo>
                  <a:lnTo>
                    <a:pt x="1" y="3"/>
                  </a:lnTo>
                  <a:lnTo>
                    <a:pt x="4" y="2"/>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2" name="Freeform 173"/>
            <p:cNvSpPr>
              <a:spLocks/>
            </p:cNvSpPr>
            <p:nvPr/>
          </p:nvSpPr>
          <p:spPr bwMode="auto">
            <a:xfrm>
              <a:off x="7851775" y="4076700"/>
              <a:ext cx="49213" cy="49213"/>
            </a:xfrm>
            <a:custGeom>
              <a:avLst/>
              <a:gdLst>
                <a:gd name="T0" fmla="*/ 4 w 31"/>
                <a:gd name="T1" fmla="*/ 1 h 31"/>
                <a:gd name="T2" fmla="*/ 23 w 31"/>
                <a:gd name="T3" fmla="*/ 0 h 31"/>
                <a:gd name="T4" fmla="*/ 23 w 31"/>
                <a:gd name="T5" fmla="*/ 0 h 31"/>
                <a:gd name="T6" fmla="*/ 25 w 31"/>
                <a:gd name="T7" fmla="*/ 0 h 31"/>
                <a:gd name="T8" fmla="*/ 27 w 31"/>
                <a:gd name="T9" fmla="*/ 1 h 31"/>
                <a:gd name="T10" fmla="*/ 28 w 31"/>
                <a:gd name="T11" fmla="*/ 2 h 31"/>
                <a:gd name="T12" fmla="*/ 29 w 31"/>
                <a:gd name="T13" fmla="*/ 5 h 31"/>
                <a:gd name="T14" fmla="*/ 31 w 31"/>
                <a:gd name="T15" fmla="*/ 24 h 31"/>
                <a:gd name="T16" fmla="*/ 31 w 31"/>
                <a:gd name="T17" fmla="*/ 24 h 31"/>
                <a:gd name="T18" fmla="*/ 29 w 31"/>
                <a:gd name="T19" fmla="*/ 27 h 31"/>
                <a:gd name="T20" fmla="*/ 29 w 31"/>
                <a:gd name="T21" fmla="*/ 28 h 31"/>
                <a:gd name="T22" fmla="*/ 27 w 31"/>
                <a:gd name="T23" fmla="*/ 29 h 31"/>
                <a:gd name="T24" fmla="*/ 25 w 31"/>
                <a:gd name="T25" fmla="*/ 31 h 31"/>
                <a:gd name="T26" fmla="*/ 6 w 31"/>
                <a:gd name="T27" fmla="*/ 31 h 31"/>
                <a:gd name="T28" fmla="*/ 6 w 31"/>
                <a:gd name="T29" fmla="*/ 31 h 31"/>
                <a:gd name="T30" fmla="*/ 4 w 31"/>
                <a:gd name="T31" fmla="*/ 31 h 31"/>
                <a:gd name="T32" fmla="*/ 2 w 31"/>
                <a:gd name="T33" fmla="*/ 29 h 31"/>
                <a:gd name="T34" fmla="*/ 1 w 31"/>
                <a:gd name="T35" fmla="*/ 28 h 31"/>
                <a:gd name="T36" fmla="*/ 0 w 31"/>
                <a:gd name="T37" fmla="*/ 27 h 31"/>
                <a:gd name="T38" fmla="*/ 0 w 31"/>
                <a:gd name="T39" fmla="*/ 6 h 31"/>
                <a:gd name="T40" fmla="*/ 0 w 31"/>
                <a:gd name="T41" fmla="*/ 6 h 31"/>
                <a:gd name="T42" fmla="*/ 0 w 31"/>
                <a:gd name="T43" fmla="*/ 5 h 31"/>
                <a:gd name="T44" fmla="*/ 1 w 31"/>
                <a:gd name="T45" fmla="*/ 2 h 31"/>
                <a:gd name="T46" fmla="*/ 2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3" y="0"/>
                  </a:lnTo>
                  <a:lnTo>
                    <a:pt x="23" y="0"/>
                  </a:lnTo>
                  <a:lnTo>
                    <a:pt x="25" y="0"/>
                  </a:lnTo>
                  <a:lnTo>
                    <a:pt x="27" y="1"/>
                  </a:lnTo>
                  <a:lnTo>
                    <a:pt x="28" y="2"/>
                  </a:lnTo>
                  <a:lnTo>
                    <a:pt x="29" y="5"/>
                  </a:lnTo>
                  <a:lnTo>
                    <a:pt x="31" y="24"/>
                  </a:lnTo>
                  <a:lnTo>
                    <a:pt x="31" y="24"/>
                  </a:lnTo>
                  <a:lnTo>
                    <a:pt x="29" y="27"/>
                  </a:lnTo>
                  <a:lnTo>
                    <a:pt x="29" y="28"/>
                  </a:lnTo>
                  <a:lnTo>
                    <a:pt x="27" y="29"/>
                  </a:lnTo>
                  <a:lnTo>
                    <a:pt x="25" y="31"/>
                  </a:lnTo>
                  <a:lnTo>
                    <a:pt x="6" y="31"/>
                  </a:lnTo>
                  <a:lnTo>
                    <a:pt x="6" y="31"/>
                  </a:lnTo>
                  <a:lnTo>
                    <a:pt x="4" y="31"/>
                  </a:lnTo>
                  <a:lnTo>
                    <a:pt x="2" y="29"/>
                  </a:lnTo>
                  <a:lnTo>
                    <a:pt x="1" y="28"/>
                  </a:lnTo>
                  <a:lnTo>
                    <a:pt x="0" y="27"/>
                  </a:lnTo>
                  <a:lnTo>
                    <a:pt x="0" y="6"/>
                  </a:lnTo>
                  <a:lnTo>
                    <a:pt x="0" y="6"/>
                  </a:lnTo>
                  <a:lnTo>
                    <a:pt x="0" y="5"/>
                  </a:lnTo>
                  <a:lnTo>
                    <a:pt x="1" y="2"/>
                  </a:lnTo>
                  <a:lnTo>
                    <a:pt x="2"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3" name="Freeform 174"/>
            <p:cNvSpPr>
              <a:spLocks/>
            </p:cNvSpPr>
            <p:nvPr/>
          </p:nvSpPr>
          <p:spPr bwMode="auto">
            <a:xfrm>
              <a:off x="7908925" y="4073525"/>
              <a:ext cx="49213" cy="49213"/>
            </a:xfrm>
            <a:custGeom>
              <a:avLst/>
              <a:gdLst>
                <a:gd name="T0" fmla="*/ 6 w 31"/>
                <a:gd name="T1" fmla="*/ 0 h 31"/>
                <a:gd name="T2" fmla="*/ 24 w 31"/>
                <a:gd name="T3" fmla="*/ 0 h 31"/>
                <a:gd name="T4" fmla="*/ 24 w 31"/>
                <a:gd name="T5" fmla="*/ 0 h 31"/>
                <a:gd name="T6" fmla="*/ 26 w 31"/>
                <a:gd name="T7" fmla="*/ 0 h 31"/>
                <a:gd name="T8" fmla="*/ 28 w 31"/>
                <a:gd name="T9" fmla="*/ 2 h 31"/>
                <a:gd name="T10" fmla="*/ 30 w 31"/>
                <a:gd name="T11" fmla="*/ 3 h 31"/>
                <a:gd name="T12" fmla="*/ 30 w 31"/>
                <a:gd name="T13" fmla="*/ 4 h 31"/>
                <a:gd name="T14" fmla="*/ 31 w 31"/>
                <a:gd name="T15" fmla="*/ 25 h 31"/>
                <a:gd name="T16" fmla="*/ 31 w 31"/>
                <a:gd name="T17" fmla="*/ 25 h 31"/>
                <a:gd name="T18" fmla="*/ 31 w 31"/>
                <a:gd name="T19" fmla="*/ 26 h 31"/>
                <a:gd name="T20" fmla="*/ 30 w 31"/>
                <a:gd name="T21" fmla="*/ 29 h 31"/>
                <a:gd name="T22" fmla="*/ 28 w 31"/>
                <a:gd name="T23" fmla="*/ 30 h 31"/>
                <a:gd name="T24" fmla="*/ 26 w 31"/>
                <a:gd name="T25" fmla="*/ 30 h 31"/>
                <a:gd name="T26" fmla="*/ 7 w 31"/>
                <a:gd name="T27" fmla="*/ 31 h 31"/>
                <a:gd name="T28" fmla="*/ 7 w 31"/>
                <a:gd name="T29" fmla="*/ 31 h 31"/>
                <a:gd name="T30" fmla="*/ 4 w 31"/>
                <a:gd name="T31" fmla="*/ 31 h 31"/>
                <a:gd name="T32" fmla="*/ 3 w 31"/>
                <a:gd name="T33" fmla="*/ 30 h 31"/>
                <a:gd name="T34" fmla="*/ 1 w 31"/>
                <a:gd name="T35" fmla="*/ 29 h 31"/>
                <a:gd name="T36" fmla="*/ 1 w 31"/>
                <a:gd name="T37" fmla="*/ 26 h 31"/>
                <a:gd name="T38" fmla="*/ 0 w 31"/>
                <a:gd name="T39" fmla="*/ 7 h 31"/>
                <a:gd name="T40" fmla="*/ 0 w 31"/>
                <a:gd name="T41" fmla="*/ 7 h 31"/>
                <a:gd name="T42" fmla="*/ 0 w 31"/>
                <a:gd name="T43" fmla="*/ 4 h 31"/>
                <a:gd name="T44" fmla="*/ 1 w 31"/>
                <a:gd name="T45" fmla="*/ 3 h 31"/>
                <a:gd name="T46" fmla="*/ 3 w 31"/>
                <a:gd name="T47" fmla="*/ 2 h 31"/>
                <a:gd name="T48" fmla="*/ 6 w 31"/>
                <a:gd name="T49" fmla="*/ 0 h 31"/>
                <a:gd name="T50" fmla="*/ 6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0"/>
                  </a:moveTo>
                  <a:lnTo>
                    <a:pt x="24" y="0"/>
                  </a:lnTo>
                  <a:lnTo>
                    <a:pt x="24" y="0"/>
                  </a:lnTo>
                  <a:lnTo>
                    <a:pt x="26" y="0"/>
                  </a:lnTo>
                  <a:lnTo>
                    <a:pt x="28" y="2"/>
                  </a:lnTo>
                  <a:lnTo>
                    <a:pt x="30" y="3"/>
                  </a:lnTo>
                  <a:lnTo>
                    <a:pt x="30" y="4"/>
                  </a:lnTo>
                  <a:lnTo>
                    <a:pt x="31" y="25"/>
                  </a:lnTo>
                  <a:lnTo>
                    <a:pt x="31" y="25"/>
                  </a:lnTo>
                  <a:lnTo>
                    <a:pt x="31" y="26"/>
                  </a:lnTo>
                  <a:lnTo>
                    <a:pt x="30" y="29"/>
                  </a:lnTo>
                  <a:lnTo>
                    <a:pt x="28" y="30"/>
                  </a:lnTo>
                  <a:lnTo>
                    <a:pt x="26" y="30"/>
                  </a:lnTo>
                  <a:lnTo>
                    <a:pt x="7" y="31"/>
                  </a:lnTo>
                  <a:lnTo>
                    <a:pt x="7" y="31"/>
                  </a:lnTo>
                  <a:lnTo>
                    <a:pt x="4" y="31"/>
                  </a:lnTo>
                  <a:lnTo>
                    <a:pt x="3" y="30"/>
                  </a:lnTo>
                  <a:lnTo>
                    <a:pt x="1" y="29"/>
                  </a:lnTo>
                  <a:lnTo>
                    <a:pt x="1" y="26"/>
                  </a:lnTo>
                  <a:lnTo>
                    <a:pt x="0" y="7"/>
                  </a:lnTo>
                  <a:lnTo>
                    <a:pt x="0" y="7"/>
                  </a:lnTo>
                  <a:lnTo>
                    <a:pt x="0" y="4"/>
                  </a:lnTo>
                  <a:lnTo>
                    <a:pt x="1" y="3"/>
                  </a:lnTo>
                  <a:lnTo>
                    <a:pt x="3" y="2"/>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4" name="Freeform 175"/>
            <p:cNvSpPr>
              <a:spLocks/>
            </p:cNvSpPr>
            <p:nvPr/>
          </p:nvSpPr>
          <p:spPr bwMode="auto">
            <a:xfrm>
              <a:off x="7967663" y="4070350"/>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29 w 31"/>
                <a:gd name="T11" fmla="*/ 2 h 31"/>
                <a:gd name="T12" fmla="*/ 29 w 31"/>
                <a:gd name="T13" fmla="*/ 5 h 31"/>
                <a:gd name="T14" fmla="*/ 31 w 31"/>
                <a:gd name="T15" fmla="*/ 24 h 31"/>
                <a:gd name="T16" fmla="*/ 31 w 31"/>
                <a:gd name="T17" fmla="*/ 24 h 31"/>
                <a:gd name="T18" fmla="*/ 31 w 31"/>
                <a:gd name="T19" fmla="*/ 27 h 31"/>
                <a:gd name="T20" fmla="*/ 29 w 31"/>
                <a:gd name="T21" fmla="*/ 28 h 31"/>
                <a:gd name="T22" fmla="*/ 28 w 31"/>
                <a:gd name="T23" fmla="*/ 29 h 31"/>
                <a:gd name="T24" fmla="*/ 25 w 31"/>
                <a:gd name="T25" fmla="*/ 29 h 31"/>
                <a:gd name="T26" fmla="*/ 6 w 31"/>
                <a:gd name="T27" fmla="*/ 31 h 31"/>
                <a:gd name="T28" fmla="*/ 6 w 31"/>
                <a:gd name="T29" fmla="*/ 31 h 31"/>
                <a:gd name="T30" fmla="*/ 5 w 31"/>
                <a:gd name="T31" fmla="*/ 31 h 31"/>
                <a:gd name="T32" fmla="*/ 2 w 31"/>
                <a:gd name="T33" fmla="*/ 29 h 31"/>
                <a:gd name="T34" fmla="*/ 1 w 31"/>
                <a:gd name="T35" fmla="*/ 28 h 31"/>
                <a:gd name="T36" fmla="*/ 1 w 31"/>
                <a:gd name="T37" fmla="*/ 27 h 31"/>
                <a:gd name="T38" fmla="*/ 0 w 31"/>
                <a:gd name="T39" fmla="*/ 6 h 31"/>
                <a:gd name="T40" fmla="*/ 0 w 31"/>
                <a:gd name="T41" fmla="*/ 6 h 31"/>
                <a:gd name="T42" fmla="*/ 0 w 31"/>
                <a:gd name="T43" fmla="*/ 4 h 31"/>
                <a:gd name="T44" fmla="*/ 1 w 31"/>
                <a:gd name="T45" fmla="*/ 2 h 31"/>
                <a:gd name="T46" fmla="*/ 2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29" y="2"/>
                  </a:lnTo>
                  <a:lnTo>
                    <a:pt x="29" y="5"/>
                  </a:lnTo>
                  <a:lnTo>
                    <a:pt x="31" y="24"/>
                  </a:lnTo>
                  <a:lnTo>
                    <a:pt x="31" y="24"/>
                  </a:lnTo>
                  <a:lnTo>
                    <a:pt x="31" y="27"/>
                  </a:lnTo>
                  <a:lnTo>
                    <a:pt x="29" y="28"/>
                  </a:lnTo>
                  <a:lnTo>
                    <a:pt x="28" y="29"/>
                  </a:lnTo>
                  <a:lnTo>
                    <a:pt x="25" y="29"/>
                  </a:lnTo>
                  <a:lnTo>
                    <a:pt x="6" y="31"/>
                  </a:lnTo>
                  <a:lnTo>
                    <a:pt x="6" y="31"/>
                  </a:lnTo>
                  <a:lnTo>
                    <a:pt x="5" y="31"/>
                  </a:lnTo>
                  <a:lnTo>
                    <a:pt x="2" y="29"/>
                  </a:lnTo>
                  <a:lnTo>
                    <a:pt x="1" y="28"/>
                  </a:lnTo>
                  <a:lnTo>
                    <a:pt x="1" y="27"/>
                  </a:lnTo>
                  <a:lnTo>
                    <a:pt x="0" y="6"/>
                  </a:lnTo>
                  <a:lnTo>
                    <a:pt x="0" y="6"/>
                  </a:lnTo>
                  <a:lnTo>
                    <a:pt x="0" y="4"/>
                  </a:lnTo>
                  <a:lnTo>
                    <a:pt x="1" y="2"/>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5" name="Freeform 176"/>
            <p:cNvSpPr>
              <a:spLocks/>
            </p:cNvSpPr>
            <p:nvPr/>
          </p:nvSpPr>
          <p:spPr bwMode="auto">
            <a:xfrm>
              <a:off x="8024813" y="4065588"/>
              <a:ext cx="49213" cy="50800"/>
            </a:xfrm>
            <a:custGeom>
              <a:avLst/>
              <a:gdLst>
                <a:gd name="T0" fmla="*/ 5 w 31"/>
                <a:gd name="T1" fmla="*/ 1 h 32"/>
                <a:gd name="T2" fmla="*/ 24 w 31"/>
                <a:gd name="T3" fmla="*/ 0 h 32"/>
                <a:gd name="T4" fmla="*/ 24 w 31"/>
                <a:gd name="T5" fmla="*/ 0 h 32"/>
                <a:gd name="T6" fmla="*/ 27 w 31"/>
                <a:gd name="T7" fmla="*/ 1 h 32"/>
                <a:gd name="T8" fmla="*/ 28 w 31"/>
                <a:gd name="T9" fmla="*/ 1 h 32"/>
                <a:gd name="T10" fmla="*/ 30 w 31"/>
                <a:gd name="T11" fmla="*/ 4 h 32"/>
                <a:gd name="T12" fmla="*/ 30 w 31"/>
                <a:gd name="T13" fmla="*/ 5 h 32"/>
                <a:gd name="T14" fmla="*/ 31 w 31"/>
                <a:gd name="T15" fmla="*/ 26 h 32"/>
                <a:gd name="T16" fmla="*/ 31 w 31"/>
                <a:gd name="T17" fmla="*/ 26 h 32"/>
                <a:gd name="T18" fmla="*/ 31 w 31"/>
                <a:gd name="T19" fmla="*/ 27 h 32"/>
                <a:gd name="T20" fmla="*/ 30 w 31"/>
                <a:gd name="T21" fmla="*/ 30 h 32"/>
                <a:gd name="T22" fmla="*/ 28 w 31"/>
                <a:gd name="T23" fmla="*/ 30 h 32"/>
                <a:gd name="T24" fmla="*/ 27 w 31"/>
                <a:gd name="T25" fmla="*/ 31 h 32"/>
                <a:gd name="T26" fmla="*/ 7 w 31"/>
                <a:gd name="T27" fmla="*/ 32 h 32"/>
                <a:gd name="T28" fmla="*/ 7 w 31"/>
                <a:gd name="T29" fmla="*/ 32 h 32"/>
                <a:gd name="T30" fmla="*/ 5 w 31"/>
                <a:gd name="T31" fmla="*/ 31 h 32"/>
                <a:gd name="T32" fmla="*/ 4 w 31"/>
                <a:gd name="T33" fmla="*/ 31 h 32"/>
                <a:gd name="T34" fmla="*/ 3 w 31"/>
                <a:gd name="T35" fmla="*/ 30 h 32"/>
                <a:gd name="T36" fmla="*/ 1 w 31"/>
                <a:gd name="T37" fmla="*/ 27 h 32"/>
                <a:gd name="T38" fmla="*/ 0 w 31"/>
                <a:gd name="T39" fmla="*/ 7 h 32"/>
                <a:gd name="T40" fmla="*/ 0 w 31"/>
                <a:gd name="T41" fmla="*/ 7 h 32"/>
                <a:gd name="T42" fmla="*/ 1 w 31"/>
                <a:gd name="T43" fmla="*/ 5 h 32"/>
                <a:gd name="T44" fmla="*/ 1 w 31"/>
                <a:gd name="T45" fmla="*/ 4 h 32"/>
                <a:gd name="T46" fmla="*/ 4 w 31"/>
                <a:gd name="T47" fmla="*/ 3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1"/>
                  </a:lnTo>
                  <a:lnTo>
                    <a:pt x="28" y="1"/>
                  </a:lnTo>
                  <a:lnTo>
                    <a:pt x="30" y="4"/>
                  </a:lnTo>
                  <a:lnTo>
                    <a:pt x="30" y="5"/>
                  </a:lnTo>
                  <a:lnTo>
                    <a:pt x="31" y="26"/>
                  </a:lnTo>
                  <a:lnTo>
                    <a:pt x="31" y="26"/>
                  </a:lnTo>
                  <a:lnTo>
                    <a:pt x="31" y="27"/>
                  </a:lnTo>
                  <a:lnTo>
                    <a:pt x="30" y="30"/>
                  </a:lnTo>
                  <a:lnTo>
                    <a:pt x="28" y="30"/>
                  </a:lnTo>
                  <a:lnTo>
                    <a:pt x="27" y="31"/>
                  </a:lnTo>
                  <a:lnTo>
                    <a:pt x="7" y="32"/>
                  </a:lnTo>
                  <a:lnTo>
                    <a:pt x="7" y="32"/>
                  </a:lnTo>
                  <a:lnTo>
                    <a:pt x="5" y="31"/>
                  </a:lnTo>
                  <a:lnTo>
                    <a:pt x="4" y="31"/>
                  </a:lnTo>
                  <a:lnTo>
                    <a:pt x="3" y="30"/>
                  </a:lnTo>
                  <a:lnTo>
                    <a:pt x="1" y="27"/>
                  </a:lnTo>
                  <a:lnTo>
                    <a:pt x="0" y="7"/>
                  </a:lnTo>
                  <a:lnTo>
                    <a:pt x="0" y="7"/>
                  </a:lnTo>
                  <a:lnTo>
                    <a:pt x="1" y="5"/>
                  </a:lnTo>
                  <a:lnTo>
                    <a:pt x="1" y="4"/>
                  </a:lnTo>
                  <a:lnTo>
                    <a:pt x="4"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6" name="Freeform 177"/>
            <p:cNvSpPr>
              <a:spLocks/>
            </p:cNvSpPr>
            <p:nvPr/>
          </p:nvSpPr>
          <p:spPr bwMode="auto">
            <a:xfrm>
              <a:off x="7404100" y="4159250"/>
              <a:ext cx="49213" cy="49213"/>
            </a:xfrm>
            <a:custGeom>
              <a:avLst/>
              <a:gdLst>
                <a:gd name="T0" fmla="*/ 4 w 31"/>
                <a:gd name="T1" fmla="*/ 2 h 31"/>
                <a:gd name="T2" fmla="*/ 24 w 31"/>
                <a:gd name="T3" fmla="*/ 0 h 31"/>
                <a:gd name="T4" fmla="*/ 24 w 31"/>
                <a:gd name="T5" fmla="*/ 0 h 31"/>
                <a:gd name="T6" fmla="*/ 25 w 31"/>
                <a:gd name="T7" fmla="*/ 0 h 31"/>
                <a:gd name="T8" fmla="*/ 27 w 31"/>
                <a:gd name="T9" fmla="*/ 2 h 31"/>
                <a:gd name="T10" fmla="*/ 28 w 31"/>
                <a:gd name="T11" fmla="*/ 3 h 31"/>
                <a:gd name="T12" fmla="*/ 29 w 31"/>
                <a:gd name="T13" fmla="*/ 6 h 31"/>
                <a:gd name="T14" fmla="*/ 31 w 31"/>
                <a:gd name="T15" fmla="*/ 25 h 31"/>
                <a:gd name="T16" fmla="*/ 31 w 31"/>
                <a:gd name="T17" fmla="*/ 25 h 31"/>
                <a:gd name="T18" fmla="*/ 29 w 31"/>
                <a:gd name="T19" fmla="*/ 27 h 31"/>
                <a:gd name="T20" fmla="*/ 29 w 31"/>
                <a:gd name="T21" fmla="*/ 29 h 31"/>
                <a:gd name="T22" fmla="*/ 27 w 31"/>
                <a:gd name="T23" fmla="*/ 30 h 31"/>
                <a:gd name="T24" fmla="*/ 25 w 31"/>
                <a:gd name="T25" fmla="*/ 30 h 31"/>
                <a:gd name="T26" fmla="*/ 6 w 31"/>
                <a:gd name="T27" fmla="*/ 31 h 31"/>
                <a:gd name="T28" fmla="*/ 6 w 31"/>
                <a:gd name="T29" fmla="*/ 31 h 31"/>
                <a:gd name="T30" fmla="*/ 4 w 31"/>
                <a:gd name="T31" fmla="*/ 31 h 31"/>
                <a:gd name="T32" fmla="*/ 2 w 31"/>
                <a:gd name="T33" fmla="*/ 30 h 31"/>
                <a:gd name="T34" fmla="*/ 1 w 31"/>
                <a:gd name="T35" fmla="*/ 29 h 31"/>
                <a:gd name="T36" fmla="*/ 0 w 31"/>
                <a:gd name="T37" fmla="*/ 26 h 31"/>
                <a:gd name="T38" fmla="*/ 0 w 31"/>
                <a:gd name="T39" fmla="*/ 7 h 31"/>
                <a:gd name="T40" fmla="*/ 0 w 31"/>
                <a:gd name="T41" fmla="*/ 7 h 31"/>
                <a:gd name="T42" fmla="*/ 0 w 31"/>
                <a:gd name="T43" fmla="*/ 4 h 31"/>
                <a:gd name="T44" fmla="*/ 1 w 31"/>
                <a:gd name="T45" fmla="*/ 3 h 31"/>
                <a:gd name="T46" fmla="*/ 2 w 31"/>
                <a:gd name="T47" fmla="*/ 2 h 31"/>
                <a:gd name="T48" fmla="*/ 4 w 31"/>
                <a:gd name="T49" fmla="*/ 2 h 31"/>
                <a:gd name="T50" fmla="*/ 4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2"/>
                  </a:moveTo>
                  <a:lnTo>
                    <a:pt x="24" y="0"/>
                  </a:lnTo>
                  <a:lnTo>
                    <a:pt x="24" y="0"/>
                  </a:lnTo>
                  <a:lnTo>
                    <a:pt x="25" y="0"/>
                  </a:lnTo>
                  <a:lnTo>
                    <a:pt x="27" y="2"/>
                  </a:lnTo>
                  <a:lnTo>
                    <a:pt x="28" y="3"/>
                  </a:lnTo>
                  <a:lnTo>
                    <a:pt x="29" y="6"/>
                  </a:lnTo>
                  <a:lnTo>
                    <a:pt x="31" y="25"/>
                  </a:lnTo>
                  <a:lnTo>
                    <a:pt x="31" y="25"/>
                  </a:lnTo>
                  <a:lnTo>
                    <a:pt x="29" y="27"/>
                  </a:lnTo>
                  <a:lnTo>
                    <a:pt x="29" y="29"/>
                  </a:lnTo>
                  <a:lnTo>
                    <a:pt x="27" y="30"/>
                  </a:lnTo>
                  <a:lnTo>
                    <a:pt x="25" y="30"/>
                  </a:lnTo>
                  <a:lnTo>
                    <a:pt x="6" y="31"/>
                  </a:lnTo>
                  <a:lnTo>
                    <a:pt x="6" y="31"/>
                  </a:lnTo>
                  <a:lnTo>
                    <a:pt x="4" y="31"/>
                  </a:lnTo>
                  <a:lnTo>
                    <a:pt x="2" y="30"/>
                  </a:lnTo>
                  <a:lnTo>
                    <a:pt x="1" y="29"/>
                  </a:lnTo>
                  <a:lnTo>
                    <a:pt x="0" y="26"/>
                  </a:lnTo>
                  <a:lnTo>
                    <a:pt x="0" y="7"/>
                  </a:lnTo>
                  <a:lnTo>
                    <a:pt x="0" y="7"/>
                  </a:lnTo>
                  <a:lnTo>
                    <a:pt x="0" y="4"/>
                  </a:lnTo>
                  <a:lnTo>
                    <a:pt x="1" y="3"/>
                  </a:lnTo>
                  <a:lnTo>
                    <a:pt x="2" y="2"/>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7" name="Freeform 178"/>
            <p:cNvSpPr>
              <a:spLocks/>
            </p:cNvSpPr>
            <p:nvPr/>
          </p:nvSpPr>
          <p:spPr bwMode="auto">
            <a:xfrm>
              <a:off x="7461250" y="4156075"/>
              <a:ext cx="49213" cy="50800"/>
            </a:xfrm>
            <a:custGeom>
              <a:avLst/>
              <a:gdLst>
                <a:gd name="T0" fmla="*/ 5 w 31"/>
                <a:gd name="T1" fmla="*/ 1 h 32"/>
                <a:gd name="T2" fmla="*/ 24 w 31"/>
                <a:gd name="T3" fmla="*/ 0 h 32"/>
                <a:gd name="T4" fmla="*/ 24 w 31"/>
                <a:gd name="T5" fmla="*/ 0 h 32"/>
                <a:gd name="T6" fmla="*/ 26 w 31"/>
                <a:gd name="T7" fmla="*/ 0 h 32"/>
                <a:gd name="T8" fmla="*/ 28 w 31"/>
                <a:gd name="T9" fmla="*/ 1 h 32"/>
                <a:gd name="T10" fmla="*/ 30 w 31"/>
                <a:gd name="T11" fmla="*/ 2 h 32"/>
                <a:gd name="T12" fmla="*/ 30 w 31"/>
                <a:gd name="T13" fmla="*/ 5 h 32"/>
                <a:gd name="T14" fmla="*/ 31 w 31"/>
                <a:gd name="T15" fmla="*/ 25 h 32"/>
                <a:gd name="T16" fmla="*/ 31 w 31"/>
                <a:gd name="T17" fmla="*/ 25 h 32"/>
                <a:gd name="T18" fmla="*/ 31 w 31"/>
                <a:gd name="T19" fmla="*/ 27 h 32"/>
                <a:gd name="T20" fmla="*/ 30 w 31"/>
                <a:gd name="T21" fmla="*/ 28 h 32"/>
                <a:gd name="T22" fmla="*/ 28 w 31"/>
                <a:gd name="T23" fmla="*/ 29 h 32"/>
                <a:gd name="T24" fmla="*/ 26 w 31"/>
                <a:gd name="T25" fmla="*/ 31 h 32"/>
                <a:gd name="T26" fmla="*/ 7 w 31"/>
                <a:gd name="T27" fmla="*/ 32 h 32"/>
                <a:gd name="T28" fmla="*/ 7 w 31"/>
                <a:gd name="T29" fmla="*/ 32 h 32"/>
                <a:gd name="T30" fmla="*/ 4 w 31"/>
                <a:gd name="T31" fmla="*/ 31 h 32"/>
                <a:gd name="T32" fmla="*/ 3 w 31"/>
                <a:gd name="T33" fmla="*/ 31 h 32"/>
                <a:gd name="T34" fmla="*/ 1 w 31"/>
                <a:gd name="T35" fmla="*/ 28 h 32"/>
                <a:gd name="T36" fmla="*/ 1 w 31"/>
                <a:gd name="T37" fmla="*/ 27 h 32"/>
                <a:gd name="T38" fmla="*/ 0 w 31"/>
                <a:gd name="T39" fmla="*/ 6 h 32"/>
                <a:gd name="T40" fmla="*/ 0 w 31"/>
                <a:gd name="T41" fmla="*/ 6 h 32"/>
                <a:gd name="T42" fmla="*/ 0 w 31"/>
                <a:gd name="T43" fmla="*/ 5 h 32"/>
                <a:gd name="T44" fmla="*/ 1 w 31"/>
                <a:gd name="T45" fmla="*/ 2 h 32"/>
                <a:gd name="T46" fmla="*/ 3 w 31"/>
                <a:gd name="T47" fmla="*/ 1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6" y="0"/>
                  </a:lnTo>
                  <a:lnTo>
                    <a:pt x="28" y="1"/>
                  </a:lnTo>
                  <a:lnTo>
                    <a:pt x="30" y="2"/>
                  </a:lnTo>
                  <a:lnTo>
                    <a:pt x="30" y="5"/>
                  </a:lnTo>
                  <a:lnTo>
                    <a:pt x="31" y="25"/>
                  </a:lnTo>
                  <a:lnTo>
                    <a:pt x="31" y="25"/>
                  </a:lnTo>
                  <a:lnTo>
                    <a:pt x="31" y="27"/>
                  </a:lnTo>
                  <a:lnTo>
                    <a:pt x="30" y="28"/>
                  </a:lnTo>
                  <a:lnTo>
                    <a:pt x="28" y="29"/>
                  </a:lnTo>
                  <a:lnTo>
                    <a:pt x="26" y="31"/>
                  </a:lnTo>
                  <a:lnTo>
                    <a:pt x="7" y="32"/>
                  </a:lnTo>
                  <a:lnTo>
                    <a:pt x="7" y="32"/>
                  </a:lnTo>
                  <a:lnTo>
                    <a:pt x="4" y="31"/>
                  </a:lnTo>
                  <a:lnTo>
                    <a:pt x="3" y="31"/>
                  </a:lnTo>
                  <a:lnTo>
                    <a:pt x="1" y="28"/>
                  </a:lnTo>
                  <a:lnTo>
                    <a:pt x="1" y="27"/>
                  </a:lnTo>
                  <a:lnTo>
                    <a:pt x="0" y="6"/>
                  </a:lnTo>
                  <a:lnTo>
                    <a:pt x="0" y="6"/>
                  </a:lnTo>
                  <a:lnTo>
                    <a:pt x="0" y="5"/>
                  </a:lnTo>
                  <a:lnTo>
                    <a:pt x="1" y="2"/>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8" name="Freeform 179"/>
            <p:cNvSpPr>
              <a:spLocks/>
            </p:cNvSpPr>
            <p:nvPr/>
          </p:nvSpPr>
          <p:spPr bwMode="auto">
            <a:xfrm>
              <a:off x="7518400" y="4152900"/>
              <a:ext cx="49213" cy="49213"/>
            </a:xfrm>
            <a:custGeom>
              <a:avLst/>
              <a:gdLst>
                <a:gd name="T0" fmla="*/ 6 w 31"/>
                <a:gd name="T1" fmla="*/ 0 h 31"/>
                <a:gd name="T2" fmla="*/ 25 w 31"/>
                <a:gd name="T3" fmla="*/ 0 h 31"/>
                <a:gd name="T4" fmla="*/ 25 w 31"/>
                <a:gd name="T5" fmla="*/ 0 h 31"/>
                <a:gd name="T6" fmla="*/ 27 w 31"/>
                <a:gd name="T7" fmla="*/ 0 h 31"/>
                <a:gd name="T8" fmla="*/ 29 w 31"/>
                <a:gd name="T9" fmla="*/ 2 h 31"/>
                <a:gd name="T10" fmla="*/ 30 w 31"/>
                <a:gd name="T11" fmla="*/ 3 h 31"/>
                <a:gd name="T12" fmla="*/ 30 w 31"/>
                <a:gd name="T13" fmla="*/ 4 h 31"/>
                <a:gd name="T14" fmla="*/ 31 w 31"/>
                <a:gd name="T15" fmla="*/ 25 h 31"/>
                <a:gd name="T16" fmla="*/ 31 w 31"/>
                <a:gd name="T17" fmla="*/ 25 h 31"/>
                <a:gd name="T18" fmla="*/ 31 w 31"/>
                <a:gd name="T19" fmla="*/ 27 h 31"/>
                <a:gd name="T20" fmla="*/ 30 w 31"/>
                <a:gd name="T21" fmla="*/ 29 h 31"/>
                <a:gd name="T22" fmla="*/ 29 w 31"/>
                <a:gd name="T23" fmla="*/ 30 h 31"/>
                <a:gd name="T24" fmla="*/ 26 w 31"/>
                <a:gd name="T25" fmla="*/ 30 h 31"/>
                <a:gd name="T26" fmla="*/ 7 w 31"/>
                <a:gd name="T27" fmla="*/ 31 h 31"/>
                <a:gd name="T28" fmla="*/ 7 w 31"/>
                <a:gd name="T29" fmla="*/ 31 h 31"/>
                <a:gd name="T30" fmla="*/ 6 w 31"/>
                <a:gd name="T31" fmla="*/ 31 h 31"/>
                <a:gd name="T32" fmla="*/ 3 w 31"/>
                <a:gd name="T33" fmla="*/ 30 h 31"/>
                <a:gd name="T34" fmla="*/ 2 w 31"/>
                <a:gd name="T35" fmla="*/ 29 h 31"/>
                <a:gd name="T36" fmla="*/ 2 w 31"/>
                <a:gd name="T37" fmla="*/ 26 h 31"/>
                <a:gd name="T38" fmla="*/ 0 w 31"/>
                <a:gd name="T39" fmla="*/ 7 h 31"/>
                <a:gd name="T40" fmla="*/ 0 w 31"/>
                <a:gd name="T41" fmla="*/ 7 h 31"/>
                <a:gd name="T42" fmla="*/ 0 w 31"/>
                <a:gd name="T43" fmla="*/ 4 h 31"/>
                <a:gd name="T44" fmla="*/ 2 w 31"/>
                <a:gd name="T45" fmla="*/ 3 h 31"/>
                <a:gd name="T46" fmla="*/ 3 w 31"/>
                <a:gd name="T47" fmla="*/ 2 h 31"/>
                <a:gd name="T48" fmla="*/ 6 w 31"/>
                <a:gd name="T49" fmla="*/ 0 h 31"/>
                <a:gd name="T50" fmla="*/ 6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0"/>
                  </a:moveTo>
                  <a:lnTo>
                    <a:pt x="25" y="0"/>
                  </a:lnTo>
                  <a:lnTo>
                    <a:pt x="25" y="0"/>
                  </a:lnTo>
                  <a:lnTo>
                    <a:pt x="27" y="0"/>
                  </a:lnTo>
                  <a:lnTo>
                    <a:pt x="29" y="2"/>
                  </a:lnTo>
                  <a:lnTo>
                    <a:pt x="30" y="3"/>
                  </a:lnTo>
                  <a:lnTo>
                    <a:pt x="30" y="4"/>
                  </a:lnTo>
                  <a:lnTo>
                    <a:pt x="31" y="25"/>
                  </a:lnTo>
                  <a:lnTo>
                    <a:pt x="31" y="25"/>
                  </a:lnTo>
                  <a:lnTo>
                    <a:pt x="31" y="27"/>
                  </a:lnTo>
                  <a:lnTo>
                    <a:pt x="30" y="29"/>
                  </a:lnTo>
                  <a:lnTo>
                    <a:pt x="29" y="30"/>
                  </a:lnTo>
                  <a:lnTo>
                    <a:pt x="26" y="30"/>
                  </a:lnTo>
                  <a:lnTo>
                    <a:pt x="7" y="31"/>
                  </a:lnTo>
                  <a:lnTo>
                    <a:pt x="7" y="31"/>
                  </a:lnTo>
                  <a:lnTo>
                    <a:pt x="6" y="31"/>
                  </a:lnTo>
                  <a:lnTo>
                    <a:pt x="3" y="30"/>
                  </a:lnTo>
                  <a:lnTo>
                    <a:pt x="2" y="29"/>
                  </a:lnTo>
                  <a:lnTo>
                    <a:pt x="2" y="26"/>
                  </a:lnTo>
                  <a:lnTo>
                    <a:pt x="0" y="7"/>
                  </a:lnTo>
                  <a:lnTo>
                    <a:pt x="0" y="7"/>
                  </a:lnTo>
                  <a:lnTo>
                    <a:pt x="0" y="4"/>
                  </a:lnTo>
                  <a:lnTo>
                    <a:pt x="2" y="3"/>
                  </a:lnTo>
                  <a:lnTo>
                    <a:pt x="3" y="2"/>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29" name="Freeform 180"/>
            <p:cNvSpPr>
              <a:spLocks/>
            </p:cNvSpPr>
            <p:nvPr/>
          </p:nvSpPr>
          <p:spPr bwMode="auto">
            <a:xfrm>
              <a:off x="7577138" y="4149725"/>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2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29 h 31"/>
                <a:gd name="T24" fmla="*/ 27 w 31"/>
                <a:gd name="T25" fmla="*/ 31 h 31"/>
                <a:gd name="T26" fmla="*/ 7 w 31"/>
                <a:gd name="T27" fmla="*/ 31 h 31"/>
                <a:gd name="T28" fmla="*/ 7 w 31"/>
                <a:gd name="T29" fmla="*/ 31 h 31"/>
                <a:gd name="T30" fmla="*/ 5 w 31"/>
                <a:gd name="T31" fmla="*/ 31 h 31"/>
                <a:gd name="T32" fmla="*/ 4 w 31"/>
                <a:gd name="T33" fmla="*/ 29 h 31"/>
                <a:gd name="T34" fmla="*/ 3 w 31"/>
                <a:gd name="T35" fmla="*/ 28 h 31"/>
                <a:gd name="T36" fmla="*/ 1 w 31"/>
                <a:gd name="T37" fmla="*/ 27 h 31"/>
                <a:gd name="T38" fmla="*/ 0 w 31"/>
                <a:gd name="T39" fmla="*/ 6 h 31"/>
                <a:gd name="T40" fmla="*/ 0 w 31"/>
                <a:gd name="T41" fmla="*/ 6 h 31"/>
                <a:gd name="T42" fmla="*/ 1 w 31"/>
                <a:gd name="T43" fmla="*/ 5 h 31"/>
                <a:gd name="T44" fmla="*/ 1 w 31"/>
                <a:gd name="T45" fmla="*/ 2 h 31"/>
                <a:gd name="T46" fmla="*/ 4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2"/>
                  </a:lnTo>
                  <a:lnTo>
                    <a:pt x="30" y="5"/>
                  </a:lnTo>
                  <a:lnTo>
                    <a:pt x="31" y="24"/>
                  </a:lnTo>
                  <a:lnTo>
                    <a:pt x="31" y="24"/>
                  </a:lnTo>
                  <a:lnTo>
                    <a:pt x="31" y="27"/>
                  </a:lnTo>
                  <a:lnTo>
                    <a:pt x="30" y="28"/>
                  </a:lnTo>
                  <a:lnTo>
                    <a:pt x="28" y="29"/>
                  </a:lnTo>
                  <a:lnTo>
                    <a:pt x="27" y="31"/>
                  </a:lnTo>
                  <a:lnTo>
                    <a:pt x="7" y="31"/>
                  </a:lnTo>
                  <a:lnTo>
                    <a:pt x="7" y="31"/>
                  </a:lnTo>
                  <a:lnTo>
                    <a:pt x="5" y="31"/>
                  </a:lnTo>
                  <a:lnTo>
                    <a:pt x="4" y="29"/>
                  </a:lnTo>
                  <a:lnTo>
                    <a:pt x="3" y="28"/>
                  </a:lnTo>
                  <a:lnTo>
                    <a:pt x="1" y="27"/>
                  </a:lnTo>
                  <a:lnTo>
                    <a:pt x="0" y="6"/>
                  </a:lnTo>
                  <a:lnTo>
                    <a:pt x="0" y="6"/>
                  </a:lnTo>
                  <a:lnTo>
                    <a:pt x="1" y="5"/>
                  </a:lnTo>
                  <a:lnTo>
                    <a:pt x="1" y="2"/>
                  </a:lnTo>
                  <a:lnTo>
                    <a:pt x="4"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0" name="Freeform 181"/>
            <p:cNvSpPr>
              <a:spLocks/>
            </p:cNvSpPr>
            <p:nvPr/>
          </p:nvSpPr>
          <p:spPr bwMode="auto">
            <a:xfrm>
              <a:off x="7637463" y="4144963"/>
              <a:ext cx="49213" cy="50800"/>
            </a:xfrm>
            <a:custGeom>
              <a:avLst/>
              <a:gdLst>
                <a:gd name="T0" fmla="*/ 4 w 31"/>
                <a:gd name="T1" fmla="*/ 1 h 32"/>
                <a:gd name="T2" fmla="*/ 24 w 31"/>
                <a:gd name="T3" fmla="*/ 0 h 32"/>
                <a:gd name="T4" fmla="*/ 24 w 31"/>
                <a:gd name="T5" fmla="*/ 0 h 32"/>
                <a:gd name="T6" fmla="*/ 25 w 31"/>
                <a:gd name="T7" fmla="*/ 1 h 32"/>
                <a:gd name="T8" fmla="*/ 27 w 31"/>
                <a:gd name="T9" fmla="*/ 1 h 32"/>
                <a:gd name="T10" fmla="*/ 28 w 31"/>
                <a:gd name="T11" fmla="*/ 4 h 32"/>
                <a:gd name="T12" fmla="*/ 29 w 31"/>
                <a:gd name="T13" fmla="*/ 5 h 32"/>
                <a:gd name="T14" fmla="*/ 31 w 31"/>
                <a:gd name="T15" fmla="*/ 26 h 32"/>
                <a:gd name="T16" fmla="*/ 31 w 31"/>
                <a:gd name="T17" fmla="*/ 26 h 32"/>
                <a:gd name="T18" fmla="*/ 29 w 31"/>
                <a:gd name="T19" fmla="*/ 27 h 32"/>
                <a:gd name="T20" fmla="*/ 29 w 31"/>
                <a:gd name="T21" fmla="*/ 30 h 32"/>
                <a:gd name="T22" fmla="*/ 27 w 31"/>
                <a:gd name="T23" fmla="*/ 31 h 32"/>
                <a:gd name="T24" fmla="*/ 25 w 31"/>
                <a:gd name="T25" fmla="*/ 31 h 32"/>
                <a:gd name="T26" fmla="*/ 6 w 31"/>
                <a:gd name="T27" fmla="*/ 32 h 32"/>
                <a:gd name="T28" fmla="*/ 6 w 31"/>
                <a:gd name="T29" fmla="*/ 32 h 32"/>
                <a:gd name="T30" fmla="*/ 4 w 31"/>
                <a:gd name="T31" fmla="*/ 32 h 32"/>
                <a:gd name="T32" fmla="*/ 2 w 31"/>
                <a:gd name="T33" fmla="*/ 31 h 32"/>
                <a:gd name="T34" fmla="*/ 1 w 31"/>
                <a:gd name="T35" fmla="*/ 30 h 32"/>
                <a:gd name="T36" fmla="*/ 1 w 31"/>
                <a:gd name="T37" fmla="*/ 27 h 32"/>
                <a:gd name="T38" fmla="*/ 0 w 31"/>
                <a:gd name="T39" fmla="*/ 7 h 32"/>
                <a:gd name="T40" fmla="*/ 0 w 31"/>
                <a:gd name="T41" fmla="*/ 7 h 32"/>
                <a:gd name="T42" fmla="*/ 0 w 31"/>
                <a:gd name="T43" fmla="*/ 5 h 32"/>
                <a:gd name="T44" fmla="*/ 1 w 31"/>
                <a:gd name="T45" fmla="*/ 4 h 32"/>
                <a:gd name="T46" fmla="*/ 2 w 31"/>
                <a:gd name="T47" fmla="*/ 3 h 32"/>
                <a:gd name="T48" fmla="*/ 4 w 31"/>
                <a:gd name="T49" fmla="*/ 1 h 32"/>
                <a:gd name="T50" fmla="*/ 4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4" y="1"/>
                  </a:moveTo>
                  <a:lnTo>
                    <a:pt x="24" y="0"/>
                  </a:lnTo>
                  <a:lnTo>
                    <a:pt x="24" y="0"/>
                  </a:lnTo>
                  <a:lnTo>
                    <a:pt x="25" y="1"/>
                  </a:lnTo>
                  <a:lnTo>
                    <a:pt x="27" y="1"/>
                  </a:lnTo>
                  <a:lnTo>
                    <a:pt x="28" y="4"/>
                  </a:lnTo>
                  <a:lnTo>
                    <a:pt x="29" y="5"/>
                  </a:lnTo>
                  <a:lnTo>
                    <a:pt x="31" y="26"/>
                  </a:lnTo>
                  <a:lnTo>
                    <a:pt x="31" y="26"/>
                  </a:lnTo>
                  <a:lnTo>
                    <a:pt x="29" y="27"/>
                  </a:lnTo>
                  <a:lnTo>
                    <a:pt x="29" y="30"/>
                  </a:lnTo>
                  <a:lnTo>
                    <a:pt x="27" y="31"/>
                  </a:lnTo>
                  <a:lnTo>
                    <a:pt x="25" y="31"/>
                  </a:lnTo>
                  <a:lnTo>
                    <a:pt x="6" y="32"/>
                  </a:lnTo>
                  <a:lnTo>
                    <a:pt x="6" y="32"/>
                  </a:lnTo>
                  <a:lnTo>
                    <a:pt x="4" y="32"/>
                  </a:lnTo>
                  <a:lnTo>
                    <a:pt x="2" y="31"/>
                  </a:lnTo>
                  <a:lnTo>
                    <a:pt x="1" y="30"/>
                  </a:lnTo>
                  <a:lnTo>
                    <a:pt x="1" y="27"/>
                  </a:lnTo>
                  <a:lnTo>
                    <a:pt x="0" y="7"/>
                  </a:lnTo>
                  <a:lnTo>
                    <a:pt x="0" y="7"/>
                  </a:lnTo>
                  <a:lnTo>
                    <a:pt x="0" y="5"/>
                  </a:lnTo>
                  <a:lnTo>
                    <a:pt x="1" y="4"/>
                  </a:lnTo>
                  <a:lnTo>
                    <a:pt x="2"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1" name="Freeform 182"/>
            <p:cNvSpPr>
              <a:spLocks/>
            </p:cNvSpPr>
            <p:nvPr/>
          </p:nvSpPr>
          <p:spPr bwMode="auto">
            <a:xfrm>
              <a:off x="7694613" y="4143375"/>
              <a:ext cx="49213" cy="49213"/>
            </a:xfrm>
            <a:custGeom>
              <a:avLst/>
              <a:gdLst>
                <a:gd name="T0" fmla="*/ 6 w 31"/>
                <a:gd name="T1" fmla="*/ 1 h 31"/>
                <a:gd name="T2" fmla="*/ 24 w 31"/>
                <a:gd name="T3" fmla="*/ 0 h 31"/>
                <a:gd name="T4" fmla="*/ 24 w 31"/>
                <a:gd name="T5" fmla="*/ 0 h 31"/>
                <a:gd name="T6" fmla="*/ 26 w 31"/>
                <a:gd name="T7" fmla="*/ 0 h 31"/>
                <a:gd name="T8" fmla="*/ 28 w 31"/>
                <a:gd name="T9" fmla="*/ 1 h 31"/>
                <a:gd name="T10" fmla="*/ 30 w 31"/>
                <a:gd name="T11" fmla="*/ 2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29 h 31"/>
                <a:gd name="T24" fmla="*/ 26 w 31"/>
                <a:gd name="T25" fmla="*/ 29 h 31"/>
                <a:gd name="T26" fmla="*/ 7 w 31"/>
                <a:gd name="T27" fmla="*/ 31 h 31"/>
                <a:gd name="T28" fmla="*/ 7 w 31"/>
                <a:gd name="T29" fmla="*/ 31 h 31"/>
                <a:gd name="T30" fmla="*/ 4 w 31"/>
                <a:gd name="T31" fmla="*/ 31 h 31"/>
                <a:gd name="T32" fmla="*/ 3 w 31"/>
                <a:gd name="T33" fmla="*/ 29 h 31"/>
                <a:gd name="T34" fmla="*/ 1 w 31"/>
                <a:gd name="T35" fmla="*/ 28 h 31"/>
                <a:gd name="T36" fmla="*/ 1 w 31"/>
                <a:gd name="T37" fmla="*/ 25 h 31"/>
                <a:gd name="T38" fmla="*/ 0 w 31"/>
                <a:gd name="T39" fmla="*/ 6 h 31"/>
                <a:gd name="T40" fmla="*/ 0 w 31"/>
                <a:gd name="T41" fmla="*/ 6 h 31"/>
                <a:gd name="T42" fmla="*/ 0 w 31"/>
                <a:gd name="T43" fmla="*/ 4 h 31"/>
                <a:gd name="T44" fmla="*/ 1 w 31"/>
                <a:gd name="T45" fmla="*/ 2 h 31"/>
                <a:gd name="T46" fmla="*/ 3 w 31"/>
                <a:gd name="T47" fmla="*/ 1 h 31"/>
                <a:gd name="T48" fmla="*/ 6 w 31"/>
                <a:gd name="T49" fmla="*/ 1 h 31"/>
                <a:gd name="T50" fmla="*/ 6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1"/>
                  </a:moveTo>
                  <a:lnTo>
                    <a:pt x="24" y="0"/>
                  </a:lnTo>
                  <a:lnTo>
                    <a:pt x="24" y="0"/>
                  </a:lnTo>
                  <a:lnTo>
                    <a:pt x="26" y="0"/>
                  </a:lnTo>
                  <a:lnTo>
                    <a:pt x="28" y="1"/>
                  </a:lnTo>
                  <a:lnTo>
                    <a:pt x="30" y="2"/>
                  </a:lnTo>
                  <a:lnTo>
                    <a:pt x="30" y="5"/>
                  </a:lnTo>
                  <a:lnTo>
                    <a:pt x="31" y="24"/>
                  </a:lnTo>
                  <a:lnTo>
                    <a:pt x="31" y="24"/>
                  </a:lnTo>
                  <a:lnTo>
                    <a:pt x="31" y="27"/>
                  </a:lnTo>
                  <a:lnTo>
                    <a:pt x="30" y="28"/>
                  </a:lnTo>
                  <a:lnTo>
                    <a:pt x="28" y="29"/>
                  </a:lnTo>
                  <a:lnTo>
                    <a:pt x="26" y="29"/>
                  </a:lnTo>
                  <a:lnTo>
                    <a:pt x="7" y="31"/>
                  </a:lnTo>
                  <a:lnTo>
                    <a:pt x="7" y="31"/>
                  </a:lnTo>
                  <a:lnTo>
                    <a:pt x="4" y="31"/>
                  </a:lnTo>
                  <a:lnTo>
                    <a:pt x="3" y="29"/>
                  </a:lnTo>
                  <a:lnTo>
                    <a:pt x="1" y="28"/>
                  </a:lnTo>
                  <a:lnTo>
                    <a:pt x="1" y="25"/>
                  </a:lnTo>
                  <a:lnTo>
                    <a:pt x="0" y="6"/>
                  </a:lnTo>
                  <a:lnTo>
                    <a:pt x="0" y="6"/>
                  </a:lnTo>
                  <a:lnTo>
                    <a:pt x="0" y="4"/>
                  </a:lnTo>
                  <a:lnTo>
                    <a:pt x="1" y="2"/>
                  </a:lnTo>
                  <a:lnTo>
                    <a:pt x="3" y="1"/>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2" name="Freeform 183"/>
            <p:cNvSpPr>
              <a:spLocks/>
            </p:cNvSpPr>
            <p:nvPr/>
          </p:nvSpPr>
          <p:spPr bwMode="auto">
            <a:xfrm>
              <a:off x="7753350" y="4138613"/>
              <a:ext cx="49213" cy="50800"/>
            </a:xfrm>
            <a:custGeom>
              <a:avLst/>
              <a:gdLst>
                <a:gd name="T0" fmla="*/ 5 w 31"/>
                <a:gd name="T1" fmla="*/ 1 h 32"/>
                <a:gd name="T2" fmla="*/ 24 w 31"/>
                <a:gd name="T3" fmla="*/ 0 h 32"/>
                <a:gd name="T4" fmla="*/ 24 w 31"/>
                <a:gd name="T5" fmla="*/ 0 h 32"/>
                <a:gd name="T6" fmla="*/ 27 w 31"/>
                <a:gd name="T7" fmla="*/ 1 h 32"/>
                <a:gd name="T8" fmla="*/ 28 w 31"/>
                <a:gd name="T9" fmla="*/ 1 h 32"/>
                <a:gd name="T10" fmla="*/ 29 w 31"/>
                <a:gd name="T11" fmla="*/ 3 h 32"/>
                <a:gd name="T12" fmla="*/ 29 w 31"/>
                <a:gd name="T13" fmla="*/ 5 h 32"/>
                <a:gd name="T14" fmla="*/ 31 w 31"/>
                <a:gd name="T15" fmla="*/ 26 h 32"/>
                <a:gd name="T16" fmla="*/ 31 w 31"/>
                <a:gd name="T17" fmla="*/ 26 h 32"/>
                <a:gd name="T18" fmla="*/ 31 w 31"/>
                <a:gd name="T19" fmla="*/ 27 h 32"/>
                <a:gd name="T20" fmla="*/ 29 w 31"/>
                <a:gd name="T21" fmla="*/ 28 h 32"/>
                <a:gd name="T22" fmla="*/ 28 w 31"/>
                <a:gd name="T23" fmla="*/ 30 h 32"/>
                <a:gd name="T24" fmla="*/ 25 w 31"/>
                <a:gd name="T25" fmla="*/ 31 h 32"/>
                <a:gd name="T26" fmla="*/ 6 w 31"/>
                <a:gd name="T27" fmla="*/ 32 h 32"/>
                <a:gd name="T28" fmla="*/ 6 w 31"/>
                <a:gd name="T29" fmla="*/ 32 h 32"/>
                <a:gd name="T30" fmla="*/ 5 w 31"/>
                <a:gd name="T31" fmla="*/ 31 h 32"/>
                <a:gd name="T32" fmla="*/ 2 w 31"/>
                <a:gd name="T33" fmla="*/ 31 h 32"/>
                <a:gd name="T34" fmla="*/ 1 w 31"/>
                <a:gd name="T35" fmla="*/ 28 h 32"/>
                <a:gd name="T36" fmla="*/ 1 w 31"/>
                <a:gd name="T37" fmla="*/ 27 h 32"/>
                <a:gd name="T38" fmla="*/ 0 w 31"/>
                <a:gd name="T39" fmla="*/ 7 h 32"/>
                <a:gd name="T40" fmla="*/ 0 w 31"/>
                <a:gd name="T41" fmla="*/ 7 h 32"/>
                <a:gd name="T42" fmla="*/ 0 w 31"/>
                <a:gd name="T43" fmla="*/ 5 h 32"/>
                <a:gd name="T44" fmla="*/ 1 w 31"/>
                <a:gd name="T45" fmla="*/ 3 h 32"/>
                <a:gd name="T46" fmla="*/ 2 w 31"/>
                <a:gd name="T47" fmla="*/ 3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1"/>
                  </a:lnTo>
                  <a:lnTo>
                    <a:pt x="28" y="1"/>
                  </a:lnTo>
                  <a:lnTo>
                    <a:pt x="29" y="3"/>
                  </a:lnTo>
                  <a:lnTo>
                    <a:pt x="29" y="5"/>
                  </a:lnTo>
                  <a:lnTo>
                    <a:pt x="31" y="26"/>
                  </a:lnTo>
                  <a:lnTo>
                    <a:pt x="31" y="26"/>
                  </a:lnTo>
                  <a:lnTo>
                    <a:pt x="31" y="27"/>
                  </a:lnTo>
                  <a:lnTo>
                    <a:pt x="29" y="28"/>
                  </a:lnTo>
                  <a:lnTo>
                    <a:pt x="28" y="30"/>
                  </a:lnTo>
                  <a:lnTo>
                    <a:pt x="25" y="31"/>
                  </a:lnTo>
                  <a:lnTo>
                    <a:pt x="6" y="32"/>
                  </a:lnTo>
                  <a:lnTo>
                    <a:pt x="6" y="32"/>
                  </a:lnTo>
                  <a:lnTo>
                    <a:pt x="5" y="31"/>
                  </a:lnTo>
                  <a:lnTo>
                    <a:pt x="2" y="31"/>
                  </a:lnTo>
                  <a:lnTo>
                    <a:pt x="1" y="28"/>
                  </a:lnTo>
                  <a:lnTo>
                    <a:pt x="1" y="27"/>
                  </a:lnTo>
                  <a:lnTo>
                    <a:pt x="0" y="7"/>
                  </a:lnTo>
                  <a:lnTo>
                    <a:pt x="0" y="7"/>
                  </a:lnTo>
                  <a:lnTo>
                    <a:pt x="0" y="5"/>
                  </a:lnTo>
                  <a:lnTo>
                    <a:pt x="1" y="3"/>
                  </a:lnTo>
                  <a:lnTo>
                    <a:pt x="2"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3" name="Freeform 184"/>
            <p:cNvSpPr>
              <a:spLocks/>
            </p:cNvSpPr>
            <p:nvPr/>
          </p:nvSpPr>
          <p:spPr bwMode="auto">
            <a:xfrm>
              <a:off x="7810500" y="4137025"/>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2 h 31"/>
                <a:gd name="T12" fmla="*/ 31 w 31"/>
                <a:gd name="T13" fmla="*/ 4 h 31"/>
                <a:gd name="T14" fmla="*/ 31 w 31"/>
                <a:gd name="T15" fmla="*/ 24 h 31"/>
                <a:gd name="T16" fmla="*/ 31 w 31"/>
                <a:gd name="T17" fmla="*/ 24 h 31"/>
                <a:gd name="T18" fmla="*/ 31 w 31"/>
                <a:gd name="T19" fmla="*/ 27 h 31"/>
                <a:gd name="T20" fmla="*/ 30 w 31"/>
                <a:gd name="T21" fmla="*/ 28 h 31"/>
                <a:gd name="T22" fmla="*/ 28 w 31"/>
                <a:gd name="T23" fmla="*/ 29 h 31"/>
                <a:gd name="T24" fmla="*/ 27 w 31"/>
                <a:gd name="T25" fmla="*/ 29 h 31"/>
                <a:gd name="T26" fmla="*/ 7 w 31"/>
                <a:gd name="T27" fmla="*/ 31 h 31"/>
                <a:gd name="T28" fmla="*/ 7 w 31"/>
                <a:gd name="T29" fmla="*/ 31 h 31"/>
                <a:gd name="T30" fmla="*/ 5 w 31"/>
                <a:gd name="T31" fmla="*/ 31 h 31"/>
                <a:gd name="T32" fmla="*/ 4 w 31"/>
                <a:gd name="T33" fmla="*/ 29 h 31"/>
                <a:gd name="T34" fmla="*/ 3 w 31"/>
                <a:gd name="T35" fmla="*/ 28 h 31"/>
                <a:gd name="T36" fmla="*/ 1 w 31"/>
                <a:gd name="T37" fmla="*/ 25 h 31"/>
                <a:gd name="T38" fmla="*/ 0 w 31"/>
                <a:gd name="T39" fmla="*/ 6 h 31"/>
                <a:gd name="T40" fmla="*/ 0 w 31"/>
                <a:gd name="T41" fmla="*/ 6 h 31"/>
                <a:gd name="T42" fmla="*/ 1 w 31"/>
                <a:gd name="T43" fmla="*/ 4 h 31"/>
                <a:gd name="T44" fmla="*/ 1 w 31"/>
                <a:gd name="T45" fmla="*/ 2 h 31"/>
                <a:gd name="T46" fmla="*/ 4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2"/>
                  </a:lnTo>
                  <a:lnTo>
                    <a:pt x="31" y="4"/>
                  </a:lnTo>
                  <a:lnTo>
                    <a:pt x="31" y="24"/>
                  </a:lnTo>
                  <a:lnTo>
                    <a:pt x="31" y="24"/>
                  </a:lnTo>
                  <a:lnTo>
                    <a:pt x="31" y="27"/>
                  </a:lnTo>
                  <a:lnTo>
                    <a:pt x="30" y="28"/>
                  </a:lnTo>
                  <a:lnTo>
                    <a:pt x="28" y="29"/>
                  </a:lnTo>
                  <a:lnTo>
                    <a:pt x="27" y="29"/>
                  </a:lnTo>
                  <a:lnTo>
                    <a:pt x="7" y="31"/>
                  </a:lnTo>
                  <a:lnTo>
                    <a:pt x="7" y="31"/>
                  </a:lnTo>
                  <a:lnTo>
                    <a:pt x="5" y="31"/>
                  </a:lnTo>
                  <a:lnTo>
                    <a:pt x="4" y="29"/>
                  </a:lnTo>
                  <a:lnTo>
                    <a:pt x="3" y="28"/>
                  </a:lnTo>
                  <a:lnTo>
                    <a:pt x="1" y="25"/>
                  </a:lnTo>
                  <a:lnTo>
                    <a:pt x="0" y="6"/>
                  </a:lnTo>
                  <a:lnTo>
                    <a:pt x="0" y="6"/>
                  </a:lnTo>
                  <a:lnTo>
                    <a:pt x="1" y="4"/>
                  </a:lnTo>
                  <a:lnTo>
                    <a:pt x="1" y="2"/>
                  </a:lnTo>
                  <a:lnTo>
                    <a:pt x="4"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4" name="Freeform 185"/>
            <p:cNvSpPr>
              <a:spLocks/>
            </p:cNvSpPr>
            <p:nvPr/>
          </p:nvSpPr>
          <p:spPr bwMode="auto">
            <a:xfrm>
              <a:off x="7870825" y="4132263"/>
              <a:ext cx="49213" cy="49213"/>
            </a:xfrm>
            <a:custGeom>
              <a:avLst/>
              <a:gdLst>
                <a:gd name="T0" fmla="*/ 4 w 31"/>
                <a:gd name="T1" fmla="*/ 1 h 31"/>
                <a:gd name="T2" fmla="*/ 24 w 31"/>
                <a:gd name="T3" fmla="*/ 0 h 31"/>
                <a:gd name="T4" fmla="*/ 24 w 31"/>
                <a:gd name="T5" fmla="*/ 0 h 31"/>
                <a:gd name="T6" fmla="*/ 25 w 31"/>
                <a:gd name="T7" fmla="*/ 0 h 31"/>
                <a:gd name="T8" fmla="*/ 27 w 31"/>
                <a:gd name="T9" fmla="*/ 1 h 31"/>
                <a:gd name="T10" fmla="*/ 28 w 31"/>
                <a:gd name="T11" fmla="*/ 3 h 31"/>
                <a:gd name="T12" fmla="*/ 30 w 31"/>
                <a:gd name="T13" fmla="*/ 5 h 31"/>
                <a:gd name="T14" fmla="*/ 31 w 31"/>
                <a:gd name="T15" fmla="*/ 24 h 31"/>
                <a:gd name="T16" fmla="*/ 31 w 31"/>
                <a:gd name="T17" fmla="*/ 24 h 31"/>
                <a:gd name="T18" fmla="*/ 30 w 31"/>
                <a:gd name="T19" fmla="*/ 27 h 31"/>
                <a:gd name="T20" fmla="*/ 30 w 31"/>
                <a:gd name="T21" fmla="*/ 28 h 31"/>
                <a:gd name="T22" fmla="*/ 27 w 31"/>
                <a:gd name="T23" fmla="*/ 30 h 31"/>
                <a:gd name="T24" fmla="*/ 25 w 31"/>
                <a:gd name="T25" fmla="*/ 31 h 31"/>
                <a:gd name="T26" fmla="*/ 7 w 31"/>
                <a:gd name="T27" fmla="*/ 31 h 31"/>
                <a:gd name="T28" fmla="*/ 7 w 31"/>
                <a:gd name="T29" fmla="*/ 31 h 31"/>
                <a:gd name="T30" fmla="*/ 4 w 31"/>
                <a:gd name="T31" fmla="*/ 31 h 31"/>
                <a:gd name="T32" fmla="*/ 3 w 31"/>
                <a:gd name="T33" fmla="*/ 30 h 31"/>
                <a:gd name="T34" fmla="*/ 1 w 31"/>
                <a:gd name="T35" fmla="*/ 28 h 31"/>
                <a:gd name="T36" fmla="*/ 1 w 31"/>
                <a:gd name="T37" fmla="*/ 27 h 31"/>
                <a:gd name="T38" fmla="*/ 0 w 31"/>
                <a:gd name="T39" fmla="*/ 7 h 31"/>
                <a:gd name="T40" fmla="*/ 0 w 31"/>
                <a:gd name="T41" fmla="*/ 7 h 31"/>
                <a:gd name="T42" fmla="*/ 0 w 31"/>
                <a:gd name="T43" fmla="*/ 5 h 31"/>
                <a:gd name="T44" fmla="*/ 1 w 31"/>
                <a:gd name="T45" fmla="*/ 3 h 31"/>
                <a:gd name="T46" fmla="*/ 3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5" y="0"/>
                  </a:lnTo>
                  <a:lnTo>
                    <a:pt x="27" y="1"/>
                  </a:lnTo>
                  <a:lnTo>
                    <a:pt x="28" y="3"/>
                  </a:lnTo>
                  <a:lnTo>
                    <a:pt x="30" y="5"/>
                  </a:lnTo>
                  <a:lnTo>
                    <a:pt x="31" y="24"/>
                  </a:lnTo>
                  <a:lnTo>
                    <a:pt x="31" y="24"/>
                  </a:lnTo>
                  <a:lnTo>
                    <a:pt x="30" y="27"/>
                  </a:lnTo>
                  <a:lnTo>
                    <a:pt x="30" y="28"/>
                  </a:lnTo>
                  <a:lnTo>
                    <a:pt x="27" y="30"/>
                  </a:lnTo>
                  <a:lnTo>
                    <a:pt x="25" y="31"/>
                  </a:lnTo>
                  <a:lnTo>
                    <a:pt x="7" y="31"/>
                  </a:lnTo>
                  <a:lnTo>
                    <a:pt x="7" y="31"/>
                  </a:lnTo>
                  <a:lnTo>
                    <a:pt x="4" y="31"/>
                  </a:lnTo>
                  <a:lnTo>
                    <a:pt x="3" y="30"/>
                  </a:lnTo>
                  <a:lnTo>
                    <a:pt x="1" y="28"/>
                  </a:lnTo>
                  <a:lnTo>
                    <a:pt x="1" y="27"/>
                  </a:lnTo>
                  <a:lnTo>
                    <a:pt x="0" y="7"/>
                  </a:lnTo>
                  <a:lnTo>
                    <a:pt x="0" y="7"/>
                  </a:lnTo>
                  <a:lnTo>
                    <a:pt x="0" y="5"/>
                  </a:lnTo>
                  <a:lnTo>
                    <a:pt x="1" y="3"/>
                  </a:lnTo>
                  <a:lnTo>
                    <a:pt x="3"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5" name="Freeform 186"/>
            <p:cNvSpPr>
              <a:spLocks/>
            </p:cNvSpPr>
            <p:nvPr/>
          </p:nvSpPr>
          <p:spPr bwMode="auto">
            <a:xfrm>
              <a:off x="7927975" y="4129088"/>
              <a:ext cx="49213" cy="50800"/>
            </a:xfrm>
            <a:custGeom>
              <a:avLst/>
              <a:gdLst>
                <a:gd name="T0" fmla="*/ 6 w 31"/>
                <a:gd name="T1" fmla="*/ 0 h 32"/>
                <a:gd name="T2" fmla="*/ 25 w 31"/>
                <a:gd name="T3" fmla="*/ 0 h 32"/>
                <a:gd name="T4" fmla="*/ 25 w 31"/>
                <a:gd name="T5" fmla="*/ 0 h 32"/>
                <a:gd name="T6" fmla="*/ 26 w 31"/>
                <a:gd name="T7" fmla="*/ 0 h 32"/>
                <a:gd name="T8" fmla="*/ 29 w 31"/>
                <a:gd name="T9" fmla="*/ 2 h 32"/>
                <a:gd name="T10" fmla="*/ 30 w 31"/>
                <a:gd name="T11" fmla="*/ 3 h 32"/>
                <a:gd name="T12" fmla="*/ 30 w 31"/>
                <a:gd name="T13" fmla="*/ 5 h 32"/>
                <a:gd name="T14" fmla="*/ 31 w 31"/>
                <a:gd name="T15" fmla="*/ 25 h 32"/>
                <a:gd name="T16" fmla="*/ 31 w 31"/>
                <a:gd name="T17" fmla="*/ 25 h 32"/>
                <a:gd name="T18" fmla="*/ 31 w 31"/>
                <a:gd name="T19" fmla="*/ 26 h 32"/>
                <a:gd name="T20" fmla="*/ 30 w 31"/>
                <a:gd name="T21" fmla="*/ 29 h 32"/>
                <a:gd name="T22" fmla="*/ 29 w 31"/>
                <a:gd name="T23" fmla="*/ 30 h 32"/>
                <a:gd name="T24" fmla="*/ 26 w 31"/>
                <a:gd name="T25" fmla="*/ 30 h 32"/>
                <a:gd name="T26" fmla="*/ 7 w 31"/>
                <a:gd name="T27" fmla="*/ 32 h 32"/>
                <a:gd name="T28" fmla="*/ 7 w 31"/>
                <a:gd name="T29" fmla="*/ 32 h 32"/>
                <a:gd name="T30" fmla="*/ 4 w 31"/>
                <a:gd name="T31" fmla="*/ 32 h 32"/>
                <a:gd name="T32" fmla="*/ 3 w 31"/>
                <a:gd name="T33" fmla="*/ 30 h 32"/>
                <a:gd name="T34" fmla="*/ 2 w 31"/>
                <a:gd name="T35" fmla="*/ 29 h 32"/>
                <a:gd name="T36" fmla="*/ 2 w 31"/>
                <a:gd name="T37" fmla="*/ 26 h 32"/>
                <a:gd name="T38" fmla="*/ 0 w 31"/>
                <a:gd name="T39" fmla="*/ 7 h 32"/>
                <a:gd name="T40" fmla="*/ 0 w 31"/>
                <a:gd name="T41" fmla="*/ 7 h 32"/>
                <a:gd name="T42" fmla="*/ 0 w 31"/>
                <a:gd name="T43" fmla="*/ 5 h 32"/>
                <a:gd name="T44" fmla="*/ 2 w 31"/>
                <a:gd name="T45" fmla="*/ 3 h 32"/>
                <a:gd name="T46" fmla="*/ 3 w 31"/>
                <a:gd name="T47" fmla="*/ 2 h 32"/>
                <a:gd name="T48" fmla="*/ 6 w 31"/>
                <a:gd name="T49" fmla="*/ 0 h 32"/>
                <a:gd name="T50" fmla="*/ 6 w 31"/>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6" y="0"/>
                  </a:moveTo>
                  <a:lnTo>
                    <a:pt x="25" y="0"/>
                  </a:lnTo>
                  <a:lnTo>
                    <a:pt x="25" y="0"/>
                  </a:lnTo>
                  <a:lnTo>
                    <a:pt x="26" y="0"/>
                  </a:lnTo>
                  <a:lnTo>
                    <a:pt x="29" y="2"/>
                  </a:lnTo>
                  <a:lnTo>
                    <a:pt x="30" y="3"/>
                  </a:lnTo>
                  <a:lnTo>
                    <a:pt x="30" y="5"/>
                  </a:lnTo>
                  <a:lnTo>
                    <a:pt x="31" y="25"/>
                  </a:lnTo>
                  <a:lnTo>
                    <a:pt x="31" y="25"/>
                  </a:lnTo>
                  <a:lnTo>
                    <a:pt x="31" y="26"/>
                  </a:lnTo>
                  <a:lnTo>
                    <a:pt x="30" y="29"/>
                  </a:lnTo>
                  <a:lnTo>
                    <a:pt x="29" y="30"/>
                  </a:lnTo>
                  <a:lnTo>
                    <a:pt x="26" y="30"/>
                  </a:lnTo>
                  <a:lnTo>
                    <a:pt x="7" y="32"/>
                  </a:lnTo>
                  <a:lnTo>
                    <a:pt x="7" y="32"/>
                  </a:lnTo>
                  <a:lnTo>
                    <a:pt x="4" y="32"/>
                  </a:lnTo>
                  <a:lnTo>
                    <a:pt x="3" y="30"/>
                  </a:lnTo>
                  <a:lnTo>
                    <a:pt x="2" y="29"/>
                  </a:lnTo>
                  <a:lnTo>
                    <a:pt x="2" y="26"/>
                  </a:lnTo>
                  <a:lnTo>
                    <a:pt x="0" y="7"/>
                  </a:lnTo>
                  <a:lnTo>
                    <a:pt x="0" y="7"/>
                  </a:lnTo>
                  <a:lnTo>
                    <a:pt x="0" y="5"/>
                  </a:lnTo>
                  <a:lnTo>
                    <a:pt x="2" y="3"/>
                  </a:lnTo>
                  <a:lnTo>
                    <a:pt x="3" y="2"/>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6" name="Freeform 187"/>
            <p:cNvSpPr>
              <a:spLocks/>
            </p:cNvSpPr>
            <p:nvPr/>
          </p:nvSpPr>
          <p:spPr bwMode="auto">
            <a:xfrm>
              <a:off x="7986713" y="4125913"/>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29 w 31"/>
                <a:gd name="T11" fmla="*/ 2 h 31"/>
                <a:gd name="T12" fmla="*/ 29 w 31"/>
                <a:gd name="T13" fmla="*/ 5 h 31"/>
                <a:gd name="T14" fmla="*/ 31 w 31"/>
                <a:gd name="T15" fmla="*/ 24 h 31"/>
                <a:gd name="T16" fmla="*/ 31 w 31"/>
                <a:gd name="T17" fmla="*/ 24 h 31"/>
                <a:gd name="T18" fmla="*/ 31 w 31"/>
                <a:gd name="T19" fmla="*/ 27 h 31"/>
                <a:gd name="T20" fmla="*/ 29 w 31"/>
                <a:gd name="T21" fmla="*/ 28 h 31"/>
                <a:gd name="T22" fmla="*/ 28 w 31"/>
                <a:gd name="T23" fmla="*/ 29 h 31"/>
                <a:gd name="T24" fmla="*/ 25 w 31"/>
                <a:gd name="T25" fmla="*/ 29 h 31"/>
                <a:gd name="T26" fmla="*/ 6 w 31"/>
                <a:gd name="T27" fmla="*/ 31 h 31"/>
                <a:gd name="T28" fmla="*/ 6 w 31"/>
                <a:gd name="T29" fmla="*/ 31 h 31"/>
                <a:gd name="T30" fmla="*/ 5 w 31"/>
                <a:gd name="T31" fmla="*/ 31 h 31"/>
                <a:gd name="T32" fmla="*/ 2 w 31"/>
                <a:gd name="T33" fmla="*/ 29 h 31"/>
                <a:gd name="T34" fmla="*/ 1 w 31"/>
                <a:gd name="T35" fmla="*/ 28 h 31"/>
                <a:gd name="T36" fmla="*/ 1 w 31"/>
                <a:gd name="T37" fmla="*/ 27 h 31"/>
                <a:gd name="T38" fmla="*/ 0 w 31"/>
                <a:gd name="T39" fmla="*/ 7 h 31"/>
                <a:gd name="T40" fmla="*/ 0 w 31"/>
                <a:gd name="T41" fmla="*/ 7 h 31"/>
                <a:gd name="T42" fmla="*/ 0 w 31"/>
                <a:gd name="T43" fmla="*/ 4 h 31"/>
                <a:gd name="T44" fmla="*/ 1 w 31"/>
                <a:gd name="T45" fmla="*/ 2 h 31"/>
                <a:gd name="T46" fmla="*/ 2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29" y="2"/>
                  </a:lnTo>
                  <a:lnTo>
                    <a:pt x="29" y="5"/>
                  </a:lnTo>
                  <a:lnTo>
                    <a:pt x="31" y="24"/>
                  </a:lnTo>
                  <a:lnTo>
                    <a:pt x="31" y="24"/>
                  </a:lnTo>
                  <a:lnTo>
                    <a:pt x="31" y="27"/>
                  </a:lnTo>
                  <a:lnTo>
                    <a:pt x="29" y="28"/>
                  </a:lnTo>
                  <a:lnTo>
                    <a:pt x="28" y="29"/>
                  </a:lnTo>
                  <a:lnTo>
                    <a:pt x="25" y="29"/>
                  </a:lnTo>
                  <a:lnTo>
                    <a:pt x="6" y="31"/>
                  </a:lnTo>
                  <a:lnTo>
                    <a:pt x="6" y="31"/>
                  </a:lnTo>
                  <a:lnTo>
                    <a:pt x="5" y="31"/>
                  </a:lnTo>
                  <a:lnTo>
                    <a:pt x="2" y="29"/>
                  </a:lnTo>
                  <a:lnTo>
                    <a:pt x="1" y="28"/>
                  </a:lnTo>
                  <a:lnTo>
                    <a:pt x="1" y="27"/>
                  </a:lnTo>
                  <a:lnTo>
                    <a:pt x="0" y="7"/>
                  </a:lnTo>
                  <a:lnTo>
                    <a:pt x="0" y="7"/>
                  </a:lnTo>
                  <a:lnTo>
                    <a:pt x="0" y="4"/>
                  </a:lnTo>
                  <a:lnTo>
                    <a:pt x="1" y="2"/>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7" name="Freeform 188"/>
            <p:cNvSpPr>
              <a:spLocks/>
            </p:cNvSpPr>
            <p:nvPr/>
          </p:nvSpPr>
          <p:spPr bwMode="auto">
            <a:xfrm>
              <a:off x="7435850" y="4213225"/>
              <a:ext cx="49213" cy="52388"/>
            </a:xfrm>
            <a:custGeom>
              <a:avLst/>
              <a:gdLst>
                <a:gd name="T0" fmla="*/ 5 w 31"/>
                <a:gd name="T1" fmla="*/ 1 h 33"/>
                <a:gd name="T2" fmla="*/ 24 w 31"/>
                <a:gd name="T3" fmla="*/ 0 h 33"/>
                <a:gd name="T4" fmla="*/ 24 w 31"/>
                <a:gd name="T5" fmla="*/ 0 h 33"/>
                <a:gd name="T6" fmla="*/ 27 w 31"/>
                <a:gd name="T7" fmla="*/ 1 h 33"/>
                <a:gd name="T8" fmla="*/ 28 w 31"/>
                <a:gd name="T9" fmla="*/ 1 h 33"/>
                <a:gd name="T10" fmla="*/ 29 w 31"/>
                <a:gd name="T11" fmla="*/ 4 h 33"/>
                <a:gd name="T12" fmla="*/ 31 w 31"/>
                <a:gd name="T13" fmla="*/ 6 h 33"/>
                <a:gd name="T14" fmla="*/ 31 w 31"/>
                <a:gd name="T15" fmla="*/ 26 h 33"/>
                <a:gd name="T16" fmla="*/ 31 w 31"/>
                <a:gd name="T17" fmla="*/ 26 h 33"/>
                <a:gd name="T18" fmla="*/ 31 w 31"/>
                <a:gd name="T19" fmla="*/ 27 h 33"/>
                <a:gd name="T20" fmla="*/ 29 w 31"/>
                <a:gd name="T21" fmla="*/ 30 h 33"/>
                <a:gd name="T22" fmla="*/ 28 w 31"/>
                <a:gd name="T23" fmla="*/ 30 h 33"/>
                <a:gd name="T24" fmla="*/ 27 w 31"/>
                <a:gd name="T25" fmla="*/ 31 h 33"/>
                <a:gd name="T26" fmla="*/ 7 w 31"/>
                <a:gd name="T27" fmla="*/ 33 h 33"/>
                <a:gd name="T28" fmla="*/ 7 w 31"/>
                <a:gd name="T29" fmla="*/ 33 h 33"/>
                <a:gd name="T30" fmla="*/ 5 w 31"/>
                <a:gd name="T31" fmla="*/ 31 h 33"/>
                <a:gd name="T32" fmla="*/ 4 w 31"/>
                <a:gd name="T33" fmla="*/ 31 h 33"/>
                <a:gd name="T34" fmla="*/ 2 w 31"/>
                <a:gd name="T35" fmla="*/ 28 h 33"/>
                <a:gd name="T36" fmla="*/ 1 w 31"/>
                <a:gd name="T37" fmla="*/ 27 h 33"/>
                <a:gd name="T38" fmla="*/ 0 w 31"/>
                <a:gd name="T39" fmla="*/ 7 h 33"/>
                <a:gd name="T40" fmla="*/ 0 w 31"/>
                <a:gd name="T41" fmla="*/ 7 h 33"/>
                <a:gd name="T42" fmla="*/ 1 w 31"/>
                <a:gd name="T43" fmla="*/ 6 h 33"/>
                <a:gd name="T44" fmla="*/ 1 w 31"/>
                <a:gd name="T45" fmla="*/ 4 h 33"/>
                <a:gd name="T46" fmla="*/ 4 w 31"/>
                <a:gd name="T47" fmla="*/ 3 h 33"/>
                <a:gd name="T48" fmla="*/ 5 w 31"/>
                <a:gd name="T49" fmla="*/ 1 h 33"/>
                <a:gd name="T50" fmla="*/ 5 w 31"/>
                <a:gd name="T5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5" y="1"/>
                  </a:moveTo>
                  <a:lnTo>
                    <a:pt x="24" y="0"/>
                  </a:lnTo>
                  <a:lnTo>
                    <a:pt x="24" y="0"/>
                  </a:lnTo>
                  <a:lnTo>
                    <a:pt x="27" y="1"/>
                  </a:lnTo>
                  <a:lnTo>
                    <a:pt x="28" y="1"/>
                  </a:lnTo>
                  <a:lnTo>
                    <a:pt x="29" y="4"/>
                  </a:lnTo>
                  <a:lnTo>
                    <a:pt x="31" y="6"/>
                  </a:lnTo>
                  <a:lnTo>
                    <a:pt x="31" y="26"/>
                  </a:lnTo>
                  <a:lnTo>
                    <a:pt x="31" y="26"/>
                  </a:lnTo>
                  <a:lnTo>
                    <a:pt x="31" y="27"/>
                  </a:lnTo>
                  <a:lnTo>
                    <a:pt x="29" y="30"/>
                  </a:lnTo>
                  <a:lnTo>
                    <a:pt x="28" y="30"/>
                  </a:lnTo>
                  <a:lnTo>
                    <a:pt x="27" y="31"/>
                  </a:lnTo>
                  <a:lnTo>
                    <a:pt x="7" y="33"/>
                  </a:lnTo>
                  <a:lnTo>
                    <a:pt x="7" y="33"/>
                  </a:lnTo>
                  <a:lnTo>
                    <a:pt x="5" y="31"/>
                  </a:lnTo>
                  <a:lnTo>
                    <a:pt x="4" y="31"/>
                  </a:lnTo>
                  <a:lnTo>
                    <a:pt x="2" y="28"/>
                  </a:lnTo>
                  <a:lnTo>
                    <a:pt x="1" y="27"/>
                  </a:lnTo>
                  <a:lnTo>
                    <a:pt x="0" y="7"/>
                  </a:lnTo>
                  <a:lnTo>
                    <a:pt x="0" y="7"/>
                  </a:lnTo>
                  <a:lnTo>
                    <a:pt x="1" y="6"/>
                  </a:lnTo>
                  <a:lnTo>
                    <a:pt x="1" y="4"/>
                  </a:lnTo>
                  <a:lnTo>
                    <a:pt x="4"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8" name="Freeform 189"/>
            <p:cNvSpPr>
              <a:spLocks/>
            </p:cNvSpPr>
            <p:nvPr/>
          </p:nvSpPr>
          <p:spPr bwMode="auto">
            <a:xfrm>
              <a:off x="7496175" y="4211638"/>
              <a:ext cx="49213" cy="49213"/>
            </a:xfrm>
            <a:custGeom>
              <a:avLst/>
              <a:gdLst>
                <a:gd name="T0" fmla="*/ 4 w 31"/>
                <a:gd name="T1" fmla="*/ 1 h 31"/>
                <a:gd name="T2" fmla="*/ 24 w 31"/>
                <a:gd name="T3" fmla="*/ 0 h 31"/>
                <a:gd name="T4" fmla="*/ 24 w 31"/>
                <a:gd name="T5" fmla="*/ 0 h 31"/>
                <a:gd name="T6" fmla="*/ 25 w 31"/>
                <a:gd name="T7" fmla="*/ 0 h 31"/>
                <a:gd name="T8" fmla="*/ 27 w 31"/>
                <a:gd name="T9" fmla="*/ 1 h 31"/>
                <a:gd name="T10" fmla="*/ 28 w 31"/>
                <a:gd name="T11" fmla="*/ 2 h 31"/>
                <a:gd name="T12" fmla="*/ 29 w 31"/>
                <a:gd name="T13" fmla="*/ 4 h 31"/>
                <a:gd name="T14" fmla="*/ 31 w 31"/>
                <a:gd name="T15" fmla="*/ 24 h 31"/>
                <a:gd name="T16" fmla="*/ 31 w 31"/>
                <a:gd name="T17" fmla="*/ 24 h 31"/>
                <a:gd name="T18" fmla="*/ 29 w 31"/>
                <a:gd name="T19" fmla="*/ 27 h 31"/>
                <a:gd name="T20" fmla="*/ 29 w 31"/>
                <a:gd name="T21" fmla="*/ 28 h 31"/>
                <a:gd name="T22" fmla="*/ 27 w 31"/>
                <a:gd name="T23" fmla="*/ 29 h 31"/>
                <a:gd name="T24" fmla="*/ 25 w 31"/>
                <a:gd name="T25" fmla="*/ 29 h 31"/>
                <a:gd name="T26" fmla="*/ 6 w 31"/>
                <a:gd name="T27" fmla="*/ 31 h 31"/>
                <a:gd name="T28" fmla="*/ 6 w 31"/>
                <a:gd name="T29" fmla="*/ 31 h 31"/>
                <a:gd name="T30" fmla="*/ 4 w 31"/>
                <a:gd name="T31" fmla="*/ 31 h 31"/>
                <a:gd name="T32" fmla="*/ 2 w 31"/>
                <a:gd name="T33" fmla="*/ 29 h 31"/>
                <a:gd name="T34" fmla="*/ 1 w 31"/>
                <a:gd name="T35" fmla="*/ 28 h 31"/>
                <a:gd name="T36" fmla="*/ 1 w 31"/>
                <a:gd name="T37" fmla="*/ 25 h 31"/>
                <a:gd name="T38" fmla="*/ 0 w 31"/>
                <a:gd name="T39" fmla="*/ 7 h 31"/>
                <a:gd name="T40" fmla="*/ 0 w 31"/>
                <a:gd name="T41" fmla="*/ 7 h 31"/>
                <a:gd name="T42" fmla="*/ 0 w 31"/>
                <a:gd name="T43" fmla="*/ 4 h 31"/>
                <a:gd name="T44" fmla="*/ 1 w 31"/>
                <a:gd name="T45" fmla="*/ 2 h 31"/>
                <a:gd name="T46" fmla="*/ 2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5" y="0"/>
                  </a:lnTo>
                  <a:lnTo>
                    <a:pt x="27" y="1"/>
                  </a:lnTo>
                  <a:lnTo>
                    <a:pt x="28" y="2"/>
                  </a:lnTo>
                  <a:lnTo>
                    <a:pt x="29" y="4"/>
                  </a:lnTo>
                  <a:lnTo>
                    <a:pt x="31" y="24"/>
                  </a:lnTo>
                  <a:lnTo>
                    <a:pt x="31" y="24"/>
                  </a:lnTo>
                  <a:lnTo>
                    <a:pt x="29" y="27"/>
                  </a:lnTo>
                  <a:lnTo>
                    <a:pt x="29" y="28"/>
                  </a:lnTo>
                  <a:lnTo>
                    <a:pt x="27" y="29"/>
                  </a:lnTo>
                  <a:lnTo>
                    <a:pt x="25" y="29"/>
                  </a:lnTo>
                  <a:lnTo>
                    <a:pt x="6" y="31"/>
                  </a:lnTo>
                  <a:lnTo>
                    <a:pt x="6" y="31"/>
                  </a:lnTo>
                  <a:lnTo>
                    <a:pt x="4" y="31"/>
                  </a:lnTo>
                  <a:lnTo>
                    <a:pt x="2" y="29"/>
                  </a:lnTo>
                  <a:lnTo>
                    <a:pt x="1" y="28"/>
                  </a:lnTo>
                  <a:lnTo>
                    <a:pt x="1" y="25"/>
                  </a:lnTo>
                  <a:lnTo>
                    <a:pt x="0" y="7"/>
                  </a:lnTo>
                  <a:lnTo>
                    <a:pt x="0" y="7"/>
                  </a:lnTo>
                  <a:lnTo>
                    <a:pt x="0" y="4"/>
                  </a:lnTo>
                  <a:lnTo>
                    <a:pt x="1" y="2"/>
                  </a:lnTo>
                  <a:lnTo>
                    <a:pt x="2"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39" name="Freeform 190"/>
            <p:cNvSpPr>
              <a:spLocks/>
            </p:cNvSpPr>
            <p:nvPr/>
          </p:nvSpPr>
          <p:spPr bwMode="auto">
            <a:xfrm>
              <a:off x="7553325" y="4206875"/>
              <a:ext cx="49213" cy="49213"/>
            </a:xfrm>
            <a:custGeom>
              <a:avLst/>
              <a:gdLst>
                <a:gd name="T0" fmla="*/ 5 w 31"/>
                <a:gd name="T1" fmla="*/ 1 h 31"/>
                <a:gd name="T2" fmla="*/ 24 w 31"/>
                <a:gd name="T3" fmla="*/ 0 h 31"/>
                <a:gd name="T4" fmla="*/ 24 w 31"/>
                <a:gd name="T5" fmla="*/ 0 h 31"/>
                <a:gd name="T6" fmla="*/ 26 w 31"/>
                <a:gd name="T7" fmla="*/ 0 h 31"/>
                <a:gd name="T8" fmla="*/ 28 w 31"/>
                <a:gd name="T9" fmla="*/ 1 h 31"/>
                <a:gd name="T10" fmla="*/ 30 w 31"/>
                <a:gd name="T11" fmla="*/ 3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30 h 31"/>
                <a:gd name="T24" fmla="*/ 26 w 31"/>
                <a:gd name="T25" fmla="*/ 31 h 31"/>
                <a:gd name="T26" fmla="*/ 7 w 31"/>
                <a:gd name="T27" fmla="*/ 31 h 31"/>
                <a:gd name="T28" fmla="*/ 7 w 31"/>
                <a:gd name="T29" fmla="*/ 31 h 31"/>
                <a:gd name="T30" fmla="*/ 4 w 31"/>
                <a:gd name="T31" fmla="*/ 31 h 31"/>
                <a:gd name="T32" fmla="*/ 3 w 31"/>
                <a:gd name="T33" fmla="*/ 30 h 31"/>
                <a:gd name="T34" fmla="*/ 1 w 31"/>
                <a:gd name="T35" fmla="*/ 28 h 31"/>
                <a:gd name="T36" fmla="*/ 1 w 31"/>
                <a:gd name="T37" fmla="*/ 27 h 31"/>
                <a:gd name="T38" fmla="*/ 0 w 31"/>
                <a:gd name="T39" fmla="*/ 7 h 31"/>
                <a:gd name="T40" fmla="*/ 0 w 31"/>
                <a:gd name="T41" fmla="*/ 7 h 31"/>
                <a:gd name="T42" fmla="*/ 0 w 31"/>
                <a:gd name="T43" fmla="*/ 5 h 31"/>
                <a:gd name="T44" fmla="*/ 1 w 31"/>
                <a:gd name="T45" fmla="*/ 3 h 31"/>
                <a:gd name="T46" fmla="*/ 3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6" y="0"/>
                  </a:lnTo>
                  <a:lnTo>
                    <a:pt x="28" y="1"/>
                  </a:lnTo>
                  <a:lnTo>
                    <a:pt x="30" y="3"/>
                  </a:lnTo>
                  <a:lnTo>
                    <a:pt x="30" y="5"/>
                  </a:lnTo>
                  <a:lnTo>
                    <a:pt x="31" y="24"/>
                  </a:lnTo>
                  <a:lnTo>
                    <a:pt x="31" y="24"/>
                  </a:lnTo>
                  <a:lnTo>
                    <a:pt x="31" y="27"/>
                  </a:lnTo>
                  <a:lnTo>
                    <a:pt x="30" y="28"/>
                  </a:lnTo>
                  <a:lnTo>
                    <a:pt x="28" y="30"/>
                  </a:lnTo>
                  <a:lnTo>
                    <a:pt x="26" y="31"/>
                  </a:lnTo>
                  <a:lnTo>
                    <a:pt x="7" y="31"/>
                  </a:lnTo>
                  <a:lnTo>
                    <a:pt x="7" y="31"/>
                  </a:lnTo>
                  <a:lnTo>
                    <a:pt x="4" y="31"/>
                  </a:lnTo>
                  <a:lnTo>
                    <a:pt x="3" y="30"/>
                  </a:lnTo>
                  <a:lnTo>
                    <a:pt x="1" y="28"/>
                  </a:lnTo>
                  <a:lnTo>
                    <a:pt x="1" y="27"/>
                  </a:lnTo>
                  <a:lnTo>
                    <a:pt x="0" y="7"/>
                  </a:lnTo>
                  <a:lnTo>
                    <a:pt x="0" y="7"/>
                  </a:lnTo>
                  <a:lnTo>
                    <a:pt x="0" y="5"/>
                  </a:lnTo>
                  <a:lnTo>
                    <a:pt x="1" y="3"/>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0" name="Freeform 191"/>
            <p:cNvSpPr>
              <a:spLocks/>
            </p:cNvSpPr>
            <p:nvPr/>
          </p:nvSpPr>
          <p:spPr bwMode="auto">
            <a:xfrm>
              <a:off x="7610475" y="4205288"/>
              <a:ext cx="50800" cy="49213"/>
            </a:xfrm>
            <a:custGeom>
              <a:avLst/>
              <a:gdLst>
                <a:gd name="T0" fmla="*/ 6 w 32"/>
                <a:gd name="T1" fmla="*/ 0 h 31"/>
                <a:gd name="T2" fmla="*/ 25 w 32"/>
                <a:gd name="T3" fmla="*/ 0 h 31"/>
                <a:gd name="T4" fmla="*/ 25 w 32"/>
                <a:gd name="T5" fmla="*/ 0 h 31"/>
                <a:gd name="T6" fmla="*/ 27 w 32"/>
                <a:gd name="T7" fmla="*/ 0 h 31"/>
                <a:gd name="T8" fmla="*/ 29 w 32"/>
                <a:gd name="T9" fmla="*/ 1 h 31"/>
                <a:gd name="T10" fmla="*/ 30 w 32"/>
                <a:gd name="T11" fmla="*/ 2 h 31"/>
                <a:gd name="T12" fmla="*/ 30 w 32"/>
                <a:gd name="T13" fmla="*/ 4 h 31"/>
                <a:gd name="T14" fmla="*/ 32 w 32"/>
                <a:gd name="T15" fmla="*/ 24 h 31"/>
                <a:gd name="T16" fmla="*/ 32 w 32"/>
                <a:gd name="T17" fmla="*/ 24 h 31"/>
                <a:gd name="T18" fmla="*/ 32 w 32"/>
                <a:gd name="T19" fmla="*/ 25 h 31"/>
                <a:gd name="T20" fmla="*/ 30 w 32"/>
                <a:gd name="T21" fmla="*/ 28 h 31"/>
                <a:gd name="T22" fmla="*/ 29 w 32"/>
                <a:gd name="T23" fmla="*/ 29 h 31"/>
                <a:gd name="T24" fmla="*/ 26 w 32"/>
                <a:gd name="T25" fmla="*/ 29 h 31"/>
                <a:gd name="T26" fmla="*/ 7 w 32"/>
                <a:gd name="T27" fmla="*/ 31 h 31"/>
                <a:gd name="T28" fmla="*/ 7 w 32"/>
                <a:gd name="T29" fmla="*/ 31 h 31"/>
                <a:gd name="T30" fmla="*/ 6 w 32"/>
                <a:gd name="T31" fmla="*/ 31 h 31"/>
                <a:gd name="T32" fmla="*/ 3 w 32"/>
                <a:gd name="T33" fmla="*/ 29 h 31"/>
                <a:gd name="T34" fmla="*/ 2 w 32"/>
                <a:gd name="T35" fmla="*/ 28 h 31"/>
                <a:gd name="T36" fmla="*/ 2 w 32"/>
                <a:gd name="T37" fmla="*/ 25 h 31"/>
                <a:gd name="T38" fmla="*/ 0 w 32"/>
                <a:gd name="T39" fmla="*/ 6 h 31"/>
                <a:gd name="T40" fmla="*/ 0 w 32"/>
                <a:gd name="T41" fmla="*/ 6 h 31"/>
                <a:gd name="T42" fmla="*/ 0 w 32"/>
                <a:gd name="T43" fmla="*/ 4 h 31"/>
                <a:gd name="T44" fmla="*/ 2 w 32"/>
                <a:gd name="T45" fmla="*/ 2 h 31"/>
                <a:gd name="T46" fmla="*/ 3 w 32"/>
                <a:gd name="T47" fmla="*/ 1 h 31"/>
                <a:gd name="T48" fmla="*/ 6 w 32"/>
                <a:gd name="T49" fmla="*/ 0 h 31"/>
                <a:gd name="T50" fmla="*/ 6 w 32"/>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31">
                  <a:moveTo>
                    <a:pt x="6" y="0"/>
                  </a:moveTo>
                  <a:lnTo>
                    <a:pt x="25" y="0"/>
                  </a:lnTo>
                  <a:lnTo>
                    <a:pt x="25" y="0"/>
                  </a:lnTo>
                  <a:lnTo>
                    <a:pt x="27" y="0"/>
                  </a:lnTo>
                  <a:lnTo>
                    <a:pt x="29" y="1"/>
                  </a:lnTo>
                  <a:lnTo>
                    <a:pt x="30" y="2"/>
                  </a:lnTo>
                  <a:lnTo>
                    <a:pt x="30" y="4"/>
                  </a:lnTo>
                  <a:lnTo>
                    <a:pt x="32" y="24"/>
                  </a:lnTo>
                  <a:lnTo>
                    <a:pt x="32" y="24"/>
                  </a:lnTo>
                  <a:lnTo>
                    <a:pt x="32" y="25"/>
                  </a:lnTo>
                  <a:lnTo>
                    <a:pt x="30" y="28"/>
                  </a:lnTo>
                  <a:lnTo>
                    <a:pt x="29" y="29"/>
                  </a:lnTo>
                  <a:lnTo>
                    <a:pt x="26" y="29"/>
                  </a:lnTo>
                  <a:lnTo>
                    <a:pt x="7" y="31"/>
                  </a:lnTo>
                  <a:lnTo>
                    <a:pt x="7" y="31"/>
                  </a:lnTo>
                  <a:lnTo>
                    <a:pt x="6" y="31"/>
                  </a:lnTo>
                  <a:lnTo>
                    <a:pt x="3" y="29"/>
                  </a:lnTo>
                  <a:lnTo>
                    <a:pt x="2" y="28"/>
                  </a:lnTo>
                  <a:lnTo>
                    <a:pt x="2" y="25"/>
                  </a:lnTo>
                  <a:lnTo>
                    <a:pt x="0" y="6"/>
                  </a:lnTo>
                  <a:lnTo>
                    <a:pt x="0" y="6"/>
                  </a:lnTo>
                  <a:lnTo>
                    <a:pt x="0" y="4"/>
                  </a:lnTo>
                  <a:lnTo>
                    <a:pt x="2" y="2"/>
                  </a:lnTo>
                  <a:lnTo>
                    <a:pt x="3" y="1"/>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1" name="Freeform 192"/>
            <p:cNvSpPr>
              <a:spLocks/>
            </p:cNvSpPr>
            <p:nvPr/>
          </p:nvSpPr>
          <p:spPr bwMode="auto">
            <a:xfrm>
              <a:off x="7669213" y="4200525"/>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3 h 31"/>
                <a:gd name="T12" fmla="*/ 31 w 31"/>
                <a:gd name="T13" fmla="*/ 5 h 31"/>
                <a:gd name="T14" fmla="*/ 31 w 31"/>
                <a:gd name="T15" fmla="*/ 24 h 31"/>
                <a:gd name="T16" fmla="*/ 31 w 31"/>
                <a:gd name="T17" fmla="*/ 24 h 31"/>
                <a:gd name="T18" fmla="*/ 31 w 31"/>
                <a:gd name="T19" fmla="*/ 27 h 31"/>
                <a:gd name="T20" fmla="*/ 30 w 31"/>
                <a:gd name="T21" fmla="*/ 28 h 31"/>
                <a:gd name="T22" fmla="*/ 28 w 31"/>
                <a:gd name="T23" fmla="*/ 30 h 31"/>
                <a:gd name="T24" fmla="*/ 27 w 31"/>
                <a:gd name="T25" fmla="*/ 30 h 31"/>
                <a:gd name="T26" fmla="*/ 7 w 31"/>
                <a:gd name="T27" fmla="*/ 31 h 31"/>
                <a:gd name="T28" fmla="*/ 7 w 31"/>
                <a:gd name="T29" fmla="*/ 31 h 31"/>
                <a:gd name="T30" fmla="*/ 5 w 31"/>
                <a:gd name="T31" fmla="*/ 31 h 31"/>
                <a:gd name="T32" fmla="*/ 4 w 31"/>
                <a:gd name="T33" fmla="*/ 30 h 31"/>
                <a:gd name="T34" fmla="*/ 3 w 31"/>
                <a:gd name="T35" fmla="*/ 28 h 31"/>
                <a:gd name="T36" fmla="*/ 1 w 31"/>
                <a:gd name="T37" fmla="*/ 27 h 31"/>
                <a:gd name="T38" fmla="*/ 0 w 31"/>
                <a:gd name="T39" fmla="*/ 7 h 31"/>
                <a:gd name="T40" fmla="*/ 0 w 31"/>
                <a:gd name="T41" fmla="*/ 7 h 31"/>
                <a:gd name="T42" fmla="*/ 1 w 31"/>
                <a:gd name="T43" fmla="*/ 4 h 31"/>
                <a:gd name="T44" fmla="*/ 1 w 31"/>
                <a:gd name="T45" fmla="*/ 3 h 31"/>
                <a:gd name="T46" fmla="*/ 4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3"/>
                  </a:lnTo>
                  <a:lnTo>
                    <a:pt x="31" y="5"/>
                  </a:lnTo>
                  <a:lnTo>
                    <a:pt x="31" y="24"/>
                  </a:lnTo>
                  <a:lnTo>
                    <a:pt x="31" y="24"/>
                  </a:lnTo>
                  <a:lnTo>
                    <a:pt x="31" y="27"/>
                  </a:lnTo>
                  <a:lnTo>
                    <a:pt x="30" y="28"/>
                  </a:lnTo>
                  <a:lnTo>
                    <a:pt x="28" y="30"/>
                  </a:lnTo>
                  <a:lnTo>
                    <a:pt x="27" y="30"/>
                  </a:lnTo>
                  <a:lnTo>
                    <a:pt x="7" y="31"/>
                  </a:lnTo>
                  <a:lnTo>
                    <a:pt x="7" y="31"/>
                  </a:lnTo>
                  <a:lnTo>
                    <a:pt x="5" y="31"/>
                  </a:lnTo>
                  <a:lnTo>
                    <a:pt x="4" y="30"/>
                  </a:lnTo>
                  <a:lnTo>
                    <a:pt x="3" y="28"/>
                  </a:lnTo>
                  <a:lnTo>
                    <a:pt x="1" y="27"/>
                  </a:lnTo>
                  <a:lnTo>
                    <a:pt x="0" y="7"/>
                  </a:lnTo>
                  <a:lnTo>
                    <a:pt x="0" y="7"/>
                  </a:lnTo>
                  <a:lnTo>
                    <a:pt x="1" y="4"/>
                  </a:lnTo>
                  <a:lnTo>
                    <a:pt x="1" y="3"/>
                  </a:lnTo>
                  <a:lnTo>
                    <a:pt x="4"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2" name="Freeform 193"/>
            <p:cNvSpPr>
              <a:spLocks/>
            </p:cNvSpPr>
            <p:nvPr/>
          </p:nvSpPr>
          <p:spPr bwMode="auto">
            <a:xfrm>
              <a:off x="7729538" y="4195763"/>
              <a:ext cx="49213" cy="52388"/>
            </a:xfrm>
            <a:custGeom>
              <a:avLst/>
              <a:gdLst>
                <a:gd name="T0" fmla="*/ 4 w 31"/>
                <a:gd name="T1" fmla="*/ 2 h 33"/>
                <a:gd name="T2" fmla="*/ 24 w 31"/>
                <a:gd name="T3" fmla="*/ 0 h 33"/>
                <a:gd name="T4" fmla="*/ 24 w 31"/>
                <a:gd name="T5" fmla="*/ 0 h 33"/>
                <a:gd name="T6" fmla="*/ 25 w 31"/>
                <a:gd name="T7" fmla="*/ 2 h 33"/>
                <a:gd name="T8" fmla="*/ 27 w 31"/>
                <a:gd name="T9" fmla="*/ 2 h 33"/>
                <a:gd name="T10" fmla="*/ 28 w 31"/>
                <a:gd name="T11" fmla="*/ 4 h 33"/>
                <a:gd name="T12" fmla="*/ 29 w 31"/>
                <a:gd name="T13" fmla="*/ 6 h 33"/>
                <a:gd name="T14" fmla="*/ 31 w 31"/>
                <a:gd name="T15" fmla="*/ 26 h 33"/>
                <a:gd name="T16" fmla="*/ 31 w 31"/>
                <a:gd name="T17" fmla="*/ 26 h 33"/>
                <a:gd name="T18" fmla="*/ 29 w 31"/>
                <a:gd name="T19" fmla="*/ 27 h 33"/>
                <a:gd name="T20" fmla="*/ 29 w 31"/>
                <a:gd name="T21" fmla="*/ 30 h 33"/>
                <a:gd name="T22" fmla="*/ 27 w 31"/>
                <a:gd name="T23" fmla="*/ 30 h 33"/>
                <a:gd name="T24" fmla="*/ 25 w 31"/>
                <a:gd name="T25" fmla="*/ 31 h 33"/>
                <a:gd name="T26" fmla="*/ 6 w 31"/>
                <a:gd name="T27" fmla="*/ 33 h 33"/>
                <a:gd name="T28" fmla="*/ 6 w 31"/>
                <a:gd name="T29" fmla="*/ 33 h 33"/>
                <a:gd name="T30" fmla="*/ 4 w 31"/>
                <a:gd name="T31" fmla="*/ 31 h 33"/>
                <a:gd name="T32" fmla="*/ 2 w 31"/>
                <a:gd name="T33" fmla="*/ 31 h 33"/>
                <a:gd name="T34" fmla="*/ 1 w 31"/>
                <a:gd name="T35" fmla="*/ 30 h 33"/>
                <a:gd name="T36" fmla="*/ 1 w 31"/>
                <a:gd name="T37" fmla="*/ 27 h 33"/>
                <a:gd name="T38" fmla="*/ 0 w 31"/>
                <a:gd name="T39" fmla="*/ 7 h 33"/>
                <a:gd name="T40" fmla="*/ 0 w 31"/>
                <a:gd name="T41" fmla="*/ 7 h 33"/>
                <a:gd name="T42" fmla="*/ 0 w 31"/>
                <a:gd name="T43" fmla="*/ 6 h 33"/>
                <a:gd name="T44" fmla="*/ 1 w 31"/>
                <a:gd name="T45" fmla="*/ 4 h 33"/>
                <a:gd name="T46" fmla="*/ 2 w 31"/>
                <a:gd name="T47" fmla="*/ 3 h 33"/>
                <a:gd name="T48" fmla="*/ 4 w 31"/>
                <a:gd name="T49" fmla="*/ 2 h 33"/>
                <a:gd name="T50" fmla="*/ 4 w 31"/>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4" y="2"/>
                  </a:moveTo>
                  <a:lnTo>
                    <a:pt x="24" y="0"/>
                  </a:lnTo>
                  <a:lnTo>
                    <a:pt x="24" y="0"/>
                  </a:lnTo>
                  <a:lnTo>
                    <a:pt x="25" y="2"/>
                  </a:lnTo>
                  <a:lnTo>
                    <a:pt x="27" y="2"/>
                  </a:lnTo>
                  <a:lnTo>
                    <a:pt x="28" y="4"/>
                  </a:lnTo>
                  <a:lnTo>
                    <a:pt x="29" y="6"/>
                  </a:lnTo>
                  <a:lnTo>
                    <a:pt x="31" y="26"/>
                  </a:lnTo>
                  <a:lnTo>
                    <a:pt x="31" y="26"/>
                  </a:lnTo>
                  <a:lnTo>
                    <a:pt x="29" y="27"/>
                  </a:lnTo>
                  <a:lnTo>
                    <a:pt x="29" y="30"/>
                  </a:lnTo>
                  <a:lnTo>
                    <a:pt x="27" y="30"/>
                  </a:lnTo>
                  <a:lnTo>
                    <a:pt x="25" y="31"/>
                  </a:lnTo>
                  <a:lnTo>
                    <a:pt x="6" y="33"/>
                  </a:lnTo>
                  <a:lnTo>
                    <a:pt x="6" y="33"/>
                  </a:lnTo>
                  <a:lnTo>
                    <a:pt x="4" y="31"/>
                  </a:lnTo>
                  <a:lnTo>
                    <a:pt x="2" y="31"/>
                  </a:lnTo>
                  <a:lnTo>
                    <a:pt x="1" y="30"/>
                  </a:lnTo>
                  <a:lnTo>
                    <a:pt x="1" y="27"/>
                  </a:lnTo>
                  <a:lnTo>
                    <a:pt x="0" y="7"/>
                  </a:lnTo>
                  <a:lnTo>
                    <a:pt x="0" y="7"/>
                  </a:lnTo>
                  <a:lnTo>
                    <a:pt x="0" y="6"/>
                  </a:lnTo>
                  <a:lnTo>
                    <a:pt x="1" y="4"/>
                  </a:lnTo>
                  <a:lnTo>
                    <a:pt x="2" y="3"/>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3" name="Freeform 194"/>
            <p:cNvSpPr>
              <a:spLocks/>
            </p:cNvSpPr>
            <p:nvPr/>
          </p:nvSpPr>
          <p:spPr bwMode="auto">
            <a:xfrm>
              <a:off x="7786688" y="4194175"/>
              <a:ext cx="49213" cy="49213"/>
            </a:xfrm>
            <a:custGeom>
              <a:avLst/>
              <a:gdLst>
                <a:gd name="T0" fmla="*/ 6 w 31"/>
                <a:gd name="T1" fmla="*/ 1 h 31"/>
                <a:gd name="T2" fmla="*/ 24 w 31"/>
                <a:gd name="T3" fmla="*/ 0 h 31"/>
                <a:gd name="T4" fmla="*/ 24 w 31"/>
                <a:gd name="T5" fmla="*/ 0 h 31"/>
                <a:gd name="T6" fmla="*/ 26 w 31"/>
                <a:gd name="T7" fmla="*/ 0 h 31"/>
                <a:gd name="T8" fmla="*/ 29 w 31"/>
                <a:gd name="T9" fmla="*/ 1 h 31"/>
                <a:gd name="T10" fmla="*/ 30 w 31"/>
                <a:gd name="T11" fmla="*/ 3 h 31"/>
                <a:gd name="T12" fmla="*/ 30 w 31"/>
                <a:gd name="T13" fmla="*/ 5 h 31"/>
                <a:gd name="T14" fmla="*/ 31 w 31"/>
                <a:gd name="T15" fmla="*/ 24 h 31"/>
                <a:gd name="T16" fmla="*/ 31 w 31"/>
                <a:gd name="T17" fmla="*/ 24 h 31"/>
                <a:gd name="T18" fmla="*/ 31 w 31"/>
                <a:gd name="T19" fmla="*/ 27 h 31"/>
                <a:gd name="T20" fmla="*/ 30 w 31"/>
                <a:gd name="T21" fmla="*/ 28 h 31"/>
                <a:gd name="T22" fmla="*/ 29 w 31"/>
                <a:gd name="T23" fmla="*/ 30 h 31"/>
                <a:gd name="T24" fmla="*/ 26 w 31"/>
                <a:gd name="T25" fmla="*/ 30 h 31"/>
                <a:gd name="T26" fmla="*/ 7 w 31"/>
                <a:gd name="T27" fmla="*/ 31 h 31"/>
                <a:gd name="T28" fmla="*/ 7 w 31"/>
                <a:gd name="T29" fmla="*/ 31 h 31"/>
                <a:gd name="T30" fmla="*/ 4 w 31"/>
                <a:gd name="T31" fmla="*/ 31 h 31"/>
                <a:gd name="T32" fmla="*/ 3 w 31"/>
                <a:gd name="T33" fmla="*/ 30 h 31"/>
                <a:gd name="T34" fmla="*/ 2 w 31"/>
                <a:gd name="T35" fmla="*/ 28 h 31"/>
                <a:gd name="T36" fmla="*/ 2 w 31"/>
                <a:gd name="T37" fmla="*/ 26 h 31"/>
                <a:gd name="T38" fmla="*/ 0 w 31"/>
                <a:gd name="T39" fmla="*/ 7 h 31"/>
                <a:gd name="T40" fmla="*/ 0 w 31"/>
                <a:gd name="T41" fmla="*/ 7 h 31"/>
                <a:gd name="T42" fmla="*/ 0 w 31"/>
                <a:gd name="T43" fmla="*/ 4 h 31"/>
                <a:gd name="T44" fmla="*/ 2 w 31"/>
                <a:gd name="T45" fmla="*/ 3 h 31"/>
                <a:gd name="T46" fmla="*/ 3 w 31"/>
                <a:gd name="T47" fmla="*/ 1 h 31"/>
                <a:gd name="T48" fmla="*/ 6 w 31"/>
                <a:gd name="T49" fmla="*/ 1 h 31"/>
                <a:gd name="T50" fmla="*/ 6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1"/>
                  </a:moveTo>
                  <a:lnTo>
                    <a:pt x="24" y="0"/>
                  </a:lnTo>
                  <a:lnTo>
                    <a:pt x="24" y="0"/>
                  </a:lnTo>
                  <a:lnTo>
                    <a:pt x="26" y="0"/>
                  </a:lnTo>
                  <a:lnTo>
                    <a:pt x="29" y="1"/>
                  </a:lnTo>
                  <a:lnTo>
                    <a:pt x="30" y="3"/>
                  </a:lnTo>
                  <a:lnTo>
                    <a:pt x="30" y="5"/>
                  </a:lnTo>
                  <a:lnTo>
                    <a:pt x="31" y="24"/>
                  </a:lnTo>
                  <a:lnTo>
                    <a:pt x="31" y="24"/>
                  </a:lnTo>
                  <a:lnTo>
                    <a:pt x="31" y="27"/>
                  </a:lnTo>
                  <a:lnTo>
                    <a:pt x="30" y="28"/>
                  </a:lnTo>
                  <a:lnTo>
                    <a:pt x="29" y="30"/>
                  </a:lnTo>
                  <a:lnTo>
                    <a:pt x="26" y="30"/>
                  </a:lnTo>
                  <a:lnTo>
                    <a:pt x="7" y="31"/>
                  </a:lnTo>
                  <a:lnTo>
                    <a:pt x="7" y="31"/>
                  </a:lnTo>
                  <a:lnTo>
                    <a:pt x="4" y="31"/>
                  </a:lnTo>
                  <a:lnTo>
                    <a:pt x="3" y="30"/>
                  </a:lnTo>
                  <a:lnTo>
                    <a:pt x="2" y="28"/>
                  </a:lnTo>
                  <a:lnTo>
                    <a:pt x="2" y="26"/>
                  </a:lnTo>
                  <a:lnTo>
                    <a:pt x="0" y="7"/>
                  </a:lnTo>
                  <a:lnTo>
                    <a:pt x="0" y="7"/>
                  </a:lnTo>
                  <a:lnTo>
                    <a:pt x="0" y="4"/>
                  </a:lnTo>
                  <a:lnTo>
                    <a:pt x="2" y="3"/>
                  </a:lnTo>
                  <a:lnTo>
                    <a:pt x="3" y="1"/>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4" name="Freeform 195"/>
            <p:cNvSpPr>
              <a:spLocks/>
            </p:cNvSpPr>
            <p:nvPr/>
          </p:nvSpPr>
          <p:spPr bwMode="auto">
            <a:xfrm>
              <a:off x="7845425" y="4189413"/>
              <a:ext cx="49213" cy="52388"/>
            </a:xfrm>
            <a:custGeom>
              <a:avLst/>
              <a:gdLst>
                <a:gd name="T0" fmla="*/ 5 w 31"/>
                <a:gd name="T1" fmla="*/ 2 h 33"/>
                <a:gd name="T2" fmla="*/ 24 w 31"/>
                <a:gd name="T3" fmla="*/ 0 h 33"/>
                <a:gd name="T4" fmla="*/ 24 w 31"/>
                <a:gd name="T5" fmla="*/ 0 h 33"/>
                <a:gd name="T6" fmla="*/ 27 w 31"/>
                <a:gd name="T7" fmla="*/ 0 h 33"/>
                <a:gd name="T8" fmla="*/ 28 w 31"/>
                <a:gd name="T9" fmla="*/ 2 h 33"/>
                <a:gd name="T10" fmla="*/ 29 w 31"/>
                <a:gd name="T11" fmla="*/ 3 h 33"/>
                <a:gd name="T12" fmla="*/ 29 w 31"/>
                <a:gd name="T13" fmla="*/ 6 h 33"/>
                <a:gd name="T14" fmla="*/ 31 w 31"/>
                <a:gd name="T15" fmla="*/ 26 h 33"/>
                <a:gd name="T16" fmla="*/ 31 w 31"/>
                <a:gd name="T17" fmla="*/ 26 h 33"/>
                <a:gd name="T18" fmla="*/ 31 w 31"/>
                <a:gd name="T19" fmla="*/ 27 h 33"/>
                <a:gd name="T20" fmla="*/ 29 w 31"/>
                <a:gd name="T21" fmla="*/ 29 h 33"/>
                <a:gd name="T22" fmla="*/ 28 w 31"/>
                <a:gd name="T23" fmla="*/ 30 h 33"/>
                <a:gd name="T24" fmla="*/ 25 w 31"/>
                <a:gd name="T25" fmla="*/ 31 h 33"/>
                <a:gd name="T26" fmla="*/ 6 w 31"/>
                <a:gd name="T27" fmla="*/ 33 h 33"/>
                <a:gd name="T28" fmla="*/ 6 w 31"/>
                <a:gd name="T29" fmla="*/ 33 h 33"/>
                <a:gd name="T30" fmla="*/ 5 w 31"/>
                <a:gd name="T31" fmla="*/ 31 h 33"/>
                <a:gd name="T32" fmla="*/ 2 w 31"/>
                <a:gd name="T33" fmla="*/ 31 h 33"/>
                <a:gd name="T34" fmla="*/ 1 w 31"/>
                <a:gd name="T35" fmla="*/ 29 h 33"/>
                <a:gd name="T36" fmla="*/ 1 w 31"/>
                <a:gd name="T37" fmla="*/ 27 h 33"/>
                <a:gd name="T38" fmla="*/ 0 w 31"/>
                <a:gd name="T39" fmla="*/ 7 h 33"/>
                <a:gd name="T40" fmla="*/ 0 w 31"/>
                <a:gd name="T41" fmla="*/ 7 h 33"/>
                <a:gd name="T42" fmla="*/ 0 w 31"/>
                <a:gd name="T43" fmla="*/ 6 h 33"/>
                <a:gd name="T44" fmla="*/ 1 w 31"/>
                <a:gd name="T45" fmla="*/ 3 h 33"/>
                <a:gd name="T46" fmla="*/ 2 w 31"/>
                <a:gd name="T47" fmla="*/ 2 h 33"/>
                <a:gd name="T48" fmla="*/ 5 w 31"/>
                <a:gd name="T49" fmla="*/ 2 h 33"/>
                <a:gd name="T50" fmla="*/ 5 w 31"/>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5" y="2"/>
                  </a:moveTo>
                  <a:lnTo>
                    <a:pt x="24" y="0"/>
                  </a:lnTo>
                  <a:lnTo>
                    <a:pt x="24" y="0"/>
                  </a:lnTo>
                  <a:lnTo>
                    <a:pt x="27" y="0"/>
                  </a:lnTo>
                  <a:lnTo>
                    <a:pt x="28" y="2"/>
                  </a:lnTo>
                  <a:lnTo>
                    <a:pt x="29" y="3"/>
                  </a:lnTo>
                  <a:lnTo>
                    <a:pt x="29" y="6"/>
                  </a:lnTo>
                  <a:lnTo>
                    <a:pt x="31" y="26"/>
                  </a:lnTo>
                  <a:lnTo>
                    <a:pt x="31" y="26"/>
                  </a:lnTo>
                  <a:lnTo>
                    <a:pt x="31" y="27"/>
                  </a:lnTo>
                  <a:lnTo>
                    <a:pt x="29" y="29"/>
                  </a:lnTo>
                  <a:lnTo>
                    <a:pt x="28" y="30"/>
                  </a:lnTo>
                  <a:lnTo>
                    <a:pt x="25" y="31"/>
                  </a:lnTo>
                  <a:lnTo>
                    <a:pt x="6" y="33"/>
                  </a:lnTo>
                  <a:lnTo>
                    <a:pt x="6" y="33"/>
                  </a:lnTo>
                  <a:lnTo>
                    <a:pt x="5" y="31"/>
                  </a:lnTo>
                  <a:lnTo>
                    <a:pt x="2" y="31"/>
                  </a:lnTo>
                  <a:lnTo>
                    <a:pt x="1" y="29"/>
                  </a:lnTo>
                  <a:lnTo>
                    <a:pt x="1" y="27"/>
                  </a:lnTo>
                  <a:lnTo>
                    <a:pt x="0" y="7"/>
                  </a:lnTo>
                  <a:lnTo>
                    <a:pt x="0" y="7"/>
                  </a:lnTo>
                  <a:lnTo>
                    <a:pt x="0" y="6"/>
                  </a:lnTo>
                  <a:lnTo>
                    <a:pt x="1" y="3"/>
                  </a:lnTo>
                  <a:lnTo>
                    <a:pt x="2" y="2"/>
                  </a:lnTo>
                  <a:lnTo>
                    <a:pt x="5" y="2"/>
                  </a:lnTo>
                  <a:lnTo>
                    <a:pt x="5"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5" name="Freeform 196"/>
            <p:cNvSpPr>
              <a:spLocks/>
            </p:cNvSpPr>
            <p:nvPr/>
          </p:nvSpPr>
          <p:spPr bwMode="auto">
            <a:xfrm>
              <a:off x="7904163" y="4187825"/>
              <a:ext cx="47625" cy="49213"/>
            </a:xfrm>
            <a:custGeom>
              <a:avLst/>
              <a:gdLst>
                <a:gd name="T0" fmla="*/ 4 w 30"/>
                <a:gd name="T1" fmla="*/ 0 h 31"/>
                <a:gd name="T2" fmla="*/ 23 w 30"/>
                <a:gd name="T3" fmla="*/ 0 h 31"/>
                <a:gd name="T4" fmla="*/ 23 w 30"/>
                <a:gd name="T5" fmla="*/ 0 h 31"/>
                <a:gd name="T6" fmla="*/ 26 w 30"/>
                <a:gd name="T7" fmla="*/ 0 h 31"/>
                <a:gd name="T8" fmla="*/ 27 w 30"/>
                <a:gd name="T9" fmla="*/ 1 h 31"/>
                <a:gd name="T10" fmla="*/ 29 w 30"/>
                <a:gd name="T11" fmla="*/ 3 h 31"/>
                <a:gd name="T12" fmla="*/ 30 w 30"/>
                <a:gd name="T13" fmla="*/ 4 h 31"/>
                <a:gd name="T14" fmla="*/ 30 w 30"/>
                <a:gd name="T15" fmla="*/ 24 h 31"/>
                <a:gd name="T16" fmla="*/ 30 w 30"/>
                <a:gd name="T17" fmla="*/ 24 h 31"/>
                <a:gd name="T18" fmla="*/ 30 w 30"/>
                <a:gd name="T19" fmla="*/ 26 h 31"/>
                <a:gd name="T20" fmla="*/ 29 w 30"/>
                <a:gd name="T21" fmla="*/ 28 h 31"/>
                <a:gd name="T22" fmla="*/ 27 w 30"/>
                <a:gd name="T23" fmla="*/ 30 h 31"/>
                <a:gd name="T24" fmla="*/ 26 w 30"/>
                <a:gd name="T25" fmla="*/ 30 h 31"/>
                <a:gd name="T26" fmla="*/ 7 w 30"/>
                <a:gd name="T27" fmla="*/ 31 h 31"/>
                <a:gd name="T28" fmla="*/ 7 w 30"/>
                <a:gd name="T29" fmla="*/ 31 h 31"/>
                <a:gd name="T30" fmla="*/ 4 w 30"/>
                <a:gd name="T31" fmla="*/ 31 h 31"/>
                <a:gd name="T32" fmla="*/ 3 w 30"/>
                <a:gd name="T33" fmla="*/ 30 h 31"/>
                <a:gd name="T34" fmla="*/ 2 w 30"/>
                <a:gd name="T35" fmla="*/ 28 h 31"/>
                <a:gd name="T36" fmla="*/ 0 w 30"/>
                <a:gd name="T37" fmla="*/ 26 h 31"/>
                <a:gd name="T38" fmla="*/ 0 w 30"/>
                <a:gd name="T39" fmla="*/ 7 h 31"/>
                <a:gd name="T40" fmla="*/ 0 w 30"/>
                <a:gd name="T41" fmla="*/ 7 h 31"/>
                <a:gd name="T42" fmla="*/ 0 w 30"/>
                <a:gd name="T43" fmla="*/ 4 h 31"/>
                <a:gd name="T44" fmla="*/ 0 w 30"/>
                <a:gd name="T45" fmla="*/ 3 h 31"/>
                <a:gd name="T46" fmla="*/ 3 w 30"/>
                <a:gd name="T47" fmla="*/ 1 h 31"/>
                <a:gd name="T48" fmla="*/ 4 w 30"/>
                <a:gd name="T49" fmla="*/ 0 h 31"/>
                <a:gd name="T50" fmla="*/ 4 w 30"/>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1">
                  <a:moveTo>
                    <a:pt x="4" y="0"/>
                  </a:moveTo>
                  <a:lnTo>
                    <a:pt x="23" y="0"/>
                  </a:lnTo>
                  <a:lnTo>
                    <a:pt x="23" y="0"/>
                  </a:lnTo>
                  <a:lnTo>
                    <a:pt x="26" y="0"/>
                  </a:lnTo>
                  <a:lnTo>
                    <a:pt x="27" y="1"/>
                  </a:lnTo>
                  <a:lnTo>
                    <a:pt x="29" y="3"/>
                  </a:lnTo>
                  <a:lnTo>
                    <a:pt x="30" y="4"/>
                  </a:lnTo>
                  <a:lnTo>
                    <a:pt x="30" y="24"/>
                  </a:lnTo>
                  <a:lnTo>
                    <a:pt x="30" y="24"/>
                  </a:lnTo>
                  <a:lnTo>
                    <a:pt x="30" y="26"/>
                  </a:lnTo>
                  <a:lnTo>
                    <a:pt x="29" y="28"/>
                  </a:lnTo>
                  <a:lnTo>
                    <a:pt x="27" y="30"/>
                  </a:lnTo>
                  <a:lnTo>
                    <a:pt x="26" y="30"/>
                  </a:lnTo>
                  <a:lnTo>
                    <a:pt x="7" y="31"/>
                  </a:lnTo>
                  <a:lnTo>
                    <a:pt x="7" y="31"/>
                  </a:lnTo>
                  <a:lnTo>
                    <a:pt x="4" y="31"/>
                  </a:lnTo>
                  <a:lnTo>
                    <a:pt x="3" y="30"/>
                  </a:lnTo>
                  <a:lnTo>
                    <a:pt x="2" y="28"/>
                  </a:lnTo>
                  <a:lnTo>
                    <a:pt x="0" y="26"/>
                  </a:lnTo>
                  <a:lnTo>
                    <a:pt x="0" y="7"/>
                  </a:lnTo>
                  <a:lnTo>
                    <a:pt x="0" y="7"/>
                  </a:lnTo>
                  <a:lnTo>
                    <a:pt x="0" y="4"/>
                  </a:lnTo>
                  <a:lnTo>
                    <a:pt x="0" y="3"/>
                  </a:lnTo>
                  <a:lnTo>
                    <a:pt x="3" y="1"/>
                  </a:lnTo>
                  <a:lnTo>
                    <a:pt x="4" y="0"/>
                  </a:lnTo>
                  <a:lnTo>
                    <a:pt x="4"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6" name="Freeform 197"/>
            <p:cNvSpPr>
              <a:spLocks/>
            </p:cNvSpPr>
            <p:nvPr/>
          </p:nvSpPr>
          <p:spPr bwMode="auto">
            <a:xfrm>
              <a:off x="7962900" y="4183063"/>
              <a:ext cx="49213" cy="49213"/>
            </a:xfrm>
            <a:custGeom>
              <a:avLst/>
              <a:gdLst>
                <a:gd name="T0" fmla="*/ 4 w 31"/>
                <a:gd name="T1" fmla="*/ 2 h 31"/>
                <a:gd name="T2" fmla="*/ 24 w 31"/>
                <a:gd name="T3" fmla="*/ 0 h 31"/>
                <a:gd name="T4" fmla="*/ 24 w 31"/>
                <a:gd name="T5" fmla="*/ 0 h 31"/>
                <a:gd name="T6" fmla="*/ 26 w 31"/>
                <a:gd name="T7" fmla="*/ 0 h 31"/>
                <a:gd name="T8" fmla="*/ 28 w 31"/>
                <a:gd name="T9" fmla="*/ 2 h 31"/>
                <a:gd name="T10" fmla="*/ 28 w 31"/>
                <a:gd name="T11" fmla="*/ 3 h 31"/>
                <a:gd name="T12" fmla="*/ 30 w 31"/>
                <a:gd name="T13" fmla="*/ 6 h 31"/>
                <a:gd name="T14" fmla="*/ 31 w 31"/>
                <a:gd name="T15" fmla="*/ 25 h 31"/>
                <a:gd name="T16" fmla="*/ 31 w 31"/>
                <a:gd name="T17" fmla="*/ 25 h 31"/>
                <a:gd name="T18" fmla="*/ 30 w 31"/>
                <a:gd name="T19" fmla="*/ 27 h 31"/>
                <a:gd name="T20" fmla="*/ 30 w 31"/>
                <a:gd name="T21" fmla="*/ 29 h 31"/>
                <a:gd name="T22" fmla="*/ 27 w 31"/>
                <a:gd name="T23" fmla="*/ 30 h 31"/>
                <a:gd name="T24" fmla="*/ 26 w 31"/>
                <a:gd name="T25" fmla="*/ 31 h 31"/>
                <a:gd name="T26" fmla="*/ 7 w 31"/>
                <a:gd name="T27" fmla="*/ 31 h 31"/>
                <a:gd name="T28" fmla="*/ 7 w 31"/>
                <a:gd name="T29" fmla="*/ 31 h 31"/>
                <a:gd name="T30" fmla="*/ 4 w 31"/>
                <a:gd name="T31" fmla="*/ 31 h 31"/>
                <a:gd name="T32" fmla="*/ 3 w 31"/>
                <a:gd name="T33" fmla="*/ 30 h 31"/>
                <a:gd name="T34" fmla="*/ 1 w 31"/>
                <a:gd name="T35" fmla="*/ 29 h 31"/>
                <a:gd name="T36" fmla="*/ 1 w 31"/>
                <a:gd name="T37" fmla="*/ 27 h 31"/>
                <a:gd name="T38" fmla="*/ 0 w 31"/>
                <a:gd name="T39" fmla="*/ 7 h 31"/>
                <a:gd name="T40" fmla="*/ 0 w 31"/>
                <a:gd name="T41" fmla="*/ 7 h 31"/>
                <a:gd name="T42" fmla="*/ 0 w 31"/>
                <a:gd name="T43" fmla="*/ 6 h 31"/>
                <a:gd name="T44" fmla="*/ 1 w 31"/>
                <a:gd name="T45" fmla="*/ 3 h 31"/>
                <a:gd name="T46" fmla="*/ 3 w 31"/>
                <a:gd name="T47" fmla="*/ 2 h 31"/>
                <a:gd name="T48" fmla="*/ 4 w 31"/>
                <a:gd name="T49" fmla="*/ 2 h 31"/>
                <a:gd name="T50" fmla="*/ 4 w 31"/>
                <a:gd name="T5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2"/>
                  </a:moveTo>
                  <a:lnTo>
                    <a:pt x="24" y="0"/>
                  </a:lnTo>
                  <a:lnTo>
                    <a:pt x="24" y="0"/>
                  </a:lnTo>
                  <a:lnTo>
                    <a:pt x="26" y="0"/>
                  </a:lnTo>
                  <a:lnTo>
                    <a:pt x="28" y="2"/>
                  </a:lnTo>
                  <a:lnTo>
                    <a:pt x="28" y="3"/>
                  </a:lnTo>
                  <a:lnTo>
                    <a:pt x="30" y="6"/>
                  </a:lnTo>
                  <a:lnTo>
                    <a:pt x="31" y="25"/>
                  </a:lnTo>
                  <a:lnTo>
                    <a:pt x="31" y="25"/>
                  </a:lnTo>
                  <a:lnTo>
                    <a:pt x="30" y="27"/>
                  </a:lnTo>
                  <a:lnTo>
                    <a:pt x="30" y="29"/>
                  </a:lnTo>
                  <a:lnTo>
                    <a:pt x="27" y="30"/>
                  </a:lnTo>
                  <a:lnTo>
                    <a:pt x="26" y="31"/>
                  </a:lnTo>
                  <a:lnTo>
                    <a:pt x="7" y="31"/>
                  </a:lnTo>
                  <a:lnTo>
                    <a:pt x="7" y="31"/>
                  </a:lnTo>
                  <a:lnTo>
                    <a:pt x="4" y="31"/>
                  </a:lnTo>
                  <a:lnTo>
                    <a:pt x="3" y="30"/>
                  </a:lnTo>
                  <a:lnTo>
                    <a:pt x="1" y="29"/>
                  </a:lnTo>
                  <a:lnTo>
                    <a:pt x="1" y="27"/>
                  </a:lnTo>
                  <a:lnTo>
                    <a:pt x="0" y="7"/>
                  </a:lnTo>
                  <a:lnTo>
                    <a:pt x="0" y="7"/>
                  </a:lnTo>
                  <a:lnTo>
                    <a:pt x="0" y="6"/>
                  </a:lnTo>
                  <a:lnTo>
                    <a:pt x="1" y="3"/>
                  </a:lnTo>
                  <a:lnTo>
                    <a:pt x="3" y="2"/>
                  </a:lnTo>
                  <a:lnTo>
                    <a:pt x="4" y="2"/>
                  </a:lnTo>
                  <a:lnTo>
                    <a:pt x="4"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7" name="Freeform 198"/>
            <p:cNvSpPr>
              <a:spLocks/>
            </p:cNvSpPr>
            <p:nvPr/>
          </p:nvSpPr>
          <p:spPr bwMode="auto">
            <a:xfrm>
              <a:off x="8020050" y="4179888"/>
              <a:ext cx="76200" cy="50800"/>
            </a:xfrm>
            <a:custGeom>
              <a:avLst/>
              <a:gdLst>
                <a:gd name="T0" fmla="*/ 6 w 48"/>
                <a:gd name="T1" fmla="*/ 1 h 32"/>
                <a:gd name="T2" fmla="*/ 39 w 48"/>
                <a:gd name="T3" fmla="*/ 0 h 32"/>
                <a:gd name="T4" fmla="*/ 39 w 48"/>
                <a:gd name="T5" fmla="*/ 0 h 32"/>
                <a:gd name="T6" fmla="*/ 42 w 48"/>
                <a:gd name="T7" fmla="*/ 0 h 32"/>
                <a:gd name="T8" fmla="*/ 44 w 48"/>
                <a:gd name="T9" fmla="*/ 1 h 32"/>
                <a:gd name="T10" fmla="*/ 45 w 48"/>
                <a:gd name="T11" fmla="*/ 2 h 32"/>
                <a:gd name="T12" fmla="*/ 46 w 48"/>
                <a:gd name="T13" fmla="*/ 5 h 32"/>
                <a:gd name="T14" fmla="*/ 48 w 48"/>
                <a:gd name="T15" fmla="*/ 24 h 32"/>
                <a:gd name="T16" fmla="*/ 48 w 48"/>
                <a:gd name="T17" fmla="*/ 24 h 32"/>
                <a:gd name="T18" fmla="*/ 46 w 48"/>
                <a:gd name="T19" fmla="*/ 27 h 32"/>
                <a:gd name="T20" fmla="*/ 46 w 48"/>
                <a:gd name="T21" fmla="*/ 28 h 32"/>
                <a:gd name="T22" fmla="*/ 44 w 48"/>
                <a:gd name="T23" fmla="*/ 29 h 32"/>
                <a:gd name="T24" fmla="*/ 42 w 48"/>
                <a:gd name="T25" fmla="*/ 29 h 32"/>
                <a:gd name="T26" fmla="*/ 7 w 48"/>
                <a:gd name="T27" fmla="*/ 32 h 32"/>
                <a:gd name="T28" fmla="*/ 7 w 48"/>
                <a:gd name="T29" fmla="*/ 32 h 32"/>
                <a:gd name="T30" fmla="*/ 6 w 48"/>
                <a:gd name="T31" fmla="*/ 32 h 32"/>
                <a:gd name="T32" fmla="*/ 3 w 48"/>
                <a:gd name="T33" fmla="*/ 31 h 32"/>
                <a:gd name="T34" fmla="*/ 2 w 48"/>
                <a:gd name="T35" fmla="*/ 29 h 32"/>
                <a:gd name="T36" fmla="*/ 2 w 48"/>
                <a:gd name="T37" fmla="*/ 27 h 32"/>
                <a:gd name="T38" fmla="*/ 0 w 48"/>
                <a:gd name="T39" fmla="*/ 8 h 32"/>
                <a:gd name="T40" fmla="*/ 0 w 48"/>
                <a:gd name="T41" fmla="*/ 8 h 32"/>
                <a:gd name="T42" fmla="*/ 0 w 48"/>
                <a:gd name="T43" fmla="*/ 5 h 32"/>
                <a:gd name="T44" fmla="*/ 2 w 48"/>
                <a:gd name="T45" fmla="*/ 4 h 32"/>
                <a:gd name="T46" fmla="*/ 3 w 48"/>
                <a:gd name="T47" fmla="*/ 2 h 32"/>
                <a:gd name="T48" fmla="*/ 6 w 48"/>
                <a:gd name="T49" fmla="*/ 1 h 32"/>
                <a:gd name="T50" fmla="*/ 6 w 48"/>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32">
                  <a:moveTo>
                    <a:pt x="6" y="1"/>
                  </a:moveTo>
                  <a:lnTo>
                    <a:pt x="39" y="0"/>
                  </a:lnTo>
                  <a:lnTo>
                    <a:pt x="39" y="0"/>
                  </a:lnTo>
                  <a:lnTo>
                    <a:pt x="42" y="0"/>
                  </a:lnTo>
                  <a:lnTo>
                    <a:pt x="44" y="1"/>
                  </a:lnTo>
                  <a:lnTo>
                    <a:pt x="45" y="2"/>
                  </a:lnTo>
                  <a:lnTo>
                    <a:pt x="46" y="5"/>
                  </a:lnTo>
                  <a:lnTo>
                    <a:pt x="48" y="24"/>
                  </a:lnTo>
                  <a:lnTo>
                    <a:pt x="48" y="24"/>
                  </a:lnTo>
                  <a:lnTo>
                    <a:pt x="46" y="27"/>
                  </a:lnTo>
                  <a:lnTo>
                    <a:pt x="46" y="28"/>
                  </a:lnTo>
                  <a:lnTo>
                    <a:pt x="44" y="29"/>
                  </a:lnTo>
                  <a:lnTo>
                    <a:pt x="42" y="29"/>
                  </a:lnTo>
                  <a:lnTo>
                    <a:pt x="7" y="32"/>
                  </a:lnTo>
                  <a:lnTo>
                    <a:pt x="7" y="32"/>
                  </a:lnTo>
                  <a:lnTo>
                    <a:pt x="6" y="32"/>
                  </a:lnTo>
                  <a:lnTo>
                    <a:pt x="3" y="31"/>
                  </a:lnTo>
                  <a:lnTo>
                    <a:pt x="2" y="29"/>
                  </a:lnTo>
                  <a:lnTo>
                    <a:pt x="2" y="27"/>
                  </a:lnTo>
                  <a:lnTo>
                    <a:pt x="0" y="8"/>
                  </a:lnTo>
                  <a:lnTo>
                    <a:pt x="0" y="8"/>
                  </a:lnTo>
                  <a:lnTo>
                    <a:pt x="0" y="5"/>
                  </a:lnTo>
                  <a:lnTo>
                    <a:pt x="2" y="4"/>
                  </a:lnTo>
                  <a:lnTo>
                    <a:pt x="3"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8" name="Freeform 199"/>
            <p:cNvSpPr>
              <a:spLocks/>
            </p:cNvSpPr>
            <p:nvPr/>
          </p:nvSpPr>
          <p:spPr bwMode="auto">
            <a:xfrm>
              <a:off x="7380288" y="4273550"/>
              <a:ext cx="49213" cy="50800"/>
            </a:xfrm>
            <a:custGeom>
              <a:avLst/>
              <a:gdLst>
                <a:gd name="T0" fmla="*/ 5 w 31"/>
                <a:gd name="T1" fmla="*/ 1 h 32"/>
                <a:gd name="T2" fmla="*/ 24 w 31"/>
                <a:gd name="T3" fmla="*/ 0 h 32"/>
                <a:gd name="T4" fmla="*/ 24 w 31"/>
                <a:gd name="T5" fmla="*/ 0 h 32"/>
                <a:gd name="T6" fmla="*/ 27 w 31"/>
                <a:gd name="T7" fmla="*/ 1 h 32"/>
                <a:gd name="T8" fmla="*/ 28 w 31"/>
                <a:gd name="T9" fmla="*/ 1 h 32"/>
                <a:gd name="T10" fmla="*/ 29 w 31"/>
                <a:gd name="T11" fmla="*/ 4 h 32"/>
                <a:gd name="T12" fmla="*/ 29 w 31"/>
                <a:gd name="T13" fmla="*/ 5 h 32"/>
                <a:gd name="T14" fmla="*/ 31 w 31"/>
                <a:gd name="T15" fmla="*/ 26 h 32"/>
                <a:gd name="T16" fmla="*/ 31 w 31"/>
                <a:gd name="T17" fmla="*/ 26 h 32"/>
                <a:gd name="T18" fmla="*/ 31 w 31"/>
                <a:gd name="T19" fmla="*/ 27 h 32"/>
                <a:gd name="T20" fmla="*/ 29 w 31"/>
                <a:gd name="T21" fmla="*/ 30 h 32"/>
                <a:gd name="T22" fmla="*/ 28 w 31"/>
                <a:gd name="T23" fmla="*/ 30 h 32"/>
                <a:gd name="T24" fmla="*/ 25 w 31"/>
                <a:gd name="T25" fmla="*/ 31 h 32"/>
                <a:gd name="T26" fmla="*/ 6 w 31"/>
                <a:gd name="T27" fmla="*/ 32 h 32"/>
                <a:gd name="T28" fmla="*/ 6 w 31"/>
                <a:gd name="T29" fmla="*/ 32 h 32"/>
                <a:gd name="T30" fmla="*/ 5 w 31"/>
                <a:gd name="T31" fmla="*/ 31 h 32"/>
                <a:gd name="T32" fmla="*/ 2 w 31"/>
                <a:gd name="T33" fmla="*/ 31 h 32"/>
                <a:gd name="T34" fmla="*/ 2 w 31"/>
                <a:gd name="T35" fmla="*/ 28 h 32"/>
                <a:gd name="T36" fmla="*/ 1 w 31"/>
                <a:gd name="T37" fmla="*/ 27 h 32"/>
                <a:gd name="T38" fmla="*/ 0 w 31"/>
                <a:gd name="T39" fmla="*/ 7 h 32"/>
                <a:gd name="T40" fmla="*/ 0 w 31"/>
                <a:gd name="T41" fmla="*/ 7 h 32"/>
                <a:gd name="T42" fmla="*/ 0 w 31"/>
                <a:gd name="T43" fmla="*/ 5 h 32"/>
                <a:gd name="T44" fmla="*/ 1 w 31"/>
                <a:gd name="T45" fmla="*/ 4 h 32"/>
                <a:gd name="T46" fmla="*/ 2 w 31"/>
                <a:gd name="T47" fmla="*/ 3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1"/>
                  </a:lnTo>
                  <a:lnTo>
                    <a:pt x="28" y="1"/>
                  </a:lnTo>
                  <a:lnTo>
                    <a:pt x="29" y="4"/>
                  </a:lnTo>
                  <a:lnTo>
                    <a:pt x="29" y="5"/>
                  </a:lnTo>
                  <a:lnTo>
                    <a:pt x="31" y="26"/>
                  </a:lnTo>
                  <a:lnTo>
                    <a:pt x="31" y="26"/>
                  </a:lnTo>
                  <a:lnTo>
                    <a:pt x="31" y="27"/>
                  </a:lnTo>
                  <a:lnTo>
                    <a:pt x="29" y="30"/>
                  </a:lnTo>
                  <a:lnTo>
                    <a:pt x="28" y="30"/>
                  </a:lnTo>
                  <a:lnTo>
                    <a:pt x="25" y="31"/>
                  </a:lnTo>
                  <a:lnTo>
                    <a:pt x="6" y="32"/>
                  </a:lnTo>
                  <a:lnTo>
                    <a:pt x="6" y="32"/>
                  </a:lnTo>
                  <a:lnTo>
                    <a:pt x="5" y="31"/>
                  </a:lnTo>
                  <a:lnTo>
                    <a:pt x="2" y="31"/>
                  </a:lnTo>
                  <a:lnTo>
                    <a:pt x="2" y="28"/>
                  </a:lnTo>
                  <a:lnTo>
                    <a:pt x="1" y="27"/>
                  </a:lnTo>
                  <a:lnTo>
                    <a:pt x="0" y="7"/>
                  </a:lnTo>
                  <a:lnTo>
                    <a:pt x="0" y="7"/>
                  </a:lnTo>
                  <a:lnTo>
                    <a:pt x="0" y="5"/>
                  </a:lnTo>
                  <a:lnTo>
                    <a:pt x="1" y="4"/>
                  </a:lnTo>
                  <a:lnTo>
                    <a:pt x="2" y="3"/>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49" name="Freeform 200"/>
            <p:cNvSpPr>
              <a:spLocks/>
            </p:cNvSpPr>
            <p:nvPr/>
          </p:nvSpPr>
          <p:spPr bwMode="auto">
            <a:xfrm>
              <a:off x="7439025" y="4271963"/>
              <a:ext cx="47625" cy="49213"/>
            </a:xfrm>
            <a:custGeom>
              <a:avLst/>
              <a:gdLst>
                <a:gd name="T0" fmla="*/ 5 w 30"/>
                <a:gd name="T1" fmla="*/ 1 h 31"/>
                <a:gd name="T2" fmla="*/ 23 w 30"/>
                <a:gd name="T3" fmla="*/ 0 h 31"/>
                <a:gd name="T4" fmla="*/ 23 w 30"/>
                <a:gd name="T5" fmla="*/ 0 h 31"/>
                <a:gd name="T6" fmla="*/ 26 w 30"/>
                <a:gd name="T7" fmla="*/ 0 h 31"/>
                <a:gd name="T8" fmla="*/ 27 w 30"/>
                <a:gd name="T9" fmla="*/ 1 h 31"/>
                <a:gd name="T10" fmla="*/ 29 w 30"/>
                <a:gd name="T11" fmla="*/ 2 h 31"/>
                <a:gd name="T12" fmla="*/ 30 w 30"/>
                <a:gd name="T13" fmla="*/ 4 h 31"/>
                <a:gd name="T14" fmla="*/ 30 w 30"/>
                <a:gd name="T15" fmla="*/ 24 h 31"/>
                <a:gd name="T16" fmla="*/ 30 w 30"/>
                <a:gd name="T17" fmla="*/ 24 h 31"/>
                <a:gd name="T18" fmla="*/ 30 w 30"/>
                <a:gd name="T19" fmla="*/ 27 h 31"/>
                <a:gd name="T20" fmla="*/ 29 w 30"/>
                <a:gd name="T21" fmla="*/ 28 h 31"/>
                <a:gd name="T22" fmla="*/ 27 w 30"/>
                <a:gd name="T23" fmla="*/ 29 h 31"/>
                <a:gd name="T24" fmla="*/ 26 w 30"/>
                <a:gd name="T25" fmla="*/ 29 h 31"/>
                <a:gd name="T26" fmla="*/ 7 w 30"/>
                <a:gd name="T27" fmla="*/ 31 h 31"/>
                <a:gd name="T28" fmla="*/ 7 w 30"/>
                <a:gd name="T29" fmla="*/ 31 h 31"/>
                <a:gd name="T30" fmla="*/ 5 w 30"/>
                <a:gd name="T31" fmla="*/ 31 h 31"/>
                <a:gd name="T32" fmla="*/ 3 w 30"/>
                <a:gd name="T33" fmla="*/ 29 h 31"/>
                <a:gd name="T34" fmla="*/ 2 w 30"/>
                <a:gd name="T35" fmla="*/ 28 h 31"/>
                <a:gd name="T36" fmla="*/ 0 w 30"/>
                <a:gd name="T37" fmla="*/ 25 h 31"/>
                <a:gd name="T38" fmla="*/ 0 w 30"/>
                <a:gd name="T39" fmla="*/ 6 h 31"/>
                <a:gd name="T40" fmla="*/ 0 w 30"/>
                <a:gd name="T41" fmla="*/ 6 h 31"/>
                <a:gd name="T42" fmla="*/ 0 w 30"/>
                <a:gd name="T43" fmla="*/ 4 h 31"/>
                <a:gd name="T44" fmla="*/ 2 w 30"/>
                <a:gd name="T45" fmla="*/ 2 h 31"/>
                <a:gd name="T46" fmla="*/ 3 w 30"/>
                <a:gd name="T47" fmla="*/ 1 h 31"/>
                <a:gd name="T48" fmla="*/ 5 w 30"/>
                <a:gd name="T49" fmla="*/ 1 h 31"/>
                <a:gd name="T50" fmla="*/ 5 w 30"/>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1">
                  <a:moveTo>
                    <a:pt x="5" y="1"/>
                  </a:moveTo>
                  <a:lnTo>
                    <a:pt x="23" y="0"/>
                  </a:lnTo>
                  <a:lnTo>
                    <a:pt x="23" y="0"/>
                  </a:lnTo>
                  <a:lnTo>
                    <a:pt x="26" y="0"/>
                  </a:lnTo>
                  <a:lnTo>
                    <a:pt x="27" y="1"/>
                  </a:lnTo>
                  <a:lnTo>
                    <a:pt x="29" y="2"/>
                  </a:lnTo>
                  <a:lnTo>
                    <a:pt x="30" y="4"/>
                  </a:lnTo>
                  <a:lnTo>
                    <a:pt x="30" y="24"/>
                  </a:lnTo>
                  <a:lnTo>
                    <a:pt x="30" y="24"/>
                  </a:lnTo>
                  <a:lnTo>
                    <a:pt x="30" y="27"/>
                  </a:lnTo>
                  <a:lnTo>
                    <a:pt x="29" y="28"/>
                  </a:lnTo>
                  <a:lnTo>
                    <a:pt x="27" y="29"/>
                  </a:lnTo>
                  <a:lnTo>
                    <a:pt x="26" y="29"/>
                  </a:lnTo>
                  <a:lnTo>
                    <a:pt x="7" y="31"/>
                  </a:lnTo>
                  <a:lnTo>
                    <a:pt x="7" y="31"/>
                  </a:lnTo>
                  <a:lnTo>
                    <a:pt x="5" y="31"/>
                  </a:lnTo>
                  <a:lnTo>
                    <a:pt x="3" y="29"/>
                  </a:lnTo>
                  <a:lnTo>
                    <a:pt x="2" y="28"/>
                  </a:lnTo>
                  <a:lnTo>
                    <a:pt x="0" y="25"/>
                  </a:lnTo>
                  <a:lnTo>
                    <a:pt x="0" y="6"/>
                  </a:lnTo>
                  <a:lnTo>
                    <a:pt x="0" y="6"/>
                  </a:lnTo>
                  <a:lnTo>
                    <a:pt x="0" y="4"/>
                  </a:lnTo>
                  <a:lnTo>
                    <a:pt x="2" y="2"/>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0" name="Freeform 201"/>
            <p:cNvSpPr>
              <a:spLocks/>
            </p:cNvSpPr>
            <p:nvPr/>
          </p:nvSpPr>
          <p:spPr bwMode="auto">
            <a:xfrm>
              <a:off x="7497763" y="4267200"/>
              <a:ext cx="49213" cy="49213"/>
            </a:xfrm>
            <a:custGeom>
              <a:avLst/>
              <a:gdLst>
                <a:gd name="T0" fmla="*/ 4 w 31"/>
                <a:gd name="T1" fmla="*/ 1 h 31"/>
                <a:gd name="T2" fmla="*/ 24 w 31"/>
                <a:gd name="T3" fmla="*/ 0 h 31"/>
                <a:gd name="T4" fmla="*/ 24 w 31"/>
                <a:gd name="T5" fmla="*/ 0 h 31"/>
                <a:gd name="T6" fmla="*/ 26 w 31"/>
                <a:gd name="T7" fmla="*/ 0 h 31"/>
                <a:gd name="T8" fmla="*/ 28 w 31"/>
                <a:gd name="T9" fmla="*/ 1 h 31"/>
                <a:gd name="T10" fmla="*/ 28 w 31"/>
                <a:gd name="T11" fmla="*/ 3 h 31"/>
                <a:gd name="T12" fmla="*/ 30 w 31"/>
                <a:gd name="T13" fmla="*/ 5 h 31"/>
                <a:gd name="T14" fmla="*/ 31 w 31"/>
                <a:gd name="T15" fmla="*/ 24 h 31"/>
                <a:gd name="T16" fmla="*/ 31 w 31"/>
                <a:gd name="T17" fmla="*/ 24 h 31"/>
                <a:gd name="T18" fmla="*/ 30 w 31"/>
                <a:gd name="T19" fmla="*/ 27 h 31"/>
                <a:gd name="T20" fmla="*/ 30 w 31"/>
                <a:gd name="T21" fmla="*/ 28 h 31"/>
                <a:gd name="T22" fmla="*/ 28 w 31"/>
                <a:gd name="T23" fmla="*/ 30 h 31"/>
                <a:gd name="T24" fmla="*/ 26 w 31"/>
                <a:gd name="T25" fmla="*/ 31 h 31"/>
                <a:gd name="T26" fmla="*/ 7 w 31"/>
                <a:gd name="T27" fmla="*/ 31 h 31"/>
                <a:gd name="T28" fmla="*/ 7 w 31"/>
                <a:gd name="T29" fmla="*/ 31 h 31"/>
                <a:gd name="T30" fmla="*/ 4 w 31"/>
                <a:gd name="T31" fmla="*/ 31 h 31"/>
                <a:gd name="T32" fmla="*/ 3 w 31"/>
                <a:gd name="T33" fmla="*/ 30 h 31"/>
                <a:gd name="T34" fmla="*/ 1 w 31"/>
                <a:gd name="T35" fmla="*/ 28 h 31"/>
                <a:gd name="T36" fmla="*/ 1 w 31"/>
                <a:gd name="T37" fmla="*/ 27 h 31"/>
                <a:gd name="T38" fmla="*/ 0 w 31"/>
                <a:gd name="T39" fmla="*/ 7 h 31"/>
                <a:gd name="T40" fmla="*/ 0 w 31"/>
                <a:gd name="T41" fmla="*/ 7 h 31"/>
                <a:gd name="T42" fmla="*/ 0 w 31"/>
                <a:gd name="T43" fmla="*/ 5 h 31"/>
                <a:gd name="T44" fmla="*/ 1 w 31"/>
                <a:gd name="T45" fmla="*/ 3 h 31"/>
                <a:gd name="T46" fmla="*/ 3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6" y="0"/>
                  </a:lnTo>
                  <a:lnTo>
                    <a:pt x="28" y="1"/>
                  </a:lnTo>
                  <a:lnTo>
                    <a:pt x="28" y="3"/>
                  </a:lnTo>
                  <a:lnTo>
                    <a:pt x="30" y="5"/>
                  </a:lnTo>
                  <a:lnTo>
                    <a:pt x="31" y="24"/>
                  </a:lnTo>
                  <a:lnTo>
                    <a:pt x="31" y="24"/>
                  </a:lnTo>
                  <a:lnTo>
                    <a:pt x="30" y="27"/>
                  </a:lnTo>
                  <a:lnTo>
                    <a:pt x="30" y="28"/>
                  </a:lnTo>
                  <a:lnTo>
                    <a:pt x="28" y="30"/>
                  </a:lnTo>
                  <a:lnTo>
                    <a:pt x="26" y="31"/>
                  </a:lnTo>
                  <a:lnTo>
                    <a:pt x="7" y="31"/>
                  </a:lnTo>
                  <a:lnTo>
                    <a:pt x="7" y="31"/>
                  </a:lnTo>
                  <a:lnTo>
                    <a:pt x="4" y="31"/>
                  </a:lnTo>
                  <a:lnTo>
                    <a:pt x="3" y="30"/>
                  </a:lnTo>
                  <a:lnTo>
                    <a:pt x="1" y="28"/>
                  </a:lnTo>
                  <a:lnTo>
                    <a:pt x="1" y="27"/>
                  </a:lnTo>
                  <a:lnTo>
                    <a:pt x="0" y="7"/>
                  </a:lnTo>
                  <a:lnTo>
                    <a:pt x="0" y="7"/>
                  </a:lnTo>
                  <a:lnTo>
                    <a:pt x="0" y="5"/>
                  </a:lnTo>
                  <a:lnTo>
                    <a:pt x="1" y="3"/>
                  </a:lnTo>
                  <a:lnTo>
                    <a:pt x="3"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1" name="Freeform 202"/>
            <p:cNvSpPr>
              <a:spLocks/>
            </p:cNvSpPr>
            <p:nvPr/>
          </p:nvSpPr>
          <p:spPr bwMode="auto">
            <a:xfrm>
              <a:off x="7554913" y="4265613"/>
              <a:ext cx="49213" cy="49213"/>
            </a:xfrm>
            <a:custGeom>
              <a:avLst/>
              <a:gdLst>
                <a:gd name="T0" fmla="*/ 6 w 31"/>
                <a:gd name="T1" fmla="*/ 0 h 31"/>
                <a:gd name="T2" fmla="*/ 25 w 31"/>
                <a:gd name="T3" fmla="*/ 0 h 31"/>
                <a:gd name="T4" fmla="*/ 25 w 31"/>
                <a:gd name="T5" fmla="*/ 0 h 31"/>
                <a:gd name="T6" fmla="*/ 26 w 31"/>
                <a:gd name="T7" fmla="*/ 0 h 31"/>
                <a:gd name="T8" fmla="*/ 29 w 31"/>
                <a:gd name="T9" fmla="*/ 1 h 31"/>
                <a:gd name="T10" fmla="*/ 30 w 31"/>
                <a:gd name="T11" fmla="*/ 2 h 31"/>
                <a:gd name="T12" fmla="*/ 30 w 31"/>
                <a:gd name="T13" fmla="*/ 4 h 31"/>
                <a:gd name="T14" fmla="*/ 31 w 31"/>
                <a:gd name="T15" fmla="*/ 24 h 31"/>
                <a:gd name="T16" fmla="*/ 31 w 31"/>
                <a:gd name="T17" fmla="*/ 24 h 31"/>
                <a:gd name="T18" fmla="*/ 31 w 31"/>
                <a:gd name="T19" fmla="*/ 25 h 31"/>
                <a:gd name="T20" fmla="*/ 30 w 31"/>
                <a:gd name="T21" fmla="*/ 28 h 31"/>
                <a:gd name="T22" fmla="*/ 29 w 31"/>
                <a:gd name="T23" fmla="*/ 29 h 31"/>
                <a:gd name="T24" fmla="*/ 26 w 31"/>
                <a:gd name="T25" fmla="*/ 29 h 31"/>
                <a:gd name="T26" fmla="*/ 7 w 31"/>
                <a:gd name="T27" fmla="*/ 31 h 31"/>
                <a:gd name="T28" fmla="*/ 7 w 31"/>
                <a:gd name="T29" fmla="*/ 31 h 31"/>
                <a:gd name="T30" fmla="*/ 6 w 31"/>
                <a:gd name="T31" fmla="*/ 31 h 31"/>
                <a:gd name="T32" fmla="*/ 3 w 31"/>
                <a:gd name="T33" fmla="*/ 29 h 31"/>
                <a:gd name="T34" fmla="*/ 2 w 31"/>
                <a:gd name="T35" fmla="*/ 28 h 31"/>
                <a:gd name="T36" fmla="*/ 2 w 31"/>
                <a:gd name="T37" fmla="*/ 25 h 31"/>
                <a:gd name="T38" fmla="*/ 0 w 31"/>
                <a:gd name="T39" fmla="*/ 6 h 31"/>
                <a:gd name="T40" fmla="*/ 0 w 31"/>
                <a:gd name="T41" fmla="*/ 6 h 31"/>
                <a:gd name="T42" fmla="*/ 0 w 31"/>
                <a:gd name="T43" fmla="*/ 4 h 31"/>
                <a:gd name="T44" fmla="*/ 2 w 31"/>
                <a:gd name="T45" fmla="*/ 2 h 31"/>
                <a:gd name="T46" fmla="*/ 3 w 31"/>
                <a:gd name="T47" fmla="*/ 1 h 31"/>
                <a:gd name="T48" fmla="*/ 6 w 31"/>
                <a:gd name="T49" fmla="*/ 0 h 31"/>
                <a:gd name="T50" fmla="*/ 6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6" y="0"/>
                  </a:moveTo>
                  <a:lnTo>
                    <a:pt x="25" y="0"/>
                  </a:lnTo>
                  <a:lnTo>
                    <a:pt x="25" y="0"/>
                  </a:lnTo>
                  <a:lnTo>
                    <a:pt x="26" y="0"/>
                  </a:lnTo>
                  <a:lnTo>
                    <a:pt x="29" y="1"/>
                  </a:lnTo>
                  <a:lnTo>
                    <a:pt x="30" y="2"/>
                  </a:lnTo>
                  <a:lnTo>
                    <a:pt x="30" y="4"/>
                  </a:lnTo>
                  <a:lnTo>
                    <a:pt x="31" y="24"/>
                  </a:lnTo>
                  <a:lnTo>
                    <a:pt x="31" y="24"/>
                  </a:lnTo>
                  <a:lnTo>
                    <a:pt x="31" y="25"/>
                  </a:lnTo>
                  <a:lnTo>
                    <a:pt x="30" y="28"/>
                  </a:lnTo>
                  <a:lnTo>
                    <a:pt x="29" y="29"/>
                  </a:lnTo>
                  <a:lnTo>
                    <a:pt x="26" y="29"/>
                  </a:lnTo>
                  <a:lnTo>
                    <a:pt x="7" y="31"/>
                  </a:lnTo>
                  <a:lnTo>
                    <a:pt x="7" y="31"/>
                  </a:lnTo>
                  <a:lnTo>
                    <a:pt x="6" y="31"/>
                  </a:lnTo>
                  <a:lnTo>
                    <a:pt x="3" y="29"/>
                  </a:lnTo>
                  <a:lnTo>
                    <a:pt x="2" y="28"/>
                  </a:lnTo>
                  <a:lnTo>
                    <a:pt x="2" y="25"/>
                  </a:lnTo>
                  <a:lnTo>
                    <a:pt x="0" y="6"/>
                  </a:lnTo>
                  <a:lnTo>
                    <a:pt x="0" y="6"/>
                  </a:lnTo>
                  <a:lnTo>
                    <a:pt x="0" y="4"/>
                  </a:lnTo>
                  <a:lnTo>
                    <a:pt x="2" y="2"/>
                  </a:lnTo>
                  <a:lnTo>
                    <a:pt x="3" y="1"/>
                  </a:lnTo>
                  <a:lnTo>
                    <a:pt x="6" y="0"/>
                  </a:lnTo>
                  <a:lnTo>
                    <a:pt x="6"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2" name="Freeform 203"/>
            <p:cNvSpPr>
              <a:spLocks/>
            </p:cNvSpPr>
            <p:nvPr/>
          </p:nvSpPr>
          <p:spPr bwMode="auto">
            <a:xfrm>
              <a:off x="7613650" y="4260850"/>
              <a:ext cx="49213" cy="49213"/>
            </a:xfrm>
            <a:custGeom>
              <a:avLst/>
              <a:gdLst>
                <a:gd name="T0" fmla="*/ 5 w 31"/>
                <a:gd name="T1" fmla="*/ 1 h 31"/>
                <a:gd name="T2" fmla="*/ 24 w 31"/>
                <a:gd name="T3" fmla="*/ 0 h 31"/>
                <a:gd name="T4" fmla="*/ 24 w 31"/>
                <a:gd name="T5" fmla="*/ 0 h 31"/>
                <a:gd name="T6" fmla="*/ 27 w 31"/>
                <a:gd name="T7" fmla="*/ 0 h 31"/>
                <a:gd name="T8" fmla="*/ 28 w 31"/>
                <a:gd name="T9" fmla="*/ 1 h 31"/>
                <a:gd name="T10" fmla="*/ 30 w 31"/>
                <a:gd name="T11" fmla="*/ 3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30 h 31"/>
                <a:gd name="T24" fmla="*/ 27 w 31"/>
                <a:gd name="T25" fmla="*/ 30 h 31"/>
                <a:gd name="T26" fmla="*/ 7 w 31"/>
                <a:gd name="T27" fmla="*/ 31 h 31"/>
                <a:gd name="T28" fmla="*/ 7 w 31"/>
                <a:gd name="T29" fmla="*/ 31 h 31"/>
                <a:gd name="T30" fmla="*/ 5 w 31"/>
                <a:gd name="T31" fmla="*/ 31 h 31"/>
                <a:gd name="T32" fmla="*/ 3 w 31"/>
                <a:gd name="T33" fmla="*/ 30 h 31"/>
                <a:gd name="T34" fmla="*/ 3 w 31"/>
                <a:gd name="T35" fmla="*/ 28 h 31"/>
                <a:gd name="T36" fmla="*/ 1 w 31"/>
                <a:gd name="T37" fmla="*/ 27 h 31"/>
                <a:gd name="T38" fmla="*/ 0 w 31"/>
                <a:gd name="T39" fmla="*/ 7 h 31"/>
                <a:gd name="T40" fmla="*/ 0 w 31"/>
                <a:gd name="T41" fmla="*/ 7 h 31"/>
                <a:gd name="T42" fmla="*/ 1 w 31"/>
                <a:gd name="T43" fmla="*/ 4 h 31"/>
                <a:gd name="T44" fmla="*/ 1 w 31"/>
                <a:gd name="T45" fmla="*/ 3 h 31"/>
                <a:gd name="T46" fmla="*/ 3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7" y="0"/>
                  </a:lnTo>
                  <a:lnTo>
                    <a:pt x="28" y="1"/>
                  </a:lnTo>
                  <a:lnTo>
                    <a:pt x="30" y="3"/>
                  </a:lnTo>
                  <a:lnTo>
                    <a:pt x="30" y="5"/>
                  </a:lnTo>
                  <a:lnTo>
                    <a:pt x="31" y="24"/>
                  </a:lnTo>
                  <a:lnTo>
                    <a:pt x="31" y="24"/>
                  </a:lnTo>
                  <a:lnTo>
                    <a:pt x="31" y="27"/>
                  </a:lnTo>
                  <a:lnTo>
                    <a:pt x="30" y="28"/>
                  </a:lnTo>
                  <a:lnTo>
                    <a:pt x="28" y="30"/>
                  </a:lnTo>
                  <a:lnTo>
                    <a:pt x="27" y="30"/>
                  </a:lnTo>
                  <a:lnTo>
                    <a:pt x="7" y="31"/>
                  </a:lnTo>
                  <a:lnTo>
                    <a:pt x="7" y="31"/>
                  </a:lnTo>
                  <a:lnTo>
                    <a:pt x="5" y="31"/>
                  </a:lnTo>
                  <a:lnTo>
                    <a:pt x="3" y="30"/>
                  </a:lnTo>
                  <a:lnTo>
                    <a:pt x="3" y="28"/>
                  </a:lnTo>
                  <a:lnTo>
                    <a:pt x="1" y="27"/>
                  </a:lnTo>
                  <a:lnTo>
                    <a:pt x="0" y="7"/>
                  </a:lnTo>
                  <a:lnTo>
                    <a:pt x="0" y="7"/>
                  </a:lnTo>
                  <a:lnTo>
                    <a:pt x="1" y="4"/>
                  </a:lnTo>
                  <a:lnTo>
                    <a:pt x="1" y="3"/>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3" name="Freeform 204"/>
            <p:cNvSpPr>
              <a:spLocks/>
            </p:cNvSpPr>
            <p:nvPr/>
          </p:nvSpPr>
          <p:spPr bwMode="auto">
            <a:xfrm>
              <a:off x="7673975" y="4256088"/>
              <a:ext cx="46038" cy="52388"/>
            </a:xfrm>
            <a:custGeom>
              <a:avLst/>
              <a:gdLst>
                <a:gd name="T0" fmla="*/ 4 w 29"/>
                <a:gd name="T1" fmla="*/ 1 h 33"/>
                <a:gd name="T2" fmla="*/ 23 w 29"/>
                <a:gd name="T3" fmla="*/ 0 h 33"/>
                <a:gd name="T4" fmla="*/ 23 w 29"/>
                <a:gd name="T5" fmla="*/ 0 h 33"/>
                <a:gd name="T6" fmla="*/ 25 w 29"/>
                <a:gd name="T7" fmla="*/ 1 h 33"/>
                <a:gd name="T8" fmla="*/ 27 w 29"/>
                <a:gd name="T9" fmla="*/ 1 h 33"/>
                <a:gd name="T10" fmla="*/ 28 w 29"/>
                <a:gd name="T11" fmla="*/ 4 h 33"/>
                <a:gd name="T12" fmla="*/ 29 w 29"/>
                <a:gd name="T13" fmla="*/ 6 h 33"/>
                <a:gd name="T14" fmla="*/ 29 w 29"/>
                <a:gd name="T15" fmla="*/ 26 h 33"/>
                <a:gd name="T16" fmla="*/ 29 w 29"/>
                <a:gd name="T17" fmla="*/ 26 h 33"/>
                <a:gd name="T18" fmla="*/ 29 w 29"/>
                <a:gd name="T19" fmla="*/ 27 h 33"/>
                <a:gd name="T20" fmla="*/ 28 w 29"/>
                <a:gd name="T21" fmla="*/ 30 h 33"/>
                <a:gd name="T22" fmla="*/ 27 w 29"/>
                <a:gd name="T23" fmla="*/ 30 h 33"/>
                <a:gd name="T24" fmla="*/ 25 w 29"/>
                <a:gd name="T25" fmla="*/ 31 h 33"/>
                <a:gd name="T26" fmla="*/ 6 w 29"/>
                <a:gd name="T27" fmla="*/ 33 h 33"/>
                <a:gd name="T28" fmla="*/ 6 w 29"/>
                <a:gd name="T29" fmla="*/ 33 h 33"/>
                <a:gd name="T30" fmla="*/ 4 w 29"/>
                <a:gd name="T31" fmla="*/ 31 h 33"/>
                <a:gd name="T32" fmla="*/ 2 w 29"/>
                <a:gd name="T33" fmla="*/ 31 h 33"/>
                <a:gd name="T34" fmla="*/ 1 w 29"/>
                <a:gd name="T35" fmla="*/ 30 h 33"/>
                <a:gd name="T36" fmla="*/ 0 w 29"/>
                <a:gd name="T37" fmla="*/ 27 h 33"/>
                <a:gd name="T38" fmla="*/ 0 w 29"/>
                <a:gd name="T39" fmla="*/ 7 h 33"/>
                <a:gd name="T40" fmla="*/ 0 w 29"/>
                <a:gd name="T41" fmla="*/ 7 h 33"/>
                <a:gd name="T42" fmla="*/ 0 w 29"/>
                <a:gd name="T43" fmla="*/ 6 h 33"/>
                <a:gd name="T44" fmla="*/ 1 w 29"/>
                <a:gd name="T45" fmla="*/ 4 h 33"/>
                <a:gd name="T46" fmla="*/ 2 w 29"/>
                <a:gd name="T47" fmla="*/ 3 h 33"/>
                <a:gd name="T48" fmla="*/ 4 w 29"/>
                <a:gd name="T49" fmla="*/ 1 h 33"/>
                <a:gd name="T50" fmla="*/ 4 w 29"/>
                <a:gd name="T51"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3">
                  <a:moveTo>
                    <a:pt x="4" y="1"/>
                  </a:moveTo>
                  <a:lnTo>
                    <a:pt x="23" y="0"/>
                  </a:lnTo>
                  <a:lnTo>
                    <a:pt x="23" y="0"/>
                  </a:lnTo>
                  <a:lnTo>
                    <a:pt x="25" y="1"/>
                  </a:lnTo>
                  <a:lnTo>
                    <a:pt x="27" y="1"/>
                  </a:lnTo>
                  <a:lnTo>
                    <a:pt x="28" y="4"/>
                  </a:lnTo>
                  <a:lnTo>
                    <a:pt x="29" y="6"/>
                  </a:lnTo>
                  <a:lnTo>
                    <a:pt x="29" y="26"/>
                  </a:lnTo>
                  <a:lnTo>
                    <a:pt x="29" y="26"/>
                  </a:lnTo>
                  <a:lnTo>
                    <a:pt x="29" y="27"/>
                  </a:lnTo>
                  <a:lnTo>
                    <a:pt x="28" y="30"/>
                  </a:lnTo>
                  <a:lnTo>
                    <a:pt x="27" y="30"/>
                  </a:lnTo>
                  <a:lnTo>
                    <a:pt x="25" y="31"/>
                  </a:lnTo>
                  <a:lnTo>
                    <a:pt x="6" y="33"/>
                  </a:lnTo>
                  <a:lnTo>
                    <a:pt x="6" y="33"/>
                  </a:lnTo>
                  <a:lnTo>
                    <a:pt x="4" y="31"/>
                  </a:lnTo>
                  <a:lnTo>
                    <a:pt x="2" y="31"/>
                  </a:lnTo>
                  <a:lnTo>
                    <a:pt x="1" y="30"/>
                  </a:lnTo>
                  <a:lnTo>
                    <a:pt x="0" y="27"/>
                  </a:lnTo>
                  <a:lnTo>
                    <a:pt x="0" y="7"/>
                  </a:lnTo>
                  <a:lnTo>
                    <a:pt x="0" y="7"/>
                  </a:lnTo>
                  <a:lnTo>
                    <a:pt x="0" y="6"/>
                  </a:lnTo>
                  <a:lnTo>
                    <a:pt x="1" y="4"/>
                  </a:lnTo>
                  <a:lnTo>
                    <a:pt x="2" y="3"/>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4" name="Freeform 206"/>
            <p:cNvSpPr>
              <a:spLocks/>
            </p:cNvSpPr>
            <p:nvPr/>
          </p:nvSpPr>
          <p:spPr bwMode="auto">
            <a:xfrm>
              <a:off x="7731126" y="4254500"/>
              <a:ext cx="49213" cy="49213"/>
            </a:xfrm>
            <a:custGeom>
              <a:avLst/>
              <a:gdLst>
                <a:gd name="T0" fmla="*/ 5 w 31"/>
                <a:gd name="T1" fmla="*/ 1 h 31"/>
                <a:gd name="T2" fmla="*/ 24 w 31"/>
                <a:gd name="T3" fmla="*/ 0 h 31"/>
                <a:gd name="T4" fmla="*/ 24 w 31"/>
                <a:gd name="T5" fmla="*/ 0 h 31"/>
                <a:gd name="T6" fmla="*/ 26 w 31"/>
                <a:gd name="T7" fmla="*/ 0 h 31"/>
                <a:gd name="T8" fmla="*/ 28 w 31"/>
                <a:gd name="T9" fmla="*/ 1 h 31"/>
                <a:gd name="T10" fmla="*/ 30 w 31"/>
                <a:gd name="T11" fmla="*/ 2 h 31"/>
                <a:gd name="T12" fmla="*/ 30 w 31"/>
                <a:gd name="T13" fmla="*/ 5 h 31"/>
                <a:gd name="T14" fmla="*/ 31 w 31"/>
                <a:gd name="T15" fmla="*/ 24 h 31"/>
                <a:gd name="T16" fmla="*/ 31 w 31"/>
                <a:gd name="T17" fmla="*/ 24 h 31"/>
                <a:gd name="T18" fmla="*/ 31 w 31"/>
                <a:gd name="T19" fmla="*/ 27 h 31"/>
                <a:gd name="T20" fmla="*/ 30 w 31"/>
                <a:gd name="T21" fmla="*/ 28 h 31"/>
                <a:gd name="T22" fmla="*/ 28 w 31"/>
                <a:gd name="T23" fmla="*/ 29 h 31"/>
                <a:gd name="T24" fmla="*/ 26 w 31"/>
                <a:gd name="T25" fmla="*/ 29 h 31"/>
                <a:gd name="T26" fmla="*/ 7 w 31"/>
                <a:gd name="T27" fmla="*/ 31 h 31"/>
                <a:gd name="T28" fmla="*/ 7 w 31"/>
                <a:gd name="T29" fmla="*/ 31 h 31"/>
                <a:gd name="T30" fmla="*/ 4 w 31"/>
                <a:gd name="T31" fmla="*/ 31 h 31"/>
                <a:gd name="T32" fmla="*/ 3 w 31"/>
                <a:gd name="T33" fmla="*/ 29 h 31"/>
                <a:gd name="T34" fmla="*/ 1 w 31"/>
                <a:gd name="T35" fmla="*/ 28 h 31"/>
                <a:gd name="T36" fmla="*/ 1 w 31"/>
                <a:gd name="T37" fmla="*/ 25 h 31"/>
                <a:gd name="T38" fmla="*/ 0 w 31"/>
                <a:gd name="T39" fmla="*/ 7 h 31"/>
                <a:gd name="T40" fmla="*/ 0 w 31"/>
                <a:gd name="T41" fmla="*/ 7 h 31"/>
                <a:gd name="T42" fmla="*/ 0 w 31"/>
                <a:gd name="T43" fmla="*/ 4 h 31"/>
                <a:gd name="T44" fmla="*/ 1 w 31"/>
                <a:gd name="T45" fmla="*/ 2 h 31"/>
                <a:gd name="T46" fmla="*/ 3 w 31"/>
                <a:gd name="T47" fmla="*/ 1 h 31"/>
                <a:gd name="T48" fmla="*/ 5 w 31"/>
                <a:gd name="T49" fmla="*/ 1 h 31"/>
                <a:gd name="T50" fmla="*/ 5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1"/>
                  </a:moveTo>
                  <a:lnTo>
                    <a:pt x="24" y="0"/>
                  </a:lnTo>
                  <a:lnTo>
                    <a:pt x="24" y="0"/>
                  </a:lnTo>
                  <a:lnTo>
                    <a:pt x="26" y="0"/>
                  </a:lnTo>
                  <a:lnTo>
                    <a:pt x="28" y="1"/>
                  </a:lnTo>
                  <a:lnTo>
                    <a:pt x="30" y="2"/>
                  </a:lnTo>
                  <a:lnTo>
                    <a:pt x="30" y="5"/>
                  </a:lnTo>
                  <a:lnTo>
                    <a:pt x="31" y="24"/>
                  </a:lnTo>
                  <a:lnTo>
                    <a:pt x="31" y="24"/>
                  </a:lnTo>
                  <a:lnTo>
                    <a:pt x="31" y="27"/>
                  </a:lnTo>
                  <a:lnTo>
                    <a:pt x="30" y="28"/>
                  </a:lnTo>
                  <a:lnTo>
                    <a:pt x="28" y="29"/>
                  </a:lnTo>
                  <a:lnTo>
                    <a:pt x="26" y="29"/>
                  </a:lnTo>
                  <a:lnTo>
                    <a:pt x="7" y="31"/>
                  </a:lnTo>
                  <a:lnTo>
                    <a:pt x="7" y="31"/>
                  </a:lnTo>
                  <a:lnTo>
                    <a:pt x="4" y="31"/>
                  </a:lnTo>
                  <a:lnTo>
                    <a:pt x="3" y="29"/>
                  </a:lnTo>
                  <a:lnTo>
                    <a:pt x="1" y="28"/>
                  </a:lnTo>
                  <a:lnTo>
                    <a:pt x="1" y="25"/>
                  </a:lnTo>
                  <a:lnTo>
                    <a:pt x="0" y="7"/>
                  </a:lnTo>
                  <a:lnTo>
                    <a:pt x="0" y="7"/>
                  </a:lnTo>
                  <a:lnTo>
                    <a:pt x="0" y="4"/>
                  </a:lnTo>
                  <a:lnTo>
                    <a:pt x="1" y="2"/>
                  </a:lnTo>
                  <a:lnTo>
                    <a:pt x="3"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5" name="Freeform 207"/>
            <p:cNvSpPr>
              <a:spLocks/>
            </p:cNvSpPr>
            <p:nvPr/>
          </p:nvSpPr>
          <p:spPr bwMode="auto">
            <a:xfrm>
              <a:off x="7789863" y="4249738"/>
              <a:ext cx="49213" cy="50800"/>
            </a:xfrm>
            <a:custGeom>
              <a:avLst/>
              <a:gdLst>
                <a:gd name="T0" fmla="*/ 5 w 31"/>
                <a:gd name="T1" fmla="*/ 1 h 32"/>
                <a:gd name="T2" fmla="*/ 24 w 31"/>
                <a:gd name="T3" fmla="*/ 0 h 32"/>
                <a:gd name="T4" fmla="*/ 24 w 31"/>
                <a:gd name="T5" fmla="*/ 0 h 32"/>
                <a:gd name="T6" fmla="*/ 27 w 31"/>
                <a:gd name="T7" fmla="*/ 0 h 32"/>
                <a:gd name="T8" fmla="*/ 28 w 31"/>
                <a:gd name="T9" fmla="*/ 1 h 32"/>
                <a:gd name="T10" fmla="*/ 29 w 31"/>
                <a:gd name="T11" fmla="*/ 3 h 32"/>
                <a:gd name="T12" fmla="*/ 29 w 31"/>
                <a:gd name="T13" fmla="*/ 5 h 32"/>
                <a:gd name="T14" fmla="*/ 31 w 31"/>
                <a:gd name="T15" fmla="*/ 26 h 32"/>
                <a:gd name="T16" fmla="*/ 31 w 31"/>
                <a:gd name="T17" fmla="*/ 26 h 32"/>
                <a:gd name="T18" fmla="*/ 31 w 31"/>
                <a:gd name="T19" fmla="*/ 27 h 32"/>
                <a:gd name="T20" fmla="*/ 29 w 31"/>
                <a:gd name="T21" fmla="*/ 28 h 32"/>
                <a:gd name="T22" fmla="*/ 28 w 31"/>
                <a:gd name="T23" fmla="*/ 30 h 32"/>
                <a:gd name="T24" fmla="*/ 25 w 31"/>
                <a:gd name="T25" fmla="*/ 31 h 32"/>
                <a:gd name="T26" fmla="*/ 6 w 31"/>
                <a:gd name="T27" fmla="*/ 32 h 32"/>
                <a:gd name="T28" fmla="*/ 6 w 31"/>
                <a:gd name="T29" fmla="*/ 32 h 32"/>
                <a:gd name="T30" fmla="*/ 5 w 31"/>
                <a:gd name="T31" fmla="*/ 31 h 32"/>
                <a:gd name="T32" fmla="*/ 2 w 31"/>
                <a:gd name="T33" fmla="*/ 31 h 32"/>
                <a:gd name="T34" fmla="*/ 1 w 31"/>
                <a:gd name="T35" fmla="*/ 28 h 32"/>
                <a:gd name="T36" fmla="*/ 1 w 31"/>
                <a:gd name="T37" fmla="*/ 27 h 32"/>
                <a:gd name="T38" fmla="*/ 0 w 31"/>
                <a:gd name="T39" fmla="*/ 7 h 32"/>
                <a:gd name="T40" fmla="*/ 0 w 31"/>
                <a:gd name="T41" fmla="*/ 7 h 32"/>
                <a:gd name="T42" fmla="*/ 0 w 31"/>
                <a:gd name="T43" fmla="*/ 5 h 32"/>
                <a:gd name="T44" fmla="*/ 1 w 31"/>
                <a:gd name="T45" fmla="*/ 3 h 32"/>
                <a:gd name="T46" fmla="*/ 2 w 31"/>
                <a:gd name="T47" fmla="*/ 1 h 32"/>
                <a:gd name="T48" fmla="*/ 5 w 31"/>
                <a:gd name="T49" fmla="*/ 1 h 32"/>
                <a:gd name="T50" fmla="*/ 5 w 31"/>
                <a:gd name="T5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5" y="1"/>
                  </a:moveTo>
                  <a:lnTo>
                    <a:pt x="24" y="0"/>
                  </a:lnTo>
                  <a:lnTo>
                    <a:pt x="24" y="0"/>
                  </a:lnTo>
                  <a:lnTo>
                    <a:pt x="27" y="0"/>
                  </a:lnTo>
                  <a:lnTo>
                    <a:pt x="28" y="1"/>
                  </a:lnTo>
                  <a:lnTo>
                    <a:pt x="29" y="3"/>
                  </a:lnTo>
                  <a:lnTo>
                    <a:pt x="29" y="5"/>
                  </a:lnTo>
                  <a:lnTo>
                    <a:pt x="31" y="26"/>
                  </a:lnTo>
                  <a:lnTo>
                    <a:pt x="31" y="26"/>
                  </a:lnTo>
                  <a:lnTo>
                    <a:pt x="31" y="27"/>
                  </a:lnTo>
                  <a:lnTo>
                    <a:pt x="29" y="28"/>
                  </a:lnTo>
                  <a:lnTo>
                    <a:pt x="28" y="30"/>
                  </a:lnTo>
                  <a:lnTo>
                    <a:pt x="25" y="31"/>
                  </a:lnTo>
                  <a:lnTo>
                    <a:pt x="6" y="32"/>
                  </a:lnTo>
                  <a:lnTo>
                    <a:pt x="6" y="32"/>
                  </a:lnTo>
                  <a:lnTo>
                    <a:pt x="5" y="31"/>
                  </a:lnTo>
                  <a:lnTo>
                    <a:pt x="2" y="31"/>
                  </a:lnTo>
                  <a:lnTo>
                    <a:pt x="1" y="28"/>
                  </a:lnTo>
                  <a:lnTo>
                    <a:pt x="1" y="27"/>
                  </a:lnTo>
                  <a:lnTo>
                    <a:pt x="0" y="7"/>
                  </a:lnTo>
                  <a:lnTo>
                    <a:pt x="0" y="7"/>
                  </a:lnTo>
                  <a:lnTo>
                    <a:pt x="0" y="5"/>
                  </a:lnTo>
                  <a:lnTo>
                    <a:pt x="1" y="3"/>
                  </a:lnTo>
                  <a:lnTo>
                    <a:pt x="2" y="1"/>
                  </a:lnTo>
                  <a:lnTo>
                    <a:pt x="5" y="1"/>
                  </a:lnTo>
                  <a:lnTo>
                    <a:pt x="5"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6" name="Freeform 208"/>
            <p:cNvSpPr>
              <a:spLocks/>
            </p:cNvSpPr>
            <p:nvPr/>
          </p:nvSpPr>
          <p:spPr bwMode="auto">
            <a:xfrm>
              <a:off x="7847013" y="4248150"/>
              <a:ext cx="49213" cy="49213"/>
            </a:xfrm>
            <a:custGeom>
              <a:avLst/>
              <a:gdLst>
                <a:gd name="T0" fmla="*/ 5 w 31"/>
                <a:gd name="T1" fmla="*/ 0 h 31"/>
                <a:gd name="T2" fmla="*/ 24 w 31"/>
                <a:gd name="T3" fmla="*/ 0 h 31"/>
                <a:gd name="T4" fmla="*/ 24 w 31"/>
                <a:gd name="T5" fmla="*/ 0 h 31"/>
                <a:gd name="T6" fmla="*/ 27 w 31"/>
                <a:gd name="T7" fmla="*/ 0 h 31"/>
                <a:gd name="T8" fmla="*/ 28 w 31"/>
                <a:gd name="T9" fmla="*/ 1 h 31"/>
                <a:gd name="T10" fmla="*/ 30 w 31"/>
                <a:gd name="T11" fmla="*/ 2 h 31"/>
                <a:gd name="T12" fmla="*/ 30 w 31"/>
                <a:gd name="T13" fmla="*/ 4 h 31"/>
                <a:gd name="T14" fmla="*/ 31 w 31"/>
                <a:gd name="T15" fmla="*/ 24 h 31"/>
                <a:gd name="T16" fmla="*/ 31 w 31"/>
                <a:gd name="T17" fmla="*/ 24 h 31"/>
                <a:gd name="T18" fmla="*/ 31 w 31"/>
                <a:gd name="T19" fmla="*/ 25 h 31"/>
                <a:gd name="T20" fmla="*/ 30 w 31"/>
                <a:gd name="T21" fmla="*/ 28 h 31"/>
                <a:gd name="T22" fmla="*/ 28 w 31"/>
                <a:gd name="T23" fmla="*/ 29 h 31"/>
                <a:gd name="T24" fmla="*/ 27 w 31"/>
                <a:gd name="T25" fmla="*/ 29 h 31"/>
                <a:gd name="T26" fmla="*/ 7 w 31"/>
                <a:gd name="T27" fmla="*/ 31 h 31"/>
                <a:gd name="T28" fmla="*/ 7 w 31"/>
                <a:gd name="T29" fmla="*/ 31 h 31"/>
                <a:gd name="T30" fmla="*/ 5 w 31"/>
                <a:gd name="T31" fmla="*/ 31 h 31"/>
                <a:gd name="T32" fmla="*/ 4 w 31"/>
                <a:gd name="T33" fmla="*/ 29 h 31"/>
                <a:gd name="T34" fmla="*/ 3 w 31"/>
                <a:gd name="T35" fmla="*/ 28 h 31"/>
                <a:gd name="T36" fmla="*/ 1 w 31"/>
                <a:gd name="T37" fmla="*/ 25 h 31"/>
                <a:gd name="T38" fmla="*/ 0 w 31"/>
                <a:gd name="T39" fmla="*/ 6 h 31"/>
                <a:gd name="T40" fmla="*/ 0 w 31"/>
                <a:gd name="T41" fmla="*/ 6 h 31"/>
                <a:gd name="T42" fmla="*/ 1 w 31"/>
                <a:gd name="T43" fmla="*/ 4 h 31"/>
                <a:gd name="T44" fmla="*/ 1 w 31"/>
                <a:gd name="T45" fmla="*/ 2 h 31"/>
                <a:gd name="T46" fmla="*/ 4 w 31"/>
                <a:gd name="T47" fmla="*/ 1 h 31"/>
                <a:gd name="T48" fmla="*/ 5 w 31"/>
                <a:gd name="T49" fmla="*/ 0 h 31"/>
                <a:gd name="T50" fmla="*/ 5 w 31"/>
                <a:gd name="T5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5" y="0"/>
                  </a:moveTo>
                  <a:lnTo>
                    <a:pt x="24" y="0"/>
                  </a:lnTo>
                  <a:lnTo>
                    <a:pt x="24" y="0"/>
                  </a:lnTo>
                  <a:lnTo>
                    <a:pt x="27" y="0"/>
                  </a:lnTo>
                  <a:lnTo>
                    <a:pt x="28" y="1"/>
                  </a:lnTo>
                  <a:lnTo>
                    <a:pt x="30" y="2"/>
                  </a:lnTo>
                  <a:lnTo>
                    <a:pt x="30" y="4"/>
                  </a:lnTo>
                  <a:lnTo>
                    <a:pt x="31" y="24"/>
                  </a:lnTo>
                  <a:lnTo>
                    <a:pt x="31" y="24"/>
                  </a:lnTo>
                  <a:lnTo>
                    <a:pt x="31" y="25"/>
                  </a:lnTo>
                  <a:lnTo>
                    <a:pt x="30" y="28"/>
                  </a:lnTo>
                  <a:lnTo>
                    <a:pt x="28" y="29"/>
                  </a:lnTo>
                  <a:lnTo>
                    <a:pt x="27" y="29"/>
                  </a:lnTo>
                  <a:lnTo>
                    <a:pt x="7" y="31"/>
                  </a:lnTo>
                  <a:lnTo>
                    <a:pt x="7" y="31"/>
                  </a:lnTo>
                  <a:lnTo>
                    <a:pt x="5" y="31"/>
                  </a:lnTo>
                  <a:lnTo>
                    <a:pt x="4" y="29"/>
                  </a:lnTo>
                  <a:lnTo>
                    <a:pt x="3" y="28"/>
                  </a:lnTo>
                  <a:lnTo>
                    <a:pt x="1" y="25"/>
                  </a:lnTo>
                  <a:lnTo>
                    <a:pt x="0" y="6"/>
                  </a:lnTo>
                  <a:lnTo>
                    <a:pt x="0" y="6"/>
                  </a:lnTo>
                  <a:lnTo>
                    <a:pt x="1" y="4"/>
                  </a:lnTo>
                  <a:lnTo>
                    <a:pt x="1" y="2"/>
                  </a:lnTo>
                  <a:lnTo>
                    <a:pt x="4" y="1"/>
                  </a:lnTo>
                  <a:lnTo>
                    <a:pt x="5" y="0"/>
                  </a:lnTo>
                  <a:lnTo>
                    <a:pt x="5"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7" name="Freeform 209"/>
            <p:cNvSpPr>
              <a:spLocks/>
            </p:cNvSpPr>
            <p:nvPr/>
          </p:nvSpPr>
          <p:spPr bwMode="auto">
            <a:xfrm>
              <a:off x="7907338" y="4243388"/>
              <a:ext cx="49213" cy="49213"/>
            </a:xfrm>
            <a:custGeom>
              <a:avLst/>
              <a:gdLst>
                <a:gd name="T0" fmla="*/ 4 w 31"/>
                <a:gd name="T1" fmla="*/ 1 h 31"/>
                <a:gd name="T2" fmla="*/ 24 w 31"/>
                <a:gd name="T3" fmla="*/ 0 h 31"/>
                <a:gd name="T4" fmla="*/ 24 w 31"/>
                <a:gd name="T5" fmla="*/ 0 h 31"/>
                <a:gd name="T6" fmla="*/ 25 w 31"/>
                <a:gd name="T7" fmla="*/ 0 h 31"/>
                <a:gd name="T8" fmla="*/ 27 w 31"/>
                <a:gd name="T9" fmla="*/ 1 h 31"/>
                <a:gd name="T10" fmla="*/ 28 w 31"/>
                <a:gd name="T11" fmla="*/ 3 h 31"/>
                <a:gd name="T12" fmla="*/ 29 w 31"/>
                <a:gd name="T13" fmla="*/ 5 h 31"/>
                <a:gd name="T14" fmla="*/ 31 w 31"/>
                <a:gd name="T15" fmla="*/ 24 h 31"/>
                <a:gd name="T16" fmla="*/ 31 w 31"/>
                <a:gd name="T17" fmla="*/ 24 h 31"/>
                <a:gd name="T18" fmla="*/ 29 w 31"/>
                <a:gd name="T19" fmla="*/ 27 h 31"/>
                <a:gd name="T20" fmla="*/ 29 w 31"/>
                <a:gd name="T21" fmla="*/ 28 h 31"/>
                <a:gd name="T22" fmla="*/ 27 w 31"/>
                <a:gd name="T23" fmla="*/ 30 h 31"/>
                <a:gd name="T24" fmla="*/ 25 w 31"/>
                <a:gd name="T25" fmla="*/ 31 h 31"/>
                <a:gd name="T26" fmla="*/ 7 w 31"/>
                <a:gd name="T27" fmla="*/ 31 h 31"/>
                <a:gd name="T28" fmla="*/ 7 w 31"/>
                <a:gd name="T29" fmla="*/ 31 h 31"/>
                <a:gd name="T30" fmla="*/ 4 w 31"/>
                <a:gd name="T31" fmla="*/ 31 h 31"/>
                <a:gd name="T32" fmla="*/ 2 w 31"/>
                <a:gd name="T33" fmla="*/ 30 h 31"/>
                <a:gd name="T34" fmla="*/ 1 w 31"/>
                <a:gd name="T35" fmla="*/ 28 h 31"/>
                <a:gd name="T36" fmla="*/ 0 w 31"/>
                <a:gd name="T37" fmla="*/ 27 h 31"/>
                <a:gd name="T38" fmla="*/ 0 w 31"/>
                <a:gd name="T39" fmla="*/ 7 h 31"/>
                <a:gd name="T40" fmla="*/ 0 w 31"/>
                <a:gd name="T41" fmla="*/ 7 h 31"/>
                <a:gd name="T42" fmla="*/ 0 w 31"/>
                <a:gd name="T43" fmla="*/ 4 h 31"/>
                <a:gd name="T44" fmla="*/ 1 w 31"/>
                <a:gd name="T45" fmla="*/ 3 h 31"/>
                <a:gd name="T46" fmla="*/ 2 w 31"/>
                <a:gd name="T47" fmla="*/ 1 h 31"/>
                <a:gd name="T48" fmla="*/ 4 w 31"/>
                <a:gd name="T49" fmla="*/ 1 h 31"/>
                <a:gd name="T50" fmla="*/ 4 w 31"/>
                <a:gd name="T51"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4" y="1"/>
                  </a:moveTo>
                  <a:lnTo>
                    <a:pt x="24" y="0"/>
                  </a:lnTo>
                  <a:lnTo>
                    <a:pt x="24" y="0"/>
                  </a:lnTo>
                  <a:lnTo>
                    <a:pt x="25" y="0"/>
                  </a:lnTo>
                  <a:lnTo>
                    <a:pt x="27" y="1"/>
                  </a:lnTo>
                  <a:lnTo>
                    <a:pt x="28" y="3"/>
                  </a:lnTo>
                  <a:lnTo>
                    <a:pt x="29" y="5"/>
                  </a:lnTo>
                  <a:lnTo>
                    <a:pt x="31" y="24"/>
                  </a:lnTo>
                  <a:lnTo>
                    <a:pt x="31" y="24"/>
                  </a:lnTo>
                  <a:lnTo>
                    <a:pt x="29" y="27"/>
                  </a:lnTo>
                  <a:lnTo>
                    <a:pt x="29" y="28"/>
                  </a:lnTo>
                  <a:lnTo>
                    <a:pt x="27" y="30"/>
                  </a:lnTo>
                  <a:lnTo>
                    <a:pt x="25" y="31"/>
                  </a:lnTo>
                  <a:lnTo>
                    <a:pt x="7" y="31"/>
                  </a:lnTo>
                  <a:lnTo>
                    <a:pt x="7" y="31"/>
                  </a:lnTo>
                  <a:lnTo>
                    <a:pt x="4" y="31"/>
                  </a:lnTo>
                  <a:lnTo>
                    <a:pt x="2" y="30"/>
                  </a:lnTo>
                  <a:lnTo>
                    <a:pt x="1" y="28"/>
                  </a:lnTo>
                  <a:lnTo>
                    <a:pt x="0" y="27"/>
                  </a:lnTo>
                  <a:lnTo>
                    <a:pt x="0" y="7"/>
                  </a:lnTo>
                  <a:lnTo>
                    <a:pt x="0" y="7"/>
                  </a:lnTo>
                  <a:lnTo>
                    <a:pt x="0" y="4"/>
                  </a:lnTo>
                  <a:lnTo>
                    <a:pt x="1" y="3"/>
                  </a:lnTo>
                  <a:lnTo>
                    <a:pt x="2" y="1"/>
                  </a:lnTo>
                  <a:lnTo>
                    <a:pt x="4" y="1"/>
                  </a:lnTo>
                  <a:lnTo>
                    <a:pt x="4"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8" name="Freeform 210"/>
            <p:cNvSpPr>
              <a:spLocks/>
            </p:cNvSpPr>
            <p:nvPr/>
          </p:nvSpPr>
          <p:spPr bwMode="auto">
            <a:xfrm>
              <a:off x="7964488" y="4238625"/>
              <a:ext cx="73025" cy="52388"/>
            </a:xfrm>
            <a:custGeom>
              <a:avLst/>
              <a:gdLst>
                <a:gd name="T0" fmla="*/ 6 w 46"/>
                <a:gd name="T1" fmla="*/ 2 h 33"/>
                <a:gd name="T2" fmla="*/ 39 w 46"/>
                <a:gd name="T3" fmla="*/ 0 h 33"/>
                <a:gd name="T4" fmla="*/ 39 w 46"/>
                <a:gd name="T5" fmla="*/ 0 h 33"/>
                <a:gd name="T6" fmla="*/ 42 w 46"/>
                <a:gd name="T7" fmla="*/ 0 h 33"/>
                <a:gd name="T8" fmla="*/ 43 w 46"/>
                <a:gd name="T9" fmla="*/ 2 h 33"/>
                <a:gd name="T10" fmla="*/ 45 w 46"/>
                <a:gd name="T11" fmla="*/ 3 h 33"/>
                <a:gd name="T12" fmla="*/ 46 w 46"/>
                <a:gd name="T13" fmla="*/ 6 h 33"/>
                <a:gd name="T14" fmla="*/ 46 w 46"/>
                <a:gd name="T15" fmla="*/ 25 h 33"/>
                <a:gd name="T16" fmla="*/ 46 w 46"/>
                <a:gd name="T17" fmla="*/ 25 h 33"/>
                <a:gd name="T18" fmla="*/ 46 w 46"/>
                <a:gd name="T19" fmla="*/ 27 h 33"/>
                <a:gd name="T20" fmla="*/ 45 w 46"/>
                <a:gd name="T21" fmla="*/ 29 h 33"/>
                <a:gd name="T22" fmla="*/ 43 w 46"/>
                <a:gd name="T23" fmla="*/ 30 h 33"/>
                <a:gd name="T24" fmla="*/ 42 w 46"/>
                <a:gd name="T25" fmla="*/ 30 h 33"/>
                <a:gd name="T26" fmla="*/ 7 w 46"/>
                <a:gd name="T27" fmla="*/ 33 h 33"/>
                <a:gd name="T28" fmla="*/ 7 w 46"/>
                <a:gd name="T29" fmla="*/ 33 h 33"/>
                <a:gd name="T30" fmla="*/ 4 w 46"/>
                <a:gd name="T31" fmla="*/ 33 h 33"/>
                <a:gd name="T32" fmla="*/ 3 w 46"/>
                <a:gd name="T33" fmla="*/ 31 h 33"/>
                <a:gd name="T34" fmla="*/ 2 w 46"/>
                <a:gd name="T35" fmla="*/ 30 h 33"/>
                <a:gd name="T36" fmla="*/ 2 w 46"/>
                <a:gd name="T37" fmla="*/ 27 h 33"/>
                <a:gd name="T38" fmla="*/ 0 w 46"/>
                <a:gd name="T39" fmla="*/ 8 h 33"/>
                <a:gd name="T40" fmla="*/ 0 w 46"/>
                <a:gd name="T41" fmla="*/ 8 h 33"/>
                <a:gd name="T42" fmla="*/ 0 w 46"/>
                <a:gd name="T43" fmla="*/ 6 h 33"/>
                <a:gd name="T44" fmla="*/ 2 w 46"/>
                <a:gd name="T45" fmla="*/ 4 h 33"/>
                <a:gd name="T46" fmla="*/ 3 w 46"/>
                <a:gd name="T47" fmla="*/ 3 h 33"/>
                <a:gd name="T48" fmla="*/ 6 w 46"/>
                <a:gd name="T49" fmla="*/ 2 h 33"/>
                <a:gd name="T50" fmla="*/ 6 w 46"/>
                <a:gd name="T51" fmla="*/ 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6" y="2"/>
                  </a:moveTo>
                  <a:lnTo>
                    <a:pt x="39" y="0"/>
                  </a:lnTo>
                  <a:lnTo>
                    <a:pt x="39" y="0"/>
                  </a:lnTo>
                  <a:lnTo>
                    <a:pt x="42" y="0"/>
                  </a:lnTo>
                  <a:lnTo>
                    <a:pt x="43" y="2"/>
                  </a:lnTo>
                  <a:lnTo>
                    <a:pt x="45" y="3"/>
                  </a:lnTo>
                  <a:lnTo>
                    <a:pt x="46" y="6"/>
                  </a:lnTo>
                  <a:lnTo>
                    <a:pt x="46" y="25"/>
                  </a:lnTo>
                  <a:lnTo>
                    <a:pt x="46" y="25"/>
                  </a:lnTo>
                  <a:lnTo>
                    <a:pt x="46" y="27"/>
                  </a:lnTo>
                  <a:lnTo>
                    <a:pt x="45" y="29"/>
                  </a:lnTo>
                  <a:lnTo>
                    <a:pt x="43" y="30"/>
                  </a:lnTo>
                  <a:lnTo>
                    <a:pt x="42" y="30"/>
                  </a:lnTo>
                  <a:lnTo>
                    <a:pt x="7" y="33"/>
                  </a:lnTo>
                  <a:lnTo>
                    <a:pt x="7" y="33"/>
                  </a:lnTo>
                  <a:lnTo>
                    <a:pt x="4" y="33"/>
                  </a:lnTo>
                  <a:lnTo>
                    <a:pt x="3" y="31"/>
                  </a:lnTo>
                  <a:lnTo>
                    <a:pt x="2" y="30"/>
                  </a:lnTo>
                  <a:lnTo>
                    <a:pt x="2" y="27"/>
                  </a:lnTo>
                  <a:lnTo>
                    <a:pt x="0" y="8"/>
                  </a:lnTo>
                  <a:lnTo>
                    <a:pt x="0" y="8"/>
                  </a:lnTo>
                  <a:lnTo>
                    <a:pt x="0" y="6"/>
                  </a:lnTo>
                  <a:lnTo>
                    <a:pt x="2" y="4"/>
                  </a:lnTo>
                  <a:lnTo>
                    <a:pt x="3" y="3"/>
                  </a:lnTo>
                  <a:lnTo>
                    <a:pt x="6" y="2"/>
                  </a:lnTo>
                  <a:lnTo>
                    <a:pt x="6" y="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59" name="Freeform 211"/>
            <p:cNvSpPr>
              <a:spLocks/>
            </p:cNvSpPr>
            <p:nvPr/>
          </p:nvSpPr>
          <p:spPr bwMode="auto">
            <a:xfrm>
              <a:off x="8050213" y="4235450"/>
              <a:ext cx="47625" cy="49213"/>
            </a:xfrm>
            <a:custGeom>
              <a:avLst/>
              <a:gdLst>
                <a:gd name="T0" fmla="*/ 6 w 30"/>
                <a:gd name="T1" fmla="*/ 1 h 31"/>
                <a:gd name="T2" fmla="*/ 23 w 30"/>
                <a:gd name="T3" fmla="*/ 0 h 31"/>
                <a:gd name="T4" fmla="*/ 23 w 30"/>
                <a:gd name="T5" fmla="*/ 0 h 31"/>
                <a:gd name="T6" fmla="*/ 27 w 30"/>
                <a:gd name="T7" fmla="*/ 1 h 31"/>
                <a:gd name="T8" fmla="*/ 29 w 30"/>
                <a:gd name="T9" fmla="*/ 5 h 31"/>
                <a:gd name="T10" fmla="*/ 30 w 30"/>
                <a:gd name="T11" fmla="*/ 25 h 31"/>
                <a:gd name="T12" fmla="*/ 30 w 30"/>
                <a:gd name="T13" fmla="*/ 25 h 31"/>
                <a:gd name="T14" fmla="*/ 29 w 30"/>
                <a:gd name="T15" fmla="*/ 28 h 31"/>
                <a:gd name="T16" fmla="*/ 26 w 30"/>
                <a:gd name="T17" fmla="*/ 31 h 31"/>
                <a:gd name="T18" fmla="*/ 7 w 30"/>
                <a:gd name="T19" fmla="*/ 31 h 31"/>
                <a:gd name="T20" fmla="*/ 7 w 30"/>
                <a:gd name="T21" fmla="*/ 31 h 31"/>
                <a:gd name="T22" fmla="*/ 3 w 30"/>
                <a:gd name="T23" fmla="*/ 29 h 31"/>
                <a:gd name="T24" fmla="*/ 2 w 30"/>
                <a:gd name="T25" fmla="*/ 27 h 31"/>
                <a:gd name="T26" fmla="*/ 0 w 30"/>
                <a:gd name="T27" fmla="*/ 6 h 31"/>
                <a:gd name="T28" fmla="*/ 0 w 30"/>
                <a:gd name="T29" fmla="*/ 6 h 31"/>
                <a:gd name="T30" fmla="*/ 2 w 30"/>
                <a:gd name="T31" fmla="*/ 2 h 31"/>
                <a:gd name="T32" fmla="*/ 6 w 30"/>
                <a:gd name="T33" fmla="*/ 1 h 31"/>
                <a:gd name="T34" fmla="*/ 6 w 30"/>
                <a:gd name="T3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6" y="1"/>
                  </a:moveTo>
                  <a:lnTo>
                    <a:pt x="23" y="0"/>
                  </a:lnTo>
                  <a:lnTo>
                    <a:pt x="23" y="0"/>
                  </a:lnTo>
                  <a:lnTo>
                    <a:pt x="27" y="1"/>
                  </a:lnTo>
                  <a:lnTo>
                    <a:pt x="29" y="5"/>
                  </a:lnTo>
                  <a:lnTo>
                    <a:pt x="30" y="25"/>
                  </a:lnTo>
                  <a:lnTo>
                    <a:pt x="30" y="25"/>
                  </a:lnTo>
                  <a:lnTo>
                    <a:pt x="29" y="28"/>
                  </a:lnTo>
                  <a:lnTo>
                    <a:pt x="26" y="31"/>
                  </a:lnTo>
                  <a:lnTo>
                    <a:pt x="7" y="31"/>
                  </a:lnTo>
                  <a:lnTo>
                    <a:pt x="7" y="31"/>
                  </a:lnTo>
                  <a:lnTo>
                    <a:pt x="3" y="29"/>
                  </a:lnTo>
                  <a:lnTo>
                    <a:pt x="2" y="27"/>
                  </a:lnTo>
                  <a:lnTo>
                    <a:pt x="0" y="6"/>
                  </a:lnTo>
                  <a:lnTo>
                    <a:pt x="0" y="6"/>
                  </a:lnTo>
                  <a:lnTo>
                    <a:pt x="2" y="2"/>
                  </a:lnTo>
                  <a:lnTo>
                    <a:pt x="6" y="1"/>
                  </a:lnTo>
                  <a:lnTo>
                    <a:pt x="6" y="1"/>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0" name="Freeform 212"/>
            <p:cNvSpPr>
              <a:spLocks/>
            </p:cNvSpPr>
            <p:nvPr/>
          </p:nvSpPr>
          <p:spPr bwMode="auto">
            <a:xfrm>
              <a:off x="7597776" y="4333875"/>
              <a:ext cx="330200" cy="180975"/>
            </a:xfrm>
            <a:custGeom>
              <a:avLst/>
              <a:gdLst>
                <a:gd name="T0" fmla="*/ 6 w 208"/>
                <a:gd name="T1" fmla="*/ 12 h 114"/>
                <a:gd name="T2" fmla="*/ 197 w 208"/>
                <a:gd name="T3" fmla="*/ 0 h 114"/>
                <a:gd name="T4" fmla="*/ 197 w 208"/>
                <a:gd name="T5" fmla="*/ 0 h 114"/>
                <a:gd name="T6" fmla="*/ 199 w 208"/>
                <a:gd name="T7" fmla="*/ 1 h 114"/>
                <a:gd name="T8" fmla="*/ 202 w 208"/>
                <a:gd name="T9" fmla="*/ 1 h 114"/>
                <a:gd name="T10" fmla="*/ 203 w 208"/>
                <a:gd name="T11" fmla="*/ 4 h 114"/>
                <a:gd name="T12" fmla="*/ 203 w 208"/>
                <a:gd name="T13" fmla="*/ 5 h 114"/>
                <a:gd name="T14" fmla="*/ 208 w 208"/>
                <a:gd name="T15" fmla="*/ 97 h 114"/>
                <a:gd name="T16" fmla="*/ 208 w 208"/>
                <a:gd name="T17" fmla="*/ 97 h 114"/>
                <a:gd name="T18" fmla="*/ 208 w 208"/>
                <a:gd name="T19" fmla="*/ 100 h 114"/>
                <a:gd name="T20" fmla="*/ 207 w 208"/>
                <a:gd name="T21" fmla="*/ 101 h 114"/>
                <a:gd name="T22" fmla="*/ 206 w 208"/>
                <a:gd name="T23" fmla="*/ 102 h 114"/>
                <a:gd name="T24" fmla="*/ 203 w 208"/>
                <a:gd name="T25" fmla="*/ 102 h 114"/>
                <a:gd name="T26" fmla="*/ 13 w 208"/>
                <a:gd name="T27" fmla="*/ 114 h 114"/>
                <a:gd name="T28" fmla="*/ 13 w 208"/>
                <a:gd name="T29" fmla="*/ 114 h 114"/>
                <a:gd name="T30" fmla="*/ 10 w 208"/>
                <a:gd name="T31" fmla="*/ 113 h 114"/>
                <a:gd name="T32" fmla="*/ 8 w 208"/>
                <a:gd name="T33" fmla="*/ 113 h 114"/>
                <a:gd name="T34" fmla="*/ 7 w 208"/>
                <a:gd name="T35" fmla="*/ 112 h 114"/>
                <a:gd name="T36" fmla="*/ 6 w 208"/>
                <a:gd name="T37" fmla="*/ 109 h 114"/>
                <a:gd name="T38" fmla="*/ 0 w 208"/>
                <a:gd name="T39" fmla="*/ 17 h 114"/>
                <a:gd name="T40" fmla="*/ 0 w 208"/>
                <a:gd name="T41" fmla="*/ 17 h 114"/>
                <a:gd name="T42" fmla="*/ 2 w 208"/>
                <a:gd name="T43" fmla="*/ 15 h 114"/>
                <a:gd name="T44" fmla="*/ 2 w 208"/>
                <a:gd name="T45" fmla="*/ 13 h 114"/>
                <a:gd name="T46" fmla="*/ 4 w 208"/>
                <a:gd name="T47" fmla="*/ 12 h 114"/>
                <a:gd name="T48" fmla="*/ 6 w 208"/>
                <a:gd name="T49" fmla="*/ 12 h 114"/>
                <a:gd name="T50" fmla="*/ 6 w 208"/>
                <a:gd name="T51" fmla="*/ 1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114">
                  <a:moveTo>
                    <a:pt x="6" y="12"/>
                  </a:moveTo>
                  <a:lnTo>
                    <a:pt x="197" y="0"/>
                  </a:lnTo>
                  <a:lnTo>
                    <a:pt x="197" y="0"/>
                  </a:lnTo>
                  <a:lnTo>
                    <a:pt x="199" y="1"/>
                  </a:lnTo>
                  <a:lnTo>
                    <a:pt x="202" y="1"/>
                  </a:lnTo>
                  <a:lnTo>
                    <a:pt x="203" y="4"/>
                  </a:lnTo>
                  <a:lnTo>
                    <a:pt x="203" y="5"/>
                  </a:lnTo>
                  <a:lnTo>
                    <a:pt x="208" y="97"/>
                  </a:lnTo>
                  <a:lnTo>
                    <a:pt x="208" y="97"/>
                  </a:lnTo>
                  <a:lnTo>
                    <a:pt x="208" y="100"/>
                  </a:lnTo>
                  <a:lnTo>
                    <a:pt x="207" y="101"/>
                  </a:lnTo>
                  <a:lnTo>
                    <a:pt x="206" y="102"/>
                  </a:lnTo>
                  <a:lnTo>
                    <a:pt x="203" y="102"/>
                  </a:lnTo>
                  <a:lnTo>
                    <a:pt x="13" y="114"/>
                  </a:lnTo>
                  <a:lnTo>
                    <a:pt x="13" y="114"/>
                  </a:lnTo>
                  <a:lnTo>
                    <a:pt x="10" y="113"/>
                  </a:lnTo>
                  <a:lnTo>
                    <a:pt x="8" y="113"/>
                  </a:lnTo>
                  <a:lnTo>
                    <a:pt x="7" y="112"/>
                  </a:lnTo>
                  <a:lnTo>
                    <a:pt x="6" y="109"/>
                  </a:lnTo>
                  <a:lnTo>
                    <a:pt x="0" y="17"/>
                  </a:lnTo>
                  <a:lnTo>
                    <a:pt x="0" y="17"/>
                  </a:lnTo>
                  <a:lnTo>
                    <a:pt x="2" y="15"/>
                  </a:lnTo>
                  <a:lnTo>
                    <a:pt x="2" y="13"/>
                  </a:lnTo>
                  <a:lnTo>
                    <a:pt x="4" y="12"/>
                  </a:lnTo>
                  <a:lnTo>
                    <a:pt x="6" y="12"/>
                  </a:lnTo>
                  <a:lnTo>
                    <a:pt x="6" y="1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1" name="Freeform 213"/>
            <p:cNvSpPr>
              <a:spLocks/>
            </p:cNvSpPr>
            <p:nvPr/>
          </p:nvSpPr>
          <p:spPr bwMode="auto">
            <a:xfrm>
              <a:off x="7608888" y="4518025"/>
              <a:ext cx="157163" cy="42863"/>
            </a:xfrm>
            <a:custGeom>
              <a:avLst/>
              <a:gdLst>
                <a:gd name="T0" fmla="*/ 1 w 99"/>
                <a:gd name="T1" fmla="*/ 5 h 27"/>
                <a:gd name="T2" fmla="*/ 96 w 99"/>
                <a:gd name="T3" fmla="*/ 0 h 27"/>
                <a:gd name="T4" fmla="*/ 96 w 99"/>
                <a:gd name="T5" fmla="*/ 0 h 27"/>
                <a:gd name="T6" fmla="*/ 97 w 99"/>
                <a:gd name="T7" fmla="*/ 1 h 27"/>
                <a:gd name="T8" fmla="*/ 99 w 99"/>
                <a:gd name="T9" fmla="*/ 20 h 27"/>
                <a:gd name="T10" fmla="*/ 99 w 99"/>
                <a:gd name="T11" fmla="*/ 20 h 27"/>
                <a:gd name="T12" fmla="*/ 97 w 99"/>
                <a:gd name="T13" fmla="*/ 21 h 27"/>
                <a:gd name="T14" fmla="*/ 3 w 99"/>
                <a:gd name="T15" fmla="*/ 27 h 27"/>
                <a:gd name="T16" fmla="*/ 3 w 99"/>
                <a:gd name="T17" fmla="*/ 27 h 27"/>
                <a:gd name="T18" fmla="*/ 1 w 99"/>
                <a:gd name="T19" fmla="*/ 25 h 27"/>
                <a:gd name="T20" fmla="*/ 0 w 99"/>
                <a:gd name="T21" fmla="*/ 7 h 27"/>
                <a:gd name="T22" fmla="*/ 0 w 99"/>
                <a:gd name="T23" fmla="*/ 7 h 27"/>
                <a:gd name="T24" fmla="*/ 1 w 99"/>
                <a:gd name="T25" fmla="*/ 5 h 27"/>
                <a:gd name="T26" fmla="*/ 1 w 99"/>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7">
                  <a:moveTo>
                    <a:pt x="1" y="5"/>
                  </a:moveTo>
                  <a:lnTo>
                    <a:pt x="96" y="0"/>
                  </a:lnTo>
                  <a:lnTo>
                    <a:pt x="96" y="0"/>
                  </a:lnTo>
                  <a:lnTo>
                    <a:pt x="97" y="1"/>
                  </a:lnTo>
                  <a:lnTo>
                    <a:pt x="99" y="20"/>
                  </a:lnTo>
                  <a:lnTo>
                    <a:pt x="99" y="20"/>
                  </a:lnTo>
                  <a:lnTo>
                    <a:pt x="97" y="21"/>
                  </a:lnTo>
                  <a:lnTo>
                    <a:pt x="3" y="27"/>
                  </a:lnTo>
                  <a:lnTo>
                    <a:pt x="3" y="27"/>
                  </a:lnTo>
                  <a:lnTo>
                    <a:pt x="1" y="25"/>
                  </a:lnTo>
                  <a:lnTo>
                    <a:pt x="0" y="7"/>
                  </a:lnTo>
                  <a:lnTo>
                    <a:pt x="0" y="7"/>
                  </a:lnTo>
                  <a:lnTo>
                    <a:pt x="1" y="5"/>
                  </a:lnTo>
                  <a:lnTo>
                    <a:pt x="1" y="5"/>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2" name="Freeform 214"/>
            <p:cNvSpPr>
              <a:spLocks/>
            </p:cNvSpPr>
            <p:nvPr/>
          </p:nvSpPr>
          <p:spPr bwMode="auto">
            <a:xfrm>
              <a:off x="7773988" y="4506913"/>
              <a:ext cx="157163" cy="42863"/>
            </a:xfrm>
            <a:custGeom>
              <a:avLst/>
              <a:gdLst>
                <a:gd name="T0" fmla="*/ 1 w 99"/>
                <a:gd name="T1" fmla="*/ 5 h 27"/>
                <a:gd name="T2" fmla="*/ 97 w 99"/>
                <a:gd name="T3" fmla="*/ 0 h 27"/>
                <a:gd name="T4" fmla="*/ 97 w 99"/>
                <a:gd name="T5" fmla="*/ 0 h 27"/>
                <a:gd name="T6" fmla="*/ 97 w 99"/>
                <a:gd name="T7" fmla="*/ 1 h 27"/>
                <a:gd name="T8" fmla="*/ 99 w 99"/>
                <a:gd name="T9" fmla="*/ 20 h 27"/>
                <a:gd name="T10" fmla="*/ 99 w 99"/>
                <a:gd name="T11" fmla="*/ 20 h 27"/>
                <a:gd name="T12" fmla="*/ 99 w 99"/>
                <a:gd name="T13" fmla="*/ 22 h 27"/>
                <a:gd name="T14" fmla="*/ 3 w 99"/>
                <a:gd name="T15" fmla="*/ 27 h 27"/>
                <a:gd name="T16" fmla="*/ 3 w 99"/>
                <a:gd name="T17" fmla="*/ 27 h 27"/>
                <a:gd name="T18" fmla="*/ 1 w 99"/>
                <a:gd name="T19" fmla="*/ 26 h 27"/>
                <a:gd name="T20" fmla="*/ 0 w 99"/>
                <a:gd name="T21" fmla="*/ 7 h 27"/>
                <a:gd name="T22" fmla="*/ 0 w 99"/>
                <a:gd name="T23" fmla="*/ 7 h 27"/>
                <a:gd name="T24" fmla="*/ 1 w 99"/>
                <a:gd name="T25" fmla="*/ 5 h 27"/>
                <a:gd name="T26" fmla="*/ 1 w 99"/>
                <a:gd name="T2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7">
                  <a:moveTo>
                    <a:pt x="1" y="5"/>
                  </a:moveTo>
                  <a:lnTo>
                    <a:pt x="97" y="0"/>
                  </a:lnTo>
                  <a:lnTo>
                    <a:pt x="97" y="0"/>
                  </a:lnTo>
                  <a:lnTo>
                    <a:pt x="97" y="1"/>
                  </a:lnTo>
                  <a:lnTo>
                    <a:pt x="99" y="20"/>
                  </a:lnTo>
                  <a:lnTo>
                    <a:pt x="99" y="20"/>
                  </a:lnTo>
                  <a:lnTo>
                    <a:pt x="99" y="22"/>
                  </a:lnTo>
                  <a:lnTo>
                    <a:pt x="3" y="27"/>
                  </a:lnTo>
                  <a:lnTo>
                    <a:pt x="3" y="27"/>
                  </a:lnTo>
                  <a:lnTo>
                    <a:pt x="1" y="26"/>
                  </a:lnTo>
                  <a:lnTo>
                    <a:pt x="0" y="7"/>
                  </a:lnTo>
                  <a:lnTo>
                    <a:pt x="0" y="7"/>
                  </a:lnTo>
                  <a:lnTo>
                    <a:pt x="1" y="5"/>
                  </a:lnTo>
                  <a:lnTo>
                    <a:pt x="1" y="5"/>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3" name="Freeform 215"/>
            <p:cNvSpPr>
              <a:spLocks noEditPoints="1"/>
            </p:cNvSpPr>
            <p:nvPr/>
          </p:nvSpPr>
          <p:spPr bwMode="auto">
            <a:xfrm>
              <a:off x="7162801" y="3619500"/>
              <a:ext cx="1108075" cy="212725"/>
            </a:xfrm>
            <a:custGeom>
              <a:avLst/>
              <a:gdLst>
                <a:gd name="T0" fmla="*/ 698 w 698"/>
                <a:gd name="T1" fmla="*/ 0 h 134"/>
                <a:gd name="T2" fmla="*/ 0 w 698"/>
                <a:gd name="T3" fmla="*/ 41 h 134"/>
                <a:gd name="T4" fmla="*/ 0 w 698"/>
                <a:gd name="T5" fmla="*/ 41 h 134"/>
                <a:gd name="T6" fmla="*/ 660 w 698"/>
                <a:gd name="T7" fmla="*/ 134 h 134"/>
                <a:gd name="T8" fmla="*/ 698 w 698"/>
                <a:gd name="T9" fmla="*/ 0 h 134"/>
                <a:gd name="T10" fmla="*/ 698 w 698"/>
                <a:gd name="T11" fmla="*/ 0 h 134"/>
                <a:gd name="T12" fmla="*/ 698 w 698"/>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698" h="134">
                  <a:moveTo>
                    <a:pt x="698" y="0"/>
                  </a:moveTo>
                  <a:lnTo>
                    <a:pt x="0" y="41"/>
                  </a:lnTo>
                  <a:lnTo>
                    <a:pt x="0" y="41"/>
                  </a:lnTo>
                  <a:lnTo>
                    <a:pt x="660" y="134"/>
                  </a:lnTo>
                  <a:lnTo>
                    <a:pt x="698" y="0"/>
                  </a:lnTo>
                  <a:close/>
                  <a:moveTo>
                    <a:pt x="698" y="0"/>
                  </a:moveTo>
                  <a:lnTo>
                    <a:pt x="698" y="0"/>
                  </a:lnTo>
                  <a:close/>
                </a:path>
              </a:pathLst>
            </a:custGeom>
            <a:solidFill>
              <a:srgbClr val="93C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4" name="Freeform 216"/>
            <p:cNvSpPr>
              <a:spLocks/>
            </p:cNvSpPr>
            <p:nvPr/>
          </p:nvSpPr>
          <p:spPr bwMode="auto">
            <a:xfrm>
              <a:off x="7162801" y="3619500"/>
              <a:ext cx="1108075" cy="212725"/>
            </a:xfrm>
            <a:custGeom>
              <a:avLst/>
              <a:gdLst>
                <a:gd name="T0" fmla="*/ 698 w 698"/>
                <a:gd name="T1" fmla="*/ 0 h 134"/>
                <a:gd name="T2" fmla="*/ 0 w 698"/>
                <a:gd name="T3" fmla="*/ 41 h 134"/>
                <a:gd name="T4" fmla="*/ 0 w 698"/>
                <a:gd name="T5" fmla="*/ 41 h 134"/>
                <a:gd name="T6" fmla="*/ 660 w 698"/>
                <a:gd name="T7" fmla="*/ 134 h 134"/>
                <a:gd name="T8" fmla="*/ 698 w 698"/>
                <a:gd name="T9" fmla="*/ 0 h 134"/>
              </a:gdLst>
              <a:ahLst/>
              <a:cxnLst>
                <a:cxn ang="0">
                  <a:pos x="T0" y="T1"/>
                </a:cxn>
                <a:cxn ang="0">
                  <a:pos x="T2" y="T3"/>
                </a:cxn>
                <a:cxn ang="0">
                  <a:pos x="T4" y="T5"/>
                </a:cxn>
                <a:cxn ang="0">
                  <a:pos x="T6" y="T7"/>
                </a:cxn>
                <a:cxn ang="0">
                  <a:pos x="T8" y="T9"/>
                </a:cxn>
              </a:cxnLst>
              <a:rect l="0" t="0" r="r" b="b"/>
              <a:pathLst>
                <a:path w="698" h="134">
                  <a:moveTo>
                    <a:pt x="698" y="0"/>
                  </a:moveTo>
                  <a:lnTo>
                    <a:pt x="0" y="41"/>
                  </a:lnTo>
                  <a:lnTo>
                    <a:pt x="0" y="41"/>
                  </a:lnTo>
                  <a:lnTo>
                    <a:pt x="660" y="134"/>
                  </a:lnTo>
                  <a:lnTo>
                    <a:pt x="6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5" name="Line 217"/>
            <p:cNvSpPr>
              <a:spLocks noChangeShapeType="1"/>
            </p:cNvSpPr>
            <p:nvPr/>
          </p:nvSpPr>
          <p:spPr bwMode="auto">
            <a:xfrm>
              <a:off x="8270876" y="36195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6" name="Freeform 218"/>
            <p:cNvSpPr>
              <a:spLocks/>
            </p:cNvSpPr>
            <p:nvPr/>
          </p:nvSpPr>
          <p:spPr bwMode="auto">
            <a:xfrm>
              <a:off x="6189663" y="3819525"/>
              <a:ext cx="158750" cy="119063"/>
            </a:xfrm>
            <a:custGeom>
              <a:avLst/>
              <a:gdLst>
                <a:gd name="T0" fmla="*/ 77 w 100"/>
                <a:gd name="T1" fmla="*/ 0 h 75"/>
                <a:gd name="T2" fmla="*/ 65 w 100"/>
                <a:gd name="T3" fmla="*/ 2 h 75"/>
                <a:gd name="T4" fmla="*/ 30 w 100"/>
                <a:gd name="T5" fmla="*/ 21 h 75"/>
                <a:gd name="T6" fmla="*/ 29 w 100"/>
                <a:gd name="T7" fmla="*/ 24 h 75"/>
                <a:gd name="T8" fmla="*/ 31 w 100"/>
                <a:gd name="T9" fmla="*/ 25 h 75"/>
                <a:gd name="T10" fmla="*/ 31 w 100"/>
                <a:gd name="T11" fmla="*/ 25 h 75"/>
                <a:gd name="T12" fmla="*/ 68 w 100"/>
                <a:gd name="T13" fmla="*/ 6 h 75"/>
                <a:gd name="T14" fmla="*/ 77 w 100"/>
                <a:gd name="T15" fmla="*/ 5 h 75"/>
                <a:gd name="T16" fmla="*/ 81 w 100"/>
                <a:gd name="T17" fmla="*/ 5 h 75"/>
                <a:gd name="T18" fmla="*/ 88 w 100"/>
                <a:gd name="T19" fmla="*/ 9 h 75"/>
                <a:gd name="T20" fmla="*/ 94 w 100"/>
                <a:gd name="T21" fmla="*/ 15 h 75"/>
                <a:gd name="T22" fmla="*/ 94 w 100"/>
                <a:gd name="T23" fmla="*/ 28 h 75"/>
                <a:gd name="T24" fmla="*/ 91 w 100"/>
                <a:gd name="T25" fmla="*/ 33 h 75"/>
                <a:gd name="T26" fmla="*/ 25 w 100"/>
                <a:gd name="T27" fmla="*/ 69 h 75"/>
                <a:gd name="T28" fmla="*/ 22 w 100"/>
                <a:gd name="T29" fmla="*/ 70 h 75"/>
                <a:gd name="T30" fmla="*/ 18 w 100"/>
                <a:gd name="T31" fmla="*/ 71 h 75"/>
                <a:gd name="T32" fmla="*/ 11 w 100"/>
                <a:gd name="T33" fmla="*/ 69 h 75"/>
                <a:gd name="T34" fmla="*/ 6 w 100"/>
                <a:gd name="T35" fmla="*/ 63 h 75"/>
                <a:gd name="T36" fmla="*/ 4 w 100"/>
                <a:gd name="T37" fmla="*/ 59 h 75"/>
                <a:gd name="T38" fmla="*/ 9 w 100"/>
                <a:gd name="T39" fmla="*/ 48 h 75"/>
                <a:gd name="T40" fmla="*/ 65 w 100"/>
                <a:gd name="T41" fmla="*/ 19 h 75"/>
                <a:gd name="T42" fmla="*/ 69 w 100"/>
                <a:gd name="T43" fmla="*/ 17 h 75"/>
                <a:gd name="T44" fmla="*/ 72 w 100"/>
                <a:gd name="T45" fmla="*/ 17 h 75"/>
                <a:gd name="T46" fmla="*/ 75 w 100"/>
                <a:gd name="T47" fmla="*/ 19 h 75"/>
                <a:gd name="T48" fmla="*/ 77 w 100"/>
                <a:gd name="T49" fmla="*/ 21 h 75"/>
                <a:gd name="T50" fmla="*/ 79 w 100"/>
                <a:gd name="T51" fmla="*/ 28 h 75"/>
                <a:gd name="T52" fmla="*/ 76 w 100"/>
                <a:gd name="T53" fmla="*/ 32 h 75"/>
                <a:gd name="T54" fmla="*/ 23 w 100"/>
                <a:gd name="T55" fmla="*/ 59 h 75"/>
                <a:gd name="T56" fmla="*/ 23 w 100"/>
                <a:gd name="T57" fmla="*/ 60 h 75"/>
                <a:gd name="T58" fmla="*/ 23 w 100"/>
                <a:gd name="T59" fmla="*/ 63 h 75"/>
                <a:gd name="T60" fmla="*/ 25 w 100"/>
                <a:gd name="T61" fmla="*/ 63 h 75"/>
                <a:gd name="T62" fmla="*/ 76 w 100"/>
                <a:gd name="T63" fmla="*/ 38 h 75"/>
                <a:gd name="T64" fmla="*/ 80 w 100"/>
                <a:gd name="T65" fmla="*/ 35 h 75"/>
                <a:gd name="T66" fmla="*/ 83 w 100"/>
                <a:gd name="T67" fmla="*/ 29 h 75"/>
                <a:gd name="T68" fmla="*/ 81 w 100"/>
                <a:gd name="T69" fmla="*/ 20 h 75"/>
                <a:gd name="T70" fmla="*/ 79 w 100"/>
                <a:gd name="T71" fmla="*/ 16 h 75"/>
                <a:gd name="T72" fmla="*/ 73 w 100"/>
                <a:gd name="T73" fmla="*/ 13 h 75"/>
                <a:gd name="T74" fmla="*/ 69 w 100"/>
                <a:gd name="T75" fmla="*/ 13 h 75"/>
                <a:gd name="T76" fmla="*/ 63 w 100"/>
                <a:gd name="T77" fmla="*/ 15 h 75"/>
                <a:gd name="T78" fmla="*/ 10 w 100"/>
                <a:gd name="T79" fmla="*/ 42 h 75"/>
                <a:gd name="T80" fmla="*/ 0 w 100"/>
                <a:gd name="T81" fmla="*/ 52 h 75"/>
                <a:gd name="T82" fmla="*/ 2 w 100"/>
                <a:gd name="T83" fmla="*/ 66 h 75"/>
                <a:gd name="T84" fmla="*/ 4 w 100"/>
                <a:gd name="T85" fmla="*/ 70 h 75"/>
                <a:gd name="T86" fmla="*/ 14 w 100"/>
                <a:gd name="T87" fmla="*/ 75 h 75"/>
                <a:gd name="T88" fmla="*/ 18 w 100"/>
                <a:gd name="T89" fmla="*/ 75 h 75"/>
                <a:gd name="T90" fmla="*/ 23 w 100"/>
                <a:gd name="T91" fmla="*/ 74 h 75"/>
                <a:gd name="T92" fmla="*/ 87 w 100"/>
                <a:gd name="T93" fmla="*/ 43 h 75"/>
                <a:gd name="T94" fmla="*/ 91 w 100"/>
                <a:gd name="T95" fmla="*/ 40 h 75"/>
                <a:gd name="T96" fmla="*/ 96 w 100"/>
                <a:gd name="T97" fmla="*/ 33 h 75"/>
                <a:gd name="T98" fmla="*/ 99 w 100"/>
                <a:gd name="T99" fmla="*/ 29 h 75"/>
                <a:gd name="T100" fmla="*/ 100 w 100"/>
                <a:gd name="T101" fmla="*/ 20 h 75"/>
                <a:gd name="T102" fmla="*/ 98 w 100"/>
                <a:gd name="T103" fmla="*/ 12 h 75"/>
                <a:gd name="T104" fmla="*/ 95 w 100"/>
                <a:gd name="T105" fmla="*/ 8 h 75"/>
                <a:gd name="T106" fmla="*/ 88 w 100"/>
                <a:gd name="T107" fmla="*/ 2 h 75"/>
                <a:gd name="T108" fmla="*/ 84 w 100"/>
                <a:gd name="T10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 h="75">
                  <a:moveTo>
                    <a:pt x="77" y="0"/>
                  </a:moveTo>
                  <a:lnTo>
                    <a:pt x="77" y="0"/>
                  </a:lnTo>
                  <a:lnTo>
                    <a:pt x="71" y="1"/>
                  </a:lnTo>
                  <a:lnTo>
                    <a:pt x="65" y="2"/>
                  </a:lnTo>
                  <a:lnTo>
                    <a:pt x="30" y="21"/>
                  </a:lnTo>
                  <a:lnTo>
                    <a:pt x="30" y="21"/>
                  </a:lnTo>
                  <a:lnTo>
                    <a:pt x="29" y="23"/>
                  </a:lnTo>
                  <a:lnTo>
                    <a:pt x="29" y="24"/>
                  </a:lnTo>
                  <a:lnTo>
                    <a:pt x="29" y="24"/>
                  </a:lnTo>
                  <a:lnTo>
                    <a:pt x="31" y="25"/>
                  </a:lnTo>
                  <a:lnTo>
                    <a:pt x="31" y="25"/>
                  </a:lnTo>
                  <a:lnTo>
                    <a:pt x="31" y="25"/>
                  </a:lnTo>
                  <a:lnTo>
                    <a:pt x="68" y="6"/>
                  </a:lnTo>
                  <a:lnTo>
                    <a:pt x="68" y="6"/>
                  </a:lnTo>
                  <a:lnTo>
                    <a:pt x="72" y="5"/>
                  </a:lnTo>
                  <a:lnTo>
                    <a:pt x="77" y="5"/>
                  </a:lnTo>
                  <a:lnTo>
                    <a:pt x="77" y="5"/>
                  </a:lnTo>
                  <a:lnTo>
                    <a:pt x="81" y="5"/>
                  </a:lnTo>
                  <a:lnTo>
                    <a:pt x="81" y="5"/>
                  </a:lnTo>
                  <a:lnTo>
                    <a:pt x="88" y="9"/>
                  </a:lnTo>
                  <a:lnTo>
                    <a:pt x="94" y="15"/>
                  </a:lnTo>
                  <a:lnTo>
                    <a:pt x="94" y="15"/>
                  </a:lnTo>
                  <a:lnTo>
                    <a:pt x="95" y="21"/>
                  </a:lnTo>
                  <a:lnTo>
                    <a:pt x="94" y="28"/>
                  </a:lnTo>
                  <a:lnTo>
                    <a:pt x="94" y="28"/>
                  </a:lnTo>
                  <a:lnTo>
                    <a:pt x="91" y="33"/>
                  </a:lnTo>
                  <a:lnTo>
                    <a:pt x="85" y="39"/>
                  </a:lnTo>
                  <a:lnTo>
                    <a:pt x="25" y="69"/>
                  </a:lnTo>
                  <a:lnTo>
                    <a:pt x="25" y="69"/>
                  </a:lnTo>
                  <a:lnTo>
                    <a:pt x="22" y="70"/>
                  </a:lnTo>
                  <a:lnTo>
                    <a:pt x="18" y="71"/>
                  </a:lnTo>
                  <a:lnTo>
                    <a:pt x="18" y="71"/>
                  </a:lnTo>
                  <a:lnTo>
                    <a:pt x="15" y="70"/>
                  </a:lnTo>
                  <a:lnTo>
                    <a:pt x="11" y="69"/>
                  </a:lnTo>
                  <a:lnTo>
                    <a:pt x="9" y="67"/>
                  </a:lnTo>
                  <a:lnTo>
                    <a:pt x="6" y="63"/>
                  </a:lnTo>
                  <a:lnTo>
                    <a:pt x="6" y="63"/>
                  </a:lnTo>
                  <a:lnTo>
                    <a:pt x="4" y="59"/>
                  </a:lnTo>
                  <a:lnTo>
                    <a:pt x="6" y="54"/>
                  </a:lnTo>
                  <a:lnTo>
                    <a:pt x="9" y="48"/>
                  </a:lnTo>
                  <a:lnTo>
                    <a:pt x="13" y="46"/>
                  </a:lnTo>
                  <a:lnTo>
                    <a:pt x="65" y="19"/>
                  </a:lnTo>
                  <a:lnTo>
                    <a:pt x="65" y="19"/>
                  </a:lnTo>
                  <a:lnTo>
                    <a:pt x="69" y="17"/>
                  </a:lnTo>
                  <a:lnTo>
                    <a:pt x="69" y="17"/>
                  </a:lnTo>
                  <a:lnTo>
                    <a:pt x="72" y="17"/>
                  </a:lnTo>
                  <a:lnTo>
                    <a:pt x="72" y="17"/>
                  </a:lnTo>
                  <a:lnTo>
                    <a:pt x="75" y="19"/>
                  </a:lnTo>
                  <a:lnTo>
                    <a:pt x="77" y="21"/>
                  </a:lnTo>
                  <a:lnTo>
                    <a:pt x="77" y="21"/>
                  </a:lnTo>
                  <a:lnTo>
                    <a:pt x="79" y="25"/>
                  </a:lnTo>
                  <a:lnTo>
                    <a:pt x="79" y="28"/>
                  </a:lnTo>
                  <a:lnTo>
                    <a:pt x="79" y="28"/>
                  </a:lnTo>
                  <a:lnTo>
                    <a:pt x="76" y="32"/>
                  </a:lnTo>
                  <a:lnTo>
                    <a:pt x="73" y="33"/>
                  </a:lnTo>
                  <a:lnTo>
                    <a:pt x="23" y="59"/>
                  </a:lnTo>
                  <a:lnTo>
                    <a:pt x="23" y="59"/>
                  </a:lnTo>
                  <a:lnTo>
                    <a:pt x="23" y="60"/>
                  </a:lnTo>
                  <a:lnTo>
                    <a:pt x="23" y="63"/>
                  </a:lnTo>
                  <a:lnTo>
                    <a:pt x="23" y="63"/>
                  </a:lnTo>
                  <a:lnTo>
                    <a:pt x="25" y="63"/>
                  </a:lnTo>
                  <a:lnTo>
                    <a:pt x="25" y="63"/>
                  </a:lnTo>
                  <a:lnTo>
                    <a:pt x="26" y="63"/>
                  </a:lnTo>
                  <a:lnTo>
                    <a:pt x="76" y="38"/>
                  </a:lnTo>
                  <a:lnTo>
                    <a:pt x="76" y="38"/>
                  </a:lnTo>
                  <a:lnTo>
                    <a:pt x="80" y="35"/>
                  </a:lnTo>
                  <a:lnTo>
                    <a:pt x="83" y="29"/>
                  </a:lnTo>
                  <a:lnTo>
                    <a:pt x="83" y="29"/>
                  </a:lnTo>
                  <a:lnTo>
                    <a:pt x="83" y="24"/>
                  </a:lnTo>
                  <a:lnTo>
                    <a:pt x="81" y="20"/>
                  </a:lnTo>
                  <a:lnTo>
                    <a:pt x="81" y="20"/>
                  </a:lnTo>
                  <a:lnTo>
                    <a:pt x="79" y="16"/>
                  </a:lnTo>
                  <a:lnTo>
                    <a:pt x="73" y="13"/>
                  </a:lnTo>
                  <a:lnTo>
                    <a:pt x="73" y="13"/>
                  </a:lnTo>
                  <a:lnTo>
                    <a:pt x="69" y="13"/>
                  </a:lnTo>
                  <a:lnTo>
                    <a:pt x="69" y="13"/>
                  </a:lnTo>
                  <a:lnTo>
                    <a:pt x="67" y="13"/>
                  </a:lnTo>
                  <a:lnTo>
                    <a:pt x="63" y="15"/>
                  </a:lnTo>
                  <a:lnTo>
                    <a:pt x="10" y="42"/>
                  </a:lnTo>
                  <a:lnTo>
                    <a:pt x="10" y="42"/>
                  </a:lnTo>
                  <a:lnTo>
                    <a:pt x="4" y="46"/>
                  </a:lnTo>
                  <a:lnTo>
                    <a:pt x="0" y="52"/>
                  </a:lnTo>
                  <a:lnTo>
                    <a:pt x="0" y="59"/>
                  </a:lnTo>
                  <a:lnTo>
                    <a:pt x="2" y="66"/>
                  </a:lnTo>
                  <a:lnTo>
                    <a:pt x="2" y="66"/>
                  </a:lnTo>
                  <a:lnTo>
                    <a:pt x="4" y="70"/>
                  </a:lnTo>
                  <a:lnTo>
                    <a:pt x="9" y="73"/>
                  </a:lnTo>
                  <a:lnTo>
                    <a:pt x="14" y="75"/>
                  </a:lnTo>
                  <a:lnTo>
                    <a:pt x="18" y="75"/>
                  </a:lnTo>
                  <a:lnTo>
                    <a:pt x="18" y="75"/>
                  </a:lnTo>
                  <a:lnTo>
                    <a:pt x="23" y="74"/>
                  </a:lnTo>
                  <a:lnTo>
                    <a:pt x="23" y="74"/>
                  </a:lnTo>
                  <a:lnTo>
                    <a:pt x="27" y="73"/>
                  </a:lnTo>
                  <a:lnTo>
                    <a:pt x="87" y="43"/>
                  </a:lnTo>
                  <a:lnTo>
                    <a:pt x="87" y="43"/>
                  </a:lnTo>
                  <a:lnTo>
                    <a:pt x="91" y="40"/>
                  </a:lnTo>
                  <a:lnTo>
                    <a:pt x="94" y="36"/>
                  </a:lnTo>
                  <a:lnTo>
                    <a:pt x="96" y="33"/>
                  </a:lnTo>
                  <a:lnTo>
                    <a:pt x="99" y="29"/>
                  </a:lnTo>
                  <a:lnTo>
                    <a:pt x="99" y="29"/>
                  </a:lnTo>
                  <a:lnTo>
                    <a:pt x="99" y="24"/>
                  </a:lnTo>
                  <a:lnTo>
                    <a:pt x="100" y="20"/>
                  </a:lnTo>
                  <a:lnTo>
                    <a:pt x="99" y="16"/>
                  </a:lnTo>
                  <a:lnTo>
                    <a:pt x="98" y="12"/>
                  </a:lnTo>
                  <a:lnTo>
                    <a:pt x="98" y="12"/>
                  </a:lnTo>
                  <a:lnTo>
                    <a:pt x="95" y="8"/>
                  </a:lnTo>
                  <a:lnTo>
                    <a:pt x="91" y="5"/>
                  </a:lnTo>
                  <a:lnTo>
                    <a:pt x="88" y="2"/>
                  </a:lnTo>
                  <a:lnTo>
                    <a:pt x="84" y="1"/>
                  </a:lnTo>
                  <a:lnTo>
                    <a:pt x="84" y="1"/>
                  </a:lnTo>
                  <a:lnTo>
                    <a:pt x="7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7" name="Freeform 219"/>
            <p:cNvSpPr>
              <a:spLocks/>
            </p:cNvSpPr>
            <p:nvPr/>
          </p:nvSpPr>
          <p:spPr bwMode="auto">
            <a:xfrm>
              <a:off x="6189663" y="3819525"/>
              <a:ext cx="158750" cy="119063"/>
            </a:xfrm>
            <a:custGeom>
              <a:avLst/>
              <a:gdLst>
                <a:gd name="T0" fmla="*/ 77 w 100"/>
                <a:gd name="T1" fmla="*/ 0 h 75"/>
                <a:gd name="T2" fmla="*/ 65 w 100"/>
                <a:gd name="T3" fmla="*/ 2 h 75"/>
                <a:gd name="T4" fmla="*/ 30 w 100"/>
                <a:gd name="T5" fmla="*/ 21 h 75"/>
                <a:gd name="T6" fmla="*/ 29 w 100"/>
                <a:gd name="T7" fmla="*/ 24 h 75"/>
                <a:gd name="T8" fmla="*/ 31 w 100"/>
                <a:gd name="T9" fmla="*/ 25 h 75"/>
                <a:gd name="T10" fmla="*/ 31 w 100"/>
                <a:gd name="T11" fmla="*/ 25 h 75"/>
                <a:gd name="T12" fmla="*/ 68 w 100"/>
                <a:gd name="T13" fmla="*/ 6 h 75"/>
                <a:gd name="T14" fmla="*/ 77 w 100"/>
                <a:gd name="T15" fmla="*/ 5 h 75"/>
                <a:gd name="T16" fmla="*/ 81 w 100"/>
                <a:gd name="T17" fmla="*/ 5 h 75"/>
                <a:gd name="T18" fmla="*/ 88 w 100"/>
                <a:gd name="T19" fmla="*/ 9 h 75"/>
                <a:gd name="T20" fmla="*/ 94 w 100"/>
                <a:gd name="T21" fmla="*/ 15 h 75"/>
                <a:gd name="T22" fmla="*/ 94 w 100"/>
                <a:gd name="T23" fmla="*/ 28 h 75"/>
                <a:gd name="T24" fmla="*/ 91 w 100"/>
                <a:gd name="T25" fmla="*/ 33 h 75"/>
                <a:gd name="T26" fmla="*/ 25 w 100"/>
                <a:gd name="T27" fmla="*/ 69 h 75"/>
                <a:gd name="T28" fmla="*/ 22 w 100"/>
                <a:gd name="T29" fmla="*/ 70 h 75"/>
                <a:gd name="T30" fmla="*/ 18 w 100"/>
                <a:gd name="T31" fmla="*/ 71 h 75"/>
                <a:gd name="T32" fmla="*/ 11 w 100"/>
                <a:gd name="T33" fmla="*/ 69 h 75"/>
                <a:gd name="T34" fmla="*/ 6 w 100"/>
                <a:gd name="T35" fmla="*/ 63 h 75"/>
                <a:gd name="T36" fmla="*/ 4 w 100"/>
                <a:gd name="T37" fmla="*/ 59 h 75"/>
                <a:gd name="T38" fmla="*/ 9 w 100"/>
                <a:gd name="T39" fmla="*/ 48 h 75"/>
                <a:gd name="T40" fmla="*/ 65 w 100"/>
                <a:gd name="T41" fmla="*/ 19 h 75"/>
                <a:gd name="T42" fmla="*/ 69 w 100"/>
                <a:gd name="T43" fmla="*/ 17 h 75"/>
                <a:gd name="T44" fmla="*/ 72 w 100"/>
                <a:gd name="T45" fmla="*/ 17 h 75"/>
                <a:gd name="T46" fmla="*/ 75 w 100"/>
                <a:gd name="T47" fmla="*/ 19 h 75"/>
                <a:gd name="T48" fmla="*/ 77 w 100"/>
                <a:gd name="T49" fmla="*/ 21 h 75"/>
                <a:gd name="T50" fmla="*/ 79 w 100"/>
                <a:gd name="T51" fmla="*/ 28 h 75"/>
                <a:gd name="T52" fmla="*/ 76 w 100"/>
                <a:gd name="T53" fmla="*/ 32 h 75"/>
                <a:gd name="T54" fmla="*/ 23 w 100"/>
                <a:gd name="T55" fmla="*/ 59 h 75"/>
                <a:gd name="T56" fmla="*/ 23 w 100"/>
                <a:gd name="T57" fmla="*/ 60 h 75"/>
                <a:gd name="T58" fmla="*/ 23 w 100"/>
                <a:gd name="T59" fmla="*/ 63 h 75"/>
                <a:gd name="T60" fmla="*/ 25 w 100"/>
                <a:gd name="T61" fmla="*/ 63 h 75"/>
                <a:gd name="T62" fmla="*/ 76 w 100"/>
                <a:gd name="T63" fmla="*/ 38 h 75"/>
                <a:gd name="T64" fmla="*/ 80 w 100"/>
                <a:gd name="T65" fmla="*/ 35 h 75"/>
                <a:gd name="T66" fmla="*/ 83 w 100"/>
                <a:gd name="T67" fmla="*/ 29 h 75"/>
                <a:gd name="T68" fmla="*/ 81 w 100"/>
                <a:gd name="T69" fmla="*/ 20 h 75"/>
                <a:gd name="T70" fmla="*/ 79 w 100"/>
                <a:gd name="T71" fmla="*/ 16 h 75"/>
                <a:gd name="T72" fmla="*/ 73 w 100"/>
                <a:gd name="T73" fmla="*/ 13 h 75"/>
                <a:gd name="T74" fmla="*/ 69 w 100"/>
                <a:gd name="T75" fmla="*/ 13 h 75"/>
                <a:gd name="T76" fmla="*/ 63 w 100"/>
                <a:gd name="T77" fmla="*/ 15 h 75"/>
                <a:gd name="T78" fmla="*/ 10 w 100"/>
                <a:gd name="T79" fmla="*/ 42 h 75"/>
                <a:gd name="T80" fmla="*/ 0 w 100"/>
                <a:gd name="T81" fmla="*/ 52 h 75"/>
                <a:gd name="T82" fmla="*/ 2 w 100"/>
                <a:gd name="T83" fmla="*/ 66 h 75"/>
                <a:gd name="T84" fmla="*/ 4 w 100"/>
                <a:gd name="T85" fmla="*/ 70 h 75"/>
                <a:gd name="T86" fmla="*/ 14 w 100"/>
                <a:gd name="T87" fmla="*/ 75 h 75"/>
                <a:gd name="T88" fmla="*/ 18 w 100"/>
                <a:gd name="T89" fmla="*/ 75 h 75"/>
                <a:gd name="T90" fmla="*/ 23 w 100"/>
                <a:gd name="T91" fmla="*/ 74 h 75"/>
                <a:gd name="T92" fmla="*/ 87 w 100"/>
                <a:gd name="T93" fmla="*/ 43 h 75"/>
                <a:gd name="T94" fmla="*/ 91 w 100"/>
                <a:gd name="T95" fmla="*/ 40 h 75"/>
                <a:gd name="T96" fmla="*/ 96 w 100"/>
                <a:gd name="T97" fmla="*/ 33 h 75"/>
                <a:gd name="T98" fmla="*/ 99 w 100"/>
                <a:gd name="T99" fmla="*/ 29 h 75"/>
                <a:gd name="T100" fmla="*/ 100 w 100"/>
                <a:gd name="T101" fmla="*/ 20 h 75"/>
                <a:gd name="T102" fmla="*/ 98 w 100"/>
                <a:gd name="T103" fmla="*/ 12 h 75"/>
                <a:gd name="T104" fmla="*/ 95 w 100"/>
                <a:gd name="T105" fmla="*/ 8 h 75"/>
                <a:gd name="T106" fmla="*/ 88 w 100"/>
                <a:gd name="T107" fmla="*/ 2 h 75"/>
                <a:gd name="T108" fmla="*/ 84 w 100"/>
                <a:gd name="T10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 h="75">
                  <a:moveTo>
                    <a:pt x="77" y="0"/>
                  </a:moveTo>
                  <a:lnTo>
                    <a:pt x="77" y="0"/>
                  </a:lnTo>
                  <a:lnTo>
                    <a:pt x="71" y="1"/>
                  </a:lnTo>
                  <a:lnTo>
                    <a:pt x="65" y="2"/>
                  </a:lnTo>
                  <a:lnTo>
                    <a:pt x="30" y="21"/>
                  </a:lnTo>
                  <a:lnTo>
                    <a:pt x="30" y="21"/>
                  </a:lnTo>
                  <a:lnTo>
                    <a:pt x="29" y="23"/>
                  </a:lnTo>
                  <a:lnTo>
                    <a:pt x="29" y="24"/>
                  </a:lnTo>
                  <a:lnTo>
                    <a:pt x="29" y="24"/>
                  </a:lnTo>
                  <a:lnTo>
                    <a:pt x="31" y="25"/>
                  </a:lnTo>
                  <a:lnTo>
                    <a:pt x="31" y="25"/>
                  </a:lnTo>
                  <a:lnTo>
                    <a:pt x="31" y="25"/>
                  </a:lnTo>
                  <a:lnTo>
                    <a:pt x="68" y="6"/>
                  </a:lnTo>
                  <a:lnTo>
                    <a:pt x="68" y="6"/>
                  </a:lnTo>
                  <a:lnTo>
                    <a:pt x="72" y="5"/>
                  </a:lnTo>
                  <a:lnTo>
                    <a:pt x="77" y="5"/>
                  </a:lnTo>
                  <a:lnTo>
                    <a:pt x="77" y="5"/>
                  </a:lnTo>
                  <a:lnTo>
                    <a:pt x="81" y="5"/>
                  </a:lnTo>
                  <a:lnTo>
                    <a:pt x="81" y="5"/>
                  </a:lnTo>
                  <a:lnTo>
                    <a:pt x="88" y="9"/>
                  </a:lnTo>
                  <a:lnTo>
                    <a:pt x="94" y="15"/>
                  </a:lnTo>
                  <a:lnTo>
                    <a:pt x="94" y="15"/>
                  </a:lnTo>
                  <a:lnTo>
                    <a:pt x="95" y="21"/>
                  </a:lnTo>
                  <a:lnTo>
                    <a:pt x="94" y="28"/>
                  </a:lnTo>
                  <a:lnTo>
                    <a:pt x="94" y="28"/>
                  </a:lnTo>
                  <a:lnTo>
                    <a:pt x="91" y="33"/>
                  </a:lnTo>
                  <a:lnTo>
                    <a:pt x="85" y="39"/>
                  </a:lnTo>
                  <a:lnTo>
                    <a:pt x="25" y="69"/>
                  </a:lnTo>
                  <a:lnTo>
                    <a:pt x="25" y="69"/>
                  </a:lnTo>
                  <a:lnTo>
                    <a:pt x="22" y="70"/>
                  </a:lnTo>
                  <a:lnTo>
                    <a:pt x="18" y="71"/>
                  </a:lnTo>
                  <a:lnTo>
                    <a:pt x="18" y="71"/>
                  </a:lnTo>
                  <a:lnTo>
                    <a:pt x="15" y="70"/>
                  </a:lnTo>
                  <a:lnTo>
                    <a:pt x="11" y="69"/>
                  </a:lnTo>
                  <a:lnTo>
                    <a:pt x="9" y="67"/>
                  </a:lnTo>
                  <a:lnTo>
                    <a:pt x="6" y="63"/>
                  </a:lnTo>
                  <a:lnTo>
                    <a:pt x="6" y="63"/>
                  </a:lnTo>
                  <a:lnTo>
                    <a:pt x="4" y="59"/>
                  </a:lnTo>
                  <a:lnTo>
                    <a:pt x="6" y="54"/>
                  </a:lnTo>
                  <a:lnTo>
                    <a:pt x="9" y="48"/>
                  </a:lnTo>
                  <a:lnTo>
                    <a:pt x="13" y="46"/>
                  </a:lnTo>
                  <a:lnTo>
                    <a:pt x="65" y="19"/>
                  </a:lnTo>
                  <a:lnTo>
                    <a:pt x="65" y="19"/>
                  </a:lnTo>
                  <a:lnTo>
                    <a:pt x="69" y="17"/>
                  </a:lnTo>
                  <a:lnTo>
                    <a:pt x="69" y="17"/>
                  </a:lnTo>
                  <a:lnTo>
                    <a:pt x="72" y="17"/>
                  </a:lnTo>
                  <a:lnTo>
                    <a:pt x="72" y="17"/>
                  </a:lnTo>
                  <a:lnTo>
                    <a:pt x="75" y="19"/>
                  </a:lnTo>
                  <a:lnTo>
                    <a:pt x="77" y="21"/>
                  </a:lnTo>
                  <a:lnTo>
                    <a:pt x="77" y="21"/>
                  </a:lnTo>
                  <a:lnTo>
                    <a:pt x="79" y="25"/>
                  </a:lnTo>
                  <a:lnTo>
                    <a:pt x="79" y="28"/>
                  </a:lnTo>
                  <a:lnTo>
                    <a:pt x="79" y="28"/>
                  </a:lnTo>
                  <a:lnTo>
                    <a:pt x="76" y="32"/>
                  </a:lnTo>
                  <a:lnTo>
                    <a:pt x="73" y="33"/>
                  </a:lnTo>
                  <a:lnTo>
                    <a:pt x="23" y="59"/>
                  </a:lnTo>
                  <a:lnTo>
                    <a:pt x="23" y="59"/>
                  </a:lnTo>
                  <a:lnTo>
                    <a:pt x="23" y="60"/>
                  </a:lnTo>
                  <a:lnTo>
                    <a:pt x="23" y="63"/>
                  </a:lnTo>
                  <a:lnTo>
                    <a:pt x="23" y="63"/>
                  </a:lnTo>
                  <a:lnTo>
                    <a:pt x="25" y="63"/>
                  </a:lnTo>
                  <a:lnTo>
                    <a:pt x="25" y="63"/>
                  </a:lnTo>
                  <a:lnTo>
                    <a:pt x="26" y="63"/>
                  </a:lnTo>
                  <a:lnTo>
                    <a:pt x="76" y="38"/>
                  </a:lnTo>
                  <a:lnTo>
                    <a:pt x="76" y="38"/>
                  </a:lnTo>
                  <a:lnTo>
                    <a:pt x="80" y="35"/>
                  </a:lnTo>
                  <a:lnTo>
                    <a:pt x="83" y="29"/>
                  </a:lnTo>
                  <a:lnTo>
                    <a:pt x="83" y="29"/>
                  </a:lnTo>
                  <a:lnTo>
                    <a:pt x="83" y="24"/>
                  </a:lnTo>
                  <a:lnTo>
                    <a:pt x="81" y="20"/>
                  </a:lnTo>
                  <a:lnTo>
                    <a:pt x="81" y="20"/>
                  </a:lnTo>
                  <a:lnTo>
                    <a:pt x="79" y="16"/>
                  </a:lnTo>
                  <a:lnTo>
                    <a:pt x="73" y="13"/>
                  </a:lnTo>
                  <a:lnTo>
                    <a:pt x="73" y="13"/>
                  </a:lnTo>
                  <a:lnTo>
                    <a:pt x="69" y="13"/>
                  </a:lnTo>
                  <a:lnTo>
                    <a:pt x="69" y="13"/>
                  </a:lnTo>
                  <a:lnTo>
                    <a:pt x="67" y="13"/>
                  </a:lnTo>
                  <a:lnTo>
                    <a:pt x="63" y="15"/>
                  </a:lnTo>
                  <a:lnTo>
                    <a:pt x="10" y="42"/>
                  </a:lnTo>
                  <a:lnTo>
                    <a:pt x="10" y="42"/>
                  </a:lnTo>
                  <a:lnTo>
                    <a:pt x="4" y="46"/>
                  </a:lnTo>
                  <a:lnTo>
                    <a:pt x="0" y="52"/>
                  </a:lnTo>
                  <a:lnTo>
                    <a:pt x="0" y="59"/>
                  </a:lnTo>
                  <a:lnTo>
                    <a:pt x="2" y="66"/>
                  </a:lnTo>
                  <a:lnTo>
                    <a:pt x="2" y="66"/>
                  </a:lnTo>
                  <a:lnTo>
                    <a:pt x="4" y="70"/>
                  </a:lnTo>
                  <a:lnTo>
                    <a:pt x="9" y="73"/>
                  </a:lnTo>
                  <a:lnTo>
                    <a:pt x="14" y="75"/>
                  </a:lnTo>
                  <a:lnTo>
                    <a:pt x="18" y="75"/>
                  </a:lnTo>
                  <a:lnTo>
                    <a:pt x="18" y="75"/>
                  </a:lnTo>
                  <a:lnTo>
                    <a:pt x="23" y="74"/>
                  </a:lnTo>
                  <a:lnTo>
                    <a:pt x="23" y="74"/>
                  </a:lnTo>
                  <a:lnTo>
                    <a:pt x="27" y="73"/>
                  </a:lnTo>
                  <a:lnTo>
                    <a:pt x="87" y="43"/>
                  </a:lnTo>
                  <a:lnTo>
                    <a:pt x="87" y="43"/>
                  </a:lnTo>
                  <a:lnTo>
                    <a:pt x="91" y="40"/>
                  </a:lnTo>
                  <a:lnTo>
                    <a:pt x="94" y="36"/>
                  </a:lnTo>
                  <a:lnTo>
                    <a:pt x="96" y="33"/>
                  </a:lnTo>
                  <a:lnTo>
                    <a:pt x="99" y="29"/>
                  </a:lnTo>
                  <a:lnTo>
                    <a:pt x="99" y="29"/>
                  </a:lnTo>
                  <a:lnTo>
                    <a:pt x="99" y="24"/>
                  </a:lnTo>
                  <a:lnTo>
                    <a:pt x="100" y="20"/>
                  </a:lnTo>
                  <a:lnTo>
                    <a:pt x="99" y="16"/>
                  </a:lnTo>
                  <a:lnTo>
                    <a:pt x="98" y="12"/>
                  </a:lnTo>
                  <a:lnTo>
                    <a:pt x="98" y="12"/>
                  </a:lnTo>
                  <a:lnTo>
                    <a:pt x="95" y="8"/>
                  </a:lnTo>
                  <a:lnTo>
                    <a:pt x="91" y="5"/>
                  </a:lnTo>
                  <a:lnTo>
                    <a:pt x="88" y="2"/>
                  </a:lnTo>
                  <a:lnTo>
                    <a:pt x="84" y="1"/>
                  </a:lnTo>
                  <a:lnTo>
                    <a:pt x="84" y="1"/>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8" name="Freeform 220"/>
            <p:cNvSpPr>
              <a:spLocks/>
            </p:cNvSpPr>
            <p:nvPr/>
          </p:nvSpPr>
          <p:spPr bwMode="auto">
            <a:xfrm>
              <a:off x="6176963" y="3709988"/>
              <a:ext cx="158750" cy="117475"/>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69" name="Freeform 221"/>
            <p:cNvSpPr>
              <a:spLocks/>
            </p:cNvSpPr>
            <p:nvPr/>
          </p:nvSpPr>
          <p:spPr bwMode="auto">
            <a:xfrm>
              <a:off x="6176963" y="3709988"/>
              <a:ext cx="158750" cy="117475"/>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0" name="Freeform 222"/>
            <p:cNvSpPr>
              <a:spLocks/>
            </p:cNvSpPr>
            <p:nvPr/>
          </p:nvSpPr>
          <p:spPr bwMode="auto">
            <a:xfrm>
              <a:off x="6137276" y="3757613"/>
              <a:ext cx="158750" cy="119063"/>
            </a:xfrm>
            <a:custGeom>
              <a:avLst/>
              <a:gdLst>
                <a:gd name="T0" fmla="*/ 83 w 100"/>
                <a:gd name="T1" fmla="*/ 1 h 75"/>
                <a:gd name="T2" fmla="*/ 74 w 100"/>
                <a:gd name="T3" fmla="*/ 0 h 75"/>
                <a:gd name="T4" fmla="*/ 66 w 100"/>
                <a:gd name="T5" fmla="*/ 2 h 75"/>
                <a:gd name="T6" fmla="*/ 29 w 100"/>
                <a:gd name="T7" fmla="*/ 21 h 75"/>
                <a:gd name="T8" fmla="*/ 28 w 100"/>
                <a:gd name="T9" fmla="*/ 24 h 75"/>
                <a:gd name="T10" fmla="*/ 29 w 100"/>
                <a:gd name="T11" fmla="*/ 25 h 75"/>
                <a:gd name="T12" fmla="*/ 67 w 100"/>
                <a:gd name="T13" fmla="*/ 6 h 75"/>
                <a:gd name="T14" fmla="*/ 74 w 100"/>
                <a:gd name="T15" fmla="*/ 4 h 75"/>
                <a:gd name="T16" fmla="*/ 82 w 100"/>
                <a:gd name="T17" fmla="*/ 5 h 75"/>
                <a:gd name="T18" fmla="*/ 93 w 100"/>
                <a:gd name="T19" fmla="*/ 13 h 75"/>
                <a:gd name="T20" fmla="*/ 94 w 100"/>
                <a:gd name="T21" fmla="*/ 20 h 75"/>
                <a:gd name="T22" fmla="*/ 94 w 100"/>
                <a:gd name="T23" fmla="*/ 27 h 75"/>
                <a:gd name="T24" fmla="*/ 85 w 100"/>
                <a:gd name="T25" fmla="*/ 37 h 75"/>
                <a:gd name="T26" fmla="*/ 25 w 100"/>
                <a:gd name="T27" fmla="*/ 68 h 75"/>
                <a:gd name="T28" fmla="*/ 15 w 100"/>
                <a:gd name="T29" fmla="*/ 70 h 75"/>
                <a:gd name="T30" fmla="*/ 6 w 100"/>
                <a:gd name="T31" fmla="*/ 63 h 75"/>
                <a:gd name="T32" fmla="*/ 4 w 100"/>
                <a:gd name="T33" fmla="*/ 58 h 75"/>
                <a:gd name="T34" fmla="*/ 8 w 100"/>
                <a:gd name="T35" fmla="*/ 48 h 75"/>
                <a:gd name="T36" fmla="*/ 64 w 100"/>
                <a:gd name="T37" fmla="*/ 17 h 75"/>
                <a:gd name="T38" fmla="*/ 69 w 100"/>
                <a:gd name="T39" fmla="*/ 17 h 75"/>
                <a:gd name="T40" fmla="*/ 71 w 100"/>
                <a:gd name="T41" fmla="*/ 17 h 75"/>
                <a:gd name="T42" fmla="*/ 77 w 100"/>
                <a:gd name="T43" fmla="*/ 21 h 75"/>
                <a:gd name="T44" fmla="*/ 78 w 100"/>
                <a:gd name="T45" fmla="*/ 24 h 75"/>
                <a:gd name="T46" fmla="*/ 78 w 100"/>
                <a:gd name="T47" fmla="*/ 28 h 75"/>
                <a:gd name="T48" fmla="*/ 73 w 100"/>
                <a:gd name="T49" fmla="*/ 33 h 75"/>
                <a:gd name="T50" fmla="*/ 24 w 100"/>
                <a:gd name="T51" fmla="*/ 59 h 75"/>
                <a:gd name="T52" fmla="*/ 23 w 100"/>
                <a:gd name="T53" fmla="*/ 62 h 75"/>
                <a:gd name="T54" fmla="*/ 24 w 100"/>
                <a:gd name="T55" fmla="*/ 63 h 75"/>
                <a:gd name="T56" fmla="*/ 75 w 100"/>
                <a:gd name="T57" fmla="*/ 37 h 75"/>
                <a:gd name="T58" fmla="*/ 79 w 100"/>
                <a:gd name="T59" fmla="*/ 33 h 75"/>
                <a:gd name="T60" fmla="*/ 82 w 100"/>
                <a:gd name="T61" fmla="*/ 29 h 75"/>
                <a:gd name="T62" fmla="*/ 81 w 100"/>
                <a:gd name="T63" fmla="*/ 18 h 75"/>
                <a:gd name="T64" fmla="*/ 78 w 100"/>
                <a:gd name="T65" fmla="*/ 14 h 75"/>
                <a:gd name="T66" fmla="*/ 73 w 100"/>
                <a:gd name="T67" fmla="*/ 13 h 75"/>
                <a:gd name="T68" fmla="*/ 63 w 100"/>
                <a:gd name="T69" fmla="*/ 13 h 75"/>
                <a:gd name="T70" fmla="*/ 9 w 100"/>
                <a:gd name="T71" fmla="*/ 41 h 75"/>
                <a:gd name="T72" fmla="*/ 1 w 100"/>
                <a:gd name="T73" fmla="*/ 52 h 75"/>
                <a:gd name="T74" fmla="*/ 1 w 100"/>
                <a:gd name="T75" fmla="*/ 66 h 75"/>
                <a:gd name="T76" fmla="*/ 5 w 100"/>
                <a:gd name="T77" fmla="*/ 70 h 75"/>
                <a:gd name="T78" fmla="*/ 17 w 100"/>
                <a:gd name="T79" fmla="*/ 75 h 75"/>
                <a:gd name="T80" fmla="*/ 23 w 100"/>
                <a:gd name="T81" fmla="*/ 74 h 75"/>
                <a:gd name="T82" fmla="*/ 86 w 100"/>
                <a:gd name="T83" fmla="*/ 41 h 75"/>
                <a:gd name="T84" fmla="*/ 90 w 100"/>
                <a:gd name="T85" fmla="*/ 39 h 75"/>
                <a:gd name="T86" fmla="*/ 97 w 100"/>
                <a:gd name="T87" fmla="*/ 32 h 75"/>
                <a:gd name="T88" fmla="*/ 98 w 100"/>
                <a:gd name="T89" fmla="*/ 28 h 75"/>
                <a:gd name="T90" fmla="*/ 100 w 100"/>
                <a:gd name="T91" fmla="*/ 20 h 75"/>
                <a:gd name="T92" fmla="*/ 97 w 100"/>
                <a:gd name="T93" fmla="*/ 12 h 75"/>
                <a:gd name="T94" fmla="*/ 94 w 100"/>
                <a:gd name="T95" fmla="*/ 8 h 75"/>
                <a:gd name="T96" fmla="*/ 87 w 100"/>
                <a:gd name="T97" fmla="*/ 2 h 75"/>
                <a:gd name="T98" fmla="*/ 83 w 100"/>
                <a:gd name="T99" fmla="*/ 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75">
                  <a:moveTo>
                    <a:pt x="83" y="1"/>
                  </a:moveTo>
                  <a:lnTo>
                    <a:pt x="83" y="1"/>
                  </a:lnTo>
                  <a:lnTo>
                    <a:pt x="78" y="0"/>
                  </a:lnTo>
                  <a:lnTo>
                    <a:pt x="74" y="0"/>
                  </a:lnTo>
                  <a:lnTo>
                    <a:pt x="70" y="1"/>
                  </a:lnTo>
                  <a:lnTo>
                    <a:pt x="66" y="2"/>
                  </a:lnTo>
                  <a:lnTo>
                    <a:pt x="29" y="21"/>
                  </a:lnTo>
                  <a:lnTo>
                    <a:pt x="29" y="21"/>
                  </a:lnTo>
                  <a:lnTo>
                    <a:pt x="28" y="23"/>
                  </a:lnTo>
                  <a:lnTo>
                    <a:pt x="28" y="24"/>
                  </a:lnTo>
                  <a:lnTo>
                    <a:pt x="28" y="24"/>
                  </a:lnTo>
                  <a:lnTo>
                    <a:pt x="29" y="25"/>
                  </a:lnTo>
                  <a:lnTo>
                    <a:pt x="32" y="25"/>
                  </a:lnTo>
                  <a:lnTo>
                    <a:pt x="67" y="6"/>
                  </a:lnTo>
                  <a:lnTo>
                    <a:pt x="67" y="6"/>
                  </a:lnTo>
                  <a:lnTo>
                    <a:pt x="74" y="4"/>
                  </a:lnTo>
                  <a:lnTo>
                    <a:pt x="82" y="5"/>
                  </a:lnTo>
                  <a:lnTo>
                    <a:pt x="82" y="5"/>
                  </a:lnTo>
                  <a:lnTo>
                    <a:pt x="87" y="8"/>
                  </a:lnTo>
                  <a:lnTo>
                    <a:pt x="93" y="13"/>
                  </a:lnTo>
                  <a:lnTo>
                    <a:pt x="93" y="13"/>
                  </a:lnTo>
                  <a:lnTo>
                    <a:pt x="94" y="20"/>
                  </a:lnTo>
                  <a:lnTo>
                    <a:pt x="94" y="27"/>
                  </a:lnTo>
                  <a:lnTo>
                    <a:pt x="94" y="27"/>
                  </a:lnTo>
                  <a:lnTo>
                    <a:pt x="90" y="33"/>
                  </a:lnTo>
                  <a:lnTo>
                    <a:pt x="85" y="37"/>
                  </a:lnTo>
                  <a:lnTo>
                    <a:pt x="25" y="68"/>
                  </a:lnTo>
                  <a:lnTo>
                    <a:pt x="25" y="68"/>
                  </a:lnTo>
                  <a:lnTo>
                    <a:pt x="20" y="70"/>
                  </a:lnTo>
                  <a:lnTo>
                    <a:pt x="15" y="70"/>
                  </a:lnTo>
                  <a:lnTo>
                    <a:pt x="9" y="67"/>
                  </a:lnTo>
                  <a:lnTo>
                    <a:pt x="6" y="63"/>
                  </a:lnTo>
                  <a:lnTo>
                    <a:pt x="6" y="63"/>
                  </a:lnTo>
                  <a:lnTo>
                    <a:pt x="4" y="58"/>
                  </a:lnTo>
                  <a:lnTo>
                    <a:pt x="5" y="52"/>
                  </a:lnTo>
                  <a:lnTo>
                    <a:pt x="8" y="48"/>
                  </a:lnTo>
                  <a:lnTo>
                    <a:pt x="12" y="45"/>
                  </a:lnTo>
                  <a:lnTo>
                    <a:pt x="64" y="17"/>
                  </a:lnTo>
                  <a:lnTo>
                    <a:pt x="64" y="17"/>
                  </a:lnTo>
                  <a:lnTo>
                    <a:pt x="69" y="17"/>
                  </a:lnTo>
                  <a:lnTo>
                    <a:pt x="71" y="17"/>
                  </a:lnTo>
                  <a:lnTo>
                    <a:pt x="71" y="17"/>
                  </a:lnTo>
                  <a:lnTo>
                    <a:pt x="75" y="18"/>
                  </a:lnTo>
                  <a:lnTo>
                    <a:pt x="77" y="21"/>
                  </a:lnTo>
                  <a:lnTo>
                    <a:pt x="77" y="21"/>
                  </a:lnTo>
                  <a:lnTo>
                    <a:pt x="78" y="24"/>
                  </a:lnTo>
                  <a:lnTo>
                    <a:pt x="78" y="28"/>
                  </a:lnTo>
                  <a:lnTo>
                    <a:pt x="78" y="28"/>
                  </a:lnTo>
                  <a:lnTo>
                    <a:pt x="75" y="31"/>
                  </a:lnTo>
                  <a:lnTo>
                    <a:pt x="73" y="33"/>
                  </a:lnTo>
                  <a:lnTo>
                    <a:pt x="24" y="59"/>
                  </a:lnTo>
                  <a:lnTo>
                    <a:pt x="24" y="59"/>
                  </a:lnTo>
                  <a:lnTo>
                    <a:pt x="23" y="60"/>
                  </a:lnTo>
                  <a:lnTo>
                    <a:pt x="23" y="62"/>
                  </a:lnTo>
                  <a:lnTo>
                    <a:pt x="23" y="62"/>
                  </a:lnTo>
                  <a:lnTo>
                    <a:pt x="24" y="63"/>
                  </a:lnTo>
                  <a:lnTo>
                    <a:pt x="25" y="63"/>
                  </a:lnTo>
                  <a:lnTo>
                    <a:pt x="75" y="37"/>
                  </a:lnTo>
                  <a:lnTo>
                    <a:pt x="75" y="37"/>
                  </a:lnTo>
                  <a:lnTo>
                    <a:pt x="79" y="33"/>
                  </a:lnTo>
                  <a:lnTo>
                    <a:pt x="82" y="29"/>
                  </a:lnTo>
                  <a:lnTo>
                    <a:pt x="82" y="29"/>
                  </a:lnTo>
                  <a:lnTo>
                    <a:pt x="83" y="24"/>
                  </a:lnTo>
                  <a:lnTo>
                    <a:pt x="81" y="18"/>
                  </a:lnTo>
                  <a:lnTo>
                    <a:pt x="81" y="18"/>
                  </a:lnTo>
                  <a:lnTo>
                    <a:pt x="78" y="14"/>
                  </a:lnTo>
                  <a:lnTo>
                    <a:pt x="73" y="13"/>
                  </a:lnTo>
                  <a:lnTo>
                    <a:pt x="73" y="13"/>
                  </a:lnTo>
                  <a:lnTo>
                    <a:pt x="67" y="12"/>
                  </a:lnTo>
                  <a:lnTo>
                    <a:pt x="63" y="13"/>
                  </a:lnTo>
                  <a:lnTo>
                    <a:pt x="9" y="41"/>
                  </a:lnTo>
                  <a:lnTo>
                    <a:pt x="9" y="41"/>
                  </a:lnTo>
                  <a:lnTo>
                    <a:pt x="4" y="45"/>
                  </a:lnTo>
                  <a:lnTo>
                    <a:pt x="1" y="52"/>
                  </a:lnTo>
                  <a:lnTo>
                    <a:pt x="0" y="59"/>
                  </a:lnTo>
                  <a:lnTo>
                    <a:pt x="1" y="66"/>
                  </a:lnTo>
                  <a:lnTo>
                    <a:pt x="1" y="66"/>
                  </a:lnTo>
                  <a:lnTo>
                    <a:pt x="5" y="70"/>
                  </a:lnTo>
                  <a:lnTo>
                    <a:pt x="10" y="74"/>
                  </a:lnTo>
                  <a:lnTo>
                    <a:pt x="17" y="75"/>
                  </a:lnTo>
                  <a:lnTo>
                    <a:pt x="23" y="74"/>
                  </a:lnTo>
                  <a:lnTo>
                    <a:pt x="23" y="74"/>
                  </a:lnTo>
                  <a:lnTo>
                    <a:pt x="27" y="72"/>
                  </a:lnTo>
                  <a:lnTo>
                    <a:pt x="86" y="41"/>
                  </a:lnTo>
                  <a:lnTo>
                    <a:pt x="86" y="41"/>
                  </a:lnTo>
                  <a:lnTo>
                    <a:pt x="90" y="39"/>
                  </a:lnTo>
                  <a:lnTo>
                    <a:pt x="94" y="36"/>
                  </a:lnTo>
                  <a:lnTo>
                    <a:pt x="97" y="32"/>
                  </a:lnTo>
                  <a:lnTo>
                    <a:pt x="98" y="28"/>
                  </a:lnTo>
                  <a:lnTo>
                    <a:pt x="98" y="28"/>
                  </a:lnTo>
                  <a:lnTo>
                    <a:pt x="100" y="24"/>
                  </a:lnTo>
                  <a:lnTo>
                    <a:pt x="100" y="20"/>
                  </a:lnTo>
                  <a:lnTo>
                    <a:pt x="98" y="16"/>
                  </a:lnTo>
                  <a:lnTo>
                    <a:pt x="97" y="12"/>
                  </a:lnTo>
                  <a:lnTo>
                    <a:pt x="97" y="12"/>
                  </a:lnTo>
                  <a:lnTo>
                    <a:pt x="94" y="8"/>
                  </a:lnTo>
                  <a:lnTo>
                    <a:pt x="91" y="5"/>
                  </a:lnTo>
                  <a:lnTo>
                    <a:pt x="87" y="2"/>
                  </a:lnTo>
                  <a:lnTo>
                    <a:pt x="83" y="1"/>
                  </a:lnTo>
                  <a:lnTo>
                    <a:pt x="83" y="1"/>
                  </a:lnTo>
                  <a:close/>
                </a:path>
              </a:pathLst>
            </a:custGeom>
            <a:solidFill>
              <a:srgbClr val="EAA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1" name="Freeform 223"/>
            <p:cNvSpPr>
              <a:spLocks/>
            </p:cNvSpPr>
            <p:nvPr/>
          </p:nvSpPr>
          <p:spPr bwMode="auto">
            <a:xfrm>
              <a:off x="6124576" y="3648075"/>
              <a:ext cx="157163" cy="115888"/>
            </a:xfrm>
            <a:custGeom>
              <a:avLst/>
              <a:gdLst>
                <a:gd name="T0" fmla="*/ 85 w 99"/>
                <a:gd name="T1" fmla="*/ 0 h 73"/>
                <a:gd name="T2" fmla="*/ 75 w 99"/>
                <a:gd name="T3" fmla="*/ 0 h 73"/>
                <a:gd name="T4" fmla="*/ 67 w 99"/>
                <a:gd name="T5" fmla="*/ 1 h 73"/>
                <a:gd name="T6" fmla="*/ 31 w 99"/>
                <a:gd name="T7" fmla="*/ 19 h 73"/>
                <a:gd name="T8" fmla="*/ 29 w 99"/>
                <a:gd name="T9" fmla="*/ 23 h 73"/>
                <a:gd name="T10" fmla="*/ 31 w 99"/>
                <a:gd name="T11" fmla="*/ 24 h 73"/>
                <a:gd name="T12" fmla="*/ 68 w 99"/>
                <a:gd name="T13" fmla="*/ 5 h 73"/>
                <a:gd name="T14" fmla="*/ 75 w 99"/>
                <a:gd name="T15" fmla="*/ 4 h 73"/>
                <a:gd name="T16" fmla="*/ 83 w 99"/>
                <a:gd name="T17" fmla="*/ 5 h 73"/>
                <a:gd name="T18" fmla="*/ 94 w 99"/>
                <a:gd name="T19" fmla="*/ 13 h 73"/>
                <a:gd name="T20" fmla="*/ 95 w 99"/>
                <a:gd name="T21" fmla="*/ 20 h 73"/>
                <a:gd name="T22" fmla="*/ 94 w 99"/>
                <a:gd name="T23" fmla="*/ 27 h 73"/>
                <a:gd name="T24" fmla="*/ 85 w 99"/>
                <a:gd name="T25" fmla="*/ 38 h 73"/>
                <a:gd name="T26" fmla="*/ 24 w 99"/>
                <a:gd name="T27" fmla="*/ 67 h 73"/>
                <a:gd name="T28" fmla="*/ 13 w 99"/>
                <a:gd name="T29" fmla="*/ 67 h 73"/>
                <a:gd name="T30" fmla="*/ 5 w 99"/>
                <a:gd name="T31" fmla="*/ 60 h 73"/>
                <a:gd name="T32" fmla="*/ 4 w 99"/>
                <a:gd name="T33" fmla="*/ 56 h 73"/>
                <a:gd name="T34" fmla="*/ 8 w 99"/>
                <a:gd name="T35" fmla="*/ 46 h 73"/>
                <a:gd name="T36" fmla="*/ 66 w 99"/>
                <a:gd name="T37" fmla="*/ 17 h 73"/>
                <a:gd name="T38" fmla="*/ 68 w 99"/>
                <a:gd name="T39" fmla="*/ 16 h 73"/>
                <a:gd name="T40" fmla="*/ 72 w 99"/>
                <a:gd name="T41" fmla="*/ 16 h 73"/>
                <a:gd name="T42" fmla="*/ 78 w 99"/>
                <a:gd name="T43" fmla="*/ 21 h 73"/>
                <a:gd name="T44" fmla="*/ 79 w 99"/>
                <a:gd name="T45" fmla="*/ 24 h 73"/>
                <a:gd name="T46" fmla="*/ 78 w 99"/>
                <a:gd name="T47" fmla="*/ 28 h 73"/>
                <a:gd name="T48" fmla="*/ 74 w 99"/>
                <a:gd name="T49" fmla="*/ 33 h 73"/>
                <a:gd name="T50" fmla="*/ 24 w 99"/>
                <a:gd name="T51" fmla="*/ 58 h 73"/>
                <a:gd name="T52" fmla="*/ 23 w 99"/>
                <a:gd name="T53" fmla="*/ 60 h 73"/>
                <a:gd name="T54" fmla="*/ 24 w 99"/>
                <a:gd name="T55" fmla="*/ 62 h 73"/>
                <a:gd name="T56" fmla="*/ 75 w 99"/>
                <a:gd name="T57" fmla="*/ 38 h 73"/>
                <a:gd name="T58" fmla="*/ 81 w 99"/>
                <a:gd name="T59" fmla="*/ 33 h 73"/>
                <a:gd name="T60" fmla="*/ 83 w 99"/>
                <a:gd name="T61" fmla="*/ 29 h 73"/>
                <a:gd name="T62" fmla="*/ 82 w 99"/>
                <a:gd name="T63" fmla="*/ 19 h 73"/>
                <a:gd name="T64" fmla="*/ 79 w 99"/>
                <a:gd name="T65" fmla="*/ 15 h 73"/>
                <a:gd name="T66" fmla="*/ 74 w 99"/>
                <a:gd name="T67" fmla="*/ 12 h 73"/>
                <a:gd name="T68" fmla="*/ 63 w 99"/>
                <a:gd name="T69" fmla="*/ 13 h 73"/>
                <a:gd name="T70" fmla="*/ 10 w 99"/>
                <a:gd name="T71" fmla="*/ 39 h 73"/>
                <a:gd name="T72" fmla="*/ 1 w 99"/>
                <a:gd name="T73" fmla="*/ 50 h 73"/>
                <a:gd name="T74" fmla="*/ 1 w 99"/>
                <a:gd name="T75" fmla="*/ 63 h 73"/>
                <a:gd name="T76" fmla="*/ 5 w 99"/>
                <a:gd name="T77" fmla="*/ 69 h 73"/>
                <a:gd name="T78" fmla="*/ 16 w 99"/>
                <a:gd name="T79" fmla="*/ 73 h 73"/>
                <a:gd name="T80" fmla="*/ 23 w 99"/>
                <a:gd name="T81" fmla="*/ 73 h 73"/>
                <a:gd name="T82" fmla="*/ 87 w 99"/>
                <a:gd name="T83" fmla="*/ 42 h 73"/>
                <a:gd name="T84" fmla="*/ 91 w 99"/>
                <a:gd name="T85" fmla="*/ 39 h 73"/>
                <a:gd name="T86" fmla="*/ 97 w 99"/>
                <a:gd name="T87" fmla="*/ 32 h 73"/>
                <a:gd name="T88" fmla="*/ 98 w 99"/>
                <a:gd name="T89" fmla="*/ 28 h 73"/>
                <a:gd name="T90" fmla="*/ 99 w 99"/>
                <a:gd name="T91" fmla="*/ 20 h 73"/>
                <a:gd name="T92" fmla="*/ 98 w 99"/>
                <a:gd name="T93" fmla="*/ 12 h 73"/>
                <a:gd name="T94" fmla="*/ 95 w 99"/>
                <a:gd name="T95" fmla="*/ 8 h 73"/>
                <a:gd name="T96" fmla="*/ 89 w 99"/>
                <a:gd name="T97" fmla="*/ 2 h 73"/>
                <a:gd name="T98" fmla="*/ 85 w 99"/>
                <a:gd name="T99"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9" h="73">
                  <a:moveTo>
                    <a:pt x="85" y="0"/>
                  </a:moveTo>
                  <a:lnTo>
                    <a:pt x="85" y="0"/>
                  </a:lnTo>
                  <a:lnTo>
                    <a:pt x="79" y="0"/>
                  </a:lnTo>
                  <a:lnTo>
                    <a:pt x="75" y="0"/>
                  </a:lnTo>
                  <a:lnTo>
                    <a:pt x="71" y="0"/>
                  </a:lnTo>
                  <a:lnTo>
                    <a:pt x="67" y="1"/>
                  </a:lnTo>
                  <a:lnTo>
                    <a:pt x="31" y="19"/>
                  </a:lnTo>
                  <a:lnTo>
                    <a:pt x="31" y="19"/>
                  </a:lnTo>
                  <a:lnTo>
                    <a:pt x="29" y="20"/>
                  </a:lnTo>
                  <a:lnTo>
                    <a:pt x="29" y="23"/>
                  </a:lnTo>
                  <a:lnTo>
                    <a:pt x="29" y="23"/>
                  </a:lnTo>
                  <a:lnTo>
                    <a:pt x="31" y="24"/>
                  </a:lnTo>
                  <a:lnTo>
                    <a:pt x="32" y="23"/>
                  </a:lnTo>
                  <a:lnTo>
                    <a:pt x="68" y="5"/>
                  </a:lnTo>
                  <a:lnTo>
                    <a:pt x="68" y="5"/>
                  </a:lnTo>
                  <a:lnTo>
                    <a:pt x="75" y="4"/>
                  </a:lnTo>
                  <a:lnTo>
                    <a:pt x="83" y="5"/>
                  </a:lnTo>
                  <a:lnTo>
                    <a:pt x="83" y="5"/>
                  </a:lnTo>
                  <a:lnTo>
                    <a:pt x="89" y="8"/>
                  </a:lnTo>
                  <a:lnTo>
                    <a:pt x="94" y="13"/>
                  </a:lnTo>
                  <a:lnTo>
                    <a:pt x="94" y="13"/>
                  </a:lnTo>
                  <a:lnTo>
                    <a:pt x="95" y="20"/>
                  </a:lnTo>
                  <a:lnTo>
                    <a:pt x="94" y="27"/>
                  </a:lnTo>
                  <a:lnTo>
                    <a:pt x="94" y="27"/>
                  </a:lnTo>
                  <a:lnTo>
                    <a:pt x="90" y="33"/>
                  </a:lnTo>
                  <a:lnTo>
                    <a:pt x="85" y="38"/>
                  </a:lnTo>
                  <a:lnTo>
                    <a:pt x="24" y="67"/>
                  </a:lnTo>
                  <a:lnTo>
                    <a:pt x="24" y="67"/>
                  </a:lnTo>
                  <a:lnTo>
                    <a:pt x="18" y="69"/>
                  </a:lnTo>
                  <a:lnTo>
                    <a:pt x="13" y="67"/>
                  </a:lnTo>
                  <a:lnTo>
                    <a:pt x="9" y="65"/>
                  </a:lnTo>
                  <a:lnTo>
                    <a:pt x="5" y="60"/>
                  </a:lnTo>
                  <a:lnTo>
                    <a:pt x="5" y="60"/>
                  </a:lnTo>
                  <a:lnTo>
                    <a:pt x="4" y="56"/>
                  </a:lnTo>
                  <a:lnTo>
                    <a:pt x="5" y="51"/>
                  </a:lnTo>
                  <a:lnTo>
                    <a:pt x="8" y="46"/>
                  </a:lnTo>
                  <a:lnTo>
                    <a:pt x="12" y="43"/>
                  </a:lnTo>
                  <a:lnTo>
                    <a:pt x="66" y="17"/>
                  </a:lnTo>
                  <a:lnTo>
                    <a:pt x="66" y="17"/>
                  </a:lnTo>
                  <a:lnTo>
                    <a:pt x="68" y="16"/>
                  </a:lnTo>
                  <a:lnTo>
                    <a:pt x="72" y="16"/>
                  </a:lnTo>
                  <a:lnTo>
                    <a:pt x="72" y="16"/>
                  </a:lnTo>
                  <a:lnTo>
                    <a:pt x="75" y="19"/>
                  </a:lnTo>
                  <a:lnTo>
                    <a:pt x="78" y="21"/>
                  </a:lnTo>
                  <a:lnTo>
                    <a:pt x="78" y="21"/>
                  </a:lnTo>
                  <a:lnTo>
                    <a:pt x="79" y="24"/>
                  </a:lnTo>
                  <a:lnTo>
                    <a:pt x="78" y="28"/>
                  </a:lnTo>
                  <a:lnTo>
                    <a:pt x="78" y="28"/>
                  </a:lnTo>
                  <a:lnTo>
                    <a:pt x="77" y="31"/>
                  </a:lnTo>
                  <a:lnTo>
                    <a:pt x="74" y="33"/>
                  </a:lnTo>
                  <a:lnTo>
                    <a:pt x="24" y="58"/>
                  </a:lnTo>
                  <a:lnTo>
                    <a:pt x="24" y="58"/>
                  </a:lnTo>
                  <a:lnTo>
                    <a:pt x="23" y="59"/>
                  </a:lnTo>
                  <a:lnTo>
                    <a:pt x="23" y="60"/>
                  </a:lnTo>
                  <a:lnTo>
                    <a:pt x="23" y="60"/>
                  </a:lnTo>
                  <a:lnTo>
                    <a:pt x="24" y="62"/>
                  </a:lnTo>
                  <a:lnTo>
                    <a:pt x="25" y="62"/>
                  </a:lnTo>
                  <a:lnTo>
                    <a:pt x="75" y="38"/>
                  </a:lnTo>
                  <a:lnTo>
                    <a:pt x="75" y="38"/>
                  </a:lnTo>
                  <a:lnTo>
                    <a:pt x="81" y="33"/>
                  </a:lnTo>
                  <a:lnTo>
                    <a:pt x="83" y="29"/>
                  </a:lnTo>
                  <a:lnTo>
                    <a:pt x="83" y="29"/>
                  </a:lnTo>
                  <a:lnTo>
                    <a:pt x="83" y="24"/>
                  </a:lnTo>
                  <a:lnTo>
                    <a:pt x="82" y="19"/>
                  </a:lnTo>
                  <a:lnTo>
                    <a:pt x="82" y="19"/>
                  </a:lnTo>
                  <a:lnTo>
                    <a:pt x="79" y="15"/>
                  </a:lnTo>
                  <a:lnTo>
                    <a:pt x="74" y="12"/>
                  </a:lnTo>
                  <a:lnTo>
                    <a:pt x="74" y="12"/>
                  </a:lnTo>
                  <a:lnTo>
                    <a:pt x="68" y="12"/>
                  </a:lnTo>
                  <a:lnTo>
                    <a:pt x="63" y="13"/>
                  </a:lnTo>
                  <a:lnTo>
                    <a:pt x="10" y="39"/>
                  </a:lnTo>
                  <a:lnTo>
                    <a:pt x="10" y="39"/>
                  </a:lnTo>
                  <a:lnTo>
                    <a:pt x="4" y="43"/>
                  </a:lnTo>
                  <a:lnTo>
                    <a:pt x="1" y="50"/>
                  </a:lnTo>
                  <a:lnTo>
                    <a:pt x="0" y="56"/>
                  </a:lnTo>
                  <a:lnTo>
                    <a:pt x="1" y="63"/>
                  </a:lnTo>
                  <a:lnTo>
                    <a:pt x="1" y="63"/>
                  </a:lnTo>
                  <a:lnTo>
                    <a:pt x="5" y="69"/>
                  </a:lnTo>
                  <a:lnTo>
                    <a:pt x="10" y="71"/>
                  </a:lnTo>
                  <a:lnTo>
                    <a:pt x="16" y="73"/>
                  </a:lnTo>
                  <a:lnTo>
                    <a:pt x="23" y="73"/>
                  </a:lnTo>
                  <a:lnTo>
                    <a:pt x="23" y="73"/>
                  </a:lnTo>
                  <a:lnTo>
                    <a:pt x="27" y="71"/>
                  </a:lnTo>
                  <a:lnTo>
                    <a:pt x="87" y="42"/>
                  </a:lnTo>
                  <a:lnTo>
                    <a:pt x="87" y="42"/>
                  </a:lnTo>
                  <a:lnTo>
                    <a:pt x="91" y="39"/>
                  </a:lnTo>
                  <a:lnTo>
                    <a:pt x="94" y="36"/>
                  </a:lnTo>
                  <a:lnTo>
                    <a:pt x="97" y="32"/>
                  </a:lnTo>
                  <a:lnTo>
                    <a:pt x="98" y="28"/>
                  </a:lnTo>
                  <a:lnTo>
                    <a:pt x="98" y="28"/>
                  </a:lnTo>
                  <a:lnTo>
                    <a:pt x="99" y="24"/>
                  </a:lnTo>
                  <a:lnTo>
                    <a:pt x="99" y="20"/>
                  </a:lnTo>
                  <a:lnTo>
                    <a:pt x="99" y="16"/>
                  </a:lnTo>
                  <a:lnTo>
                    <a:pt x="98" y="12"/>
                  </a:lnTo>
                  <a:lnTo>
                    <a:pt x="98" y="12"/>
                  </a:lnTo>
                  <a:lnTo>
                    <a:pt x="95" y="8"/>
                  </a:lnTo>
                  <a:lnTo>
                    <a:pt x="93" y="5"/>
                  </a:lnTo>
                  <a:lnTo>
                    <a:pt x="89" y="2"/>
                  </a:lnTo>
                  <a:lnTo>
                    <a:pt x="85" y="0"/>
                  </a:lnTo>
                  <a:lnTo>
                    <a:pt x="85" y="0"/>
                  </a:lnTo>
                  <a:close/>
                </a:path>
              </a:pathLst>
            </a:custGeom>
            <a:solidFill>
              <a:srgbClr val="DE56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2" name="Freeform 224"/>
            <p:cNvSpPr>
              <a:spLocks noEditPoints="1"/>
            </p:cNvSpPr>
            <p:nvPr/>
          </p:nvSpPr>
          <p:spPr bwMode="auto">
            <a:xfrm>
              <a:off x="5721351" y="3711575"/>
              <a:ext cx="552450" cy="996950"/>
            </a:xfrm>
            <a:custGeom>
              <a:avLst/>
              <a:gdLst>
                <a:gd name="T0" fmla="*/ 325 w 348"/>
                <a:gd name="T1" fmla="*/ 423 h 628"/>
                <a:gd name="T2" fmla="*/ 308 w 348"/>
                <a:gd name="T3" fmla="*/ 423 h 628"/>
                <a:gd name="T4" fmla="*/ 308 w 348"/>
                <a:gd name="T5" fmla="*/ 423 h 628"/>
                <a:gd name="T6" fmla="*/ 290 w 348"/>
                <a:gd name="T7" fmla="*/ 424 h 628"/>
                <a:gd name="T8" fmla="*/ 304 w 348"/>
                <a:gd name="T9" fmla="*/ 454 h 628"/>
                <a:gd name="T10" fmla="*/ 0 w 348"/>
                <a:gd name="T11" fmla="*/ 596 h 628"/>
                <a:gd name="T12" fmla="*/ 15 w 348"/>
                <a:gd name="T13" fmla="*/ 628 h 628"/>
                <a:gd name="T14" fmla="*/ 348 w 348"/>
                <a:gd name="T15" fmla="*/ 473 h 628"/>
                <a:gd name="T16" fmla="*/ 325 w 348"/>
                <a:gd name="T17" fmla="*/ 423 h 628"/>
                <a:gd name="T18" fmla="*/ 294 w 348"/>
                <a:gd name="T19" fmla="*/ 357 h 628"/>
                <a:gd name="T20" fmla="*/ 259 w 348"/>
                <a:gd name="T21" fmla="*/ 357 h 628"/>
                <a:gd name="T22" fmla="*/ 268 w 348"/>
                <a:gd name="T23" fmla="*/ 378 h 628"/>
                <a:gd name="T24" fmla="*/ 305 w 348"/>
                <a:gd name="T25" fmla="*/ 377 h 628"/>
                <a:gd name="T26" fmla="*/ 294 w 348"/>
                <a:gd name="T27" fmla="*/ 357 h 628"/>
                <a:gd name="T28" fmla="*/ 232 w 348"/>
                <a:gd name="T29" fmla="*/ 299 h 628"/>
                <a:gd name="T30" fmla="*/ 245 w 348"/>
                <a:gd name="T31" fmla="*/ 330 h 628"/>
                <a:gd name="T32" fmla="*/ 282 w 348"/>
                <a:gd name="T33" fmla="*/ 328 h 628"/>
                <a:gd name="T34" fmla="*/ 268 w 348"/>
                <a:gd name="T35" fmla="*/ 301 h 628"/>
                <a:gd name="T36" fmla="*/ 250 w 348"/>
                <a:gd name="T37" fmla="*/ 301 h 628"/>
                <a:gd name="T38" fmla="*/ 250 w 348"/>
                <a:gd name="T39" fmla="*/ 301 h 628"/>
                <a:gd name="T40" fmla="*/ 250 w 348"/>
                <a:gd name="T41" fmla="*/ 301 h 628"/>
                <a:gd name="T42" fmla="*/ 250 w 348"/>
                <a:gd name="T43" fmla="*/ 301 h 628"/>
                <a:gd name="T44" fmla="*/ 245 w 348"/>
                <a:gd name="T45" fmla="*/ 301 h 628"/>
                <a:gd name="T46" fmla="*/ 243 w 348"/>
                <a:gd name="T47" fmla="*/ 299 h 628"/>
                <a:gd name="T48" fmla="*/ 235 w 348"/>
                <a:gd name="T49" fmla="*/ 300 h 628"/>
                <a:gd name="T50" fmla="*/ 235 w 348"/>
                <a:gd name="T51" fmla="*/ 300 h 628"/>
                <a:gd name="T52" fmla="*/ 235 w 348"/>
                <a:gd name="T53" fmla="*/ 300 h 628"/>
                <a:gd name="T54" fmla="*/ 235 w 348"/>
                <a:gd name="T55" fmla="*/ 300 h 628"/>
                <a:gd name="T56" fmla="*/ 232 w 348"/>
                <a:gd name="T57" fmla="*/ 299 h 628"/>
                <a:gd name="T58" fmla="*/ 129 w 348"/>
                <a:gd name="T59" fmla="*/ 0 h 628"/>
                <a:gd name="T60" fmla="*/ 100 w 348"/>
                <a:gd name="T61" fmla="*/ 15 h 628"/>
                <a:gd name="T62" fmla="*/ 224 w 348"/>
                <a:gd name="T63" fmla="*/ 282 h 628"/>
                <a:gd name="T64" fmla="*/ 224 w 348"/>
                <a:gd name="T65" fmla="*/ 282 h 628"/>
                <a:gd name="T66" fmla="*/ 229 w 348"/>
                <a:gd name="T67" fmla="*/ 280 h 628"/>
                <a:gd name="T68" fmla="*/ 235 w 348"/>
                <a:gd name="T69" fmla="*/ 278 h 628"/>
                <a:gd name="T70" fmla="*/ 241 w 348"/>
                <a:gd name="T71" fmla="*/ 278 h 628"/>
                <a:gd name="T72" fmla="*/ 241 w 348"/>
                <a:gd name="T73" fmla="*/ 278 h 628"/>
                <a:gd name="T74" fmla="*/ 245 w 348"/>
                <a:gd name="T75" fmla="*/ 277 h 628"/>
                <a:gd name="T76" fmla="*/ 250 w 348"/>
                <a:gd name="T77" fmla="*/ 276 h 628"/>
                <a:gd name="T78" fmla="*/ 256 w 348"/>
                <a:gd name="T79" fmla="*/ 276 h 628"/>
                <a:gd name="T80" fmla="*/ 129 w 348"/>
                <a:gd name="T81"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8" h="628">
                  <a:moveTo>
                    <a:pt x="325" y="423"/>
                  </a:moveTo>
                  <a:lnTo>
                    <a:pt x="308" y="423"/>
                  </a:lnTo>
                  <a:lnTo>
                    <a:pt x="308" y="423"/>
                  </a:lnTo>
                  <a:lnTo>
                    <a:pt x="290" y="424"/>
                  </a:lnTo>
                  <a:lnTo>
                    <a:pt x="304" y="454"/>
                  </a:lnTo>
                  <a:lnTo>
                    <a:pt x="0" y="596"/>
                  </a:lnTo>
                  <a:lnTo>
                    <a:pt x="15" y="628"/>
                  </a:lnTo>
                  <a:lnTo>
                    <a:pt x="348" y="473"/>
                  </a:lnTo>
                  <a:lnTo>
                    <a:pt x="325" y="423"/>
                  </a:lnTo>
                  <a:close/>
                  <a:moveTo>
                    <a:pt x="294" y="357"/>
                  </a:moveTo>
                  <a:lnTo>
                    <a:pt x="259" y="357"/>
                  </a:lnTo>
                  <a:lnTo>
                    <a:pt x="268" y="378"/>
                  </a:lnTo>
                  <a:lnTo>
                    <a:pt x="305" y="377"/>
                  </a:lnTo>
                  <a:lnTo>
                    <a:pt x="294" y="357"/>
                  </a:lnTo>
                  <a:close/>
                  <a:moveTo>
                    <a:pt x="232" y="299"/>
                  </a:moveTo>
                  <a:lnTo>
                    <a:pt x="245" y="330"/>
                  </a:lnTo>
                  <a:lnTo>
                    <a:pt x="282" y="328"/>
                  </a:lnTo>
                  <a:lnTo>
                    <a:pt x="268" y="301"/>
                  </a:lnTo>
                  <a:lnTo>
                    <a:pt x="250" y="301"/>
                  </a:lnTo>
                  <a:lnTo>
                    <a:pt x="250" y="301"/>
                  </a:lnTo>
                  <a:lnTo>
                    <a:pt x="250" y="301"/>
                  </a:lnTo>
                  <a:lnTo>
                    <a:pt x="250" y="301"/>
                  </a:lnTo>
                  <a:lnTo>
                    <a:pt x="245" y="301"/>
                  </a:lnTo>
                  <a:lnTo>
                    <a:pt x="243" y="299"/>
                  </a:lnTo>
                  <a:lnTo>
                    <a:pt x="235" y="300"/>
                  </a:lnTo>
                  <a:lnTo>
                    <a:pt x="235" y="300"/>
                  </a:lnTo>
                  <a:lnTo>
                    <a:pt x="235" y="300"/>
                  </a:lnTo>
                  <a:lnTo>
                    <a:pt x="235" y="300"/>
                  </a:lnTo>
                  <a:lnTo>
                    <a:pt x="232" y="299"/>
                  </a:lnTo>
                  <a:close/>
                  <a:moveTo>
                    <a:pt x="129" y="0"/>
                  </a:moveTo>
                  <a:lnTo>
                    <a:pt x="100" y="15"/>
                  </a:lnTo>
                  <a:lnTo>
                    <a:pt x="224" y="282"/>
                  </a:lnTo>
                  <a:lnTo>
                    <a:pt x="224" y="282"/>
                  </a:lnTo>
                  <a:lnTo>
                    <a:pt x="229" y="280"/>
                  </a:lnTo>
                  <a:lnTo>
                    <a:pt x="235" y="278"/>
                  </a:lnTo>
                  <a:lnTo>
                    <a:pt x="241" y="278"/>
                  </a:lnTo>
                  <a:lnTo>
                    <a:pt x="241" y="278"/>
                  </a:lnTo>
                  <a:lnTo>
                    <a:pt x="245" y="277"/>
                  </a:lnTo>
                  <a:lnTo>
                    <a:pt x="250" y="276"/>
                  </a:lnTo>
                  <a:lnTo>
                    <a:pt x="256" y="276"/>
                  </a:lnTo>
                  <a:lnTo>
                    <a:pt x="129"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3" name="Freeform 225"/>
            <p:cNvSpPr>
              <a:spLocks/>
            </p:cNvSpPr>
            <p:nvPr/>
          </p:nvSpPr>
          <p:spPr bwMode="auto">
            <a:xfrm>
              <a:off x="5721351" y="4383088"/>
              <a:ext cx="552450" cy="325438"/>
            </a:xfrm>
            <a:custGeom>
              <a:avLst/>
              <a:gdLst>
                <a:gd name="T0" fmla="*/ 325 w 348"/>
                <a:gd name="T1" fmla="*/ 0 h 205"/>
                <a:gd name="T2" fmla="*/ 308 w 348"/>
                <a:gd name="T3" fmla="*/ 0 h 205"/>
                <a:gd name="T4" fmla="*/ 308 w 348"/>
                <a:gd name="T5" fmla="*/ 0 h 205"/>
                <a:gd name="T6" fmla="*/ 290 w 348"/>
                <a:gd name="T7" fmla="*/ 1 h 205"/>
                <a:gd name="T8" fmla="*/ 304 w 348"/>
                <a:gd name="T9" fmla="*/ 31 h 205"/>
                <a:gd name="T10" fmla="*/ 0 w 348"/>
                <a:gd name="T11" fmla="*/ 173 h 205"/>
                <a:gd name="T12" fmla="*/ 15 w 348"/>
                <a:gd name="T13" fmla="*/ 205 h 205"/>
                <a:gd name="T14" fmla="*/ 348 w 348"/>
                <a:gd name="T15" fmla="*/ 50 h 205"/>
                <a:gd name="T16" fmla="*/ 325 w 348"/>
                <a:gd name="T17"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205">
                  <a:moveTo>
                    <a:pt x="325" y="0"/>
                  </a:moveTo>
                  <a:lnTo>
                    <a:pt x="308" y="0"/>
                  </a:lnTo>
                  <a:lnTo>
                    <a:pt x="308" y="0"/>
                  </a:lnTo>
                  <a:lnTo>
                    <a:pt x="290" y="1"/>
                  </a:lnTo>
                  <a:lnTo>
                    <a:pt x="304" y="31"/>
                  </a:lnTo>
                  <a:lnTo>
                    <a:pt x="0" y="173"/>
                  </a:lnTo>
                  <a:lnTo>
                    <a:pt x="15" y="205"/>
                  </a:lnTo>
                  <a:lnTo>
                    <a:pt x="348" y="50"/>
                  </a:lnTo>
                  <a:lnTo>
                    <a:pt x="3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4" name="Freeform 226"/>
            <p:cNvSpPr>
              <a:spLocks/>
            </p:cNvSpPr>
            <p:nvPr/>
          </p:nvSpPr>
          <p:spPr bwMode="auto">
            <a:xfrm>
              <a:off x="6132513" y="4278313"/>
              <a:ext cx="73025" cy="33338"/>
            </a:xfrm>
            <a:custGeom>
              <a:avLst/>
              <a:gdLst>
                <a:gd name="T0" fmla="*/ 35 w 46"/>
                <a:gd name="T1" fmla="*/ 0 h 21"/>
                <a:gd name="T2" fmla="*/ 0 w 46"/>
                <a:gd name="T3" fmla="*/ 0 h 21"/>
                <a:gd name="T4" fmla="*/ 9 w 46"/>
                <a:gd name="T5" fmla="*/ 21 h 21"/>
                <a:gd name="T6" fmla="*/ 46 w 46"/>
                <a:gd name="T7" fmla="*/ 20 h 21"/>
                <a:gd name="T8" fmla="*/ 35 w 46"/>
                <a:gd name="T9" fmla="*/ 0 h 21"/>
              </a:gdLst>
              <a:ahLst/>
              <a:cxnLst>
                <a:cxn ang="0">
                  <a:pos x="T0" y="T1"/>
                </a:cxn>
                <a:cxn ang="0">
                  <a:pos x="T2" y="T3"/>
                </a:cxn>
                <a:cxn ang="0">
                  <a:pos x="T4" y="T5"/>
                </a:cxn>
                <a:cxn ang="0">
                  <a:pos x="T6" y="T7"/>
                </a:cxn>
                <a:cxn ang="0">
                  <a:pos x="T8" y="T9"/>
                </a:cxn>
              </a:cxnLst>
              <a:rect l="0" t="0" r="r" b="b"/>
              <a:pathLst>
                <a:path w="46" h="21">
                  <a:moveTo>
                    <a:pt x="35" y="0"/>
                  </a:moveTo>
                  <a:lnTo>
                    <a:pt x="0" y="0"/>
                  </a:lnTo>
                  <a:lnTo>
                    <a:pt x="9" y="21"/>
                  </a:lnTo>
                  <a:lnTo>
                    <a:pt x="46" y="2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5" name="Freeform 227"/>
            <p:cNvSpPr>
              <a:spLocks/>
            </p:cNvSpPr>
            <p:nvPr/>
          </p:nvSpPr>
          <p:spPr bwMode="auto">
            <a:xfrm>
              <a:off x="6089651" y="4186238"/>
              <a:ext cx="79375" cy="49213"/>
            </a:xfrm>
            <a:custGeom>
              <a:avLst/>
              <a:gdLst>
                <a:gd name="T0" fmla="*/ 0 w 50"/>
                <a:gd name="T1" fmla="*/ 0 h 31"/>
                <a:gd name="T2" fmla="*/ 13 w 50"/>
                <a:gd name="T3" fmla="*/ 31 h 31"/>
                <a:gd name="T4" fmla="*/ 50 w 50"/>
                <a:gd name="T5" fmla="*/ 29 h 31"/>
                <a:gd name="T6" fmla="*/ 36 w 50"/>
                <a:gd name="T7" fmla="*/ 2 h 31"/>
                <a:gd name="T8" fmla="*/ 18 w 50"/>
                <a:gd name="T9" fmla="*/ 2 h 31"/>
                <a:gd name="T10" fmla="*/ 18 w 50"/>
                <a:gd name="T11" fmla="*/ 2 h 31"/>
                <a:gd name="T12" fmla="*/ 18 w 50"/>
                <a:gd name="T13" fmla="*/ 2 h 31"/>
                <a:gd name="T14" fmla="*/ 18 w 50"/>
                <a:gd name="T15" fmla="*/ 2 h 31"/>
                <a:gd name="T16" fmla="*/ 13 w 50"/>
                <a:gd name="T17" fmla="*/ 2 h 31"/>
                <a:gd name="T18" fmla="*/ 11 w 50"/>
                <a:gd name="T19" fmla="*/ 0 h 31"/>
                <a:gd name="T20" fmla="*/ 3 w 50"/>
                <a:gd name="T21" fmla="*/ 1 h 31"/>
                <a:gd name="T22" fmla="*/ 3 w 50"/>
                <a:gd name="T23" fmla="*/ 1 h 31"/>
                <a:gd name="T24" fmla="*/ 3 w 50"/>
                <a:gd name="T25" fmla="*/ 1 h 31"/>
                <a:gd name="T26" fmla="*/ 3 w 50"/>
                <a:gd name="T27" fmla="*/ 1 h 31"/>
                <a:gd name="T28" fmla="*/ 0 w 5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31">
                  <a:moveTo>
                    <a:pt x="0" y="0"/>
                  </a:moveTo>
                  <a:lnTo>
                    <a:pt x="13" y="31"/>
                  </a:lnTo>
                  <a:lnTo>
                    <a:pt x="50" y="29"/>
                  </a:lnTo>
                  <a:lnTo>
                    <a:pt x="36" y="2"/>
                  </a:lnTo>
                  <a:lnTo>
                    <a:pt x="18" y="2"/>
                  </a:lnTo>
                  <a:lnTo>
                    <a:pt x="18" y="2"/>
                  </a:lnTo>
                  <a:lnTo>
                    <a:pt x="18" y="2"/>
                  </a:lnTo>
                  <a:lnTo>
                    <a:pt x="18" y="2"/>
                  </a:lnTo>
                  <a:lnTo>
                    <a:pt x="13" y="2"/>
                  </a:lnTo>
                  <a:lnTo>
                    <a:pt x="11" y="0"/>
                  </a:lnTo>
                  <a:lnTo>
                    <a:pt x="3" y="1"/>
                  </a:lnTo>
                  <a:lnTo>
                    <a:pt x="3" y="1"/>
                  </a:lnTo>
                  <a:lnTo>
                    <a:pt x="3" y="1"/>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6" name="Freeform 228"/>
            <p:cNvSpPr>
              <a:spLocks/>
            </p:cNvSpPr>
            <p:nvPr/>
          </p:nvSpPr>
          <p:spPr bwMode="auto">
            <a:xfrm>
              <a:off x="5880101" y="3711575"/>
              <a:ext cx="247650" cy="447675"/>
            </a:xfrm>
            <a:custGeom>
              <a:avLst/>
              <a:gdLst>
                <a:gd name="T0" fmla="*/ 29 w 156"/>
                <a:gd name="T1" fmla="*/ 0 h 282"/>
                <a:gd name="T2" fmla="*/ 0 w 156"/>
                <a:gd name="T3" fmla="*/ 15 h 282"/>
                <a:gd name="T4" fmla="*/ 124 w 156"/>
                <a:gd name="T5" fmla="*/ 282 h 282"/>
                <a:gd name="T6" fmla="*/ 124 w 156"/>
                <a:gd name="T7" fmla="*/ 282 h 282"/>
                <a:gd name="T8" fmla="*/ 129 w 156"/>
                <a:gd name="T9" fmla="*/ 280 h 282"/>
                <a:gd name="T10" fmla="*/ 135 w 156"/>
                <a:gd name="T11" fmla="*/ 278 h 282"/>
                <a:gd name="T12" fmla="*/ 141 w 156"/>
                <a:gd name="T13" fmla="*/ 278 h 282"/>
                <a:gd name="T14" fmla="*/ 141 w 156"/>
                <a:gd name="T15" fmla="*/ 278 h 282"/>
                <a:gd name="T16" fmla="*/ 145 w 156"/>
                <a:gd name="T17" fmla="*/ 277 h 282"/>
                <a:gd name="T18" fmla="*/ 150 w 156"/>
                <a:gd name="T19" fmla="*/ 276 h 282"/>
                <a:gd name="T20" fmla="*/ 156 w 156"/>
                <a:gd name="T21" fmla="*/ 276 h 282"/>
                <a:gd name="T22" fmla="*/ 29 w 156"/>
                <a:gd name="T23"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282">
                  <a:moveTo>
                    <a:pt x="29" y="0"/>
                  </a:moveTo>
                  <a:lnTo>
                    <a:pt x="0" y="15"/>
                  </a:lnTo>
                  <a:lnTo>
                    <a:pt x="124" y="282"/>
                  </a:lnTo>
                  <a:lnTo>
                    <a:pt x="124" y="282"/>
                  </a:lnTo>
                  <a:lnTo>
                    <a:pt x="129" y="280"/>
                  </a:lnTo>
                  <a:lnTo>
                    <a:pt x="135" y="278"/>
                  </a:lnTo>
                  <a:lnTo>
                    <a:pt x="141" y="278"/>
                  </a:lnTo>
                  <a:lnTo>
                    <a:pt x="141" y="278"/>
                  </a:lnTo>
                  <a:lnTo>
                    <a:pt x="145" y="277"/>
                  </a:lnTo>
                  <a:lnTo>
                    <a:pt x="150" y="276"/>
                  </a:lnTo>
                  <a:lnTo>
                    <a:pt x="156" y="276"/>
                  </a:lnTo>
                  <a:lnTo>
                    <a:pt x="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7" name="Freeform 229"/>
            <p:cNvSpPr>
              <a:spLocks/>
            </p:cNvSpPr>
            <p:nvPr/>
          </p:nvSpPr>
          <p:spPr bwMode="auto">
            <a:xfrm>
              <a:off x="5326063" y="3684588"/>
              <a:ext cx="877888" cy="993775"/>
            </a:xfrm>
            <a:custGeom>
              <a:avLst/>
              <a:gdLst>
                <a:gd name="T0" fmla="*/ 0 w 553"/>
                <a:gd name="T1" fmla="*/ 155 h 626"/>
                <a:gd name="T2" fmla="*/ 334 w 553"/>
                <a:gd name="T3" fmla="*/ 0 h 626"/>
                <a:gd name="T4" fmla="*/ 553 w 553"/>
                <a:gd name="T5" fmla="*/ 471 h 626"/>
                <a:gd name="T6" fmla="*/ 219 w 553"/>
                <a:gd name="T7" fmla="*/ 626 h 626"/>
                <a:gd name="T8" fmla="*/ 0 w 553"/>
                <a:gd name="T9" fmla="*/ 155 h 626"/>
              </a:gdLst>
              <a:ahLst/>
              <a:cxnLst>
                <a:cxn ang="0">
                  <a:pos x="T0" y="T1"/>
                </a:cxn>
                <a:cxn ang="0">
                  <a:pos x="T2" y="T3"/>
                </a:cxn>
                <a:cxn ang="0">
                  <a:pos x="T4" y="T5"/>
                </a:cxn>
                <a:cxn ang="0">
                  <a:pos x="T6" y="T7"/>
                </a:cxn>
                <a:cxn ang="0">
                  <a:pos x="T8" y="T9"/>
                </a:cxn>
              </a:cxnLst>
              <a:rect l="0" t="0" r="r" b="b"/>
              <a:pathLst>
                <a:path w="553" h="626">
                  <a:moveTo>
                    <a:pt x="0" y="155"/>
                  </a:moveTo>
                  <a:lnTo>
                    <a:pt x="334" y="0"/>
                  </a:lnTo>
                  <a:lnTo>
                    <a:pt x="553" y="471"/>
                  </a:lnTo>
                  <a:lnTo>
                    <a:pt x="219" y="626"/>
                  </a:lnTo>
                  <a:lnTo>
                    <a:pt x="0" y="1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8" name="Freeform 230"/>
            <p:cNvSpPr>
              <a:spLocks/>
            </p:cNvSpPr>
            <p:nvPr/>
          </p:nvSpPr>
          <p:spPr bwMode="auto">
            <a:xfrm>
              <a:off x="5326063" y="3684588"/>
              <a:ext cx="877888" cy="993775"/>
            </a:xfrm>
            <a:custGeom>
              <a:avLst/>
              <a:gdLst>
                <a:gd name="T0" fmla="*/ 0 w 553"/>
                <a:gd name="T1" fmla="*/ 155 h 626"/>
                <a:gd name="T2" fmla="*/ 334 w 553"/>
                <a:gd name="T3" fmla="*/ 0 h 626"/>
                <a:gd name="T4" fmla="*/ 553 w 553"/>
                <a:gd name="T5" fmla="*/ 471 h 626"/>
                <a:gd name="T6" fmla="*/ 219 w 553"/>
                <a:gd name="T7" fmla="*/ 626 h 626"/>
                <a:gd name="T8" fmla="*/ 0 w 553"/>
                <a:gd name="T9" fmla="*/ 155 h 626"/>
              </a:gdLst>
              <a:ahLst/>
              <a:cxnLst>
                <a:cxn ang="0">
                  <a:pos x="T0" y="T1"/>
                </a:cxn>
                <a:cxn ang="0">
                  <a:pos x="T2" y="T3"/>
                </a:cxn>
                <a:cxn ang="0">
                  <a:pos x="T4" y="T5"/>
                </a:cxn>
                <a:cxn ang="0">
                  <a:pos x="T6" y="T7"/>
                </a:cxn>
                <a:cxn ang="0">
                  <a:pos x="T8" y="T9"/>
                </a:cxn>
              </a:cxnLst>
              <a:rect l="0" t="0" r="r" b="b"/>
              <a:pathLst>
                <a:path w="553" h="626">
                  <a:moveTo>
                    <a:pt x="0" y="155"/>
                  </a:moveTo>
                  <a:lnTo>
                    <a:pt x="334" y="0"/>
                  </a:lnTo>
                  <a:lnTo>
                    <a:pt x="553" y="471"/>
                  </a:lnTo>
                  <a:lnTo>
                    <a:pt x="219" y="626"/>
                  </a:lnTo>
                  <a:lnTo>
                    <a:pt x="0" y="1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79" name="Freeform 231"/>
            <p:cNvSpPr>
              <a:spLocks/>
            </p:cNvSpPr>
            <p:nvPr/>
          </p:nvSpPr>
          <p:spPr bwMode="auto">
            <a:xfrm>
              <a:off x="5500688" y="3827463"/>
              <a:ext cx="260350" cy="133350"/>
            </a:xfrm>
            <a:custGeom>
              <a:avLst/>
              <a:gdLst>
                <a:gd name="T0" fmla="*/ 0 w 164"/>
                <a:gd name="T1" fmla="*/ 76 h 84"/>
                <a:gd name="T2" fmla="*/ 160 w 164"/>
                <a:gd name="T3" fmla="*/ 0 h 84"/>
                <a:gd name="T4" fmla="*/ 164 w 164"/>
                <a:gd name="T5" fmla="*/ 8 h 84"/>
                <a:gd name="T6" fmla="*/ 2 w 164"/>
                <a:gd name="T7" fmla="*/ 84 h 84"/>
                <a:gd name="T8" fmla="*/ 0 w 164"/>
                <a:gd name="T9" fmla="*/ 76 h 84"/>
              </a:gdLst>
              <a:ahLst/>
              <a:cxnLst>
                <a:cxn ang="0">
                  <a:pos x="T0" y="T1"/>
                </a:cxn>
                <a:cxn ang="0">
                  <a:pos x="T2" y="T3"/>
                </a:cxn>
                <a:cxn ang="0">
                  <a:pos x="T4" y="T5"/>
                </a:cxn>
                <a:cxn ang="0">
                  <a:pos x="T6" y="T7"/>
                </a:cxn>
                <a:cxn ang="0">
                  <a:pos x="T8" y="T9"/>
                </a:cxn>
              </a:cxnLst>
              <a:rect l="0" t="0" r="r" b="b"/>
              <a:pathLst>
                <a:path w="164" h="84">
                  <a:moveTo>
                    <a:pt x="0" y="76"/>
                  </a:moveTo>
                  <a:lnTo>
                    <a:pt x="160" y="0"/>
                  </a:lnTo>
                  <a:lnTo>
                    <a:pt x="164" y="8"/>
                  </a:lnTo>
                  <a:lnTo>
                    <a:pt x="2" y="84"/>
                  </a:lnTo>
                  <a:lnTo>
                    <a:pt x="0" y="76"/>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0" name="Freeform 232"/>
            <p:cNvSpPr>
              <a:spLocks/>
            </p:cNvSpPr>
            <p:nvPr/>
          </p:nvSpPr>
          <p:spPr bwMode="auto">
            <a:xfrm>
              <a:off x="5427663" y="3819525"/>
              <a:ext cx="436563" cy="21431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1" name="Freeform 233"/>
            <p:cNvSpPr>
              <a:spLocks/>
            </p:cNvSpPr>
            <p:nvPr/>
          </p:nvSpPr>
          <p:spPr bwMode="auto">
            <a:xfrm>
              <a:off x="5438776" y="3843338"/>
              <a:ext cx="436563" cy="214313"/>
            </a:xfrm>
            <a:custGeom>
              <a:avLst/>
              <a:gdLst>
                <a:gd name="T0" fmla="*/ 0 w 275"/>
                <a:gd name="T1" fmla="*/ 126 h 135"/>
                <a:gd name="T2" fmla="*/ 272 w 275"/>
                <a:gd name="T3" fmla="*/ 0 h 135"/>
                <a:gd name="T4" fmla="*/ 275 w 275"/>
                <a:gd name="T5" fmla="*/ 8 h 135"/>
                <a:gd name="T6" fmla="*/ 4 w 275"/>
                <a:gd name="T7" fmla="*/ 135 h 135"/>
                <a:gd name="T8" fmla="*/ 0 w 275"/>
                <a:gd name="T9" fmla="*/ 126 h 135"/>
              </a:gdLst>
              <a:ahLst/>
              <a:cxnLst>
                <a:cxn ang="0">
                  <a:pos x="T0" y="T1"/>
                </a:cxn>
                <a:cxn ang="0">
                  <a:pos x="T2" y="T3"/>
                </a:cxn>
                <a:cxn ang="0">
                  <a:pos x="T4" y="T5"/>
                </a:cxn>
                <a:cxn ang="0">
                  <a:pos x="T6" y="T7"/>
                </a:cxn>
                <a:cxn ang="0">
                  <a:pos x="T8" y="T9"/>
                </a:cxn>
              </a:cxnLst>
              <a:rect l="0" t="0" r="r" b="b"/>
              <a:pathLst>
                <a:path w="275" h="135">
                  <a:moveTo>
                    <a:pt x="0" y="126"/>
                  </a:moveTo>
                  <a:lnTo>
                    <a:pt x="272" y="0"/>
                  </a:lnTo>
                  <a:lnTo>
                    <a:pt x="275" y="8"/>
                  </a:lnTo>
                  <a:lnTo>
                    <a:pt x="4" y="135"/>
                  </a:lnTo>
                  <a:lnTo>
                    <a:pt x="0" y="126"/>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2" name="Freeform 234"/>
            <p:cNvSpPr>
              <a:spLocks/>
            </p:cNvSpPr>
            <p:nvPr/>
          </p:nvSpPr>
          <p:spPr bwMode="auto">
            <a:xfrm>
              <a:off x="5448301" y="3865563"/>
              <a:ext cx="438150" cy="214313"/>
            </a:xfrm>
            <a:custGeom>
              <a:avLst/>
              <a:gdLst>
                <a:gd name="T0" fmla="*/ 0 w 276"/>
                <a:gd name="T1" fmla="*/ 127 h 135"/>
                <a:gd name="T2" fmla="*/ 273 w 276"/>
                <a:gd name="T3" fmla="*/ 0 h 135"/>
                <a:gd name="T4" fmla="*/ 276 w 276"/>
                <a:gd name="T5" fmla="*/ 9 h 135"/>
                <a:gd name="T6" fmla="*/ 4 w 276"/>
                <a:gd name="T7" fmla="*/ 135 h 135"/>
                <a:gd name="T8" fmla="*/ 0 w 276"/>
                <a:gd name="T9" fmla="*/ 127 h 135"/>
              </a:gdLst>
              <a:ahLst/>
              <a:cxnLst>
                <a:cxn ang="0">
                  <a:pos x="T0" y="T1"/>
                </a:cxn>
                <a:cxn ang="0">
                  <a:pos x="T2" y="T3"/>
                </a:cxn>
                <a:cxn ang="0">
                  <a:pos x="T4" y="T5"/>
                </a:cxn>
                <a:cxn ang="0">
                  <a:pos x="T6" y="T7"/>
                </a:cxn>
                <a:cxn ang="0">
                  <a:pos x="T8" y="T9"/>
                </a:cxn>
              </a:cxnLst>
              <a:rect l="0" t="0" r="r" b="b"/>
              <a:pathLst>
                <a:path w="276" h="135">
                  <a:moveTo>
                    <a:pt x="0" y="127"/>
                  </a:moveTo>
                  <a:lnTo>
                    <a:pt x="273" y="0"/>
                  </a:lnTo>
                  <a:lnTo>
                    <a:pt x="276" y="9"/>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3" name="Freeform 235"/>
            <p:cNvSpPr>
              <a:spLocks/>
            </p:cNvSpPr>
            <p:nvPr/>
          </p:nvSpPr>
          <p:spPr bwMode="auto">
            <a:xfrm>
              <a:off x="5459413" y="3889375"/>
              <a:ext cx="436563" cy="21431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4" name="Freeform 236"/>
            <p:cNvSpPr>
              <a:spLocks/>
            </p:cNvSpPr>
            <p:nvPr/>
          </p:nvSpPr>
          <p:spPr bwMode="auto">
            <a:xfrm>
              <a:off x="5470526" y="3911600"/>
              <a:ext cx="436563" cy="214313"/>
            </a:xfrm>
            <a:custGeom>
              <a:avLst/>
              <a:gdLst>
                <a:gd name="T0" fmla="*/ 0 w 275"/>
                <a:gd name="T1" fmla="*/ 127 h 135"/>
                <a:gd name="T2" fmla="*/ 273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3"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5" name="Freeform 237"/>
            <p:cNvSpPr>
              <a:spLocks/>
            </p:cNvSpPr>
            <p:nvPr/>
          </p:nvSpPr>
          <p:spPr bwMode="auto">
            <a:xfrm>
              <a:off x="5481638" y="3935413"/>
              <a:ext cx="436563" cy="214313"/>
            </a:xfrm>
            <a:custGeom>
              <a:avLst/>
              <a:gdLst>
                <a:gd name="T0" fmla="*/ 0 w 275"/>
                <a:gd name="T1" fmla="*/ 127 h 135"/>
                <a:gd name="T2" fmla="*/ 272 w 275"/>
                <a:gd name="T3" fmla="*/ 0 h 135"/>
                <a:gd name="T4" fmla="*/ 275 w 275"/>
                <a:gd name="T5" fmla="*/ 8 h 135"/>
                <a:gd name="T6" fmla="*/ 4 w 275"/>
                <a:gd name="T7" fmla="*/ 135 h 135"/>
                <a:gd name="T8" fmla="*/ 0 w 275"/>
                <a:gd name="T9" fmla="*/ 127 h 135"/>
              </a:gdLst>
              <a:ahLst/>
              <a:cxnLst>
                <a:cxn ang="0">
                  <a:pos x="T0" y="T1"/>
                </a:cxn>
                <a:cxn ang="0">
                  <a:pos x="T2" y="T3"/>
                </a:cxn>
                <a:cxn ang="0">
                  <a:pos x="T4" y="T5"/>
                </a:cxn>
                <a:cxn ang="0">
                  <a:pos x="T6" y="T7"/>
                </a:cxn>
                <a:cxn ang="0">
                  <a:pos x="T8" y="T9"/>
                </a:cxn>
              </a:cxnLst>
              <a:rect l="0" t="0" r="r" b="b"/>
              <a:pathLst>
                <a:path w="275" h="135">
                  <a:moveTo>
                    <a:pt x="0" y="127"/>
                  </a:moveTo>
                  <a:lnTo>
                    <a:pt x="272" y="0"/>
                  </a:lnTo>
                  <a:lnTo>
                    <a:pt x="275"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6" name="Freeform 238"/>
            <p:cNvSpPr>
              <a:spLocks/>
            </p:cNvSpPr>
            <p:nvPr/>
          </p:nvSpPr>
          <p:spPr bwMode="auto">
            <a:xfrm>
              <a:off x="5491163" y="3957638"/>
              <a:ext cx="439738" cy="214313"/>
            </a:xfrm>
            <a:custGeom>
              <a:avLst/>
              <a:gdLst>
                <a:gd name="T0" fmla="*/ 0 w 277"/>
                <a:gd name="T1" fmla="*/ 127 h 135"/>
                <a:gd name="T2" fmla="*/ 273 w 277"/>
                <a:gd name="T3" fmla="*/ 0 h 135"/>
                <a:gd name="T4" fmla="*/ 277 w 277"/>
                <a:gd name="T5" fmla="*/ 9 h 135"/>
                <a:gd name="T6" fmla="*/ 4 w 277"/>
                <a:gd name="T7" fmla="*/ 135 h 135"/>
                <a:gd name="T8" fmla="*/ 0 w 277"/>
                <a:gd name="T9" fmla="*/ 127 h 135"/>
              </a:gdLst>
              <a:ahLst/>
              <a:cxnLst>
                <a:cxn ang="0">
                  <a:pos x="T0" y="T1"/>
                </a:cxn>
                <a:cxn ang="0">
                  <a:pos x="T2" y="T3"/>
                </a:cxn>
                <a:cxn ang="0">
                  <a:pos x="T4" y="T5"/>
                </a:cxn>
                <a:cxn ang="0">
                  <a:pos x="T6" y="T7"/>
                </a:cxn>
                <a:cxn ang="0">
                  <a:pos x="T8" y="T9"/>
                </a:cxn>
              </a:cxnLst>
              <a:rect l="0" t="0" r="r" b="b"/>
              <a:pathLst>
                <a:path w="277" h="135">
                  <a:moveTo>
                    <a:pt x="0" y="127"/>
                  </a:moveTo>
                  <a:lnTo>
                    <a:pt x="273" y="0"/>
                  </a:lnTo>
                  <a:lnTo>
                    <a:pt x="277" y="9"/>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7" name="Freeform 239"/>
            <p:cNvSpPr>
              <a:spLocks/>
            </p:cNvSpPr>
            <p:nvPr/>
          </p:nvSpPr>
          <p:spPr bwMode="auto">
            <a:xfrm>
              <a:off x="5502276" y="3981450"/>
              <a:ext cx="439738" cy="214313"/>
            </a:xfrm>
            <a:custGeom>
              <a:avLst/>
              <a:gdLst>
                <a:gd name="T0" fmla="*/ 0 w 277"/>
                <a:gd name="T1" fmla="*/ 127 h 135"/>
                <a:gd name="T2" fmla="*/ 273 w 277"/>
                <a:gd name="T3" fmla="*/ 0 h 135"/>
                <a:gd name="T4" fmla="*/ 277 w 277"/>
                <a:gd name="T5" fmla="*/ 8 h 135"/>
                <a:gd name="T6" fmla="*/ 4 w 277"/>
                <a:gd name="T7" fmla="*/ 135 h 135"/>
                <a:gd name="T8" fmla="*/ 0 w 277"/>
                <a:gd name="T9" fmla="*/ 127 h 135"/>
              </a:gdLst>
              <a:ahLst/>
              <a:cxnLst>
                <a:cxn ang="0">
                  <a:pos x="T0" y="T1"/>
                </a:cxn>
                <a:cxn ang="0">
                  <a:pos x="T2" y="T3"/>
                </a:cxn>
                <a:cxn ang="0">
                  <a:pos x="T4" y="T5"/>
                </a:cxn>
                <a:cxn ang="0">
                  <a:pos x="T6" y="T7"/>
                </a:cxn>
                <a:cxn ang="0">
                  <a:pos x="T8" y="T9"/>
                </a:cxn>
              </a:cxnLst>
              <a:rect l="0" t="0" r="r" b="b"/>
              <a:pathLst>
                <a:path w="277" h="135">
                  <a:moveTo>
                    <a:pt x="0" y="127"/>
                  </a:moveTo>
                  <a:lnTo>
                    <a:pt x="273" y="0"/>
                  </a:lnTo>
                  <a:lnTo>
                    <a:pt x="277" y="8"/>
                  </a:lnTo>
                  <a:lnTo>
                    <a:pt x="4" y="135"/>
                  </a:lnTo>
                  <a:lnTo>
                    <a:pt x="0" y="12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8" name="Freeform 240"/>
            <p:cNvSpPr>
              <a:spLocks/>
            </p:cNvSpPr>
            <p:nvPr/>
          </p:nvSpPr>
          <p:spPr bwMode="auto">
            <a:xfrm>
              <a:off x="5513388" y="4103688"/>
              <a:ext cx="222250" cy="115888"/>
            </a:xfrm>
            <a:custGeom>
              <a:avLst/>
              <a:gdLst>
                <a:gd name="T0" fmla="*/ 0 w 140"/>
                <a:gd name="T1" fmla="*/ 64 h 73"/>
                <a:gd name="T2" fmla="*/ 136 w 140"/>
                <a:gd name="T3" fmla="*/ 0 h 73"/>
                <a:gd name="T4" fmla="*/ 140 w 140"/>
                <a:gd name="T5" fmla="*/ 8 h 73"/>
                <a:gd name="T6" fmla="*/ 4 w 140"/>
                <a:gd name="T7" fmla="*/ 73 h 73"/>
                <a:gd name="T8" fmla="*/ 0 w 140"/>
                <a:gd name="T9" fmla="*/ 64 h 73"/>
              </a:gdLst>
              <a:ahLst/>
              <a:cxnLst>
                <a:cxn ang="0">
                  <a:pos x="T0" y="T1"/>
                </a:cxn>
                <a:cxn ang="0">
                  <a:pos x="T2" y="T3"/>
                </a:cxn>
                <a:cxn ang="0">
                  <a:pos x="T4" y="T5"/>
                </a:cxn>
                <a:cxn ang="0">
                  <a:pos x="T6" y="T7"/>
                </a:cxn>
                <a:cxn ang="0">
                  <a:pos x="T8" y="T9"/>
                </a:cxn>
              </a:cxnLst>
              <a:rect l="0" t="0" r="r" b="b"/>
              <a:pathLst>
                <a:path w="140" h="73">
                  <a:moveTo>
                    <a:pt x="0" y="64"/>
                  </a:moveTo>
                  <a:lnTo>
                    <a:pt x="136" y="0"/>
                  </a:lnTo>
                  <a:lnTo>
                    <a:pt x="140" y="8"/>
                  </a:lnTo>
                  <a:lnTo>
                    <a:pt x="4" y="73"/>
                  </a:lnTo>
                  <a:lnTo>
                    <a:pt x="0" y="64"/>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89" name="Freeform 241"/>
            <p:cNvSpPr>
              <a:spLocks/>
            </p:cNvSpPr>
            <p:nvPr/>
          </p:nvSpPr>
          <p:spPr bwMode="auto">
            <a:xfrm>
              <a:off x="5886451" y="4095750"/>
              <a:ext cx="123825" cy="123825"/>
            </a:xfrm>
            <a:custGeom>
              <a:avLst/>
              <a:gdLst>
                <a:gd name="T0" fmla="*/ 23 w 78"/>
                <a:gd name="T1" fmla="*/ 4 h 78"/>
                <a:gd name="T2" fmla="*/ 23 w 78"/>
                <a:gd name="T3" fmla="*/ 4 h 78"/>
                <a:gd name="T4" fmla="*/ 31 w 78"/>
                <a:gd name="T5" fmla="*/ 1 h 78"/>
                <a:gd name="T6" fmla="*/ 38 w 78"/>
                <a:gd name="T7" fmla="*/ 0 h 78"/>
                <a:gd name="T8" fmla="*/ 46 w 78"/>
                <a:gd name="T9" fmla="*/ 1 h 78"/>
                <a:gd name="T10" fmla="*/ 52 w 78"/>
                <a:gd name="T11" fmla="*/ 3 h 78"/>
                <a:gd name="T12" fmla="*/ 59 w 78"/>
                <a:gd name="T13" fmla="*/ 5 h 78"/>
                <a:gd name="T14" fmla="*/ 66 w 78"/>
                <a:gd name="T15" fmla="*/ 11 h 78"/>
                <a:gd name="T16" fmla="*/ 70 w 78"/>
                <a:gd name="T17" fmla="*/ 16 h 78"/>
                <a:gd name="T18" fmla="*/ 74 w 78"/>
                <a:gd name="T19" fmla="*/ 23 h 78"/>
                <a:gd name="T20" fmla="*/ 74 w 78"/>
                <a:gd name="T21" fmla="*/ 23 h 78"/>
                <a:gd name="T22" fmla="*/ 77 w 78"/>
                <a:gd name="T23" fmla="*/ 30 h 78"/>
                <a:gd name="T24" fmla="*/ 78 w 78"/>
                <a:gd name="T25" fmla="*/ 38 h 78"/>
                <a:gd name="T26" fmla="*/ 78 w 78"/>
                <a:gd name="T27" fmla="*/ 46 h 78"/>
                <a:gd name="T28" fmla="*/ 75 w 78"/>
                <a:gd name="T29" fmla="*/ 53 h 78"/>
                <a:gd name="T30" fmla="*/ 73 w 78"/>
                <a:gd name="T31" fmla="*/ 59 h 78"/>
                <a:gd name="T32" fmla="*/ 69 w 78"/>
                <a:gd name="T33" fmla="*/ 65 h 78"/>
                <a:gd name="T34" fmla="*/ 62 w 78"/>
                <a:gd name="T35" fmla="*/ 70 h 78"/>
                <a:gd name="T36" fmla="*/ 55 w 78"/>
                <a:gd name="T37" fmla="*/ 74 h 78"/>
                <a:gd name="T38" fmla="*/ 55 w 78"/>
                <a:gd name="T39" fmla="*/ 74 h 78"/>
                <a:gd name="T40" fmla="*/ 48 w 78"/>
                <a:gd name="T41" fmla="*/ 77 h 78"/>
                <a:gd name="T42" fmla="*/ 40 w 78"/>
                <a:gd name="T43" fmla="*/ 78 h 78"/>
                <a:gd name="T44" fmla="*/ 33 w 78"/>
                <a:gd name="T45" fmla="*/ 78 h 78"/>
                <a:gd name="T46" fmla="*/ 25 w 78"/>
                <a:gd name="T47" fmla="*/ 75 h 78"/>
                <a:gd name="T48" fmla="*/ 19 w 78"/>
                <a:gd name="T49" fmla="*/ 73 h 78"/>
                <a:gd name="T50" fmla="*/ 13 w 78"/>
                <a:gd name="T51" fmla="*/ 67 h 78"/>
                <a:gd name="T52" fmla="*/ 8 w 78"/>
                <a:gd name="T53" fmla="*/ 62 h 78"/>
                <a:gd name="T54" fmla="*/ 4 w 78"/>
                <a:gd name="T55" fmla="*/ 55 h 78"/>
                <a:gd name="T56" fmla="*/ 4 w 78"/>
                <a:gd name="T57" fmla="*/ 55 h 78"/>
                <a:gd name="T58" fmla="*/ 1 w 78"/>
                <a:gd name="T59" fmla="*/ 48 h 78"/>
                <a:gd name="T60" fmla="*/ 0 w 78"/>
                <a:gd name="T61" fmla="*/ 40 h 78"/>
                <a:gd name="T62" fmla="*/ 1 w 78"/>
                <a:gd name="T63" fmla="*/ 34 h 78"/>
                <a:gd name="T64" fmla="*/ 2 w 78"/>
                <a:gd name="T65" fmla="*/ 26 h 78"/>
                <a:gd name="T66" fmla="*/ 6 w 78"/>
                <a:gd name="T67" fmla="*/ 19 h 78"/>
                <a:gd name="T68" fmla="*/ 11 w 78"/>
                <a:gd name="T69" fmla="*/ 13 h 78"/>
                <a:gd name="T70" fmla="*/ 16 w 78"/>
                <a:gd name="T71" fmla="*/ 8 h 78"/>
                <a:gd name="T72" fmla="*/ 23 w 78"/>
                <a:gd name="T73" fmla="*/ 4 h 78"/>
                <a:gd name="T74" fmla="*/ 23 w 78"/>
                <a:gd name="T75" fmla="*/ 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3" y="4"/>
                  </a:moveTo>
                  <a:lnTo>
                    <a:pt x="23" y="4"/>
                  </a:lnTo>
                  <a:lnTo>
                    <a:pt x="31" y="1"/>
                  </a:lnTo>
                  <a:lnTo>
                    <a:pt x="38" y="0"/>
                  </a:lnTo>
                  <a:lnTo>
                    <a:pt x="46" y="1"/>
                  </a:lnTo>
                  <a:lnTo>
                    <a:pt x="52" y="3"/>
                  </a:lnTo>
                  <a:lnTo>
                    <a:pt x="59" y="5"/>
                  </a:lnTo>
                  <a:lnTo>
                    <a:pt x="66" y="11"/>
                  </a:lnTo>
                  <a:lnTo>
                    <a:pt x="70" y="16"/>
                  </a:lnTo>
                  <a:lnTo>
                    <a:pt x="74" y="23"/>
                  </a:lnTo>
                  <a:lnTo>
                    <a:pt x="74" y="23"/>
                  </a:lnTo>
                  <a:lnTo>
                    <a:pt x="77" y="30"/>
                  </a:lnTo>
                  <a:lnTo>
                    <a:pt x="78" y="38"/>
                  </a:lnTo>
                  <a:lnTo>
                    <a:pt x="78" y="46"/>
                  </a:lnTo>
                  <a:lnTo>
                    <a:pt x="75" y="53"/>
                  </a:lnTo>
                  <a:lnTo>
                    <a:pt x="73" y="59"/>
                  </a:lnTo>
                  <a:lnTo>
                    <a:pt x="69" y="65"/>
                  </a:lnTo>
                  <a:lnTo>
                    <a:pt x="62" y="70"/>
                  </a:lnTo>
                  <a:lnTo>
                    <a:pt x="55" y="74"/>
                  </a:lnTo>
                  <a:lnTo>
                    <a:pt x="55" y="74"/>
                  </a:lnTo>
                  <a:lnTo>
                    <a:pt x="48" y="77"/>
                  </a:lnTo>
                  <a:lnTo>
                    <a:pt x="40" y="78"/>
                  </a:lnTo>
                  <a:lnTo>
                    <a:pt x="33" y="78"/>
                  </a:lnTo>
                  <a:lnTo>
                    <a:pt x="25" y="75"/>
                  </a:lnTo>
                  <a:lnTo>
                    <a:pt x="19" y="73"/>
                  </a:lnTo>
                  <a:lnTo>
                    <a:pt x="13" y="67"/>
                  </a:lnTo>
                  <a:lnTo>
                    <a:pt x="8" y="62"/>
                  </a:lnTo>
                  <a:lnTo>
                    <a:pt x="4" y="55"/>
                  </a:lnTo>
                  <a:lnTo>
                    <a:pt x="4" y="55"/>
                  </a:lnTo>
                  <a:lnTo>
                    <a:pt x="1" y="48"/>
                  </a:lnTo>
                  <a:lnTo>
                    <a:pt x="0" y="40"/>
                  </a:lnTo>
                  <a:lnTo>
                    <a:pt x="1" y="34"/>
                  </a:lnTo>
                  <a:lnTo>
                    <a:pt x="2" y="26"/>
                  </a:lnTo>
                  <a:lnTo>
                    <a:pt x="6" y="19"/>
                  </a:lnTo>
                  <a:lnTo>
                    <a:pt x="11" y="13"/>
                  </a:lnTo>
                  <a:lnTo>
                    <a:pt x="16" y="8"/>
                  </a:lnTo>
                  <a:lnTo>
                    <a:pt x="23" y="4"/>
                  </a:lnTo>
                  <a:lnTo>
                    <a:pt x="23" y="4"/>
                  </a:lnTo>
                  <a:close/>
                </a:path>
              </a:pathLst>
            </a:custGeom>
            <a:solidFill>
              <a:srgbClr val="80BD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0" name="Freeform 242"/>
            <p:cNvSpPr>
              <a:spLocks/>
            </p:cNvSpPr>
            <p:nvPr/>
          </p:nvSpPr>
          <p:spPr bwMode="auto">
            <a:xfrm>
              <a:off x="5911851" y="4157663"/>
              <a:ext cx="36513" cy="61913"/>
            </a:xfrm>
            <a:custGeom>
              <a:avLst/>
              <a:gdLst>
                <a:gd name="T0" fmla="*/ 17 w 23"/>
                <a:gd name="T1" fmla="*/ 39 h 39"/>
                <a:gd name="T2" fmla="*/ 17 w 23"/>
                <a:gd name="T3" fmla="*/ 39 h 39"/>
                <a:gd name="T4" fmla="*/ 8 w 23"/>
                <a:gd name="T5" fmla="*/ 36 h 39"/>
                <a:gd name="T6" fmla="*/ 0 w 23"/>
                <a:gd name="T7" fmla="*/ 31 h 39"/>
                <a:gd name="T8" fmla="*/ 23 w 23"/>
                <a:gd name="T9" fmla="*/ 0 h 39"/>
                <a:gd name="T10" fmla="*/ 17 w 23"/>
                <a:gd name="T11" fmla="*/ 39 h 39"/>
              </a:gdLst>
              <a:ahLst/>
              <a:cxnLst>
                <a:cxn ang="0">
                  <a:pos x="T0" y="T1"/>
                </a:cxn>
                <a:cxn ang="0">
                  <a:pos x="T2" y="T3"/>
                </a:cxn>
                <a:cxn ang="0">
                  <a:pos x="T4" y="T5"/>
                </a:cxn>
                <a:cxn ang="0">
                  <a:pos x="T6" y="T7"/>
                </a:cxn>
                <a:cxn ang="0">
                  <a:pos x="T8" y="T9"/>
                </a:cxn>
                <a:cxn ang="0">
                  <a:pos x="T10" y="T11"/>
                </a:cxn>
              </a:cxnLst>
              <a:rect l="0" t="0" r="r" b="b"/>
              <a:pathLst>
                <a:path w="23" h="39">
                  <a:moveTo>
                    <a:pt x="17" y="39"/>
                  </a:moveTo>
                  <a:lnTo>
                    <a:pt x="17" y="39"/>
                  </a:lnTo>
                  <a:lnTo>
                    <a:pt x="8" y="36"/>
                  </a:lnTo>
                  <a:lnTo>
                    <a:pt x="0" y="31"/>
                  </a:lnTo>
                  <a:lnTo>
                    <a:pt x="23" y="0"/>
                  </a:lnTo>
                  <a:lnTo>
                    <a:pt x="17" y="39"/>
                  </a:lnTo>
                  <a:close/>
                </a:path>
              </a:pathLst>
            </a:custGeom>
            <a:solidFill>
              <a:srgbClr val="C0F0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1" name="Freeform 243"/>
            <p:cNvSpPr>
              <a:spLocks/>
            </p:cNvSpPr>
            <p:nvPr/>
          </p:nvSpPr>
          <p:spPr bwMode="auto">
            <a:xfrm>
              <a:off x="5886451" y="4129088"/>
              <a:ext cx="61913" cy="77788"/>
            </a:xfrm>
            <a:custGeom>
              <a:avLst/>
              <a:gdLst>
                <a:gd name="T0" fmla="*/ 16 w 39"/>
                <a:gd name="T1" fmla="*/ 49 h 49"/>
                <a:gd name="T2" fmla="*/ 16 w 39"/>
                <a:gd name="T3" fmla="*/ 49 h 49"/>
                <a:gd name="T4" fmla="*/ 9 w 39"/>
                <a:gd name="T5" fmla="*/ 42 h 49"/>
                <a:gd name="T6" fmla="*/ 4 w 39"/>
                <a:gd name="T7" fmla="*/ 34 h 49"/>
                <a:gd name="T8" fmla="*/ 4 w 39"/>
                <a:gd name="T9" fmla="*/ 34 h 49"/>
                <a:gd name="T10" fmla="*/ 1 w 39"/>
                <a:gd name="T11" fmla="*/ 26 h 49"/>
                <a:gd name="T12" fmla="*/ 0 w 39"/>
                <a:gd name="T13" fmla="*/ 17 h 49"/>
                <a:gd name="T14" fmla="*/ 1 w 39"/>
                <a:gd name="T15" fmla="*/ 9 h 49"/>
                <a:gd name="T16" fmla="*/ 5 w 39"/>
                <a:gd name="T17" fmla="*/ 0 h 49"/>
                <a:gd name="T18" fmla="*/ 39 w 39"/>
                <a:gd name="T19" fmla="*/ 18 h 49"/>
                <a:gd name="T20" fmla="*/ 16 w 39"/>
                <a:gd name="T2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49">
                  <a:moveTo>
                    <a:pt x="16" y="49"/>
                  </a:moveTo>
                  <a:lnTo>
                    <a:pt x="16" y="49"/>
                  </a:lnTo>
                  <a:lnTo>
                    <a:pt x="9" y="42"/>
                  </a:lnTo>
                  <a:lnTo>
                    <a:pt x="4" y="34"/>
                  </a:lnTo>
                  <a:lnTo>
                    <a:pt x="4" y="34"/>
                  </a:lnTo>
                  <a:lnTo>
                    <a:pt x="1" y="26"/>
                  </a:lnTo>
                  <a:lnTo>
                    <a:pt x="0" y="17"/>
                  </a:lnTo>
                  <a:lnTo>
                    <a:pt x="1" y="9"/>
                  </a:lnTo>
                  <a:lnTo>
                    <a:pt x="5" y="0"/>
                  </a:lnTo>
                  <a:lnTo>
                    <a:pt x="39" y="18"/>
                  </a:lnTo>
                  <a:lnTo>
                    <a:pt x="16" y="49"/>
                  </a:lnTo>
                  <a:close/>
                </a:path>
              </a:pathLst>
            </a:custGeom>
            <a:solidFill>
              <a:srgbClr val="AFE3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2" name="Freeform 244"/>
            <p:cNvSpPr>
              <a:spLocks/>
            </p:cNvSpPr>
            <p:nvPr/>
          </p:nvSpPr>
          <p:spPr bwMode="auto">
            <a:xfrm>
              <a:off x="5894388" y="4102100"/>
              <a:ext cx="53975" cy="55563"/>
            </a:xfrm>
            <a:custGeom>
              <a:avLst/>
              <a:gdLst>
                <a:gd name="T0" fmla="*/ 0 w 34"/>
                <a:gd name="T1" fmla="*/ 17 h 35"/>
                <a:gd name="T2" fmla="*/ 0 w 34"/>
                <a:gd name="T3" fmla="*/ 17 h 35"/>
                <a:gd name="T4" fmla="*/ 3 w 34"/>
                <a:gd name="T5" fmla="*/ 12 h 35"/>
                <a:gd name="T6" fmla="*/ 7 w 34"/>
                <a:gd name="T7" fmla="*/ 7 h 35"/>
                <a:gd name="T8" fmla="*/ 12 w 34"/>
                <a:gd name="T9" fmla="*/ 3 h 35"/>
                <a:gd name="T10" fmla="*/ 18 w 34"/>
                <a:gd name="T11" fmla="*/ 0 h 35"/>
                <a:gd name="T12" fmla="*/ 34 w 34"/>
                <a:gd name="T13" fmla="*/ 35 h 35"/>
                <a:gd name="T14" fmla="*/ 0 w 34"/>
                <a:gd name="T15" fmla="*/ 17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35">
                  <a:moveTo>
                    <a:pt x="0" y="17"/>
                  </a:moveTo>
                  <a:lnTo>
                    <a:pt x="0" y="17"/>
                  </a:lnTo>
                  <a:lnTo>
                    <a:pt x="3" y="12"/>
                  </a:lnTo>
                  <a:lnTo>
                    <a:pt x="7" y="7"/>
                  </a:lnTo>
                  <a:lnTo>
                    <a:pt x="12" y="3"/>
                  </a:lnTo>
                  <a:lnTo>
                    <a:pt x="18" y="0"/>
                  </a:lnTo>
                  <a:lnTo>
                    <a:pt x="34" y="35"/>
                  </a:lnTo>
                  <a:lnTo>
                    <a:pt x="0" y="17"/>
                  </a:lnTo>
                  <a:close/>
                </a:path>
              </a:pathLst>
            </a:custGeom>
            <a:solidFill>
              <a:srgbClr val="9ED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3" name="Freeform 245"/>
            <p:cNvSpPr>
              <a:spLocks/>
            </p:cNvSpPr>
            <p:nvPr/>
          </p:nvSpPr>
          <p:spPr bwMode="auto">
            <a:xfrm>
              <a:off x="5922963" y="4095750"/>
              <a:ext cx="46038" cy="61913"/>
            </a:xfrm>
            <a:custGeom>
              <a:avLst/>
              <a:gdLst>
                <a:gd name="T0" fmla="*/ 0 w 29"/>
                <a:gd name="T1" fmla="*/ 4 h 39"/>
                <a:gd name="T2" fmla="*/ 16 w 29"/>
                <a:gd name="T3" fmla="*/ 39 h 39"/>
                <a:gd name="T4" fmla="*/ 29 w 29"/>
                <a:gd name="T5" fmla="*/ 3 h 39"/>
                <a:gd name="T6" fmla="*/ 29 w 29"/>
                <a:gd name="T7" fmla="*/ 3 h 39"/>
                <a:gd name="T8" fmla="*/ 23 w 29"/>
                <a:gd name="T9" fmla="*/ 1 h 39"/>
                <a:gd name="T10" fmla="*/ 15 w 29"/>
                <a:gd name="T11" fmla="*/ 0 h 39"/>
                <a:gd name="T12" fmla="*/ 8 w 29"/>
                <a:gd name="T13" fmla="*/ 1 h 39"/>
                <a:gd name="T14" fmla="*/ 0 w 29"/>
                <a:gd name="T15" fmla="*/ 4 h 39"/>
                <a:gd name="T16" fmla="*/ 0 w 29"/>
                <a:gd name="T17"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9">
                  <a:moveTo>
                    <a:pt x="0" y="4"/>
                  </a:moveTo>
                  <a:lnTo>
                    <a:pt x="16" y="39"/>
                  </a:lnTo>
                  <a:lnTo>
                    <a:pt x="29" y="3"/>
                  </a:lnTo>
                  <a:lnTo>
                    <a:pt x="29" y="3"/>
                  </a:lnTo>
                  <a:lnTo>
                    <a:pt x="23" y="1"/>
                  </a:lnTo>
                  <a:lnTo>
                    <a:pt x="15" y="0"/>
                  </a:lnTo>
                  <a:lnTo>
                    <a:pt x="8" y="1"/>
                  </a:lnTo>
                  <a:lnTo>
                    <a:pt x="0" y="4"/>
                  </a:lnTo>
                  <a:lnTo>
                    <a:pt x="0" y="4"/>
                  </a:lnTo>
                  <a:close/>
                </a:path>
              </a:pathLst>
            </a:custGeom>
            <a:solidFill>
              <a:srgbClr val="8ECA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4" name="Freeform 246"/>
            <p:cNvSpPr>
              <a:spLocks/>
            </p:cNvSpPr>
            <p:nvPr/>
          </p:nvSpPr>
          <p:spPr bwMode="auto">
            <a:xfrm>
              <a:off x="5603876" y="4279900"/>
              <a:ext cx="258763" cy="127000"/>
            </a:xfrm>
            <a:custGeom>
              <a:avLst/>
              <a:gdLst>
                <a:gd name="T0" fmla="*/ 0 w 163"/>
                <a:gd name="T1" fmla="*/ 74 h 80"/>
                <a:gd name="T2" fmla="*/ 162 w 163"/>
                <a:gd name="T3" fmla="*/ 0 h 80"/>
                <a:gd name="T4" fmla="*/ 163 w 163"/>
                <a:gd name="T5" fmla="*/ 4 h 80"/>
                <a:gd name="T6" fmla="*/ 1 w 163"/>
                <a:gd name="T7" fmla="*/ 80 h 80"/>
                <a:gd name="T8" fmla="*/ 0 w 163"/>
                <a:gd name="T9" fmla="*/ 74 h 80"/>
              </a:gdLst>
              <a:ahLst/>
              <a:cxnLst>
                <a:cxn ang="0">
                  <a:pos x="T0" y="T1"/>
                </a:cxn>
                <a:cxn ang="0">
                  <a:pos x="T2" y="T3"/>
                </a:cxn>
                <a:cxn ang="0">
                  <a:pos x="T4" y="T5"/>
                </a:cxn>
                <a:cxn ang="0">
                  <a:pos x="T6" y="T7"/>
                </a:cxn>
                <a:cxn ang="0">
                  <a:pos x="T8" y="T9"/>
                </a:cxn>
              </a:cxnLst>
              <a:rect l="0" t="0" r="r" b="b"/>
              <a:pathLst>
                <a:path w="163" h="80">
                  <a:moveTo>
                    <a:pt x="0" y="74"/>
                  </a:moveTo>
                  <a:lnTo>
                    <a:pt x="162" y="0"/>
                  </a:lnTo>
                  <a:lnTo>
                    <a:pt x="163" y="4"/>
                  </a:lnTo>
                  <a:lnTo>
                    <a:pt x="1" y="80"/>
                  </a:lnTo>
                  <a:lnTo>
                    <a:pt x="0" y="74"/>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5" name="Freeform 247"/>
            <p:cNvSpPr>
              <a:spLocks/>
            </p:cNvSpPr>
            <p:nvPr/>
          </p:nvSpPr>
          <p:spPr bwMode="auto">
            <a:xfrm>
              <a:off x="5538788" y="4238625"/>
              <a:ext cx="109538" cy="158750"/>
            </a:xfrm>
            <a:custGeom>
              <a:avLst/>
              <a:gdLst>
                <a:gd name="T0" fmla="*/ 0 w 69"/>
                <a:gd name="T1" fmla="*/ 14 h 100"/>
                <a:gd name="T2" fmla="*/ 28 w 69"/>
                <a:gd name="T3" fmla="*/ 0 h 100"/>
                <a:gd name="T4" fmla="*/ 69 w 69"/>
                <a:gd name="T5" fmla="*/ 88 h 100"/>
                <a:gd name="T6" fmla="*/ 41 w 69"/>
                <a:gd name="T7" fmla="*/ 100 h 100"/>
                <a:gd name="T8" fmla="*/ 0 w 69"/>
                <a:gd name="T9" fmla="*/ 14 h 100"/>
              </a:gdLst>
              <a:ahLst/>
              <a:cxnLst>
                <a:cxn ang="0">
                  <a:pos x="T0" y="T1"/>
                </a:cxn>
                <a:cxn ang="0">
                  <a:pos x="T2" y="T3"/>
                </a:cxn>
                <a:cxn ang="0">
                  <a:pos x="T4" y="T5"/>
                </a:cxn>
                <a:cxn ang="0">
                  <a:pos x="T6" y="T7"/>
                </a:cxn>
                <a:cxn ang="0">
                  <a:pos x="T8" y="T9"/>
                </a:cxn>
              </a:cxnLst>
              <a:rect l="0" t="0" r="r" b="b"/>
              <a:pathLst>
                <a:path w="69" h="100">
                  <a:moveTo>
                    <a:pt x="0" y="14"/>
                  </a:moveTo>
                  <a:lnTo>
                    <a:pt x="28" y="0"/>
                  </a:lnTo>
                  <a:lnTo>
                    <a:pt x="69" y="88"/>
                  </a:lnTo>
                  <a:lnTo>
                    <a:pt x="41" y="100"/>
                  </a:lnTo>
                  <a:lnTo>
                    <a:pt x="0" y="14"/>
                  </a:lnTo>
                  <a:close/>
                </a:path>
              </a:pathLst>
            </a:custGeom>
            <a:solidFill>
              <a:srgbClr val="AD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6" name="Freeform 248"/>
            <p:cNvSpPr>
              <a:spLocks/>
            </p:cNvSpPr>
            <p:nvPr/>
          </p:nvSpPr>
          <p:spPr bwMode="auto">
            <a:xfrm>
              <a:off x="5616576" y="4267200"/>
              <a:ext cx="85725" cy="106363"/>
            </a:xfrm>
            <a:custGeom>
              <a:avLst/>
              <a:gdLst>
                <a:gd name="T0" fmla="*/ 0 w 54"/>
                <a:gd name="T1" fmla="*/ 13 h 67"/>
                <a:gd name="T2" fmla="*/ 28 w 54"/>
                <a:gd name="T3" fmla="*/ 0 h 67"/>
                <a:gd name="T4" fmla="*/ 54 w 54"/>
                <a:gd name="T5" fmla="*/ 54 h 67"/>
                <a:gd name="T6" fmla="*/ 25 w 54"/>
                <a:gd name="T7" fmla="*/ 67 h 67"/>
                <a:gd name="T8" fmla="*/ 0 w 54"/>
                <a:gd name="T9" fmla="*/ 13 h 67"/>
              </a:gdLst>
              <a:ahLst/>
              <a:cxnLst>
                <a:cxn ang="0">
                  <a:pos x="T0" y="T1"/>
                </a:cxn>
                <a:cxn ang="0">
                  <a:pos x="T2" y="T3"/>
                </a:cxn>
                <a:cxn ang="0">
                  <a:pos x="T4" y="T5"/>
                </a:cxn>
                <a:cxn ang="0">
                  <a:pos x="T6" y="T7"/>
                </a:cxn>
                <a:cxn ang="0">
                  <a:pos x="T8" y="T9"/>
                </a:cxn>
              </a:cxnLst>
              <a:rect l="0" t="0" r="r" b="b"/>
              <a:pathLst>
                <a:path w="54" h="67">
                  <a:moveTo>
                    <a:pt x="0" y="13"/>
                  </a:moveTo>
                  <a:lnTo>
                    <a:pt x="28" y="0"/>
                  </a:lnTo>
                  <a:lnTo>
                    <a:pt x="54" y="54"/>
                  </a:lnTo>
                  <a:lnTo>
                    <a:pt x="25" y="67"/>
                  </a:lnTo>
                  <a:lnTo>
                    <a:pt x="0" y="13"/>
                  </a:lnTo>
                  <a:close/>
                </a:path>
              </a:pathLst>
            </a:custGeom>
            <a:solidFill>
              <a:srgbClr val="B918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7" name="Freeform 249"/>
            <p:cNvSpPr>
              <a:spLocks/>
            </p:cNvSpPr>
            <p:nvPr/>
          </p:nvSpPr>
          <p:spPr bwMode="auto">
            <a:xfrm>
              <a:off x="5681663" y="4271963"/>
              <a:ext cx="73025" cy="76200"/>
            </a:xfrm>
            <a:custGeom>
              <a:avLst/>
              <a:gdLst>
                <a:gd name="T0" fmla="*/ 0 w 46"/>
                <a:gd name="T1" fmla="*/ 13 h 48"/>
                <a:gd name="T2" fmla="*/ 29 w 46"/>
                <a:gd name="T3" fmla="*/ 0 h 48"/>
                <a:gd name="T4" fmla="*/ 46 w 46"/>
                <a:gd name="T5" fmla="*/ 36 h 48"/>
                <a:gd name="T6" fmla="*/ 17 w 46"/>
                <a:gd name="T7" fmla="*/ 48 h 48"/>
                <a:gd name="T8" fmla="*/ 0 w 46"/>
                <a:gd name="T9" fmla="*/ 13 h 48"/>
              </a:gdLst>
              <a:ahLst/>
              <a:cxnLst>
                <a:cxn ang="0">
                  <a:pos x="T0" y="T1"/>
                </a:cxn>
                <a:cxn ang="0">
                  <a:pos x="T2" y="T3"/>
                </a:cxn>
                <a:cxn ang="0">
                  <a:pos x="T4" y="T5"/>
                </a:cxn>
                <a:cxn ang="0">
                  <a:pos x="T6" y="T7"/>
                </a:cxn>
                <a:cxn ang="0">
                  <a:pos x="T8" y="T9"/>
                </a:cxn>
              </a:cxnLst>
              <a:rect l="0" t="0" r="r" b="b"/>
              <a:pathLst>
                <a:path w="46" h="48">
                  <a:moveTo>
                    <a:pt x="0" y="13"/>
                  </a:moveTo>
                  <a:lnTo>
                    <a:pt x="29" y="0"/>
                  </a:lnTo>
                  <a:lnTo>
                    <a:pt x="46" y="36"/>
                  </a:lnTo>
                  <a:lnTo>
                    <a:pt x="17" y="48"/>
                  </a:lnTo>
                  <a:lnTo>
                    <a:pt x="0" y="13"/>
                  </a:lnTo>
                  <a:close/>
                </a:path>
              </a:pathLst>
            </a:custGeom>
            <a:solidFill>
              <a:srgbClr val="C42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8" name="Freeform 250"/>
            <p:cNvSpPr>
              <a:spLocks/>
            </p:cNvSpPr>
            <p:nvPr/>
          </p:nvSpPr>
          <p:spPr bwMode="auto">
            <a:xfrm>
              <a:off x="5722938" y="4219575"/>
              <a:ext cx="84138" cy="104775"/>
            </a:xfrm>
            <a:custGeom>
              <a:avLst/>
              <a:gdLst>
                <a:gd name="T0" fmla="*/ 0 w 53"/>
                <a:gd name="T1" fmla="*/ 14 h 66"/>
                <a:gd name="T2" fmla="*/ 28 w 53"/>
                <a:gd name="T3" fmla="*/ 0 h 66"/>
                <a:gd name="T4" fmla="*/ 53 w 53"/>
                <a:gd name="T5" fmla="*/ 53 h 66"/>
                <a:gd name="T6" fmla="*/ 24 w 53"/>
                <a:gd name="T7" fmla="*/ 66 h 66"/>
                <a:gd name="T8" fmla="*/ 0 w 53"/>
                <a:gd name="T9" fmla="*/ 14 h 66"/>
              </a:gdLst>
              <a:ahLst/>
              <a:cxnLst>
                <a:cxn ang="0">
                  <a:pos x="T0" y="T1"/>
                </a:cxn>
                <a:cxn ang="0">
                  <a:pos x="T2" y="T3"/>
                </a:cxn>
                <a:cxn ang="0">
                  <a:pos x="T4" y="T5"/>
                </a:cxn>
                <a:cxn ang="0">
                  <a:pos x="T6" y="T7"/>
                </a:cxn>
                <a:cxn ang="0">
                  <a:pos x="T8" y="T9"/>
                </a:cxn>
              </a:cxnLst>
              <a:rect l="0" t="0" r="r" b="b"/>
              <a:pathLst>
                <a:path w="53" h="66">
                  <a:moveTo>
                    <a:pt x="0" y="14"/>
                  </a:moveTo>
                  <a:lnTo>
                    <a:pt x="28" y="0"/>
                  </a:lnTo>
                  <a:lnTo>
                    <a:pt x="53" y="53"/>
                  </a:lnTo>
                  <a:lnTo>
                    <a:pt x="24" y="66"/>
                  </a:lnTo>
                  <a:lnTo>
                    <a:pt x="0" y="14"/>
                  </a:lnTo>
                  <a:close/>
                </a:path>
              </a:pathLst>
            </a:custGeom>
            <a:solidFill>
              <a:srgbClr val="D0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99" name="Freeform 251"/>
            <p:cNvSpPr>
              <a:spLocks/>
            </p:cNvSpPr>
            <p:nvPr/>
          </p:nvSpPr>
          <p:spPr bwMode="auto">
            <a:xfrm>
              <a:off x="5788026" y="4219575"/>
              <a:ext cx="73025" cy="79375"/>
            </a:xfrm>
            <a:custGeom>
              <a:avLst/>
              <a:gdLst>
                <a:gd name="T0" fmla="*/ 0 w 46"/>
                <a:gd name="T1" fmla="*/ 14 h 50"/>
                <a:gd name="T2" fmla="*/ 28 w 46"/>
                <a:gd name="T3" fmla="*/ 0 h 50"/>
                <a:gd name="T4" fmla="*/ 46 w 46"/>
                <a:gd name="T5" fmla="*/ 38 h 50"/>
                <a:gd name="T6" fmla="*/ 17 w 46"/>
                <a:gd name="T7" fmla="*/ 50 h 50"/>
                <a:gd name="T8" fmla="*/ 0 w 46"/>
                <a:gd name="T9" fmla="*/ 14 h 50"/>
              </a:gdLst>
              <a:ahLst/>
              <a:cxnLst>
                <a:cxn ang="0">
                  <a:pos x="T0" y="T1"/>
                </a:cxn>
                <a:cxn ang="0">
                  <a:pos x="T2" y="T3"/>
                </a:cxn>
                <a:cxn ang="0">
                  <a:pos x="T4" y="T5"/>
                </a:cxn>
                <a:cxn ang="0">
                  <a:pos x="T6" y="T7"/>
                </a:cxn>
                <a:cxn ang="0">
                  <a:pos x="T8" y="T9"/>
                </a:cxn>
              </a:cxnLst>
              <a:rect l="0" t="0" r="r" b="b"/>
              <a:pathLst>
                <a:path w="46" h="50">
                  <a:moveTo>
                    <a:pt x="0" y="14"/>
                  </a:moveTo>
                  <a:lnTo>
                    <a:pt x="28" y="0"/>
                  </a:lnTo>
                  <a:lnTo>
                    <a:pt x="46" y="38"/>
                  </a:lnTo>
                  <a:lnTo>
                    <a:pt x="17" y="50"/>
                  </a:lnTo>
                  <a:lnTo>
                    <a:pt x="0" y="14"/>
                  </a:lnTo>
                  <a:close/>
                </a:path>
              </a:pathLst>
            </a:custGeom>
            <a:solidFill>
              <a:srgbClr val="DB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0" name="Freeform 252"/>
            <p:cNvSpPr>
              <a:spLocks/>
            </p:cNvSpPr>
            <p:nvPr/>
          </p:nvSpPr>
          <p:spPr bwMode="auto">
            <a:xfrm>
              <a:off x="5926138" y="4237038"/>
              <a:ext cx="26988" cy="17463"/>
            </a:xfrm>
            <a:custGeom>
              <a:avLst/>
              <a:gdLst>
                <a:gd name="T0" fmla="*/ 0 w 17"/>
                <a:gd name="T1" fmla="*/ 7 h 11"/>
                <a:gd name="T2" fmla="*/ 15 w 17"/>
                <a:gd name="T3" fmla="*/ 0 h 11"/>
                <a:gd name="T4" fmla="*/ 17 w 17"/>
                <a:gd name="T5" fmla="*/ 4 h 11"/>
                <a:gd name="T6" fmla="*/ 2 w 17"/>
                <a:gd name="T7" fmla="*/ 11 h 11"/>
                <a:gd name="T8" fmla="*/ 0 w 17"/>
                <a:gd name="T9" fmla="*/ 7 h 11"/>
              </a:gdLst>
              <a:ahLst/>
              <a:cxnLst>
                <a:cxn ang="0">
                  <a:pos x="T0" y="T1"/>
                </a:cxn>
                <a:cxn ang="0">
                  <a:pos x="T2" y="T3"/>
                </a:cxn>
                <a:cxn ang="0">
                  <a:pos x="T4" y="T5"/>
                </a:cxn>
                <a:cxn ang="0">
                  <a:pos x="T6" y="T7"/>
                </a:cxn>
                <a:cxn ang="0">
                  <a:pos x="T8" y="T9"/>
                </a:cxn>
              </a:cxnLst>
              <a:rect l="0" t="0" r="r" b="b"/>
              <a:pathLst>
                <a:path w="17" h="11">
                  <a:moveTo>
                    <a:pt x="0" y="7"/>
                  </a:moveTo>
                  <a:lnTo>
                    <a:pt x="15" y="0"/>
                  </a:lnTo>
                  <a:lnTo>
                    <a:pt x="17" y="4"/>
                  </a:lnTo>
                  <a:lnTo>
                    <a:pt x="2" y="11"/>
                  </a:lnTo>
                  <a:lnTo>
                    <a:pt x="0" y="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1" name="Freeform 253"/>
            <p:cNvSpPr>
              <a:spLocks/>
            </p:cNvSpPr>
            <p:nvPr/>
          </p:nvSpPr>
          <p:spPr bwMode="auto">
            <a:xfrm>
              <a:off x="5961063" y="4200525"/>
              <a:ext cx="71438" cy="38100"/>
            </a:xfrm>
            <a:custGeom>
              <a:avLst/>
              <a:gdLst>
                <a:gd name="T0" fmla="*/ 0 w 45"/>
                <a:gd name="T1" fmla="*/ 20 h 24"/>
                <a:gd name="T2" fmla="*/ 43 w 45"/>
                <a:gd name="T3" fmla="*/ 0 h 24"/>
                <a:gd name="T4" fmla="*/ 45 w 45"/>
                <a:gd name="T5" fmla="*/ 4 h 24"/>
                <a:gd name="T6" fmla="*/ 1 w 45"/>
                <a:gd name="T7" fmla="*/ 24 h 24"/>
                <a:gd name="T8" fmla="*/ 0 w 45"/>
                <a:gd name="T9" fmla="*/ 20 h 24"/>
              </a:gdLst>
              <a:ahLst/>
              <a:cxnLst>
                <a:cxn ang="0">
                  <a:pos x="T0" y="T1"/>
                </a:cxn>
                <a:cxn ang="0">
                  <a:pos x="T2" y="T3"/>
                </a:cxn>
                <a:cxn ang="0">
                  <a:pos x="T4" y="T5"/>
                </a:cxn>
                <a:cxn ang="0">
                  <a:pos x="T6" y="T7"/>
                </a:cxn>
                <a:cxn ang="0">
                  <a:pos x="T8" y="T9"/>
                </a:cxn>
              </a:cxnLst>
              <a:rect l="0" t="0" r="r" b="b"/>
              <a:pathLst>
                <a:path w="45" h="24">
                  <a:moveTo>
                    <a:pt x="0" y="20"/>
                  </a:moveTo>
                  <a:lnTo>
                    <a:pt x="43" y="0"/>
                  </a:lnTo>
                  <a:lnTo>
                    <a:pt x="45" y="4"/>
                  </a:lnTo>
                  <a:lnTo>
                    <a:pt x="1" y="24"/>
                  </a:lnTo>
                  <a:lnTo>
                    <a:pt x="0" y="2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2" name="Freeform 254"/>
            <p:cNvSpPr>
              <a:spLocks/>
            </p:cNvSpPr>
            <p:nvPr/>
          </p:nvSpPr>
          <p:spPr bwMode="auto">
            <a:xfrm>
              <a:off x="5616576" y="4333875"/>
              <a:ext cx="203200" cy="104775"/>
            </a:xfrm>
            <a:custGeom>
              <a:avLst/>
              <a:gdLst>
                <a:gd name="T0" fmla="*/ 0 w 128"/>
                <a:gd name="T1" fmla="*/ 58 h 66"/>
                <a:gd name="T2" fmla="*/ 125 w 128"/>
                <a:gd name="T3" fmla="*/ 0 h 66"/>
                <a:gd name="T4" fmla="*/ 128 w 128"/>
                <a:gd name="T5" fmla="*/ 8 h 66"/>
                <a:gd name="T6" fmla="*/ 4 w 128"/>
                <a:gd name="T7" fmla="*/ 66 h 66"/>
                <a:gd name="T8" fmla="*/ 0 w 128"/>
                <a:gd name="T9" fmla="*/ 58 h 66"/>
              </a:gdLst>
              <a:ahLst/>
              <a:cxnLst>
                <a:cxn ang="0">
                  <a:pos x="T0" y="T1"/>
                </a:cxn>
                <a:cxn ang="0">
                  <a:pos x="T2" y="T3"/>
                </a:cxn>
                <a:cxn ang="0">
                  <a:pos x="T4" y="T5"/>
                </a:cxn>
                <a:cxn ang="0">
                  <a:pos x="T6" y="T7"/>
                </a:cxn>
                <a:cxn ang="0">
                  <a:pos x="T8" y="T9"/>
                </a:cxn>
              </a:cxnLst>
              <a:rect l="0" t="0" r="r" b="b"/>
              <a:pathLst>
                <a:path w="128" h="66">
                  <a:moveTo>
                    <a:pt x="0" y="58"/>
                  </a:moveTo>
                  <a:lnTo>
                    <a:pt x="125" y="0"/>
                  </a:lnTo>
                  <a:lnTo>
                    <a:pt x="128"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3" name="Freeform 255"/>
            <p:cNvSpPr>
              <a:spLocks/>
            </p:cNvSpPr>
            <p:nvPr/>
          </p:nvSpPr>
          <p:spPr bwMode="auto">
            <a:xfrm>
              <a:off x="5626101" y="4357688"/>
              <a:ext cx="204788" cy="104775"/>
            </a:xfrm>
            <a:custGeom>
              <a:avLst/>
              <a:gdLst>
                <a:gd name="T0" fmla="*/ 0 w 129"/>
                <a:gd name="T1" fmla="*/ 58 h 66"/>
                <a:gd name="T2" fmla="*/ 126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6"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4" name="Freeform 256"/>
            <p:cNvSpPr>
              <a:spLocks/>
            </p:cNvSpPr>
            <p:nvPr/>
          </p:nvSpPr>
          <p:spPr bwMode="auto">
            <a:xfrm>
              <a:off x="5637213" y="4379913"/>
              <a:ext cx="203200" cy="106363"/>
            </a:xfrm>
            <a:custGeom>
              <a:avLst/>
              <a:gdLst>
                <a:gd name="T0" fmla="*/ 0 w 128"/>
                <a:gd name="T1" fmla="*/ 58 h 67"/>
                <a:gd name="T2" fmla="*/ 126 w 128"/>
                <a:gd name="T3" fmla="*/ 0 h 67"/>
                <a:gd name="T4" fmla="*/ 128 w 128"/>
                <a:gd name="T5" fmla="*/ 9 h 67"/>
                <a:gd name="T6" fmla="*/ 4 w 128"/>
                <a:gd name="T7" fmla="*/ 67 h 67"/>
                <a:gd name="T8" fmla="*/ 0 w 128"/>
                <a:gd name="T9" fmla="*/ 58 h 67"/>
              </a:gdLst>
              <a:ahLst/>
              <a:cxnLst>
                <a:cxn ang="0">
                  <a:pos x="T0" y="T1"/>
                </a:cxn>
                <a:cxn ang="0">
                  <a:pos x="T2" y="T3"/>
                </a:cxn>
                <a:cxn ang="0">
                  <a:pos x="T4" y="T5"/>
                </a:cxn>
                <a:cxn ang="0">
                  <a:pos x="T6" y="T7"/>
                </a:cxn>
                <a:cxn ang="0">
                  <a:pos x="T8" y="T9"/>
                </a:cxn>
              </a:cxnLst>
              <a:rect l="0" t="0" r="r" b="b"/>
              <a:pathLst>
                <a:path w="128" h="67">
                  <a:moveTo>
                    <a:pt x="0" y="58"/>
                  </a:moveTo>
                  <a:lnTo>
                    <a:pt x="126" y="0"/>
                  </a:lnTo>
                  <a:lnTo>
                    <a:pt x="128" y="9"/>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5" name="Freeform 257"/>
            <p:cNvSpPr>
              <a:spLocks/>
            </p:cNvSpPr>
            <p:nvPr/>
          </p:nvSpPr>
          <p:spPr bwMode="auto">
            <a:xfrm>
              <a:off x="5648326" y="4402138"/>
              <a:ext cx="203200" cy="106363"/>
            </a:xfrm>
            <a:custGeom>
              <a:avLst/>
              <a:gdLst>
                <a:gd name="T0" fmla="*/ 0 w 128"/>
                <a:gd name="T1" fmla="*/ 59 h 67"/>
                <a:gd name="T2" fmla="*/ 125 w 128"/>
                <a:gd name="T3" fmla="*/ 0 h 67"/>
                <a:gd name="T4" fmla="*/ 128 w 128"/>
                <a:gd name="T5" fmla="*/ 9 h 67"/>
                <a:gd name="T6" fmla="*/ 4 w 128"/>
                <a:gd name="T7" fmla="*/ 67 h 67"/>
                <a:gd name="T8" fmla="*/ 0 w 128"/>
                <a:gd name="T9" fmla="*/ 59 h 67"/>
              </a:gdLst>
              <a:ahLst/>
              <a:cxnLst>
                <a:cxn ang="0">
                  <a:pos x="T0" y="T1"/>
                </a:cxn>
                <a:cxn ang="0">
                  <a:pos x="T2" y="T3"/>
                </a:cxn>
                <a:cxn ang="0">
                  <a:pos x="T4" y="T5"/>
                </a:cxn>
                <a:cxn ang="0">
                  <a:pos x="T6" y="T7"/>
                </a:cxn>
                <a:cxn ang="0">
                  <a:pos x="T8" y="T9"/>
                </a:cxn>
              </a:cxnLst>
              <a:rect l="0" t="0" r="r" b="b"/>
              <a:pathLst>
                <a:path w="128" h="67">
                  <a:moveTo>
                    <a:pt x="0" y="59"/>
                  </a:moveTo>
                  <a:lnTo>
                    <a:pt x="125" y="0"/>
                  </a:lnTo>
                  <a:lnTo>
                    <a:pt x="128" y="9"/>
                  </a:lnTo>
                  <a:lnTo>
                    <a:pt x="4" y="67"/>
                  </a:lnTo>
                  <a:lnTo>
                    <a:pt x="0" y="5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6" name="Freeform 258"/>
            <p:cNvSpPr>
              <a:spLocks/>
            </p:cNvSpPr>
            <p:nvPr/>
          </p:nvSpPr>
          <p:spPr bwMode="auto">
            <a:xfrm>
              <a:off x="5659438" y="4425950"/>
              <a:ext cx="203200" cy="104775"/>
            </a:xfrm>
            <a:custGeom>
              <a:avLst/>
              <a:gdLst>
                <a:gd name="T0" fmla="*/ 0 w 128"/>
                <a:gd name="T1" fmla="*/ 58 h 66"/>
                <a:gd name="T2" fmla="*/ 125 w 128"/>
                <a:gd name="T3" fmla="*/ 0 h 66"/>
                <a:gd name="T4" fmla="*/ 128 w 128"/>
                <a:gd name="T5" fmla="*/ 8 h 66"/>
                <a:gd name="T6" fmla="*/ 4 w 128"/>
                <a:gd name="T7" fmla="*/ 66 h 66"/>
                <a:gd name="T8" fmla="*/ 0 w 128"/>
                <a:gd name="T9" fmla="*/ 58 h 66"/>
              </a:gdLst>
              <a:ahLst/>
              <a:cxnLst>
                <a:cxn ang="0">
                  <a:pos x="T0" y="T1"/>
                </a:cxn>
                <a:cxn ang="0">
                  <a:pos x="T2" y="T3"/>
                </a:cxn>
                <a:cxn ang="0">
                  <a:pos x="T4" y="T5"/>
                </a:cxn>
                <a:cxn ang="0">
                  <a:pos x="T6" y="T7"/>
                </a:cxn>
                <a:cxn ang="0">
                  <a:pos x="T8" y="T9"/>
                </a:cxn>
              </a:cxnLst>
              <a:rect l="0" t="0" r="r" b="b"/>
              <a:pathLst>
                <a:path w="128" h="66">
                  <a:moveTo>
                    <a:pt x="0" y="58"/>
                  </a:moveTo>
                  <a:lnTo>
                    <a:pt x="125" y="0"/>
                  </a:lnTo>
                  <a:lnTo>
                    <a:pt x="128"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7" name="Freeform 259"/>
            <p:cNvSpPr>
              <a:spLocks/>
            </p:cNvSpPr>
            <p:nvPr/>
          </p:nvSpPr>
          <p:spPr bwMode="auto">
            <a:xfrm>
              <a:off x="5668963" y="4449763"/>
              <a:ext cx="204788" cy="104775"/>
            </a:xfrm>
            <a:custGeom>
              <a:avLst/>
              <a:gdLst>
                <a:gd name="T0" fmla="*/ 0 w 129"/>
                <a:gd name="T1" fmla="*/ 58 h 66"/>
                <a:gd name="T2" fmla="*/ 126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6"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8" name="Freeform 260"/>
            <p:cNvSpPr>
              <a:spLocks/>
            </p:cNvSpPr>
            <p:nvPr/>
          </p:nvSpPr>
          <p:spPr bwMode="auto">
            <a:xfrm>
              <a:off x="5680076" y="4471988"/>
              <a:ext cx="206375" cy="106363"/>
            </a:xfrm>
            <a:custGeom>
              <a:avLst/>
              <a:gdLst>
                <a:gd name="T0" fmla="*/ 0 w 130"/>
                <a:gd name="T1" fmla="*/ 59 h 67"/>
                <a:gd name="T2" fmla="*/ 126 w 130"/>
                <a:gd name="T3" fmla="*/ 0 h 67"/>
                <a:gd name="T4" fmla="*/ 130 w 130"/>
                <a:gd name="T5" fmla="*/ 9 h 67"/>
                <a:gd name="T6" fmla="*/ 4 w 130"/>
                <a:gd name="T7" fmla="*/ 67 h 67"/>
                <a:gd name="T8" fmla="*/ 0 w 130"/>
                <a:gd name="T9" fmla="*/ 59 h 67"/>
              </a:gdLst>
              <a:ahLst/>
              <a:cxnLst>
                <a:cxn ang="0">
                  <a:pos x="T0" y="T1"/>
                </a:cxn>
                <a:cxn ang="0">
                  <a:pos x="T2" y="T3"/>
                </a:cxn>
                <a:cxn ang="0">
                  <a:pos x="T4" y="T5"/>
                </a:cxn>
                <a:cxn ang="0">
                  <a:pos x="T6" y="T7"/>
                </a:cxn>
                <a:cxn ang="0">
                  <a:pos x="T8" y="T9"/>
                </a:cxn>
              </a:cxnLst>
              <a:rect l="0" t="0" r="r" b="b"/>
              <a:pathLst>
                <a:path w="130" h="67">
                  <a:moveTo>
                    <a:pt x="0" y="59"/>
                  </a:moveTo>
                  <a:lnTo>
                    <a:pt x="126" y="0"/>
                  </a:lnTo>
                  <a:lnTo>
                    <a:pt x="130" y="9"/>
                  </a:lnTo>
                  <a:lnTo>
                    <a:pt x="4" y="67"/>
                  </a:lnTo>
                  <a:lnTo>
                    <a:pt x="0" y="5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09" name="Freeform 261"/>
            <p:cNvSpPr>
              <a:spLocks/>
            </p:cNvSpPr>
            <p:nvPr/>
          </p:nvSpPr>
          <p:spPr bwMode="auto">
            <a:xfrm>
              <a:off x="5691188" y="4541838"/>
              <a:ext cx="104775" cy="58738"/>
            </a:xfrm>
            <a:custGeom>
              <a:avLst/>
              <a:gdLst>
                <a:gd name="T0" fmla="*/ 0 w 66"/>
                <a:gd name="T1" fmla="*/ 29 h 37"/>
                <a:gd name="T2" fmla="*/ 62 w 66"/>
                <a:gd name="T3" fmla="*/ 0 h 37"/>
                <a:gd name="T4" fmla="*/ 66 w 66"/>
                <a:gd name="T5" fmla="*/ 8 h 37"/>
                <a:gd name="T6" fmla="*/ 4 w 66"/>
                <a:gd name="T7" fmla="*/ 37 h 37"/>
                <a:gd name="T8" fmla="*/ 0 w 66"/>
                <a:gd name="T9" fmla="*/ 29 h 37"/>
              </a:gdLst>
              <a:ahLst/>
              <a:cxnLst>
                <a:cxn ang="0">
                  <a:pos x="T0" y="T1"/>
                </a:cxn>
                <a:cxn ang="0">
                  <a:pos x="T2" y="T3"/>
                </a:cxn>
                <a:cxn ang="0">
                  <a:pos x="T4" y="T5"/>
                </a:cxn>
                <a:cxn ang="0">
                  <a:pos x="T6" y="T7"/>
                </a:cxn>
                <a:cxn ang="0">
                  <a:pos x="T8" y="T9"/>
                </a:cxn>
              </a:cxnLst>
              <a:rect l="0" t="0" r="r" b="b"/>
              <a:pathLst>
                <a:path w="66" h="37">
                  <a:moveTo>
                    <a:pt x="0" y="29"/>
                  </a:moveTo>
                  <a:lnTo>
                    <a:pt x="62" y="0"/>
                  </a:lnTo>
                  <a:lnTo>
                    <a:pt x="66" y="8"/>
                  </a:lnTo>
                  <a:lnTo>
                    <a:pt x="4" y="37"/>
                  </a:lnTo>
                  <a:lnTo>
                    <a:pt x="0" y="29"/>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0" name="Freeform 262"/>
            <p:cNvSpPr>
              <a:spLocks/>
            </p:cNvSpPr>
            <p:nvPr/>
          </p:nvSpPr>
          <p:spPr bwMode="auto">
            <a:xfrm>
              <a:off x="5849938" y="4224338"/>
              <a:ext cx="204788" cy="106363"/>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1" name="Freeform 263"/>
            <p:cNvSpPr>
              <a:spLocks/>
            </p:cNvSpPr>
            <p:nvPr/>
          </p:nvSpPr>
          <p:spPr bwMode="auto">
            <a:xfrm>
              <a:off x="5861051" y="4248150"/>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2" name="Freeform 264"/>
            <p:cNvSpPr>
              <a:spLocks/>
            </p:cNvSpPr>
            <p:nvPr/>
          </p:nvSpPr>
          <p:spPr bwMode="auto">
            <a:xfrm>
              <a:off x="5861051" y="4248150"/>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3" name="Freeform 265"/>
            <p:cNvSpPr>
              <a:spLocks/>
            </p:cNvSpPr>
            <p:nvPr/>
          </p:nvSpPr>
          <p:spPr bwMode="auto">
            <a:xfrm>
              <a:off x="5870576" y="4271963"/>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4" name="Freeform 266"/>
            <p:cNvSpPr>
              <a:spLocks/>
            </p:cNvSpPr>
            <p:nvPr/>
          </p:nvSpPr>
          <p:spPr bwMode="auto">
            <a:xfrm>
              <a:off x="5870576" y="4271963"/>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5" name="Freeform 267"/>
            <p:cNvSpPr>
              <a:spLocks/>
            </p:cNvSpPr>
            <p:nvPr/>
          </p:nvSpPr>
          <p:spPr bwMode="auto">
            <a:xfrm>
              <a:off x="5881688" y="4294188"/>
              <a:ext cx="206375" cy="106363"/>
            </a:xfrm>
            <a:custGeom>
              <a:avLst/>
              <a:gdLst>
                <a:gd name="T0" fmla="*/ 0 w 130"/>
                <a:gd name="T1" fmla="*/ 58 h 67"/>
                <a:gd name="T2" fmla="*/ 126 w 130"/>
                <a:gd name="T3" fmla="*/ 0 h 67"/>
                <a:gd name="T4" fmla="*/ 130 w 130"/>
                <a:gd name="T5" fmla="*/ 9 h 67"/>
                <a:gd name="T6" fmla="*/ 4 w 130"/>
                <a:gd name="T7" fmla="*/ 67 h 67"/>
                <a:gd name="T8" fmla="*/ 0 w 130"/>
                <a:gd name="T9" fmla="*/ 58 h 67"/>
              </a:gdLst>
              <a:ahLst/>
              <a:cxnLst>
                <a:cxn ang="0">
                  <a:pos x="T0" y="T1"/>
                </a:cxn>
                <a:cxn ang="0">
                  <a:pos x="T2" y="T3"/>
                </a:cxn>
                <a:cxn ang="0">
                  <a:pos x="T4" y="T5"/>
                </a:cxn>
                <a:cxn ang="0">
                  <a:pos x="T6" y="T7"/>
                </a:cxn>
                <a:cxn ang="0">
                  <a:pos x="T8" y="T9"/>
                </a:cxn>
              </a:cxnLst>
              <a:rect l="0" t="0" r="r" b="b"/>
              <a:pathLst>
                <a:path w="130" h="67">
                  <a:moveTo>
                    <a:pt x="0" y="58"/>
                  </a:moveTo>
                  <a:lnTo>
                    <a:pt x="126" y="0"/>
                  </a:lnTo>
                  <a:lnTo>
                    <a:pt x="130" y="9"/>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6" name="Freeform 268"/>
            <p:cNvSpPr>
              <a:spLocks/>
            </p:cNvSpPr>
            <p:nvPr/>
          </p:nvSpPr>
          <p:spPr bwMode="auto">
            <a:xfrm>
              <a:off x="5892801" y="4316413"/>
              <a:ext cx="204788" cy="106363"/>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7" name="Freeform 269"/>
            <p:cNvSpPr>
              <a:spLocks/>
            </p:cNvSpPr>
            <p:nvPr/>
          </p:nvSpPr>
          <p:spPr bwMode="auto">
            <a:xfrm>
              <a:off x="5892801" y="4316413"/>
              <a:ext cx="204788" cy="106363"/>
            </a:xfrm>
            <a:custGeom>
              <a:avLst/>
              <a:gdLst>
                <a:gd name="T0" fmla="*/ 0 w 129"/>
                <a:gd name="T1" fmla="*/ 58 h 67"/>
                <a:gd name="T2" fmla="*/ 125 w 129"/>
                <a:gd name="T3" fmla="*/ 0 h 67"/>
                <a:gd name="T4" fmla="*/ 129 w 129"/>
                <a:gd name="T5" fmla="*/ 8 h 67"/>
                <a:gd name="T6" fmla="*/ 4 w 129"/>
                <a:gd name="T7" fmla="*/ 67 h 67"/>
                <a:gd name="T8" fmla="*/ 0 w 129"/>
                <a:gd name="T9" fmla="*/ 58 h 67"/>
              </a:gdLst>
              <a:ahLst/>
              <a:cxnLst>
                <a:cxn ang="0">
                  <a:pos x="T0" y="T1"/>
                </a:cxn>
                <a:cxn ang="0">
                  <a:pos x="T2" y="T3"/>
                </a:cxn>
                <a:cxn ang="0">
                  <a:pos x="T4" y="T5"/>
                </a:cxn>
                <a:cxn ang="0">
                  <a:pos x="T6" y="T7"/>
                </a:cxn>
                <a:cxn ang="0">
                  <a:pos x="T8" y="T9"/>
                </a:cxn>
              </a:cxnLst>
              <a:rect l="0" t="0" r="r" b="b"/>
              <a:pathLst>
                <a:path w="129" h="67">
                  <a:moveTo>
                    <a:pt x="0" y="58"/>
                  </a:moveTo>
                  <a:lnTo>
                    <a:pt x="125" y="0"/>
                  </a:lnTo>
                  <a:lnTo>
                    <a:pt x="129" y="8"/>
                  </a:lnTo>
                  <a:lnTo>
                    <a:pt x="4" y="67"/>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8" name="Freeform 270"/>
            <p:cNvSpPr>
              <a:spLocks/>
            </p:cNvSpPr>
            <p:nvPr/>
          </p:nvSpPr>
          <p:spPr bwMode="auto">
            <a:xfrm>
              <a:off x="5903913" y="4340225"/>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19" name="Freeform 271"/>
            <p:cNvSpPr>
              <a:spLocks/>
            </p:cNvSpPr>
            <p:nvPr/>
          </p:nvSpPr>
          <p:spPr bwMode="auto">
            <a:xfrm>
              <a:off x="5903913" y="4340225"/>
              <a:ext cx="204788" cy="104775"/>
            </a:xfrm>
            <a:custGeom>
              <a:avLst/>
              <a:gdLst>
                <a:gd name="T0" fmla="*/ 0 w 129"/>
                <a:gd name="T1" fmla="*/ 58 h 66"/>
                <a:gd name="T2" fmla="*/ 125 w 129"/>
                <a:gd name="T3" fmla="*/ 0 h 66"/>
                <a:gd name="T4" fmla="*/ 129 w 129"/>
                <a:gd name="T5" fmla="*/ 8 h 66"/>
                <a:gd name="T6" fmla="*/ 4 w 129"/>
                <a:gd name="T7" fmla="*/ 66 h 66"/>
                <a:gd name="T8" fmla="*/ 0 w 129"/>
                <a:gd name="T9" fmla="*/ 58 h 66"/>
              </a:gdLst>
              <a:ahLst/>
              <a:cxnLst>
                <a:cxn ang="0">
                  <a:pos x="T0" y="T1"/>
                </a:cxn>
                <a:cxn ang="0">
                  <a:pos x="T2" y="T3"/>
                </a:cxn>
                <a:cxn ang="0">
                  <a:pos x="T4" y="T5"/>
                </a:cxn>
                <a:cxn ang="0">
                  <a:pos x="T6" y="T7"/>
                </a:cxn>
                <a:cxn ang="0">
                  <a:pos x="T8" y="T9"/>
                </a:cxn>
              </a:cxnLst>
              <a:rect l="0" t="0" r="r" b="b"/>
              <a:pathLst>
                <a:path w="129" h="66">
                  <a:moveTo>
                    <a:pt x="0" y="58"/>
                  </a:moveTo>
                  <a:lnTo>
                    <a:pt x="125" y="0"/>
                  </a:lnTo>
                  <a:lnTo>
                    <a:pt x="129"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0" name="Freeform 272"/>
            <p:cNvSpPr>
              <a:spLocks/>
            </p:cNvSpPr>
            <p:nvPr/>
          </p:nvSpPr>
          <p:spPr bwMode="auto">
            <a:xfrm>
              <a:off x="5913438" y="4364038"/>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1" name="Freeform 273"/>
            <p:cNvSpPr>
              <a:spLocks/>
            </p:cNvSpPr>
            <p:nvPr/>
          </p:nvSpPr>
          <p:spPr bwMode="auto">
            <a:xfrm>
              <a:off x="5913438" y="4364038"/>
              <a:ext cx="206375" cy="104775"/>
            </a:xfrm>
            <a:custGeom>
              <a:avLst/>
              <a:gdLst>
                <a:gd name="T0" fmla="*/ 0 w 130"/>
                <a:gd name="T1" fmla="*/ 58 h 66"/>
                <a:gd name="T2" fmla="*/ 126 w 130"/>
                <a:gd name="T3" fmla="*/ 0 h 66"/>
                <a:gd name="T4" fmla="*/ 130 w 130"/>
                <a:gd name="T5" fmla="*/ 8 h 66"/>
                <a:gd name="T6" fmla="*/ 4 w 130"/>
                <a:gd name="T7" fmla="*/ 66 h 66"/>
                <a:gd name="T8" fmla="*/ 0 w 130"/>
                <a:gd name="T9" fmla="*/ 58 h 66"/>
              </a:gdLst>
              <a:ahLst/>
              <a:cxnLst>
                <a:cxn ang="0">
                  <a:pos x="T0" y="T1"/>
                </a:cxn>
                <a:cxn ang="0">
                  <a:pos x="T2" y="T3"/>
                </a:cxn>
                <a:cxn ang="0">
                  <a:pos x="T4" y="T5"/>
                </a:cxn>
                <a:cxn ang="0">
                  <a:pos x="T6" y="T7"/>
                </a:cxn>
                <a:cxn ang="0">
                  <a:pos x="T8" y="T9"/>
                </a:cxn>
              </a:cxnLst>
              <a:rect l="0" t="0" r="r" b="b"/>
              <a:pathLst>
                <a:path w="130" h="66">
                  <a:moveTo>
                    <a:pt x="0" y="58"/>
                  </a:moveTo>
                  <a:lnTo>
                    <a:pt x="126" y="0"/>
                  </a:lnTo>
                  <a:lnTo>
                    <a:pt x="130" y="8"/>
                  </a:lnTo>
                  <a:lnTo>
                    <a:pt x="4" y="66"/>
                  </a:lnTo>
                  <a:lnTo>
                    <a:pt x="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2" name="Freeform 274"/>
            <p:cNvSpPr>
              <a:spLocks/>
            </p:cNvSpPr>
            <p:nvPr/>
          </p:nvSpPr>
          <p:spPr bwMode="auto">
            <a:xfrm>
              <a:off x="5924551" y="4413250"/>
              <a:ext cx="146050" cy="79375"/>
            </a:xfrm>
            <a:custGeom>
              <a:avLst/>
              <a:gdLst>
                <a:gd name="T0" fmla="*/ 0 w 92"/>
                <a:gd name="T1" fmla="*/ 42 h 50"/>
                <a:gd name="T2" fmla="*/ 88 w 92"/>
                <a:gd name="T3" fmla="*/ 0 h 50"/>
                <a:gd name="T4" fmla="*/ 92 w 92"/>
                <a:gd name="T5" fmla="*/ 9 h 50"/>
                <a:gd name="T6" fmla="*/ 4 w 92"/>
                <a:gd name="T7" fmla="*/ 50 h 50"/>
                <a:gd name="T8" fmla="*/ 0 w 92"/>
                <a:gd name="T9" fmla="*/ 42 h 50"/>
              </a:gdLst>
              <a:ahLst/>
              <a:cxnLst>
                <a:cxn ang="0">
                  <a:pos x="T0" y="T1"/>
                </a:cxn>
                <a:cxn ang="0">
                  <a:pos x="T2" y="T3"/>
                </a:cxn>
                <a:cxn ang="0">
                  <a:pos x="T4" y="T5"/>
                </a:cxn>
                <a:cxn ang="0">
                  <a:pos x="T6" y="T7"/>
                </a:cxn>
                <a:cxn ang="0">
                  <a:pos x="T8" y="T9"/>
                </a:cxn>
              </a:cxnLst>
              <a:rect l="0" t="0" r="r" b="b"/>
              <a:pathLst>
                <a:path w="92" h="50">
                  <a:moveTo>
                    <a:pt x="0" y="42"/>
                  </a:moveTo>
                  <a:lnTo>
                    <a:pt x="88" y="0"/>
                  </a:lnTo>
                  <a:lnTo>
                    <a:pt x="92" y="9"/>
                  </a:lnTo>
                  <a:lnTo>
                    <a:pt x="4" y="50"/>
                  </a:lnTo>
                  <a:lnTo>
                    <a:pt x="0" y="42"/>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223" name="Picture 2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132263"/>
              <a:ext cx="42386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 name="Freeform 276"/>
            <p:cNvSpPr>
              <a:spLocks/>
            </p:cNvSpPr>
            <p:nvPr/>
          </p:nvSpPr>
          <p:spPr bwMode="auto">
            <a:xfrm>
              <a:off x="6076951" y="4149725"/>
              <a:ext cx="69850" cy="39688"/>
            </a:xfrm>
            <a:custGeom>
              <a:avLst/>
              <a:gdLst>
                <a:gd name="T0" fmla="*/ 32 w 44"/>
                <a:gd name="T1" fmla="*/ 0 h 25"/>
                <a:gd name="T2" fmla="*/ 26 w 44"/>
                <a:gd name="T3" fmla="*/ 0 h 25"/>
                <a:gd name="T4" fmla="*/ 26 w 44"/>
                <a:gd name="T5" fmla="*/ 0 h 25"/>
                <a:gd name="T6" fmla="*/ 21 w 44"/>
                <a:gd name="T7" fmla="*/ 1 h 25"/>
                <a:gd name="T8" fmla="*/ 17 w 44"/>
                <a:gd name="T9" fmla="*/ 2 h 25"/>
                <a:gd name="T10" fmla="*/ 11 w 44"/>
                <a:gd name="T11" fmla="*/ 2 h 25"/>
                <a:gd name="T12" fmla="*/ 11 w 44"/>
                <a:gd name="T13" fmla="*/ 2 h 25"/>
                <a:gd name="T14" fmla="*/ 5 w 44"/>
                <a:gd name="T15" fmla="*/ 4 h 25"/>
                <a:gd name="T16" fmla="*/ 0 w 44"/>
                <a:gd name="T17" fmla="*/ 6 h 25"/>
                <a:gd name="T18" fmla="*/ 8 w 44"/>
                <a:gd name="T19" fmla="*/ 23 h 25"/>
                <a:gd name="T20" fmla="*/ 8 w 44"/>
                <a:gd name="T21" fmla="*/ 23 h 25"/>
                <a:gd name="T22" fmla="*/ 11 w 44"/>
                <a:gd name="T23" fmla="*/ 24 h 25"/>
                <a:gd name="T24" fmla="*/ 11 w 44"/>
                <a:gd name="T25" fmla="*/ 24 h 25"/>
                <a:gd name="T26" fmla="*/ 11 w 44"/>
                <a:gd name="T27" fmla="*/ 24 h 25"/>
                <a:gd name="T28" fmla="*/ 19 w 44"/>
                <a:gd name="T29" fmla="*/ 23 h 25"/>
                <a:gd name="T30" fmla="*/ 19 w 44"/>
                <a:gd name="T31" fmla="*/ 23 h 25"/>
                <a:gd name="T32" fmla="*/ 21 w 44"/>
                <a:gd name="T33" fmla="*/ 25 h 25"/>
                <a:gd name="T34" fmla="*/ 26 w 44"/>
                <a:gd name="T35" fmla="*/ 25 h 25"/>
                <a:gd name="T36" fmla="*/ 26 w 44"/>
                <a:gd name="T37" fmla="*/ 25 h 25"/>
                <a:gd name="T38" fmla="*/ 26 w 44"/>
                <a:gd name="T39" fmla="*/ 25 h 25"/>
                <a:gd name="T40" fmla="*/ 44 w 44"/>
                <a:gd name="T41" fmla="*/ 25 h 25"/>
                <a:gd name="T42" fmla="*/ 32 w 44"/>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25">
                  <a:moveTo>
                    <a:pt x="32" y="0"/>
                  </a:moveTo>
                  <a:lnTo>
                    <a:pt x="26" y="0"/>
                  </a:lnTo>
                  <a:lnTo>
                    <a:pt x="26" y="0"/>
                  </a:lnTo>
                  <a:lnTo>
                    <a:pt x="21" y="1"/>
                  </a:lnTo>
                  <a:lnTo>
                    <a:pt x="17" y="2"/>
                  </a:lnTo>
                  <a:lnTo>
                    <a:pt x="11" y="2"/>
                  </a:lnTo>
                  <a:lnTo>
                    <a:pt x="11" y="2"/>
                  </a:lnTo>
                  <a:lnTo>
                    <a:pt x="5" y="4"/>
                  </a:lnTo>
                  <a:lnTo>
                    <a:pt x="0" y="6"/>
                  </a:lnTo>
                  <a:lnTo>
                    <a:pt x="8" y="23"/>
                  </a:lnTo>
                  <a:lnTo>
                    <a:pt x="8" y="23"/>
                  </a:lnTo>
                  <a:lnTo>
                    <a:pt x="11" y="24"/>
                  </a:lnTo>
                  <a:lnTo>
                    <a:pt x="11" y="24"/>
                  </a:lnTo>
                  <a:lnTo>
                    <a:pt x="11" y="24"/>
                  </a:lnTo>
                  <a:lnTo>
                    <a:pt x="19" y="23"/>
                  </a:lnTo>
                  <a:lnTo>
                    <a:pt x="19" y="23"/>
                  </a:lnTo>
                  <a:lnTo>
                    <a:pt x="21" y="25"/>
                  </a:lnTo>
                  <a:lnTo>
                    <a:pt x="26" y="25"/>
                  </a:lnTo>
                  <a:lnTo>
                    <a:pt x="26" y="25"/>
                  </a:lnTo>
                  <a:lnTo>
                    <a:pt x="26" y="25"/>
                  </a:lnTo>
                  <a:lnTo>
                    <a:pt x="44" y="25"/>
                  </a:lnTo>
                  <a:lnTo>
                    <a:pt x="32"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5" name="Freeform 277"/>
            <p:cNvSpPr>
              <a:spLocks/>
            </p:cNvSpPr>
            <p:nvPr/>
          </p:nvSpPr>
          <p:spPr bwMode="auto">
            <a:xfrm>
              <a:off x="6076951" y="4149725"/>
              <a:ext cx="69850" cy="39688"/>
            </a:xfrm>
            <a:custGeom>
              <a:avLst/>
              <a:gdLst>
                <a:gd name="T0" fmla="*/ 32 w 44"/>
                <a:gd name="T1" fmla="*/ 0 h 25"/>
                <a:gd name="T2" fmla="*/ 26 w 44"/>
                <a:gd name="T3" fmla="*/ 0 h 25"/>
                <a:gd name="T4" fmla="*/ 26 w 44"/>
                <a:gd name="T5" fmla="*/ 0 h 25"/>
                <a:gd name="T6" fmla="*/ 21 w 44"/>
                <a:gd name="T7" fmla="*/ 1 h 25"/>
                <a:gd name="T8" fmla="*/ 17 w 44"/>
                <a:gd name="T9" fmla="*/ 2 h 25"/>
                <a:gd name="T10" fmla="*/ 11 w 44"/>
                <a:gd name="T11" fmla="*/ 2 h 25"/>
                <a:gd name="T12" fmla="*/ 11 w 44"/>
                <a:gd name="T13" fmla="*/ 2 h 25"/>
                <a:gd name="T14" fmla="*/ 5 w 44"/>
                <a:gd name="T15" fmla="*/ 4 h 25"/>
                <a:gd name="T16" fmla="*/ 0 w 44"/>
                <a:gd name="T17" fmla="*/ 6 h 25"/>
                <a:gd name="T18" fmla="*/ 8 w 44"/>
                <a:gd name="T19" fmla="*/ 23 h 25"/>
                <a:gd name="T20" fmla="*/ 8 w 44"/>
                <a:gd name="T21" fmla="*/ 23 h 25"/>
                <a:gd name="T22" fmla="*/ 11 w 44"/>
                <a:gd name="T23" fmla="*/ 24 h 25"/>
                <a:gd name="T24" fmla="*/ 11 w 44"/>
                <a:gd name="T25" fmla="*/ 24 h 25"/>
                <a:gd name="T26" fmla="*/ 11 w 44"/>
                <a:gd name="T27" fmla="*/ 24 h 25"/>
                <a:gd name="T28" fmla="*/ 19 w 44"/>
                <a:gd name="T29" fmla="*/ 23 h 25"/>
                <a:gd name="T30" fmla="*/ 19 w 44"/>
                <a:gd name="T31" fmla="*/ 23 h 25"/>
                <a:gd name="T32" fmla="*/ 21 w 44"/>
                <a:gd name="T33" fmla="*/ 25 h 25"/>
                <a:gd name="T34" fmla="*/ 26 w 44"/>
                <a:gd name="T35" fmla="*/ 25 h 25"/>
                <a:gd name="T36" fmla="*/ 26 w 44"/>
                <a:gd name="T37" fmla="*/ 25 h 25"/>
                <a:gd name="T38" fmla="*/ 26 w 44"/>
                <a:gd name="T39" fmla="*/ 25 h 25"/>
                <a:gd name="T40" fmla="*/ 44 w 44"/>
                <a:gd name="T41" fmla="*/ 25 h 25"/>
                <a:gd name="T42" fmla="*/ 32 w 44"/>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25">
                  <a:moveTo>
                    <a:pt x="32" y="0"/>
                  </a:moveTo>
                  <a:lnTo>
                    <a:pt x="26" y="0"/>
                  </a:lnTo>
                  <a:lnTo>
                    <a:pt x="26" y="0"/>
                  </a:lnTo>
                  <a:lnTo>
                    <a:pt x="21" y="1"/>
                  </a:lnTo>
                  <a:lnTo>
                    <a:pt x="17" y="2"/>
                  </a:lnTo>
                  <a:lnTo>
                    <a:pt x="11" y="2"/>
                  </a:lnTo>
                  <a:lnTo>
                    <a:pt x="11" y="2"/>
                  </a:lnTo>
                  <a:lnTo>
                    <a:pt x="5" y="4"/>
                  </a:lnTo>
                  <a:lnTo>
                    <a:pt x="0" y="6"/>
                  </a:lnTo>
                  <a:lnTo>
                    <a:pt x="8" y="23"/>
                  </a:lnTo>
                  <a:lnTo>
                    <a:pt x="8" y="23"/>
                  </a:lnTo>
                  <a:lnTo>
                    <a:pt x="11" y="24"/>
                  </a:lnTo>
                  <a:lnTo>
                    <a:pt x="11" y="24"/>
                  </a:lnTo>
                  <a:lnTo>
                    <a:pt x="11" y="24"/>
                  </a:lnTo>
                  <a:lnTo>
                    <a:pt x="19" y="23"/>
                  </a:lnTo>
                  <a:lnTo>
                    <a:pt x="19" y="23"/>
                  </a:lnTo>
                  <a:lnTo>
                    <a:pt x="21" y="25"/>
                  </a:lnTo>
                  <a:lnTo>
                    <a:pt x="26" y="25"/>
                  </a:lnTo>
                  <a:lnTo>
                    <a:pt x="26" y="25"/>
                  </a:lnTo>
                  <a:lnTo>
                    <a:pt x="26" y="25"/>
                  </a:lnTo>
                  <a:lnTo>
                    <a:pt x="44" y="25"/>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6" name="Freeform 278"/>
            <p:cNvSpPr>
              <a:spLocks/>
            </p:cNvSpPr>
            <p:nvPr/>
          </p:nvSpPr>
          <p:spPr bwMode="auto">
            <a:xfrm>
              <a:off x="6059488" y="4159250"/>
              <a:ext cx="30163" cy="26988"/>
            </a:xfrm>
            <a:custGeom>
              <a:avLst/>
              <a:gdLst>
                <a:gd name="T0" fmla="*/ 11 w 19"/>
                <a:gd name="T1" fmla="*/ 0 h 17"/>
                <a:gd name="T2" fmla="*/ 11 w 19"/>
                <a:gd name="T3" fmla="*/ 0 h 17"/>
                <a:gd name="T4" fmla="*/ 8 w 19"/>
                <a:gd name="T5" fmla="*/ 2 h 17"/>
                <a:gd name="T6" fmla="*/ 8 w 19"/>
                <a:gd name="T7" fmla="*/ 4 h 17"/>
                <a:gd name="T8" fmla="*/ 1 w 19"/>
                <a:gd name="T9" fmla="*/ 4 h 17"/>
                <a:gd name="T10" fmla="*/ 1 w 19"/>
                <a:gd name="T11" fmla="*/ 4 h 17"/>
                <a:gd name="T12" fmla="*/ 0 w 19"/>
                <a:gd name="T13" fmla="*/ 6 h 17"/>
                <a:gd name="T14" fmla="*/ 0 w 19"/>
                <a:gd name="T15" fmla="*/ 7 h 17"/>
                <a:gd name="T16" fmla="*/ 0 w 19"/>
                <a:gd name="T17" fmla="*/ 7 h 17"/>
                <a:gd name="T18" fmla="*/ 0 w 19"/>
                <a:gd name="T19" fmla="*/ 8 h 17"/>
                <a:gd name="T20" fmla="*/ 1 w 19"/>
                <a:gd name="T21" fmla="*/ 10 h 17"/>
                <a:gd name="T22" fmla="*/ 1 w 19"/>
                <a:gd name="T23" fmla="*/ 10 h 17"/>
                <a:gd name="T24" fmla="*/ 1 w 19"/>
                <a:gd name="T25" fmla="*/ 10 h 17"/>
                <a:gd name="T26" fmla="*/ 8 w 19"/>
                <a:gd name="T27" fmla="*/ 10 h 17"/>
                <a:gd name="T28" fmla="*/ 8 w 19"/>
                <a:gd name="T29" fmla="*/ 10 h 17"/>
                <a:gd name="T30" fmla="*/ 10 w 19"/>
                <a:gd name="T31" fmla="*/ 13 h 17"/>
                <a:gd name="T32" fmla="*/ 12 w 19"/>
                <a:gd name="T33" fmla="*/ 14 h 17"/>
                <a:gd name="T34" fmla="*/ 15 w 19"/>
                <a:gd name="T35" fmla="*/ 17 h 17"/>
                <a:gd name="T36" fmla="*/ 19 w 19"/>
                <a:gd name="T37" fmla="*/ 17 h 17"/>
                <a:gd name="T38" fmla="*/ 11 w 19"/>
                <a:gd name="T3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7">
                  <a:moveTo>
                    <a:pt x="11" y="0"/>
                  </a:moveTo>
                  <a:lnTo>
                    <a:pt x="11" y="0"/>
                  </a:lnTo>
                  <a:lnTo>
                    <a:pt x="8" y="2"/>
                  </a:lnTo>
                  <a:lnTo>
                    <a:pt x="8" y="4"/>
                  </a:lnTo>
                  <a:lnTo>
                    <a:pt x="1" y="4"/>
                  </a:lnTo>
                  <a:lnTo>
                    <a:pt x="1" y="4"/>
                  </a:lnTo>
                  <a:lnTo>
                    <a:pt x="0" y="6"/>
                  </a:lnTo>
                  <a:lnTo>
                    <a:pt x="0" y="7"/>
                  </a:lnTo>
                  <a:lnTo>
                    <a:pt x="0" y="7"/>
                  </a:lnTo>
                  <a:lnTo>
                    <a:pt x="0" y="8"/>
                  </a:lnTo>
                  <a:lnTo>
                    <a:pt x="1" y="10"/>
                  </a:lnTo>
                  <a:lnTo>
                    <a:pt x="1" y="10"/>
                  </a:lnTo>
                  <a:lnTo>
                    <a:pt x="1" y="10"/>
                  </a:lnTo>
                  <a:lnTo>
                    <a:pt x="8" y="10"/>
                  </a:lnTo>
                  <a:lnTo>
                    <a:pt x="8" y="10"/>
                  </a:lnTo>
                  <a:lnTo>
                    <a:pt x="10" y="13"/>
                  </a:lnTo>
                  <a:lnTo>
                    <a:pt x="12" y="14"/>
                  </a:lnTo>
                  <a:lnTo>
                    <a:pt x="15" y="17"/>
                  </a:lnTo>
                  <a:lnTo>
                    <a:pt x="19" y="17"/>
                  </a:lnTo>
                  <a:lnTo>
                    <a:pt x="11"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7" name="Freeform 279"/>
            <p:cNvSpPr>
              <a:spLocks/>
            </p:cNvSpPr>
            <p:nvPr/>
          </p:nvSpPr>
          <p:spPr bwMode="auto">
            <a:xfrm>
              <a:off x="6059488" y="4159250"/>
              <a:ext cx="30163" cy="26988"/>
            </a:xfrm>
            <a:custGeom>
              <a:avLst/>
              <a:gdLst>
                <a:gd name="T0" fmla="*/ 11 w 19"/>
                <a:gd name="T1" fmla="*/ 0 h 17"/>
                <a:gd name="T2" fmla="*/ 11 w 19"/>
                <a:gd name="T3" fmla="*/ 0 h 17"/>
                <a:gd name="T4" fmla="*/ 8 w 19"/>
                <a:gd name="T5" fmla="*/ 2 h 17"/>
                <a:gd name="T6" fmla="*/ 8 w 19"/>
                <a:gd name="T7" fmla="*/ 4 h 17"/>
                <a:gd name="T8" fmla="*/ 1 w 19"/>
                <a:gd name="T9" fmla="*/ 4 h 17"/>
                <a:gd name="T10" fmla="*/ 1 w 19"/>
                <a:gd name="T11" fmla="*/ 4 h 17"/>
                <a:gd name="T12" fmla="*/ 0 w 19"/>
                <a:gd name="T13" fmla="*/ 6 h 17"/>
                <a:gd name="T14" fmla="*/ 0 w 19"/>
                <a:gd name="T15" fmla="*/ 7 h 17"/>
                <a:gd name="T16" fmla="*/ 0 w 19"/>
                <a:gd name="T17" fmla="*/ 7 h 17"/>
                <a:gd name="T18" fmla="*/ 0 w 19"/>
                <a:gd name="T19" fmla="*/ 8 h 17"/>
                <a:gd name="T20" fmla="*/ 1 w 19"/>
                <a:gd name="T21" fmla="*/ 10 h 17"/>
                <a:gd name="T22" fmla="*/ 1 w 19"/>
                <a:gd name="T23" fmla="*/ 10 h 17"/>
                <a:gd name="T24" fmla="*/ 1 w 19"/>
                <a:gd name="T25" fmla="*/ 10 h 17"/>
                <a:gd name="T26" fmla="*/ 8 w 19"/>
                <a:gd name="T27" fmla="*/ 10 h 17"/>
                <a:gd name="T28" fmla="*/ 8 w 19"/>
                <a:gd name="T29" fmla="*/ 10 h 17"/>
                <a:gd name="T30" fmla="*/ 10 w 19"/>
                <a:gd name="T31" fmla="*/ 13 h 17"/>
                <a:gd name="T32" fmla="*/ 12 w 19"/>
                <a:gd name="T33" fmla="*/ 14 h 17"/>
                <a:gd name="T34" fmla="*/ 15 w 19"/>
                <a:gd name="T35" fmla="*/ 17 h 17"/>
                <a:gd name="T36" fmla="*/ 19 w 19"/>
                <a:gd name="T37" fmla="*/ 17 h 17"/>
                <a:gd name="T38" fmla="*/ 11 w 19"/>
                <a:gd name="T3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 h="17">
                  <a:moveTo>
                    <a:pt x="11" y="0"/>
                  </a:moveTo>
                  <a:lnTo>
                    <a:pt x="11" y="0"/>
                  </a:lnTo>
                  <a:lnTo>
                    <a:pt x="8" y="2"/>
                  </a:lnTo>
                  <a:lnTo>
                    <a:pt x="8" y="4"/>
                  </a:lnTo>
                  <a:lnTo>
                    <a:pt x="1" y="4"/>
                  </a:lnTo>
                  <a:lnTo>
                    <a:pt x="1" y="4"/>
                  </a:lnTo>
                  <a:lnTo>
                    <a:pt x="0" y="6"/>
                  </a:lnTo>
                  <a:lnTo>
                    <a:pt x="0" y="7"/>
                  </a:lnTo>
                  <a:lnTo>
                    <a:pt x="0" y="7"/>
                  </a:lnTo>
                  <a:lnTo>
                    <a:pt x="0" y="8"/>
                  </a:lnTo>
                  <a:lnTo>
                    <a:pt x="1" y="10"/>
                  </a:lnTo>
                  <a:lnTo>
                    <a:pt x="1" y="10"/>
                  </a:lnTo>
                  <a:lnTo>
                    <a:pt x="1" y="10"/>
                  </a:lnTo>
                  <a:lnTo>
                    <a:pt x="8" y="10"/>
                  </a:lnTo>
                  <a:lnTo>
                    <a:pt x="8" y="10"/>
                  </a:lnTo>
                  <a:lnTo>
                    <a:pt x="10" y="13"/>
                  </a:lnTo>
                  <a:lnTo>
                    <a:pt x="12" y="14"/>
                  </a:lnTo>
                  <a:lnTo>
                    <a:pt x="15" y="17"/>
                  </a:lnTo>
                  <a:lnTo>
                    <a:pt x="19" y="17"/>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8" name="Freeform 280"/>
            <p:cNvSpPr>
              <a:spLocks/>
            </p:cNvSpPr>
            <p:nvPr/>
          </p:nvSpPr>
          <p:spPr bwMode="auto">
            <a:xfrm>
              <a:off x="6205538" y="4303713"/>
              <a:ext cx="323850" cy="79375"/>
            </a:xfrm>
            <a:custGeom>
              <a:avLst/>
              <a:gdLst>
                <a:gd name="T0" fmla="*/ 202 w 204"/>
                <a:gd name="T1" fmla="*/ 0 h 50"/>
                <a:gd name="T2" fmla="*/ 0 w 204"/>
                <a:gd name="T3" fmla="*/ 4 h 50"/>
                <a:gd name="T4" fmla="*/ 20 w 204"/>
                <a:gd name="T5" fmla="*/ 50 h 50"/>
                <a:gd name="T6" fmla="*/ 38 w 204"/>
                <a:gd name="T7" fmla="*/ 50 h 50"/>
                <a:gd name="T8" fmla="*/ 38 w 204"/>
                <a:gd name="T9" fmla="*/ 50 h 50"/>
                <a:gd name="T10" fmla="*/ 51 w 204"/>
                <a:gd name="T11" fmla="*/ 50 h 50"/>
                <a:gd name="T12" fmla="*/ 53 w 204"/>
                <a:gd name="T13" fmla="*/ 50 h 50"/>
                <a:gd name="T14" fmla="*/ 63 w 204"/>
                <a:gd name="T15" fmla="*/ 48 h 50"/>
                <a:gd name="T16" fmla="*/ 105 w 204"/>
                <a:gd name="T17" fmla="*/ 48 h 50"/>
                <a:gd name="T18" fmla="*/ 109 w 204"/>
                <a:gd name="T19" fmla="*/ 48 h 50"/>
                <a:gd name="T20" fmla="*/ 143 w 204"/>
                <a:gd name="T21" fmla="*/ 47 h 50"/>
                <a:gd name="T22" fmla="*/ 144 w 204"/>
                <a:gd name="T23" fmla="*/ 47 h 50"/>
                <a:gd name="T24" fmla="*/ 179 w 204"/>
                <a:gd name="T25" fmla="*/ 47 h 50"/>
                <a:gd name="T26" fmla="*/ 179 w 204"/>
                <a:gd name="T27" fmla="*/ 47 h 50"/>
                <a:gd name="T28" fmla="*/ 204 w 204"/>
                <a:gd name="T29" fmla="*/ 46 h 50"/>
                <a:gd name="T30" fmla="*/ 202 w 204"/>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50">
                  <a:moveTo>
                    <a:pt x="202" y="0"/>
                  </a:moveTo>
                  <a:lnTo>
                    <a:pt x="0" y="4"/>
                  </a:lnTo>
                  <a:lnTo>
                    <a:pt x="20" y="50"/>
                  </a:lnTo>
                  <a:lnTo>
                    <a:pt x="38" y="50"/>
                  </a:lnTo>
                  <a:lnTo>
                    <a:pt x="38" y="50"/>
                  </a:lnTo>
                  <a:lnTo>
                    <a:pt x="51" y="50"/>
                  </a:lnTo>
                  <a:lnTo>
                    <a:pt x="53" y="50"/>
                  </a:lnTo>
                  <a:lnTo>
                    <a:pt x="63" y="48"/>
                  </a:lnTo>
                  <a:lnTo>
                    <a:pt x="105" y="48"/>
                  </a:lnTo>
                  <a:lnTo>
                    <a:pt x="109" y="48"/>
                  </a:lnTo>
                  <a:lnTo>
                    <a:pt x="143" y="47"/>
                  </a:lnTo>
                  <a:lnTo>
                    <a:pt x="144" y="47"/>
                  </a:lnTo>
                  <a:lnTo>
                    <a:pt x="179" y="47"/>
                  </a:lnTo>
                  <a:lnTo>
                    <a:pt x="179" y="47"/>
                  </a:lnTo>
                  <a:lnTo>
                    <a:pt x="204" y="46"/>
                  </a:lnTo>
                  <a:lnTo>
                    <a:pt x="202"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29" name="Freeform 281"/>
            <p:cNvSpPr>
              <a:spLocks/>
            </p:cNvSpPr>
            <p:nvPr/>
          </p:nvSpPr>
          <p:spPr bwMode="auto">
            <a:xfrm>
              <a:off x="6205538" y="4303713"/>
              <a:ext cx="323850" cy="79375"/>
            </a:xfrm>
            <a:custGeom>
              <a:avLst/>
              <a:gdLst>
                <a:gd name="T0" fmla="*/ 202 w 204"/>
                <a:gd name="T1" fmla="*/ 0 h 50"/>
                <a:gd name="T2" fmla="*/ 0 w 204"/>
                <a:gd name="T3" fmla="*/ 4 h 50"/>
                <a:gd name="T4" fmla="*/ 20 w 204"/>
                <a:gd name="T5" fmla="*/ 50 h 50"/>
                <a:gd name="T6" fmla="*/ 38 w 204"/>
                <a:gd name="T7" fmla="*/ 50 h 50"/>
                <a:gd name="T8" fmla="*/ 38 w 204"/>
                <a:gd name="T9" fmla="*/ 50 h 50"/>
                <a:gd name="T10" fmla="*/ 51 w 204"/>
                <a:gd name="T11" fmla="*/ 50 h 50"/>
                <a:gd name="T12" fmla="*/ 53 w 204"/>
                <a:gd name="T13" fmla="*/ 50 h 50"/>
                <a:gd name="T14" fmla="*/ 63 w 204"/>
                <a:gd name="T15" fmla="*/ 48 h 50"/>
                <a:gd name="T16" fmla="*/ 105 w 204"/>
                <a:gd name="T17" fmla="*/ 48 h 50"/>
                <a:gd name="T18" fmla="*/ 109 w 204"/>
                <a:gd name="T19" fmla="*/ 48 h 50"/>
                <a:gd name="T20" fmla="*/ 143 w 204"/>
                <a:gd name="T21" fmla="*/ 47 h 50"/>
                <a:gd name="T22" fmla="*/ 144 w 204"/>
                <a:gd name="T23" fmla="*/ 47 h 50"/>
                <a:gd name="T24" fmla="*/ 179 w 204"/>
                <a:gd name="T25" fmla="*/ 47 h 50"/>
                <a:gd name="T26" fmla="*/ 179 w 204"/>
                <a:gd name="T27" fmla="*/ 47 h 50"/>
                <a:gd name="T28" fmla="*/ 204 w 204"/>
                <a:gd name="T29" fmla="*/ 46 h 50"/>
                <a:gd name="T30" fmla="*/ 202 w 204"/>
                <a:gd name="T3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 h="50">
                  <a:moveTo>
                    <a:pt x="202" y="0"/>
                  </a:moveTo>
                  <a:lnTo>
                    <a:pt x="0" y="4"/>
                  </a:lnTo>
                  <a:lnTo>
                    <a:pt x="20" y="50"/>
                  </a:lnTo>
                  <a:lnTo>
                    <a:pt x="38" y="50"/>
                  </a:lnTo>
                  <a:lnTo>
                    <a:pt x="38" y="50"/>
                  </a:lnTo>
                  <a:lnTo>
                    <a:pt x="51" y="50"/>
                  </a:lnTo>
                  <a:lnTo>
                    <a:pt x="53" y="50"/>
                  </a:lnTo>
                  <a:lnTo>
                    <a:pt x="63" y="48"/>
                  </a:lnTo>
                  <a:lnTo>
                    <a:pt x="105" y="48"/>
                  </a:lnTo>
                  <a:lnTo>
                    <a:pt x="109" y="48"/>
                  </a:lnTo>
                  <a:lnTo>
                    <a:pt x="143" y="47"/>
                  </a:lnTo>
                  <a:lnTo>
                    <a:pt x="144" y="47"/>
                  </a:lnTo>
                  <a:lnTo>
                    <a:pt x="179" y="47"/>
                  </a:lnTo>
                  <a:lnTo>
                    <a:pt x="179" y="47"/>
                  </a:lnTo>
                  <a:lnTo>
                    <a:pt x="204" y="46"/>
                  </a:lnTo>
                  <a:lnTo>
                    <a:pt x="20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0" name="Freeform 282"/>
            <p:cNvSpPr>
              <a:spLocks/>
            </p:cNvSpPr>
            <p:nvPr/>
          </p:nvSpPr>
          <p:spPr bwMode="auto">
            <a:xfrm>
              <a:off x="6146801" y="4310063"/>
              <a:ext cx="90488" cy="74613"/>
            </a:xfrm>
            <a:custGeom>
              <a:avLst/>
              <a:gdLst>
                <a:gd name="T0" fmla="*/ 37 w 57"/>
                <a:gd name="T1" fmla="*/ 0 h 47"/>
                <a:gd name="T2" fmla="*/ 0 w 57"/>
                <a:gd name="T3" fmla="*/ 1 h 47"/>
                <a:gd name="T4" fmla="*/ 22 w 57"/>
                <a:gd name="T5" fmla="*/ 47 h 47"/>
                <a:gd name="T6" fmla="*/ 40 w 57"/>
                <a:gd name="T7" fmla="*/ 46 h 47"/>
                <a:gd name="T8" fmla="*/ 40 w 57"/>
                <a:gd name="T9" fmla="*/ 46 h 47"/>
                <a:gd name="T10" fmla="*/ 57 w 57"/>
                <a:gd name="T11" fmla="*/ 46 h 47"/>
                <a:gd name="T12" fmla="*/ 37 w 57"/>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7" h="47">
                  <a:moveTo>
                    <a:pt x="37" y="0"/>
                  </a:moveTo>
                  <a:lnTo>
                    <a:pt x="0" y="1"/>
                  </a:lnTo>
                  <a:lnTo>
                    <a:pt x="22" y="47"/>
                  </a:lnTo>
                  <a:lnTo>
                    <a:pt x="40" y="46"/>
                  </a:lnTo>
                  <a:lnTo>
                    <a:pt x="40" y="46"/>
                  </a:lnTo>
                  <a:lnTo>
                    <a:pt x="57" y="46"/>
                  </a:lnTo>
                  <a:lnTo>
                    <a:pt x="37"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1" name="Freeform 283"/>
            <p:cNvSpPr>
              <a:spLocks/>
            </p:cNvSpPr>
            <p:nvPr/>
          </p:nvSpPr>
          <p:spPr bwMode="auto">
            <a:xfrm>
              <a:off x="6146801" y="4310063"/>
              <a:ext cx="90488" cy="74613"/>
            </a:xfrm>
            <a:custGeom>
              <a:avLst/>
              <a:gdLst>
                <a:gd name="T0" fmla="*/ 37 w 57"/>
                <a:gd name="T1" fmla="*/ 0 h 47"/>
                <a:gd name="T2" fmla="*/ 0 w 57"/>
                <a:gd name="T3" fmla="*/ 1 h 47"/>
                <a:gd name="T4" fmla="*/ 22 w 57"/>
                <a:gd name="T5" fmla="*/ 47 h 47"/>
                <a:gd name="T6" fmla="*/ 40 w 57"/>
                <a:gd name="T7" fmla="*/ 46 h 47"/>
                <a:gd name="T8" fmla="*/ 40 w 57"/>
                <a:gd name="T9" fmla="*/ 46 h 47"/>
                <a:gd name="T10" fmla="*/ 57 w 57"/>
                <a:gd name="T11" fmla="*/ 46 h 47"/>
                <a:gd name="T12" fmla="*/ 37 w 57"/>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7" h="47">
                  <a:moveTo>
                    <a:pt x="37" y="0"/>
                  </a:moveTo>
                  <a:lnTo>
                    <a:pt x="0" y="1"/>
                  </a:lnTo>
                  <a:lnTo>
                    <a:pt x="22" y="47"/>
                  </a:lnTo>
                  <a:lnTo>
                    <a:pt x="40" y="46"/>
                  </a:lnTo>
                  <a:lnTo>
                    <a:pt x="40" y="46"/>
                  </a:lnTo>
                  <a:lnTo>
                    <a:pt x="57" y="46"/>
                  </a:lnTo>
                  <a:lnTo>
                    <a:pt x="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2" name="Freeform 284"/>
            <p:cNvSpPr>
              <a:spLocks/>
            </p:cNvSpPr>
            <p:nvPr/>
          </p:nvSpPr>
          <p:spPr bwMode="auto">
            <a:xfrm>
              <a:off x="6076951" y="4311650"/>
              <a:ext cx="104775" cy="74613"/>
            </a:xfrm>
            <a:custGeom>
              <a:avLst/>
              <a:gdLst>
                <a:gd name="T0" fmla="*/ 44 w 66"/>
                <a:gd name="T1" fmla="*/ 0 h 47"/>
                <a:gd name="T2" fmla="*/ 0 w 66"/>
                <a:gd name="T3" fmla="*/ 2 h 47"/>
                <a:gd name="T4" fmla="*/ 1 w 66"/>
                <a:gd name="T5" fmla="*/ 7 h 47"/>
                <a:gd name="T6" fmla="*/ 9 w 66"/>
                <a:gd name="T7" fmla="*/ 3 h 47"/>
                <a:gd name="T8" fmla="*/ 13 w 66"/>
                <a:gd name="T9" fmla="*/ 11 h 47"/>
                <a:gd name="T10" fmla="*/ 1 w 66"/>
                <a:gd name="T11" fmla="*/ 18 h 47"/>
                <a:gd name="T12" fmla="*/ 1 w 66"/>
                <a:gd name="T13" fmla="*/ 25 h 47"/>
                <a:gd name="T14" fmla="*/ 16 w 66"/>
                <a:gd name="T15" fmla="*/ 18 h 47"/>
                <a:gd name="T16" fmla="*/ 20 w 66"/>
                <a:gd name="T17" fmla="*/ 26 h 47"/>
                <a:gd name="T18" fmla="*/ 1 w 66"/>
                <a:gd name="T19" fmla="*/ 35 h 47"/>
                <a:gd name="T20" fmla="*/ 1 w 66"/>
                <a:gd name="T21" fmla="*/ 42 h 47"/>
                <a:gd name="T22" fmla="*/ 23 w 66"/>
                <a:gd name="T23" fmla="*/ 33 h 47"/>
                <a:gd name="T24" fmla="*/ 27 w 66"/>
                <a:gd name="T25" fmla="*/ 41 h 47"/>
                <a:gd name="T26" fmla="*/ 13 w 66"/>
                <a:gd name="T27" fmla="*/ 47 h 47"/>
                <a:gd name="T28" fmla="*/ 16 w 66"/>
                <a:gd name="T29" fmla="*/ 46 h 47"/>
                <a:gd name="T30" fmla="*/ 26 w 66"/>
                <a:gd name="T31" fmla="*/ 46 h 47"/>
                <a:gd name="T32" fmla="*/ 31 w 66"/>
                <a:gd name="T33" fmla="*/ 46 h 47"/>
                <a:gd name="T34" fmla="*/ 46 w 66"/>
                <a:gd name="T35" fmla="*/ 46 h 47"/>
                <a:gd name="T36" fmla="*/ 48 w 66"/>
                <a:gd name="T37" fmla="*/ 46 h 47"/>
                <a:gd name="T38" fmla="*/ 66 w 66"/>
                <a:gd name="T39" fmla="*/ 46 h 47"/>
                <a:gd name="T40" fmla="*/ 44 w 66"/>
                <a:gd name="T4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47">
                  <a:moveTo>
                    <a:pt x="44" y="0"/>
                  </a:moveTo>
                  <a:lnTo>
                    <a:pt x="0" y="2"/>
                  </a:lnTo>
                  <a:lnTo>
                    <a:pt x="1" y="7"/>
                  </a:lnTo>
                  <a:lnTo>
                    <a:pt x="9" y="3"/>
                  </a:lnTo>
                  <a:lnTo>
                    <a:pt x="13" y="11"/>
                  </a:lnTo>
                  <a:lnTo>
                    <a:pt x="1" y="18"/>
                  </a:lnTo>
                  <a:lnTo>
                    <a:pt x="1" y="25"/>
                  </a:lnTo>
                  <a:lnTo>
                    <a:pt x="16" y="18"/>
                  </a:lnTo>
                  <a:lnTo>
                    <a:pt x="20" y="26"/>
                  </a:lnTo>
                  <a:lnTo>
                    <a:pt x="1" y="35"/>
                  </a:lnTo>
                  <a:lnTo>
                    <a:pt x="1" y="42"/>
                  </a:lnTo>
                  <a:lnTo>
                    <a:pt x="23" y="33"/>
                  </a:lnTo>
                  <a:lnTo>
                    <a:pt x="27" y="41"/>
                  </a:lnTo>
                  <a:lnTo>
                    <a:pt x="13" y="47"/>
                  </a:lnTo>
                  <a:lnTo>
                    <a:pt x="16" y="46"/>
                  </a:lnTo>
                  <a:lnTo>
                    <a:pt x="26" y="46"/>
                  </a:lnTo>
                  <a:lnTo>
                    <a:pt x="31" y="46"/>
                  </a:lnTo>
                  <a:lnTo>
                    <a:pt x="46" y="46"/>
                  </a:lnTo>
                  <a:lnTo>
                    <a:pt x="48" y="46"/>
                  </a:lnTo>
                  <a:lnTo>
                    <a:pt x="66" y="46"/>
                  </a:lnTo>
                  <a:lnTo>
                    <a:pt x="44"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3" name="Freeform 285"/>
            <p:cNvSpPr>
              <a:spLocks/>
            </p:cNvSpPr>
            <p:nvPr/>
          </p:nvSpPr>
          <p:spPr bwMode="auto">
            <a:xfrm>
              <a:off x="6076951" y="4311650"/>
              <a:ext cx="104775" cy="74613"/>
            </a:xfrm>
            <a:custGeom>
              <a:avLst/>
              <a:gdLst>
                <a:gd name="T0" fmla="*/ 44 w 66"/>
                <a:gd name="T1" fmla="*/ 0 h 47"/>
                <a:gd name="T2" fmla="*/ 0 w 66"/>
                <a:gd name="T3" fmla="*/ 2 h 47"/>
                <a:gd name="T4" fmla="*/ 1 w 66"/>
                <a:gd name="T5" fmla="*/ 7 h 47"/>
                <a:gd name="T6" fmla="*/ 9 w 66"/>
                <a:gd name="T7" fmla="*/ 3 h 47"/>
                <a:gd name="T8" fmla="*/ 13 w 66"/>
                <a:gd name="T9" fmla="*/ 11 h 47"/>
                <a:gd name="T10" fmla="*/ 1 w 66"/>
                <a:gd name="T11" fmla="*/ 18 h 47"/>
                <a:gd name="T12" fmla="*/ 1 w 66"/>
                <a:gd name="T13" fmla="*/ 25 h 47"/>
                <a:gd name="T14" fmla="*/ 16 w 66"/>
                <a:gd name="T15" fmla="*/ 18 h 47"/>
                <a:gd name="T16" fmla="*/ 20 w 66"/>
                <a:gd name="T17" fmla="*/ 26 h 47"/>
                <a:gd name="T18" fmla="*/ 1 w 66"/>
                <a:gd name="T19" fmla="*/ 35 h 47"/>
                <a:gd name="T20" fmla="*/ 1 w 66"/>
                <a:gd name="T21" fmla="*/ 42 h 47"/>
                <a:gd name="T22" fmla="*/ 23 w 66"/>
                <a:gd name="T23" fmla="*/ 33 h 47"/>
                <a:gd name="T24" fmla="*/ 27 w 66"/>
                <a:gd name="T25" fmla="*/ 41 h 47"/>
                <a:gd name="T26" fmla="*/ 13 w 66"/>
                <a:gd name="T27" fmla="*/ 47 h 47"/>
                <a:gd name="T28" fmla="*/ 16 w 66"/>
                <a:gd name="T29" fmla="*/ 46 h 47"/>
                <a:gd name="T30" fmla="*/ 26 w 66"/>
                <a:gd name="T31" fmla="*/ 46 h 47"/>
                <a:gd name="T32" fmla="*/ 31 w 66"/>
                <a:gd name="T33" fmla="*/ 46 h 47"/>
                <a:gd name="T34" fmla="*/ 46 w 66"/>
                <a:gd name="T35" fmla="*/ 46 h 47"/>
                <a:gd name="T36" fmla="*/ 48 w 66"/>
                <a:gd name="T37" fmla="*/ 46 h 47"/>
                <a:gd name="T38" fmla="*/ 66 w 66"/>
                <a:gd name="T39" fmla="*/ 46 h 47"/>
                <a:gd name="T40" fmla="*/ 44 w 66"/>
                <a:gd name="T4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47">
                  <a:moveTo>
                    <a:pt x="44" y="0"/>
                  </a:moveTo>
                  <a:lnTo>
                    <a:pt x="0" y="2"/>
                  </a:lnTo>
                  <a:lnTo>
                    <a:pt x="1" y="7"/>
                  </a:lnTo>
                  <a:lnTo>
                    <a:pt x="9" y="3"/>
                  </a:lnTo>
                  <a:lnTo>
                    <a:pt x="13" y="11"/>
                  </a:lnTo>
                  <a:lnTo>
                    <a:pt x="1" y="18"/>
                  </a:lnTo>
                  <a:lnTo>
                    <a:pt x="1" y="25"/>
                  </a:lnTo>
                  <a:lnTo>
                    <a:pt x="16" y="18"/>
                  </a:lnTo>
                  <a:lnTo>
                    <a:pt x="20" y="26"/>
                  </a:lnTo>
                  <a:lnTo>
                    <a:pt x="1" y="35"/>
                  </a:lnTo>
                  <a:lnTo>
                    <a:pt x="1" y="42"/>
                  </a:lnTo>
                  <a:lnTo>
                    <a:pt x="23" y="33"/>
                  </a:lnTo>
                  <a:lnTo>
                    <a:pt x="27" y="41"/>
                  </a:lnTo>
                  <a:lnTo>
                    <a:pt x="13" y="47"/>
                  </a:lnTo>
                  <a:lnTo>
                    <a:pt x="16" y="46"/>
                  </a:lnTo>
                  <a:lnTo>
                    <a:pt x="26" y="46"/>
                  </a:lnTo>
                  <a:lnTo>
                    <a:pt x="31" y="46"/>
                  </a:lnTo>
                  <a:lnTo>
                    <a:pt x="46" y="46"/>
                  </a:lnTo>
                  <a:lnTo>
                    <a:pt x="48" y="46"/>
                  </a:lnTo>
                  <a:lnTo>
                    <a:pt x="66" y="46"/>
                  </a:lnTo>
                  <a:lnTo>
                    <a:pt x="4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4" name="Freeform 286"/>
            <p:cNvSpPr>
              <a:spLocks/>
            </p:cNvSpPr>
            <p:nvPr/>
          </p:nvSpPr>
          <p:spPr bwMode="auto">
            <a:xfrm>
              <a:off x="6078538" y="4316413"/>
              <a:ext cx="19050" cy="23813"/>
            </a:xfrm>
            <a:custGeom>
              <a:avLst/>
              <a:gdLst>
                <a:gd name="T0" fmla="*/ 8 w 12"/>
                <a:gd name="T1" fmla="*/ 0 h 15"/>
                <a:gd name="T2" fmla="*/ 0 w 12"/>
                <a:gd name="T3" fmla="*/ 4 h 15"/>
                <a:gd name="T4" fmla="*/ 0 w 12"/>
                <a:gd name="T5" fmla="*/ 15 h 15"/>
                <a:gd name="T6" fmla="*/ 12 w 12"/>
                <a:gd name="T7" fmla="*/ 8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lnTo>
                    <a:pt x="0" y="4"/>
                  </a:lnTo>
                  <a:lnTo>
                    <a:pt x="0" y="15"/>
                  </a:lnTo>
                  <a:lnTo>
                    <a:pt x="12" y="8"/>
                  </a:lnTo>
                  <a:lnTo>
                    <a:pt x="8"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5" name="Freeform 287"/>
            <p:cNvSpPr>
              <a:spLocks/>
            </p:cNvSpPr>
            <p:nvPr/>
          </p:nvSpPr>
          <p:spPr bwMode="auto">
            <a:xfrm>
              <a:off x="6078538" y="4316413"/>
              <a:ext cx="19050" cy="23813"/>
            </a:xfrm>
            <a:custGeom>
              <a:avLst/>
              <a:gdLst>
                <a:gd name="T0" fmla="*/ 8 w 12"/>
                <a:gd name="T1" fmla="*/ 0 h 15"/>
                <a:gd name="T2" fmla="*/ 0 w 12"/>
                <a:gd name="T3" fmla="*/ 4 h 15"/>
                <a:gd name="T4" fmla="*/ 0 w 12"/>
                <a:gd name="T5" fmla="*/ 15 h 15"/>
                <a:gd name="T6" fmla="*/ 12 w 12"/>
                <a:gd name="T7" fmla="*/ 8 h 15"/>
                <a:gd name="T8" fmla="*/ 8 w 12"/>
                <a:gd name="T9" fmla="*/ 0 h 15"/>
              </a:gdLst>
              <a:ahLst/>
              <a:cxnLst>
                <a:cxn ang="0">
                  <a:pos x="T0" y="T1"/>
                </a:cxn>
                <a:cxn ang="0">
                  <a:pos x="T2" y="T3"/>
                </a:cxn>
                <a:cxn ang="0">
                  <a:pos x="T4" y="T5"/>
                </a:cxn>
                <a:cxn ang="0">
                  <a:pos x="T6" y="T7"/>
                </a:cxn>
                <a:cxn ang="0">
                  <a:pos x="T8" y="T9"/>
                </a:cxn>
              </a:cxnLst>
              <a:rect l="0" t="0" r="r" b="b"/>
              <a:pathLst>
                <a:path w="12" h="15">
                  <a:moveTo>
                    <a:pt x="8" y="0"/>
                  </a:moveTo>
                  <a:lnTo>
                    <a:pt x="0" y="4"/>
                  </a:lnTo>
                  <a:lnTo>
                    <a:pt x="0" y="15"/>
                  </a:lnTo>
                  <a:lnTo>
                    <a:pt x="12" y="8"/>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6" name="Freeform 288"/>
            <p:cNvSpPr>
              <a:spLocks/>
            </p:cNvSpPr>
            <p:nvPr/>
          </p:nvSpPr>
          <p:spPr bwMode="auto">
            <a:xfrm>
              <a:off x="6078538" y="4340225"/>
              <a:ext cx="30163" cy="26988"/>
            </a:xfrm>
            <a:custGeom>
              <a:avLst/>
              <a:gdLst>
                <a:gd name="T0" fmla="*/ 15 w 19"/>
                <a:gd name="T1" fmla="*/ 0 h 17"/>
                <a:gd name="T2" fmla="*/ 0 w 19"/>
                <a:gd name="T3" fmla="*/ 7 h 17"/>
                <a:gd name="T4" fmla="*/ 0 w 19"/>
                <a:gd name="T5" fmla="*/ 17 h 17"/>
                <a:gd name="T6" fmla="*/ 19 w 19"/>
                <a:gd name="T7" fmla="*/ 8 h 17"/>
                <a:gd name="T8" fmla="*/ 15 w 19"/>
                <a:gd name="T9" fmla="*/ 0 h 17"/>
              </a:gdLst>
              <a:ahLst/>
              <a:cxnLst>
                <a:cxn ang="0">
                  <a:pos x="T0" y="T1"/>
                </a:cxn>
                <a:cxn ang="0">
                  <a:pos x="T2" y="T3"/>
                </a:cxn>
                <a:cxn ang="0">
                  <a:pos x="T4" y="T5"/>
                </a:cxn>
                <a:cxn ang="0">
                  <a:pos x="T6" y="T7"/>
                </a:cxn>
                <a:cxn ang="0">
                  <a:pos x="T8" y="T9"/>
                </a:cxn>
              </a:cxnLst>
              <a:rect l="0" t="0" r="r" b="b"/>
              <a:pathLst>
                <a:path w="19" h="17">
                  <a:moveTo>
                    <a:pt x="15" y="0"/>
                  </a:moveTo>
                  <a:lnTo>
                    <a:pt x="0" y="7"/>
                  </a:lnTo>
                  <a:lnTo>
                    <a:pt x="0" y="17"/>
                  </a:lnTo>
                  <a:lnTo>
                    <a:pt x="19" y="8"/>
                  </a:lnTo>
                  <a:lnTo>
                    <a:pt x="15"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7" name="Freeform 289"/>
            <p:cNvSpPr>
              <a:spLocks/>
            </p:cNvSpPr>
            <p:nvPr/>
          </p:nvSpPr>
          <p:spPr bwMode="auto">
            <a:xfrm>
              <a:off x="6078538" y="4340225"/>
              <a:ext cx="30163" cy="26988"/>
            </a:xfrm>
            <a:custGeom>
              <a:avLst/>
              <a:gdLst>
                <a:gd name="T0" fmla="*/ 15 w 19"/>
                <a:gd name="T1" fmla="*/ 0 h 17"/>
                <a:gd name="T2" fmla="*/ 0 w 19"/>
                <a:gd name="T3" fmla="*/ 7 h 17"/>
                <a:gd name="T4" fmla="*/ 0 w 19"/>
                <a:gd name="T5" fmla="*/ 17 h 17"/>
                <a:gd name="T6" fmla="*/ 19 w 19"/>
                <a:gd name="T7" fmla="*/ 8 h 17"/>
                <a:gd name="T8" fmla="*/ 15 w 19"/>
                <a:gd name="T9" fmla="*/ 0 h 17"/>
              </a:gdLst>
              <a:ahLst/>
              <a:cxnLst>
                <a:cxn ang="0">
                  <a:pos x="T0" y="T1"/>
                </a:cxn>
                <a:cxn ang="0">
                  <a:pos x="T2" y="T3"/>
                </a:cxn>
                <a:cxn ang="0">
                  <a:pos x="T4" y="T5"/>
                </a:cxn>
                <a:cxn ang="0">
                  <a:pos x="T6" y="T7"/>
                </a:cxn>
                <a:cxn ang="0">
                  <a:pos x="T8" y="T9"/>
                </a:cxn>
              </a:cxnLst>
              <a:rect l="0" t="0" r="r" b="b"/>
              <a:pathLst>
                <a:path w="19" h="17">
                  <a:moveTo>
                    <a:pt x="15" y="0"/>
                  </a:moveTo>
                  <a:lnTo>
                    <a:pt x="0" y="7"/>
                  </a:lnTo>
                  <a:lnTo>
                    <a:pt x="0" y="17"/>
                  </a:lnTo>
                  <a:lnTo>
                    <a:pt x="19" y="8"/>
                  </a:lnTo>
                  <a:lnTo>
                    <a:pt x="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8" name="Freeform 290"/>
            <p:cNvSpPr>
              <a:spLocks/>
            </p:cNvSpPr>
            <p:nvPr/>
          </p:nvSpPr>
          <p:spPr bwMode="auto">
            <a:xfrm>
              <a:off x="6078538" y="4364038"/>
              <a:ext cx="41275" cy="22225"/>
            </a:xfrm>
            <a:custGeom>
              <a:avLst/>
              <a:gdLst>
                <a:gd name="T0" fmla="*/ 22 w 26"/>
                <a:gd name="T1" fmla="*/ 0 h 14"/>
                <a:gd name="T2" fmla="*/ 0 w 26"/>
                <a:gd name="T3" fmla="*/ 9 h 14"/>
                <a:gd name="T4" fmla="*/ 0 w 26"/>
                <a:gd name="T5" fmla="*/ 14 h 14"/>
                <a:gd name="T6" fmla="*/ 12 w 26"/>
                <a:gd name="T7" fmla="*/ 14 h 14"/>
                <a:gd name="T8" fmla="*/ 26 w 26"/>
                <a:gd name="T9" fmla="*/ 8 h 14"/>
                <a:gd name="T10" fmla="*/ 22 w 26"/>
                <a:gd name="T11" fmla="*/ 0 h 14"/>
              </a:gdLst>
              <a:ahLst/>
              <a:cxnLst>
                <a:cxn ang="0">
                  <a:pos x="T0" y="T1"/>
                </a:cxn>
                <a:cxn ang="0">
                  <a:pos x="T2" y="T3"/>
                </a:cxn>
                <a:cxn ang="0">
                  <a:pos x="T4" y="T5"/>
                </a:cxn>
                <a:cxn ang="0">
                  <a:pos x="T6" y="T7"/>
                </a:cxn>
                <a:cxn ang="0">
                  <a:pos x="T8" y="T9"/>
                </a:cxn>
                <a:cxn ang="0">
                  <a:pos x="T10" y="T11"/>
                </a:cxn>
              </a:cxnLst>
              <a:rect l="0" t="0" r="r" b="b"/>
              <a:pathLst>
                <a:path w="26" h="14">
                  <a:moveTo>
                    <a:pt x="22" y="0"/>
                  </a:moveTo>
                  <a:lnTo>
                    <a:pt x="0" y="9"/>
                  </a:lnTo>
                  <a:lnTo>
                    <a:pt x="0" y="14"/>
                  </a:lnTo>
                  <a:lnTo>
                    <a:pt x="12" y="14"/>
                  </a:lnTo>
                  <a:lnTo>
                    <a:pt x="26" y="8"/>
                  </a:lnTo>
                  <a:lnTo>
                    <a:pt x="22"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39" name="Freeform 291"/>
            <p:cNvSpPr>
              <a:spLocks/>
            </p:cNvSpPr>
            <p:nvPr/>
          </p:nvSpPr>
          <p:spPr bwMode="auto">
            <a:xfrm>
              <a:off x="6078538" y="4364038"/>
              <a:ext cx="41275" cy="22225"/>
            </a:xfrm>
            <a:custGeom>
              <a:avLst/>
              <a:gdLst>
                <a:gd name="T0" fmla="*/ 22 w 26"/>
                <a:gd name="T1" fmla="*/ 0 h 14"/>
                <a:gd name="T2" fmla="*/ 0 w 26"/>
                <a:gd name="T3" fmla="*/ 9 h 14"/>
                <a:gd name="T4" fmla="*/ 0 w 26"/>
                <a:gd name="T5" fmla="*/ 14 h 14"/>
                <a:gd name="T6" fmla="*/ 12 w 26"/>
                <a:gd name="T7" fmla="*/ 14 h 14"/>
                <a:gd name="T8" fmla="*/ 26 w 26"/>
                <a:gd name="T9" fmla="*/ 8 h 14"/>
                <a:gd name="T10" fmla="*/ 22 w 26"/>
                <a:gd name="T11" fmla="*/ 0 h 14"/>
              </a:gdLst>
              <a:ahLst/>
              <a:cxnLst>
                <a:cxn ang="0">
                  <a:pos x="T0" y="T1"/>
                </a:cxn>
                <a:cxn ang="0">
                  <a:pos x="T2" y="T3"/>
                </a:cxn>
                <a:cxn ang="0">
                  <a:pos x="T4" y="T5"/>
                </a:cxn>
                <a:cxn ang="0">
                  <a:pos x="T6" y="T7"/>
                </a:cxn>
                <a:cxn ang="0">
                  <a:pos x="T8" y="T9"/>
                </a:cxn>
                <a:cxn ang="0">
                  <a:pos x="T10" y="T11"/>
                </a:cxn>
              </a:cxnLst>
              <a:rect l="0" t="0" r="r" b="b"/>
              <a:pathLst>
                <a:path w="26" h="14">
                  <a:moveTo>
                    <a:pt x="22" y="0"/>
                  </a:moveTo>
                  <a:lnTo>
                    <a:pt x="0" y="9"/>
                  </a:lnTo>
                  <a:lnTo>
                    <a:pt x="0" y="14"/>
                  </a:lnTo>
                  <a:lnTo>
                    <a:pt x="12" y="14"/>
                  </a:lnTo>
                  <a:lnTo>
                    <a:pt x="26" y="8"/>
                  </a:lnTo>
                  <a:lnTo>
                    <a:pt x="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0" name="Freeform 292"/>
            <p:cNvSpPr>
              <a:spLocks/>
            </p:cNvSpPr>
            <p:nvPr/>
          </p:nvSpPr>
          <p:spPr bwMode="auto">
            <a:xfrm>
              <a:off x="6169026" y="4229100"/>
              <a:ext cx="368300" cy="49213"/>
            </a:xfrm>
            <a:custGeom>
              <a:avLst/>
              <a:gdLst>
                <a:gd name="T0" fmla="*/ 201 w 232"/>
                <a:gd name="T1" fmla="*/ 0 h 31"/>
                <a:gd name="T2" fmla="*/ 0 w 232"/>
                <a:gd name="T3" fmla="*/ 2 h 31"/>
                <a:gd name="T4" fmla="*/ 12 w 232"/>
                <a:gd name="T5" fmla="*/ 31 h 31"/>
                <a:gd name="T6" fmla="*/ 201 w 232"/>
                <a:gd name="T7" fmla="*/ 28 h 31"/>
                <a:gd name="T8" fmla="*/ 232 w 232"/>
                <a:gd name="T9" fmla="*/ 13 h 31"/>
                <a:gd name="T10" fmla="*/ 221 w 232"/>
                <a:gd name="T11" fmla="*/ 9 h 31"/>
                <a:gd name="T12" fmla="*/ 201 w 232"/>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32" h="31">
                  <a:moveTo>
                    <a:pt x="201" y="0"/>
                  </a:moveTo>
                  <a:lnTo>
                    <a:pt x="0" y="2"/>
                  </a:lnTo>
                  <a:lnTo>
                    <a:pt x="12" y="31"/>
                  </a:lnTo>
                  <a:lnTo>
                    <a:pt x="201" y="28"/>
                  </a:lnTo>
                  <a:lnTo>
                    <a:pt x="232" y="13"/>
                  </a:lnTo>
                  <a:lnTo>
                    <a:pt x="221" y="9"/>
                  </a:lnTo>
                  <a:lnTo>
                    <a:pt x="20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1" name="Freeform 293"/>
            <p:cNvSpPr>
              <a:spLocks/>
            </p:cNvSpPr>
            <p:nvPr/>
          </p:nvSpPr>
          <p:spPr bwMode="auto">
            <a:xfrm>
              <a:off x="6169026" y="4229100"/>
              <a:ext cx="368300" cy="49213"/>
            </a:xfrm>
            <a:custGeom>
              <a:avLst/>
              <a:gdLst>
                <a:gd name="T0" fmla="*/ 201 w 232"/>
                <a:gd name="T1" fmla="*/ 0 h 31"/>
                <a:gd name="T2" fmla="*/ 0 w 232"/>
                <a:gd name="T3" fmla="*/ 2 h 31"/>
                <a:gd name="T4" fmla="*/ 12 w 232"/>
                <a:gd name="T5" fmla="*/ 31 h 31"/>
                <a:gd name="T6" fmla="*/ 201 w 232"/>
                <a:gd name="T7" fmla="*/ 28 h 31"/>
                <a:gd name="T8" fmla="*/ 232 w 232"/>
                <a:gd name="T9" fmla="*/ 13 h 31"/>
                <a:gd name="T10" fmla="*/ 221 w 232"/>
                <a:gd name="T11" fmla="*/ 9 h 31"/>
                <a:gd name="T12" fmla="*/ 201 w 232"/>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32" h="31">
                  <a:moveTo>
                    <a:pt x="201" y="0"/>
                  </a:moveTo>
                  <a:lnTo>
                    <a:pt x="0" y="2"/>
                  </a:lnTo>
                  <a:lnTo>
                    <a:pt x="12" y="31"/>
                  </a:lnTo>
                  <a:lnTo>
                    <a:pt x="201" y="28"/>
                  </a:lnTo>
                  <a:lnTo>
                    <a:pt x="232" y="13"/>
                  </a:lnTo>
                  <a:lnTo>
                    <a:pt x="221" y="9"/>
                  </a:lnTo>
                  <a:lnTo>
                    <a:pt x="2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2" name="Freeform 294"/>
            <p:cNvSpPr>
              <a:spLocks/>
            </p:cNvSpPr>
            <p:nvPr/>
          </p:nvSpPr>
          <p:spPr bwMode="auto">
            <a:xfrm>
              <a:off x="6110288" y="4232275"/>
              <a:ext cx="77788" cy="46038"/>
            </a:xfrm>
            <a:custGeom>
              <a:avLst/>
              <a:gdLst>
                <a:gd name="T0" fmla="*/ 37 w 49"/>
                <a:gd name="T1" fmla="*/ 0 h 29"/>
                <a:gd name="T2" fmla="*/ 0 w 49"/>
                <a:gd name="T3" fmla="*/ 2 h 29"/>
                <a:gd name="T4" fmla="*/ 14 w 49"/>
                <a:gd name="T5" fmla="*/ 29 h 29"/>
                <a:gd name="T6" fmla="*/ 49 w 49"/>
                <a:gd name="T7" fmla="*/ 29 h 29"/>
                <a:gd name="T8" fmla="*/ 37 w 49"/>
                <a:gd name="T9" fmla="*/ 0 h 29"/>
              </a:gdLst>
              <a:ahLst/>
              <a:cxnLst>
                <a:cxn ang="0">
                  <a:pos x="T0" y="T1"/>
                </a:cxn>
                <a:cxn ang="0">
                  <a:pos x="T2" y="T3"/>
                </a:cxn>
                <a:cxn ang="0">
                  <a:pos x="T4" y="T5"/>
                </a:cxn>
                <a:cxn ang="0">
                  <a:pos x="T6" y="T7"/>
                </a:cxn>
                <a:cxn ang="0">
                  <a:pos x="T8" y="T9"/>
                </a:cxn>
              </a:cxnLst>
              <a:rect l="0" t="0" r="r" b="b"/>
              <a:pathLst>
                <a:path w="49" h="29">
                  <a:moveTo>
                    <a:pt x="37" y="0"/>
                  </a:moveTo>
                  <a:lnTo>
                    <a:pt x="0" y="2"/>
                  </a:lnTo>
                  <a:lnTo>
                    <a:pt x="14" y="29"/>
                  </a:lnTo>
                  <a:lnTo>
                    <a:pt x="49" y="29"/>
                  </a:lnTo>
                  <a:lnTo>
                    <a:pt x="37"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3" name="Freeform 295"/>
            <p:cNvSpPr>
              <a:spLocks/>
            </p:cNvSpPr>
            <p:nvPr/>
          </p:nvSpPr>
          <p:spPr bwMode="auto">
            <a:xfrm>
              <a:off x="6110288" y="4232275"/>
              <a:ext cx="77788" cy="46038"/>
            </a:xfrm>
            <a:custGeom>
              <a:avLst/>
              <a:gdLst>
                <a:gd name="T0" fmla="*/ 37 w 49"/>
                <a:gd name="T1" fmla="*/ 0 h 29"/>
                <a:gd name="T2" fmla="*/ 0 w 49"/>
                <a:gd name="T3" fmla="*/ 2 h 29"/>
                <a:gd name="T4" fmla="*/ 14 w 49"/>
                <a:gd name="T5" fmla="*/ 29 h 29"/>
                <a:gd name="T6" fmla="*/ 49 w 49"/>
                <a:gd name="T7" fmla="*/ 29 h 29"/>
                <a:gd name="T8" fmla="*/ 37 w 49"/>
                <a:gd name="T9" fmla="*/ 0 h 29"/>
              </a:gdLst>
              <a:ahLst/>
              <a:cxnLst>
                <a:cxn ang="0">
                  <a:pos x="T0" y="T1"/>
                </a:cxn>
                <a:cxn ang="0">
                  <a:pos x="T2" y="T3"/>
                </a:cxn>
                <a:cxn ang="0">
                  <a:pos x="T4" y="T5"/>
                </a:cxn>
                <a:cxn ang="0">
                  <a:pos x="T6" y="T7"/>
                </a:cxn>
                <a:cxn ang="0">
                  <a:pos x="T8" y="T9"/>
                </a:cxn>
              </a:cxnLst>
              <a:rect l="0" t="0" r="r" b="b"/>
              <a:pathLst>
                <a:path w="49" h="29">
                  <a:moveTo>
                    <a:pt x="37" y="0"/>
                  </a:moveTo>
                  <a:lnTo>
                    <a:pt x="0" y="2"/>
                  </a:lnTo>
                  <a:lnTo>
                    <a:pt x="14" y="29"/>
                  </a:lnTo>
                  <a:lnTo>
                    <a:pt x="49" y="29"/>
                  </a:lnTo>
                  <a:lnTo>
                    <a:pt x="3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4" name="Freeform 296"/>
            <p:cNvSpPr>
              <a:spLocks/>
            </p:cNvSpPr>
            <p:nvPr/>
          </p:nvSpPr>
          <p:spPr bwMode="auto">
            <a:xfrm>
              <a:off x="6065838" y="4235450"/>
              <a:ext cx="66675" cy="44450"/>
            </a:xfrm>
            <a:custGeom>
              <a:avLst/>
              <a:gdLst>
                <a:gd name="T0" fmla="*/ 28 w 42"/>
                <a:gd name="T1" fmla="*/ 0 h 28"/>
                <a:gd name="T2" fmla="*/ 19 w 42"/>
                <a:gd name="T3" fmla="*/ 0 h 28"/>
                <a:gd name="T4" fmla="*/ 7 w 42"/>
                <a:gd name="T5" fmla="*/ 0 h 28"/>
                <a:gd name="T6" fmla="*/ 7 w 42"/>
                <a:gd name="T7" fmla="*/ 0 h 28"/>
                <a:gd name="T8" fmla="*/ 4 w 42"/>
                <a:gd name="T9" fmla="*/ 0 h 28"/>
                <a:gd name="T10" fmla="*/ 1 w 42"/>
                <a:gd name="T11" fmla="*/ 2 h 28"/>
                <a:gd name="T12" fmla="*/ 0 w 42"/>
                <a:gd name="T13" fmla="*/ 4 h 28"/>
                <a:gd name="T14" fmla="*/ 0 w 42"/>
                <a:gd name="T15" fmla="*/ 8 h 28"/>
                <a:gd name="T16" fmla="*/ 0 w 42"/>
                <a:gd name="T17" fmla="*/ 20 h 28"/>
                <a:gd name="T18" fmla="*/ 0 w 42"/>
                <a:gd name="T19" fmla="*/ 20 h 28"/>
                <a:gd name="T20" fmla="*/ 0 w 42"/>
                <a:gd name="T21" fmla="*/ 23 h 28"/>
                <a:gd name="T22" fmla="*/ 3 w 42"/>
                <a:gd name="T23" fmla="*/ 23 h 28"/>
                <a:gd name="T24" fmla="*/ 4 w 42"/>
                <a:gd name="T25" fmla="*/ 27 h 28"/>
                <a:gd name="T26" fmla="*/ 4 w 42"/>
                <a:gd name="T27" fmla="*/ 27 h 28"/>
                <a:gd name="T28" fmla="*/ 7 w 42"/>
                <a:gd name="T29" fmla="*/ 28 h 28"/>
                <a:gd name="T30" fmla="*/ 7 w 42"/>
                <a:gd name="T31" fmla="*/ 28 h 28"/>
                <a:gd name="T32" fmla="*/ 8 w 42"/>
                <a:gd name="T33" fmla="*/ 28 h 28"/>
                <a:gd name="T34" fmla="*/ 42 w 42"/>
                <a:gd name="T35" fmla="*/ 27 h 28"/>
                <a:gd name="T36" fmla="*/ 28 w 42"/>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28">
                  <a:moveTo>
                    <a:pt x="28" y="0"/>
                  </a:moveTo>
                  <a:lnTo>
                    <a:pt x="19" y="0"/>
                  </a:lnTo>
                  <a:lnTo>
                    <a:pt x="7" y="0"/>
                  </a:lnTo>
                  <a:lnTo>
                    <a:pt x="7" y="0"/>
                  </a:lnTo>
                  <a:lnTo>
                    <a:pt x="4" y="0"/>
                  </a:lnTo>
                  <a:lnTo>
                    <a:pt x="1" y="2"/>
                  </a:lnTo>
                  <a:lnTo>
                    <a:pt x="0" y="4"/>
                  </a:lnTo>
                  <a:lnTo>
                    <a:pt x="0" y="8"/>
                  </a:lnTo>
                  <a:lnTo>
                    <a:pt x="0" y="20"/>
                  </a:lnTo>
                  <a:lnTo>
                    <a:pt x="0" y="20"/>
                  </a:lnTo>
                  <a:lnTo>
                    <a:pt x="0" y="23"/>
                  </a:lnTo>
                  <a:lnTo>
                    <a:pt x="3" y="23"/>
                  </a:lnTo>
                  <a:lnTo>
                    <a:pt x="4" y="27"/>
                  </a:lnTo>
                  <a:lnTo>
                    <a:pt x="4" y="27"/>
                  </a:lnTo>
                  <a:lnTo>
                    <a:pt x="7" y="28"/>
                  </a:lnTo>
                  <a:lnTo>
                    <a:pt x="7" y="28"/>
                  </a:lnTo>
                  <a:lnTo>
                    <a:pt x="8" y="28"/>
                  </a:lnTo>
                  <a:lnTo>
                    <a:pt x="42" y="27"/>
                  </a:lnTo>
                  <a:lnTo>
                    <a:pt x="28"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5" name="Freeform 297"/>
            <p:cNvSpPr>
              <a:spLocks/>
            </p:cNvSpPr>
            <p:nvPr/>
          </p:nvSpPr>
          <p:spPr bwMode="auto">
            <a:xfrm>
              <a:off x="6065838" y="4235450"/>
              <a:ext cx="66675" cy="44450"/>
            </a:xfrm>
            <a:custGeom>
              <a:avLst/>
              <a:gdLst>
                <a:gd name="T0" fmla="*/ 28 w 42"/>
                <a:gd name="T1" fmla="*/ 0 h 28"/>
                <a:gd name="T2" fmla="*/ 19 w 42"/>
                <a:gd name="T3" fmla="*/ 0 h 28"/>
                <a:gd name="T4" fmla="*/ 7 w 42"/>
                <a:gd name="T5" fmla="*/ 0 h 28"/>
                <a:gd name="T6" fmla="*/ 7 w 42"/>
                <a:gd name="T7" fmla="*/ 0 h 28"/>
                <a:gd name="T8" fmla="*/ 4 w 42"/>
                <a:gd name="T9" fmla="*/ 0 h 28"/>
                <a:gd name="T10" fmla="*/ 1 w 42"/>
                <a:gd name="T11" fmla="*/ 2 h 28"/>
                <a:gd name="T12" fmla="*/ 0 w 42"/>
                <a:gd name="T13" fmla="*/ 4 h 28"/>
                <a:gd name="T14" fmla="*/ 0 w 42"/>
                <a:gd name="T15" fmla="*/ 8 h 28"/>
                <a:gd name="T16" fmla="*/ 0 w 42"/>
                <a:gd name="T17" fmla="*/ 20 h 28"/>
                <a:gd name="T18" fmla="*/ 0 w 42"/>
                <a:gd name="T19" fmla="*/ 20 h 28"/>
                <a:gd name="T20" fmla="*/ 0 w 42"/>
                <a:gd name="T21" fmla="*/ 23 h 28"/>
                <a:gd name="T22" fmla="*/ 3 w 42"/>
                <a:gd name="T23" fmla="*/ 23 h 28"/>
                <a:gd name="T24" fmla="*/ 4 w 42"/>
                <a:gd name="T25" fmla="*/ 27 h 28"/>
                <a:gd name="T26" fmla="*/ 4 w 42"/>
                <a:gd name="T27" fmla="*/ 27 h 28"/>
                <a:gd name="T28" fmla="*/ 7 w 42"/>
                <a:gd name="T29" fmla="*/ 28 h 28"/>
                <a:gd name="T30" fmla="*/ 7 w 42"/>
                <a:gd name="T31" fmla="*/ 28 h 28"/>
                <a:gd name="T32" fmla="*/ 8 w 42"/>
                <a:gd name="T33" fmla="*/ 28 h 28"/>
                <a:gd name="T34" fmla="*/ 42 w 42"/>
                <a:gd name="T35" fmla="*/ 27 h 28"/>
                <a:gd name="T36" fmla="*/ 28 w 42"/>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28">
                  <a:moveTo>
                    <a:pt x="28" y="0"/>
                  </a:moveTo>
                  <a:lnTo>
                    <a:pt x="19" y="0"/>
                  </a:lnTo>
                  <a:lnTo>
                    <a:pt x="7" y="0"/>
                  </a:lnTo>
                  <a:lnTo>
                    <a:pt x="7" y="0"/>
                  </a:lnTo>
                  <a:lnTo>
                    <a:pt x="4" y="0"/>
                  </a:lnTo>
                  <a:lnTo>
                    <a:pt x="1" y="2"/>
                  </a:lnTo>
                  <a:lnTo>
                    <a:pt x="0" y="4"/>
                  </a:lnTo>
                  <a:lnTo>
                    <a:pt x="0" y="8"/>
                  </a:lnTo>
                  <a:lnTo>
                    <a:pt x="0" y="20"/>
                  </a:lnTo>
                  <a:lnTo>
                    <a:pt x="0" y="20"/>
                  </a:lnTo>
                  <a:lnTo>
                    <a:pt x="0" y="23"/>
                  </a:lnTo>
                  <a:lnTo>
                    <a:pt x="3" y="23"/>
                  </a:lnTo>
                  <a:lnTo>
                    <a:pt x="4" y="27"/>
                  </a:lnTo>
                  <a:lnTo>
                    <a:pt x="4" y="27"/>
                  </a:lnTo>
                  <a:lnTo>
                    <a:pt x="7" y="28"/>
                  </a:lnTo>
                  <a:lnTo>
                    <a:pt x="7" y="28"/>
                  </a:lnTo>
                  <a:lnTo>
                    <a:pt x="8" y="28"/>
                  </a:lnTo>
                  <a:lnTo>
                    <a:pt x="42" y="27"/>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6" name="Freeform 298"/>
            <p:cNvSpPr>
              <a:spLocks/>
            </p:cNvSpPr>
            <p:nvPr/>
          </p:nvSpPr>
          <p:spPr bwMode="auto">
            <a:xfrm>
              <a:off x="6065838" y="4271963"/>
              <a:ext cx="6350" cy="6350"/>
            </a:xfrm>
            <a:custGeom>
              <a:avLst/>
              <a:gdLst>
                <a:gd name="T0" fmla="*/ 3 w 4"/>
                <a:gd name="T1" fmla="*/ 0 h 4"/>
                <a:gd name="T2" fmla="*/ 0 w 4"/>
                <a:gd name="T3" fmla="*/ 0 h 4"/>
                <a:gd name="T4" fmla="*/ 0 w 4"/>
                <a:gd name="T5" fmla="*/ 0 h 4"/>
                <a:gd name="T6" fmla="*/ 3 w 4"/>
                <a:gd name="T7" fmla="*/ 2 h 4"/>
                <a:gd name="T8" fmla="*/ 4 w 4"/>
                <a:gd name="T9" fmla="*/ 4 h 4"/>
                <a:gd name="T10" fmla="*/ 3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3" y="0"/>
                  </a:moveTo>
                  <a:lnTo>
                    <a:pt x="0" y="0"/>
                  </a:lnTo>
                  <a:lnTo>
                    <a:pt x="0" y="0"/>
                  </a:lnTo>
                  <a:lnTo>
                    <a:pt x="3" y="2"/>
                  </a:lnTo>
                  <a:lnTo>
                    <a:pt x="4" y="4"/>
                  </a:lnTo>
                  <a:lnTo>
                    <a:pt x="3" y="0"/>
                  </a:lnTo>
                  <a:close/>
                </a:path>
              </a:pathLst>
            </a:custGeom>
            <a:solidFill>
              <a:srgbClr val="AAAE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7" name="Freeform 299"/>
            <p:cNvSpPr>
              <a:spLocks/>
            </p:cNvSpPr>
            <p:nvPr/>
          </p:nvSpPr>
          <p:spPr bwMode="auto">
            <a:xfrm>
              <a:off x="6065838" y="4271963"/>
              <a:ext cx="6350" cy="6350"/>
            </a:xfrm>
            <a:custGeom>
              <a:avLst/>
              <a:gdLst>
                <a:gd name="T0" fmla="*/ 3 w 4"/>
                <a:gd name="T1" fmla="*/ 0 h 4"/>
                <a:gd name="T2" fmla="*/ 0 w 4"/>
                <a:gd name="T3" fmla="*/ 0 h 4"/>
                <a:gd name="T4" fmla="*/ 0 w 4"/>
                <a:gd name="T5" fmla="*/ 0 h 4"/>
                <a:gd name="T6" fmla="*/ 3 w 4"/>
                <a:gd name="T7" fmla="*/ 2 h 4"/>
                <a:gd name="T8" fmla="*/ 4 w 4"/>
                <a:gd name="T9" fmla="*/ 4 h 4"/>
                <a:gd name="T10" fmla="*/ 3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3" y="0"/>
                  </a:moveTo>
                  <a:lnTo>
                    <a:pt x="0" y="0"/>
                  </a:lnTo>
                  <a:lnTo>
                    <a:pt x="0" y="0"/>
                  </a:lnTo>
                  <a:lnTo>
                    <a:pt x="3" y="2"/>
                  </a:lnTo>
                  <a:lnTo>
                    <a:pt x="4" y="4"/>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8" name="Freeform 300"/>
            <p:cNvSpPr>
              <a:spLocks/>
            </p:cNvSpPr>
            <p:nvPr/>
          </p:nvSpPr>
          <p:spPr bwMode="auto">
            <a:xfrm>
              <a:off x="6021388" y="4122738"/>
              <a:ext cx="20638" cy="6350"/>
            </a:xfrm>
            <a:custGeom>
              <a:avLst/>
              <a:gdLst>
                <a:gd name="T0" fmla="*/ 2 w 13"/>
                <a:gd name="T1" fmla="*/ 4 h 4"/>
                <a:gd name="T2" fmla="*/ 2 w 13"/>
                <a:gd name="T3" fmla="*/ 4 h 4"/>
                <a:gd name="T4" fmla="*/ 1 w 13"/>
                <a:gd name="T5" fmla="*/ 4 h 4"/>
                <a:gd name="T6" fmla="*/ 0 w 13"/>
                <a:gd name="T7" fmla="*/ 2 h 4"/>
                <a:gd name="T8" fmla="*/ 0 w 13"/>
                <a:gd name="T9" fmla="*/ 2 h 4"/>
                <a:gd name="T10" fmla="*/ 1 w 13"/>
                <a:gd name="T11" fmla="*/ 0 h 4"/>
                <a:gd name="T12" fmla="*/ 2 w 13"/>
                <a:gd name="T13" fmla="*/ 0 h 4"/>
                <a:gd name="T14" fmla="*/ 12 w 13"/>
                <a:gd name="T15" fmla="*/ 0 h 4"/>
                <a:gd name="T16" fmla="*/ 12 w 13"/>
                <a:gd name="T17" fmla="*/ 0 h 4"/>
                <a:gd name="T18" fmla="*/ 13 w 13"/>
                <a:gd name="T19" fmla="*/ 0 h 4"/>
                <a:gd name="T20" fmla="*/ 13 w 13"/>
                <a:gd name="T21" fmla="*/ 2 h 4"/>
                <a:gd name="T22" fmla="*/ 13 w 13"/>
                <a:gd name="T23" fmla="*/ 2 h 4"/>
                <a:gd name="T24" fmla="*/ 13 w 13"/>
                <a:gd name="T25" fmla="*/ 3 h 4"/>
                <a:gd name="T26" fmla="*/ 12 w 13"/>
                <a:gd name="T27" fmla="*/ 4 h 4"/>
                <a:gd name="T28" fmla="*/ 2 w 13"/>
                <a:gd name="T29"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4">
                  <a:moveTo>
                    <a:pt x="2" y="4"/>
                  </a:moveTo>
                  <a:lnTo>
                    <a:pt x="2" y="4"/>
                  </a:lnTo>
                  <a:lnTo>
                    <a:pt x="1" y="4"/>
                  </a:lnTo>
                  <a:lnTo>
                    <a:pt x="0" y="2"/>
                  </a:lnTo>
                  <a:lnTo>
                    <a:pt x="0" y="2"/>
                  </a:lnTo>
                  <a:lnTo>
                    <a:pt x="1" y="0"/>
                  </a:lnTo>
                  <a:lnTo>
                    <a:pt x="2" y="0"/>
                  </a:lnTo>
                  <a:lnTo>
                    <a:pt x="12" y="0"/>
                  </a:lnTo>
                  <a:lnTo>
                    <a:pt x="12" y="0"/>
                  </a:lnTo>
                  <a:lnTo>
                    <a:pt x="13" y="0"/>
                  </a:lnTo>
                  <a:lnTo>
                    <a:pt x="13" y="2"/>
                  </a:lnTo>
                  <a:lnTo>
                    <a:pt x="13" y="2"/>
                  </a:lnTo>
                  <a:lnTo>
                    <a:pt x="13" y="3"/>
                  </a:lnTo>
                  <a:lnTo>
                    <a:pt x="12" y="4"/>
                  </a:lnTo>
                  <a:lnTo>
                    <a:pt x="2" y="4"/>
                  </a:lnTo>
                  <a:close/>
                </a:path>
              </a:pathLst>
            </a:custGeom>
            <a:solidFill>
              <a:srgbClr val="648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49" name="Freeform 301"/>
            <p:cNvSpPr>
              <a:spLocks/>
            </p:cNvSpPr>
            <p:nvPr/>
          </p:nvSpPr>
          <p:spPr bwMode="auto">
            <a:xfrm>
              <a:off x="6034088" y="4102100"/>
              <a:ext cx="461963" cy="41275"/>
            </a:xfrm>
            <a:custGeom>
              <a:avLst/>
              <a:gdLst>
                <a:gd name="T0" fmla="*/ 15 w 291"/>
                <a:gd name="T1" fmla="*/ 26 h 26"/>
                <a:gd name="T2" fmla="*/ 15 w 291"/>
                <a:gd name="T3" fmla="*/ 26 h 26"/>
                <a:gd name="T4" fmla="*/ 9 w 291"/>
                <a:gd name="T5" fmla="*/ 24 h 26"/>
                <a:gd name="T6" fmla="*/ 4 w 291"/>
                <a:gd name="T7" fmla="*/ 23 h 26"/>
                <a:gd name="T8" fmla="*/ 1 w 291"/>
                <a:gd name="T9" fmla="*/ 19 h 26"/>
                <a:gd name="T10" fmla="*/ 0 w 291"/>
                <a:gd name="T11" fmla="*/ 15 h 26"/>
                <a:gd name="T12" fmla="*/ 0 w 291"/>
                <a:gd name="T13" fmla="*/ 15 h 26"/>
                <a:gd name="T14" fmla="*/ 1 w 291"/>
                <a:gd name="T15" fmla="*/ 11 h 26"/>
                <a:gd name="T16" fmla="*/ 4 w 291"/>
                <a:gd name="T17" fmla="*/ 8 h 26"/>
                <a:gd name="T18" fmla="*/ 8 w 291"/>
                <a:gd name="T19" fmla="*/ 5 h 26"/>
                <a:gd name="T20" fmla="*/ 15 w 291"/>
                <a:gd name="T21" fmla="*/ 4 h 26"/>
                <a:gd name="T22" fmla="*/ 277 w 291"/>
                <a:gd name="T23" fmla="*/ 0 h 26"/>
                <a:gd name="T24" fmla="*/ 277 w 291"/>
                <a:gd name="T25" fmla="*/ 0 h 26"/>
                <a:gd name="T26" fmla="*/ 282 w 291"/>
                <a:gd name="T27" fmla="*/ 1 h 26"/>
                <a:gd name="T28" fmla="*/ 287 w 291"/>
                <a:gd name="T29" fmla="*/ 3 h 26"/>
                <a:gd name="T30" fmla="*/ 290 w 291"/>
                <a:gd name="T31" fmla="*/ 7 h 26"/>
                <a:gd name="T32" fmla="*/ 291 w 291"/>
                <a:gd name="T33" fmla="*/ 11 h 26"/>
                <a:gd name="T34" fmla="*/ 291 w 291"/>
                <a:gd name="T35" fmla="*/ 11 h 26"/>
                <a:gd name="T36" fmla="*/ 290 w 291"/>
                <a:gd name="T37" fmla="*/ 15 h 26"/>
                <a:gd name="T38" fmla="*/ 287 w 291"/>
                <a:gd name="T39" fmla="*/ 17 h 26"/>
                <a:gd name="T40" fmla="*/ 283 w 291"/>
                <a:gd name="T41" fmla="*/ 20 h 26"/>
                <a:gd name="T42" fmla="*/ 277 w 291"/>
                <a:gd name="T43" fmla="*/ 22 h 26"/>
                <a:gd name="T44" fmla="*/ 15 w 291"/>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1" h="26">
                  <a:moveTo>
                    <a:pt x="15" y="26"/>
                  </a:moveTo>
                  <a:lnTo>
                    <a:pt x="15" y="26"/>
                  </a:lnTo>
                  <a:lnTo>
                    <a:pt x="9" y="24"/>
                  </a:lnTo>
                  <a:lnTo>
                    <a:pt x="4" y="23"/>
                  </a:lnTo>
                  <a:lnTo>
                    <a:pt x="1" y="19"/>
                  </a:lnTo>
                  <a:lnTo>
                    <a:pt x="0" y="15"/>
                  </a:lnTo>
                  <a:lnTo>
                    <a:pt x="0" y="15"/>
                  </a:lnTo>
                  <a:lnTo>
                    <a:pt x="1" y="11"/>
                  </a:lnTo>
                  <a:lnTo>
                    <a:pt x="4" y="8"/>
                  </a:lnTo>
                  <a:lnTo>
                    <a:pt x="8" y="5"/>
                  </a:lnTo>
                  <a:lnTo>
                    <a:pt x="15" y="4"/>
                  </a:lnTo>
                  <a:lnTo>
                    <a:pt x="277" y="0"/>
                  </a:lnTo>
                  <a:lnTo>
                    <a:pt x="277" y="0"/>
                  </a:lnTo>
                  <a:lnTo>
                    <a:pt x="282" y="1"/>
                  </a:lnTo>
                  <a:lnTo>
                    <a:pt x="287" y="3"/>
                  </a:lnTo>
                  <a:lnTo>
                    <a:pt x="290" y="7"/>
                  </a:lnTo>
                  <a:lnTo>
                    <a:pt x="291" y="11"/>
                  </a:lnTo>
                  <a:lnTo>
                    <a:pt x="291" y="11"/>
                  </a:lnTo>
                  <a:lnTo>
                    <a:pt x="290" y="15"/>
                  </a:lnTo>
                  <a:lnTo>
                    <a:pt x="287" y="17"/>
                  </a:lnTo>
                  <a:lnTo>
                    <a:pt x="283" y="20"/>
                  </a:lnTo>
                  <a:lnTo>
                    <a:pt x="277" y="22"/>
                  </a:lnTo>
                  <a:lnTo>
                    <a:pt x="15" y="26"/>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0" name="Freeform 302"/>
            <p:cNvSpPr>
              <a:spLocks/>
            </p:cNvSpPr>
            <p:nvPr/>
          </p:nvSpPr>
          <p:spPr bwMode="auto">
            <a:xfrm>
              <a:off x="6059488" y="4097338"/>
              <a:ext cx="415925" cy="49213"/>
            </a:xfrm>
            <a:custGeom>
              <a:avLst/>
              <a:gdLst>
                <a:gd name="T0" fmla="*/ 14 w 262"/>
                <a:gd name="T1" fmla="*/ 31 h 31"/>
                <a:gd name="T2" fmla="*/ 14 w 262"/>
                <a:gd name="T3" fmla="*/ 31 h 31"/>
                <a:gd name="T4" fmla="*/ 8 w 262"/>
                <a:gd name="T5" fmla="*/ 30 h 31"/>
                <a:gd name="T6" fmla="*/ 4 w 262"/>
                <a:gd name="T7" fmla="*/ 27 h 31"/>
                <a:gd name="T8" fmla="*/ 1 w 262"/>
                <a:gd name="T9" fmla="*/ 23 h 31"/>
                <a:gd name="T10" fmla="*/ 0 w 262"/>
                <a:gd name="T11" fmla="*/ 18 h 31"/>
                <a:gd name="T12" fmla="*/ 0 w 262"/>
                <a:gd name="T13" fmla="*/ 18 h 31"/>
                <a:gd name="T14" fmla="*/ 1 w 262"/>
                <a:gd name="T15" fmla="*/ 12 h 31"/>
                <a:gd name="T16" fmla="*/ 4 w 262"/>
                <a:gd name="T17" fmla="*/ 8 h 31"/>
                <a:gd name="T18" fmla="*/ 8 w 262"/>
                <a:gd name="T19" fmla="*/ 6 h 31"/>
                <a:gd name="T20" fmla="*/ 14 w 262"/>
                <a:gd name="T21" fmla="*/ 4 h 31"/>
                <a:gd name="T22" fmla="*/ 248 w 262"/>
                <a:gd name="T23" fmla="*/ 0 h 31"/>
                <a:gd name="T24" fmla="*/ 248 w 262"/>
                <a:gd name="T25" fmla="*/ 0 h 31"/>
                <a:gd name="T26" fmla="*/ 254 w 262"/>
                <a:gd name="T27" fmla="*/ 2 h 31"/>
                <a:gd name="T28" fmla="*/ 258 w 262"/>
                <a:gd name="T29" fmla="*/ 4 h 31"/>
                <a:gd name="T30" fmla="*/ 261 w 262"/>
                <a:gd name="T31" fmla="*/ 8 h 31"/>
                <a:gd name="T32" fmla="*/ 262 w 262"/>
                <a:gd name="T33" fmla="*/ 14 h 31"/>
                <a:gd name="T34" fmla="*/ 262 w 262"/>
                <a:gd name="T35" fmla="*/ 14 h 31"/>
                <a:gd name="T36" fmla="*/ 261 w 262"/>
                <a:gd name="T37" fmla="*/ 19 h 31"/>
                <a:gd name="T38" fmla="*/ 258 w 262"/>
                <a:gd name="T39" fmla="*/ 23 h 31"/>
                <a:gd name="T40" fmla="*/ 254 w 262"/>
                <a:gd name="T41" fmla="*/ 26 h 31"/>
                <a:gd name="T42" fmla="*/ 250 w 262"/>
                <a:gd name="T43" fmla="*/ 27 h 31"/>
                <a:gd name="T44" fmla="*/ 14 w 262"/>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2" h="31">
                  <a:moveTo>
                    <a:pt x="14" y="31"/>
                  </a:moveTo>
                  <a:lnTo>
                    <a:pt x="14" y="31"/>
                  </a:lnTo>
                  <a:lnTo>
                    <a:pt x="8" y="30"/>
                  </a:lnTo>
                  <a:lnTo>
                    <a:pt x="4" y="27"/>
                  </a:lnTo>
                  <a:lnTo>
                    <a:pt x="1" y="23"/>
                  </a:lnTo>
                  <a:lnTo>
                    <a:pt x="0" y="18"/>
                  </a:lnTo>
                  <a:lnTo>
                    <a:pt x="0" y="18"/>
                  </a:lnTo>
                  <a:lnTo>
                    <a:pt x="1" y="12"/>
                  </a:lnTo>
                  <a:lnTo>
                    <a:pt x="4" y="8"/>
                  </a:lnTo>
                  <a:lnTo>
                    <a:pt x="8" y="6"/>
                  </a:lnTo>
                  <a:lnTo>
                    <a:pt x="14" y="4"/>
                  </a:lnTo>
                  <a:lnTo>
                    <a:pt x="248" y="0"/>
                  </a:lnTo>
                  <a:lnTo>
                    <a:pt x="248" y="0"/>
                  </a:lnTo>
                  <a:lnTo>
                    <a:pt x="254" y="2"/>
                  </a:lnTo>
                  <a:lnTo>
                    <a:pt x="258" y="4"/>
                  </a:lnTo>
                  <a:lnTo>
                    <a:pt x="261" y="8"/>
                  </a:lnTo>
                  <a:lnTo>
                    <a:pt x="262" y="14"/>
                  </a:lnTo>
                  <a:lnTo>
                    <a:pt x="262" y="14"/>
                  </a:lnTo>
                  <a:lnTo>
                    <a:pt x="261" y="19"/>
                  </a:lnTo>
                  <a:lnTo>
                    <a:pt x="258" y="23"/>
                  </a:lnTo>
                  <a:lnTo>
                    <a:pt x="254" y="26"/>
                  </a:lnTo>
                  <a:lnTo>
                    <a:pt x="250" y="27"/>
                  </a:lnTo>
                  <a:lnTo>
                    <a:pt x="14" y="31"/>
                  </a:lnTo>
                  <a:close/>
                </a:path>
              </a:pathLst>
            </a:custGeom>
            <a:solidFill>
              <a:srgbClr val="DE56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1" name="Freeform 303"/>
            <p:cNvSpPr>
              <a:spLocks/>
            </p:cNvSpPr>
            <p:nvPr/>
          </p:nvSpPr>
          <p:spPr bwMode="auto">
            <a:xfrm>
              <a:off x="6302376" y="4097338"/>
              <a:ext cx="153988" cy="55563"/>
            </a:xfrm>
            <a:custGeom>
              <a:avLst/>
              <a:gdLst>
                <a:gd name="T0" fmla="*/ 93 w 97"/>
                <a:gd name="T1" fmla="*/ 27 h 35"/>
                <a:gd name="T2" fmla="*/ 78 w 97"/>
                <a:gd name="T3" fmla="*/ 35 h 35"/>
                <a:gd name="T4" fmla="*/ 6 w 97"/>
                <a:gd name="T5" fmla="*/ 35 h 35"/>
                <a:gd name="T6" fmla="*/ 6 w 97"/>
                <a:gd name="T7" fmla="*/ 35 h 35"/>
                <a:gd name="T8" fmla="*/ 4 w 97"/>
                <a:gd name="T9" fmla="*/ 34 h 35"/>
                <a:gd name="T10" fmla="*/ 0 w 97"/>
                <a:gd name="T11" fmla="*/ 31 h 35"/>
                <a:gd name="T12" fmla="*/ 59 w 97"/>
                <a:gd name="T13" fmla="*/ 30 h 35"/>
                <a:gd name="T14" fmla="*/ 59 w 97"/>
                <a:gd name="T15" fmla="*/ 30 h 35"/>
                <a:gd name="T16" fmla="*/ 60 w 97"/>
                <a:gd name="T17" fmla="*/ 27 h 35"/>
                <a:gd name="T18" fmla="*/ 63 w 97"/>
                <a:gd name="T19" fmla="*/ 22 h 35"/>
                <a:gd name="T20" fmla="*/ 63 w 97"/>
                <a:gd name="T21" fmla="*/ 16 h 35"/>
                <a:gd name="T22" fmla="*/ 63 w 97"/>
                <a:gd name="T23" fmla="*/ 12 h 35"/>
                <a:gd name="T24" fmla="*/ 63 w 97"/>
                <a:gd name="T25" fmla="*/ 6 h 35"/>
                <a:gd name="T26" fmla="*/ 60 w 97"/>
                <a:gd name="T27" fmla="*/ 0 h 35"/>
                <a:gd name="T28" fmla="*/ 93 w 97"/>
                <a:gd name="T29" fmla="*/ 0 h 35"/>
                <a:gd name="T30" fmla="*/ 93 w 97"/>
                <a:gd name="T31" fmla="*/ 0 h 35"/>
                <a:gd name="T32" fmla="*/ 94 w 97"/>
                <a:gd name="T33" fmla="*/ 2 h 35"/>
                <a:gd name="T34" fmla="*/ 97 w 97"/>
                <a:gd name="T35" fmla="*/ 8 h 35"/>
                <a:gd name="T36" fmla="*/ 97 w 97"/>
                <a:gd name="T37" fmla="*/ 16 h 35"/>
                <a:gd name="T38" fmla="*/ 95 w 97"/>
                <a:gd name="T39" fmla="*/ 22 h 35"/>
                <a:gd name="T40" fmla="*/ 93 w 97"/>
                <a:gd name="T41" fmla="*/ 27 h 35"/>
                <a:gd name="T42" fmla="*/ 93 w 97"/>
                <a:gd name="T4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35">
                  <a:moveTo>
                    <a:pt x="93" y="27"/>
                  </a:moveTo>
                  <a:lnTo>
                    <a:pt x="78" y="35"/>
                  </a:lnTo>
                  <a:lnTo>
                    <a:pt x="6" y="35"/>
                  </a:lnTo>
                  <a:lnTo>
                    <a:pt x="6" y="35"/>
                  </a:lnTo>
                  <a:lnTo>
                    <a:pt x="4" y="34"/>
                  </a:lnTo>
                  <a:lnTo>
                    <a:pt x="0" y="31"/>
                  </a:lnTo>
                  <a:lnTo>
                    <a:pt x="59" y="30"/>
                  </a:lnTo>
                  <a:lnTo>
                    <a:pt x="59" y="30"/>
                  </a:lnTo>
                  <a:lnTo>
                    <a:pt x="60" y="27"/>
                  </a:lnTo>
                  <a:lnTo>
                    <a:pt x="63" y="22"/>
                  </a:lnTo>
                  <a:lnTo>
                    <a:pt x="63" y="16"/>
                  </a:lnTo>
                  <a:lnTo>
                    <a:pt x="63" y="12"/>
                  </a:lnTo>
                  <a:lnTo>
                    <a:pt x="63" y="6"/>
                  </a:lnTo>
                  <a:lnTo>
                    <a:pt x="60" y="0"/>
                  </a:lnTo>
                  <a:lnTo>
                    <a:pt x="93" y="0"/>
                  </a:lnTo>
                  <a:lnTo>
                    <a:pt x="93" y="0"/>
                  </a:lnTo>
                  <a:lnTo>
                    <a:pt x="94" y="2"/>
                  </a:lnTo>
                  <a:lnTo>
                    <a:pt x="97" y="8"/>
                  </a:lnTo>
                  <a:lnTo>
                    <a:pt x="97" y="16"/>
                  </a:lnTo>
                  <a:lnTo>
                    <a:pt x="95" y="22"/>
                  </a:lnTo>
                  <a:lnTo>
                    <a:pt x="93" y="27"/>
                  </a:lnTo>
                  <a:lnTo>
                    <a:pt x="93" y="27"/>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2" name="Freeform 304"/>
            <p:cNvSpPr>
              <a:spLocks/>
            </p:cNvSpPr>
            <p:nvPr/>
          </p:nvSpPr>
          <p:spPr bwMode="auto">
            <a:xfrm>
              <a:off x="6040438" y="4260850"/>
              <a:ext cx="452438" cy="80963"/>
            </a:xfrm>
            <a:custGeom>
              <a:avLst/>
              <a:gdLst>
                <a:gd name="T0" fmla="*/ 1 w 285"/>
                <a:gd name="T1" fmla="*/ 51 h 51"/>
                <a:gd name="T2" fmla="*/ 0 w 285"/>
                <a:gd name="T3" fmla="*/ 5 h 51"/>
                <a:gd name="T4" fmla="*/ 283 w 285"/>
                <a:gd name="T5" fmla="*/ 0 h 51"/>
                <a:gd name="T6" fmla="*/ 285 w 285"/>
                <a:gd name="T7" fmla="*/ 46 h 51"/>
                <a:gd name="T8" fmla="*/ 1 w 285"/>
                <a:gd name="T9" fmla="*/ 51 h 51"/>
              </a:gdLst>
              <a:ahLst/>
              <a:cxnLst>
                <a:cxn ang="0">
                  <a:pos x="T0" y="T1"/>
                </a:cxn>
                <a:cxn ang="0">
                  <a:pos x="T2" y="T3"/>
                </a:cxn>
                <a:cxn ang="0">
                  <a:pos x="T4" y="T5"/>
                </a:cxn>
                <a:cxn ang="0">
                  <a:pos x="T6" y="T7"/>
                </a:cxn>
                <a:cxn ang="0">
                  <a:pos x="T8" y="T9"/>
                </a:cxn>
              </a:cxnLst>
              <a:rect l="0" t="0" r="r" b="b"/>
              <a:pathLst>
                <a:path w="285" h="51">
                  <a:moveTo>
                    <a:pt x="1" y="51"/>
                  </a:moveTo>
                  <a:lnTo>
                    <a:pt x="0" y="5"/>
                  </a:lnTo>
                  <a:lnTo>
                    <a:pt x="283" y="0"/>
                  </a:lnTo>
                  <a:lnTo>
                    <a:pt x="285" y="46"/>
                  </a:lnTo>
                  <a:lnTo>
                    <a:pt x="1" y="51"/>
                  </a:lnTo>
                  <a:close/>
                </a:path>
              </a:pathLst>
            </a:custGeom>
            <a:solidFill>
              <a:srgbClr val="EAA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3" name="Freeform 305"/>
            <p:cNvSpPr>
              <a:spLocks/>
            </p:cNvSpPr>
            <p:nvPr/>
          </p:nvSpPr>
          <p:spPr bwMode="auto">
            <a:xfrm>
              <a:off x="6065838" y="4316413"/>
              <a:ext cx="401638" cy="25400"/>
            </a:xfrm>
            <a:custGeom>
              <a:avLst/>
              <a:gdLst>
                <a:gd name="T0" fmla="*/ 0 w 253"/>
                <a:gd name="T1" fmla="*/ 16 h 16"/>
                <a:gd name="T2" fmla="*/ 0 w 253"/>
                <a:gd name="T3" fmla="*/ 5 h 16"/>
                <a:gd name="T4" fmla="*/ 253 w 253"/>
                <a:gd name="T5" fmla="*/ 0 h 16"/>
                <a:gd name="T6" fmla="*/ 253 w 253"/>
                <a:gd name="T7" fmla="*/ 11 h 16"/>
                <a:gd name="T8" fmla="*/ 0 w 253"/>
                <a:gd name="T9" fmla="*/ 16 h 16"/>
              </a:gdLst>
              <a:ahLst/>
              <a:cxnLst>
                <a:cxn ang="0">
                  <a:pos x="T0" y="T1"/>
                </a:cxn>
                <a:cxn ang="0">
                  <a:pos x="T2" y="T3"/>
                </a:cxn>
                <a:cxn ang="0">
                  <a:pos x="T4" y="T5"/>
                </a:cxn>
                <a:cxn ang="0">
                  <a:pos x="T6" y="T7"/>
                </a:cxn>
                <a:cxn ang="0">
                  <a:pos x="T8" y="T9"/>
                </a:cxn>
              </a:cxnLst>
              <a:rect l="0" t="0" r="r" b="b"/>
              <a:pathLst>
                <a:path w="253" h="16">
                  <a:moveTo>
                    <a:pt x="0" y="16"/>
                  </a:moveTo>
                  <a:lnTo>
                    <a:pt x="0" y="5"/>
                  </a:lnTo>
                  <a:lnTo>
                    <a:pt x="253" y="0"/>
                  </a:lnTo>
                  <a:lnTo>
                    <a:pt x="253" y="11"/>
                  </a:lnTo>
                  <a:lnTo>
                    <a:pt x="0" y="16"/>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4" name="Freeform 306"/>
            <p:cNvSpPr>
              <a:spLocks/>
            </p:cNvSpPr>
            <p:nvPr/>
          </p:nvSpPr>
          <p:spPr bwMode="auto">
            <a:xfrm>
              <a:off x="6078538" y="4305300"/>
              <a:ext cx="11113" cy="36513"/>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5" name="Freeform 307"/>
            <p:cNvSpPr>
              <a:spLocks/>
            </p:cNvSpPr>
            <p:nvPr/>
          </p:nvSpPr>
          <p:spPr bwMode="auto">
            <a:xfrm>
              <a:off x="6107113" y="4303713"/>
              <a:ext cx="11113" cy="36513"/>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6" name="Freeform 308"/>
            <p:cNvSpPr>
              <a:spLocks/>
            </p:cNvSpPr>
            <p:nvPr/>
          </p:nvSpPr>
          <p:spPr bwMode="auto">
            <a:xfrm>
              <a:off x="6134101" y="4303713"/>
              <a:ext cx="11113" cy="36513"/>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7" name="Freeform 309"/>
            <p:cNvSpPr>
              <a:spLocks/>
            </p:cNvSpPr>
            <p:nvPr/>
          </p:nvSpPr>
          <p:spPr bwMode="auto">
            <a:xfrm>
              <a:off x="6162676" y="4303713"/>
              <a:ext cx="11113" cy="36513"/>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8" name="Freeform 310"/>
            <p:cNvSpPr>
              <a:spLocks/>
            </p:cNvSpPr>
            <p:nvPr/>
          </p:nvSpPr>
          <p:spPr bwMode="auto">
            <a:xfrm>
              <a:off x="6192838" y="4300538"/>
              <a:ext cx="7938" cy="39688"/>
            </a:xfrm>
            <a:custGeom>
              <a:avLst/>
              <a:gdLst>
                <a:gd name="T0" fmla="*/ 0 w 5"/>
                <a:gd name="T1" fmla="*/ 25 h 25"/>
                <a:gd name="T2" fmla="*/ 0 w 5"/>
                <a:gd name="T3" fmla="*/ 2 h 25"/>
                <a:gd name="T4" fmla="*/ 5 w 5"/>
                <a:gd name="T5" fmla="*/ 0 h 25"/>
                <a:gd name="T6" fmla="*/ 5 w 5"/>
                <a:gd name="T7" fmla="*/ 23 h 25"/>
                <a:gd name="T8" fmla="*/ 0 w 5"/>
                <a:gd name="T9" fmla="*/ 25 h 25"/>
              </a:gdLst>
              <a:ahLst/>
              <a:cxnLst>
                <a:cxn ang="0">
                  <a:pos x="T0" y="T1"/>
                </a:cxn>
                <a:cxn ang="0">
                  <a:pos x="T2" y="T3"/>
                </a:cxn>
                <a:cxn ang="0">
                  <a:pos x="T4" y="T5"/>
                </a:cxn>
                <a:cxn ang="0">
                  <a:pos x="T6" y="T7"/>
                </a:cxn>
                <a:cxn ang="0">
                  <a:pos x="T8" y="T9"/>
                </a:cxn>
              </a:cxnLst>
              <a:rect l="0" t="0" r="r" b="b"/>
              <a:pathLst>
                <a:path w="5" h="25">
                  <a:moveTo>
                    <a:pt x="0" y="25"/>
                  </a:moveTo>
                  <a:lnTo>
                    <a:pt x="0" y="2"/>
                  </a:lnTo>
                  <a:lnTo>
                    <a:pt x="5" y="0"/>
                  </a:lnTo>
                  <a:lnTo>
                    <a:pt x="5" y="23"/>
                  </a:lnTo>
                  <a:lnTo>
                    <a:pt x="0" y="25"/>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59" name="Rectangle 311"/>
            <p:cNvSpPr>
              <a:spLocks noChangeArrowheads="1"/>
            </p:cNvSpPr>
            <p:nvPr/>
          </p:nvSpPr>
          <p:spPr bwMode="auto">
            <a:xfrm>
              <a:off x="6219826" y="4300538"/>
              <a:ext cx="9525"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0" name="Rectangle 312"/>
            <p:cNvSpPr>
              <a:spLocks noChangeArrowheads="1"/>
            </p:cNvSpPr>
            <p:nvPr/>
          </p:nvSpPr>
          <p:spPr bwMode="auto">
            <a:xfrm>
              <a:off x="6248401" y="4300538"/>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1" name="Rectangle 313"/>
            <p:cNvSpPr>
              <a:spLocks noChangeArrowheads="1"/>
            </p:cNvSpPr>
            <p:nvPr/>
          </p:nvSpPr>
          <p:spPr bwMode="auto">
            <a:xfrm>
              <a:off x="6275388" y="4300538"/>
              <a:ext cx="9525"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2" name="Rectangle 314"/>
            <p:cNvSpPr>
              <a:spLocks noChangeArrowheads="1"/>
            </p:cNvSpPr>
            <p:nvPr/>
          </p:nvSpPr>
          <p:spPr bwMode="auto">
            <a:xfrm>
              <a:off x="6303963" y="4298950"/>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3" name="Rectangle 315"/>
            <p:cNvSpPr>
              <a:spLocks noChangeArrowheads="1"/>
            </p:cNvSpPr>
            <p:nvPr/>
          </p:nvSpPr>
          <p:spPr bwMode="auto">
            <a:xfrm>
              <a:off x="6332538" y="4298950"/>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4" name="Rectangle 316"/>
            <p:cNvSpPr>
              <a:spLocks noChangeArrowheads="1"/>
            </p:cNvSpPr>
            <p:nvPr/>
          </p:nvSpPr>
          <p:spPr bwMode="auto">
            <a:xfrm>
              <a:off x="6359526" y="4298950"/>
              <a:ext cx="7938" cy="36513"/>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5" name="Freeform 317"/>
            <p:cNvSpPr>
              <a:spLocks/>
            </p:cNvSpPr>
            <p:nvPr/>
          </p:nvSpPr>
          <p:spPr bwMode="auto">
            <a:xfrm>
              <a:off x="6388101" y="4297363"/>
              <a:ext cx="9525" cy="38100"/>
            </a:xfrm>
            <a:custGeom>
              <a:avLst/>
              <a:gdLst>
                <a:gd name="T0" fmla="*/ 1 w 6"/>
                <a:gd name="T1" fmla="*/ 24 h 24"/>
                <a:gd name="T2" fmla="*/ 0 w 6"/>
                <a:gd name="T3" fmla="*/ 1 h 24"/>
                <a:gd name="T4" fmla="*/ 5 w 6"/>
                <a:gd name="T5" fmla="*/ 0 h 24"/>
                <a:gd name="T6" fmla="*/ 6 w 6"/>
                <a:gd name="T7" fmla="*/ 23 h 24"/>
                <a:gd name="T8" fmla="*/ 1 w 6"/>
                <a:gd name="T9" fmla="*/ 24 h 24"/>
              </a:gdLst>
              <a:ahLst/>
              <a:cxnLst>
                <a:cxn ang="0">
                  <a:pos x="T0" y="T1"/>
                </a:cxn>
                <a:cxn ang="0">
                  <a:pos x="T2" y="T3"/>
                </a:cxn>
                <a:cxn ang="0">
                  <a:pos x="T4" y="T5"/>
                </a:cxn>
                <a:cxn ang="0">
                  <a:pos x="T6" y="T7"/>
                </a:cxn>
                <a:cxn ang="0">
                  <a:pos x="T8" y="T9"/>
                </a:cxn>
              </a:cxnLst>
              <a:rect l="0" t="0" r="r" b="b"/>
              <a:pathLst>
                <a:path w="6" h="24">
                  <a:moveTo>
                    <a:pt x="1" y="24"/>
                  </a:moveTo>
                  <a:lnTo>
                    <a:pt x="0" y="1"/>
                  </a:lnTo>
                  <a:lnTo>
                    <a:pt x="5" y="0"/>
                  </a:lnTo>
                  <a:lnTo>
                    <a:pt x="6" y="23"/>
                  </a:lnTo>
                  <a:lnTo>
                    <a:pt x="1" y="24"/>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6" name="Freeform 318"/>
            <p:cNvSpPr>
              <a:spLocks/>
            </p:cNvSpPr>
            <p:nvPr/>
          </p:nvSpPr>
          <p:spPr bwMode="auto">
            <a:xfrm>
              <a:off x="6415088" y="4297363"/>
              <a:ext cx="11113" cy="36513"/>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7" name="Freeform 319"/>
            <p:cNvSpPr>
              <a:spLocks/>
            </p:cNvSpPr>
            <p:nvPr/>
          </p:nvSpPr>
          <p:spPr bwMode="auto">
            <a:xfrm>
              <a:off x="6443663" y="4297363"/>
              <a:ext cx="9525" cy="36513"/>
            </a:xfrm>
            <a:custGeom>
              <a:avLst/>
              <a:gdLst>
                <a:gd name="T0" fmla="*/ 1 w 6"/>
                <a:gd name="T1" fmla="*/ 23 h 23"/>
                <a:gd name="T2" fmla="*/ 0 w 6"/>
                <a:gd name="T3" fmla="*/ 0 h 23"/>
                <a:gd name="T4" fmla="*/ 5 w 6"/>
                <a:gd name="T5" fmla="*/ 0 h 23"/>
                <a:gd name="T6" fmla="*/ 6 w 6"/>
                <a:gd name="T7" fmla="*/ 23 h 23"/>
                <a:gd name="T8" fmla="*/ 1 w 6"/>
                <a:gd name="T9" fmla="*/ 23 h 23"/>
              </a:gdLst>
              <a:ahLst/>
              <a:cxnLst>
                <a:cxn ang="0">
                  <a:pos x="T0" y="T1"/>
                </a:cxn>
                <a:cxn ang="0">
                  <a:pos x="T2" y="T3"/>
                </a:cxn>
                <a:cxn ang="0">
                  <a:pos x="T4" y="T5"/>
                </a:cxn>
                <a:cxn ang="0">
                  <a:pos x="T6" y="T7"/>
                </a:cxn>
                <a:cxn ang="0">
                  <a:pos x="T8" y="T9"/>
                </a:cxn>
              </a:cxnLst>
              <a:rect l="0" t="0" r="r" b="b"/>
              <a:pathLst>
                <a:path w="6" h="23">
                  <a:moveTo>
                    <a:pt x="1" y="23"/>
                  </a:moveTo>
                  <a:lnTo>
                    <a:pt x="0" y="0"/>
                  </a:lnTo>
                  <a:lnTo>
                    <a:pt x="5" y="0"/>
                  </a:lnTo>
                  <a:lnTo>
                    <a:pt x="6"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8" name="Freeform 320"/>
            <p:cNvSpPr>
              <a:spLocks/>
            </p:cNvSpPr>
            <p:nvPr/>
          </p:nvSpPr>
          <p:spPr bwMode="auto">
            <a:xfrm>
              <a:off x="6027738" y="4183063"/>
              <a:ext cx="473075" cy="52388"/>
            </a:xfrm>
            <a:custGeom>
              <a:avLst/>
              <a:gdLst>
                <a:gd name="T0" fmla="*/ 267 w 298"/>
                <a:gd name="T1" fmla="*/ 27 h 33"/>
                <a:gd name="T2" fmla="*/ 298 w 298"/>
                <a:gd name="T3" fmla="*/ 14 h 33"/>
                <a:gd name="T4" fmla="*/ 266 w 298"/>
                <a:gd name="T5" fmla="*/ 0 h 33"/>
                <a:gd name="T6" fmla="*/ 8 w 298"/>
                <a:gd name="T7" fmla="*/ 6 h 33"/>
                <a:gd name="T8" fmla="*/ 8 w 298"/>
                <a:gd name="T9" fmla="*/ 6 h 33"/>
                <a:gd name="T10" fmla="*/ 5 w 298"/>
                <a:gd name="T11" fmla="*/ 6 h 33"/>
                <a:gd name="T12" fmla="*/ 3 w 298"/>
                <a:gd name="T13" fmla="*/ 7 h 33"/>
                <a:gd name="T14" fmla="*/ 1 w 298"/>
                <a:gd name="T15" fmla="*/ 10 h 33"/>
                <a:gd name="T16" fmla="*/ 0 w 298"/>
                <a:gd name="T17" fmla="*/ 14 h 33"/>
                <a:gd name="T18" fmla="*/ 0 w 298"/>
                <a:gd name="T19" fmla="*/ 26 h 33"/>
                <a:gd name="T20" fmla="*/ 0 w 298"/>
                <a:gd name="T21" fmla="*/ 26 h 33"/>
                <a:gd name="T22" fmla="*/ 1 w 298"/>
                <a:gd name="T23" fmla="*/ 29 h 33"/>
                <a:gd name="T24" fmla="*/ 3 w 298"/>
                <a:gd name="T25" fmla="*/ 31 h 33"/>
                <a:gd name="T26" fmla="*/ 5 w 298"/>
                <a:gd name="T27" fmla="*/ 33 h 33"/>
                <a:gd name="T28" fmla="*/ 8 w 298"/>
                <a:gd name="T29" fmla="*/ 33 h 33"/>
                <a:gd name="T30" fmla="*/ 267 w 298"/>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8" h="33">
                  <a:moveTo>
                    <a:pt x="267" y="27"/>
                  </a:moveTo>
                  <a:lnTo>
                    <a:pt x="298" y="14"/>
                  </a:lnTo>
                  <a:lnTo>
                    <a:pt x="266" y="0"/>
                  </a:lnTo>
                  <a:lnTo>
                    <a:pt x="8" y="6"/>
                  </a:lnTo>
                  <a:lnTo>
                    <a:pt x="8" y="6"/>
                  </a:lnTo>
                  <a:lnTo>
                    <a:pt x="5" y="6"/>
                  </a:lnTo>
                  <a:lnTo>
                    <a:pt x="3" y="7"/>
                  </a:lnTo>
                  <a:lnTo>
                    <a:pt x="1" y="10"/>
                  </a:lnTo>
                  <a:lnTo>
                    <a:pt x="0" y="14"/>
                  </a:lnTo>
                  <a:lnTo>
                    <a:pt x="0" y="26"/>
                  </a:lnTo>
                  <a:lnTo>
                    <a:pt x="0" y="26"/>
                  </a:lnTo>
                  <a:lnTo>
                    <a:pt x="1" y="29"/>
                  </a:lnTo>
                  <a:lnTo>
                    <a:pt x="3" y="31"/>
                  </a:lnTo>
                  <a:lnTo>
                    <a:pt x="5" y="33"/>
                  </a:lnTo>
                  <a:lnTo>
                    <a:pt x="8" y="33"/>
                  </a:lnTo>
                  <a:lnTo>
                    <a:pt x="267" y="27"/>
                  </a:lnTo>
                  <a:close/>
                </a:path>
              </a:pathLst>
            </a:custGeom>
            <a:solidFill>
              <a:srgbClr val="D85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69" name="Freeform 321"/>
            <p:cNvSpPr>
              <a:spLocks/>
            </p:cNvSpPr>
            <p:nvPr/>
          </p:nvSpPr>
          <p:spPr bwMode="auto">
            <a:xfrm>
              <a:off x="6027738" y="4205288"/>
              <a:ext cx="473075" cy="30163"/>
            </a:xfrm>
            <a:custGeom>
              <a:avLst/>
              <a:gdLst>
                <a:gd name="T0" fmla="*/ 267 w 298"/>
                <a:gd name="T1" fmla="*/ 13 h 19"/>
                <a:gd name="T2" fmla="*/ 298 w 298"/>
                <a:gd name="T3" fmla="*/ 0 h 19"/>
                <a:gd name="T4" fmla="*/ 264 w 298"/>
                <a:gd name="T5" fmla="*/ 0 h 19"/>
                <a:gd name="T6" fmla="*/ 0 w 298"/>
                <a:gd name="T7" fmla="*/ 5 h 19"/>
                <a:gd name="T8" fmla="*/ 0 w 298"/>
                <a:gd name="T9" fmla="*/ 12 h 19"/>
                <a:gd name="T10" fmla="*/ 0 w 298"/>
                <a:gd name="T11" fmla="*/ 12 h 19"/>
                <a:gd name="T12" fmla="*/ 1 w 298"/>
                <a:gd name="T13" fmla="*/ 15 h 19"/>
                <a:gd name="T14" fmla="*/ 3 w 298"/>
                <a:gd name="T15" fmla="*/ 17 h 19"/>
                <a:gd name="T16" fmla="*/ 5 w 298"/>
                <a:gd name="T17" fmla="*/ 19 h 19"/>
                <a:gd name="T18" fmla="*/ 8 w 298"/>
                <a:gd name="T19" fmla="*/ 19 h 19"/>
                <a:gd name="T20" fmla="*/ 267 w 298"/>
                <a:gd name="T21"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19">
                  <a:moveTo>
                    <a:pt x="267" y="13"/>
                  </a:moveTo>
                  <a:lnTo>
                    <a:pt x="298" y="0"/>
                  </a:lnTo>
                  <a:lnTo>
                    <a:pt x="264" y="0"/>
                  </a:lnTo>
                  <a:lnTo>
                    <a:pt x="0" y="5"/>
                  </a:lnTo>
                  <a:lnTo>
                    <a:pt x="0" y="12"/>
                  </a:lnTo>
                  <a:lnTo>
                    <a:pt x="0" y="12"/>
                  </a:lnTo>
                  <a:lnTo>
                    <a:pt x="1" y="15"/>
                  </a:lnTo>
                  <a:lnTo>
                    <a:pt x="3" y="17"/>
                  </a:lnTo>
                  <a:lnTo>
                    <a:pt x="5" y="19"/>
                  </a:lnTo>
                  <a:lnTo>
                    <a:pt x="8" y="19"/>
                  </a:lnTo>
                  <a:lnTo>
                    <a:pt x="267" y="13"/>
                  </a:lnTo>
                  <a:close/>
                </a:path>
              </a:pathLst>
            </a:custGeom>
            <a:solidFill>
              <a:srgbClr val="A9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0" name="Freeform 322"/>
            <p:cNvSpPr>
              <a:spLocks/>
            </p:cNvSpPr>
            <p:nvPr/>
          </p:nvSpPr>
          <p:spPr bwMode="auto">
            <a:xfrm>
              <a:off x="6054726" y="4183063"/>
              <a:ext cx="446088" cy="52388"/>
            </a:xfrm>
            <a:custGeom>
              <a:avLst/>
              <a:gdLst>
                <a:gd name="T0" fmla="*/ 250 w 281"/>
                <a:gd name="T1" fmla="*/ 27 h 33"/>
                <a:gd name="T2" fmla="*/ 281 w 281"/>
                <a:gd name="T3" fmla="*/ 14 h 33"/>
                <a:gd name="T4" fmla="*/ 249 w 281"/>
                <a:gd name="T5" fmla="*/ 0 h 33"/>
                <a:gd name="T6" fmla="*/ 2 w 281"/>
                <a:gd name="T7" fmla="*/ 6 h 33"/>
                <a:gd name="T8" fmla="*/ 2 w 281"/>
                <a:gd name="T9" fmla="*/ 6 h 33"/>
                <a:gd name="T10" fmla="*/ 0 w 281"/>
                <a:gd name="T11" fmla="*/ 19 h 33"/>
                <a:gd name="T12" fmla="*/ 2 w 281"/>
                <a:gd name="T13" fmla="*/ 33 h 33"/>
                <a:gd name="T14" fmla="*/ 250 w 28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33">
                  <a:moveTo>
                    <a:pt x="250" y="27"/>
                  </a:moveTo>
                  <a:lnTo>
                    <a:pt x="281" y="14"/>
                  </a:lnTo>
                  <a:lnTo>
                    <a:pt x="249" y="0"/>
                  </a:lnTo>
                  <a:lnTo>
                    <a:pt x="2" y="6"/>
                  </a:lnTo>
                  <a:lnTo>
                    <a:pt x="2" y="6"/>
                  </a:lnTo>
                  <a:lnTo>
                    <a:pt x="0" y="19"/>
                  </a:lnTo>
                  <a:lnTo>
                    <a:pt x="2" y="33"/>
                  </a:lnTo>
                  <a:lnTo>
                    <a:pt x="25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1" name="Freeform 323"/>
            <p:cNvSpPr>
              <a:spLocks/>
            </p:cNvSpPr>
            <p:nvPr/>
          </p:nvSpPr>
          <p:spPr bwMode="auto">
            <a:xfrm>
              <a:off x="6054726" y="4205288"/>
              <a:ext cx="446088" cy="30163"/>
            </a:xfrm>
            <a:custGeom>
              <a:avLst/>
              <a:gdLst>
                <a:gd name="T0" fmla="*/ 250 w 281"/>
                <a:gd name="T1" fmla="*/ 13 h 19"/>
                <a:gd name="T2" fmla="*/ 281 w 281"/>
                <a:gd name="T3" fmla="*/ 0 h 19"/>
                <a:gd name="T4" fmla="*/ 247 w 281"/>
                <a:gd name="T5" fmla="*/ 0 h 19"/>
                <a:gd name="T6" fmla="*/ 0 w 281"/>
                <a:gd name="T7" fmla="*/ 5 h 19"/>
                <a:gd name="T8" fmla="*/ 0 w 281"/>
                <a:gd name="T9" fmla="*/ 5 h 19"/>
                <a:gd name="T10" fmla="*/ 2 w 281"/>
                <a:gd name="T11" fmla="*/ 19 h 19"/>
                <a:gd name="T12" fmla="*/ 250 w 28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81" h="19">
                  <a:moveTo>
                    <a:pt x="250" y="13"/>
                  </a:moveTo>
                  <a:lnTo>
                    <a:pt x="281" y="0"/>
                  </a:lnTo>
                  <a:lnTo>
                    <a:pt x="247" y="0"/>
                  </a:lnTo>
                  <a:lnTo>
                    <a:pt x="0" y="5"/>
                  </a:lnTo>
                  <a:lnTo>
                    <a:pt x="0" y="5"/>
                  </a:lnTo>
                  <a:lnTo>
                    <a:pt x="2" y="19"/>
                  </a:lnTo>
                  <a:lnTo>
                    <a:pt x="250" y="13"/>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2" name="Freeform 324"/>
            <p:cNvSpPr>
              <a:spLocks/>
            </p:cNvSpPr>
            <p:nvPr/>
          </p:nvSpPr>
          <p:spPr bwMode="auto">
            <a:xfrm>
              <a:off x="6070601" y="4183063"/>
              <a:ext cx="430213" cy="52388"/>
            </a:xfrm>
            <a:custGeom>
              <a:avLst/>
              <a:gdLst>
                <a:gd name="T0" fmla="*/ 240 w 271"/>
                <a:gd name="T1" fmla="*/ 27 h 33"/>
                <a:gd name="T2" fmla="*/ 271 w 271"/>
                <a:gd name="T3" fmla="*/ 14 h 33"/>
                <a:gd name="T4" fmla="*/ 239 w 271"/>
                <a:gd name="T5" fmla="*/ 0 h 33"/>
                <a:gd name="T6" fmla="*/ 1 w 271"/>
                <a:gd name="T7" fmla="*/ 4 h 33"/>
                <a:gd name="T8" fmla="*/ 1 w 271"/>
                <a:gd name="T9" fmla="*/ 4 h 33"/>
                <a:gd name="T10" fmla="*/ 0 w 271"/>
                <a:gd name="T11" fmla="*/ 19 h 33"/>
                <a:gd name="T12" fmla="*/ 1 w 271"/>
                <a:gd name="T13" fmla="*/ 33 h 33"/>
                <a:gd name="T14" fmla="*/ 240 w 27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33">
                  <a:moveTo>
                    <a:pt x="240" y="27"/>
                  </a:moveTo>
                  <a:lnTo>
                    <a:pt x="271" y="14"/>
                  </a:lnTo>
                  <a:lnTo>
                    <a:pt x="239" y="0"/>
                  </a:lnTo>
                  <a:lnTo>
                    <a:pt x="1" y="4"/>
                  </a:lnTo>
                  <a:lnTo>
                    <a:pt x="1" y="4"/>
                  </a:lnTo>
                  <a:lnTo>
                    <a:pt x="0" y="19"/>
                  </a:lnTo>
                  <a:lnTo>
                    <a:pt x="1" y="33"/>
                  </a:lnTo>
                  <a:lnTo>
                    <a:pt x="240" y="27"/>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3" name="Freeform 325"/>
            <p:cNvSpPr>
              <a:spLocks/>
            </p:cNvSpPr>
            <p:nvPr/>
          </p:nvSpPr>
          <p:spPr bwMode="auto">
            <a:xfrm>
              <a:off x="6070601" y="4205288"/>
              <a:ext cx="430213" cy="30163"/>
            </a:xfrm>
            <a:custGeom>
              <a:avLst/>
              <a:gdLst>
                <a:gd name="T0" fmla="*/ 240 w 271"/>
                <a:gd name="T1" fmla="*/ 13 h 19"/>
                <a:gd name="T2" fmla="*/ 271 w 271"/>
                <a:gd name="T3" fmla="*/ 0 h 19"/>
                <a:gd name="T4" fmla="*/ 237 w 271"/>
                <a:gd name="T5" fmla="*/ 0 h 19"/>
                <a:gd name="T6" fmla="*/ 0 w 271"/>
                <a:gd name="T7" fmla="*/ 5 h 19"/>
                <a:gd name="T8" fmla="*/ 0 w 271"/>
                <a:gd name="T9" fmla="*/ 5 h 19"/>
                <a:gd name="T10" fmla="*/ 1 w 271"/>
                <a:gd name="T11" fmla="*/ 19 h 19"/>
                <a:gd name="T12" fmla="*/ 240 w 27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71" h="19">
                  <a:moveTo>
                    <a:pt x="240" y="13"/>
                  </a:moveTo>
                  <a:lnTo>
                    <a:pt x="271" y="0"/>
                  </a:lnTo>
                  <a:lnTo>
                    <a:pt x="237" y="0"/>
                  </a:lnTo>
                  <a:lnTo>
                    <a:pt x="0" y="5"/>
                  </a:lnTo>
                  <a:lnTo>
                    <a:pt x="0" y="5"/>
                  </a:lnTo>
                  <a:lnTo>
                    <a:pt x="1" y="19"/>
                  </a:lnTo>
                  <a:lnTo>
                    <a:pt x="240" y="13"/>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4" name="Freeform 326"/>
            <p:cNvSpPr>
              <a:spLocks/>
            </p:cNvSpPr>
            <p:nvPr/>
          </p:nvSpPr>
          <p:spPr bwMode="auto">
            <a:xfrm>
              <a:off x="6446838" y="4183063"/>
              <a:ext cx="53975" cy="42863"/>
            </a:xfrm>
            <a:custGeom>
              <a:avLst/>
              <a:gdLst>
                <a:gd name="T0" fmla="*/ 3 w 34"/>
                <a:gd name="T1" fmla="*/ 27 h 27"/>
                <a:gd name="T2" fmla="*/ 34 w 34"/>
                <a:gd name="T3" fmla="*/ 14 h 27"/>
                <a:gd name="T4" fmla="*/ 2 w 34"/>
                <a:gd name="T5" fmla="*/ 0 h 27"/>
                <a:gd name="T6" fmla="*/ 2 w 34"/>
                <a:gd name="T7" fmla="*/ 0 h 27"/>
                <a:gd name="T8" fmla="*/ 0 w 34"/>
                <a:gd name="T9" fmla="*/ 14 h 27"/>
                <a:gd name="T10" fmla="*/ 0 w 34"/>
                <a:gd name="T11" fmla="*/ 14 h 27"/>
                <a:gd name="T12" fmla="*/ 3 w 34"/>
                <a:gd name="T13" fmla="*/ 27 h 27"/>
                <a:gd name="T14" fmla="*/ 3 w 3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7">
                  <a:moveTo>
                    <a:pt x="3" y="27"/>
                  </a:moveTo>
                  <a:lnTo>
                    <a:pt x="34" y="14"/>
                  </a:lnTo>
                  <a:lnTo>
                    <a:pt x="2" y="0"/>
                  </a:lnTo>
                  <a:lnTo>
                    <a:pt x="2" y="0"/>
                  </a:lnTo>
                  <a:lnTo>
                    <a:pt x="0" y="14"/>
                  </a:lnTo>
                  <a:lnTo>
                    <a:pt x="0" y="14"/>
                  </a:lnTo>
                  <a:lnTo>
                    <a:pt x="3" y="27"/>
                  </a:lnTo>
                  <a:lnTo>
                    <a:pt x="3" y="27"/>
                  </a:lnTo>
                  <a:close/>
                </a:path>
              </a:pathLst>
            </a:custGeom>
            <a:solidFill>
              <a:srgbClr val="DFA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5" name="Freeform 327"/>
            <p:cNvSpPr>
              <a:spLocks/>
            </p:cNvSpPr>
            <p:nvPr/>
          </p:nvSpPr>
          <p:spPr bwMode="auto">
            <a:xfrm>
              <a:off x="6446838" y="4205288"/>
              <a:ext cx="53975" cy="20638"/>
            </a:xfrm>
            <a:custGeom>
              <a:avLst/>
              <a:gdLst>
                <a:gd name="T0" fmla="*/ 3 w 34"/>
                <a:gd name="T1" fmla="*/ 13 h 13"/>
                <a:gd name="T2" fmla="*/ 34 w 34"/>
                <a:gd name="T3" fmla="*/ 0 h 13"/>
                <a:gd name="T4" fmla="*/ 0 w 34"/>
                <a:gd name="T5" fmla="*/ 0 h 13"/>
                <a:gd name="T6" fmla="*/ 0 w 34"/>
                <a:gd name="T7" fmla="*/ 0 h 13"/>
                <a:gd name="T8" fmla="*/ 3 w 34"/>
                <a:gd name="T9" fmla="*/ 13 h 13"/>
                <a:gd name="T10" fmla="*/ 3 w 34"/>
                <a:gd name="T11" fmla="*/ 13 h 13"/>
              </a:gdLst>
              <a:ahLst/>
              <a:cxnLst>
                <a:cxn ang="0">
                  <a:pos x="T0" y="T1"/>
                </a:cxn>
                <a:cxn ang="0">
                  <a:pos x="T2" y="T3"/>
                </a:cxn>
                <a:cxn ang="0">
                  <a:pos x="T4" y="T5"/>
                </a:cxn>
                <a:cxn ang="0">
                  <a:pos x="T6" y="T7"/>
                </a:cxn>
                <a:cxn ang="0">
                  <a:pos x="T8" y="T9"/>
                </a:cxn>
                <a:cxn ang="0">
                  <a:pos x="T10" y="T11"/>
                </a:cxn>
              </a:cxnLst>
              <a:rect l="0" t="0" r="r" b="b"/>
              <a:pathLst>
                <a:path w="34" h="13">
                  <a:moveTo>
                    <a:pt x="3" y="13"/>
                  </a:moveTo>
                  <a:lnTo>
                    <a:pt x="34" y="0"/>
                  </a:lnTo>
                  <a:lnTo>
                    <a:pt x="0" y="0"/>
                  </a:lnTo>
                  <a:lnTo>
                    <a:pt x="0" y="0"/>
                  </a:lnTo>
                  <a:lnTo>
                    <a:pt x="3" y="13"/>
                  </a:lnTo>
                  <a:lnTo>
                    <a:pt x="3" y="13"/>
                  </a:lnTo>
                  <a:close/>
                </a:path>
              </a:pathLst>
            </a:custGeom>
            <a:solidFill>
              <a:srgbClr val="B68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6" name="Freeform 328"/>
            <p:cNvSpPr>
              <a:spLocks/>
            </p:cNvSpPr>
            <p:nvPr/>
          </p:nvSpPr>
          <p:spPr bwMode="auto">
            <a:xfrm>
              <a:off x="6483351" y="4195763"/>
              <a:ext cx="17463" cy="15875"/>
            </a:xfrm>
            <a:custGeom>
              <a:avLst/>
              <a:gdLst>
                <a:gd name="T0" fmla="*/ 0 w 11"/>
                <a:gd name="T1" fmla="*/ 10 h 10"/>
                <a:gd name="T2" fmla="*/ 11 w 11"/>
                <a:gd name="T3" fmla="*/ 6 h 10"/>
                <a:gd name="T4" fmla="*/ 0 w 11"/>
                <a:gd name="T5" fmla="*/ 0 h 10"/>
                <a:gd name="T6" fmla="*/ 0 w 11"/>
                <a:gd name="T7" fmla="*/ 0 h 10"/>
                <a:gd name="T8" fmla="*/ 0 w 11"/>
                <a:gd name="T9" fmla="*/ 6 h 10"/>
                <a:gd name="T10" fmla="*/ 0 w 11"/>
                <a:gd name="T11" fmla="*/ 6 h 10"/>
                <a:gd name="T12" fmla="*/ 0 w 11"/>
                <a:gd name="T13" fmla="*/ 10 h 10"/>
                <a:gd name="T14" fmla="*/ 0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0" y="10"/>
                  </a:moveTo>
                  <a:lnTo>
                    <a:pt x="11" y="6"/>
                  </a:lnTo>
                  <a:lnTo>
                    <a:pt x="0" y="0"/>
                  </a:lnTo>
                  <a:lnTo>
                    <a:pt x="0" y="0"/>
                  </a:lnTo>
                  <a:lnTo>
                    <a:pt x="0" y="6"/>
                  </a:lnTo>
                  <a:lnTo>
                    <a:pt x="0" y="6"/>
                  </a:lnTo>
                  <a:lnTo>
                    <a:pt x="0" y="10"/>
                  </a:lnTo>
                  <a:lnTo>
                    <a:pt x="0" y="1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7" name="Freeform 329"/>
            <p:cNvSpPr>
              <a:spLocks/>
            </p:cNvSpPr>
            <p:nvPr/>
          </p:nvSpPr>
          <p:spPr bwMode="auto">
            <a:xfrm>
              <a:off x="5397501" y="3694113"/>
              <a:ext cx="77788" cy="201613"/>
            </a:xfrm>
            <a:custGeom>
              <a:avLst/>
              <a:gdLst>
                <a:gd name="T0" fmla="*/ 17 w 49"/>
                <a:gd name="T1" fmla="*/ 0 h 127"/>
                <a:gd name="T2" fmla="*/ 17 w 49"/>
                <a:gd name="T3" fmla="*/ 0 h 127"/>
                <a:gd name="T4" fmla="*/ 17 w 49"/>
                <a:gd name="T5" fmla="*/ 2 h 127"/>
                <a:gd name="T6" fmla="*/ 17 w 49"/>
                <a:gd name="T7" fmla="*/ 14 h 127"/>
                <a:gd name="T8" fmla="*/ 17 w 49"/>
                <a:gd name="T9" fmla="*/ 14 h 127"/>
                <a:gd name="T10" fmla="*/ 16 w 49"/>
                <a:gd name="T11" fmla="*/ 15 h 127"/>
                <a:gd name="T12" fmla="*/ 16 w 49"/>
                <a:gd name="T13" fmla="*/ 17 h 127"/>
                <a:gd name="T14" fmla="*/ 16 w 49"/>
                <a:gd name="T15" fmla="*/ 26 h 127"/>
                <a:gd name="T16" fmla="*/ 15 w 49"/>
                <a:gd name="T17" fmla="*/ 26 h 127"/>
                <a:gd name="T18" fmla="*/ 15 w 49"/>
                <a:gd name="T19" fmla="*/ 26 h 127"/>
                <a:gd name="T20" fmla="*/ 12 w 49"/>
                <a:gd name="T21" fmla="*/ 27 h 127"/>
                <a:gd name="T22" fmla="*/ 9 w 49"/>
                <a:gd name="T23" fmla="*/ 30 h 127"/>
                <a:gd name="T24" fmla="*/ 7 w 49"/>
                <a:gd name="T25" fmla="*/ 33 h 127"/>
                <a:gd name="T26" fmla="*/ 5 w 49"/>
                <a:gd name="T27" fmla="*/ 38 h 127"/>
                <a:gd name="T28" fmla="*/ 5 w 49"/>
                <a:gd name="T29" fmla="*/ 38 h 127"/>
                <a:gd name="T30" fmla="*/ 5 w 49"/>
                <a:gd name="T31" fmla="*/ 38 h 127"/>
                <a:gd name="T32" fmla="*/ 1 w 49"/>
                <a:gd name="T33" fmla="*/ 40 h 127"/>
                <a:gd name="T34" fmla="*/ 0 w 49"/>
                <a:gd name="T35" fmla="*/ 42 h 127"/>
                <a:gd name="T36" fmla="*/ 0 w 49"/>
                <a:gd name="T37" fmla="*/ 45 h 127"/>
                <a:gd name="T38" fmla="*/ 3 w 49"/>
                <a:gd name="T39" fmla="*/ 117 h 127"/>
                <a:gd name="T40" fmla="*/ 3 w 49"/>
                <a:gd name="T41" fmla="*/ 127 h 127"/>
                <a:gd name="T42" fmla="*/ 49 w 49"/>
                <a:gd name="T43" fmla="*/ 104 h 127"/>
                <a:gd name="T44" fmla="*/ 49 w 49"/>
                <a:gd name="T45" fmla="*/ 79 h 127"/>
                <a:gd name="T46" fmla="*/ 47 w 49"/>
                <a:gd name="T47" fmla="*/ 44 h 127"/>
                <a:gd name="T48" fmla="*/ 47 w 49"/>
                <a:gd name="T49" fmla="*/ 41 h 127"/>
                <a:gd name="T50" fmla="*/ 47 w 49"/>
                <a:gd name="T51" fmla="*/ 41 h 127"/>
                <a:gd name="T52" fmla="*/ 46 w 49"/>
                <a:gd name="T53" fmla="*/ 38 h 127"/>
                <a:gd name="T54" fmla="*/ 43 w 49"/>
                <a:gd name="T55" fmla="*/ 37 h 127"/>
                <a:gd name="T56" fmla="*/ 43 w 49"/>
                <a:gd name="T57" fmla="*/ 37 h 127"/>
                <a:gd name="T58" fmla="*/ 43 w 49"/>
                <a:gd name="T59" fmla="*/ 37 h 127"/>
                <a:gd name="T60" fmla="*/ 43 w 49"/>
                <a:gd name="T61" fmla="*/ 37 h 127"/>
                <a:gd name="T62" fmla="*/ 43 w 49"/>
                <a:gd name="T63" fmla="*/ 37 h 127"/>
                <a:gd name="T64" fmla="*/ 42 w 49"/>
                <a:gd name="T65" fmla="*/ 33 h 127"/>
                <a:gd name="T66" fmla="*/ 38 w 49"/>
                <a:gd name="T67" fmla="*/ 29 h 127"/>
                <a:gd name="T68" fmla="*/ 35 w 49"/>
                <a:gd name="T69" fmla="*/ 26 h 127"/>
                <a:gd name="T70" fmla="*/ 32 w 49"/>
                <a:gd name="T71" fmla="*/ 26 h 127"/>
                <a:gd name="T72" fmla="*/ 32 w 49"/>
                <a:gd name="T73" fmla="*/ 26 h 127"/>
                <a:gd name="T74" fmla="*/ 32 w 49"/>
                <a:gd name="T75" fmla="*/ 26 h 127"/>
                <a:gd name="T76" fmla="*/ 31 w 49"/>
                <a:gd name="T77" fmla="*/ 26 h 127"/>
                <a:gd name="T78" fmla="*/ 31 w 49"/>
                <a:gd name="T79" fmla="*/ 17 h 127"/>
                <a:gd name="T80" fmla="*/ 31 w 49"/>
                <a:gd name="T81" fmla="*/ 17 h 127"/>
                <a:gd name="T82" fmla="*/ 31 w 49"/>
                <a:gd name="T83" fmla="*/ 15 h 127"/>
                <a:gd name="T84" fmla="*/ 28 w 49"/>
                <a:gd name="T85" fmla="*/ 14 h 127"/>
                <a:gd name="T86" fmla="*/ 28 w 49"/>
                <a:gd name="T87" fmla="*/ 10 h 127"/>
                <a:gd name="T88" fmla="*/ 28 w 49"/>
                <a:gd name="T89" fmla="*/ 10 h 127"/>
                <a:gd name="T90" fmla="*/ 27 w 49"/>
                <a:gd name="T91" fmla="*/ 7 h 127"/>
                <a:gd name="T92" fmla="*/ 19 w 49"/>
                <a:gd name="T93" fmla="*/ 2 h 127"/>
                <a:gd name="T94" fmla="*/ 19 w 49"/>
                <a:gd name="T95" fmla="*/ 2 h 127"/>
                <a:gd name="T96" fmla="*/ 17 w 49"/>
                <a:gd name="T9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7">
                  <a:moveTo>
                    <a:pt x="17" y="0"/>
                  </a:moveTo>
                  <a:lnTo>
                    <a:pt x="17" y="0"/>
                  </a:lnTo>
                  <a:lnTo>
                    <a:pt x="17" y="2"/>
                  </a:lnTo>
                  <a:lnTo>
                    <a:pt x="17" y="14"/>
                  </a:lnTo>
                  <a:lnTo>
                    <a:pt x="17" y="14"/>
                  </a:lnTo>
                  <a:lnTo>
                    <a:pt x="16" y="15"/>
                  </a:lnTo>
                  <a:lnTo>
                    <a:pt x="16" y="17"/>
                  </a:lnTo>
                  <a:lnTo>
                    <a:pt x="16" y="26"/>
                  </a:lnTo>
                  <a:lnTo>
                    <a:pt x="15" y="26"/>
                  </a:lnTo>
                  <a:lnTo>
                    <a:pt x="15" y="26"/>
                  </a:lnTo>
                  <a:lnTo>
                    <a:pt x="12" y="27"/>
                  </a:lnTo>
                  <a:lnTo>
                    <a:pt x="9" y="30"/>
                  </a:lnTo>
                  <a:lnTo>
                    <a:pt x="7" y="33"/>
                  </a:lnTo>
                  <a:lnTo>
                    <a:pt x="5" y="38"/>
                  </a:lnTo>
                  <a:lnTo>
                    <a:pt x="5" y="38"/>
                  </a:lnTo>
                  <a:lnTo>
                    <a:pt x="5" y="38"/>
                  </a:lnTo>
                  <a:lnTo>
                    <a:pt x="1" y="40"/>
                  </a:lnTo>
                  <a:lnTo>
                    <a:pt x="0" y="42"/>
                  </a:lnTo>
                  <a:lnTo>
                    <a:pt x="0" y="45"/>
                  </a:lnTo>
                  <a:lnTo>
                    <a:pt x="3" y="117"/>
                  </a:lnTo>
                  <a:lnTo>
                    <a:pt x="3" y="127"/>
                  </a:lnTo>
                  <a:lnTo>
                    <a:pt x="49" y="104"/>
                  </a:lnTo>
                  <a:lnTo>
                    <a:pt x="49" y="79"/>
                  </a:lnTo>
                  <a:lnTo>
                    <a:pt x="47" y="44"/>
                  </a:lnTo>
                  <a:lnTo>
                    <a:pt x="47" y="41"/>
                  </a:lnTo>
                  <a:lnTo>
                    <a:pt x="47" y="41"/>
                  </a:lnTo>
                  <a:lnTo>
                    <a:pt x="46" y="38"/>
                  </a:lnTo>
                  <a:lnTo>
                    <a:pt x="43" y="37"/>
                  </a:lnTo>
                  <a:lnTo>
                    <a:pt x="43" y="37"/>
                  </a:lnTo>
                  <a:lnTo>
                    <a:pt x="43" y="37"/>
                  </a:lnTo>
                  <a:lnTo>
                    <a:pt x="43" y="37"/>
                  </a:lnTo>
                  <a:lnTo>
                    <a:pt x="43" y="37"/>
                  </a:lnTo>
                  <a:lnTo>
                    <a:pt x="42" y="33"/>
                  </a:lnTo>
                  <a:lnTo>
                    <a:pt x="38" y="29"/>
                  </a:lnTo>
                  <a:lnTo>
                    <a:pt x="35" y="26"/>
                  </a:lnTo>
                  <a:lnTo>
                    <a:pt x="32" y="26"/>
                  </a:lnTo>
                  <a:lnTo>
                    <a:pt x="32" y="26"/>
                  </a:lnTo>
                  <a:lnTo>
                    <a:pt x="32" y="26"/>
                  </a:lnTo>
                  <a:lnTo>
                    <a:pt x="31" y="26"/>
                  </a:lnTo>
                  <a:lnTo>
                    <a:pt x="31" y="17"/>
                  </a:lnTo>
                  <a:lnTo>
                    <a:pt x="31" y="17"/>
                  </a:lnTo>
                  <a:lnTo>
                    <a:pt x="31" y="15"/>
                  </a:lnTo>
                  <a:lnTo>
                    <a:pt x="28" y="14"/>
                  </a:lnTo>
                  <a:lnTo>
                    <a:pt x="28" y="10"/>
                  </a:lnTo>
                  <a:lnTo>
                    <a:pt x="28" y="10"/>
                  </a:lnTo>
                  <a:lnTo>
                    <a:pt x="27" y="7"/>
                  </a:lnTo>
                  <a:lnTo>
                    <a:pt x="19" y="2"/>
                  </a:lnTo>
                  <a:lnTo>
                    <a:pt x="19" y="2"/>
                  </a:lnTo>
                  <a:lnTo>
                    <a:pt x="17"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8" name="Freeform 330"/>
            <p:cNvSpPr>
              <a:spLocks/>
            </p:cNvSpPr>
            <p:nvPr/>
          </p:nvSpPr>
          <p:spPr bwMode="auto">
            <a:xfrm>
              <a:off x="5397501" y="3694113"/>
              <a:ext cx="77788" cy="201613"/>
            </a:xfrm>
            <a:custGeom>
              <a:avLst/>
              <a:gdLst>
                <a:gd name="T0" fmla="*/ 17 w 49"/>
                <a:gd name="T1" fmla="*/ 0 h 127"/>
                <a:gd name="T2" fmla="*/ 17 w 49"/>
                <a:gd name="T3" fmla="*/ 0 h 127"/>
                <a:gd name="T4" fmla="*/ 17 w 49"/>
                <a:gd name="T5" fmla="*/ 2 h 127"/>
                <a:gd name="T6" fmla="*/ 17 w 49"/>
                <a:gd name="T7" fmla="*/ 14 h 127"/>
                <a:gd name="T8" fmla="*/ 17 w 49"/>
                <a:gd name="T9" fmla="*/ 14 h 127"/>
                <a:gd name="T10" fmla="*/ 16 w 49"/>
                <a:gd name="T11" fmla="*/ 15 h 127"/>
                <a:gd name="T12" fmla="*/ 16 w 49"/>
                <a:gd name="T13" fmla="*/ 17 h 127"/>
                <a:gd name="T14" fmla="*/ 16 w 49"/>
                <a:gd name="T15" fmla="*/ 26 h 127"/>
                <a:gd name="T16" fmla="*/ 15 w 49"/>
                <a:gd name="T17" fmla="*/ 26 h 127"/>
                <a:gd name="T18" fmla="*/ 15 w 49"/>
                <a:gd name="T19" fmla="*/ 26 h 127"/>
                <a:gd name="T20" fmla="*/ 12 w 49"/>
                <a:gd name="T21" fmla="*/ 27 h 127"/>
                <a:gd name="T22" fmla="*/ 9 w 49"/>
                <a:gd name="T23" fmla="*/ 30 h 127"/>
                <a:gd name="T24" fmla="*/ 7 w 49"/>
                <a:gd name="T25" fmla="*/ 33 h 127"/>
                <a:gd name="T26" fmla="*/ 5 w 49"/>
                <a:gd name="T27" fmla="*/ 38 h 127"/>
                <a:gd name="T28" fmla="*/ 5 w 49"/>
                <a:gd name="T29" fmla="*/ 38 h 127"/>
                <a:gd name="T30" fmla="*/ 5 w 49"/>
                <a:gd name="T31" fmla="*/ 38 h 127"/>
                <a:gd name="T32" fmla="*/ 1 w 49"/>
                <a:gd name="T33" fmla="*/ 40 h 127"/>
                <a:gd name="T34" fmla="*/ 0 w 49"/>
                <a:gd name="T35" fmla="*/ 42 h 127"/>
                <a:gd name="T36" fmla="*/ 0 w 49"/>
                <a:gd name="T37" fmla="*/ 45 h 127"/>
                <a:gd name="T38" fmla="*/ 3 w 49"/>
                <a:gd name="T39" fmla="*/ 117 h 127"/>
                <a:gd name="T40" fmla="*/ 3 w 49"/>
                <a:gd name="T41" fmla="*/ 127 h 127"/>
                <a:gd name="T42" fmla="*/ 49 w 49"/>
                <a:gd name="T43" fmla="*/ 104 h 127"/>
                <a:gd name="T44" fmla="*/ 49 w 49"/>
                <a:gd name="T45" fmla="*/ 79 h 127"/>
                <a:gd name="T46" fmla="*/ 47 w 49"/>
                <a:gd name="T47" fmla="*/ 44 h 127"/>
                <a:gd name="T48" fmla="*/ 47 w 49"/>
                <a:gd name="T49" fmla="*/ 41 h 127"/>
                <a:gd name="T50" fmla="*/ 47 w 49"/>
                <a:gd name="T51" fmla="*/ 41 h 127"/>
                <a:gd name="T52" fmla="*/ 46 w 49"/>
                <a:gd name="T53" fmla="*/ 38 h 127"/>
                <a:gd name="T54" fmla="*/ 43 w 49"/>
                <a:gd name="T55" fmla="*/ 37 h 127"/>
                <a:gd name="T56" fmla="*/ 43 w 49"/>
                <a:gd name="T57" fmla="*/ 37 h 127"/>
                <a:gd name="T58" fmla="*/ 43 w 49"/>
                <a:gd name="T59" fmla="*/ 37 h 127"/>
                <a:gd name="T60" fmla="*/ 43 w 49"/>
                <a:gd name="T61" fmla="*/ 37 h 127"/>
                <a:gd name="T62" fmla="*/ 43 w 49"/>
                <a:gd name="T63" fmla="*/ 37 h 127"/>
                <a:gd name="T64" fmla="*/ 42 w 49"/>
                <a:gd name="T65" fmla="*/ 33 h 127"/>
                <a:gd name="T66" fmla="*/ 38 w 49"/>
                <a:gd name="T67" fmla="*/ 29 h 127"/>
                <a:gd name="T68" fmla="*/ 35 w 49"/>
                <a:gd name="T69" fmla="*/ 26 h 127"/>
                <a:gd name="T70" fmla="*/ 32 w 49"/>
                <a:gd name="T71" fmla="*/ 26 h 127"/>
                <a:gd name="T72" fmla="*/ 32 w 49"/>
                <a:gd name="T73" fmla="*/ 26 h 127"/>
                <a:gd name="T74" fmla="*/ 32 w 49"/>
                <a:gd name="T75" fmla="*/ 26 h 127"/>
                <a:gd name="T76" fmla="*/ 31 w 49"/>
                <a:gd name="T77" fmla="*/ 26 h 127"/>
                <a:gd name="T78" fmla="*/ 31 w 49"/>
                <a:gd name="T79" fmla="*/ 17 h 127"/>
                <a:gd name="T80" fmla="*/ 31 w 49"/>
                <a:gd name="T81" fmla="*/ 17 h 127"/>
                <a:gd name="T82" fmla="*/ 31 w 49"/>
                <a:gd name="T83" fmla="*/ 15 h 127"/>
                <a:gd name="T84" fmla="*/ 28 w 49"/>
                <a:gd name="T85" fmla="*/ 14 h 127"/>
                <a:gd name="T86" fmla="*/ 28 w 49"/>
                <a:gd name="T87" fmla="*/ 10 h 127"/>
                <a:gd name="T88" fmla="*/ 28 w 49"/>
                <a:gd name="T89" fmla="*/ 10 h 127"/>
                <a:gd name="T90" fmla="*/ 27 w 49"/>
                <a:gd name="T91" fmla="*/ 7 h 127"/>
                <a:gd name="T92" fmla="*/ 19 w 49"/>
                <a:gd name="T93" fmla="*/ 2 h 127"/>
                <a:gd name="T94" fmla="*/ 19 w 49"/>
                <a:gd name="T95" fmla="*/ 2 h 127"/>
                <a:gd name="T96" fmla="*/ 17 w 49"/>
                <a:gd name="T9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7">
                  <a:moveTo>
                    <a:pt x="17" y="0"/>
                  </a:moveTo>
                  <a:lnTo>
                    <a:pt x="17" y="0"/>
                  </a:lnTo>
                  <a:lnTo>
                    <a:pt x="17" y="2"/>
                  </a:lnTo>
                  <a:lnTo>
                    <a:pt x="17" y="14"/>
                  </a:lnTo>
                  <a:lnTo>
                    <a:pt x="17" y="14"/>
                  </a:lnTo>
                  <a:lnTo>
                    <a:pt x="16" y="15"/>
                  </a:lnTo>
                  <a:lnTo>
                    <a:pt x="16" y="17"/>
                  </a:lnTo>
                  <a:lnTo>
                    <a:pt x="16" y="26"/>
                  </a:lnTo>
                  <a:lnTo>
                    <a:pt x="15" y="26"/>
                  </a:lnTo>
                  <a:lnTo>
                    <a:pt x="15" y="26"/>
                  </a:lnTo>
                  <a:lnTo>
                    <a:pt x="12" y="27"/>
                  </a:lnTo>
                  <a:lnTo>
                    <a:pt x="9" y="30"/>
                  </a:lnTo>
                  <a:lnTo>
                    <a:pt x="7" y="33"/>
                  </a:lnTo>
                  <a:lnTo>
                    <a:pt x="5" y="38"/>
                  </a:lnTo>
                  <a:lnTo>
                    <a:pt x="5" y="38"/>
                  </a:lnTo>
                  <a:lnTo>
                    <a:pt x="5" y="38"/>
                  </a:lnTo>
                  <a:lnTo>
                    <a:pt x="1" y="40"/>
                  </a:lnTo>
                  <a:lnTo>
                    <a:pt x="0" y="42"/>
                  </a:lnTo>
                  <a:lnTo>
                    <a:pt x="0" y="45"/>
                  </a:lnTo>
                  <a:lnTo>
                    <a:pt x="3" y="117"/>
                  </a:lnTo>
                  <a:lnTo>
                    <a:pt x="3" y="127"/>
                  </a:lnTo>
                  <a:lnTo>
                    <a:pt x="49" y="104"/>
                  </a:lnTo>
                  <a:lnTo>
                    <a:pt x="49" y="79"/>
                  </a:lnTo>
                  <a:lnTo>
                    <a:pt x="47" y="44"/>
                  </a:lnTo>
                  <a:lnTo>
                    <a:pt x="47" y="41"/>
                  </a:lnTo>
                  <a:lnTo>
                    <a:pt x="47" y="41"/>
                  </a:lnTo>
                  <a:lnTo>
                    <a:pt x="46" y="38"/>
                  </a:lnTo>
                  <a:lnTo>
                    <a:pt x="43" y="37"/>
                  </a:lnTo>
                  <a:lnTo>
                    <a:pt x="43" y="37"/>
                  </a:lnTo>
                  <a:lnTo>
                    <a:pt x="43" y="37"/>
                  </a:lnTo>
                  <a:lnTo>
                    <a:pt x="43" y="37"/>
                  </a:lnTo>
                  <a:lnTo>
                    <a:pt x="43" y="37"/>
                  </a:lnTo>
                  <a:lnTo>
                    <a:pt x="42" y="33"/>
                  </a:lnTo>
                  <a:lnTo>
                    <a:pt x="38" y="29"/>
                  </a:lnTo>
                  <a:lnTo>
                    <a:pt x="35" y="26"/>
                  </a:lnTo>
                  <a:lnTo>
                    <a:pt x="32" y="26"/>
                  </a:lnTo>
                  <a:lnTo>
                    <a:pt x="32" y="26"/>
                  </a:lnTo>
                  <a:lnTo>
                    <a:pt x="32" y="26"/>
                  </a:lnTo>
                  <a:lnTo>
                    <a:pt x="31" y="26"/>
                  </a:lnTo>
                  <a:lnTo>
                    <a:pt x="31" y="17"/>
                  </a:lnTo>
                  <a:lnTo>
                    <a:pt x="31" y="17"/>
                  </a:lnTo>
                  <a:lnTo>
                    <a:pt x="31" y="15"/>
                  </a:lnTo>
                  <a:lnTo>
                    <a:pt x="28" y="14"/>
                  </a:lnTo>
                  <a:lnTo>
                    <a:pt x="28" y="10"/>
                  </a:lnTo>
                  <a:lnTo>
                    <a:pt x="28" y="10"/>
                  </a:lnTo>
                  <a:lnTo>
                    <a:pt x="27" y="7"/>
                  </a:lnTo>
                  <a:lnTo>
                    <a:pt x="19" y="2"/>
                  </a:lnTo>
                  <a:lnTo>
                    <a:pt x="19" y="2"/>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79" name="Freeform 331"/>
            <p:cNvSpPr>
              <a:spLocks/>
            </p:cNvSpPr>
            <p:nvPr/>
          </p:nvSpPr>
          <p:spPr bwMode="auto">
            <a:xfrm>
              <a:off x="5402263" y="3859213"/>
              <a:ext cx="74613" cy="101600"/>
            </a:xfrm>
            <a:custGeom>
              <a:avLst/>
              <a:gdLst>
                <a:gd name="T0" fmla="*/ 46 w 47"/>
                <a:gd name="T1" fmla="*/ 0 h 64"/>
                <a:gd name="T2" fmla="*/ 0 w 47"/>
                <a:gd name="T3" fmla="*/ 23 h 64"/>
                <a:gd name="T4" fmla="*/ 0 w 47"/>
                <a:gd name="T5" fmla="*/ 53 h 64"/>
                <a:gd name="T6" fmla="*/ 0 w 47"/>
                <a:gd name="T7" fmla="*/ 53 h 64"/>
                <a:gd name="T8" fmla="*/ 1 w 47"/>
                <a:gd name="T9" fmla="*/ 56 h 64"/>
                <a:gd name="T10" fmla="*/ 5 w 47"/>
                <a:gd name="T11" fmla="*/ 57 h 64"/>
                <a:gd name="T12" fmla="*/ 5 w 47"/>
                <a:gd name="T13" fmla="*/ 57 h 64"/>
                <a:gd name="T14" fmla="*/ 5 w 47"/>
                <a:gd name="T15" fmla="*/ 57 h 64"/>
                <a:gd name="T16" fmla="*/ 5 w 47"/>
                <a:gd name="T17" fmla="*/ 57 h 64"/>
                <a:gd name="T18" fmla="*/ 5 w 47"/>
                <a:gd name="T19" fmla="*/ 57 h 64"/>
                <a:gd name="T20" fmla="*/ 5 w 47"/>
                <a:gd name="T21" fmla="*/ 60 h 64"/>
                <a:gd name="T22" fmla="*/ 6 w 47"/>
                <a:gd name="T23" fmla="*/ 61 h 64"/>
                <a:gd name="T24" fmla="*/ 9 w 47"/>
                <a:gd name="T25" fmla="*/ 62 h 64"/>
                <a:gd name="T26" fmla="*/ 12 w 47"/>
                <a:gd name="T27" fmla="*/ 64 h 64"/>
                <a:gd name="T28" fmla="*/ 12 w 47"/>
                <a:gd name="T29" fmla="*/ 64 h 64"/>
                <a:gd name="T30" fmla="*/ 12 w 47"/>
                <a:gd name="T31" fmla="*/ 64 h 64"/>
                <a:gd name="T32" fmla="*/ 36 w 47"/>
                <a:gd name="T33" fmla="*/ 62 h 64"/>
                <a:gd name="T34" fmla="*/ 36 w 47"/>
                <a:gd name="T35" fmla="*/ 62 h 64"/>
                <a:gd name="T36" fmla="*/ 39 w 47"/>
                <a:gd name="T37" fmla="*/ 62 h 64"/>
                <a:gd name="T38" fmla="*/ 40 w 47"/>
                <a:gd name="T39" fmla="*/ 61 h 64"/>
                <a:gd name="T40" fmla="*/ 41 w 47"/>
                <a:gd name="T41" fmla="*/ 58 h 64"/>
                <a:gd name="T42" fmla="*/ 43 w 47"/>
                <a:gd name="T43" fmla="*/ 57 h 64"/>
                <a:gd name="T44" fmla="*/ 43 w 47"/>
                <a:gd name="T45" fmla="*/ 57 h 64"/>
                <a:gd name="T46" fmla="*/ 43 w 47"/>
                <a:gd name="T47" fmla="*/ 57 h 64"/>
                <a:gd name="T48" fmla="*/ 43 w 47"/>
                <a:gd name="T49" fmla="*/ 57 h 64"/>
                <a:gd name="T50" fmla="*/ 46 w 47"/>
                <a:gd name="T51" fmla="*/ 54 h 64"/>
                <a:gd name="T52" fmla="*/ 47 w 47"/>
                <a:gd name="T53" fmla="*/ 52 h 64"/>
                <a:gd name="T54" fmla="*/ 46 w 47"/>
                <a:gd name="T5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64">
                  <a:moveTo>
                    <a:pt x="46" y="0"/>
                  </a:moveTo>
                  <a:lnTo>
                    <a:pt x="0" y="23"/>
                  </a:lnTo>
                  <a:lnTo>
                    <a:pt x="0" y="53"/>
                  </a:lnTo>
                  <a:lnTo>
                    <a:pt x="0" y="53"/>
                  </a:lnTo>
                  <a:lnTo>
                    <a:pt x="1" y="56"/>
                  </a:lnTo>
                  <a:lnTo>
                    <a:pt x="5" y="57"/>
                  </a:lnTo>
                  <a:lnTo>
                    <a:pt x="5" y="57"/>
                  </a:lnTo>
                  <a:lnTo>
                    <a:pt x="5" y="57"/>
                  </a:lnTo>
                  <a:lnTo>
                    <a:pt x="5" y="57"/>
                  </a:lnTo>
                  <a:lnTo>
                    <a:pt x="5" y="57"/>
                  </a:lnTo>
                  <a:lnTo>
                    <a:pt x="5" y="60"/>
                  </a:lnTo>
                  <a:lnTo>
                    <a:pt x="6" y="61"/>
                  </a:lnTo>
                  <a:lnTo>
                    <a:pt x="9" y="62"/>
                  </a:lnTo>
                  <a:lnTo>
                    <a:pt x="12" y="64"/>
                  </a:lnTo>
                  <a:lnTo>
                    <a:pt x="12" y="64"/>
                  </a:lnTo>
                  <a:lnTo>
                    <a:pt x="12" y="64"/>
                  </a:lnTo>
                  <a:lnTo>
                    <a:pt x="36" y="62"/>
                  </a:lnTo>
                  <a:lnTo>
                    <a:pt x="36" y="62"/>
                  </a:lnTo>
                  <a:lnTo>
                    <a:pt x="39" y="62"/>
                  </a:lnTo>
                  <a:lnTo>
                    <a:pt x="40" y="61"/>
                  </a:lnTo>
                  <a:lnTo>
                    <a:pt x="41" y="58"/>
                  </a:lnTo>
                  <a:lnTo>
                    <a:pt x="43" y="57"/>
                  </a:lnTo>
                  <a:lnTo>
                    <a:pt x="43" y="57"/>
                  </a:lnTo>
                  <a:lnTo>
                    <a:pt x="43" y="57"/>
                  </a:lnTo>
                  <a:lnTo>
                    <a:pt x="43" y="57"/>
                  </a:lnTo>
                  <a:lnTo>
                    <a:pt x="46" y="54"/>
                  </a:lnTo>
                  <a:lnTo>
                    <a:pt x="47" y="52"/>
                  </a:lnTo>
                  <a:lnTo>
                    <a:pt x="46"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0" name="Freeform 332"/>
            <p:cNvSpPr>
              <a:spLocks/>
            </p:cNvSpPr>
            <p:nvPr/>
          </p:nvSpPr>
          <p:spPr bwMode="auto">
            <a:xfrm>
              <a:off x="5402263" y="3859213"/>
              <a:ext cx="74613" cy="101600"/>
            </a:xfrm>
            <a:custGeom>
              <a:avLst/>
              <a:gdLst>
                <a:gd name="T0" fmla="*/ 46 w 47"/>
                <a:gd name="T1" fmla="*/ 0 h 64"/>
                <a:gd name="T2" fmla="*/ 0 w 47"/>
                <a:gd name="T3" fmla="*/ 23 h 64"/>
                <a:gd name="T4" fmla="*/ 0 w 47"/>
                <a:gd name="T5" fmla="*/ 53 h 64"/>
                <a:gd name="T6" fmla="*/ 0 w 47"/>
                <a:gd name="T7" fmla="*/ 53 h 64"/>
                <a:gd name="T8" fmla="*/ 1 w 47"/>
                <a:gd name="T9" fmla="*/ 56 h 64"/>
                <a:gd name="T10" fmla="*/ 5 w 47"/>
                <a:gd name="T11" fmla="*/ 57 h 64"/>
                <a:gd name="T12" fmla="*/ 5 w 47"/>
                <a:gd name="T13" fmla="*/ 57 h 64"/>
                <a:gd name="T14" fmla="*/ 5 w 47"/>
                <a:gd name="T15" fmla="*/ 57 h 64"/>
                <a:gd name="T16" fmla="*/ 5 w 47"/>
                <a:gd name="T17" fmla="*/ 57 h 64"/>
                <a:gd name="T18" fmla="*/ 5 w 47"/>
                <a:gd name="T19" fmla="*/ 57 h 64"/>
                <a:gd name="T20" fmla="*/ 5 w 47"/>
                <a:gd name="T21" fmla="*/ 60 h 64"/>
                <a:gd name="T22" fmla="*/ 6 w 47"/>
                <a:gd name="T23" fmla="*/ 61 h 64"/>
                <a:gd name="T24" fmla="*/ 9 w 47"/>
                <a:gd name="T25" fmla="*/ 62 h 64"/>
                <a:gd name="T26" fmla="*/ 12 w 47"/>
                <a:gd name="T27" fmla="*/ 64 h 64"/>
                <a:gd name="T28" fmla="*/ 12 w 47"/>
                <a:gd name="T29" fmla="*/ 64 h 64"/>
                <a:gd name="T30" fmla="*/ 12 w 47"/>
                <a:gd name="T31" fmla="*/ 64 h 64"/>
                <a:gd name="T32" fmla="*/ 36 w 47"/>
                <a:gd name="T33" fmla="*/ 62 h 64"/>
                <a:gd name="T34" fmla="*/ 36 w 47"/>
                <a:gd name="T35" fmla="*/ 62 h 64"/>
                <a:gd name="T36" fmla="*/ 39 w 47"/>
                <a:gd name="T37" fmla="*/ 62 h 64"/>
                <a:gd name="T38" fmla="*/ 40 w 47"/>
                <a:gd name="T39" fmla="*/ 61 h 64"/>
                <a:gd name="T40" fmla="*/ 41 w 47"/>
                <a:gd name="T41" fmla="*/ 58 h 64"/>
                <a:gd name="T42" fmla="*/ 43 w 47"/>
                <a:gd name="T43" fmla="*/ 57 h 64"/>
                <a:gd name="T44" fmla="*/ 43 w 47"/>
                <a:gd name="T45" fmla="*/ 57 h 64"/>
                <a:gd name="T46" fmla="*/ 43 w 47"/>
                <a:gd name="T47" fmla="*/ 57 h 64"/>
                <a:gd name="T48" fmla="*/ 43 w 47"/>
                <a:gd name="T49" fmla="*/ 57 h 64"/>
                <a:gd name="T50" fmla="*/ 46 w 47"/>
                <a:gd name="T51" fmla="*/ 54 h 64"/>
                <a:gd name="T52" fmla="*/ 47 w 47"/>
                <a:gd name="T53" fmla="*/ 52 h 64"/>
                <a:gd name="T54" fmla="*/ 46 w 47"/>
                <a:gd name="T55"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7" h="64">
                  <a:moveTo>
                    <a:pt x="46" y="0"/>
                  </a:moveTo>
                  <a:lnTo>
                    <a:pt x="0" y="23"/>
                  </a:lnTo>
                  <a:lnTo>
                    <a:pt x="0" y="53"/>
                  </a:lnTo>
                  <a:lnTo>
                    <a:pt x="0" y="53"/>
                  </a:lnTo>
                  <a:lnTo>
                    <a:pt x="1" y="56"/>
                  </a:lnTo>
                  <a:lnTo>
                    <a:pt x="5" y="57"/>
                  </a:lnTo>
                  <a:lnTo>
                    <a:pt x="5" y="57"/>
                  </a:lnTo>
                  <a:lnTo>
                    <a:pt x="5" y="57"/>
                  </a:lnTo>
                  <a:lnTo>
                    <a:pt x="5" y="57"/>
                  </a:lnTo>
                  <a:lnTo>
                    <a:pt x="5" y="57"/>
                  </a:lnTo>
                  <a:lnTo>
                    <a:pt x="5" y="60"/>
                  </a:lnTo>
                  <a:lnTo>
                    <a:pt x="6" y="61"/>
                  </a:lnTo>
                  <a:lnTo>
                    <a:pt x="9" y="62"/>
                  </a:lnTo>
                  <a:lnTo>
                    <a:pt x="12" y="64"/>
                  </a:lnTo>
                  <a:lnTo>
                    <a:pt x="12" y="64"/>
                  </a:lnTo>
                  <a:lnTo>
                    <a:pt x="12" y="64"/>
                  </a:lnTo>
                  <a:lnTo>
                    <a:pt x="36" y="62"/>
                  </a:lnTo>
                  <a:lnTo>
                    <a:pt x="36" y="62"/>
                  </a:lnTo>
                  <a:lnTo>
                    <a:pt x="39" y="62"/>
                  </a:lnTo>
                  <a:lnTo>
                    <a:pt x="40" y="61"/>
                  </a:lnTo>
                  <a:lnTo>
                    <a:pt x="41" y="58"/>
                  </a:lnTo>
                  <a:lnTo>
                    <a:pt x="43" y="57"/>
                  </a:lnTo>
                  <a:lnTo>
                    <a:pt x="43" y="57"/>
                  </a:lnTo>
                  <a:lnTo>
                    <a:pt x="43" y="57"/>
                  </a:lnTo>
                  <a:lnTo>
                    <a:pt x="43" y="57"/>
                  </a:lnTo>
                  <a:lnTo>
                    <a:pt x="46" y="54"/>
                  </a:lnTo>
                  <a:lnTo>
                    <a:pt x="47" y="52"/>
                  </a:lnTo>
                  <a:lnTo>
                    <a:pt x="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1" name="Freeform 333"/>
            <p:cNvSpPr>
              <a:spLocks/>
            </p:cNvSpPr>
            <p:nvPr/>
          </p:nvSpPr>
          <p:spPr bwMode="auto">
            <a:xfrm>
              <a:off x="5403851" y="3565525"/>
              <a:ext cx="74613" cy="88900"/>
            </a:xfrm>
            <a:custGeom>
              <a:avLst/>
              <a:gdLst>
                <a:gd name="T0" fmla="*/ 39 w 47"/>
                <a:gd name="T1" fmla="*/ 0 h 56"/>
                <a:gd name="T2" fmla="*/ 39 w 47"/>
                <a:gd name="T3" fmla="*/ 0 h 56"/>
                <a:gd name="T4" fmla="*/ 39 w 47"/>
                <a:gd name="T5" fmla="*/ 0 h 56"/>
                <a:gd name="T6" fmla="*/ 8 w 47"/>
                <a:gd name="T7" fmla="*/ 0 h 56"/>
                <a:gd name="T8" fmla="*/ 8 w 47"/>
                <a:gd name="T9" fmla="*/ 0 h 56"/>
                <a:gd name="T10" fmla="*/ 5 w 47"/>
                <a:gd name="T11" fmla="*/ 2 h 56"/>
                <a:gd name="T12" fmla="*/ 4 w 47"/>
                <a:gd name="T13" fmla="*/ 4 h 56"/>
                <a:gd name="T14" fmla="*/ 4 w 47"/>
                <a:gd name="T15" fmla="*/ 4 h 56"/>
                <a:gd name="T16" fmla="*/ 4 w 47"/>
                <a:gd name="T17" fmla="*/ 4 h 56"/>
                <a:gd name="T18" fmla="*/ 4 w 47"/>
                <a:gd name="T19" fmla="*/ 4 h 56"/>
                <a:gd name="T20" fmla="*/ 1 w 47"/>
                <a:gd name="T21" fmla="*/ 6 h 56"/>
                <a:gd name="T22" fmla="*/ 0 w 47"/>
                <a:gd name="T23" fmla="*/ 9 h 56"/>
                <a:gd name="T24" fmla="*/ 1 w 47"/>
                <a:gd name="T25" fmla="*/ 52 h 56"/>
                <a:gd name="T26" fmla="*/ 1 w 47"/>
                <a:gd name="T27" fmla="*/ 52 h 56"/>
                <a:gd name="T28" fmla="*/ 1 w 47"/>
                <a:gd name="T29" fmla="*/ 54 h 56"/>
                <a:gd name="T30" fmla="*/ 5 w 47"/>
                <a:gd name="T31" fmla="*/ 56 h 56"/>
                <a:gd name="T32" fmla="*/ 5 w 47"/>
                <a:gd name="T33" fmla="*/ 56 h 56"/>
                <a:gd name="T34" fmla="*/ 5 w 47"/>
                <a:gd name="T35" fmla="*/ 56 h 56"/>
                <a:gd name="T36" fmla="*/ 43 w 47"/>
                <a:gd name="T37" fmla="*/ 54 h 56"/>
                <a:gd name="T38" fmla="*/ 43 w 47"/>
                <a:gd name="T39" fmla="*/ 54 h 56"/>
                <a:gd name="T40" fmla="*/ 47 w 47"/>
                <a:gd name="T41" fmla="*/ 53 h 56"/>
                <a:gd name="T42" fmla="*/ 47 w 47"/>
                <a:gd name="T43" fmla="*/ 50 h 56"/>
                <a:gd name="T44" fmla="*/ 47 w 47"/>
                <a:gd name="T45" fmla="*/ 9 h 56"/>
                <a:gd name="T46" fmla="*/ 47 w 47"/>
                <a:gd name="T47" fmla="*/ 9 h 56"/>
                <a:gd name="T48" fmla="*/ 46 w 47"/>
                <a:gd name="T49" fmla="*/ 4 h 56"/>
                <a:gd name="T50" fmla="*/ 42 w 47"/>
                <a:gd name="T51" fmla="*/ 3 h 56"/>
                <a:gd name="T52" fmla="*/ 42 w 47"/>
                <a:gd name="T53" fmla="*/ 3 h 56"/>
                <a:gd name="T54" fmla="*/ 42 w 47"/>
                <a:gd name="T55" fmla="*/ 3 h 56"/>
                <a:gd name="T56" fmla="*/ 42 w 47"/>
                <a:gd name="T57" fmla="*/ 3 h 56"/>
                <a:gd name="T58" fmla="*/ 42 w 47"/>
                <a:gd name="T59" fmla="*/ 3 h 56"/>
                <a:gd name="T60" fmla="*/ 42 w 47"/>
                <a:gd name="T61" fmla="*/ 3 h 56"/>
                <a:gd name="T62" fmla="*/ 40 w 47"/>
                <a:gd name="T63" fmla="*/ 0 h 56"/>
                <a:gd name="T64" fmla="*/ 39 w 47"/>
                <a:gd name="T6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56">
                  <a:moveTo>
                    <a:pt x="39" y="0"/>
                  </a:moveTo>
                  <a:lnTo>
                    <a:pt x="39" y="0"/>
                  </a:lnTo>
                  <a:lnTo>
                    <a:pt x="39" y="0"/>
                  </a:lnTo>
                  <a:lnTo>
                    <a:pt x="8" y="0"/>
                  </a:lnTo>
                  <a:lnTo>
                    <a:pt x="8" y="0"/>
                  </a:lnTo>
                  <a:lnTo>
                    <a:pt x="5" y="2"/>
                  </a:lnTo>
                  <a:lnTo>
                    <a:pt x="4" y="4"/>
                  </a:lnTo>
                  <a:lnTo>
                    <a:pt x="4" y="4"/>
                  </a:lnTo>
                  <a:lnTo>
                    <a:pt x="4" y="4"/>
                  </a:lnTo>
                  <a:lnTo>
                    <a:pt x="4" y="4"/>
                  </a:lnTo>
                  <a:lnTo>
                    <a:pt x="1" y="6"/>
                  </a:lnTo>
                  <a:lnTo>
                    <a:pt x="0" y="9"/>
                  </a:lnTo>
                  <a:lnTo>
                    <a:pt x="1" y="52"/>
                  </a:lnTo>
                  <a:lnTo>
                    <a:pt x="1" y="52"/>
                  </a:lnTo>
                  <a:lnTo>
                    <a:pt x="1" y="54"/>
                  </a:lnTo>
                  <a:lnTo>
                    <a:pt x="5" y="56"/>
                  </a:lnTo>
                  <a:lnTo>
                    <a:pt x="5" y="56"/>
                  </a:lnTo>
                  <a:lnTo>
                    <a:pt x="5" y="56"/>
                  </a:lnTo>
                  <a:lnTo>
                    <a:pt x="43" y="54"/>
                  </a:lnTo>
                  <a:lnTo>
                    <a:pt x="43" y="54"/>
                  </a:lnTo>
                  <a:lnTo>
                    <a:pt x="47" y="53"/>
                  </a:lnTo>
                  <a:lnTo>
                    <a:pt x="47" y="50"/>
                  </a:lnTo>
                  <a:lnTo>
                    <a:pt x="47" y="9"/>
                  </a:lnTo>
                  <a:lnTo>
                    <a:pt x="47" y="9"/>
                  </a:lnTo>
                  <a:lnTo>
                    <a:pt x="46" y="4"/>
                  </a:lnTo>
                  <a:lnTo>
                    <a:pt x="42" y="3"/>
                  </a:lnTo>
                  <a:lnTo>
                    <a:pt x="42" y="3"/>
                  </a:lnTo>
                  <a:lnTo>
                    <a:pt x="42" y="3"/>
                  </a:lnTo>
                  <a:lnTo>
                    <a:pt x="42" y="3"/>
                  </a:lnTo>
                  <a:lnTo>
                    <a:pt x="42" y="3"/>
                  </a:lnTo>
                  <a:lnTo>
                    <a:pt x="42" y="3"/>
                  </a:lnTo>
                  <a:lnTo>
                    <a:pt x="40" y="0"/>
                  </a:lnTo>
                  <a:lnTo>
                    <a:pt x="39"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2" name="Freeform 334"/>
            <p:cNvSpPr>
              <a:spLocks/>
            </p:cNvSpPr>
            <p:nvPr/>
          </p:nvSpPr>
          <p:spPr bwMode="auto">
            <a:xfrm>
              <a:off x="5403851" y="3565525"/>
              <a:ext cx="74613" cy="88900"/>
            </a:xfrm>
            <a:custGeom>
              <a:avLst/>
              <a:gdLst>
                <a:gd name="T0" fmla="*/ 39 w 47"/>
                <a:gd name="T1" fmla="*/ 0 h 56"/>
                <a:gd name="T2" fmla="*/ 39 w 47"/>
                <a:gd name="T3" fmla="*/ 0 h 56"/>
                <a:gd name="T4" fmla="*/ 39 w 47"/>
                <a:gd name="T5" fmla="*/ 0 h 56"/>
                <a:gd name="T6" fmla="*/ 8 w 47"/>
                <a:gd name="T7" fmla="*/ 0 h 56"/>
                <a:gd name="T8" fmla="*/ 8 w 47"/>
                <a:gd name="T9" fmla="*/ 0 h 56"/>
                <a:gd name="T10" fmla="*/ 5 w 47"/>
                <a:gd name="T11" fmla="*/ 2 h 56"/>
                <a:gd name="T12" fmla="*/ 4 w 47"/>
                <a:gd name="T13" fmla="*/ 4 h 56"/>
                <a:gd name="T14" fmla="*/ 4 w 47"/>
                <a:gd name="T15" fmla="*/ 4 h 56"/>
                <a:gd name="T16" fmla="*/ 4 w 47"/>
                <a:gd name="T17" fmla="*/ 4 h 56"/>
                <a:gd name="T18" fmla="*/ 4 w 47"/>
                <a:gd name="T19" fmla="*/ 4 h 56"/>
                <a:gd name="T20" fmla="*/ 1 w 47"/>
                <a:gd name="T21" fmla="*/ 6 h 56"/>
                <a:gd name="T22" fmla="*/ 0 w 47"/>
                <a:gd name="T23" fmla="*/ 9 h 56"/>
                <a:gd name="T24" fmla="*/ 1 w 47"/>
                <a:gd name="T25" fmla="*/ 52 h 56"/>
                <a:gd name="T26" fmla="*/ 1 w 47"/>
                <a:gd name="T27" fmla="*/ 52 h 56"/>
                <a:gd name="T28" fmla="*/ 1 w 47"/>
                <a:gd name="T29" fmla="*/ 54 h 56"/>
                <a:gd name="T30" fmla="*/ 5 w 47"/>
                <a:gd name="T31" fmla="*/ 56 h 56"/>
                <a:gd name="T32" fmla="*/ 5 w 47"/>
                <a:gd name="T33" fmla="*/ 56 h 56"/>
                <a:gd name="T34" fmla="*/ 5 w 47"/>
                <a:gd name="T35" fmla="*/ 56 h 56"/>
                <a:gd name="T36" fmla="*/ 43 w 47"/>
                <a:gd name="T37" fmla="*/ 54 h 56"/>
                <a:gd name="T38" fmla="*/ 43 w 47"/>
                <a:gd name="T39" fmla="*/ 54 h 56"/>
                <a:gd name="T40" fmla="*/ 47 w 47"/>
                <a:gd name="T41" fmla="*/ 53 h 56"/>
                <a:gd name="T42" fmla="*/ 47 w 47"/>
                <a:gd name="T43" fmla="*/ 50 h 56"/>
                <a:gd name="T44" fmla="*/ 47 w 47"/>
                <a:gd name="T45" fmla="*/ 9 h 56"/>
                <a:gd name="T46" fmla="*/ 47 w 47"/>
                <a:gd name="T47" fmla="*/ 9 h 56"/>
                <a:gd name="T48" fmla="*/ 46 w 47"/>
                <a:gd name="T49" fmla="*/ 4 h 56"/>
                <a:gd name="T50" fmla="*/ 42 w 47"/>
                <a:gd name="T51" fmla="*/ 3 h 56"/>
                <a:gd name="T52" fmla="*/ 42 w 47"/>
                <a:gd name="T53" fmla="*/ 3 h 56"/>
                <a:gd name="T54" fmla="*/ 42 w 47"/>
                <a:gd name="T55" fmla="*/ 3 h 56"/>
                <a:gd name="T56" fmla="*/ 42 w 47"/>
                <a:gd name="T57" fmla="*/ 3 h 56"/>
                <a:gd name="T58" fmla="*/ 42 w 47"/>
                <a:gd name="T59" fmla="*/ 3 h 56"/>
                <a:gd name="T60" fmla="*/ 42 w 47"/>
                <a:gd name="T61" fmla="*/ 3 h 56"/>
                <a:gd name="T62" fmla="*/ 40 w 47"/>
                <a:gd name="T63" fmla="*/ 0 h 56"/>
                <a:gd name="T64" fmla="*/ 39 w 47"/>
                <a:gd name="T6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 h="56">
                  <a:moveTo>
                    <a:pt x="39" y="0"/>
                  </a:moveTo>
                  <a:lnTo>
                    <a:pt x="39" y="0"/>
                  </a:lnTo>
                  <a:lnTo>
                    <a:pt x="39" y="0"/>
                  </a:lnTo>
                  <a:lnTo>
                    <a:pt x="8" y="0"/>
                  </a:lnTo>
                  <a:lnTo>
                    <a:pt x="8" y="0"/>
                  </a:lnTo>
                  <a:lnTo>
                    <a:pt x="5" y="2"/>
                  </a:lnTo>
                  <a:lnTo>
                    <a:pt x="4" y="4"/>
                  </a:lnTo>
                  <a:lnTo>
                    <a:pt x="4" y="4"/>
                  </a:lnTo>
                  <a:lnTo>
                    <a:pt x="4" y="4"/>
                  </a:lnTo>
                  <a:lnTo>
                    <a:pt x="4" y="4"/>
                  </a:lnTo>
                  <a:lnTo>
                    <a:pt x="1" y="6"/>
                  </a:lnTo>
                  <a:lnTo>
                    <a:pt x="0" y="9"/>
                  </a:lnTo>
                  <a:lnTo>
                    <a:pt x="1" y="52"/>
                  </a:lnTo>
                  <a:lnTo>
                    <a:pt x="1" y="52"/>
                  </a:lnTo>
                  <a:lnTo>
                    <a:pt x="1" y="54"/>
                  </a:lnTo>
                  <a:lnTo>
                    <a:pt x="5" y="56"/>
                  </a:lnTo>
                  <a:lnTo>
                    <a:pt x="5" y="56"/>
                  </a:lnTo>
                  <a:lnTo>
                    <a:pt x="5" y="56"/>
                  </a:lnTo>
                  <a:lnTo>
                    <a:pt x="43" y="54"/>
                  </a:lnTo>
                  <a:lnTo>
                    <a:pt x="43" y="54"/>
                  </a:lnTo>
                  <a:lnTo>
                    <a:pt x="47" y="53"/>
                  </a:lnTo>
                  <a:lnTo>
                    <a:pt x="47" y="50"/>
                  </a:lnTo>
                  <a:lnTo>
                    <a:pt x="47" y="9"/>
                  </a:lnTo>
                  <a:lnTo>
                    <a:pt x="47" y="9"/>
                  </a:lnTo>
                  <a:lnTo>
                    <a:pt x="46" y="4"/>
                  </a:lnTo>
                  <a:lnTo>
                    <a:pt x="42" y="3"/>
                  </a:lnTo>
                  <a:lnTo>
                    <a:pt x="42" y="3"/>
                  </a:lnTo>
                  <a:lnTo>
                    <a:pt x="42" y="3"/>
                  </a:lnTo>
                  <a:lnTo>
                    <a:pt x="42" y="3"/>
                  </a:lnTo>
                  <a:lnTo>
                    <a:pt x="42" y="3"/>
                  </a:lnTo>
                  <a:lnTo>
                    <a:pt x="42" y="3"/>
                  </a:lnTo>
                  <a:lnTo>
                    <a:pt x="40" y="0"/>
                  </a:lnTo>
                  <a:lnTo>
                    <a:pt x="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3" name="Freeform 335"/>
            <p:cNvSpPr>
              <a:spLocks/>
            </p:cNvSpPr>
            <p:nvPr/>
          </p:nvSpPr>
          <p:spPr bwMode="auto">
            <a:xfrm>
              <a:off x="5403851" y="3671888"/>
              <a:ext cx="19050" cy="57150"/>
            </a:xfrm>
            <a:custGeom>
              <a:avLst/>
              <a:gdLst>
                <a:gd name="T0" fmla="*/ 11 w 12"/>
                <a:gd name="T1" fmla="*/ 9 h 36"/>
                <a:gd name="T2" fmla="*/ 12 w 12"/>
                <a:gd name="T3" fmla="*/ 36 h 36"/>
                <a:gd name="T4" fmla="*/ 12 w 12"/>
                <a:gd name="T5" fmla="*/ 36 h 36"/>
                <a:gd name="T6" fmla="*/ 11 w 12"/>
                <a:gd name="T7" fmla="*/ 36 h 36"/>
                <a:gd name="T8" fmla="*/ 9 w 12"/>
                <a:gd name="T9" fmla="*/ 36 h 36"/>
                <a:gd name="T10" fmla="*/ 3 w 12"/>
                <a:gd name="T11" fmla="*/ 31 h 36"/>
                <a:gd name="T12" fmla="*/ 3 w 12"/>
                <a:gd name="T13" fmla="*/ 31 h 36"/>
                <a:gd name="T14" fmla="*/ 0 w 12"/>
                <a:gd name="T15" fmla="*/ 27 h 36"/>
                <a:gd name="T16" fmla="*/ 0 w 12"/>
                <a:gd name="T17" fmla="*/ 1 h 36"/>
                <a:gd name="T18" fmla="*/ 0 w 12"/>
                <a:gd name="T19" fmla="*/ 1 h 36"/>
                <a:gd name="T20" fmla="*/ 0 w 12"/>
                <a:gd name="T21" fmla="*/ 0 h 36"/>
                <a:gd name="T22" fmla="*/ 1 w 12"/>
                <a:gd name="T23" fmla="*/ 0 h 36"/>
                <a:gd name="T24" fmla="*/ 9 w 12"/>
                <a:gd name="T25" fmla="*/ 6 h 36"/>
                <a:gd name="T26" fmla="*/ 9 w 12"/>
                <a:gd name="T27" fmla="*/ 6 h 36"/>
                <a:gd name="T28" fmla="*/ 11 w 12"/>
                <a:gd name="T29" fmla="*/ 9 h 36"/>
                <a:gd name="T30" fmla="*/ 11 w 12"/>
                <a:gd name="T31"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6">
                  <a:moveTo>
                    <a:pt x="11" y="9"/>
                  </a:moveTo>
                  <a:lnTo>
                    <a:pt x="12" y="36"/>
                  </a:lnTo>
                  <a:lnTo>
                    <a:pt x="12" y="36"/>
                  </a:lnTo>
                  <a:lnTo>
                    <a:pt x="11" y="36"/>
                  </a:lnTo>
                  <a:lnTo>
                    <a:pt x="9" y="36"/>
                  </a:lnTo>
                  <a:lnTo>
                    <a:pt x="3" y="31"/>
                  </a:lnTo>
                  <a:lnTo>
                    <a:pt x="3" y="31"/>
                  </a:lnTo>
                  <a:lnTo>
                    <a:pt x="0" y="27"/>
                  </a:lnTo>
                  <a:lnTo>
                    <a:pt x="0" y="1"/>
                  </a:lnTo>
                  <a:lnTo>
                    <a:pt x="0" y="1"/>
                  </a:lnTo>
                  <a:lnTo>
                    <a:pt x="0" y="0"/>
                  </a:lnTo>
                  <a:lnTo>
                    <a:pt x="1" y="0"/>
                  </a:lnTo>
                  <a:lnTo>
                    <a:pt x="9" y="6"/>
                  </a:lnTo>
                  <a:lnTo>
                    <a:pt x="9" y="6"/>
                  </a:lnTo>
                  <a:lnTo>
                    <a:pt x="11" y="9"/>
                  </a:lnTo>
                  <a:lnTo>
                    <a:pt x="11" y="9"/>
                  </a:lnTo>
                  <a:close/>
                </a:path>
              </a:pathLst>
            </a:custGeom>
            <a:solidFill>
              <a:srgbClr val="E65E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4" name="Freeform 336"/>
            <p:cNvSpPr>
              <a:spLocks/>
            </p:cNvSpPr>
            <p:nvPr/>
          </p:nvSpPr>
          <p:spPr bwMode="auto">
            <a:xfrm>
              <a:off x="5402263" y="3692525"/>
              <a:ext cx="25400" cy="66675"/>
            </a:xfrm>
            <a:custGeom>
              <a:avLst/>
              <a:gdLst>
                <a:gd name="T0" fmla="*/ 14 w 16"/>
                <a:gd name="T1" fmla="*/ 3 h 42"/>
                <a:gd name="T2" fmla="*/ 16 w 16"/>
                <a:gd name="T3" fmla="*/ 39 h 42"/>
                <a:gd name="T4" fmla="*/ 16 w 16"/>
                <a:gd name="T5" fmla="*/ 39 h 42"/>
                <a:gd name="T6" fmla="*/ 14 w 16"/>
                <a:gd name="T7" fmla="*/ 41 h 42"/>
                <a:gd name="T8" fmla="*/ 13 w 16"/>
                <a:gd name="T9" fmla="*/ 42 h 42"/>
                <a:gd name="T10" fmla="*/ 2 w 16"/>
                <a:gd name="T11" fmla="*/ 42 h 42"/>
                <a:gd name="T12" fmla="*/ 2 w 16"/>
                <a:gd name="T13" fmla="*/ 42 h 42"/>
                <a:gd name="T14" fmla="*/ 1 w 16"/>
                <a:gd name="T15" fmla="*/ 42 h 42"/>
                <a:gd name="T16" fmla="*/ 0 w 16"/>
                <a:gd name="T17" fmla="*/ 39 h 42"/>
                <a:gd name="T18" fmla="*/ 0 w 16"/>
                <a:gd name="T19" fmla="*/ 3 h 42"/>
                <a:gd name="T20" fmla="*/ 0 w 16"/>
                <a:gd name="T21" fmla="*/ 3 h 42"/>
                <a:gd name="T22" fmla="*/ 0 w 16"/>
                <a:gd name="T23" fmla="*/ 1 h 42"/>
                <a:gd name="T24" fmla="*/ 1 w 16"/>
                <a:gd name="T25" fmla="*/ 0 h 42"/>
                <a:gd name="T26" fmla="*/ 12 w 16"/>
                <a:gd name="T27" fmla="*/ 0 h 42"/>
                <a:gd name="T28" fmla="*/ 12 w 16"/>
                <a:gd name="T29" fmla="*/ 0 h 42"/>
                <a:gd name="T30" fmla="*/ 14 w 16"/>
                <a:gd name="T31" fmla="*/ 0 h 42"/>
                <a:gd name="T32" fmla="*/ 14 w 16"/>
                <a:gd name="T33" fmla="*/ 3 h 42"/>
                <a:gd name="T34" fmla="*/ 14 w 16"/>
                <a:gd name="T35"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42">
                  <a:moveTo>
                    <a:pt x="14" y="3"/>
                  </a:moveTo>
                  <a:lnTo>
                    <a:pt x="16" y="39"/>
                  </a:lnTo>
                  <a:lnTo>
                    <a:pt x="16" y="39"/>
                  </a:lnTo>
                  <a:lnTo>
                    <a:pt x="14" y="41"/>
                  </a:lnTo>
                  <a:lnTo>
                    <a:pt x="13" y="42"/>
                  </a:lnTo>
                  <a:lnTo>
                    <a:pt x="2" y="42"/>
                  </a:lnTo>
                  <a:lnTo>
                    <a:pt x="2" y="42"/>
                  </a:lnTo>
                  <a:lnTo>
                    <a:pt x="1" y="42"/>
                  </a:lnTo>
                  <a:lnTo>
                    <a:pt x="0" y="39"/>
                  </a:lnTo>
                  <a:lnTo>
                    <a:pt x="0" y="3"/>
                  </a:lnTo>
                  <a:lnTo>
                    <a:pt x="0" y="3"/>
                  </a:lnTo>
                  <a:lnTo>
                    <a:pt x="0" y="1"/>
                  </a:lnTo>
                  <a:lnTo>
                    <a:pt x="1" y="0"/>
                  </a:lnTo>
                  <a:lnTo>
                    <a:pt x="12" y="0"/>
                  </a:lnTo>
                  <a:lnTo>
                    <a:pt x="12" y="0"/>
                  </a:lnTo>
                  <a:lnTo>
                    <a:pt x="14" y="0"/>
                  </a:lnTo>
                  <a:lnTo>
                    <a:pt x="14" y="3"/>
                  </a:lnTo>
                  <a:lnTo>
                    <a:pt x="14"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5" name="Freeform 337"/>
            <p:cNvSpPr>
              <a:spLocks/>
            </p:cNvSpPr>
            <p:nvPr/>
          </p:nvSpPr>
          <p:spPr bwMode="auto">
            <a:xfrm>
              <a:off x="5384801" y="3709988"/>
              <a:ext cx="63500" cy="225425"/>
            </a:xfrm>
            <a:custGeom>
              <a:avLst/>
              <a:gdLst>
                <a:gd name="T0" fmla="*/ 38 w 40"/>
                <a:gd name="T1" fmla="*/ 12 h 142"/>
                <a:gd name="T2" fmla="*/ 40 w 40"/>
                <a:gd name="T3" fmla="*/ 135 h 142"/>
                <a:gd name="T4" fmla="*/ 40 w 40"/>
                <a:gd name="T5" fmla="*/ 135 h 142"/>
                <a:gd name="T6" fmla="*/ 39 w 40"/>
                <a:gd name="T7" fmla="*/ 138 h 142"/>
                <a:gd name="T8" fmla="*/ 38 w 40"/>
                <a:gd name="T9" fmla="*/ 140 h 142"/>
                <a:gd name="T10" fmla="*/ 36 w 40"/>
                <a:gd name="T11" fmla="*/ 142 h 142"/>
                <a:gd name="T12" fmla="*/ 34 w 40"/>
                <a:gd name="T13" fmla="*/ 142 h 142"/>
                <a:gd name="T14" fmla="*/ 9 w 40"/>
                <a:gd name="T15" fmla="*/ 142 h 142"/>
                <a:gd name="T16" fmla="*/ 9 w 40"/>
                <a:gd name="T17" fmla="*/ 142 h 142"/>
                <a:gd name="T18" fmla="*/ 7 w 40"/>
                <a:gd name="T19" fmla="*/ 142 h 142"/>
                <a:gd name="T20" fmla="*/ 5 w 40"/>
                <a:gd name="T21" fmla="*/ 140 h 142"/>
                <a:gd name="T22" fmla="*/ 3 w 40"/>
                <a:gd name="T23" fmla="*/ 139 h 142"/>
                <a:gd name="T24" fmla="*/ 3 w 40"/>
                <a:gd name="T25" fmla="*/ 136 h 142"/>
                <a:gd name="T26" fmla="*/ 0 w 40"/>
                <a:gd name="T27" fmla="*/ 13 h 142"/>
                <a:gd name="T28" fmla="*/ 0 w 40"/>
                <a:gd name="T29" fmla="*/ 13 h 142"/>
                <a:gd name="T30" fmla="*/ 1 w 40"/>
                <a:gd name="T31" fmla="*/ 8 h 142"/>
                <a:gd name="T32" fmla="*/ 4 w 40"/>
                <a:gd name="T33" fmla="*/ 4 h 142"/>
                <a:gd name="T34" fmla="*/ 7 w 40"/>
                <a:gd name="T35" fmla="*/ 1 h 142"/>
                <a:gd name="T36" fmla="*/ 9 w 40"/>
                <a:gd name="T37" fmla="*/ 1 h 142"/>
                <a:gd name="T38" fmla="*/ 27 w 40"/>
                <a:gd name="T39" fmla="*/ 0 h 142"/>
                <a:gd name="T40" fmla="*/ 27 w 40"/>
                <a:gd name="T41" fmla="*/ 0 h 142"/>
                <a:gd name="T42" fmla="*/ 30 w 40"/>
                <a:gd name="T43" fmla="*/ 1 h 142"/>
                <a:gd name="T44" fmla="*/ 32 w 40"/>
                <a:gd name="T45" fmla="*/ 4 h 142"/>
                <a:gd name="T46" fmla="*/ 36 w 40"/>
                <a:gd name="T47" fmla="*/ 7 h 142"/>
                <a:gd name="T48" fmla="*/ 38 w 40"/>
                <a:gd name="T49" fmla="*/ 12 h 142"/>
                <a:gd name="T50" fmla="*/ 38 w 40"/>
                <a:gd name="T51" fmla="*/ 1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142">
                  <a:moveTo>
                    <a:pt x="38" y="12"/>
                  </a:moveTo>
                  <a:lnTo>
                    <a:pt x="40" y="135"/>
                  </a:lnTo>
                  <a:lnTo>
                    <a:pt x="40" y="135"/>
                  </a:lnTo>
                  <a:lnTo>
                    <a:pt x="39" y="138"/>
                  </a:lnTo>
                  <a:lnTo>
                    <a:pt x="38" y="140"/>
                  </a:lnTo>
                  <a:lnTo>
                    <a:pt x="36" y="142"/>
                  </a:lnTo>
                  <a:lnTo>
                    <a:pt x="34" y="142"/>
                  </a:lnTo>
                  <a:lnTo>
                    <a:pt x="9" y="142"/>
                  </a:lnTo>
                  <a:lnTo>
                    <a:pt x="9" y="142"/>
                  </a:lnTo>
                  <a:lnTo>
                    <a:pt x="7" y="142"/>
                  </a:lnTo>
                  <a:lnTo>
                    <a:pt x="5" y="140"/>
                  </a:lnTo>
                  <a:lnTo>
                    <a:pt x="3" y="139"/>
                  </a:lnTo>
                  <a:lnTo>
                    <a:pt x="3" y="136"/>
                  </a:lnTo>
                  <a:lnTo>
                    <a:pt x="0" y="13"/>
                  </a:lnTo>
                  <a:lnTo>
                    <a:pt x="0" y="13"/>
                  </a:lnTo>
                  <a:lnTo>
                    <a:pt x="1" y="8"/>
                  </a:lnTo>
                  <a:lnTo>
                    <a:pt x="4" y="4"/>
                  </a:lnTo>
                  <a:lnTo>
                    <a:pt x="7" y="1"/>
                  </a:lnTo>
                  <a:lnTo>
                    <a:pt x="9" y="1"/>
                  </a:lnTo>
                  <a:lnTo>
                    <a:pt x="27" y="0"/>
                  </a:lnTo>
                  <a:lnTo>
                    <a:pt x="27" y="0"/>
                  </a:lnTo>
                  <a:lnTo>
                    <a:pt x="30" y="1"/>
                  </a:lnTo>
                  <a:lnTo>
                    <a:pt x="32" y="4"/>
                  </a:lnTo>
                  <a:lnTo>
                    <a:pt x="36" y="7"/>
                  </a:lnTo>
                  <a:lnTo>
                    <a:pt x="38" y="12"/>
                  </a:lnTo>
                  <a:lnTo>
                    <a:pt x="38"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6" name="Freeform 338"/>
            <p:cNvSpPr>
              <a:spLocks/>
            </p:cNvSpPr>
            <p:nvPr/>
          </p:nvSpPr>
          <p:spPr bwMode="auto">
            <a:xfrm>
              <a:off x="5375276" y="3729038"/>
              <a:ext cx="79375" cy="196850"/>
            </a:xfrm>
            <a:custGeom>
              <a:avLst/>
              <a:gdLst>
                <a:gd name="T0" fmla="*/ 48 w 50"/>
                <a:gd name="T1" fmla="*/ 4 h 124"/>
                <a:gd name="T2" fmla="*/ 50 w 50"/>
                <a:gd name="T3" fmla="*/ 119 h 124"/>
                <a:gd name="T4" fmla="*/ 50 w 50"/>
                <a:gd name="T5" fmla="*/ 119 h 124"/>
                <a:gd name="T6" fmla="*/ 49 w 50"/>
                <a:gd name="T7" fmla="*/ 122 h 124"/>
                <a:gd name="T8" fmla="*/ 46 w 50"/>
                <a:gd name="T9" fmla="*/ 123 h 124"/>
                <a:gd name="T10" fmla="*/ 9 w 50"/>
                <a:gd name="T11" fmla="*/ 124 h 124"/>
                <a:gd name="T12" fmla="*/ 9 w 50"/>
                <a:gd name="T13" fmla="*/ 124 h 124"/>
                <a:gd name="T14" fmla="*/ 4 w 50"/>
                <a:gd name="T15" fmla="*/ 123 h 124"/>
                <a:gd name="T16" fmla="*/ 3 w 50"/>
                <a:gd name="T17" fmla="*/ 120 h 124"/>
                <a:gd name="T18" fmla="*/ 0 w 50"/>
                <a:gd name="T19" fmla="*/ 5 h 124"/>
                <a:gd name="T20" fmla="*/ 0 w 50"/>
                <a:gd name="T21" fmla="*/ 5 h 124"/>
                <a:gd name="T22" fmla="*/ 2 w 50"/>
                <a:gd name="T23" fmla="*/ 3 h 124"/>
                <a:gd name="T24" fmla="*/ 6 w 50"/>
                <a:gd name="T25" fmla="*/ 1 h 124"/>
                <a:gd name="T26" fmla="*/ 44 w 50"/>
                <a:gd name="T27" fmla="*/ 0 h 124"/>
                <a:gd name="T28" fmla="*/ 44 w 50"/>
                <a:gd name="T29" fmla="*/ 0 h 124"/>
                <a:gd name="T30" fmla="*/ 46 w 50"/>
                <a:gd name="T31" fmla="*/ 1 h 124"/>
                <a:gd name="T32" fmla="*/ 48 w 50"/>
                <a:gd name="T33" fmla="*/ 4 h 124"/>
                <a:gd name="T34" fmla="*/ 48 w 50"/>
                <a:gd name="T35" fmla="*/ 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124">
                  <a:moveTo>
                    <a:pt x="48" y="4"/>
                  </a:moveTo>
                  <a:lnTo>
                    <a:pt x="50" y="119"/>
                  </a:lnTo>
                  <a:lnTo>
                    <a:pt x="50" y="119"/>
                  </a:lnTo>
                  <a:lnTo>
                    <a:pt x="49" y="122"/>
                  </a:lnTo>
                  <a:lnTo>
                    <a:pt x="46" y="123"/>
                  </a:lnTo>
                  <a:lnTo>
                    <a:pt x="9" y="124"/>
                  </a:lnTo>
                  <a:lnTo>
                    <a:pt x="9" y="124"/>
                  </a:lnTo>
                  <a:lnTo>
                    <a:pt x="4" y="123"/>
                  </a:lnTo>
                  <a:lnTo>
                    <a:pt x="3" y="120"/>
                  </a:lnTo>
                  <a:lnTo>
                    <a:pt x="0" y="5"/>
                  </a:lnTo>
                  <a:lnTo>
                    <a:pt x="0" y="5"/>
                  </a:lnTo>
                  <a:lnTo>
                    <a:pt x="2" y="3"/>
                  </a:lnTo>
                  <a:lnTo>
                    <a:pt x="6" y="1"/>
                  </a:lnTo>
                  <a:lnTo>
                    <a:pt x="44" y="0"/>
                  </a:lnTo>
                  <a:lnTo>
                    <a:pt x="44" y="0"/>
                  </a:lnTo>
                  <a:lnTo>
                    <a:pt x="46" y="1"/>
                  </a:lnTo>
                  <a:lnTo>
                    <a:pt x="48" y="4"/>
                  </a:lnTo>
                  <a:lnTo>
                    <a:pt x="48"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7" name="Freeform 339"/>
            <p:cNvSpPr>
              <a:spLocks/>
            </p:cNvSpPr>
            <p:nvPr/>
          </p:nvSpPr>
          <p:spPr bwMode="auto">
            <a:xfrm>
              <a:off x="5375276" y="3740150"/>
              <a:ext cx="79375" cy="174625"/>
            </a:xfrm>
            <a:custGeom>
              <a:avLst/>
              <a:gdLst>
                <a:gd name="T0" fmla="*/ 48 w 50"/>
                <a:gd name="T1" fmla="*/ 0 h 110"/>
                <a:gd name="T2" fmla="*/ 50 w 50"/>
                <a:gd name="T3" fmla="*/ 109 h 110"/>
                <a:gd name="T4" fmla="*/ 3 w 50"/>
                <a:gd name="T5" fmla="*/ 110 h 110"/>
                <a:gd name="T6" fmla="*/ 0 w 50"/>
                <a:gd name="T7" fmla="*/ 1 h 110"/>
                <a:gd name="T8" fmla="*/ 48 w 50"/>
                <a:gd name="T9" fmla="*/ 0 h 110"/>
              </a:gdLst>
              <a:ahLst/>
              <a:cxnLst>
                <a:cxn ang="0">
                  <a:pos x="T0" y="T1"/>
                </a:cxn>
                <a:cxn ang="0">
                  <a:pos x="T2" y="T3"/>
                </a:cxn>
                <a:cxn ang="0">
                  <a:pos x="T4" y="T5"/>
                </a:cxn>
                <a:cxn ang="0">
                  <a:pos x="T6" y="T7"/>
                </a:cxn>
                <a:cxn ang="0">
                  <a:pos x="T8" y="T9"/>
                </a:cxn>
              </a:cxnLst>
              <a:rect l="0" t="0" r="r" b="b"/>
              <a:pathLst>
                <a:path w="50" h="110">
                  <a:moveTo>
                    <a:pt x="48" y="0"/>
                  </a:moveTo>
                  <a:lnTo>
                    <a:pt x="50" y="109"/>
                  </a:lnTo>
                  <a:lnTo>
                    <a:pt x="3" y="110"/>
                  </a:lnTo>
                  <a:lnTo>
                    <a:pt x="0" y="1"/>
                  </a:lnTo>
                  <a:lnTo>
                    <a:pt x="48" y="0"/>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8" name="Freeform 340"/>
            <p:cNvSpPr>
              <a:spLocks/>
            </p:cNvSpPr>
            <p:nvPr/>
          </p:nvSpPr>
          <p:spPr bwMode="auto">
            <a:xfrm>
              <a:off x="5372101" y="3556000"/>
              <a:ext cx="76200" cy="82550"/>
            </a:xfrm>
            <a:custGeom>
              <a:avLst/>
              <a:gdLst>
                <a:gd name="T0" fmla="*/ 47 w 48"/>
                <a:gd name="T1" fmla="*/ 4 h 52"/>
                <a:gd name="T2" fmla="*/ 48 w 48"/>
                <a:gd name="T3" fmla="*/ 47 h 52"/>
                <a:gd name="T4" fmla="*/ 48 w 48"/>
                <a:gd name="T5" fmla="*/ 47 h 52"/>
                <a:gd name="T6" fmla="*/ 47 w 48"/>
                <a:gd name="T7" fmla="*/ 50 h 52"/>
                <a:gd name="T8" fmla="*/ 44 w 48"/>
                <a:gd name="T9" fmla="*/ 51 h 52"/>
                <a:gd name="T10" fmla="*/ 6 w 48"/>
                <a:gd name="T11" fmla="*/ 52 h 52"/>
                <a:gd name="T12" fmla="*/ 6 w 48"/>
                <a:gd name="T13" fmla="*/ 52 h 52"/>
                <a:gd name="T14" fmla="*/ 2 w 48"/>
                <a:gd name="T15" fmla="*/ 51 h 52"/>
                <a:gd name="T16" fmla="*/ 1 w 48"/>
                <a:gd name="T17" fmla="*/ 47 h 52"/>
                <a:gd name="T18" fmla="*/ 0 w 48"/>
                <a:gd name="T19" fmla="*/ 5 h 52"/>
                <a:gd name="T20" fmla="*/ 0 w 48"/>
                <a:gd name="T21" fmla="*/ 5 h 52"/>
                <a:gd name="T22" fmla="*/ 1 w 48"/>
                <a:gd name="T23" fmla="*/ 2 h 52"/>
                <a:gd name="T24" fmla="*/ 5 w 48"/>
                <a:gd name="T25" fmla="*/ 1 h 52"/>
                <a:gd name="T26" fmla="*/ 43 w 48"/>
                <a:gd name="T27" fmla="*/ 0 h 52"/>
                <a:gd name="T28" fmla="*/ 43 w 48"/>
                <a:gd name="T29" fmla="*/ 0 h 52"/>
                <a:gd name="T30" fmla="*/ 46 w 48"/>
                <a:gd name="T31" fmla="*/ 1 h 52"/>
                <a:gd name="T32" fmla="*/ 47 w 48"/>
                <a:gd name="T33" fmla="*/ 4 h 52"/>
                <a:gd name="T34" fmla="*/ 47 w 48"/>
                <a:gd name="T35"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52">
                  <a:moveTo>
                    <a:pt x="47" y="4"/>
                  </a:moveTo>
                  <a:lnTo>
                    <a:pt x="48" y="47"/>
                  </a:lnTo>
                  <a:lnTo>
                    <a:pt x="48" y="47"/>
                  </a:lnTo>
                  <a:lnTo>
                    <a:pt x="47" y="50"/>
                  </a:lnTo>
                  <a:lnTo>
                    <a:pt x="44" y="51"/>
                  </a:lnTo>
                  <a:lnTo>
                    <a:pt x="6" y="52"/>
                  </a:lnTo>
                  <a:lnTo>
                    <a:pt x="6" y="52"/>
                  </a:lnTo>
                  <a:lnTo>
                    <a:pt x="2" y="51"/>
                  </a:lnTo>
                  <a:lnTo>
                    <a:pt x="1" y="47"/>
                  </a:lnTo>
                  <a:lnTo>
                    <a:pt x="0" y="5"/>
                  </a:lnTo>
                  <a:lnTo>
                    <a:pt x="0" y="5"/>
                  </a:lnTo>
                  <a:lnTo>
                    <a:pt x="1" y="2"/>
                  </a:lnTo>
                  <a:lnTo>
                    <a:pt x="5" y="1"/>
                  </a:lnTo>
                  <a:lnTo>
                    <a:pt x="43" y="0"/>
                  </a:lnTo>
                  <a:lnTo>
                    <a:pt x="43" y="0"/>
                  </a:lnTo>
                  <a:lnTo>
                    <a:pt x="46" y="1"/>
                  </a:lnTo>
                  <a:lnTo>
                    <a:pt x="47" y="4"/>
                  </a:lnTo>
                  <a:lnTo>
                    <a:pt x="47" y="4"/>
                  </a:lnTo>
                  <a:close/>
                </a:path>
              </a:pathLst>
            </a:custGeom>
            <a:solidFill>
              <a:srgbClr val="EC64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89" name="Freeform 341"/>
            <p:cNvSpPr>
              <a:spLocks/>
            </p:cNvSpPr>
            <p:nvPr/>
          </p:nvSpPr>
          <p:spPr bwMode="auto">
            <a:xfrm>
              <a:off x="5380038" y="3549650"/>
              <a:ext cx="61913" cy="76200"/>
            </a:xfrm>
            <a:custGeom>
              <a:avLst/>
              <a:gdLst>
                <a:gd name="T0" fmla="*/ 39 w 39"/>
                <a:gd name="T1" fmla="*/ 44 h 48"/>
                <a:gd name="T2" fmla="*/ 38 w 39"/>
                <a:gd name="T3" fmla="*/ 4 h 48"/>
                <a:gd name="T4" fmla="*/ 38 w 39"/>
                <a:gd name="T5" fmla="*/ 4 h 48"/>
                <a:gd name="T6" fmla="*/ 37 w 39"/>
                <a:gd name="T7" fmla="*/ 1 h 48"/>
                <a:gd name="T8" fmla="*/ 34 w 39"/>
                <a:gd name="T9" fmla="*/ 0 h 48"/>
                <a:gd name="T10" fmla="*/ 3 w 39"/>
                <a:gd name="T11" fmla="*/ 1 h 48"/>
                <a:gd name="T12" fmla="*/ 3 w 39"/>
                <a:gd name="T13" fmla="*/ 1 h 48"/>
                <a:gd name="T14" fmla="*/ 1 w 39"/>
                <a:gd name="T15" fmla="*/ 2 h 48"/>
                <a:gd name="T16" fmla="*/ 0 w 39"/>
                <a:gd name="T17" fmla="*/ 4 h 48"/>
                <a:gd name="T18" fmla="*/ 1 w 39"/>
                <a:gd name="T19" fmla="*/ 46 h 48"/>
                <a:gd name="T20" fmla="*/ 1 w 39"/>
                <a:gd name="T21" fmla="*/ 46 h 48"/>
                <a:gd name="T22" fmla="*/ 1 w 39"/>
                <a:gd name="T23" fmla="*/ 47 h 48"/>
                <a:gd name="T24" fmla="*/ 4 w 39"/>
                <a:gd name="T25" fmla="*/ 48 h 48"/>
                <a:gd name="T26" fmla="*/ 35 w 39"/>
                <a:gd name="T27" fmla="*/ 48 h 48"/>
                <a:gd name="T28" fmla="*/ 35 w 39"/>
                <a:gd name="T29" fmla="*/ 48 h 48"/>
                <a:gd name="T30" fmla="*/ 38 w 39"/>
                <a:gd name="T31" fmla="*/ 47 h 48"/>
                <a:gd name="T32" fmla="*/ 39 w 39"/>
                <a:gd name="T33" fmla="*/ 44 h 48"/>
                <a:gd name="T34" fmla="*/ 39 w 39"/>
                <a:gd name="T35"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 h="48">
                  <a:moveTo>
                    <a:pt x="39" y="44"/>
                  </a:moveTo>
                  <a:lnTo>
                    <a:pt x="38" y="4"/>
                  </a:lnTo>
                  <a:lnTo>
                    <a:pt x="38" y="4"/>
                  </a:lnTo>
                  <a:lnTo>
                    <a:pt x="37" y="1"/>
                  </a:lnTo>
                  <a:lnTo>
                    <a:pt x="34" y="0"/>
                  </a:lnTo>
                  <a:lnTo>
                    <a:pt x="3" y="1"/>
                  </a:lnTo>
                  <a:lnTo>
                    <a:pt x="3" y="1"/>
                  </a:lnTo>
                  <a:lnTo>
                    <a:pt x="1" y="2"/>
                  </a:lnTo>
                  <a:lnTo>
                    <a:pt x="0" y="4"/>
                  </a:lnTo>
                  <a:lnTo>
                    <a:pt x="1" y="46"/>
                  </a:lnTo>
                  <a:lnTo>
                    <a:pt x="1" y="46"/>
                  </a:lnTo>
                  <a:lnTo>
                    <a:pt x="1" y="47"/>
                  </a:lnTo>
                  <a:lnTo>
                    <a:pt x="4" y="48"/>
                  </a:lnTo>
                  <a:lnTo>
                    <a:pt x="35" y="48"/>
                  </a:lnTo>
                  <a:lnTo>
                    <a:pt x="35" y="48"/>
                  </a:lnTo>
                  <a:lnTo>
                    <a:pt x="38" y="47"/>
                  </a:lnTo>
                  <a:lnTo>
                    <a:pt x="39" y="44"/>
                  </a:lnTo>
                  <a:lnTo>
                    <a:pt x="39" y="44"/>
                  </a:lnTo>
                  <a:close/>
                </a:path>
              </a:pathLst>
            </a:custGeom>
            <a:solidFill>
              <a:srgbClr val="FAB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0" name="Freeform 342"/>
            <p:cNvSpPr>
              <a:spLocks noEditPoints="1"/>
            </p:cNvSpPr>
            <p:nvPr/>
          </p:nvSpPr>
          <p:spPr bwMode="auto">
            <a:xfrm>
              <a:off x="5761038" y="1504950"/>
              <a:ext cx="1154113" cy="1035050"/>
            </a:xfrm>
            <a:custGeom>
              <a:avLst/>
              <a:gdLst>
                <a:gd name="T0" fmla="*/ 131 w 727"/>
                <a:gd name="T1" fmla="*/ 464 h 652"/>
                <a:gd name="T2" fmla="*/ 247 w 727"/>
                <a:gd name="T3" fmla="*/ 457 h 652"/>
                <a:gd name="T4" fmla="*/ 131 w 727"/>
                <a:gd name="T5" fmla="*/ 472 h 652"/>
                <a:gd name="T6" fmla="*/ 469 w 727"/>
                <a:gd name="T7" fmla="*/ 449 h 652"/>
                <a:gd name="T8" fmla="*/ 628 w 727"/>
                <a:gd name="T9" fmla="*/ 436 h 652"/>
                <a:gd name="T10" fmla="*/ 509 w 727"/>
                <a:gd name="T11" fmla="*/ 449 h 652"/>
                <a:gd name="T12" fmla="*/ 500 w 727"/>
                <a:gd name="T13" fmla="*/ 445 h 652"/>
                <a:gd name="T14" fmla="*/ 489 w 727"/>
                <a:gd name="T15" fmla="*/ 444 h 652"/>
                <a:gd name="T16" fmla="*/ 486 w 727"/>
                <a:gd name="T17" fmla="*/ 445 h 652"/>
                <a:gd name="T18" fmla="*/ 469 w 727"/>
                <a:gd name="T19" fmla="*/ 449 h 652"/>
                <a:gd name="T20" fmla="*/ 666 w 727"/>
                <a:gd name="T21" fmla="*/ 0 h 652"/>
                <a:gd name="T22" fmla="*/ 44 w 727"/>
                <a:gd name="T23" fmla="*/ 36 h 652"/>
                <a:gd name="T24" fmla="*/ 37 w 727"/>
                <a:gd name="T25" fmla="*/ 38 h 652"/>
                <a:gd name="T26" fmla="*/ 30 w 727"/>
                <a:gd name="T27" fmla="*/ 46 h 652"/>
                <a:gd name="T28" fmla="*/ 53 w 727"/>
                <a:gd name="T29" fmla="*/ 455 h 652"/>
                <a:gd name="T30" fmla="*/ 54 w 727"/>
                <a:gd name="T31" fmla="*/ 460 h 652"/>
                <a:gd name="T32" fmla="*/ 63 w 727"/>
                <a:gd name="T33" fmla="*/ 467 h 652"/>
                <a:gd name="T34" fmla="*/ 68 w 727"/>
                <a:gd name="T35" fmla="*/ 468 h 652"/>
                <a:gd name="T36" fmla="*/ 99 w 727"/>
                <a:gd name="T37" fmla="*/ 467 h 652"/>
                <a:gd name="T38" fmla="*/ 56 w 727"/>
                <a:gd name="T39" fmla="*/ 476 h 652"/>
                <a:gd name="T40" fmla="*/ 3 w 727"/>
                <a:gd name="T41" fmla="*/ 633 h 652"/>
                <a:gd name="T42" fmla="*/ 0 w 727"/>
                <a:gd name="T43" fmla="*/ 641 h 652"/>
                <a:gd name="T44" fmla="*/ 2 w 727"/>
                <a:gd name="T45" fmla="*/ 646 h 652"/>
                <a:gd name="T46" fmla="*/ 7 w 727"/>
                <a:gd name="T47" fmla="*/ 650 h 652"/>
                <a:gd name="T48" fmla="*/ 18 w 727"/>
                <a:gd name="T49" fmla="*/ 652 h 652"/>
                <a:gd name="T50" fmla="*/ 21 w 727"/>
                <a:gd name="T51" fmla="*/ 652 h 652"/>
                <a:gd name="T52" fmla="*/ 87 w 727"/>
                <a:gd name="T53" fmla="*/ 522 h 652"/>
                <a:gd name="T54" fmla="*/ 705 w 727"/>
                <a:gd name="T55" fmla="*/ 438 h 652"/>
                <a:gd name="T56" fmla="*/ 661 w 727"/>
                <a:gd name="T57" fmla="*/ 433 h 652"/>
                <a:gd name="T58" fmla="*/ 662 w 727"/>
                <a:gd name="T59" fmla="*/ 433 h 652"/>
                <a:gd name="T60" fmla="*/ 690 w 727"/>
                <a:gd name="T61" fmla="*/ 432 h 652"/>
                <a:gd name="T62" fmla="*/ 700 w 727"/>
                <a:gd name="T63" fmla="*/ 426 h 652"/>
                <a:gd name="T64" fmla="*/ 704 w 727"/>
                <a:gd name="T65" fmla="*/ 416 h 652"/>
                <a:gd name="T66" fmla="*/ 679 w 727"/>
                <a:gd name="T67" fmla="*/ 13 h 652"/>
                <a:gd name="T68" fmla="*/ 675 w 727"/>
                <a:gd name="T69" fmla="*/ 4 h 652"/>
                <a:gd name="T70" fmla="*/ 666 w 727"/>
                <a:gd name="T71"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27" h="652">
                  <a:moveTo>
                    <a:pt x="131" y="472"/>
                  </a:moveTo>
                  <a:lnTo>
                    <a:pt x="131" y="464"/>
                  </a:lnTo>
                  <a:lnTo>
                    <a:pt x="247" y="457"/>
                  </a:lnTo>
                  <a:lnTo>
                    <a:pt x="247" y="457"/>
                  </a:lnTo>
                  <a:lnTo>
                    <a:pt x="252" y="465"/>
                  </a:lnTo>
                  <a:lnTo>
                    <a:pt x="131" y="472"/>
                  </a:lnTo>
                  <a:close/>
                  <a:moveTo>
                    <a:pt x="469" y="449"/>
                  </a:moveTo>
                  <a:lnTo>
                    <a:pt x="469" y="449"/>
                  </a:lnTo>
                  <a:lnTo>
                    <a:pt x="472" y="444"/>
                  </a:lnTo>
                  <a:lnTo>
                    <a:pt x="628" y="436"/>
                  </a:lnTo>
                  <a:lnTo>
                    <a:pt x="628" y="443"/>
                  </a:lnTo>
                  <a:lnTo>
                    <a:pt x="509" y="449"/>
                  </a:lnTo>
                  <a:lnTo>
                    <a:pt x="509" y="449"/>
                  </a:lnTo>
                  <a:lnTo>
                    <a:pt x="500" y="445"/>
                  </a:lnTo>
                  <a:lnTo>
                    <a:pt x="489" y="444"/>
                  </a:lnTo>
                  <a:lnTo>
                    <a:pt x="489" y="444"/>
                  </a:lnTo>
                  <a:lnTo>
                    <a:pt x="486" y="445"/>
                  </a:lnTo>
                  <a:lnTo>
                    <a:pt x="486" y="445"/>
                  </a:lnTo>
                  <a:lnTo>
                    <a:pt x="477" y="447"/>
                  </a:lnTo>
                  <a:lnTo>
                    <a:pt x="469" y="449"/>
                  </a:lnTo>
                  <a:close/>
                  <a:moveTo>
                    <a:pt x="666" y="0"/>
                  </a:moveTo>
                  <a:lnTo>
                    <a:pt x="666" y="0"/>
                  </a:lnTo>
                  <a:lnTo>
                    <a:pt x="665" y="0"/>
                  </a:lnTo>
                  <a:lnTo>
                    <a:pt x="44" y="36"/>
                  </a:lnTo>
                  <a:lnTo>
                    <a:pt x="44" y="36"/>
                  </a:lnTo>
                  <a:lnTo>
                    <a:pt x="37" y="38"/>
                  </a:lnTo>
                  <a:lnTo>
                    <a:pt x="33" y="42"/>
                  </a:lnTo>
                  <a:lnTo>
                    <a:pt x="30" y="46"/>
                  </a:lnTo>
                  <a:lnTo>
                    <a:pt x="29" y="51"/>
                  </a:lnTo>
                  <a:lnTo>
                    <a:pt x="53" y="455"/>
                  </a:lnTo>
                  <a:lnTo>
                    <a:pt x="53" y="455"/>
                  </a:lnTo>
                  <a:lnTo>
                    <a:pt x="54" y="460"/>
                  </a:lnTo>
                  <a:lnTo>
                    <a:pt x="58" y="464"/>
                  </a:lnTo>
                  <a:lnTo>
                    <a:pt x="63" y="467"/>
                  </a:lnTo>
                  <a:lnTo>
                    <a:pt x="68" y="468"/>
                  </a:lnTo>
                  <a:lnTo>
                    <a:pt x="68" y="468"/>
                  </a:lnTo>
                  <a:lnTo>
                    <a:pt x="69" y="468"/>
                  </a:lnTo>
                  <a:lnTo>
                    <a:pt x="99" y="467"/>
                  </a:lnTo>
                  <a:lnTo>
                    <a:pt x="99" y="474"/>
                  </a:lnTo>
                  <a:lnTo>
                    <a:pt x="56" y="476"/>
                  </a:lnTo>
                  <a:lnTo>
                    <a:pt x="3" y="633"/>
                  </a:lnTo>
                  <a:lnTo>
                    <a:pt x="3" y="633"/>
                  </a:lnTo>
                  <a:lnTo>
                    <a:pt x="2" y="637"/>
                  </a:lnTo>
                  <a:lnTo>
                    <a:pt x="0" y="641"/>
                  </a:lnTo>
                  <a:lnTo>
                    <a:pt x="0" y="644"/>
                  </a:lnTo>
                  <a:lnTo>
                    <a:pt x="2" y="646"/>
                  </a:lnTo>
                  <a:lnTo>
                    <a:pt x="4" y="649"/>
                  </a:lnTo>
                  <a:lnTo>
                    <a:pt x="7" y="650"/>
                  </a:lnTo>
                  <a:lnTo>
                    <a:pt x="13" y="652"/>
                  </a:lnTo>
                  <a:lnTo>
                    <a:pt x="18" y="652"/>
                  </a:lnTo>
                  <a:lnTo>
                    <a:pt x="18" y="652"/>
                  </a:lnTo>
                  <a:lnTo>
                    <a:pt x="21" y="652"/>
                  </a:lnTo>
                  <a:lnTo>
                    <a:pt x="44" y="650"/>
                  </a:lnTo>
                  <a:lnTo>
                    <a:pt x="87" y="522"/>
                  </a:lnTo>
                  <a:lnTo>
                    <a:pt x="727" y="484"/>
                  </a:lnTo>
                  <a:lnTo>
                    <a:pt x="705" y="438"/>
                  </a:lnTo>
                  <a:lnTo>
                    <a:pt x="661" y="441"/>
                  </a:lnTo>
                  <a:lnTo>
                    <a:pt x="661" y="433"/>
                  </a:lnTo>
                  <a:lnTo>
                    <a:pt x="662" y="433"/>
                  </a:lnTo>
                  <a:lnTo>
                    <a:pt x="662" y="433"/>
                  </a:lnTo>
                  <a:lnTo>
                    <a:pt x="690" y="432"/>
                  </a:lnTo>
                  <a:lnTo>
                    <a:pt x="690" y="432"/>
                  </a:lnTo>
                  <a:lnTo>
                    <a:pt x="696" y="430"/>
                  </a:lnTo>
                  <a:lnTo>
                    <a:pt x="700" y="426"/>
                  </a:lnTo>
                  <a:lnTo>
                    <a:pt x="704" y="422"/>
                  </a:lnTo>
                  <a:lnTo>
                    <a:pt x="704" y="416"/>
                  </a:lnTo>
                  <a:lnTo>
                    <a:pt x="679" y="13"/>
                  </a:lnTo>
                  <a:lnTo>
                    <a:pt x="679" y="13"/>
                  </a:lnTo>
                  <a:lnTo>
                    <a:pt x="678" y="8"/>
                  </a:lnTo>
                  <a:lnTo>
                    <a:pt x="675" y="4"/>
                  </a:lnTo>
                  <a:lnTo>
                    <a:pt x="671" y="0"/>
                  </a:lnTo>
                  <a:lnTo>
                    <a:pt x="666"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1" name="Freeform 343"/>
            <p:cNvSpPr>
              <a:spLocks/>
            </p:cNvSpPr>
            <p:nvPr/>
          </p:nvSpPr>
          <p:spPr bwMode="auto">
            <a:xfrm>
              <a:off x="5969001" y="2230438"/>
              <a:ext cx="192088" cy="23813"/>
            </a:xfrm>
            <a:custGeom>
              <a:avLst/>
              <a:gdLst>
                <a:gd name="T0" fmla="*/ 0 w 121"/>
                <a:gd name="T1" fmla="*/ 15 h 15"/>
                <a:gd name="T2" fmla="*/ 0 w 121"/>
                <a:gd name="T3" fmla="*/ 7 h 15"/>
                <a:gd name="T4" fmla="*/ 116 w 121"/>
                <a:gd name="T5" fmla="*/ 0 h 15"/>
                <a:gd name="T6" fmla="*/ 116 w 121"/>
                <a:gd name="T7" fmla="*/ 0 h 15"/>
                <a:gd name="T8" fmla="*/ 121 w 121"/>
                <a:gd name="T9" fmla="*/ 8 h 15"/>
                <a:gd name="T10" fmla="*/ 0 w 121"/>
                <a:gd name="T11" fmla="*/ 15 h 15"/>
              </a:gdLst>
              <a:ahLst/>
              <a:cxnLst>
                <a:cxn ang="0">
                  <a:pos x="T0" y="T1"/>
                </a:cxn>
                <a:cxn ang="0">
                  <a:pos x="T2" y="T3"/>
                </a:cxn>
                <a:cxn ang="0">
                  <a:pos x="T4" y="T5"/>
                </a:cxn>
                <a:cxn ang="0">
                  <a:pos x="T6" y="T7"/>
                </a:cxn>
                <a:cxn ang="0">
                  <a:pos x="T8" y="T9"/>
                </a:cxn>
                <a:cxn ang="0">
                  <a:pos x="T10" y="T11"/>
                </a:cxn>
              </a:cxnLst>
              <a:rect l="0" t="0" r="r" b="b"/>
              <a:pathLst>
                <a:path w="121" h="15">
                  <a:moveTo>
                    <a:pt x="0" y="15"/>
                  </a:moveTo>
                  <a:lnTo>
                    <a:pt x="0" y="7"/>
                  </a:lnTo>
                  <a:lnTo>
                    <a:pt x="116" y="0"/>
                  </a:lnTo>
                  <a:lnTo>
                    <a:pt x="116" y="0"/>
                  </a:lnTo>
                  <a:lnTo>
                    <a:pt x="121" y="8"/>
                  </a:lnTo>
                  <a:lnTo>
                    <a:pt x="0" y="1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2" name="Freeform 344"/>
            <p:cNvSpPr>
              <a:spLocks/>
            </p:cNvSpPr>
            <p:nvPr/>
          </p:nvSpPr>
          <p:spPr bwMode="auto">
            <a:xfrm>
              <a:off x="6505576" y="2197100"/>
              <a:ext cx="252413" cy="20638"/>
            </a:xfrm>
            <a:custGeom>
              <a:avLst/>
              <a:gdLst>
                <a:gd name="T0" fmla="*/ 0 w 159"/>
                <a:gd name="T1" fmla="*/ 13 h 13"/>
                <a:gd name="T2" fmla="*/ 0 w 159"/>
                <a:gd name="T3" fmla="*/ 13 h 13"/>
                <a:gd name="T4" fmla="*/ 3 w 159"/>
                <a:gd name="T5" fmla="*/ 8 h 13"/>
                <a:gd name="T6" fmla="*/ 159 w 159"/>
                <a:gd name="T7" fmla="*/ 0 h 13"/>
                <a:gd name="T8" fmla="*/ 159 w 159"/>
                <a:gd name="T9" fmla="*/ 7 h 13"/>
                <a:gd name="T10" fmla="*/ 40 w 159"/>
                <a:gd name="T11" fmla="*/ 13 h 13"/>
                <a:gd name="T12" fmla="*/ 40 w 159"/>
                <a:gd name="T13" fmla="*/ 13 h 13"/>
                <a:gd name="T14" fmla="*/ 31 w 159"/>
                <a:gd name="T15" fmla="*/ 9 h 13"/>
                <a:gd name="T16" fmla="*/ 20 w 159"/>
                <a:gd name="T17" fmla="*/ 8 h 13"/>
                <a:gd name="T18" fmla="*/ 20 w 159"/>
                <a:gd name="T19" fmla="*/ 8 h 13"/>
                <a:gd name="T20" fmla="*/ 17 w 159"/>
                <a:gd name="T21" fmla="*/ 9 h 13"/>
                <a:gd name="T22" fmla="*/ 17 w 159"/>
                <a:gd name="T23" fmla="*/ 9 h 13"/>
                <a:gd name="T24" fmla="*/ 8 w 159"/>
                <a:gd name="T25" fmla="*/ 11 h 13"/>
                <a:gd name="T26" fmla="*/ 0 w 159"/>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9" h="13">
                  <a:moveTo>
                    <a:pt x="0" y="13"/>
                  </a:moveTo>
                  <a:lnTo>
                    <a:pt x="0" y="13"/>
                  </a:lnTo>
                  <a:lnTo>
                    <a:pt x="3" y="8"/>
                  </a:lnTo>
                  <a:lnTo>
                    <a:pt x="159" y="0"/>
                  </a:lnTo>
                  <a:lnTo>
                    <a:pt x="159" y="7"/>
                  </a:lnTo>
                  <a:lnTo>
                    <a:pt x="40" y="13"/>
                  </a:lnTo>
                  <a:lnTo>
                    <a:pt x="40" y="13"/>
                  </a:lnTo>
                  <a:lnTo>
                    <a:pt x="31" y="9"/>
                  </a:lnTo>
                  <a:lnTo>
                    <a:pt x="20" y="8"/>
                  </a:lnTo>
                  <a:lnTo>
                    <a:pt x="20" y="8"/>
                  </a:lnTo>
                  <a:lnTo>
                    <a:pt x="17" y="9"/>
                  </a:lnTo>
                  <a:lnTo>
                    <a:pt x="17" y="9"/>
                  </a:lnTo>
                  <a:lnTo>
                    <a:pt x="8" y="11"/>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3" name="Freeform 345"/>
            <p:cNvSpPr>
              <a:spLocks/>
            </p:cNvSpPr>
            <p:nvPr/>
          </p:nvSpPr>
          <p:spPr bwMode="auto">
            <a:xfrm>
              <a:off x="5761038" y="1504950"/>
              <a:ext cx="1154113" cy="1035050"/>
            </a:xfrm>
            <a:custGeom>
              <a:avLst/>
              <a:gdLst>
                <a:gd name="T0" fmla="*/ 666 w 727"/>
                <a:gd name="T1" fmla="*/ 0 h 652"/>
                <a:gd name="T2" fmla="*/ 666 w 727"/>
                <a:gd name="T3" fmla="*/ 0 h 652"/>
                <a:gd name="T4" fmla="*/ 665 w 727"/>
                <a:gd name="T5" fmla="*/ 0 h 652"/>
                <a:gd name="T6" fmla="*/ 44 w 727"/>
                <a:gd name="T7" fmla="*/ 36 h 652"/>
                <a:gd name="T8" fmla="*/ 44 w 727"/>
                <a:gd name="T9" fmla="*/ 36 h 652"/>
                <a:gd name="T10" fmla="*/ 37 w 727"/>
                <a:gd name="T11" fmla="*/ 38 h 652"/>
                <a:gd name="T12" fmla="*/ 33 w 727"/>
                <a:gd name="T13" fmla="*/ 42 h 652"/>
                <a:gd name="T14" fmla="*/ 30 w 727"/>
                <a:gd name="T15" fmla="*/ 46 h 652"/>
                <a:gd name="T16" fmla="*/ 29 w 727"/>
                <a:gd name="T17" fmla="*/ 51 h 652"/>
                <a:gd name="T18" fmla="*/ 53 w 727"/>
                <a:gd name="T19" fmla="*/ 455 h 652"/>
                <a:gd name="T20" fmla="*/ 53 w 727"/>
                <a:gd name="T21" fmla="*/ 455 h 652"/>
                <a:gd name="T22" fmla="*/ 54 w 727"/>
                <a:gd name="T23" fmla="*/ 460 h 652"/>
                <a:gd name="T24" fmla="*/ 58 w 727"/>
                <a:gd name="T25" fmla="*/ 464 h 652"/>
                <a:gd name="T26" fmla="*/ 63 w 727"/>
                <a:gd name="T27" fmla="*/ 467 h 652"/>
                <a:gd name="T28" fmla="*/ 68 w 727"/>
                <a:gd name="T29" fmla="*/ 468 h 652"/>
                <a:gd name="T30" fmla="*/ 68 w 727"/>
                <a:gd name="T31" fmla="*/ 468 h 652"/>
                <a:gd name="T32" fmla="*/ 69 w 727"/>
                <a:gd name="T33" fmla="*/ 468 h 652"/>
                <a:gd name="T34" fmla="*/ 99 w 727"/>
                <a:gd name="T35" fmla="*/ 467 h 652"/>
                <a:gd name="T36" fmla="*/ 99 w 727"/>
                <a:gd name="T37" fmla="*/ 474 h 652"/>
                <a:gd name="T38" fmla="*/ 56 w 727"/>
                <a:gd name="T39" fmla="*/ 476 h 652"/>
                <a:gd name="T40" fmla="*/ 3 w 727"/>
                <a:gd name="T41" fmla="*/ 633 h 652"/>
                <a:gd name="T42" fmla="*/ 3 w 727"/>
                <a:gd name="T43" fmla="*/ 633 h 652"/>
                <a:gd name="T44" fmla="*/ 2 w 727"/>
                <a:gd name="T45" fmla="*/ 637 h 652"/>
                <a:gd name="T46" fmla="*/ 0 w 727"/>
                <a:gd name="T47" fmla="*/ 641 h 652"/>
                <a:gd name="T48" fmla="*/ 0 w 727"/>
                <a:gd name="T49" fmla="*/ 644 h 652"/>
                <a:gd name="T50" fmla="*/ 2 w 727"/>
                <a:gd name="T51" fmla="*/ 646 h 652"/>
                <a:gd name="T52" fmla="*/ 4 w 727"/>
                <a:gd name="T53" fmla="*/ 649 h 652"/>
                <a:gd name="T54" fmla="*/ 7 w 727"/>
                <a:gd name="T55" fmla="*/ 650 h 652"/>
                <a:gd name="T56" fmla="*/ 13 w 727"/>
                <a:gd name="T57" fmla="*/ 652 h 652"/>
                <a:gd name="T58" fmla="*/ 18 w 727"/>
                <a:gd name="T59" fmla="*/ 652 h 652"/>
                <a:gd name="T60" fmla="*/ 18 w 727"/>
                <a:gd name="T61" fmla="*/ 652 h 652"/>
                <a:gd name="T62" fmla="*/ 21 w 727"/>
                <a:gd name="T63" fmla="*/ 652 h 652"/>
                <a:gd name="T64" fmla="*/ 44 w 727"/>
                <a:gd name="T65" fmla="*/ 650 h 652"/>
                <a:gd name="T66" fmla="*/ 87 w 727"/>
                <a:gd name="T67" fmla="*/ 522 h 652"/>
                <a:gd name="T68" fmla="*/ 727 w 727"/>
                <a:gd name="T69" fmla="*/ 484 h 652"/>
                <a:gd name="T70" fmla="*/ 705 w 727"/>
                <a:gd name="T71" fmla="*/ 438 h 652"/>
                <a:gd name="T72" fmla="*/ 661 w 727"/>
                <a:gd name="T73" fmla="*/ 441 h 652"/>
                <a:gd name="T74" fmla="*/ 661 w 727"/>
                <a:gd name="T75" fmla="*/ 433 h 652"/>
                <a:gd name="T76" fmla="*/ 662 w 727"/>
                <a:gd name="T77" fmla="*/ 433 h 652"/>
                <a:gd name="T78" fmla="*/ 662 w 727"/>
                <a:gd name="T79" fmla="*/ 433 h 652"/>
                <a:gd name="T80" fmla="*/ 690 w 727"/>
                <a:gd name="T81" fmla="*/ 432 h 652"/>
                <a:gd name="T82" fmla="*/ 690 w 727"/>
                <a:gd name="T83" fmla="*/ 432 h 652"/>
                <a:gd name="T84" fmla="*/ 696 w 727"/>
                <a:gd name="T85" fmla="*/ 430 h 652"/>
                <a:gd name="T86" fmla="*/ 700 w 727"/>
                <a:gd name="T87" fmla="*/ 426 h 652"/>
                <a:gd name="T88" fmla="*/ 704 w 727"/>
                <a:gd name="T89" fmla="*/ 422 h 652"/>
                <a:gd name="T90" fmla="*/ 704 w 727"/>
                <a:gd name="T91" fmla="*/ 416 h 652"/>
                <a:gd name="T92" fmla="*/ 679 w 727"/>
                <a:gd name="T93" fmla="*/ 13 h 652"/>
                <a:gd name="T94" fmla="*/ 679 w 727"/>
                <a:gd name="T95" fmla="*/ 13 h 652"/>
                <a:gd name="T96" fmla="*/ 678 w 727"/>
                <a:gd name="T97" fmla="*/ 8 h 652"/>
                <a:gd name="T98" fmla="*/ 675 w 727"/>
                <a:gd name="T99" fmla="*/ 4 h 652"/>
                <a:gd name="T100" fmla="*/ 671 w 727"/>
                <a:gd name="T101" fmla="*/ 0 h 652"/>
                <a:gd name="T102" fmla="*/ 666 w 727"/>
                <a:gd name="T103" fmla="*/ 0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7" h="652">
                  <a:moveTo>
                    <a:pt x="666" y="0"/>
                  </a:moveTo>
                  <a:lnTo>
                    <a:pt x="666" y="0"/>
                  </a:lnTo>
                  <a:lnTo>
                    <a:pt x="665" y="0"/>
                  </a:lnTo>
                  <a:lnTo>
                    <a:pt x="44" y="36"/>
                  </a:lnTo>
                  <a:lnTo>
                    <a:pt x="44" y="36"/>
                  </a:lnTo>
                  <a:lnTo>
                    <a:pt x="37" y="38"/>
                  </a:lnTo>
                  <a:lnTo>
                    <a:pt x="33" y="42"/>
                  </a:lnTo>
                  <a:lnTo>
                    <a:pt x="30" y="46"/>
                  </a:lnTo>
                  <a:lnTo>
                    <a:pt x="29" y="51"/>
                  </a:lnTo>
                  <a:lnTo>
                    <a:pt x="53" y="455"/>
                  </a:lnTo>
                  <a:lnTo>
                    <a:pt x="53" y="455"/>
                  </a:lnTo>
                  <a:lnTo>
                    <a:pt x="54" y="460"/>
                  </a:lnTo>
                  <a:lnTo>
                    <a:pt x="58" y="464"/>
                  </a:lnTo>
                  <a:lnTo>
                    <a:pt x="63" y="467"/>
                  </a:lnTo>
                  <a:lnTo>
                    <a:pt x="68" y="468"/>
                  </a:lnTo>
                  <a:lnTo>
                    <a:pt x="68" y="468"/>
                  </a:lnTo>
                  <a:lnTo>
                    <a:pt x="69" y="468"/>
                  </a:lnTo>
                  <a:lnTo>
                    <a:pt x="99" y="467"/>
                  </a:lnTo>
                  <a:lnTo>
                    <a:pt x="99" y="474"/>
                  </a:lnTo>
                  <a:lnTo>
                    <a:pt x="56" y="476"/>
                  </a:lnTo>
                  <a:lnTo>
                    <a:pt x="3" y="633"/>
                  </a:lnTo>
                  <a:lnTo>
                    <a:pt x="3" y="633"/>
                  </a:lnTo>
                  <a:lnTo>
                    <a:pt x="2" y="637"/>
                  </a:lnTo>
                  <a:lnTo>
                    <a:pt x="0" y="641"/>
                  </a:lnTo>
                  <a:lnTo>
                    <a:pt x="0" y="644"/>
                  </a:lnTo>
                  <a:lnTo>
                    <a:pt x="2" y="646"/>
                  </a:lnTo>
                  <a:lnTo>
                    <a:pt x="4" y="649"/>
                  </a:lnTo>
                  <a:lnTo>
                    <a:pt x="7" y="650"/>
                  </a:lnTo>
                  <a:lnTo>
                    <a:pt x="13" y="652"/>
                  </a:lnTo>
                  <a:lnTo>
                    <a:pt x="18" y="652"/>
                  </a:lnTo>
                  <a:lnTo>
                    <a:pt x="18" y="652"/>
                  </a:lnTo>
                  <a:lnTo>
                    <a:pt x="21" y="652"/>
                  </a:lnTo>
                  <a:lnTo>
                    <a:pt x="44" y="650"/>
                  </a:lnTo>
                  <a:lnTo>
                    <a:pt x="87" y="522"/>
                  </a:lnTo>
                  <a:lnTo>
                    <a:pt x="727" y="484"/>
                  </a:lnTo>
                  <a:lnTo>
                    <a:pt x="705" y="438"/>
                  </a:lnTo>
                  <a:lnTo>
                    <a:pt x="661" y="441"/>
                  </a:lnTo>
                  <a:lnTo>
                    <a:pt x="661" y="433"/>
                  </a:lnTo>
                  <a:lnTo>
                    <a:pt x="662" y="433"/>
                  </a:lnTo>
                  <a:lnTo>
                    <a:pt x="662" y="433"/>
                  </a:lnTo>
                  <a:lnTo>
                    <a:pt x="690" y="432"/>
                  </a:lnTo>
                  <a:lnTo>
                    <a:pt x="690" y="432"/>
                  </a:lnTo>
                  <a:lnTo>
                    <a:pt x="696" y="430"/>
                  </a:lnTo>
                  <a:lnTo>
                    <a:pt x="700" y="426"/>
                  </a:lnTo>
                  <a:lnTo>
                    <a:pt x="704" y="422"/>
                  </a:lnTo>
                  <a:lnTo>
                    <a:pt x="704" y="416"/>
                  </a:lnTo>
                  <a:lnTo>
                    <a:pt x="679" y="13"/>
                  </a:lnTo>
                  <a:lnTo>
                    <a:pt x="679" y="13"/>
                  </a:lnTo>
                  <a:lnTo>
                    <a:pt x="678" y="8"/>
                  </a:lnTo>
                  <a:lnTo>
                    <a:pt x="675" y="4"/>
                  </a:lnTo>
                  <a:lnTo>
                    <a:pt x="671" y="0"/>
                  </a:lnTo>
                  <a:lnTo>
                    <a:pt x="6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4" name="Freeform 346"/>
            <p:cNvSpPr>
              <a:spLocks/>
            </p:cNvSpPr>
            <p:nvPr/>
          </p:nvSpPr>
          <p:spPr bwMode="auto">
            <a:xfrm>
              <a:off x="5856288" y="1577975"/>
              <a:ext cx="1071563" cy="742950"/>
            </a:xfrm>
            <a:custGeom>
              <a:avLst/>
              <a:gdLst>
                <a:gd name="T0" fmla="*/ 661 w 675"/>
                <a:gd name="T1" fmla="*/ 432 h 468"/>
                <a:gd name="T2" fmla="*/ 39 w 675"/>
                <a:gd name="T3" fmla="*/ 468 h 468"/>
                <a:gd name="T4" fmla="*/ 39 w 675"/>
                <a:gd name="T5" fmla="*/ 468 h 468"/>
                <a:gd name="T6" fmla="*/ 34 w 675"/>
                <a:gd name="T7" fmla="*/ 467 h 468"/>
                <a:gd name="T8" fmla="*/ 30 w 675"/>
                <a:gd name="T9" fmla="*/ 464 h 468"/>
                <a:gd name="T10" fmla="*/ 25 w 675"/>
                <a:gd name="T11" fmla="*/ 460 h 468"/>
                <a:gd name="T12" fmla="*/ 24 w 675"/>
                <a:gd name="T13" fmla="*/ 455 h 468"/>
                <a:gd name="T14" fmla="*/ 0 w 675"/>
                <a:gd name="T15" fmla="*/ 51 h 468"/>
                <a:gd name="T16" fmla="*/ 0 w 675"/>
                <a:gd name="T17" fmla="*/ 51 h 468"/>
                <a:gd name="T18" fmla="*/ 1 w 675"/>
                <a:gd name="T19" fmla="*/ 46 h 468"/>
                <a:gd name="T20" fmla="*/ 4 w 675"/>
                <a:gd name="T21" fmla="*/ 40 h 468"/>
                <a:gd name="T22" fmla="*/ 8 w 675"/>
                <a:gd name="T23" fmla="*/ 37 h 468"/>
                <a:gd name="T24" fmla="*/ 13 w 675"/>
                <a:gd name="T25" fmla="*/ 36 h 468"/>
                <a:gd name="T26" fmla="*/ 636 w 675"/>
                <a:gd name="T27" fmla="*/ 0 h 468"/>
                <a:gd name="T28" fmla="*/ 636 w 675"/>
                <a:gd name="T29" fmla="*/ 0 h 468"/>
                <a:gd name="T30" fmla="*/ 641 w 675"/>
                <a:gd name="T31" fmla="*/ 0 h 468"/>
                <a:gd name="T32" fmla="*/ 646 w 675"/>
                <a:gd name="T33" fmla="*/ 2 h 468"/>
                <a:gd name="T34" fmla="*/ 649 w 675"/>
                <a:gd name="T35" fmla="*/ 8 h 468"/>
                <a:gd name="T36" fmla="*/ 651 w 675"/>
                <a:gd name="T37" fmla="*/ 13 h 468"/>
                <a:gd name="T38" fmla="*/ 675 w 675"/>
                <a:gd name="T39" fmla="*/ 415 h 468"/>
                <a:gd name="T40" fmla="*/ 675 w 675"/>
                <a:gd name="T41" fmla="*/ 415 h 468"/>
                <a:gd name="T42" fmla="*/ 673 w 675"/>
                <a:gd name="T43" fmla="*/ 422 h 468"/>
                <a:gd name="T44" fmla="*/ 671 w 675"/>
                <a:gd name="T45" fmla="*/ 426 h 468"/>
                <a:gd name="T46" fmla="*/ 667 w 675"/>
                <a:gd name="T47" fmla="*/ 430 h 468"/>
                <a:gd name="T48" fmla="*/ 661 w 675"/>
                <a:gd name="T49" fmla="*/ 432 h 468"/>
                <a:gd name="T50" fmla="*/ 661 w 675"/>
                <a:gd name="T51" fmla="*/ 43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75" h="468">
                  <a:moveTo>
                    <a:pt x="661" y="432"/>
                  </a:moveTo>
                  <a:lnTo>
                    <a:pt x="39" y="468"/>
                  </a:lnTo>
                  <a:lnTo>
                    <a:pt x="39" y="468"/>
                  </a:lnTo>
                  <a:lnTo>
                    <a:pt x="34" y="467"/>
                  </a:lnTo>
                  <a:lnTo>
                    <a:pt x="30" y="464"/>
                  </a:lnTo>
                  <a:lnTo>
                    <a:pt x="25" y="460"/>
                  </a:lnTo>
                  <a:lnTo>
                    <a:pt x="24" y="455"/>
                  </a:lnTo>
                  <a:lnTo>
                    <a:pt x="0" y="51"/>
                  </a:lnTo>
                  <a:lnTo>
                    <a:pt x="0" y="51"/>
                  </a:lnTo>
                  <a:lnTo>
                    <a:pt x="1" y="46"/>
                  </a:lnTo>
                  <a:lnTo>
                    <a:pt x="4" y="40"/>
                  </a:lnTo>
                  <a:lnTo>
                    <a:pt x="8" y="37"/>
                  </a:lnTo>
                  <a:lnTo>
                    <a:pt x="13" y="36"/>
                  </a:lnTo>
                  <a:lnTo>
                    <a:pt x="636" y="0"/>
                  </a:lnTo>
                  <a:lnTo>
                    <a:pt x="636" y="0"/>
                  </a:lnTo>
                  <a:lnTo>
                    <a:pt x="641" y="0"/>
                  </a:lnTo>
                  <a:lnTo>
                    <a:pt x="646" y="2"/>
                  </a:lnTo>
                  <a:lnTo>
                    <a:pt x="649" y="8"/>
                  </a:lnTo>
                  <a:lnTo>
                    <a:pt x="651" y="13"/>
                  </a:lnTo>
                  <a:lnTo>
                    <a:pt x="675" y="415"/>
                  </a:lnTo>
                  <a:lnTo>
                    <a:pt x="675" y="415"/>
                  </a:lnTo>
                  <a:lnTo>
                    <a:pt x="673" y="422"/>
                  </a:lnTo>
                  <a:lnTo>
                    <a:pt x="671" y="426"/>
                  </a:lnTo>
                  <a:lnTo>
                    <a:pt x="667" y="430"/>
                  </a:lnTo>
                  <a:lnTo>
                    <a:pt x="661" y="432"/>
                  </a:lnTo>
                  <a:lnTo>
                    <a:pt x="661" y="432"/>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5" name="Freeform 347"/>
            <p:cNvSpPr>
              <a:spLocks/>
            </p:cNvSpPr>
            <p:nvPr/>
          </p:nvSpPr>
          <p:spPr bwMode="auto">
            <a:xfrm>
              <a:off x="6800851" y="2227263"/>
              <a:ext cx="60325" cy="42863"/>
            </a:xfrm>
            <a:custGeom>
              <a:avLst/>
              <a:gdLst>
                <a:gd name="T0" fmla="*/ 38 w 38"/>
                <a:gd name="T1" fmla="*/ 24 h 27"/>
                <a:gd name="T2" fmla="*/ 2 w 38"/>
                <a:gd name="T3" fmla="*/ 27 h 27"/>
                <a:gd name="T4" fmla="*/ 0 w 38"/>
                <a:gd name="T5" fmla="*/ 5 h 27"/>
                <a:gd name="T6" fmla="*/ 0 w 38"/>
                <a:gd name="T7" fmla="*/ 5 h 27"/>
                <a:gd name="T8" fmla="*/ 2 w 38"/>
                <a:gd name="T9" fmla="*/ 2 h 27"/>
                <a:gd name="T10" fmla="*/ 4 w 38"/>
                <a:gd name="T11" fmla="*/ 2 h 27"/>
                <a:gd name="T12" fmla="*/ 33 w 38"/>
                <a:gd name="T13" fmla="*/ 0 h 27"/>
                <a:gd name="T14" fmla="*/ 33 w 38"/>
                <a:gd name="T15" fmla="*/ 0 h 27"/>
                <a:gd name="T16" fmla="*/ 35 w 38"/>
                <a:gd name="T17" fmla="*/ 1 h 27"/>
                <a:gd name="T18" fmla="*/ 37 w 38"/>
                <a:gd name="T19" fmla="*/ 4 h 27"/>
                <a:gd name="T20" fmla="*/ 38 w 38"/>
                <a:gd name="T21"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7">
                  <a:moveTo>
                    <a:pt x="38" y="24"/>
                  </a:moveTo>
                  <a:lnTo>
                    <a:pt x="2" y="27"/>
                  </a:lnTo>
                  <a:lnTo>
                    <a:pt x="0" y="5"/>
                  </a:lnTo>
                  <a:lnTo>
                    <a:pt x="0" y="5"/>
                  </a:lnTo>
                  <a:lnTo>
                    <a:pt x="2" y="2"/>
                  </a:lnTo>
                  <a:lnTo>
                    <a:pt x="4" y="2"/>
                  </a:lnTo>
                  <a:lnTo>
                    <a:pt x="33" y="0"/>
                  </a:lnTo>
                  <a:lnTo>
                    <a:pt x="33" y="0"/>
                  </a:lnTo>
                  <a:lnTo>
                    <a:pt x="35" y="1"/>
                  </a:lnTo>
                  <a:lnTo>
                    <a:pt x="37" y="4"/>
                  </a:lnTo>
                  <a:lnTo>
                    <a:pt x="38" y="24"/>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6" name="Freeform 348"/>
            <p:cNvSpPr>
              <a:spLocks/>
            </p:cNvSpPr>
            <p:nvPr/>
          </p:nvSpPr>
          <p:spPr bwMode="auto">
            <a:xfrm>
              <a:off x="5961063" y="2278063"/>
              <a:ext cx="60325" cy="41275"/>
            </a:xfrm>
            <a:custGeom>
              <a:avLst/>
              <a:gdLst>
                <a:gd name="T0" fmla="*/ 38 w 38"/>
                <a:gd name="T1" fmla="*/ 23 h 26"/>
                <a:gd name="T2" fmla="*/ 1 w 38"/>
                <a:gd name="T3" fmla="*/ 26 h 26"/>
                <a:gd name="T4" fmla="*/ 0 w 38"/>
                <a:gd name="T5" fmla="*/ 4 h 26"/>
                <a:gd name="T6" fmla="*/ 0 w 38"/>
                <a:gd name="T7" fmla="*/ 4 h 26"/>
                <a:gd name="T8" fmla="*/ 1 w 38"/>
                <a:gd name="T9" fmla="*/ 3 h 26"/>
                <a:gd name="T10" fmla="*/ 4 w 38"/>
                <a:gd name="T11" fmla="*/ 1 h 26"/>
                <a:gd name="T12" fmla="*/ 32 w 38"/>
                <a:gd name="T13" fmla="*/ 0 h 26"/>
                <a:gd name="T14" fmla="*/ 32 w 38"/>
                <a:gd name="T15" fmla="*/ 0 h 26"/>
                <a:gd name="T16" fmla="*/ 35 w 38"/>
                <a:gd name="T17" fmla="*/ 0 h 26"/>
                <a:gd name="T18" fmla="*/ 36 w 38"/>
                <a:gd name="T19" fmla="*/ 3 h 26"/>
                <a:gd name="T20" fmla="*/ 38 w 38"/>
                <a:gd name="T21"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26">
                  <a:moveTo>
                    <a:pt x="38" y="23"/>
                  </a:moveTo>
                  <a:lnTo>
                    <a:pt x="1" y="26"/>
                  </a:lnTo>
                  <a:lnTo>
                    <a:pt x="0" y="4"/>
                  </a:lnTo>
                  <a:lnTo>
                    <a:pt x="0" y="4"/>
                  </a:lnTo>
                  <a:lnTo>
                    <a:pt x="1" y="3"/>
                  </a:lnTo>
                  <a:lnTo>
                    <a:pt x="4" y="1"/>
                  </a:lnTo>
                  <a:lnTo>
                    <a:pt x="32" y="0"/>
                  </a:lnTo>
                  <a:lnTo>
                    <a:pt x="32" y="0"/>
                  </a:lnTo>
                  <a:lnTo>
                    <a:pt x="35" y="0"/>
                  </a:lnTo>
                  <a:lnTo>
                    <a:pt x="36" y="3"/>
                  </a:lnTo>
                  <a:lnTo>
                    <a:pt x="38" y="23"/>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7" name="Freeform 349"/>
            <p:cNvSpPr>
              <a:spLocks/>
            </p:cNvSpPr>
            <p:nvPr/>
          </p:nvSpPr>
          <p:spPr bwMode="auto">
            <a:xfrm>
              <a:off x="5810251" y="2273300"/>
              <a:ext cx="1233488" cy="339725"/>
            </a:xfrm>
            <a:custGeom>
              <a:avLst/>
              <a:gdLst>
                <a:gd name="T0" fmla="*/ 761 w 777"/>
                <a:gd name="T1" fmla="*/ 170 h 214"/>
                <a:gd name="T2" fmla="*/ 21 w 777"/>
                <a:gd name="T3" fmla="*/ 214 h 214"/>
                <a:gd name="T4" fmla="*/ 21 w 777"/>
                <a:gd name="T5" fmla="*/ 214 h 214"/>
                <a:gd name="T6" fmla="*/ 14 w 777"/>
                <a:gd name="T7" fmla="*/ 214 h 214"/>
                <a:gd name="T8" fmla="*/ 9 w 777"/>
                <a:gd name="T9" fmla="*/ 214 h 214"/>
                <a:gd name="T10" fmla="*/ 5 w 777"/>
                <a:gd name="T11" fmla="*/ 211 h 214"/>
                <a:gd name="T12" fmla="*/ 2 w 777"/>
                <a:gd name="T13" fmla="*/ 210 h 214"/>
                <a:gd name="T14" fmla="*/ 0 w 777"/>
                <a:gd name="T15" fmla="*/ 207 h 214"/>
                <a:gd name="T16" fmla="*/ 0 w 777"/>
                <a:gd name="T17" fmla="*/ 203 h 214"/>
                <a:gd name="T18" fmla="*/ 0 w 777"/>
                <a:gd name="T19" fmla="*/ 199 h 214"/>
                <a:gd name="T20" fmla="*/ 3 w 777"/>
                <a:gd name="T21" fmla="*/ 195 h 214"/>
                <a:gd name="T22" fmla="*/ 56 w 777"/>
                <a:gd name="T23" fmla="*/ 38 h 214"/>
                <a:gd name="T24" fmla="*/ 705 w 777"/>
                <a:gd name="T25" fmla="*/ 0 h 214"/>
                <a:gd name="T26" fmla="*/ 769 w 777"/>
                <a:gd name="T27" fmla="*/ 139 h 214"/>
                <a:gd name="T28" fmla="*/ 769 w 777"/>
                <a:gd name="T29" fmla="*/ 139 h 214"/>
                <a:gd name="T30" fmla="*/ 773 w 777"/>
                <a:gd name="T31" fmla="*/ 146 h 214"/>
                <a:gd name="T32" fmla="*/ 775 w 777"/>
                <a:gd name="T33" fmla="*/ 153 h 214"/>
                <a:gd name="T34" fmla="*/ 777 w 777"/>
                <a:gd name="T35" fmla="*/ 157 h 214"/>
                <a:gd name="T36" fmla="*/ 777 w 777"/>
                <a:gd name="T37" fmla="*/ 161 h 214"/>
                <a:gd name="T38" fmla="*/ 775 w 777"/>
                <a:gd name="T39" fmla="*/ 165 h 214"/>
                <a:gd name="T40" fmla="*/ 773 w 777"/>
                <a:gd name="T41" fmla="*/ 168 h 214"/>
                <a:gd name="T42" fmla="*/ 767 w 777"/>
                <a:gd name="T43" fmla="*/ 169 h 214"/>
                <a:gd name="T44" fmla="*/ 761 w 777"/>
                <a:gd name="T45" fmla="*/ 17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7" h="214">
                  <a:moveTo>
                    <a:pt x="761" y="170"/>
                  </a:moveTo>
                  <a:lnTo>
                    <a:pt x="21" y="214"/>
                  </a:lnTo>
                  <a:lnTo>
                    <a:pt x="21" y="214"/>
                  </a:lnTo>
                  <a:lnTo>
                    <a:pt x="14" y="214"/>
                  </a:lnTo>
                  <a:lnTo>
                    <a:pt x="9" y="214"/>
                  </a:lnTo>
                  <a:lnTo>
                    <a:pt x="5" y="211"/>
                  </a:lnTo>
                  <a:lnTo>
                    <a:pt x="2" y="210"/>
                  </a:lnTo>
                  <a:lnTo>
                    <a:pt x="0" y="207"/>
                  </a:lnTo>
                  <a:lnTo>
                    <a:pt x="0" y="203"/>
                  </a:lnTo>
                  <a:lnTo>
                    <a:pt x="0" y="199"/>
                  </a:lnTo>
                  <a:lnTo>
                    <a:pt x="3" y="195"/>
                  </a:lnTo>
                  <a:lnTo>
                    <a:pt x="56" y="38"/>
                  </a:lnTo>
                  <a:lnTo>
                    <a:pt x="705" y="0"/>
                  </a:lnTo>
                  <a:lnTo>
                    <a:pt x="769" y="139"/>
                  </a:lnTo>
                  <a:lnTo>
                    <a:pt x="769" y="139"/>
                  </a:lnTo>
                  <a:lnTo>
                    <a:pt x="773" y="146"/>
                  </a:lnTo>
                  <a:lnTo>
                    <a:pt x="775" y="153"/>
                  </a:lnTo>
                  <a:lnTo>
                    <a:pt x="777" y="157"/>
                  </a:lnTo>
                  <a:lnTo>
                    <a:pt x="777" y="161"/>
                  </a:lnTo>
                  <a:lnTo>
                    <a:pt x="775" y="165"/>
                  </a:lnTo>
                  <a:lnTo>
                    <a:pt x="773" y="168"/>
                  </a:lnTo>
                  <a:lnTo>
                    <a:pt x="767" y="169"/>
                  </a:lnTo>
                  <a:lnTo>
                    <a:pt x="761" y="170"/>
                  </a:lnTo>
                  <a:close/>
                </a:path>
              </a:pathLst>
            </a:custGeom>
            <a:solidFill>
              <a:srgbClr val="2D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8" name="Freeform 350"/>
            <p:cNvSpPr>
              <a:spLocks/>
            </p:cNvSpPr>
            <p:nvPr/>
          </p:nvSpPr>
          <p:spPr bwMode="auto">
            <a:xfrm>
              <a:off x="5810251" y="2273300"/>
              <a:ext cx="1233488" cy="339725"/>
            </a:xfrm>
            <a:custGeom>
              <a:avLst/>
              <a:gdLst>
                <a:gd name="T0" fmla="*/ 761 w 777"/>
                <a:gd name="T1" fmla="*/ 170 h 214"/>
                <a:gd name="T2" fmla="*/ 21 w 777"/>
                <a:gd name="T3" fmla="*/ 214 h 214"/>
                <a:gd name="T4" fmla="*/ 21 w 777"/>
                <a:gd name="T5" fmla="*/ 214 h 214"/>
                <a:gd name="T6" fmla="*/ 14 w 777"/>
                <a:gd name="T7" fmla="*/ 214 h 214"/>
                <a:gd name="T8" fmla="*/ 9 w 777"/>
                <a:gd name="T9" fmla="*/ 214 h 214"/>
                <a:gd name="T10" fmla="*/ 5 w 777"/>
                <a:gd name="T11" fmla="*/ 211 h 214"/>
                <a:gd name="T12" fmla="*/ 2 w 777"/>
                <a:gd name="T13" fmla="*/ 210 h 214"/>
                <a:gd name="T14" fmla="*/ 0 w 777"/>
                <a:gd name="T15" fmla="*/ 207 h 214"/>
                <a:gd name="T16" fmla="*/ 0 w 777"/>
                <a:gd name="T17" fmla="*/ 203 h 214"/>
                <a:gd name="T18" fmla="*/ 0 w 777"/>
                <a:gd name="T19" fmla="*/ 199 h 214"/>
                <a:gd name="T20" fmla="*/ 3 w 777"/>
                <a:gd name="T21" fmla="*/ 195 h 214"/>
                <a:gd name="T22" fmla="*/ 56 w 777"/>
                <a:gd name="T23" fmla="*/ 38 h 214"/>
                <a:gd name="T24" fmla="*/ 705 w 777"/>
                <a:gd name="T25" fmla="*/ 0 h 214"/>
                <a:gd name="T26" fmla="*/ 769 w 777"/>
                <a:gd name="T27" fmla="*/ 139 h 214"/>
                <a:gd name="T28" fmla="*/ 769 w 777"/>
                <a:gd name="T29" fmla="*/ 139 h 214"/>
                <a:gd name="T30" fmla="*/ 773 w 777"/>
                <a:gd name="T31" fmla="*/ 146 h 214"/>
                <a:gd name="T32" fmla="*/ 775 w 777"/>
                <a:gd name="T33" fmla="*/ 153 h 214"/>
                <a:gd name="T34" fmla="*/ 777 w 777"/>
                <a:gd name="T35" fmla="*/ 157 h 214"/>
                <a:gd name="T36" fmla="*/ 777 w 777"/>
                <a:gd name="T37" fmla="*/ 161 h 214"/>
                <a:gd name="T38" fmla="*/ 775 w 777"/>
                <a:gd name="T39" fmla="*/ 165 h 214"/>
                <a:gd name="T40" fmla="*/ 773 w 777"/>
                <a:gd name="T41" fmla="*/ 168 h 214"/>
                <a:gd name="T42" fmla="*/ 767 w 777"/>
                <a:gd name="T43" fmla="*/ 169 h 214"/>
                <a:gd name="T44" fmla="*/ 761 w 777"/>
                <a:gd name="T45" fmla="*/ 17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77" h="214">
                  <a:moveTo>
                    <a:pt x="761" y="170"/>
                  </a:moveTo>
                  <a:lnTo>
                    <a:pt x="21" y="214"/>
                  </a:lnTo>
                  <a:lnTo>
                    <a:pt x="21" y="214"/>
                  </a:lnTo>
                  <a:lnTo>
                    <a:pt x="14" y="214"/>
                  </a:lnTo>
                  <a:lnTo>
                    <a:pt x="9" y="214"/>
                  </a:lnTo>
                  <a:lnTo>
                    <a:pt x="5" y="211"/>
                  </a:lnTo>
                  <a:lnTo>
                    <a:pt x="2" y="210"/>
                  </a:lnTo>
                  <a:lnTo>
                    <a:pt x="0" y="207"/>
                  </a:lnTo>
                  <a:lnTo>
                    <a:pt x="0" y="203"/>
                  </a:lnTo>
                  <a:lnTo>
                    <a:pt x="0" y="199"/>
                  </a:lnTo>
                  <a:lnTo>
                    <a:pt x="3" y="195"/>
                  </a:lnTo>
                  <a:lnTo>
                    <a:pt x="56" y="38"/>
                  </a:lnTo>
                  <a:lnTo>
                    <a:pt x="705" y="0"/>
                  </a:lnTo>
                  <a:lnTo>
                    <a:pt x="769" y="139"/>
                  </a:lnTo>
                  <a:lnTo>
                    <a:pt x="769" y="139"/>
                  </a:lnTo>
                  <a:lnTo>
                    <a:pt x="773" y="146"/>
                  </a:lnTo>
                  <a:lnTo>
                    <a:pt x="775" y="153"/>
                  </a:lnTo>
                  <a:lnTo>
                    <a:pt x="777" y="157"/>
                  </a:lnTo>
                  <a:lnTo>
                    <a:pt x="777" y="161"/>
                  </a:lnTo>
                  <a:lnTo>
                    <a:pt x="775" y="165"/>
                  </a:lnTo>
                  <a:lnTo>
                    <a:pt x="773" y="168"/>
                  </a:lnTo>
                  <a:lnTo>
                    <a:pt x="767" y="169"/>
                  </a:lnTo>
                  <a:lnTo>
                    <a:pt x="761" y="17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299" name="Freeform 351"/>
            <p:cNvSpPr>
              <a:spLocks/>
            </p:cNvSpPr>
            <p:nvPr/>
          </p:nvSpPr>
          <p:spPr bwMode="auto">
            <a:xfrm>
              <a:off x="5875338" y="2295525"/>
              <a:ext cx="1106488" cy="268288"/>
            </a:xfrm>
            <a:custGeom>
              <a:avLst/>
              <a:gdLst>
                <a:gd name="T0" fmla="*/ 0 w 697"/>
                <a:gd name="T1" fmla="*/ 169 h 169"/>
                <a:gd name="T2" fmla="*/ 36 w 697"/>
                <a:gd name="T3" fmla="*/ 36 h 169"/>
                <a:gd name="T4" fmla="*/ 643 w 697"/>
                <a:gd name="T5" fmla="*/ 0 h 169"/>
                <a:gd name="T6" fmla="*/ 697 w 697"/>
                <a:gd name="T7" fmla="*/ 128 h 169"/>
                <a:gd name="T8" fmla="*/ 0 w 697"/>
                <a:gd name="T9" fmla="*/ 169 h 169"/>
              </a:gdLst>
              <a:ahLst/>
              <a:cxnLst>
                <a:cxn ang="0">
                  <a:pos x="T0" y="T1"/>
                </a:cxn>
                <a:cxn ang="0">
                  <a:pos x="T2" y="T3"/>
                </a:cxn>
                <a:cxn ang="0">
                  <a:pos x="T4" y="T5"/>
                </a:cxn>
                <a:cxn ang="0">
                  <a:pos x="T6" y="T7"/>
                </a:cxn>
                <a:cxn ang="0">
                  <a:pos x="T8" y="T9"/>
                </a:cxn>
              </a:cxnLst>
              <a:rect l="0" t="0" r="r" b="b"/>
              <a:pathLst>
                <a:path w="697" h="169">
                  <a:moveTo>
                    <a:pt x="0" y="169"/>
                  </a:moveTo>
                  <a:lnTo>
                    <a:pt x="36" y="36"/>
                  </a:lnTo>
                  <a:lnTo>
                    <a:pt x="643" y="0"/>
                  </a:lnTo>
                  <a:lnTo>
                    <a:pt x="697" y="128"/>
                  </a:lnTo>
                  <a:lnTo>
                    <a:pt x="0" y="169"/>
                  </a:lnTo>
                  <a:close/>
                </a:path>
              </a:pathLst>
            </a:custGeom>
            <a:solidFill>
              <a:srgbClr val="80BD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0" name="Freeform 352"/>
            <p:cNvSpPr>
              <a:spLocks/>
            </p:cNvSpPr>
            <p:nvPr/>
          </p:nvSpPr>
          <p:spPr bwMode="auto">
            <a:xfrm>
              <a:off x="5875338" y="2295525"/>
              <a:ext cx="1106488" cy="268288"/>
            </a:xfrm>
            <a:custGeom>
              <a:avLst/>
              <a:gdLst>
                <a:gd name="T0" fmla="*/ 0 w 697"/>
                <a:gd name="T1" fmla="*/ 169 h 169"/>
                <a:gd name="T2" fmla="*/ 36 w 697"/>
                <a:gd name="T3" fmla="*/ 36 h 169"/>
                <a:gd name="T4" fmla="*/ 643 w 697"/>
                <a:gd name="T5" fmla="*/ 0 h 169"/>
                <a:gd name="T6" fmla="*/ 697 w 697"/>
                <a:gd name="T7" fmla="*/ 128 h 169"/>
                <a:gd name="T8" fmla="*/ 0 w 697"/>
                <a:gd name="T9" fmla="*/ 169 h 169"/>
              </a:gdLst>
              <a:ahLst/>
              <a:cxnLst>
                <a:cxn ang="0">
                  <a:pos x="T0" y="T1"/>
                </a:cxn>
                <a:cxn ang="0">
                  <a:pos x="T2" y="T3"/>
                </a:cxn>
                <a:cxn ang="0">
                  <a:pos x="T4" y="T5"/>
                </a:cxn>
                <a:cxn ang="0">
                  <a:pos x="T6" y="T7"/>
                </a:cxn>
                <a:cxn ang="0">
                  <a:pos x="T8" y="T9"/>
                </a:cxn>
              </a:cxnLst>
              <a:rect l="0" t="0" r="r" b="b"/>
              <a:pathLst>
                <a:path w="697" h="169">
                  <a:moveTo>
                    <a:pt x="0" y="169"/>
                  </a:moveTo>
                  <a:lnTo>
                    <a:pt x="36" y="36"/>
                  </a:lnTo>
                  <a:lnTo>
                    <a:pt x="643" y="0"/>
                  </a:lnTo>
                  <a:lnTo>
                    <a:pt x="697" y="128"/>
                  </a:lnTo>
                  <a:lnTo>
                    <a:pt x="0" y="16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1" name="Freeform 353"/>
            <p:cNvSpPr>
              <a:spLocks/>
            </p:cNvSpPr>
            <p:nvPr/>
          </p:nvSpPr>
          <p:spPr bwMode="auto">
            <a:xfrm>
              <a:off x="5827713" y="2528888"/>
              <a:ext cx="1200150" cy="79375"/>
            </a:xfrm>
            <a:custGeom>
              <a:avLst/>
              <a:gdLst>
                <a:gd name="T0" fmla="*/ 754 w 756"/>
                <a:gd name="T1" fmla="*/ 7 h 50"/>
                <a:gd name="T2" fmla="*/ 3 w 756"/>
                <a:gd name="T3" fmla="*/ 50 h 50"/>
                <a:gd name="T4" fmla="*/ 3 w 756"/>
                <a:gd name="T5" fmla="*/ 50 h 50"/>
                <a:gd name="T6" fmla="*/ 2 w 756"/>
                <a:gd name="T7" fmla="*/ 50 h 50"/>
                <a:gd name="T8" fmla="*/ 0 w 756"/>
                <a:gd name="T9" fmla="*/ 47 h 50"/>
                <a:gd name="T10" fmla="*/ 0 w 756"/>
                <a:gd name="T11" fmla="*/ 47 h 50"/>
                <a:gd name="T12" fmla="*/ 0 w 756"/>
                <a:gd name="T13" fmla="*/ 46 h 50"/>
                <a:gd name="T14" fmla="*/ 3 w 756"/>
                <a:gd name="T15" fmla="*/ 45 h 50"/>
                <a:gd name="T16" fmla="*/ 754 w 756"/>
                <a:gd name="T17" fmla="*/ 0 h 50"/>
                <a:gd name="T18" fmla="*/ 754 w 756"/>
                <a:gd name="T19" fmla="*/ 0 h 50"/>
                <a:gd name="T20" fmla="*/ 755 w 756"/>
                <a:gd name="T21" fmla="*/ 1 h 50"/>
                <a:gd name="T22" fmla="*/ 756 w 756"/>
                <a:gd name="T23" fmla="*/ 3 h 50"/>
                <a:gd name="T24" fmla="*/ 756 w 756"/>
                <a:gd name="T25" fmla="*/ 3 h 50"/>
                <a:gd name="T26" fmla="*/ 756 w 756"/>
                <a:gd name="T27" fmla="*/ 5 h 50"/>
                <a:gd name="T28" fmla="*/ 754 w 756"/>
                <a:gd name="T29" fmla="*/ 7 h 50"/>
                <a:gd name="T30" fmla="*/ 754 w 756"/>
                <a:gd name="T31" fmla="*/ 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6" h="50">
                  <a:moveTo>
                    <a:pt x="754" y="7"/>
                  </a:moveTo>
                  <a:lnTo>
                    <a:pt x="3" y="50"/>
                  </a:lnTo>
                  <a:lnTo>
                    <a:pt x="3" y="50"/>
                  </a:lnTo>
                  <a:lnTo>
                    <a:pt x="2" y="50"/>
                  </a:lnTo>
                  <a:lnTo>
                    <a:pt x="0" y="47"/>
                  </a:lnTo>
                  <a:lnTo>
                    <a:pt x="0" y="47"/>
                  </a:lnTo>
                  <a:lnTo>
                    <a:pt x="0" y="46"/>
                  </a:lnTo>
                  <a:lnTo>
                    <a:pt x="3" y="45"/>
                  </a:lnTo>
                  <a:lnTo>
                    <a:pt x="754" y="0"/>
                  </a:lnTo>
                  <a:lnTo>
                    <a:pt x="754" y="0"/>
                  </a:lnTo>
                  <a:lnTo>
                    <a:pt x="755" y="1"/>
                  </a:lnTo>
                  <a:lnTo>
                    <a:pt x="756" y="3"/>
                  </a:lnTo>
                  <a:lnTo>
                    <a:pt x="756" y="3"/>
                  </a:lnTo>
                  <a:lnTo>
                    <a:pt x="756" y="5"/>
                  </a:lnTo>
                  <a:lnTo>
                    <a:pt x="754" y="7"/>
                  </a:lnTo>
                  <a:lnTo>
                    <a:pt x="754" y="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2" name="Freeform 354"/>
            <p:cNvSpPr>
              <a:spLocks/>
            </p:cNvSpPr>
            <p:nvPr/>
          </p:nvSpPr>
          <p:spPr bwMode="auto">
            <a:xfrm>
              <a:off x="6805613" y="2236788"/>
              <a:ext cx="53975" cy="60325"/>
            </a:xfrm>
            <a:custGeom>
              <a:avLst/>
              <a:gdLst>
                <a:gd name="T0" fmla="*/ 31 w 34"/>
                <a:gd name="T1" fmla="*/ 37 h 38"/>
                <a:gd name="T2" fmla="*/ 5 w 34"/>
                <a:gd name="T3" fmla="*/ 38 h 38"/>
                <a:gd name="T4" fmla="*/ 5 w 34"/>
                <a:gd name="T5" fmla="*/ 38 h 38"/>
                <a:gd name="T6" fmla="*/ 3 w 34"/>
                <a:gd name="T7" fmla="*/ 38 h 38"/>
                <a:gd name="T8" fmla="*/ 1 w 34"/>
                <a:gd name="T9" fmla="*/ 36 h 38"/>
                <a:gd name="T10" fmla="*/ 0 w 34"/>
                <a:gd name="T11" fmla="*/ 4 h 38"/>
                <a:gd name="T12" fmla="*/ 0 w 34"/>
                <a:gd name="T13" fmla="*/ 4 h 38"/>
                <a:gd name="T14" fmla="*/ 1 w 34"/>
                <a:gd name="T15" fmla="*/ 3 h 38"/>
                <a:gd name="T16" fmla="*/ 3 w 34"/>
                <a:gd name="T17" fmla="*/ 2 h 38"/>
                <a:gd name="T18" fmla="*/ 28 w 34"/>
                <a:gd name="T19" fmla="*/ 0 h 38"/>
                <a:gd name="T20" fmla="*/ 28 w 34"/>
                <a:gd name="T21" fmla="*/ 0 h 38"/>
                <a:gd name="T22" fmla="*/ 31 w 34"/>
                <a:gd name="T23" fmla="*/ 2 h 38"/>
                <a:gd name="T24" fmla="*/ 32 w 34"/>
                <a:gd name="T25" fmla="*/ 3 h 38"/>
                <a:gd name="T26" fmla="*/ 34 w 34"/>
                <a:gd name="T27" fmla="*/ 34 h 38"/>
                <a:gd name="T28" fmla="*/ 34 w 34"/>
                <a:gd name="T29" fmla="*/ 34 h 38"/>
                <a:gd name="T30" fmla="*/ 32 w 34"/>
                <a:gd name="T31" fmla="*/ 36 h 38"/>
                <a:gd name="T32" fmla="*/ 31 w 34"/>
                <a:gd name="T33" fmla="*/ 37 h 38"/>
                <a:gd name="T34" fmla="*/ 31 w 34"/>
                <a:gd name="T3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38">
                  <a:moveTo>
                    <a:pt x="31" y="37"/>
                  </a:moveTo>
                  <a:lnTo>
                    <a:pt x="5" y="38"/>
                  </a:lnTo>
                  <a:lnTo>
                    <a:pt x="5" y="38"/>
                  </a:lnTo>
                  <a:lnTo>
                    <a:pt x="3" y="38"/>
                  </a:lnTo>
                  <a:lnTo>
                    <a:pt x="1" y="36"/>
                  </a:lnTo>
                  <a:lnTo>
                    <a:pt x="0" y="4"/>
                  </a:lnTo>
                  <a:lnTo>
                    <a:pt x="0" y="4"/>
                  </a:lnTo>
                  <a:lnTo>
                    <a:pt x="1" y="3"/>
                  </a:lnTo>
                  <a:lnTo>
                    <a:pt x="3" y="2"/>
                  </a:lnTo>
                  <a:lnTo>
                    <a:pt x="28" y="0"/>
                  </a:lnTo>
                  <a:lnTo>
                    <a:pt x="28" y="0"/>
                  </a:lnTo>
                  <a:lnTo>
                    <a:pt x="31" y="2"/>
                  </a:lnTo>
                  <a:lnTo>
                    <a:pt x="32" y="3"/>
                  </a:lnTo>
                  <a:lnTo>
                    <a:pt x="34" y="34"/>
                  </a:lnTo>
                  <a:lnTo>
                    <a:pt x="34" y="34"/>
                  </a:lnTo>
                  <a:lnTo>
                    <a:pt x="32" y="36"/>
                  </a:lnTo>
                  <a:lnTo>
                    <a:pt x="31" y="37"/>
                  </a:lnTo>
                  <a:lnTo>
                    <a:pt x="31" y="3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3" name="Freeform 355"/>
            <p:cNvSpPr>
              <a:spLocks/>
            </p:cNvSpPr>
            <p:nvPr/>
          </p:nvSpPr>
          <p:spPr bwMode="auto">
            <a:xfrm>
              <a:off x="5965826" y="2286000"/>
              <a:ext cx="52388" cy="60325"/>
            </a:xfrm>
            <a:custGeom>
              <a:avLst/>
              <a:gdLst>
                <a:gd name="T0" fmla="*/ 31 w 33"/>
                <a:gd name="T1" fmla="*/ 37 h 38"/>
                <a:gd name="T2" fmla="*/ 5 w 33"/>
                <a:gd name="T3" fmla="*/ 38 h 38"/>
                <a:gd name="T4" fmla="*/ 5 w 33"/>
                <a:gd name="T5" fmla="*/ 38 h 38"/>
                <a:gd name="T6" fmla="*/ 2 w 33"/>
                <a:gd name="T7" fmla="*/ 38 h 38"/>
                <a:gd name="T8" fmla="*/ 1 w 33"/>
                <a:gd name="T9" fmla="*/ 36 h 38"/>
                <a:gd name="T10" fmla="*/ 0 w 33"/>
                <a:gd name="T11" fmla="*/ 6 h 38"/>
                <a:gd name="T12" fmla="*/ 0 w 33"/>
                <a:gd name="T13" fmla="*/ 6 h 38"/>
                <a:gd name="T14" fmla="*/ 1 w 33"/>
                <a:gd name="T15" fmla="*/ 3 h 38"/>
                <a:gd name="T16" fmla="*/ 2 w 33"/>
                <a:gd name="T17" fmla="*/ 2 h 38"/>
                <a:gd name="T18" fmla="*/ 28 w 33"/>
                <a:gd name="T19" fmla="*/ 0 h 38"/>
                <a:gd name="T20" fmla="*/ 28 w 33"/>
                <a:gd name="T21" fmla="*/ 0 h 38"/>
                <a:gd name="T22" fmla="*/ 31 w 33"/>
                <a:gd name="T23" fmla="*/ 2 h 38"/>
                <a:gd name="T24" fmla="*/ 32 w 33"/>
                <a:gd name="T25" fmla="*/ 3 h 38"/>
                <a:gd name="T26" fmla="*/ 33 w 33"/>
                <a:gd name="T27" fmla="*/ 34 h 38"/>
                <a:gd name="T28" fmla="*/ 33 w 33"/>
                <a:gd name="T29" fmla="*/ 34 h 38"/>
                <a:gd name="T30" fmla="*/ 32 w 33"/>
                <a:gd name="T31" fmla="*/ 36 h 38"/>
                <a:gd name="T32" fmla="*/ 31 w 33"/>
                <a:gd name="T33" fmla="*/ 37 h 38"/>
                <a:gd name="T34" fmla="*/ 31 w 33"/>
                <a:gd name="T35"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38">
                  <a:moveTo>
                    <a:pt x="31" y="37"/>
                  </a:moveTo>
                  <a:lnTo>
                    <a:pt x="5" y="38"/>
                  </a:lnTo>
                  <a:lnTo>
                    <a:pt x="5" y="38"/>
                  </a:lnTo>
                  <a:lnTo>
                    <a:pt x="2" y="38"/>
                  </a:lnTo>
                  <a:lnTo>
                    <a:pt x="1" y="36"/>
                  </a:lnTo>
                  <a:lnTo>
                    <a:pt x="0" y="6"/>
                  </a:lnTo>
                  <a:lnTo>
                    <a:pt x="0" y="6"/>
                  </a:lnTo>
                  <a:lnTo>
                    <a:pt x="1" y="3"/>
                  </a:lnTo>
                  <a:lnTo>
                    <a:pt x="2" y="2"/>
                  </a:lnTo>
                  <a:lnTo>
                    <a:pt x="28" y="0"/>
                  </a:lnTo>
                  <a:lnTo>
                    <a:pt x="28" y="0"/>
                  </a:lnTo>
                  <a:lnTo>
                    <a:pt x="31" y="2"/>
                  </a:lnTo>
                  <a:lnTo>
                    <a:pt x="32" y="3"/>
                  </a:lnTo>
                  <a:lnTo>
                    <a:pt x="33" y="34"/>
                  </a:lnTo>
                  <a:lnTo>
                    <a:pt x="33" y="34"/>
                  </a:lnTo>
                  <a:lnTo>
                    <a:pt x="32" y="36"/>
                  </a:lnTo>
                  <a:lnTo>
                    <a:pt x="31" y="37"/>
                  </a:lnTo>
                  <a:lnTo>
                    <a:pt x="31" y="37"/>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4" name="Freeform 356"/>
            <p:cNvSpPr>
              <a:spLocks/>
            </p:cNvSpPr>
            <p:nvPr/>
          </p:nvSpPr>
          <p:spPr bwMode="auto">
            <a:xfrm>
              <a:off x="5949951" y="2187575"/>
              <a:ext cx="47625" cy="39688"/>
            </a:xfrm>
            <a:custGeom>
              <a:avLst/>
              <a:gdLst>
                <a:gd name="T0" fmla="*/ 26 w 30"/>
                <a:gd name="T1" fmla="*/ 23 h 25"/>
                <a:gd name="T2" fmla="*/ 6 w 30"/>
                <a:gd name="T3" fmla="*/ 25 h 25"/>
                <a:gd name="T4" fmla="*/ 6 w 30"/>
                <a:gd name="T5" fmla="*/ 25 h 25"/>
                <a:gd name="T6" fmla="*/ 3 w 30"/>
                <a:gd name="T7" fmla="*/ 23 h 25"/>
                <a:gd name="T8" fmla="*/ 2 w 30"/>
                <a:gd name="T9" fmla="*/ 21 h 25"/>
                <a:gd name="T10" fmla="*/ 0 w 30"/>
                <a:gd name="T11" fmla="*/ 6 h 25"/>
                <a:gd name="T12" fmla="*/ 0 w 30"/>
                <a:gd name="T13" fmla="*/ 6 h 25"/>
                <a:gd name="T14" fmla="*/ 2 w 30"/>
                <a:gd name="T15" fmla="*/ 3 h 25"/>
                <a:gd name="T16" fmla="*/ 4 w 30"/>
                <a:gd name="T17" fmla="*/ 2 h 25"/>
                <a:gd name="T18" fmla="*/ 25 w 30"/>
                <a:gd name="T19" fmla="*/ 0 h 25"/>
                <a:gd name="T20" fmla="*/ 25 w 30"/>
                <a:gd name="T21" fmla="*/ 0 h 25"/>
                <a:gd name="T22" fmla="*/ 27 w 30"/>
                <a:gd name="T23" fmla="*/ 2 h 25"/>
                <a:gd name="T24" fmla="*/ 29 w 30"/>
                <a:gd name="T25" fmla="*/ 4 h 25"/>
                <a:gd name="T26" fmla="*/ 30 w 30"/>
                <a:gd name="T27" fmla="*/ 19 h 25"/>
                <a:gd name="T28" fmla="*/ 30 w 30"/>
                <a:gd name="T29" fmla="*/ 19 h 25"/>
                <a:gd name="T30" fmla="*/ 29 w 30"/>
                <a:gd name="T31" fmla="*/ 22 h 25"/>
                <a:gd name="T32" fmla="*/ 26 w 30"/>
                <a:gd name="T33" fmla="*/ 23 h 25"/>
                <a:gd name="T34" fmla="*/ 26 w 30"/>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5">
                  <a:moveTo>
                    <a:pt x="26" y="23"/>
                  </a:moveTo>
                  <a:lnTo>
                    <a:pt x="6" y="25"/>
                  </a:lnTo>
                  <a:lnTo>
                    <a:pt x="6" y="25"/>
                  </a:lnTo>
                  <a:lnTo>
                    <a:pt x="3" y="23"/>
                  </a:lnTo>
                  <a:lnTo>
                    <a:pt x="2" y="21"/>
                  </a:lnTo>
                  <a:lnTo>
                    <a:pt x="0" y="6"/>
                  </a:lnTo>
                  <a:lnTo>
                    <a:pt x="0" y="6"/>
                  </a:lnTo>
                  <a:lnTo>
                    <a:pt x="2" y="3"/>
                  </a:lnTo>
                  <a:lnTo>
                    <a:pt x="4" y="2"/>
                  </a:lnTo>
                  <a:lnTo>
                    <a:pt x="25" y="0"/>
                  </a:lnTo>
                  <a:lnTo>
                    <a:pt x="25" y="0"/>
                  </a:lnTo>
                  <a:lnTo>
                    <a:pt x="27" y="2"/>
                  </a:lnTo>
                  <a:lnTo>
                    <a:pt x="29" y="4"/>
                  </a:lnTo>
                  <a:lnTo>
                    <a:pt x="30" y="19"/>
                  </a:lnTo>
                  <a:lnTo>
                    <a:pt x="30" y="19"/>
                  </a:lnTo>
                  <a:lnTo>
                    <a:pt x="29" y="22"/>
                  </a:lnTo>
                  <a:lnTo>
                    <a:pt x="26" y="23"/>
                  </a:lnTo>
                  <a:lnTo>
                    <a:pt x="26"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5" name="Freeform 357"/>
            <p:cNvSpPr>
              <a:spLocks/>
            </p:cNvSpPr>
            <p:nvPr/>
          </p:nvSpPr>
          <p:spPr bwMode="auto">
            <a:xfrm>
              <a:off x="5948363" y="2132013"/>
              <a:ext cx="47625" cy="49213"/>
            </a:xfrm>
            <a:custGeom>
              <a:avLst/>
              <a:gdLst>
                <a:gd name="T0" fmla="*/ 24 w 30"/>
                <a:gd name="T1" fmla="*/ 30 h 31"/>
                <a:gd name="T2" fmla="*/ 7 w 30"/>
                <a:gd name="T3" fmla="*/ 31 h 31"/>
                <a:gd name="T4" fmla="*/ 7 w 30"/>
                <a:gd name="T5" fmla="*/ 31 h 31"/>
                <a:gd name="T6" fmla="*/ 3 w 30"/>
                <a:gd name="T7" fmla="*/ 30 h 31"/>
                <a:gd name="T8" fmla="*/ 1 w 30"/>
                <a:gd name="T9" fmla="*/ 26 h 31"/>
                <a:gd name="T10" fmla="*/ 0 w 30"/>
                <a:gd name="T11" fmla="*/ 6 h 31"/>
                <a:gd name="T12" fmla="*/ 0 w 30"/>
                <a:gd name="T13" fmla="*/ 6 h 31"/>
                <a:gd name="T14" fmla="*/ 1 w 30"/>
                <a:gd name="T15" fmla="*/ 3 h 31"/>
                <a:gd name="T16" fmla="*/ 4 w 30"/>
                <a:gd name="T17" fmla="*/ 0 h 31"/>
                <a:gd name="T18" fmla="*/ 23 w 30"/>
                <a:gd name="T19" fmla="*/ 0 h 31"/>
                <a:gd name="T20" fmla="*/ 23 w 30"/>
                <a:gd name="T21" fmla="*/ 0 h 31"/>
                <a:gd name="T22" fmla="*/ 26 w 30"/>
                <a:gd name="T23" fmla="*/ 2 h 31"/>
                <a:gd name="T24" fmla="*/ 28 w 30"/>
                <a:gd name="T25" fmla="*/ 4 h 31"/>
                <a:gd name="T26" fmla="*/ 30 w 30"/>
                <a:gd name="T27" fmla="*/ 25 h 31"/>
                <a:gd name="T28" fmla="*/ 30 w 30"/>
                <a:gd name="T29" fmla="*/ 25 h 31"/>
                <a:gd name="T30" fmla="*/ 28 w 30"/>
                <a:gd name="T31" fmla="*/ 29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3" y="30"/>
                  </a:lnTo>
                  <a:lnTo>
                    <a:pt x="1" y="26"/>
                  </a:lnTo>
                  <a:lnTo>
                    <a:pt x="0" y="6"/>
                  </a:lnTo>
                  <a:lnTo>
                    <a:pt x="0" y="6"/>
                  </a:lnTo>
                  <a:lnTo>
                    <a:pt x="1" y="3"/>
                  </a:lnTo>
                  <a:lnTo>
                    <a:pt x="4" y="0"/>
                  </a:lnTo>
                  <a:lnTo>
                    <a:pt x="23" y="0"/>
                  </a:lnTo>
                  <a:lnTo>
                    <a:pt x="23" y="0"/>
                  </a:lnTo>
                  <a:lnTo>
                    <a:pt x="26" y="2"/>
                  </a:lnTo>
                  <a:lnTo>
                    <a:pt x="28" y="4"/>
                  </a:lnTo>
                  <a:lnTo>
                    <a:pt x="30" y="25"/>
                  </a:lnTo>
                  <a:lnTo>
                    <a:pt x="30" y="25"/>
                  </a:lnTo>
                  <a:lnTo>
                    <a:pt x="28" y="29"/>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6" name="Freeform 358"/>
            <p:cNvSpPr>
              <a:spLocks/>
            </p:cNvSpPr>
            <p:nvPr/>
          </p:nvSpPr>
          <p:spPr bwMode="auto">
            <a:xfrm>
              <a:off x="5943601" y="2074863"/>
              <a:ext cx="47625" cy="50800"/>
            </a:xfrm>
            <a:custGeom>
              <a:avLst/>
              <a:gdLst>
                <a:gd name="T0" fmla="*/ 24 w 30"/>
                <a:gd name="T1" fmla="*/ 31 h 32"/>
                <a:gd name="T2" fmla="*/ 7 w 30"/>
                <a:gd name="T3" fmla="*/ 32 h 32"/>
                <a:gd name="T4" fmla="*/ 7 w 30"/>
                <a:gd name="T5" fmla="*/ 32 h 32"/>
                <a:gd name="T6" fmla="*/ 4 w 30"/>
                <a:gd name="T7" fmla="*/ 31 h 32"/>
                <a:gd name="T8" fmla="*/ 3 w 30"/>
                <a:gd name="T9" fmla="*/ 31 h 32"/>
                <a:gd name="T10" fmla="*/ 2 w 30"/>
                <a:gd name="T11" fmla="*/ 27 h 32"/>
                <a:gd name="T12" fmla="*/ 0 w 30"/>
                <a:gd name="T13" fmla="*/ 7 h 32"/>
                <a:gd name="T14" fmla="*/ 0 w 30"/>
                <a:gd name="T15" fmla="*/ 7 h 32"/>
                <a:gd name="T16" fmla="*/ 2 w 30"/>
                <a:gd name="T17" fmla="*/ 3 h 32"/>
                <a:gd name="T18" fmla="*/ 6 w 30"/>
                <a:gd name="T19" fmla="*/ 1 h 32"/>
                <a:gd name="T20" fmla="*/ 23 w 30"/>
                <a:gd name="T21" fmla="*/ 0 h 32"/>
                <a:gd name="T22" fmla="*/ 23 w 30"/>
                <a:gd name="T23" fmla="*/ 0 h 32"/>
                <a:gd name="T24" fmla="*/ 27 w 30"/>
                <a:gd name="T25" fmla="*/ 1 h 32"/>
                <a:gd name="T26" fmla="*/ 29 w 30"/>
                <a:gd name="T27" fmla="*/ 5 h 32"/>
                <a:gd name="T28" fmla="*/ 30 w 30"/>
                <a:gd name="T29" fmla="*/ 25 h 32"/>
                <a:gd name="T30" fmla="*/ 30 w 30"/>
                <a:gd name="T31" fmla="*/ 25 h 32"/>
                <a:gd name="T32" fmla="*/ 29 w 30"/>
                <a:gd name="T33" fmla="*/ 28 h 32"/>
                <a:gd name="T34" fmla="*/ 24 w 30"/>
                <a:gd name="T35" fmla="*/ 31 h 32"/>
                <a:gd name="T36" fmla="*/ 24 w 30"/>
                <a:gd name="T37"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 h="32">
                  <a:moveTo>
                    <a:pt x="24" y="31"/>
                  </a:moveTo>
                  <a:lnTo>
                    <a:pt x="7" y="32"/>
                  </a:lnTo>
                  <a:lnTo>
                    <a:pt x="7" y="32"/>
                  </a:lnTo>
                  <a:lnTo>
                    <a:pt x="4" y="31"/>
                  </a:lnTo>
                  <a:lnTo>
                    <a:pt x="3" y="31"/>
                  </a:lnTo>
                  <a:lnTo>
                    <a:pt x="2" y="27"/>
                  </a:lnTo>
                  <a:lnTo>
                    <a:pt x="0" y="7"/>
                  </a:lnTo>
                  <a:lnTo>
                    <a:pt x="0" y="7"/>
                  </a:lnTo>
                  <a:lnTo>
                    <a:pt x="2" y="3"/>
                  </a:lnTo>
                  <a:lnTo>
                    <a:pt x="6" y="1"/>
                  </a:lnTo>
                  <a:lnTo>
                    <a:pt x="23" y="0"/>
                  </a:lnTo>
                  <a:lnTo>
                    <a:pt x="23" y="0"/>
                  </a:lnTo>
                  <a:lnTo>
                    <a:pt x="27" y="1"/>
                  </a:lnTo>
                  <a:lnTo>
                    <a:pt x="29" y="5"/>
                  </a:lnTo>
                  <a:lnTo>
                    <a:pt x="30" y="25"/>
                  </a:lnTo>
                  <a:lnTo>
                    <a:pt x="30" y="25"/>
                  </a:lnTo>
                  <a:lnTo>
                    <a:pt x="29"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7" name="Freeform 359"/>
            <p:cNvSpPr>
              <a:spLocks/>
            </p:cNvSpPr>
            <p:nvPr/>
          </p:nvSpPr>
          <p:spPr bwMode="auto">
            <a:xfrm>
              <a:off x="5942013" y="2019300"/>
              <a:ext cx="44450" cy="49213"/>
            </a:xfrm>
            <a:custGeom>
              <a:avLst/>
              <a:gdLst>
                <a:gd name="T0" fmla="*/ 24 w 28"/>
                <a:gd name="T1" fmla="*/ 29 h 31"/>
                <a:gd name="T2" fmla="*/ 5 w 28"/>
                <a:gd name="T3" fmla="*/ 31 h 31"/>
                <a:gd name="T4" fmla="*/ 5 w 28"/>
                <a:gd name="T5" fmla="*/ 31 h 31"/>
                <a:gd name="T6" fmla="*/ 3 w 28"/>
                <a:gd name="T7" fmla="*/ 29 h 31"/>
                <a:gd name="T8" fmla="*/ 0 w 28"/>
                <a:gd name="T9" fmla="*/ 27 h 31"/>
                <a:gd name="T10" fmla="*/ 0 w 28"/>
                <a:gd name="T11" fmla="*/ 6 h 31"/>
                <a:gd name="T12" fmla="*/ 0 w 28"/>
                <a:gd name="T13" fmla="*/ 6 h 31"/>
                <a:gd name="T14" fmla="*/ 0 w 28"/>
                <a:gd name="T15" fmla="*/ 2 h 31"/>
                <a:gd name="T16" fmla="*/ 4 w 28"/>
                <a:gd name="T17" fmla="*/ 1 h 31"/>
                <a:gd name="T18" fmla="*/ 23 w 28"/>
                <a:gd name="T19" fmla="*/ 0 h 31"/>
                <a:gd name="T20" fmla="*/ 23 w 28"/>
                <a:gd name="T21" fmla="*/ 0 h 31"/>
                <a:gd name="T22" fmla="*/ 25 w 28"/>
                <a:gd name="T23" fmla="*/ 1 h 31"/>
                <a:gd name="T24" fmla="*/ 28 w 28"/>
                <a:gd name="T25" fmla="*/ 4 h 31"/>
                <a:gd name="T26" fmla="*/ 28 w 28"/>
                <a:gd name="T27" fmla="*/ 24 h 31"/>
                <a:gd name="T28" fmla="*/ 28 w 28"/>
                <a:gd name="T29" fmla="*/ 24 h 31"/>
                <a:gd name="T30" fmla="*/ 27 w 28"/>
                <a:gd name="T31" fmla="*/ 28 h 31"/>
                <a:gd name="T32" fmla="*/ 24 w 28"/>
                <a:gd name="T33" fmla="*/ 29 h 31"/>
                <a:gd name="T34" fmla="*/ 24 w 28"/>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29"/>
                  </a:moveTo>
                  <a:lnTo>
                    <a:pt x="5" y="31"/>
                  </a:lnTo>
                  <a:lnTo>
                    <a:pt x="5" y="31"/>
                  </a:lnTo>
                  <a:lnTo>
                    <a:pt x="3" y="29"/>
                  </a:lnTo>
                  <a:lnTo>
                    <a:pt x="0" y="27"/>
                  </a:lnTo>
                  <a:lnTo>
                    <a:pt x="0" y="6"/>
                  </a:lnTo>
                  <a:lnTo>
                    <a:pt x="0" y="6"/>
                  </a:lnTo>
                  <a:lnTo>
                    <a:pt x="0" y="2"/>
                  </a:lnTo>
                  <a:lnTo>
                    <a:pt x="4" y="1"/>
                  </a:lnTo>
                  <a:lnTo>
                    <a:pt x="23" y="0"/>
                  </a:lnTo>
                  <a:lnTo>
                    <a:pt x="23" y="0"/>
                  </a:lnTo>
                  <a:lnTo>
                    <a:pt x="25" y="1"/>
                  </a:lnTo>
                  <a:lnTo>
                    <a:pt x="28" y="4"/>
                  </a:lnTo>
                  <a:lnTo>
                    <a:pt x="28" y="24"/>
                  </a:lnTo>
                  <a:lnTo>
                    <a:pt x="28" y="24"/>
                  </a:lnTo>
                  <a:lnTo>
                    <a:pt x="27"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8" name="Freeform 360"/>
            <p:cNvSpPr>
              <a:spLocks/>
            </p:cNvSpPr>
            <p:nvPr/>
          </p:nvSpPr>
          <p:spPr bwMode="auto">
            <a:xfrm>
              <a:off x="5937251" y="1963738"/>
              <a:ext cx="47625" cy="49213"/>
            </a:xfrm>
            <a:custGeom>
              <a:avLst/>
              <a:gdLst>
                <a:gd name="T0" fmla="*/ 24 w 30"/>
                <a:gd name="T1" fmla="*/ 29 h 31"/>
                <a:gd name="T2" fmla="*/ 7 w 30"/>
                <a:gd name="T3" fmla="*/ 31 h 31"/>
                <a:gd name="T4" fmla="*/ 7 w 30"/>
                <a:gd name="T5" fmla="*/ 31 h 31"/>
                <a:gd name="T6" fmla="*/ 3 w 30"/>
                <a:gd name="T7" fmla="*/ 29 h 31"/>
                <a:gd name="T8" fmla="*/ 1 w 30"/>
                <a:gd name="T9" fmla="*/ 25 h 31"/>
                <a:gd name="T10" fmla="*/ 0 w 30"/>
                <a:gd name="T11" fmla="*/ 5 h 31"/>
                <a:gd name="T12" fmla="*/ 0 w 30"/>
                <a:gd name="T13" fmla="*/ 5 h 31"/>
                <a:gd name="T14" fmla="*/ 1 w 30"/>
                <a:gd name="T15" fmla="*/ 2 h 31"/>
                <a:gd name="T16" fmla="*/ 4 w 30"/>
                <a:gd name="T17" fmla="*/ 0 h 31"/>
                <a:gd name="T18" fmla="*/ 23 w 30"/>
                <a:gd name="T19" fmla="*/ 0 h 31"/>
                <a:gd name="T20" fmla="*/ 23 w 30"/>
                <a:gd name="T21" fmla="*/ 0 h 31"/>
                <a:gd name="T22" fmla="*/ 27 w 30"/>
                <a:gd name="T23" fmla="*/ 0 h 31"/>
                <a:gd name="T24" fmla="*/ 28 w 30"/>
                <a:gd name="T25" fmla="*/ 4 h 31"/>
                <a:gd name="T26" fmla="*/ 30 w 30"/>
                <a:gd name="T27" fmla="*/ 24 h 31"/>
                <a:gd name="T28" fmla="*/ 30 w 30"/>
                <a:gd name="T29" fmla="*/ 24 h 31"/>
                <a:gd name="T30" fmla="*/ 28 w 30"/>
                <a:gd name="T31" fmla="*/ 28 h 31"/>
                <a:gd name="T32" fmla="*/ 24 w 30"/>
                <a:gd name="T33" fmla="*/ 29 h 31"/>
                <a:gd name="T34" fmla="*/ 24 w 30"/>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29"/>
                  </a:moveTo>
                  <a:lnTo>
                    <a:pt x="7" y="31"/>
                  </a:lnTo>
                  <a:lnTo>
                    <a:pt x="7" y="31"/>
                  </a:lnTo>
                  <a:lnTo>
                    <a:pt x="3" y="29"/>
                  </a:lnTo>
                  <a:lnTo>
                    <a:pt x="1" y="25"/>
                  </a:lnTo>
                  <a:lnTo>
                    <a:pt x="0" y="5"/>
                  </a:lnTo>
                  <a:lnTo>
                    <a:pt x="0" y="5"/>
                  </a:lnTo>
                  <a:lnTo>
                    <a:pt x="1" y="2"/>
                  </a:lnTo>
                  <a:lnTo>
                    <a:pt x="4" y="0"/>
                  </a:lnTo>
                  <a:lnTo>
                    <a:pt x="23" y="0"/>
                  </a:lnTo>
                  <a:lnTo>
                    <a:pt x="23" y="0"/>
                  </a:lnTo>
                  <a:lnTo>
                    <a:pt x="27" y="0"/>
                  </a:lnTo>
                  <a:lnTo>
                    <a:pt x="28" y="4"/>
                  </a:lnTo>
                  <a:lnTo>
                    <a:pt x="30" y="24"/>
                  </a:lnTo>
                  <a:lnTo>
                    <a:pt x="30" y="24"/>
                  </a:lnTo>
                  <a:lnTo>
                    <a:pt x="28"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09" name="Freeform 361"/>
            <p:cNvSpPr>
              <a:spLocks/>
            </p:cNvSpPr>
            <p:nvPr/>
          </p:nvSpPr>
          <p:spPr bwMode="auto">
            <a:xfrm>
              <a:off x="5932488" y="1905000"/>
              <a:ext cx="47625" cy="49213"/>
            </a:xfrm>
            <a:custGeom>
              <a:avLst/>
              <a:gdLst>
                <a:gd name="T0" fmla="*/ 26 w 30"/>
                <a:gd name="T1" fmla="*/ 31 h 31"/>
                <a:gd name="T2" fmla="*/ 7 w 30"/>
                <a:gd name="T3" fmla="*/ 31 h 31"/>
                <a:gd name="T4" fmla="*/ 7 w 30"/>
                <a:gd name="T5" fmla="*/ 31 h 31"/>
                <a:gd name="T6" fmla="*/ 4 w 30"/>
                <a:gd name="T7" fmla="*/ 31 h 31"/>
                <a:gd name="T8" fmla="*/ 2 w 30"/>
                <a:gd name="T9" fmla="*/ 27 h 31"/>
                <a:gd name="T10" fmla="*/ 0 w 30"/>
                <a:gd name="T11" fmla="*/ 7 h 31"/>
                <a:gd name="T12" fmla="*/ 0 w 30"/>
                <a:gd name="T13" fmla="*/ 7 h 31"/>
                <a:gd name="T14" fmla="*/ 2 w 30"/>
                <a:gd name="T15" fmla="*/ 3 h 31"/>
                <a:gd name="T16" fmla="*/ 6 w 30"/>
                <a:gd name="T17" fmla="*/ 2 h 31"/>
                <a:gd name="T18" fmla="*/ 23 w 30"/>
                <a:gd name="T19" fmla="*/ 0 h 31"/>
                <a:gd name="T20" fmla="*/ 23 w 30"/>
                <a:gd name="T21" fmla="*/ 0 h 31"/>
                <a:gd name="T22" fmla="*/ 27 w 30"/>
                <a:gd name="T23" fmla="*/ 2 h 31"/>
                <a:gd name="T24" fmla="*/ 29 w 30"/>
                <a:gd name="T25" fmla="*/ 6 h 31"/>
                <a:gd name="T26" fmla="*/ 30 w 30"/>
                <a:gd name="T27" fmla="*/ 26 h 31"/>
                <a:gd name="T28" fmla="*/ 30 w 30"/>
                <a:gd name="T29" fmla="*/ 26 h 31"/>
                <a:gd name="T30" fmla="*/ 29 w 30"/>
                <a:gd name="T31" fmla="*/ 29 h 31"/>
                <a:gd name="T32" fmla="*/ 26 w 30"/>
                <a:gd name="T33" fmla="*/ 31 h 31"/>
                <a:gd name="T34" fmla="*/ 26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1"/>
                  </a:moveTo>
                  <a:lnTo>
                    <a:pt x="7" y="31"/>
                  </a:lnTo>
                  <a:lnTo>
                    <a:pt x="7" y="31"/>
                  </a:lnTo>
                  <a:lnTo>
                    <a:pt x="4" y="31"/>
                  </a:lnTo>
                  <a:lnTo>
                    <a:pt x="2" y="27"/>
                  </a:lnTo>
                  <a:lnTo>
                    <a:pt x="0" y="7"/>
                  </a:lnTo>
                  <a:lnTo>
                    <a:pt x="0" y="7"/>
                  </a:lnTo>
                  <a:lnTo>
                    <a:pt x="2" y="3"/>
                  </a:lnTo>
                  <a:lnTo>
                    <a:pt x="6" y="2"/>
                  </a:lnTo>
                  <a:lnTo>
                    <a:pt x="23" y="0"/>
                  </a:lnTo>
                  <a:lnTo>
                    <a:pt x="23" y="0"/>
                  </a:lnTo>
                  <a:lnTo>
                    <a:pt x="27" y="2"/>
                  </a:lnTo>
                  <a:lnTo>
                    <a:pt x="29" y="6"/>
                  </a:lnTo>
                  <a:lnTo>
                    <a:pt x="30" y="26"/>
                  </a:lnTo>
                  <a:lnTo>
                    <a:pt x="30" y="26"/>
                  </a:lnTo>
                  <a:lnTo>
                    <a:pt x="29" y="29"/>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0" name="Freeform 362"/>
            <p:cNvSpPr>
              <a:spLocks/>
            </p:cNvSpPr>
            <p:nvPr/>
          </p:nvSpPr>
          <p:spPr bwMode="auto">
            <a:xfrm>
              <a:off x="6005513" y="2184400"/>
              <a:ext cx="47625" cy="38100"/>
            </a:xfrm>
            <a:custGeom>
              <a:avLst/>
              <a:gdLst>
                <a:gd name="T0" fmla="*/ 26 w 30"/>
                <a:gd name="T1" fmla="*/ 24 h 24"/>
                <a:gd name="T2" fmla="*/ 6 w 30"/>
                <a:gd name="T3" fmla="*/ 24 h 24"/>
                <a:gd name="T4" fmla="*/ 6 w 30"/>
                <a:gd name="T5" fmla="*/ 24 h 24"/>
                <a:gd name="T6" fmla="*/ 3 w 30"/>
                <a:gd name="T7" fmla="*/ 24 h 24"/>
                <a:gd name="T8" fmla="*/ 2 w 30"/>
                <a:gd name="T9" fmla="*/ 21 h 24"/>
                <a:gd name="T10" fmla="*/ 0 w 30"/>
                <a:gd name="T11" fmla="*/ 6 h 24"/>
                <a:gd name="T12" fmla="*/ 0 w 30"/>
                <a:gd name="T13" fmla="*/ 6 h 24"/>
                <a:gd name="T14" fmla="*/ 2 w 30"/>
                <a:gd name="T15" fmla="*/ 2 h 24"/>
                <a:gd name="T16" fmla="*/ 4 w 30"/>
                <a:gd name="T17" fmla="*/ 1 h 24"/>
                <a:gd name="T18" fmla="*/ 25 w 30"/>
                <a:gd name="T19" fmla="*/ 0 h 24"/>
                <a:gd name="T20" fmla="*/ 25 w 30"/>
                <a:gd name="T21" fmla="*/ 0 h 24"/>
                <a:gd name="T22" fmla="*/ 27 w 30"/>
                <a:gd name="T23" fmla="*/ 1 h 24"/>
                <a:gd name="T24" fmla="*/ 29 w 30"/>
                <a:gd name="T25" fmla="*/ 4 h 24"/>
                <a:gd name="T26" fmla="*/ 30 w 30"/>
                <a:gd name="T27" fmla="*/ 19 h 24"/>
                <a:gd name="T28" fmla="*/ 30 w 30"/>
                <a:gd name="T29" fmla="*/ 19 h 24"/>
                <a:gd name="T30" fmla="*/ 29 w 30"/>
                <a:gd name="T31" fmla="*/ 23 h 24"/>
                <a:gd name="T32" fmla="*/ 26 w 30"/>
                <a:gd name="T33" fmla="*/ 24 h 24"/>
                <a:gd name="T34" fmla="*/ 26 w 30"/>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26" y="24"/>
                  </a:moveTo>
                  <a:lnTo>
                    <a:pt x="6" y="24"/>
                  </a:lnTo>
                  <a:lnTo>
                    <a:pt x="6" y="24"/>
                  </a:lnTo>
                  <a:lnTo>
                    <a:pt x="3" y="24"/>
                  </a:lnTo>
                  <a:lnTo>
                    <a:pt x="2" y="21"/>
                  </a:lnTo>
                  <a:lnTo>
                    <a:pt x="0" y="6"/>
                  </a:lnTo>
                  <a:lnTo>
                    <a:pt x="0" y="6"/>
                  </a:lnTo>
                  <a:lnTo>
                    <a:pt x="2" y="2"/>
                  </a:lnTo>
                  <a:lnTo>
                    <a:pt x="4" y="1"/>
                  </a:lnTo>
                  <a:lnTo>
                    <a:pt x="25" y="0"/>
                  </a:lnTo>
                  <a:lnTo>
                    <a:pt x="25" y="0"/>
                  </a:lnTo>
                  <a:lnTo>
                    <a:pt x="27" y="1"/>
                  </a:lnTo>
                  <a:lnTo>
                    <a:pt x="29" y="4"/>
                  </a:lnTo>
                  <a:lnTo>
                    <a:pt x="30" y="19"/>
                  </a:lnTo>
                  <a:lnTo>
                    <a:pt x="30" y="19"/>
                  </a:lnTo>
                  <a:lnTo>
                    <a:pt x="29" y="23"/>
                  </a:lnTo>
                  <a:lnTo>
                    <a:pt x="26" y="24"/>
                  </a:lnTo>
                  <a:lnTo>
                    <a:pt x="26"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1" name="Freeform 363"/>
            <p:cNvSpPr>
              <a:spLocks/>
            </p:cNvSpPr>
            <p:nvPr/>
          </p:nvSpPr>
          <p:spPr bwMode="auto">
            <a:xfrm>
              <a:off x="6003926" y="2125663"/>
              <a:ext cx="98425" cy="52388"/>
            </a:xfrm>
            <a:custGeom>
              <a:avLst/>
              <a:gdLst>
                <a:gd name="T0" fmla="*/ 57 w 62"/>
                <a:gd name="T1" fmla="*/ 30 h 33"/>
                <a:gd name="T2" fmla="*/ 7 w 62"/>
                <a:gd name="T3" fmla="*/ 33 h 33"/>
                <a:gd name="T4" fmla="*/ 7 w 62"/>
                <a:gd name="T5" fmla="*/ 33 h 33"/>
                <a:gd name="T6" fmla="*/ 4 w 62"/>
                <a:gd name="T7" fmla="*/ 33 h 33"/>
                <a:gd name="T8" fmla="*/ 3 w 62"/>
                <a:gd name="T9" fmla="*/ 31 h 33"/>
                <a:gd name="T10" fmla="*/ 1 w 62"/>
                <a:gd name="T11" fmla="*/ 30 h 33"/>
                <a:gd name="T12" fmla="*/ 1 w 62"/>
                <a:gd name="T13" fmla="*/ 29 h 33"/>
                <a:gd name="T14" fmla="*/ 0 w 62"/>
                <a:gd name="T15" fmla="*/ 8 h 33"/>
                <a:gd name="T16" fmla="*/ 0 w 62"/>
                <a:gd name="T17" fmla="*/ 8 h 33"/>
                <a:gd name="T18" fmla="*/ 0 w 62"/>
                <a:gd name="T19" fmla="*/ 7 h 33"/>
                <a:gd name="T20" fmla="*/ 1 w 62"/>
                <a:gd name="T21" fmla="*/ 4 h 33"/>
                <a:gd name="T22" fmla="*/ 3 w 62"/>
                <a:gd name="T23" fmla="*/ 3 h 33"/>
                <a:gd name="T24" fmla="*/ 5 w 62"/>
                <a:gd name="T25" fmla="*/ 3 h 33"/>
                <a:gd name="T26" fmla="*/ 55 w 62"/>
                <a:gd name="T27" fmla="*/ 0 h 33"/>
                <a:gd name="T28" fmla="*/ 55 w 62"/>
                <a:gd name="T29" fmla="*/ 0 h 33"/>
                <a:gd name="T30" fmla="*/ 58 w 62"/>
                <a:gd name="T31" fmla="*/ 0 h 33"/>
                <a:gd name="T32" fmla="*/ 59 w 62"/>
                <a:gd name="T33" fmla="*/ 2 h 33"/>
                <a:gd name="T34" fmla="*/ 61 w 62"/>
                <a:gd name="T35" fmla="*/ 3 h 33"/>
                <a:gd name="T36" fmla="*/ 61 w 62"/>
                <a:gd name="T37" fmla="*/ 4 h 33"/>
                <a:gd name="T38" fmla="*/ 62 w 62"/>
                <a:gd name="T39" fmla="*/ 25 h 33"/>
                <a:gd name="T40" fmla="*/ 62 w 62"/>
                <a:gd name="T41" fmla="*/ 25 h 33"/>
                <a:gd name="T42" fmla="*/ 62 w 62"/>
                <a:gd name="T43" fmla="*/ 26 h 33"/>
                <a:gd name="T44" fmla="*/ 61 w 62"/>
                <a:gd name="T45" fmla="*/ 29 h 33"/>
                <a:gd name="T46" fmla="*/ 59 w 62"/>
                <a:gd name="T47" fmla="*/ 30 h 33"/>
                <a:gd name="T48" fmla="*/ 57 w 62"/>
                <a:gd name="T49" fmla="*/ 30 h 33"/>
                <a:gd name="T50" fmla="*/ 57 w 62"/>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3">
                  <a:moveTo>
                    <a:pt x="57" y="30"/>
                  </a:moveTo>
                  <a:lnTo>
                    <a:pt x="7" y="33"/>
                  </a:lnTo>
                  <a:lnTo>
                    <a:pt x="7" y="33"/>
                  </a:lnTo>
                  <a:lnTo>
                    <a:pt x="4" y="33"/>
                  </a:lnTo>
                  <a:lnTo>
                    <a:pt x="3" y="31"/>
                  </a:lnTo>
                  <a:lnTo>
                    <a:pt x="1" y="30"/>
                  </a:lnTo>
                  <a:lnTo>
                    <a:pt x="1" y="29"/>
                  </a:lnTo>
                  <a:lnTo>
                    <a:pt x="0" y="8"/>
                  </a:lnTo>
                  <a:lnTo>
                    <a:pt x="0" y="8"/>
                  </a:lnTo>
                  <a:lnTo>
                    <a:pt x="0" y="7"/>
                  </a:lnTo>
                  <a:lnTo>
                    <a:pt x="1" y="4"/>
                  </a:lnTo>
                  <a:lnTo>
                    <a:pt x="3" y="3"/>
                  </a:lnTo>
                  <a:lnTo>
                    <a:pt x="5" y="3"/>
                  </a:lnTo>
                  <a:lnTo>
                    <a:pt x="55" y="0"/>
                  </a:lnTo>
                  <a:lnTo>
                    <a:pt x="55" y="0"/>
                  </a:lnTo>
                  <a:lnTo>
                    <a:pt x="58" y="0"/>
                  </a:lnTo>
                  <a:lnTo>
                    <a:pt x="59" y="2"/>
                  </a:lnTo>
                  <a:lnTo>
                    <a:pt x="61" y="3"/>
                  </a:lnTo>
                  <a:lnTo>
                    <a:pt x="61" y="4"/>
                  </a:lnTo>
                  <a:lnTo>
                    <a:pt x="62" y="25"/>
                  </a:lnTo>
                  <a:lnTo>
                    <a:pt x="62" y="25"/>
                  </a:lnTo>
                  <a:lnTo>
                    <a:pt x="62" y="26"/>
                  </a:lnTo>
                  <a:lnTo>
                    <a:pt x="61" y="29"/>
                  </a:lnTo>
                  <a:lnTo>
                    <a:pt x="59" y="30"/>
                  </a:lnTo>
                  <a:lnTo>
                    <a:pt x="57" y="30"/>
                  </a:lnTo>
                  <a:lnTo>
                    <a:pt x="5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2" name="Freeform 364"/>
            <p:cNvSpPr>
              <a:spLocks/>
            </p:cNvSpPr>
            <p:nvPr/>
          </p:nvSpPr>
          <p:spPr bwMode="auto">
            <a:xfrm>
              <a:off x="5999163" y="2070100"/>
              <a:ext cx="61913" cy="52388"/>
            </a:xfrm>
            <a:custGeom>
              <a:avLst/>
              <a:gdLst>
                <a:gd name="T0" fmla="*/ 35 w 39"/>
                <a:gd name="T1" fmla="*/ 31 h 33"/>
                <a:gd name="T2" fmla="*/ 7 w 39"/>
                <a:gd name="T3" fmla="*/ 33 h 33"/>
                <a:gd name="T4" fmla="*/ 7 w 39"/>
                <a:gd name="T5" fmla="*/ 33 h 33"/>
                <a:gd name="T6" fmla="*/ 6 w 39"/>
                <a:gd name="T7" fmla="*/ 33 h 33"/>
                <a:gd name="T8" fmla="*/ 4 w 39"/>
                <a:gd name="T9" fmla="*/ 31 h 33"/>
                <a:gd name="T10" fmla="*/ 3 w 39"/>
                <a:gd name="T11" fmla="*/ 30 h 33"/>
                <a:gd name="T12" fmla="*/ 2 w 39"/>
                <a:gd name="T13" fmla="*/ 27 h 33"/>
                <a:gd name="T14" fmla="*/ 0 w 39"/>
                <a:gd name="T15" fmla="*/ 8 h 33"/>
                <a:gd name="T16" fmla="*/ 0 w 39"/>
                <a:gd name="T17" fmla="*/ 8 h 33"/>
                <a:gd name="T18" fmla="*/ 2 w 39"/>
                <a:gd name="T19" fmla="*/ 6 h 33"/>
                <a:gd name="T20" fmla="*/ 2 w 39"/>
                <a:gd name="T21" fmla="*/ 4 h 33"/>
                <a:gd name="T22" fmla="*/ 4 w 39"/>
                <a:gd name="T23" fmla="*/ 3 h 33"/>
                <a:gd name="T24" fmla="*/ 6 w 39"/>
                <a:gd name="T25" fmla="*/ 3 h 33"/>
                <a:gd name="T26" fmla="*/ 33 w 39"/>
                <a:gd name="T27" fmla="*/ 0 h 33"/>
                <a:gd name="T28" fmla="*/ 33 w 39"/>
                <a:gd name="T29" fmla="*/ 0 h 33"/>
                <a:gd name="T30" fmla="*/ 35 w 39"/>
                <a:gd name="T31" fmla="*/ 1 h 33"/>
                <a:gd name="T32" fmla="*/ 37 w 39"/>
                <a:gd name="T33" fmla="*/ 1 h 33"/>
                <a:gd name="T34" fmla="*/ 38 w 39"/>
                <a:gd name="T35" fmla="*/ 4 h 33"/>
                <a:gd name="T36" fmla="*/ 39 w 39"/>
                <a:gd name="T37" fmla="*/ 6 h 33"/>
                <a:gd name="T38" fmla="*/ 39 w 39"/>
                <a:gd name="T39" fmla="*/ 26 h 33"/>
                <a:gd name="T40" fmla="*/ 39 w 39"/>
                <a:gd name="T41" fmla="*/ 26 h 33"/>
                <a:gd name="T42" fmla="*/ 39 w 39"/>
                <a:gd name="T43" fmla="*/ 27 h 33"/>
                <a:gd name="T44" fmla="*/ 38 w 39"/>
                <a:gd name="T45" fmla="*/ 28 h 33"/>
                <a:gd name="T46" fmla="*/ 37 w 39"/>
                <a:gd name="T47" fmla="*/ 30 h 33"/>
                <a:gd name="T48" fmla="*/ 35 w 39"/>
                <a:gd name="T49" fmla="*/ 31 h 33"/>
                <a:gd name="T50" fmla="*/ 35 w 39"/>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33">
                  <a:moveTo>
                    <a:pt x="35" y="31"/>
                  </a:moveTo>
                  <a:lnTo>
                    <a:pt x="7" y="33"/>
                  </a:lnTo>
                  <a:lnTo>
                    <a:pt x="7" y="33"/>
                  </a:lnTo>
                  <a:lnTo>
                    <a:pt x="6" y="33"/>
                  </a:lnTo>
                  <a:lnTo>
                    <a:pt x="4" y="31"/>
                  </a:lnTo>
                  <a:lnTo>
                    <a:pt x="3" y="30"/>
                  </a:lnTo>
                  <a:lnTo>
                    <a:pt x="2" y="27"/>
                  </a:lnTo>
                  <a:lnTo>
                    <a:pt x="0" y="8"/>
                  </a:lnTo>
                  <a:lnTo>
                    <a:pt x="0" y="8"/>
                  </a:lnTo>
                  <a:lnTo>
                    <a:pt x="2" y="6"/>
                  </a:lnTo>
                  <a:lnTo>
                    <a:pt x="2" y="4"/>
                  </a:lnTo>
                  <a:lnTo>
                    <a:pt x="4" y="3"/>
                  </a:lnTo>
                  <a:lnTo>
                    <a:pt x="6" y="3"/>
                  </a:lnTo>
                  <a:lnTo>
                    <a:pt x="33" y="0"/>
                  </a:lnTo>
                  <a:lnTo>
                    <a:pt x="33" y="0"/>
                  </a:lnTo>
                  <a:lnTo>
                    <a:pt x="35" y="1"/>
                  </a:lnTo>
                  <a:lnTo>
                    <a:pt x="37" y="1"/>
                  </a:lnTo>
                  <a:lnTo>
                    <a:pt x="38" y="4"/>
                  </a:lnTo>
                  <a:lnTo>
                    <a:pt x="39" y="6"/>
                  </a:lnTo>
                  <a:lnTo>
                    <a:pt x="39" y="26"/>
                  </a:lnTo>
                  <a:lnTo>
                    <a:pt x="39" y="26"/>
                  </a:lnTo>
                  <a:lnTo>
                    <a:pt x="39" y="27"/>
                  </a:lnTo>
                  <a:lnTo>
                    <a:pt x="38" y="28"/>
                  </a:lnTo>
                  <a:lnTo>
                    <a:pt x="37" y="30"/>
                  </a:lnTo>
                  <a:lnTo>
                    <a:pt x="35" y="31"/>
                  </a:lnTo>
                  <a:lnTo>
                    <a:pt x="3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3" name="Freeform 365"/>
            <p:cNvSpPr>
              <a:spLocks/>
            </p:cNvSpPr>
            <p:nvPr/>
          </p:nvSpPr>
          <p:spPr bwMode="auto">
            <a:xfrm>
              <a:off x="5997576" y="2012950"/>
              <a:ext cx="104775" cy="52388"/>
            </a:xfrm>
            <a:custGeom>
              <a:avLst/>
              <a:gdLst>
                <a:gd name="T0" fmla="*/ 61 w 66"/>
                <a:gd name="T1" fmla="*/ 29 h 33"/>
                <a:gd name="T2" fmla="*/ 7 w 66"/>
                <a:gd name="T3" fmla="*/ 33 h 33"/>
                <a:gd name="T4" fmla="*/ 7 w 66"/>
                <a:gd name="T5" fmla="*/ 33 h 33"/>
                <a:gd name="T6" fmla="*/ 4 w 66"/>
                <a:gd name="T7" fmla="*/ 32 h 33"/>
                <a:gd name="T8" fmla="*/ 3 w 66"/>
                <a:gd name="T9" fmla="*/ 32 h 33"/>
                <a:gd name="T10" fmla="*/ 1 w 66"/>
                <a:gd name="T11" fmla="*/ 29 h 33"/>
                <a:gd name="T12" fmla="*/ 1 w 66"/>
                <a:gd name="T13" fmla="*/ 28 h 33"/>
                <a:gd name="T14" fmla="*/ 0 w 66"/>
                <a:gd name="T15" fmla="*/ 8 h 33"/>
                <a:gd name="T16" fmla="*/ 0 w 66"/>
                <a:gd name="T17" fmla="*/ 8 h 33"/>
                <a:gd name="T18" fmla="*/ 0 w 66"/>
                <a:gd name="T19" fmla="*/ 6 h 33"/>
                <a:gd name="T20" fmla="*/ 1 w 66"/>
                <a:gd name="T21" fmla="*/ 4 h 33"/>
                <a:gd name="T22" fmla="*/ 3 w 66"/>
                <a:gd name="T23" fmla="*/ 4 h 33"/>
                <a:gd name="T24" fmla="*/ 5 w 66"/>
                <a:gd name="T25" fmla="*/ 2 h 33"/>
                <a:gd name="T26" fmla="*/ 59 w 66"/>
                <a:gd name="T27" fmla="*/ 0 h 33"/>
                <a:gd name="T28" fmla="*/ 59 w 66"/>
                <a:gd name="T29" fmla="*/ 0 h 33"/>
                <a:gd name="T30" fmla="*/ 61 w 66"/>
                <a:gd name="T31" fmla="*/ 0 h 33"/>
                <a:gd name="T32" fmla="*/ 63 w 66"/>
                <a:gd name="T33" fmla="*/ 1 h 33"/>
                <a:gd name="T34" fmla="*/ 65 w 66"/>
                <a:gd name="T35" fmla="*/ 2 h 33"/>
                <a:gd name="T36" fmla="*/ 65 w 66"/>
                <a:gd name="T37" fmla="*/ 5 h 33"/>
                <a:gd name="T38" fmla="*/ 66 w 66"/>
                <a:gd name="T39" fmla="*/ 24 h 33"/>
                <a:gd name="T40" fmla="*/ 66 w 66"/>
                <a:gd name="T41" fmla="*/ 24 h 33"/>
                <a:gd name="T42" fmla="*/ 66 w 66"/>
                <a:gd name="T43" fmla="*/ 27 h 33"/>
                <a:gd name="T44" fmla="*/ 65 w 66"/>
                <a:gd name="T45" fmla="*/ 28 h 33"/>
                <a:gd name="T46" fmla="*/ 63 w 66"/>
                <a:gd name="T47" fmla="*/ 29 h 33"/>
                <a:gd name="T48" fmla="*/ 61 w 66"/>
                <a:gd name="T49" fmla="*/ 29 h 33"/>
                <a:gd name="T50" fmla="*/ 61 w 66"/>
                <a:gd name="T51" fmla="*/ 2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33">
                  <a:moveTo>
                    <a:pt x="61" y="29"/>
                  </a:moveTo>
                  <a:lnTo>
                    <a:pt x="7" y="33"/>
                  </a:lnTo>
                  <a:lnTo>
                    <a:pt x="7" y="33"/>
                  </a:lnTo>
                  <a:lnTo>
                    <a:pt x="4" y="32"/>
                  </a:lnTo>
                  <a:lnTo>
                    <a:pt x="3" y="32"/>
                  </a:lnTo>
                  <a:lnTo>
                    <a:pt x="1" y="29"/>
                  </a:lnTo>
                  <a:lnTo>
                    <a:pt x="1" y="28"/>
                  </a:lnTo>
                  <a:lnTo>
                    <a:pt x="0" y="8"/>
                  </a:lnTo>
                  <a:lnTo>
                    <a:pt x="0" y="8"/>
                  </a:lnTo>
                  <a:lnTo>
                    <a:pt x="0" y="6"/>
                  </a:lnTo>
                  <a:lnTo>
                    <a:pt x="1" y="4"/>
                  </a:lnTo>
                  <a:lnTo>
                    <a:pt x="3" y="4"/>
                  </a:lnTo>
                  <a:lnTo>
                    <a:pt x="5" y="2"/>
                  </a:lnTo>
                  <a:lnTo>
                    <a:pt x="59" y="0"/>
                  </a:lnTo>
                  <a:lnTo>
                    <a:pt x="59" y="0"/>
                  </a:lnTo>
                  <a:lnTo>
                    <a:pt x="61" y="0"/>
                  </a:lnTo>
                  <a:lnTo>
                    <a:pt x="63" y="1"/>
                  </a:lnTo>
                  <a:lnTo>
                    <a:pt x="65" y="2"/>
                  </a:lnTo>
                  <a:lnTo>
                    <a:pt x="65" y="5"/>
                  </a:lnTo>
                  <a:lnTo>
                    <a:pt x="66" y="24"/>
                  </a:lnTo>
                  <a:lnTo>
                    <a:pt x="66" y="24"/>
                  </a:lnTo>
                  <a:lnTo>
                    <a:pt x="66" y="27"/>
                  </a:lnTo>
                  <a:lnTo>
                    <a:pt x="65" y="28"/>
                  </a:lnTo>
                  <a:lnTo>
                    <a:pt x="63" y="29"/>
                  </a:lnTo>
                  <a:lnTo>
                    <a:pt x="61" y="29"/>
                  </a:lnTo>
                  <a:lnTo>
                    <a:pt x="61"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4" name="Freeform 366"/>
            <p:cNvSpPr>
              <a:spLocks/>
            </p:cNvSpPr>
            <p:nvPr/>
          </p:nvSpPr>
          <p:spPr bwMode="auto">
            <a:xfrm>
              <a:off x="5992813" y="1958975"/>
              <a:ext cx="47625" cy="49213"/>
            </a:xfrm>
            <a:custGeom>
              <a:avLst/>
              <a:gdLst>
                <a:gd name="T0" fmla="*/ 26 w 30"/>
                <a:gd name="T1" fmla="*/ 30 h 31"/>
                <a:gd name="T2" fmla="*/ 7 w 30"/>
                <a:gd name="T3" fmla="*/ 31 h 31"/>
                <a:gd name="T4" fmla="*/ 7 w 30"/>
                <a:gd name="T5" fmla="*/ 31 h 31"/>
                <a:gd name="T6" fmla="*/ 3 w 30"/>
                <a:gd name="T7" fmla="*/ 30 h 31"/>
                <a:gd name="T8" fmla="*/ 2 w 30"/>
                <a:gd name="T9" fmla="*/ 27 h 31"/>
                <a:gd name="T10" fmla="*/ 0 w 30"/>
                <a:gd name="T11" fmla="*/ 7 h 31"/>
                <a:gd name="T12" fmla="*/ 0 w 30"/>
                <a:gd name="T13" fmla="*/ 7 h 31"/>
                <a:gd name="T14" fmla="*/ 2 w 30"/>
                <a:gd name="T15" fmla="*/ 3 h 31"/>
                <a:gd name="T16" fmla="*/ 6 w 30"/>
                <a:gd name="T17" fmla="*/ 1 h 31"/>
                <a:gd name="T18" fmla="*/ 23 w 30"/>
                <a:gd name="T19" fmla="*/ 0 h 31"/>
                <a:gd name="T20" fmla="*/ 23 w 30"/>
                <a:gd name="T21" fmla="*/ 0 h 31"/>
                <a:gd name="T22" fmla="*/ 27 w 30"/>
                <a:gd name="T23" fmla="*/ 1 h 31"/>
                <a:gd name="T24" fmla="*/ 29 w 30"/>
                <a:gd name="T25" fmla="*/ 5 h 31"/>
                <a:gd name="T26" fmla="*/ 30 w 30"/>
                <a:gd name="T27" fmla="*/ 24 h 31"/>
                <a:gd name="T28" fmla="*/ 30 w 30"/>
                <a:gd name="T29" fmla="*/ 24 h 31"/>
                <a:gd name="T30" fmla="*/ 29 w 30"/>
                <a:gd name="T31" fmla="*/ 28 h 31"/>
                <a:gd name="T32" fmla="*/ 26 w 30"/>
                <a:gd name="T33" fmla="*/ 30 h 31"/>
                <a:gd name="T34" fmla="*/ 26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0"/>
                  </a:moveTo>
                  <a:lnTo>
                    <a:pt x="7" y="31"/>
                  </a:lnTo>
                  <a:lnTo>
                    <a:pt x="7" y="31"/>
                  </a:lnTo>
                  <a:lnTo>
                    <a:pt x="3" y="30"/>
                  </a:lnTo>
                  <a:lnTo>
                    <a:pt x="2" y="27"/>
                  </a:lnTo>
                  <a:lnTo>
                    <a:pt x="0" y="7"/>
                  </a:lnTo>
                  <a:lnTo>
                    <a:pt x="0" y="7"/>
                  </a:lnTo>
                  <a:lnTo>
                    <a:pt x="2" y="3"/>
                  </a:lnTo>
                  <a:lnTo>
                    <a:pt x="6" y="1"/>
                  </a:lnTo>
                  <a:lnTo>
                    <a:pt x="23" y="0"/>
                  </a:lnTo>
                  <a:lnTo>
                    <a:pt x="23" y="0"/>
                  </a:lnTo>
                  <a:lnTo>
                    <a:pt x="27" y="1"/>
                  </a:lnTo>
                  <a:lnTo>
                    <a:pt x="29" y="5"/>
                  </a:lnTo>
                  <a:lnTo>
                    <a:pt x="30" y="24"/>
                  </a:lnTo>
                  <a:lnTo>
                    <a:pt x="30" y="24"/>
                  </a:lnTo>
                  <a:lnTo>
                    <a:pt x="29" y="28"/>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5" name="Freeform 367"/>
            <p:cNvSpPr>
              <a:spLocks/>
            </p:cNvSpPr>
            <p:nvPr/>
          </p:nvSpPr>
          <p:spPr bwMode="auto">
            <a:xfrm>
              <a:off x="5991226" y="1903413"/>
              <a:ext cx="47625" cy="49213"/>
            </a:xfrm>
            <a:custGeom>
              <a:avLst/>
              <a:gdLst>
                <a:gd name="T0" fmla="*/ 24 w 30"/>
                <a:gd name="T1" fmla="*/ 30 h 31"/>
                <a:gd name="T2" fmla="*/ 7 w 30"/>
                <a:gd name="T3" fmla="*/ 31 h 31"/>
                <a:gd name="T4" fmla="*/ 7 w 30"/>
                <a:gd name="T5" fmla="*/ 31 h 31"/>
                <a:gd name="T6" fmla="*/ 3 w 30"/>
                <a:gd name="T7" fmla="*/ 30 h 31"/>
                <a:gd name="T8" fmla="*/ 1 w 30"/>
                <a:gd name="T9" fmla="*/ 25 h 31"/>
                <a:gd name="T10" fmla="*/ 0 w 30"/>
                <a:gd name="T11" fmla="*/ 5 h 31"/>
                <a:gd name="T12" fmla="*/ 0 w 30"/>
                <a:gd name="T13" fmla="*/ 5 h 31"/>
                <a:gd name="T14" fmla="*/ 1 w 30"/>
                <a:gd name="T15" fmla="*/ 3 h 31"/>
                <a:gd name="T16" fmla="*/ 4 w 30"/>
                <a:gd name="T17" fmla="*/ 0 h 31"/>
                <a:gd name="T18" fmla="*/ 23 w 30"/>
                <a:gd name="T19" fmla="*/ 0 h 31"/>
                <a:gd name="T20" fmla="*/ 23 w 30"/>
                <a:gd name="T21" fmla="*/ 0 h 31"/>
                <a:gd name="T22" fmla="*/ 26 w 30"/>
                <a:gd name="T23" fmla="*/ 1 h 31"/>
                <a:gd name="T24" fmla="*/ 28 w 30"/>
                <a:gd name="T25" fmla="*/ 4 h 31"/>
                <a:gd name="T26" fmla="*/ 30 w 30"/>
                <a:gd name="T27" fmla="*/ 24 h 31"/>
                <a:gd name="T28" fmla="*/ 30 w 30"/>
                <a:gd name="T29" fmla="*/ 24 h 31"/>
                <a:gd name="T30" fmla="*/ 28 w 30"/>
                <a:gd name="T31" fmla="*/ 28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3" y="30"/>
                  </a:lnTo>
                  <a:lnTo>
                    <a:pt x="1" y="25"/>
                  </a:lnTo>
                  <a:lnTo>
                    <a:pt x="0" y="5"/>
                  </a:lnTo>
                  <a:lnTo>
                    <a:pt x="0" y="5"/>
                  </a:lnTo>
                  <a:lnTo>
                    <a:pt x="1" y="3"/>
                  </a:lnTo>
                  <a:lnTo>
                    <a:pt x="4" y="0"/>
                  </a:lnTo>
                  <a:lnTo>
                    <a:pt x="23" y="0"/>
                  </a:lnTo>
                  <a:lnTo>
                    <a:pt x="23" y="0"/>
                  </a:lnTo>
                  <a:lnTo>
                    <a:pt x="26" y="1"/>
                  </a:lnTo>
                  <a:lnTo>
                    <a:pt x="28" y="4"/>
                  </a:lnTo>
                  <a:lnTo>
                    <a:pt x="30" y="24"/>
                  </a:lnTo>
                  <a:lnTo>
                    <a:pt x="30" y="24"/>
                  </a:lnTo>
                  <a:lnTo>
                    <a:pt x="28" y="28"/>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6" name="Freeform 368"/>
            <p:cNvSpPr>
              <a:spLocks/>
            </p:cNvSpPr>
            <p:nvPr/>
          </p:nvSpPr>
          <p:spPr bwMode="auto">
            <a:xfrm>
              <a:off x="6064251" y="2181225"/>
              <a:ext cx="39688" cy="39688"/>
            </a:xfrm>
            <a:custGeom>
              <a:avLst/>
              <a:gdLst>
                <a:gd name="T0" fmla="*/ 21 w 25"/>
                <a:gd name="T1" fmla="*/ 23 h 25"/>
                <a:gd name="T2" fmla="*/ 5 w 25"/>
                <a:gd name="T3" fmla="*/ 25 h 25"/>
                <a:gd name="T4" fmla="*/ 5 w 25"/>
                <a:gd name="T5" fmla="*/ 25 h 25"/>
                <a:gd name="T6" fmla="*/ 1 w 25"/>
                <a:gd name="T7" fmla="*/ 23 h 25"/>
                <a:gd name="T8" fmla="*/ 0 w 25"/>
                <a:gd name="T9" fmla="*/ 21 h 25"/>
                <a:gd name="T10" fmla="*/ 0 w 25"/>
                <a:gd name="T11" fmla="*/ 6 h 25"/>
                <a:gd name="T12" fmla="*/ 0 w 25"/>
                <a:gd name="T13" fmla="*/ 6 h 25"/>
                <a:gd name="T14" fmla="*/ 0 w 25"/>
                <a:gd name="T15" fmla="*/ 3 h 25"/>
                <a:gd name="T16" fmla="*/ 4 w 25"/>
                <a:gd name="T17" fmla="*/ 2 h 25"/>
                <a:gd name="T18" fmla="*/ 20 w 25"/>
                <a:gd name="T19" fmla="*/ 0 h 25"/>
                <a:gd name="T20" fmla="*/ 20 w 25"/>
                <a:gd name="T21" fmla="*/ 0 h 25"/>
                <a:gd name="T22" fmla="*/ 24 w 25"/>
                <a:gd name="T23" fmla="*/ 2 h 25"/>
                <a:gd name="T24" fmla="*/ 25 w 25"/>
                <a:gd name="T25" fmla="*/ 4 h 25"/>
                <a:gd name="T26" fmla="*/ 25 w 25"/>
                <a:gd name="T27" fmla="*/ 19 h 25"/>
                <a:gd name="T28" fmla="*/ 25 w 25"/>
                <a:gd name="T29" fmla="*/ 19 h 25"/>
                <a:gd name="T30" fmla="*/ 25 w 25"/>
                <a:gd name="T31" fmla="*/ 22 h 25"/>
                <a:gd name="T32" fmla="*/ 21 w 25"/>
                <a:gd name="T33" fmla="*/ 23 h 25"/>
                <a:gd name="T34" fmla="*/ 21 w 25"/>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5">
                  <a:moveTo>
                    <a:pt x="21" y="23"/>
                  </a:moveTo>
                  <a:lnTo>
                    <a:pt x="5" y="25"/>
                  </a:lnTo>
                  <a:lnTo>
                    <a:pt x="5" y="25"/>
                  </a:lnTo>
                  <a:lnTo>
                    <a:pt x="1" y="23"/>
                  </a:lnTo>
                  <a:lnTo>
                    <a:pt x="0" y="21"/>
                  </a:lnTo>
                  <a:lnTo>
                    <a:pt x="0" y="6"/>
                  </a:lnTo>
                  <a:lnTo>
                    <a:pt x="0" y="6"/>
                  </a:lnTo>
                  <a:lnTo>
                    <a:pt x="0" y="3"/>
                  </a:lnTo>
                  <a:lnTo>
                    <a:pt x="4" y="2"/>
                  </a:lnTo>
                  <a:lnTo>
                    <a:pt x="20" y="0"/>
                  </a:lnTo>
                  <a:lnTo>
                    <a:pt x="20" y="0"/>
                  </a:lnTo>
                  <a:lnTo>
                    <a:pt x="24" y="2"/>
                  </a:lnTo>
                  <a:lnTo>
                    <a:pt x="25" y="4"/>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7" name="Freeform 369"/>
            <p:cNvSpPr>
              <a:spLocks/>
            </p:cNvSpPr>
            <p:nvPr/>
          </p:nvSpPr>
          <p:spPr bwMode="auto">
            <a:xfrm>
              <a:off x="6115051" y="2179638"/>
              <a:ext cx="42863" cy="36513"/>
            </a:xfrm>
            <a:custGeom>
              <a:avLst/>
              <a:gdLst>
                <a:gd name="T0" fmla="*/ 23 w 27"/>
                <a:gd name="T1" fmla="*/ 23 h 23"/>
                <a:gd name="T2" fmla="*/ 6 w 27"/>
                <a:gd name="T3" fmla="*/ 23 h 23"/>
                <a:gd name="T4" fmla="*/ 6 w 27"/>
                <a:gd name="T5" fmla="*/ 23 h 23"/>
                <a:gd name="T6" fmla="*/ 3 w 27"/>
                <a:gd name="T7" fmla="*/ 23 h 23"/>
                <a:gd name="T8" fmla="*/ 2 w 27"/>
                <a:gd name="T9" fmla="*/ 20 h 23"/>
                <a:gd name="T10" fmla="*/ 0 w 27"/>
                <a:gd name="T11" fmla="*/ 5 h 23"/>
                <a:gd name="T12" fmla="*/ 0 w 27"/>
                <a:gd name="T13" fmla="*/ 5 h 23"/>
                <a:gd name="T14" fmla="*/ 2 w 27"/>
                <a:gd name="T15" fmla="*/ 1 h 23"/>
                <a:gd name="T16" fmla="*/ 4 w 27"/>
                <a:gd name="T17" fmla="*/ 0 h 23"/>
                <a:gd name="T18" fmla="*/ 22 w 27"/>
                <a:gd name="T19" fmla="*/ 0 h 23"/>
                <a:gd name="T20" fmla="*/ 22 w 27"/>
                <a:gd name="T21" fmla="*/ 0 h 23"/>
                <a:gd name="T22" fmla="*/ 24 w 27"/>
                <a:gd name="T23" fmla="*/ 0 h 23"/>
                <a:gd name="T24" fmla="*/ 26 w 27"/>
                <a:gd name="T25" fmla="*/ 3 h 23"/>
                <a:gd name="T26" fmla="*/ 27 w 27"/>
                <a:gd name="T27" fmla="*/ 18 h 23"/>
                <a:gd name="T28" fmla="*/ 27 w 27"/>
                <a:gd name="T29" fmla="*/ 18 h 23"/>
                <a:gd name="T30" fmla="*/ 26 w 27"/>
                <a:gd name="T31" fmla="*/ 22 h 23"/>
                <a:gd name="T32" fmla="*/ 23 w 27"/>
                <a:gd name="T33" fmla="*/ 23 h 23"/>
                <a:gd name="T34" fmla="*/ 23 w 2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3">
                  <a:moveTo>
                    <a:pt x="23" y="23"/>
                  </a:moveTo>
                  <a:lnTo>
                    <a:pt x="6" y="23"/>
                  </a:lnTo>
                  <a:lnTo>
                    <a:pt x="6" y="23"/>
                  </a:lnTo>
                  <a:lnTo>
                    <a:pt x="3" y="23"/>
                  </a:lnTo>
                  <a:lnTo>
                    <a:pt x="2" y="20"/>
                  </a:lnTo>
                  <a:lnTo>
                    <a:pt x="0" y="5"/>
                  </a:lnTo>
                  <a:lnTo>
                    <a:pt x="0" y="5"/>
                  </a:lnTo>
                  <a:lnTo>
                    <a:pt x="2" y="1"/>
                  </a:lnTo>
                  <a:lnTo>
                    <a:pt x="4" y="0"/>
                  </a:lnTo>
                  <a:lnTo>
                    <a:pt x="22" y="0"/>
                  </a:lnTo>
                  <a:lnTo>
                    <a:pt x="22" y="0"/>
                  </a:lnTo>
                  <a:lnTo>
                    <a:pt x="24" y="0"/>
                  </a:lnTo>
                  <a:lnTo>
                    <a:pt x="26" y="3"/>
                  </a:lnTo>
                  <a:lnTo>
                    <a:pt x="27" y="18"/>
                  </a:lnTo>
                  <a:lnTo>
                    <a:pt x="27" y="18"/>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8" name="Freeform 370"/>
            <p:cNvSpPr>
              <a:spLocks/>
            </p:cNvSpPr>
            <p:nvPr/>
          </p:nvSpPr>
          <p:spPr bwMode="auto">
            <a:xfrm>
              <a:off x="6169026" y="2174875"/>
              <a:ext cx="42863" cy="39688"/>
            </a:xfrm>
            <a:custGeom>
              <a:avLst/>
              <a:gdLst>
                <a:gd name="T0" fmla="*/ 23 w 27"/>
                <a:gd name="T1" fmla="*/ 23 h 25"/>
                <a:gd name="T2" fmla="*/ 5 w 27"/>
                <a:gd name="T3" fmla="*/ 25 h 25"/>
                <a:gd name="T4" fmla="*/ 5 w 27"/>
                <a:gd name="T5" fmla="*/ 25 h 25"/>
                <a:gd name="T6" fmla="*/ 3 w 27"/>
                <a:gd name="T7" fmla="*/ 23 h 25"/>
                <a:gd name="T8" fmla="*/ 1 w 27"/>
                <a:gd name="T9" fmla="*/ 21 h 25"/>
                <a:gd name="T10" fmla="*/ 0 w 27"/>
                <a:gd name="T11" fmla="*/ 6 h 25"/>
                <a:gd name="T12" fmla="*/ 0 w 27"/>
                <a:gd name="T13" fmla="*/ 6 h 25"/>
                <a:gd name="T14" fmla="*/ 1 w 27"/>
                <a:gd name="T15" fmla="*/ 3 h 25"/>
                <a:gd name="T16" fmla="*/ 4 w 27"/>
                <a:gd name="T17" fmla="*/ 2 h 25"/>
                <a:gd name="T18" fmla="*/ 22 w 27"/>
                <a:gd name="T19" fmla="*/ 0 h 25"/>
                <a:gd name="T20" fmla="*/ 22 w 27"/>
                <a:gd name="T21" fmla="*/ 0 h 25"/>
                <a:gd name="T22" fmla="*/ 24 w 27"/>
                <a:gd name="T23" fmla="*/ 2 h 25"/>
                <a:gd name="T24" fmla="*/ 26 w 27"/>
                <a:gd name="T25" fmla="*/ 4 h 25"/>
                <a:gd name="T26" fmla="*/ 27 w 27"/>
                <a:gd name="T27" fmla="*/ 19 h 25"/>
                <a:gd name="T28" fmla="*/ 27 w 27"/>
                <a:gd name="T29" fmla="*/ 19 h 25"/>
                <a:gd name="T30" fmla="*/ 26 w 27"/>
                <a:gd name="T31" fmla="*/ 22 h 25"/>
                <a:gd name="T32" fmla="*/ 23 w 27"/>
                <a:gd name="T33" fmla="*/ 23 h 25"/>
                <a:gd name="T34" fmla="*/ 23 w 27"/>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23" y="23"/>
                  </a:moveTo>
                  <a:lnTo>
                    <a:pt x="5" y="25"/>
                  </a:lnTo>
                  <a:lnTo>
                    <a:pt x="5" y="25"/>
                  </a:lnTo>
                  <a:lnTo>
                    <a:pt x="3" y="23"/>
                  </a:lnTo>
                  <a:lnTo>
                    <a:pt x="1" y="21"/>
                  </a:lnTo>
                  <a:lnTo>
                    <a:pt x="0" y="6"/>
                  </a:lnTo>
                  <a:lnTo>
                    <a:pt x="0" y="6"/>
                  </a:lnTo>
                  <a:lnTo>
                    <a:pt x="1" y="3"/>
                  </a:lnTo>
                  <a:lnTo>
                    <a:pt x="4" y="2"/>
                  </a:lnTo>
                  <a:lnTo>
                    <a:pt x="22" y="0"/>
                  </a:lnTo>
                  <a:lnTo>
                    <a:pt x="22" y="0"/>
                  </a:lnTo>
                  <a:lnTo>
                    <a:pt x="24" y="2"/>
                  </a:lnTo>
                  <a:lnTo>
                    <a:pt x="26" y="4"/>
                  </a:lnTo>
                  <a:lnTo>
                    <a:pt x="27" y="19"/>
                  </a:lnTo>
                  <a:lnTo>
                    <a:pt x="27" y="19"/>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19" name="Freeform 371"/>
            <p:cNvSpPr>
              <a:spLocks/>
            </p:cNvSpPr>
            <p:nvPr/>
          </p:nvSpPr>
          <p:spPr bwMode="auto">
            <a:xfrm>
              <a:off x="6223001" y="2173288"/>
              <a:ext cx="39688" cy="38100"/>
            </a:xfrm>
            <a:custGeom>
              <a:avLst/>
              <a:gdLst>
                <a:gd name="T0" fmla="*/ 21 w 25"/>
                <a:gd name="T1" fmla="*/ 23 h 24"/>
                <a:gd name="T2" fmla="*/ 5 w 25"/>
                <a:gd name="T3" fmla="*/ 24 h 24"/>
                <a:gd name="T4" fmla="*/ 5 w 25"/>
                <a:gd name="T5" fmla="*/ 24 h 24"/>
                <a:gd name="T6" fmla="*/ 1 w 25"/>
                <a:gd name="T7" fmla="*/ 23 h 24"/>
                <a:gd name="T8" fmla="*/ 0 w 25"/>
                <a:gd name="T9" fmla="*/ 20 h 24"/>
                <a:gd name="T10" fmla="*/ 0 w 25"/>
                <a:gd name="T11" fmla="*/ 5 h 24"/>
                <a:gd name="T12" fmla="*/ 0 w 25"/>
                <a:gd name="T13" fmla="*/ 5 h 24"/>
                <a:gd name="T14" fmla="*/ 0 w 25"/>
                <a:gd name="T15" fmla="*/ 1 h 24"/>
                <a:gd name="T16" fmla="*/ 4 w 25"/>
                <a:gd name="T17" fmla="*/ 0 h 24"/>
                <a:gd name="T18" fmla="*/ 20 w 25"/>
                <a:gd name="T19" fmla="*/ 0 h 24"/>
                <a:gd name="T20" fmla="*/ 20 w 25"/>
                <a:gd name="T21" fmla="*/ 0 h 24"/>
                <a:gd name="T22" fmla="*/ 24 w 25"/>
                <a:gd name="T23" fmla="*/ 0 h 24"/>
                <a:gd name="T24" fmla="*/ 25 w 25"/>
                <a:gd name="T25" fmla="*/ 3 h 24"/>
                <a:gd name="T26" fmla="*/ 25 w 25"/>
                <a:gd name="T27" fmla="*/ 19 h 24"/>
                <a:gd name="T28" fmla="*/ 25 w 25"/>
                <a:gd name="T29" fmla="*/ 19 h 24"/>
                <a:gd name="T30" fmla="*/ 25 w 25"/>
                <a:gd name="T31" fmla="*/ 22 h 24"/>
                <a:gd name="T32" fmla="*/ 21 w 25"/>
                <a:gd name="T33" fmla="*/ 23 h 24"/>
                <a:gd name="T34" fmla="*/ 21 w 25"/>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1" y="23"/>
                  </a:moveTo>
                  <a:lnTo>
                    <a:pt x="5" y="24"/>
                  </a:lnTo>
                  <a:lnTo>
                    <a:pt x="5" y="24"/>
                  </a:lnTo>
                  <a:lnTo>
                    <a:pt x="1" y="23"/>
                  </a:lnTo>
                  <a:lnTo>
                    <a:pt x="0" y="20"/>
                  </a:lnTo>
                  <a:lnTo>
                    <a:pt x="0" y="5"/>
                  </a:lnTo>
                  <a:lnTo>
                    <a:pt x="0" y="5"/>
                  </a:lnTo>
                  <a:lnTo>
                    <a:pt x="0" y="1"/>
                  </a:lnTo>
                  <a:lnTo>
                    <a:pt x="4" y="0"/>
                  </a:lnTo>
                  <a:lnTo>
                    <a:pt x="20" y="0"/>
                  </a:lnTo>
                  <a:lnTo>
                    <a:pt x="20" y="0"/>
                  </a:lnTo>
                  <a:lnTo>
                    <a:pt x="24" y="0"/>
                  </a:lnTo>
                  <a:lnTo>
                    <a:pt x="25" y="3"/>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0" name="Freeform 372"/>
            <p:cNvSpPr>
              <a:spLocks/>
            </p:cNvSpPr>
            <p:nvPr/>
          </p:nvSpPr>
          <p:spPr bwMode="auto">
            <a:xfrm>
              <a:off x="6273801" y="2168525"/>
              <a:ext cx="42863" cy="39688"/>
            </a:xfrm>
            <a:custGeom>
              <a:avLst/>
              <a:gdLst>
                <a:gd name="T0" fmla="*/ 23 w 27"/>
                <a:gd name="T1" fmla="*/ 23 h 25"/>
                <a:gd name="T2" fmla="*/ 5 w 27"/>
                <a:gd name="T3" fmla="*/ 25 h 25"/>
                <a:gd name="T4" fmla="*/ 5 w 27"/>
                <a:gd name="T5" fmla="*/ 25 h 25"/>
                <a:gd name="T6" fmla="*/ 3 w 27"/>
                <a:gd name="T7" fmla="*/ 23 h 25"/>
                <a:gd name="T8" fmla="*/ 1 w 27"/>
                <a:gd name="T9" fmla="*/ 20 h 25"/>
                <a:gd name="T10" fmla="*/ 0 w 27"/>
                <a:gd name="T11" fmla="*/ 6 h 25"/>
                <a:gd name="T12" fmla="*/ 0 w 27"/>
                <a:gd name="T13" fmla="*/ 6 h 25"/>
                <a:gd name="T14" fmla="*/ 1 w 27"/>
                <a:gd name="T15" fmla="*/ 3 h 25"/>
                <a:gd name="T16" fmla="*/ 4 w 27"/>
                <a:gd name="T17" fmla="*/ 2 h 25"/>
                <a:gd name="T18" fmla="*/ 22 w 27"/>
                <a:gd name="T19" fmla="*/ 0 h 25"/>
                <a:gd name="T20" fmla="*/ 22 w 27"/>
                <a:gd name="T21" fmla="*/ 0 h 25"/>
                <a:gd name="T22" fmla="*/ 24 w 27"/>
                <a:gd name="T23" fmla="*/ 2 h 25"/>
                <a:gd name="T24" fmla="*/ 26 w 27"/>
                <a:gd name="T25" fmla="*/ 4 h 25"/>
                <a:gd name="T26" fmla="*/ 27 w 27"/>
                <a:gd name="T27" fmla="*/ 19 h 25"/>
                <a:gd name="T28" fmla="*/ 27 w 27"/>
                <a:gd name="T29" fmla="*/ 19 h 25"/>
                <a:gd name="T30" fmla="*/ 26 w 27"/>
                <a:gd name="T31" fmla="*/ 22 h 25"/>
                <a:gd name="T32" fmla="*/ 23 w 27"/>
                <a:gd name="T33" fmla="*/ 23 h 25"/>
                <a:gd name="T34" fmla="*/ 23 w 27"/>
                <a:gd name="T35"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23" y="23"/>
                  </a:moveTo>
                  <a:lnTo>
                    <a:pt x="5" y="25"/>
                  </a:lnTo>
                  <a:lnTo>
                    <a:pt x="5" y="25"/>
                  </a:lnTo>
                  <a:lnTo>
                    <a:pt x="3" y="23"/>
                  </a:lnTo>
                  <a:lnTo>
                    <a:pt x="1" y="20"/>
                  </a:lnTo>
                  <a:lnTo>
                    <a:pt x="0" y="6"/>
                  </a:lnTo>
                  <a:lnTo>
                    <a:pt x="0" y="6"/>
                  </a:lnTo>
                  <a:lnTo>
                    <a:pt x="1" y="3"/>
                  </a:lnTo>
                  <a:lnTo>
                    <a:pt x="4" y="2"/>
                  </a:lnTo>
                  <a:lnTo>
                    <a:pt x="22" y="0"/>
                  </a:lnTo>
                  <a:lnTo>
                    <a:pt x="22" y="0"/>
                  </a:lnTo>
                  <a:lnTo>
                    <a:pt x="24" y="2"/>
                  </a:lnTo>
                  <a:lnTo>
                    <a:pt x="26" y="4"/>
                  </a:lnTo>
                  <a:lnTo>
                    <a:pt x="27" y="19"/>
                  </a:lnTo>
                  <a:lnTo>
                    <a:pt x="27" y="19"/>
                  </a:lnTo>
                  <a:lnTo>
                    <a:pt x="26"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1" name="Freeform 373"/>
            <p:cNvSpPr>
              <a:spLocks/>
            </p:cNvSpPr>
            <p:nvPr/>
          </p:nvSpPr>
          <p:spPr bwMode="auto">
            <a:xfrm>
              <a:off x="6327776" y="2166938"/>
              <a:ext cx="42863" cy="38100"/>
            </a:xfrm>
            <a:custGeom>
              <a:avLst/>
              <a:gdLst>
                <a:gd name="T0" fmla="*/ 23 w 27"/>
                <a:gd name="T1" fmla="*/ 23 h 24"/>
                <a:gd name="T2" fmla="*/ 5 w 27"/>
                <a:gd name="T3" fmla="*/ 24 h 24"/>
                <a:gd name="T4" fmla="*/ 5 w 27"/>
                <a:gd name="T5" fmla="*/ 24 h 24"/>
                <a:gd name="T6" fmla="*/ 3 w 27"/>
                <a:gd name="T7" fmla="*/ 23 h 24"/>
                <a:gd name="T8" fmla="*/ 1 w 27"/>
                <a:gd name="T9" fmla="*/ 20 h 24"/>
                <a:gd name="T10" fmla="*/ 0 w 27"/>
                <a:gd name="T11" fmla="*/ 5 h 24"/>
                <a:gd name="T12" fmla="*/ 0 w 27"/>
                <a:gd name="T13" fmla="*/ 5 h 24"/>
                <a:gd name="T14" fmla="*/ 1 w 27"/>
                <a:gd name="T15" fmla="*/ 1 h 24"/>
                <a:gd name="T16" fmla="*/ 4 w 27"/>
                <a:gd name="T17" fmla="*/ 0 h 24"/>
                <a:gd name="T18" fmla="*/ 21 w 27"/>
                <a:gd name="T19" fmla="*/ 0 h 24"/>
                <a:gd name="T20" fmla="*/ 21 w 27"/>
                <a:gd name="T21" fmla="*/ 0 h 24"/>
                <a:gd name="T22" fmla="*/ 24 w 27"/>
                <a:gd name="T23" fmla="*/ 0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3" y="23"/>
                  </a:lnTo>
                  <a:lnTo>
                    <a:pt x="1" y="20"/>
                  </a:lnTo>
                  <a:lnTo>
                    <a:pt x="0" y="5"/>
                  </a:lnTo>
                  <a:lnTo>
                    <a:pt x="0" y="5"/>
                  </a:lnTo>
                  <a:lnTo>
                    <a:pt x="1" y="1"/>
                  </a:lnTo>
                  <a:lnTo>
                    <a:pt x="4" y="0"/>
                  </a:lnTo>
                  <a:lnTo>
                    <a:pt x="21" y="0"/>
                  </a:lnTo>
                  <a:lnTo>
                    <a:pt x="21" y="0"/>
                  </a:lnTo>
                  <a:lnTo>
                    <a:pt x="24" y="0"/>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2" name="Freeform 374"/>
            <p:cNvSpPr>
              <a:spLocks/>
            </p:cNvSpPr>
            <p:nvPr/>
          </p:nvSpPr>
          <p:spPr bwMode="auto">
            <a:xfrm>
              <a:off x="6381751" y="2162175"/>
              <a:ext cx="39688" cy="38100"/>
            </a:xfrm>
            <a:custGeom>
              <a:avLst/>
              <a:gdLst>
                <a:gd name="T0" fmla="*/ 21 w 25"/>
                <a:gd name="T1" fmla="*/ 23 h 24"/>
                <a:gd name="T2" fmla="*/ 5 w 25"/>
                <a:gd name="T3" fmla="*/ 24 h 24"/>
                <a:gd name="T4" fmla="*/ 5 w 25"/>
                <a:gd name="T5" fmla="*/ 24 h 24"/>
                <a:gd name="T6" fmla="*/ 1 w 25"/>
                <a:gd name="T7" fmla="*/ 23 h 24"/>
                <a:gd name="T8" fmla="*/ 0 w 25"/>
                <a:gd name="T9" fmla="*/ 20 h 24"/>
                <a:gd name="T10" fmla="*/ 0 w 25"/>
                <a:gd name="T11" fmla="*/ 6 h 24"/>
                <a:gd name="T12" fmla="*/ 0 w 25"/>
                <a:gd name="T13" fmla="*/ 6 h 24"/>
                <a:gd name="T14" fmla="*/ 0 w 25"/>
                <a:gd name="T15" fmla="*/ 3 h 24"/>
                <a:gd name="T16" fmla="*/ 4 w 25"/>
                <a:gd name="T17" fmla="*/ 2 h 24"/>
                <a:gd name="T18" fmla="*/ 20 w 25"/>
                <a:gd name="T19" fmla="*/ 0 h 24"/>
                <a:gd name="T20" fmla="*/ 20 w 25"/>
                <a:gd name="T21" fmla="*/ 0 h 24"/>
                <a:gd name="T22" fmla="*/ 24 w 25"/>
                <a:gd name="T23" fmla="*/ 2 h 24"/>
                <a:gd name="T24" fmla="*/ 25 w 25"/>
                <a:gd name="T25" fmla="*/ 4 h 24"/>
                <a:gd name="T26" fmla="*/ 25 w 25"/>
                <a:gd name="T27" fmla="*/ 19 h 24"/>
                <a:gd name="T28" fmla="*/ 25 w 25"/>
                <a:gd name="T29" fmla="*/ 19 h 24"/>
                <a:gd name="T30" fmla="*/ 25 w 25"/>
                <a:gd name="T31" fmla="*/ 22 h 24"/>
                <a:gd name="T32" fmla="*/ 21 w 25"/>
                <a:gd name="T33" fmla="*/ 23 h 24"/>
                <a:gd name="T34" fmla="*/ 21 w 25"/>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24">
                  <a:moveTo>
                    <a:pt x="21" y="23"/>
                  </a:moveTo>
                  <a:lnTo>
                    <a:pt x="5" y="24"/>
                  </a:lnTo>
                  <a:lnTo>
                    <a:pt x="5" y="24"/>
                  </a:lnTo>
                  <a:lnTo>
                    <a:pt x="1" y="23"/>
                  </a:lnTo>
                  <a:lnTo>
                    <a:pt x="0" y="20"/>
                  </a:lnTo>
                  <a:lnTo>
                    <a:pt x="0" y="6"/>
                  </a:lnTo>
                  <a:lnTo>
                    <a:pt x="0" y="6"/>
                  </a:lnTo>
                  <a:lnTo>
                    <a:pt x="0" y="3"/>
                  </a:lnTo>
                  <a:lnTo>
                    <a:pt x="4" y="2"/>
                  </a:lnTo>
                  <a:lnTo>
                    <a:pt x="20" y="0"/>
                  </a:lnTo>
                  <a:lnTo>
                    <a:pt x="20" y="0"/>
                  </a:lnTo>
                  <a:lnTo>
                    <a:pt x="24" y="2"/>
                  </a:lnTo>
                  <a:lnTo>
                    <a:pt x="25" y="4"/>
                  </a:lnTo>
                  <a:lnTo>
                    <a:pt x="25" y="19"/>
                  </a:lnTo>
                  <a:lnTo>
                    <a:pt x="25" y="19"/>
                  </a:lnTo>
                  <a:lnTo>
                    <a:pt x="25" y="22"/>
                  </a:lnTo>
                  <a:lnTo>
                    <a:pt x="21" y="23"/>
                  </a:lnTo>
                  <a:lnTo>
                    <a:pt x="21"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3" name="Freeform 375"/>
            <p:cNvSpPr>
              <a:spLocks/>
            </p:cNvSpPr>
            <p:nvPr/>
          </p:nvSpPr>
          <p:spPr bwMode="auto">
            <a:xfrm>
              <a:off x="6432551" y="2160588"/>
              <a:ext cx="42863" cy="38100"/>
            </a:xfrm>
            <a:custGeom>
              <a:avLst/>
              <a:gdLst>
                <a:gd name="T0" fmla="*/ 23 w 27"/>
                <a:gd name="T1" fmla="*/ 23 h 24"/>
                <a:gd name="T2" fmla="*/ 5 w 27"/>
                <a:gd name="T3" fmla="*/ 24 h 24"/>
                <a:gd name="T4" fmla="*/ 5 w 27"/>
                <a:gd name="T5" fmla="*/ 24 h 24"/>
                <a:gd name="T6" fmla="*/ 3 w 27"/>
                <a:gd name="T7" fmla="*/ 23 h 24"/>
                <a:gd name="T8" fmla="*/ 1 w 27"/>
                <a:gd name="T9" fmla="*/ 20 h 24"/>
                <a:gd name="T10" fmla="*/ 0 w 27"/>
                <a:gd name="T11" fmla="*/ 5 h 24"/>
                <a:gd name="T12" fmla="*/ 0 w 27"/>
                <a:gd name="T13" fmla="*/ 5 h 24"/>
                <a:gd name="T14" fmla="*/ 1 w 27"/>
                <a:gd name="T15" fmla="*/ 3 h 24"/>
                <a:gd name="T16" fmla="*/ 4 w 27"/>
                <a:gd name="T17" fmla="*/ 1 h 24"/>
                <a:gd name="T18" fmla="*/ 22 w 27"/>
                <a:gd name="T19" fmla="*/ 0 h 24"/>
                <a:gd name="T20" fmla="*/ 22 w 27"/>
                <a:gd name="T21" fmla="*/ 0 h 24"/>
                <a:gd name="T22" fmla="*/ 24 w 27"/>
                <a:gd name="T23" fmla="*/ 1 h 24"/>
                <a:gd name="T24" fmla="*/ 26 w 27"/>
                <a:gd name="T25" fmla="*/ 4 h 24"/>
                <a:gd name="T26" fmla="*/ 27 w 27"/>
                <a:gd name="T27" fmla="*/ 19 h 24"/>
                <a:gd name="T28" fmla="*/ 27 w 27"/>
                <a:gd name="T29" fmla="*/ 19 h 24"/>
                <a:gd name="T30" fmla="*/ 26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3" y="23"/>
                  </a:lnTo>
                  <a:lnTo>
                    <a:pt x="1" y="20"/>
                  </a:lnTo>
                  <a:lnTo>
                    <a:pt x="0" y="5"/>
                  </a:lnTo>
                  <a:lnTo>
                    <a:pt x="0" y="5"/>
                  </a:lnTo>
                  <a:lnTo>
                    <a:pt x="1" y="3"/>
                  </a:lnTo>
                  <a:lnTo>
                    <a:pt x="4" y="1"/>
                  </a:lnTo>
                  <a:lnTo>
                    <a:pt x="22" y="0"/>
                  </a:lnTo>
                  <a:lnTo>
                    <a:pt x="22" y="0"/>
                  </a:lnTo>
                  <a:lnTo>
                    <a:pt x="24" y="1"/>
                  </a:lnTo>
                  <a:lnTo>
                    <a:pt x="26" y="4"/>
                  </a:lnTo>
                  <a:lnTo>
                    <a:pt x="27" y="19"/>
                  </a:lnTo>
                  <a:lnTo>
                    <a:pt x="27" y="19"/>
                  </a:lnTo>
                  <a:lnTo>
                    <a:pt x="26"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4" name="Freeform 376"/>
            <p:cNvSpPr>
              <a:spLocks/>
            </p:cNvSpPr>
            <p:nvPr/>
          </p:nvSpPr>
          <p:spPr bwMode="auto">
            <a:xfrm>
              <a:off x="6486526" y="2155825"/>
              <a:ext cx="42863" cy="3810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6 h 24"/>
                <a:gd name="T12" fmla="*/ 0 w 27"/>
                <a:gd name="T13" fmla="*/ 6 h 24"/>
                <a:gd name="T14" fmla="*/ 1 w 27"/>
                <a:gd name="T15" fmla="*/ 3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2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6"/>
                  </a:lnTo>
                  <a:lnTo>
                    <a:pt x="0" y="6"/>
                  </a:lnTo>
                  <a:lnTo>
                    <a:pt x="1" y="3"/>
                  </a:lnTo>
                  <a:lnTo>
                    <a:pt x="4" y="1"/>
                  </a:lnTo>
                  <a:lnTo>
                    <a:pt x="21" y="0"/>
                  </a:lnTo>
                  <a:lnTo>
                    <a:pt x="21" y="0"/>
                  </a:lnTo>
                  <a:lnTo>
                    <a:pt x="24" y="1"/>
                  </a:lnTo>
                  <a:lnTo>
                    <a:pt x="25" y="4"/>
                  </a:lnTo>
                  <a:lnTo>
                    <a:pt x="27" y="19"/>
                  </a:lnTo>
                  <a:lnTo>
                    <a:pt x="27" y="19"/>
                  </a:lnTo>
                  <a:lnTo>
                    <a:pt x="25" y="22"/>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5" name="Freeform 377"/>
            <p:cNvSpPr>
              <a:spLocks/>
            </p:cNvSpPr>
            <p:nvPr/>
          </p:nvSpPr>
          <p:spPr bwMode="auto">
            <a:xfrm>
              <a:off x="6538913" y="2154238"/>
              <a:ext cx="41275" cy="38100"/>
            </a:xfrm>
            <a:custGeom>
              <a:avLst/>
              <a:gdLst>
                <a:gd name="T0" fmla="*/ 22 w 26"/>
                <a:gd name="T1" fmla="*/ 23 h 24"/>
                <a:gd name="T2" fmla="*/ 6 w 26"/>
                <a:gd name="T3" fmla="*/ 24 h 24"/>
                <a:gd name="T4" fmla="*/ 6 w 26"/>
                <a:gd name="T5" fmla="*/ 24 h 24"/>
                <a:gd name="T6" fmla="*/ 2 w 26"/>
                <a:gd name="T7" fmla="*/ 23 h 24"/>
                <a:gd name="T8" fmla="*/ 0 w 26"/>
                <a:gd name="T9" fmla="*/ 20 h 24"/>
                <a:gd name="T10" fmla="*/ 0 w 26"/>
                <a:gd name="T11" fmla="*/ 5 h 24"/>
                <a:gd name="T12" fmla="*/ 0 w 26"/>
                <a:gd name="T13" fmla="*/ 5 h 24"/>
                <a:gd name="T14" fmla="*/ 0 w 26"/>
                <a:gd name="T15" fmla="*/ 2 h 24"/>
                <a:gd name="T16" fmla="*/ 5 w 26"/>
                <a:gd name="T17" fmla="*/ 1 h 24"/>
                <a:gd name="T18" fmla="*/ 21 w 26"/>
                <a:gd name="T19" fmla="*/ 0 h 24"/>
                <a:gd name="T20" fmla="*/ 21 w 26"/>
                <a:gd name="T21" fmla="*/ 0 h 24"/>
                <a:gd name="T22" fmla="*/ 25 w 26"/>
                <a:gd name="T23" fmla="*/ 1 h 24"/>
                <a:gd name="T24" fmla="*/ 26 w 26"/>
                <a:gd name="T25" fmla="*/ 4 h 24"/>
                <a:gd name="T26" fmla="*/ 26 w 26"/>
                <a:gd name="T27" fmla="*/ 19 h 24"/>
                <a:gd name="T28" fmla="*/ 26 w 26"/>
                <a:gd name="T29" fmla="*/ 19 h 24"/>
                <a:gd name="T30" fmla="*/ 26 w 26"/>
                <a:gd name="T31" fmla="*/ 21 h 24"/>
                <a:gd name="T32" fmla="*/ 22 w 26"/>
                <a:gd name="T33" fmla="*/ 23 h 24"/>
                <a:gd name="T34" fmla="*/ 22 w 26"/>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4">
                  <a:moveTo>
                    <a:pt x="22" y="23"/>
                  </a:moveTo>
                  <a:lnTo>
                    <a:pt x="6" y="24"/>
                  </a:lnTo>
                  <a:lnTo>
                    <a:pt x="6" y="24"/>
                  </a:lnTo>
                  <a:lnTo>
                    <a:pt x="2" y="23"/>
                  </a:lnTo>
                  <a:lnTo>
                    <a:pt x="0" y="20"/>
                  </a:lnTo>
                  <a:lnTo>
                    <a:pt x="0" y="5"/>
                  </a:lnTo>
                  <a:lnTo>
                    <a:pt x="0" y="5"/>
                  </a:lnTo>
                  <a:lnTo>
                    <a:pt x="0" y="2"/>
                  </a:lnTo>
                  <a:lnTo>
                    <a:pt x="5" y="1"/>
                  </a:lnTo>
                  <a:lnTo>
                    <a:pt x="21" y="0"/>
                  </a:lnTo>
                  <a:lnTo>
                    <a:pt x="21" y="0"/>
                  </a:lnTo>
                  <a:lnTo>
                    <a:pt x="25" y="1"/>
                  </a:lnTo>
                  <a:lnTo>
                    <a:pt x="26" y="4"/>
                  </a:lnTo>
                  <a:lnTo>
                    <a:pt x="26" y="19"/>
                  </a:lnTo>
                  <a:lnTo>
                    <a:pt x="26" y="19"/>
                  </a:lnTo>
                  <a:lnTo>
                    <a:pt x="26" y="21"/>
                  </a:lnTo>
                  <a:lnTo>
                    <a:pt x="22" y="23"/>
                  </a:lnTo>
                  <a:lnTo>
                    <a:pt x="22"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6" name="Freeform 378"/>
            <p:cNvSpPr>
              <a:spLocks/>
            </p:cNvSpPr>
            <p:nvPr/>
          </p:nvSpPr>
          <p:spPr bwMode="auto">
            <a:xfrm>
              <a:off x="6591301" y="2149475"/>
              <a:ext cx="42863" cy="38100"/>
            </a:xfrm>
            <a:custGeom>
              <a:avLst/>
              <a:gdLst>
                <a:gd name="T0" fmla="*/ 23 w 27"/>
                <a:gd name="T1" fmla="*/ 24 h 24"/>
                <a:gd name="T2" fmla="*/ 5 w 27"/>
                <a:gd name="T3" fmla="*/ 24 h 24"/>
                <a:gd name="T4" fmla="*/ 5 w 27"/>
                <a:gd name="T5" fmla="*/ 24 h 24"/>
                <a:gd name="T6" fmla="*/ 3 w 27"/>
                <a:gd name="T7" fmla="*/ 24 h 24"/>
                <a:gd name="T8" fmla="*/ 1 w 27"/>
                <a:gd name="T9" fmla="*/ 20 h 24"/>
                <a:gd name="T10" fmla="*/ 0 w 27"/>
                <a:gd name="T11" fmla="*/ 5 h 24"/>
                <a:gd name="T12" fmla="*/ 0 w 27"/>
                <a:gd name="T13" fmla="*/ 5 h 24"/>
                <a:gd name="T14" fmla="*/ 1 w 27"/>
                <a:gd name="T15" fmla="*/ 3 h 24"/>
                <a:gd name="T16" fmla="*/ 4 w 27"/>
                <a:gd name="T17" fmla="*/ 1 h 24"/>
                <a:gd name="T18" fmla="*/ 21 w 27"/>
                <a:gd name="T19" fmla="*/ 0 h 24"/>
                <a:gd name="T20" fmla="*/ 21 w 27"/>
                <a:gd name="T21" fmla="*/ 0 h 24"/>
                <a:gd name="T22" fmla="*/ 24 w 27"/>
                <a:gd name="T23" fmla="*/ 1 h 24"/>
                <a:gd name="T24" fmla="*/ 26 w 27"/>
                <a:gd name="T25" fmla="*/ 4 h 24"/>
                <a:gd name="T26" fmla="*/ 27 w 27"/>
                <a:gd name="T27" fmla="*/ 19 h 24"/>
                <a:gd name="T28" fmla="*/ 27 w 27"/>
                <a:gd name="T29" fmla="*/ 19 h 24"/>
                <a:gd name="T30" fmla="*/ 26 w 27"/>
                <a:gd name="T31" fmla="*/ 23 h 24"/>
                <a:gd name="T32" fmla="*/ 23 w 27"/>
                <a:gd name="T33" fmla="*/ 24 h 24"/>
                <a:gd name="T34" fmla="*/ 23 w 27"/>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4"/>
                  </a:moveTo>
                  <a:lnTo>
                    <a:pt x="5" y="24"/>
                  </a:lnTo>
                  <a:lnTo>
                    <a:pt x="5" y="24"/>
                  </a:lnTo>
                  <a:lnTo>
                    <a:pt x="3" y="24"/>
                  </a:lnTo>
                  <a:lnTo>
                    <a:pt x="1" y="20"/>
                  </a:lnTo>
                  <a:lnTo>
                    <a:pt x="0" y="5"/>
                  </a:lnTo>
                  <a:lnTo>
                    <a:pt x="0" y="5"/>
                  </a:lnTo>
                  <a:lnTo>
                    <a:pt x="1" y="3"/>
                  </a:lnTo>
                  <a:lnTo>
                    <a:pt x="4" y="1"/>
                  </a:lnTo>
                  <a:lnTo>
                    <a:pt x="21" y="0"/>
                  </a:lnTo>
                  <a:lnTo>
                    <a:pt x="21" y="0"/>
                  </a:lnTo>
                  <a:lnTo>
                    <a:pt x="24" y="1"/>
                  </a:lnTo>
                  <a:lnTo>
                    <a:pt x="26" y="4"/>
                  </a:lnTo>
                  <a:lnTo>
                    <a:pt x="27" y="19"/>
                  </a:lnTo>
                  <a:lnTo>
                    <a:pt x="27" y="19"/>
                  </a:lnTo>
                  <a:lnTo>
                    <a:pt x="26" y="23"/>
                  </a:lnTo>
                  <a:lnTo>
                    <a:pt x="23" y="24"/>
                  </a:lnTo>
                  <a:lnTo>
                    <a:pt x="23"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7" name="Freeform 379"/>
            <p:cNvSpPr>
              <a:spLocks/>
            </p:cNvSpPr>
            <p:nvPr/>
          </p:nvSpPr>
          <p:spPr bwMode="auto">
            <a:xfrm>
              <a:off x="6645276" y="2147888"/>
              <a:ext cx="42863" cy="3810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5 h 24"/>
                <a:gd name="T12" fmla="*/ 0 w 27"/>
                <a:gd name="T13" fmla="*/ 5 h 24"/>
                <a:gd name="T14" fmla="*/ 1 w 27"/>
                <a:gd name="T15" fmla="*/ 2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5"/>
                  </a:lnTo>
                  <a:lnTo>
                    <a:pt x="0" y="5"/>
                  </a:lnTo>
                  <a:lnTo>
                    <a:pt x="1" y="2"/>
                  </a:lnTo>
                  <a:lnTo>
                    <a:pt x="4" y="1"/>
                  </a:lnTo>
                  <a:lnTo>
                    <a:pt x="21" y="0"/>
                  </a:lnTo>
                  <a:lnTo>
                    <a:pt x="21" y="0"/>
                  </a:lnTo>
                  <a:lnTo>
                    <a:pt x="24" y="1"/>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8" name="Freeform 380"/>
            <p:cNvSpPr>
              <a:spLocks/>
            </p:cNvSpPr>
            <p:nvPr/>
          </p:nvSpPr>
          <p:spPr bwMode="auto">
            <a:xfrm>
              <a:off x="6697663" y="2143125"/>
              <a:ext cx="41275" cy="38100"/>
            </a:xfrm>
            <a:custGeom>
              <a:avLst/>
              <a:gdLst>
                <a:gd name="T0" fmla="*/ 22 w 26"/>
                <a:gd name="T1" fmla="*/ 24 h 24"/>
                <a:gd name="T2" fmla="*/ 6 w 26"/>
                <a:gd name="T3" fmla="*/ 24 h 24"/>
                <a:gd name="T4" fmla="*/ 6 w 26"/>
                <a:gd name="T5" fmla="*/ 24 h 24"/>
                <a:gd name="T6" fmla="*/ 2 w 26"/>
                <a:gd name="T7" fmla="*/ 24 h 24"/>
                <a:gd name="T8" fmla="*/ 0 w 26"/>
                <a:gd name="T9" fmla="*/ 22 h 24"/>
                <a:gd name="T10" fmla="*/ 0 w 26"/>
                <a:gd name="T11" fmla="*/ 5 h 24"/>
                <a:gd name="T12" fmla="*/ 0 w 26"/>
                <a:gd name="T13" fmla="*/ 5 h 24"/>
                <a:gd name="T14" fmla="*/ 0 w 26"/>
                <a:gd name="T15" fmla="*/ 3 h 24"/>
                <a:gd name="T16" fmla="*/ 4 w 26"/>
                <a:gd name="T17" fmla="*/ 1 h 24"/>
                <a:gd name="T18" fmla="*/ 21 w 26"/>
                <a:gd name="T19" fmla="*/ 0 h 24"/>
                <a:gd name="T20" fmla="*/ 21 w 26"/>
                <a:gd name="T21" fmla="*/ 0 h 24"/>
                <a:gd name="T22" fmla="*/ 25 w 26"/>
                <a:gd name="T23" fmla="*/ 1 h 24"/>
                <a:gd name="T24" fmla="*/ 26 w 26"/>
                <a:gd name="T25" fmla="*/ 4 h 24"/>
                <a:gd name="T26" fmla="*/ 26 w 26"/>
                <a:gd name="T27" fmla="*/ 19 h 24"/>
                <a:gd name="T28" fmla="*/ 26 w 26"/>
                <a:gd name="T29" fmla="*/ 19 h 24"/>
                <a:gd name="T30" fmla="*/ 26 w 26"/>
                <a:gd name="T31" fmla="*/ 23 h 24"/>
                <a:gd name="T32" fmla="*/ 22 w 26"/>
                <a:gd name="T33" fmla="*/ 24 h 24"/>
                <a:gd name="T34" fmla="*/ 22 w 26"/>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4">
                  <a:moveTo>
                    <a:pt x="22" y="24"/>
                  </a:moveTo>
                  <a:lnTo>
                    <a:pt x="6" y="24"/>
                  </a:lnTo>
                  <a:lnTo>
                    <a:pt x="6" y="24"/>
                  </a:lnTo>
                  <a:lnTo>
                    <a:pt x="2" y="24"/>
                  </a:lnTo>
                  <a:lnTo>
                    <a:pt x="0" y="22"/>
                  </a:lnTo>
                  <a:lnTo>
                    <a:pt x="0" y="5"/>
                  </a:lnTo>
                  <a:lnTo>
                    <a:pt x="0" y="5"/>
                  </a:lnTo>
                  <a:lnTo>
                    <a:pt x="0" y="3"/>
                  </a:lnTo>
                  <a:lnTo>
                    <a:pt x="4" y="1"/>
                  </a:lnTo>
                  <a:lnTo>
                    <a:pt x="21" y="0"/>
                  </a:lnTo>
                  <a:lnTo>
                    <a:pt x="21" y="0"/>
                  </a:lnTo>
                  <a:lnTo>
                    <a:pt x="25" y="1"/>
                  </a:lnTo>
                  <a:lnTo>
                    <a:pt x="26" y="4"/>
                  </a:lnTo>
                  <a:lnTo>
                    <a:pt x="26" y="19"/>
                  </a:lnTo>
                  <a:lnTo>
                    <a:pt x="26" y="19"/>
                  </a:lnTo>
                  <a:lnTo>
                    <a:pt x="26" y="23"/>
                  </a:lnTo>
                  <a:lnTo>
                    <a:pt x="22" y="24"/>
                  </a:lnTo>
                  <a:lnTo>
                    <a:pt x="22"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9" name="Freeform 381"/>
            <p:cNvSpPr>
              <a:spLocks/>
            </p:cNvSpPr>
            <p:nvPr/>
          </p:nvSpPr>
          <p:spPr bwMode="auto">
            <a:xfrm>
              <a:off x="6750051" y="2141538"/>
              <a:ext cx="42863" cy="38100"/>
            </a:xfrm>
            <a:custGeom>
              <a:avLst/>
              <a:gdLst>
                <a:gd name="T0" fmla="*/ 23 w 27"/>
                <a:gd name="T1" fmla="*/ 23 h 24"/>
                <a:gd name="T2" fmla="*/ 5 w 27"/>
                <a:gd name="T3" fmla="*/ 24 h 24"/>
                <a:gd name="T4" fmla="*/ 5 w 27"/>
                <a:gd name="T5" fmla="*/ 24 h 24"/>
                <a:gd name="T6" fmla="*/ 2 w 27"/>
                <a:gd name="T7" fmla="*/ 23 h 24"/>
                <a:gd name="T8" fmla="*/ 1 w 27"/>
                <a:gd name="T9" fmla="*/ 20 h 24"/>
                <a:gd name="T10" fmla="*/ 0 w 27"/>
                <a:gd name="T11" fmla="*/ 5 h 24"/>
                <a:gd name="T12" fmla="*/ 0 w 27"/>
                <a:gd name="T13" fmla="*/ 5 h 24"/>
                <a:gd name="T14" fmla="*/ 1 w 27"/>
                <a:gd name="T15" fmla="*/ 2 h 24"/>
                <a:gd name="T16" fmla="*/ 4 w 27"/>
                <a:gd name="T17" fmla="*/ 1 h 24"/>
                <a:gd name="T18" fmla="*/ 21 w 27"/>
                <a:gd name="T19" fmla="*/ 0 h 24"/>
                <a:gd name="T20" fmla="*/ 21 w 27"/>
                <a:gd name="T21" fmla="*/ 0 h 24"/>
                <a:gd name="T22" fmla="*/ 24 w 27"/>
                <a:gd name="T23" fmla="*/ 1 h 24"/>
                <a:gd name="T24" fmla="*/ 25 w 27"/>
                <a:gd name="T25" fmla="*/ 4 h 24"/>
                <a:gd name="T26" fmla="*/ 27 w 27"/>
                <a:gd name="T27" fmla="*/ 19 h 24"/>
                <a:gd name="T28" fmla="*/ 27 w 27"/>
                <a:gd name="T29" fmla="*/ 19 h 24"/>
                <a:gd name="T30" fmla="*/ 25 w 27"/>
                <a:gd name="T31" fmla="*/ 21 h 24"/>
                <a:gd name="T32" fmla="*/ 23 w 27"/>
                <a:gd name="T33" fmla="*/ 23 h 24"/>
                <a:gd name="T34" fmla="*/ 23 w 27"/>
                <a:gd name="T3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4">
                  <a:moveTo>
                    <a:pt x="23" y="23"/>
                  </a:moveTo>
                  <a:lnTo>
                    <a:pt x="5" y="24"/>
                  </a:lnTo>
                  <a:lnTo>
                    <a:pt x="5" y="24"/>
                  </a:lnTo>
                  <a:lnTo>
                    <a:pt x="2" y="23"/>
                  </a:lnTo>
                  <a:lnTo>
                    <a:pt x="1" y="20"/>
                  </a:lnTo>
                  <a:lnTo>
                    <a:pt x="0" y="5"/>
                  </a:lnTo>
                  <a:lnTo>
                    <a:pt x="0" y="5"/>
                  </a:lnTo>
                  <a:lnTo>
                    <a:pt x="1" y="2"/>
                  </a:lnTo>
                  <a:lnTo>
                    <a:pt x="4" y="1"/>
                  </a:lnTo>
                  <a:lnTo>
                    <a:pt x="21" y="0"/>
                  </a:lnTo>
                  <a:lnTo>
                    <a:pt x="21" y="0"/>
                  </a:lnTo>
                  <a:lnTo>
                    <a:pt x="24" y="1"/>
                  </a:lnTo>
                  <a:lnTo>
                    <a:pt x="25" y="4"/>
                  </a:lnTo>
                  <a:lnTo>
                    <a:pt x="27" y="19"/>
                  </a:lnTo>
                  <a:lnTo>
                    <a:pt x="27" y="19"/>
                  </a:lnTo>
                  <a:lnTo>
                    <a:pt x="25" y="21"/>
                  </a:lnTo>
                  <a:lnTo>
                    <a:pt x="23" y="23"/>
                  </a:lnTo>
                  <a:lnTo>
                    <a:pt x="23" y="23"/>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0" name="Freeform 382"/>
            <p:cNvSpPr>
              <a:spLocks/>
            </p:cNvSpPr>
            <p:nvPr/>
          </p:nvSpPr>
          <p:spPr bwMode="auto">
            <a:xfrm>
              <a:off x="6805613" y="2136775"/>
              <a:ext cx="47625" cy="38100"/>
            </a:xfrm>
            <a:custGeom>
              <a:avLst/>
              <a:gdLst>
                <a:gd name="T0" fmla="*/ 26 w 30"/>
                <a:gd name="T1" fmla="*/ 24 h 24"/>
                <a:gd name="T2" fmla="*/ 5 w 30"/>
                <a:gd name="T3" fmla="*/ 24 h 24"/>
                <a:gd name="T4" fmla="*/ 5 w 30"/>
                <a:gd name="T5" fmla="*/ 24 h 24"/>
                <a:gd name="T6" fmla="*/ 3 w 30"/>
                <a:gd name="T7" fmla="*/ 24 h 24"/>
                <a:gd name="T8" fmla="*/ 1 w 30"/>
                <a:gd name="T9" fmla="*/ 22 h 24"/>
                <a:gd name="T10" fmla="*/ 0 w 30"/>
                <a:gd name="T11" fmla="*/ 7 h 24"/>
                <a:gd name="T12" fmla="*/ 0 w 30"/>
                <a:gd name="T13" fmla="*/ 7 h 24"/>
                <a:gd name="T14" fmla="*/ 1 w 30"/>
                <a:gd name="T15" fmla="*/ 3 h 24"/>
                <a:gd name="T16" fmla="*/ 4 w 30"/>
                <a:gd name="T17" fmla="*/ 1 h 24"/>
                <a:gd name="T18" fmla="*/ 24 w 30"/>
                <a:gd name="T19" fmla="*/ 0 h 24"/>
                <a:gd name="T20" fmla="*/ 24 w 30"/>
                <a:gd name="T21" fmla="*/ 0 h 24"/>
                <a:gd name="T22" fmla="*/ 27 w 30"/>
                <a:gd name="T23" fmla="*/ 1 h 24"/>
                <a:gd name="T24" fmla="*/ 28 w 30"/>
                <a:gd name="T25" fmla="*/ 4 h 24"/>
                <a:gd name="T26" fmla="*/ 30 w 30"/>
                <a:gd name="T27" fmla="*/ 19 h 24"/>
                <a:gd name="T28" fmla="*/ 30 w 30"/>
                <a:gd name="T29" fmla="*/ 19 h 24"/>
                <a:gd name="T30" fmla="*/ 28 w 30"/>
                <a:gd name="T31" fmla="*/ 23 h 24"/>
                <a:gd name="T32" fmla="*/ 26 w 30"/>
                <a:gd name="T33" fmla="*/ 24 h 24"/>
                <a:gd name="T34" fmla="*/ 26 w 30"/>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24">
                  <a:moveTo>
                    <a:pt x="26" y="24"/>
                  </a:moveTo>
                  <a:lnTo>
                    <a:pt x="5" y="24"/>
                  </a:lnTo>
                  <a:lnTo>
                    <a:pt x="5" y="24"/>
                  </a:lnTo>
                  <a:lnTo>
                    <a:pt x="3" y="24"/>
                  </a:lnTo>
                  <a:lnTo>
                    <a:pt x="1" y="22"/>
                  </a:lnTo>
                  <a:lnTo>
                    <a:pt x="0" y="7"/>
                  </a:lnTo>
                  <a:lnTo>
                    <a:pt x="0" y="7"/>
                  </a:lnTo>
                  <a:lnTo>
                    <a:pt x="1" y="3"/>
                  </a:lnTo>
                  <a:lnTo>
                    <a:pt x="4" y="1"/>
                  </a:lnTo>
                  <a:lnTo>
                    <a:pt x="24" y="0"/>
                  </a:lnTo>
                  <a:lnTo>
                    <a:pt x="24" y="0"/>
                  </a:lnTo>
                  <a:lnTo>
                    <a:pt x="27" y="1"/>
                  </a:lnTo>
                  <a:lnTo>
                    <a:pt x="28" y="4"/>
                  </a:lnTo>
                  <a:lnTo>
                    <a:pt x="30" y="19"/>
                  </a:lnTo>
                  <a:lnTo>
                    <a:pt x="30" y="19"/>
                  </a:lnTo>
                  <a:lnTo>
                    <a:pt x="28" y="23"/>
                  </a:lnTo>
                  <a:lnTo>
                    <a:pt x="26" y="24"/>
                  </a:lnTo>
                  <a:lnTo>
                    <a:pt x="26" y="2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1" name="Freeform 383"/>
            <p:cNvSpPr>
              <a:spLocks/>
            </p:cNvSpPr>
            <p:nvPr/>
          </p:nvSpPr>
          <p:spPr bwMode="auto">
            <a:xfrm>
              <a:off x="6113463" y="2122488"/>
              <a:ext cx="44450" cy="49213"/>
            </a:xfrm>
            <a:custGeom>
              <a:avLst/>
              <a:gdLst>
                <a:gd name="T0" fmla="*/ 24 w 28"/>
                <a:gd name="T1" fmla="*/ 31 h 31"/>
                <a:gd name="T2" fmla="*/ 7 w 28"/>
                <a:gd name="T3" fmla="*/ 31 h 31"/>
                <a:gd name="T4" fmla="*/ 7 w 28"/>
                <a:gd name="T5" fmla="*/ 31 h 31"/>
                <a:gd name="T6" fmla="*/ 3 w 28"/>
                <a:gd name="T7" fmla="*/ 29 h 31"/>
                <a:gd name="T8" fmla="*/ 1 w 28"/>
                <a:gd name="T9" fmla="*/ 27 h 31"/>
                <a:gd name="T10" fmla="*/ 0 w 28"/>
                <a:gd name="T11" fmla="*/ 6 h 31"/>
                <a:gd name="T12" fmla="*/ 0 w 28"/>
                <a:gd name="T13" fmla="*/ 6 h 31"/>
                <a:gd name="T14" fmla="*/ 1 w 28"/>
                <a:gd name="T15" fmla="*/ 2 h 31"/>
                <a:gd name="T16" fmla="*/ 4 w 28"/>
                <a:gd name="T17" fmla="*/ 1 h 31"/>
                <a:gd name="T18" fmla="*/ 23 w 28"/>
                <a:gd name="T19" fmla="*/ 0 h 31"/>
                <a:gd name="T20" fmla="*/ 23 w 28"/>
                <a:gd name="T21" fmla="*/ 0 h 31"/>
                <a:gd name="T22" fmla="*/ 25 w 28"/>
                <a:gd name="T23" fmla="*/ 1 h 31"/>
                <a:gd name="T24" fmla="*/ 27 w 28"/>
                <a:gd name="T25" fmla="*/ 5 h 31"/>
                <a:gd name="T26" fmla="*/ 28 w 28"/>
                <a:gd name="T27" fmla="*/ 25 h 31"/>
                <a:gd name="T28" fmla="*/ 28 w 28"/>
                <a:gd name="T29" fmla="*/ 25 h 31"/>
                <a:gd name="T30" fmla="*/ 27 w 28"/>
                <a:gd name="T31" fmla="*/ 28 h 31"/>
                <a:gd name="T32" fmla="*/ 24 w 28"/>
                <a:gd name="T33" fmla="*/ 31 h 31"/>
                <a:gd name="T34" fmla="*/ 24 w 28"/>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31"/>
                  </a:moveTo>
                  <a:lnTo>
                    <a:pt x="7" y="31"/>
                  </a:lnTo>
                  <a:lnTo>
                    <a:pt x="7" y="31"/>
                  </a:lnTo>
                  <a:lnTo>
                    <a:pt x="3" y="29"/>
                  </a:lnTo>
                  <a:lnTo>
                    <a:pt x="1" y="27"/>
                  </a:lnTo>
                  <a:lnTo>
                    <a:pt x="0" y="6"/>
                  </a:lnTo>
                  <a:lnTo>
                    <a:pt x="0" y="6"/>
                  </a:lnTo>
                  <a:lnTo>
                    <a:pt x="1" y="2"/>
                  </a:lnTo>
                  <a:lnTo>
                    <a:pt x="4" y="1"/>
                  </a:lnTo>
                  <a:lnTo>
                    <a:pt x="23" y="0"/>
                  </a:lnTo>
                  <a:lnTo>
                    <a:pt x="23" y="0"/>
                  </a:lnTo>
                  <a:lnTo>
                    <a:pt x="25" y="1"/>
                  </a:lnTo>
                  <a:lnTo>
                    <a:pt x="27" y="5"/>
                  </a:lnTo>
                  <a:lnTo>
                    <a:pt x="28" y="25"/>
                  </a:lnTo>
                  <a:lnTo>
                    <a:pt x="28" y="25"/>
                  </a:lnTo>
                  <a:lnTo>
                    <a:pt x="27"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2" name="Freeform 384"/>
            <p:cNvSpPr>
              <a:spLocks/>
            </p:cNvSpPr>
            <p:nvPr/>
          </p:nvSpPr>
          <p:spPr bwMode="auto">
            <a:xfrm>
              <a:off x="6170613" y="2119313"/>
              <a:ext cx="46038" cy="49213"/>
            </a:xfrm>
            <a:custGeom>
              <a:avLst/>
              <a:gdLst>
                <a:gd name="T0" fmla="*/ 25 w 29"/>
                <a:gd name="T1" fmla="*/ 30 h 31"/>
                <a:gd name="T2" fmla="*/ 6 w 29"/>
                <a:gd name="T3" fmla="*/ 31 h 31"/>
                <a:gd name="T4" fmla="*/ 6 w 29"/>
                <a:gd name="T5" fmla="*/ 31 h 31"/>
                <a:gd name="T6" fmla="*/ 3 w 29"/>
                <a:gd name="T7" fmla="*/ 30 h 31"/>
                <a:gd name="T8" fmla="*/ 0 w 29"/>
                <a:gd name="T9" fmla="*/ 26 h 31"/>
                <a:gd name="T10" fmla="*/ 0 w 29"/>
                <a:gd name="T11" fmla="*/ 6 h 31"/>
                <a:gd name="T12" fmla="*/ 0 w 29"/>
                <a:gd name="T13" fmla="*/ 6 h 31"/>
                <a:gd name="T14" fmla="*/ 2 w 29"/>
                <a:gd name="T15" fmla="*/ 3 h 31"/>
                <a:gd name="T16" fmla="*/ 4 w 29"/>
                <a:gd name="T17" fmla="*/ 0 h 31"/>
                <a:gd name="T18" fmla="*/ 22 w 29"/>
                <a:gd name="T19" fmla="*/ 0 h 31"/>
                <a:gd name="T20" fmla="*/ 22 w 29"/>
                <a:gd name="T21" fmla="*/ 0 h 31"/>
                <a:gd name="T22" fmla="*/ 26 w 29"/>
                <a:gd name="T23" fmla="*/ 0 h 31"/>
                <a:gd name="T24" fmla="*/ 27 w 29"/>
                <a:gd name="T25" fmla="*/ 4 h 31"/>
                <a:gd name="T26" fmla="*/ 29 w 29"/>
                <a:gd name="T27" fmla="*/ 24 h 31"/>
                <a:gd name="T28" fmla="*/ 29 w 29"/>
                <a:gd name="T29" fmla="*/ 24 h 31"/>
                <a:gd name="T30" fmla="*/ 27 w 29"/>
                <a:gd name="T31" fmla="*/ 29 h 31"/>
                <a:gd name="T32" fmla="*/ 25 w 29"/>
                <a:gd name="T33" fmla="*/ 30 h 31"/>
                <a:gd name="T34" fmla="*/ 25 w 29"/>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5" y="30"/>
                  </a:moveTo>
                  <a:lnTo>
                    <a:pt x="6" y="31"/>
                  </a:lnTo>
                  <a:lnTo>
                    <a:pt x="6" y="31"/>
                  </a:lnTo>
                  <a:lnTo>
                    <a:pt x="3" y="30"/>
                  </a:lnTo>
                  <a:lnTo>
                    <a:pt x="0" y="26"/>
                  </a:lnTo>
                  <a:lnTo>
                    <a:pt x="0" y="6"/>
                  </a:lnTo>
                  <a:lnTo>
                    <a:pt x="0" y="6"/>
                  </a:lnTo>
                  <a:lnTo>
                    <a:pt x="2" y="3"/>
                  </a:lnTo>
                  <a:lnTo>
                    <a:pt x="4" y="0"/>
                  </a:lnTo>
                  <a:lnTo>
                    <a:pt x="22" y="0"/>
                  </a:lnTo>
                  <a:lnTo>
                    <a:pt x="22" y="0"/>
                  </a:lnTo>
                  <a:lnTo>
                    <a:pt x="26" y="0"/>
                  </a:lnTo>
                  <a:lnTo>
                    <a:pt x="27" y="4"/>
                  </a:lnTo>
                  <a:lnTo>
                    <a:pt x="29" y="24"/>
                  </a:lnTo>
                  <a:lnTo>
                    <a:pt x="29" y="24"/>
                  </a:lnTo>
                  <a:lnTo>
                    <a:pt x="27"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3" name="Freeform 385"/>
            <p:cNvSpPr>
              <a:spLocks/>
            </p:cNvSpPr>
            <p:nvPr/>
          </p:nvSpPr>
          <p:spPr bwMode="auto">
            <a:xfrm>
              <a:off x="6226176" y="2114550"/>
              <a:ext cx="47625" cy="50800"/>
            </a:xfrm>
            <a:custGeom>
              <a:avLst/>
              <a:gdLst>
                <a:gd name="T0" fmla="*/ 25 w 30"/>
                <a:gd name="T1" fmla="*/ 30 h 32"/>
                <a:gd name="T2" fmla="*/ 7 w 30"/>
                <a:gd name="T3" fmla="*/ 32 h 32"/>
                <a:gd name="T4" fmla="*/ 7 w 30"/>
                <a:gd name="T5" fmla="*/ 32 h 32"/>
                <a:gd name="T6" fmla="*/ 3 w 30"/>
                <a:gd name="T7" fmla="*/ 30 h 32"/>
                <a:gd name="T8" fmla="*/ 2 w 30"/>
                <a:gd name="T9" fmla="*/ 27 h 32"/>
                <a:gd name="T10" fmla="*/ 0 w 30"/>
                <a:gd name="T11" fmla="*/ 7 h 32"/>
                <a:gd name="T12" fmla="*/ 0 w 30"/>
                <a:gd name="T13" fmla="*/ 7 h 32"/>
                <a:gd name="T14" fmla="*/ 2 w 30"/>
                <a:gd name="T15" fmla="*/ 3 h 32"/>
                <a:gd name="T16" fmla="*/ 6 w 30"/>
                <a:gd name="T17" fmla="*/ 2 h 32"/>
                <a:gd name="T18" fmla="*/ 23 w 30"/>
                <a:gd name="T19" fmla="*/ 0 h 32"/>
                <a:gd name="T20" fmla="*/ 23 w 30"/>
                <a:gd name="T21" fmla="*/ 0 h 32"/>
                <a:gd name="T22" fmla="*/ 27 w 30"/>
                <a:gd name="T23" fmla="*/ 2 h 32"/>
                <a:gd name="T24" fmla="*/ 29 w 30"/>
                <a:gd name="T25" fmla="*/ 5 h 32"/>
                <a:gd name="T26" fmla="*/ 30 w 30"/>
                <a:gd name="T27" fmla="*/ 25 h 32"/>
                <a:gd name="T28" fmla="*/ 30 w 30"/>
                <a:gd name="T29" fmla="*/ 25 h 32"/>
                <a:gd name="T30" fmla="*/ 29 w 30"/>
                <a:gd name="T31" fmla="*/ 29 h 32"/>
                <a:gd name="T32" fmla="*/ 25 w 30"/>
                <a:gd name="T33" fmla="*/ 30 h 32"/>
                <a:gd name="T34" fmla="*/ 25 w 30"/>
                <a:gd name="T35"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5" y="30"/>
                  </a:moveTo>
                  <a:lnTo>
                    <a:pt x="7" y="32"/>
                  </a:lnTo>
                  <a:lnTo>
                    <a:pt x="7" y="32"/>
                  </a:lnTo>
                  <a:lnTo>
                    <a:pt x="3" y="30"/>
                  </a:lnTo>
                  <a:lnTo>
                    <a:pt x="2" y="27"/>
                  </a:lnTo>
                  <a:lnTo>
                    <a:pt x="0" y="7"/>
                  </a:lnTo>
                  <a:lnTo>
                    <a:pt x="0" y="7"/>
                  </a:lnTo>
                  <a:lnTo>
                    <a:pt x="2" y="3"/>
                  </a:lnTo>
                  <a:lnTo>
                    <a:pt x="6" y="2"/>
                  </a:lnTo>
                  <a:lnTo>
                    <a:pt x="23" y="0"/>
                  </a:lnTo>
                  <a:lnTo>
                    <a:pt x="23" y="0"/>
                  </a:lnTo>
                  <a:lnTo>
                    <a:pt x="27" y="2"/>
                  </a:lnTo>
                  <a:lnTo>
                    <a:pt x="29" y="5"/>
                  </a:lnTo>
                  <a:lnTo>
                    <a:pt x="30" y="25"/>
                  </a:lnTo>
                  <a:lnTo>
                    <a:pt x="30" y="25"/>
                  </a:lnTo>
                  <a:lnTo>
                    <a:pt x="29"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4" name="Freeform 386"/>
            <p:cNvSpPr>
              <a:spLocks/>
            </p:cNvSpPr>
            <p:nvPr/>
          </p:nvSpPr>
          <p:spPr bwMode="auto">
            <a:xfrm>
              <a:off x="6284913" y="2111375"/>
              <a:ext cx="47625" cy="50800"/>
            </a:xfrm>
            <a:custGeom>
              <a:avLst/>
              <a:gdLst>
                <a:gd name="T0" fmla="*/ 24 w 30"/>
                <a:gd name="T1" fmla="*/ 31 h 32"/>
                <a:gd name="T2" fmla="*/ 7 w 30"/>
                <a:gd name="T3" fmla="*/ 32 h 32"/>
                <a:gd name="T4" fmla="*/ 7 w 30"/>
                <a:gd name="T5" fmla="*/ 32 h 32"/>
                <a:gd name="T6" fmla="*/ 3 w 30"/>
                <a:gd name="T7" fmla="*/ 31 h 32"/>
                <a:gd name="T8" fmla="*/ 1 w 30"/>
                <a:gd name="T9" fmla="*/ 27 h 32"/>
                <a:gd name="T10" fmla="*/ 0 w 30"/>
                <a:gd name="T11" fmla="*/ 7 h 32"/>
                <a:gd name="T12" fmla="*/ 0 w 30"/>
                <a:gd name="T13" fmla="*/ 7 h 32"/>
                <a:gd name="T14" fmla="*/ 1 w 30"/>
                <a:gd name="T15" fmla="*/ 2 h 32"/>
                <a:gd name="T16" fmla="*/ 5 w 30"/>
                <a:gd name="T17" fmla="*/ 1 h 32"/>
                <a:gd name="T18" fmla="*/ 23 w 30"/>
                <a:gd name="T19" fmla="*/ 0 h 32"/>
                <a:gd name="T20" fmla="*/ 23 w 30"/>
                <a:gd name="T21" fmla="*/ 0 h 32"/>
                <a:gd name="T22" fmla="*/ 25 w 30"/>
                <a:gd name="T23" fmla="*/ 1 h 32"/>
                <a:gd name="T24" fmla="*/ 28 w 30"/>
                <a:gd name="T25" fmla="*/ 5 h 32"/>
                <a:gd name="T26" fmla="*/ 30 w 30"/>
                <a:gd name="T27" fmla="*/ 25 h 32"/>
                <a:gd name="T28" fmla="*/ 30 w 30"/>
                <a:gd name="T29" fmla="*/ 25 h 32"/>
                <a:gd name="T30" fmla="*/ 28 w 30"/>
                <a:gd name="T31" fmla="*/ 29 h 32"/>
                <a:gd name="T32" fmla="*/ 24 w 30"/>
                <a:gd name="T33" fmla="*/ 31 h 32"/>
                <a:gd name="T34" fmla="*/ 24 w 30"/>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4" y="31"/>
                  </a:moveTo>
                  <a:lnTo>
                    <a:pt x="7" y="32"/>
                  </a:lnTo>
                  <a:lnTo>
                    <a:pt x="7" y="32"/>
                  </a:lnTo>
                  <a:lnTo>
                    <a:pt x="3" y="31"/>
                  </a:lnTo>
                  <a:lnTo>
                    <a:pt x="1" y="27"/>
                  </a:lnTo>
                  <a:lnTo>
                    <a:pt x="0" y="7"/>
                  </a:lnTo>
                  <a:lnTo>
                    <a:pt x="0" y="7"/>
                  </a:lnTo>
                  <a:lnTo>
                    <a:pt x="1" y="2"/>
                  </a:lnTo>
                  <a:lnTo>
                    <a:pt x="5" y="1"/>
                  </a:lnTo>
                  <a:lnTo>
                    <a:pt x="23" y="0"/>
                  </a:lnTo>
                  <a:lnTo>
                    <a:pt x="23" y="0"/>
                  </a:lnTo>
                  <a:lnTo>
                    <a:pt x="25" y="1"/>
                  </a:lnTo>
                  <a:lnTo>
                    <a:pt x="28" y="5"/>
                  </a:lnTo>
                  <a:lnTo>
                    <a:pt x="30" y="25"/>
                  </a:lnTo>
                  <a:lnTo>
                    <a:pt x="30" y="25"/>
                  </a:lnTo>
                  <a:lnTo>
                    <a:pt x="28" y="29"/>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5" name="Freeform 387"/>
            <p:cNvSpPr>
              <a:spLocks/>
            </p:cNvSpPr>
            <p:nvPr/>
          </p:nvSpPr>
          <p:spPr bwMode="auto">
            <a:xfrm>
              <a:off x="6342063" y="2108200"/>
              <a:ext cx="46038" cy="49213"/>
            </a:xfrm>
            <a:custGeom>
              <a:avLst/>
              <a:gdLst>
                <a:gd name="T0" fmla="*/ 25 w 29"/>
                <a:gd name="T1" fmla="*/ 30 h 31"/>
                <a:gd name="T2" fmla="*/ 7 w 29"/>
                <a:gd name="T3" fmla="*/ 31 h 31"/>
                <a:gd name="T4" fmla="*/ 7 w 29"/>
                <a:gd name="T5" fmla="*/ 31 h 31"/>
                <a:gd name="T6" fmla="*/ 3 w 29"/>
                <a:gd name="T7" fmla="*/ 30 h 31"/>
                <a:gd name="T8" fmla="*/ 2 w 29"/>
                <a:gd name="T9" fmla="*/ 27 h 31"/>
                <a:gd name="T10" fmla="*/ 0 w 29"/>
                <a:gd name="T11" fmla="*/ 6 h 31"/>
                <a:gd name="T12" fmla="*/ 0 w 29"/>
                <a:gd name="T13" fmla="*/ 6 h 31"/>
                <a:gd name="T14" fmla="*/ 2 w 29"/>
                <a:gd name="T15" fmla="*/ 3 h 31"/>
                <a:gd name="T16" fmla="*/ 4 w 29"/>
                <a:gd name="T17" fmla="*/ 2 h 31"/>
                <a:gd name="T18" fmla="*/ 23 w 29"/>
                <a:gd name="T19" fmla="*/ 0 h 31"/>
                <a:gd name="T20" fmla="*/ 23 w 29"/>
                <a:gd name="T21" fmla="*/ 0 h 31"/>
                <a:gd name="T22" fmla="*/ 26 w 29"/>
                <a:gd name="T23" fmla="*/ 2 h 31"/>
                <a:gd name="T24" fmla="*/ 27 w 29"/>
                <a:gd name="T25" fmla="*/ 4 h 31"/>
                <a:gd name="T26" fmla="*/ 29 w 29"/>
                <a:gd name="T27" fmla="*/ 25 h 31"/>
                <a:gd name="T28" fmla="*/ 29 w 29"/>
                <a:gd name="T29" fmla="*/ 25 h 31"/>
                <a:gd name="T30" fmla="*/ 27 w 29"/>
                <a:gd name="T31" fmla="*/ 29 h 31"/>
                <a:gd name="T32" fmla="*/ 25 w 29"/>
                <a:gd name="T33" fmla="*/ 30 h 31"/>
                <a:gd name="T34" fmla="*/ 25 w 29"/>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5" y="30"/>
                  </a:moveTo>
                  <a:lnTo>
                    <a:pt x="7" y="31"/>
                  </a:lnTo>
                  <a:lnTo>
                    <a:pt x="7" y="31"/>
                  </a:lnTo>
                  <a:lnTo>
                    <a:pt x="3" y="30"/>
                  </a:lnTo>
                  <a:lnTo>
                    <a:pt x="2" y="27"/>
                  </a:lnTo>
                  <a:lnTo>
                    <a:pt x="0" y="6"/>
                  </a:lnTo>
                  <a:lnTo>
                    <a:pt x="0" y="6"/>
                  </a:lnTo>
                  <a:lnTo>
                    <a:pt x="2" y="3"/>
                  </a:lnTo>
                  <a:lnTo>
                    <a:pt x="4" y="2"/>
                  </a:lnTo>
                  <a:lnTo>
                    <a:pt x="23" y="0"/>
                  </a:lnTo>
                  <a:lnTo>
                    <a:pt x="23" y="0"/>
                  </a:lnTo>
                  <a:lnTo>
                    <a:pt x="26" y="2"/>
                  </a:lnTo>
                  <a:lnTo>
                    <a:pt x="27" y="4"/>
                  </a:lnTo>
                  <a:lnTo>
                    <a:pt x="29" y="25"/>
                  </a:lnTo>
                  <a:lnTo>
                    <a:pt x="29" y="25"/>
                  </a:lnTo>
                  <a:lnTo>
                    <a:pt x="27" y="29"/>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6" name="Freeform 388"/>
            <p:cNvSpPr>
              <a:spLocks/>
            </p:cNvSpPr>
            <p:nvPr/>
          </p:nvSpPr>
          <p:spPr bwMode="auto">
            <a:xfrm>
              <a:off x="6400801" y="2105025"/>
              <a:ext cx="44450" cy="49213"/>
            </a:xfrm>
            <a:custGeom>
              <a:avLst/>
              <a:gdLst>
                <a:gd name="T0" fmla="*/ 24 w 28"/>
                <a:gd name="T1" fmla="*/ 31 h 31"/>
                <a:gd name="T2" fmla="*/ 5 w 28"/>
                <a:gd name="T3" fmla="*/ 31 h 31"/>
                <a:gd name="T4" fmla="*/ 5 w 28"/>
                <a:gd name="T5" fmla="*/ 31 h 31"/>
                <a:gd name="T6" fmla="*/ 2 w 28"/>
                <a:gd name="T7" fmla="*/ 31 h 31"/>
                <a:gd name="T8" fmla="*/ 1 w 28"/>
                <a:gd name="T9" fmla="*/ 27 h 31"/>
                <a:gd name="T10" fmla="*/ 0 w 28"/>
                <a:gd name="T11" fmla="*/ 6 h 31"/>
                <a:gd name="T12" fmla="*/ 0 w 28"/>
                <a:gd name="T13" fmla="*/ 6 h 31"/>
                <a:gd name="T14" fmla="*/ 1 w 28"/>
                <a:gd name="T15" fmla="*/ 2 h 31"/>
                <a:gd name="T16" fmla="*/ 4 w 28"/>
                <a:gd name="T17" fmla="*/ 1 h 31"/>
                <a:gd name="T18" fmla="*/ 21 w 28"/>
                <a:gd name="T19" fmla="*/ 0 h 31"/>
                <a:gd name="T20" fmla="*/ 21 w 28"/>
                <a:gd name="T21" fmla="*/ 0 h 31"/>
                <a:gd name="T22" fmla="*/ 25 w 28"/>
                <a:gd name="T23" fmla="*/ 1 h 31"/>
                <a:gd name="T24" fmla="*/ 27 w 28"/>
                <a:gd name="T25" fmla="*/ 5 h 31"/>
                <a:gd name="T26" fmla="*/ 28 w 28"/>
                <a:gd name="T27" fmla="*/ 25 h 31"/>
                <a:gd name="T28" fmla="*/ 28 w 28"/>
                <a:gd name="T29" fmla="*/ 25 h 31"/>
                <a:gd name="T30" fmla="*/ 27 w 28"/>
                <a:gd name="T31" fmla="*/ 28 h 31"/>
                <a:gd name="T32" fmla="*/ 24 w 28"/>
                <a:gd name="T33" fmla="*/ 31 h 31"/>
                <a:gd name="T34" fmla="*/ 24 w 28"/>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1">
                  <a:moveTo>
                    <a:pt x="24" y="31"/>
                  </a:moveTo>
                  <a:lnTo>
                    <a:pt x="5" y="31"/>
                  </a:lnTo>
                  <a:lnTo>
                    <a:pt x="5" y="31"/>
                  </a:lnTo>
                  <a:lnTo>
                    <a:pt x="2" y="31"/>
                  </a:lnTo>
                  <a:lnTo>
                    <a:pt x="1" y="27"/>
                  </a:lnTo>
                  <a:lnTo>
                    <a:pt x="0" y="6"/>
                  </a:lnTo>
                  <a:lnTo>
                    <a:pt x="0" y="6"/>
                  </a:lnTo>
                  <a:lnTo>
                    <a:pt x="1" y="2"/>
                  </a:lnTo>
                  <a:lnTo>
                    <a:pt x="4" y="1"/>
                  </a:lnTo>
                  <a:lnTo>
                    <a:pt x="21" y="0"/>
                  </a:lnTo>
                  <a:lnTo>
                    <a:pt x="21" y="0"/>
                  </a:lnTo>
                  <a:lnTo>
                    <a:pt x="25" y="1"/>
                  </a:lnTo>
                  <a:lnTo>
                    <a:pt x="27" y="5"/>
                  </a:lnTo>
                  <a:lnTo>
                    <a:pt x="28" y="25"/>
                  </a:lnTo>
                  <a:lnTo>
                    <a:pt x="28" y="25"/>
                  </a:lnTo>
                  <a:lnTo>
                    <a:pt x="27"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7" name="Freeform 389"/>
            <p:cNvSpPr>
              <a:spLocks/>
            </p:cNvSpPr>
            <p:nvPr/>
          </p:nvSpPr>
          <p:spPr bwMode="auto">
            <a:xfrm>
              <a:off x="6456363" y="2101850"/>
              <a:ext cx="47625" cy="49213"/>
            </a:xfrm>
            <a:custGeom>
              <a:avLst/>
              <a:gdLst>
                <a:gd name="T0" fmla="*/ 24 w 30"/>
                <a:gd name="T1" fmla="*/ 30 h 31"/>
                <a:gd name="T2" fmla="*/ 7 w 30"/>
                <a:gd name="T3" fmla="*/ 31 h 31"/>
                <a:gd name="T4" fmla="*/ 7 w 30"/>
                <a:gd name="T5" fmla="*/ 31 h 31"/>
                <a:gd name="T6" fmla="*/ 4 w 30"/>
                <a:gd name="T7" fmla="*/ 30 h 31"/>
                <a:gd name="T8" fmla="*/ 1 w 30"/>
                <a:gd name="T9" fmla="*/ 26 h 31"/>
                <a:gd name="T10" fmla="*/ 0 w 30"/>
                <a:gd name="T11" fmla="*/ 6 h 31"/>
                <a:gd name="T12" fmla="*/ 0 w 30"/>
                <a:gd name="T13" fmla="*/ 6 h 31"/>
                <a:gd name="T14" fmla="*/ 1 w 30"/>
                <a:gd name="T15" fmla="*/ 3 h 31"/>
                <a:gd name="T16" fmla="*/ 5 w 30"/>
                <a:gd name="T17" fmla="*/ 0 h 31"/>
                <a:gd name="T18" fmla="*/ 23 w 30"/>
                <a:gd name="T19" fmla="*/ 0 h 31"/>
                <a:gd name="T20" fmla="*/ 23 w 30"/>
                <a:gd name="T21" fmla="*/ 0 h 31"/>
                <a:gd name="T22" fmla="*/ 27 w 30"/>
                <a:gd name="T23" fmla="*/ 2 h 31"/>
                <a:gd name="T24" fmla="*/ 28 w 30"/>
                <a:gd name="T25" fmla="*/ 4 h 31"/>
                <a:gd name="T26" fmla="*/ 30 w 30"/>
                <a:gd name="T27" fmla="*/ 25 h 31"/>
                <a:gd name="T28" fmla="*/ 30 w 30"/>
                <a:gd name="T29" fmla="*/ 25 h 31"/>
                <a:gd name="T30" fmla="*/ 28 w 30"/>
                <a:gd name="T31" fmla="*/ 29 h 31"/>
                <a:gd name="T32" fmla="*/ 24 w 30"/>
                <a:gd name="T33" fmla="*/ 30 h 31"/>
                <a:gd name="T34" fmla="*/ 24 w 30"/>
                <a:gd name="T3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0"/>
                  </a:moveTo>
                  <a:lnTo>
                    <a:pt x="7" y="31"/>
                  </a:lnTo>
                  <a:lnTo>
                    <a:pt x="7" y="31"/>
                  </a:lnTo>
                  <a:lnTo>
                    <a:pt x="4" y="30"/>
                  </a:lnTo>
                  <a:lnTo>
                    <a:pt x="1" y="26"/>
                  </a:lnTo>
                  <a:lnTo>
                    <a:pt x="0" y="6"/>
                  </a:lnTo>
                  <a:lnTo>
                    <a:pt x="0" y="6"/>
                  </a:lnTo>
                  <a:lnTo>
                    <a:pt x="1" y="3"/>
                  </a:lnTo>
                  <a:lnTo>
                    <a:pt x="5" y="0"/>
                  </a:lnTo>
                  <a:lnTo>
                    <a:pt x="23" y="0"/>
                  </a:lnTo>
                  <a:lnTo>
                    <a:pt x="23" y="0"/>
                  </a:lnTo>
                  <a:lnTo>
                    <a:pt x="27" y="2"/>
                  </a:lnTo>
                  <a:lnTo>
                    <a:pt x="28" y="4"/>
                  </a:lnTo>
                  <a:lnTo>
                    <a:pt x="30" y="25"/>
                  </a:lnTo>
                  <a:lnTo>
                    <a:pt x="30" y="25"/>
                  </a:lnTo>
                  <a:lnTo>
                    <a:pt x="28" y="29"/>
                  </a:lnTo>
                  <a:lnTo>
                    <a:pt x="24" y="30"/>
                  </a:lnTo>
                  <a:lnTo>
                    <a:pt x="24"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8" name="Freeform 390"/>
            <p:cNvSpPr>
              <a:spLocks/>
            </p:cNvSpPr>
            <p:nvPr/>
          </p:nvSpPr>
          <p:spPr bwMode="auto">
            <a:xfrm>
              <a:off x="6513513" y="2098675"/>
              <a:ext cx="47625" cy="49213"/>
            </a:xfrm>
            <a:custGeom>
              <a:avLst/>
              <a:gdLst>
                <a:gd name="T0" fmla="*/ 25 w 30"/>
                <a:gd name="T1" fmla="*/ 29 h 31"/>
                <a:gd name="T2" fmla="*/ 7 w 30"/>
                <a:gd name="T3" fmla="*/ 31 h 31"/>
                <a:gd name="T4" fmla="*/ 7 w 30"/>
                <a:gd name="T5" fmla="*/ 31 h 31"/>
                <a:gd name="T6" fmla="*/ 3 w 30"/>
                <a:gd name="T7" fmla="*/ 29 h 31"/>
                <a:gd name="T8" fmla="*/ 2 w 30"/>
                <a:gd name="T9" fmla="*/ 27 h 31"/>
                <a:gd name="T10" fmla="*/ 0 w 30"/>
                <a:gd name="T11" fmla="*/ 6 h 31"/>
                <a:gd name="T12" fmla="*/ 0 w 30"/>
                <a:gd name="T13" fmla="*/ 6 h 31"/>
                <a:gd name="T14" fmla="*/ 2 w 30"/>
                <a:gd name="T15" fmla="*/ 2 h 31"/>
                <a:gd name="T16" fmla="*/ 6 w 30"/>
                <a:gd name="T17" fmla="*/ 1 h 31"/>
                <a:gd name="T18" fmla="*/ 23 w 30"/>
                <a:gd name="T19" fmla="*/ 0 h 31"/>
                <a:gd name="T20" fmla="*/ 23 w 30"/>
                <a:gd name="T21" fmla="*/ 0 h 31"/>
                <a:gd name="T22" fmla="*/ 27 w 30"/>
                <a:gd name="T23" fmla="*/ 1 h 31"/>
                <a:gd name="T24" fmla="*/ 29 w 30"/>
                <a:gd name="T25" fmla="*/ 4 h 31"/>
                <a:gd name="T26" fmla="*/ 30 w 30"/>
                <a:gd name="T27" fmla="*/ 25 h 31"/>
                <a:gd name="T28" fmla="*/ 30 w 30"/>
                <a:gd name="T29" fmla="*/ 25 h 31"/>
                <a:gd name="T30" fmla="*/ 29 w 30"/>
                <a:gd name="T31" fmla="*/ 28 h 31"/>
                <a:gd name="T32" fmla="*/ 25 w 30"/>
                <a:gd name="T33" fmla="*/ 29 h 31"/>
                <a:gd name="T34" fmla="*/ 25 w 30"/>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5" y="29"/>
                  </a:moveTo>
                  <a:lnTo>
                    <a:pt x="7" y="31"/>
                  </a:lnTo>
                  <a:lnTo>
                    <a:pt x="7" y="31"/>
                  </a:lnTo>
                  <a:lnTo>
                    <a:pt x="3" y="29"/>
                  </a:lnTo>
                  <a:lnTo>
                    <a:pt x="2" y="27"/>
                  </a:lnTo>
                  <a:lnTo>
                    <a:pt x="0" y="6"/>
                  </a:lnTo>
                  <a:lnTo>
                    <a:pt x="0" y="6"/>
                  </a:lnTo>
                  <a:lnTo>
                    <a:pt x="2" y="2"/>
                  </a:lnTo>
                  <a:lnTo>
                    <a:pt x="6" y="1"/>
                  </a:lnTo>
                  <a:lnTo>
                    <a:pt x="23" y="0"/>
                  </a:lnTo>
                  <a:lnTo>
                    <a:pt x="23" y="0"/>
                  </a:lnTo>
                  <a:lnTo>
                    <a:pt x="27" y="1"/>
                  </a:lnTo>
                  <a:lnTo>
                    <a:pt x="29" y="4"/>
                  </a:lnTo>
                  <a:lnTo>
                    <a:pt x="30" y="25"/>
                  </a:lnTo>
                  <a:lnTo>
                    <a:pt x="30" y="25"/>
                  </a:lnTo>
                  <a:lnTo>
                    <a:pt x="29" y="28"/>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39" name="Freeform 391"/>
            <p:cNvSpPr>
              <a:spLocks/>
            </p:cNvSpPr>
            <p:nvPr/>
          </p:nvSpPr>
          <p:spPr bwMode="auto">
            <a:xfrm>
              <a:off x="6572251" y="2093913"/>
              <a:ext cx="44450" cy="50800"/>
            </a:xfrm>
            <a:custGeom>
              <a:avLst/>
              <a:gdLst>
                <a:gd name="T0" fmla="*/ 24 w 28"/>
                <a:gd name="T1" fmla="*/ 31 h 32"/>
                <a:gd name="T2" fmla="*/ 6 w 28"/>
                <a:gd name="T3" fmla="*/ 32 h 32"/>
                <a:gd name="T4" fmla="*/ 6 w 28"/>
                <a:gd name="T5" fmla="*/ 32 h 32"/>
                <a:gd name="T6" fmla="*/ 2 w 28"/>
                <a:gd name="T7" fmla="*/ 31 h 32"/>
                <a:gd name="T8" fmla="*/ 1 w 28"/>
                <a:gd name="T9" fmla="*/ 27 h 32"/>
                <a:gd name="T10" fmla="*/ 0 w 28"/>
                <a:gd name="T11" fmla="*/ 7 h 32"/>
                <a:gd name="T12" fmla="*/ 0 w 28"/>
                <a:gd name="T13" fmla="*/ 7 h 32"/>
                <a:gd name="T14" fmla="*/ 1 w 28"/>
                <a:gd name="T15" fmla="*/ 3 h 32"/>
                <a:gd name="T16" fmla="*/ 4 w 28"/>
                <a:gd name="T17" fmla="*/ 1 h 32"/>
                <a:gd name="T18" fmla="*/ 23 w 28"/>
                <a:gd name="T19" fmla="*/ 0 h 32"/>
                <a:gd name="T20" fmla="*/ 23 w 28"/>
                <a:gd name="T21" fmla="*/ 0 h 32"/>
                <a:gd name="T22" fmla="*/ 25 w 28"/>
                <a:gd name="T23" fmla="*/ 1 h 32"/>
                <a:gd name="T24" fmla="*/ 28 w 28"/>
                <a:gd name="T25" fmla="*/ 5 h 32"/>
                <a:gd name="T26" fmla="*/ 28 w 28"/>
                <a:gd name="T27" fmla="*/ 26 h 32"/>
                <a:gd name="T28" fmla="*/ 28 w 28"/>
                <a:gd name="T29" fmla="*/ 26 h 32"/>
                <a:gd name="T30" fmla="*/ 27 w 28"/>
                <a:gd name="T31" fmla="*/ 30 h 32"/>
                <a:gd name="T32" fmla="*/ 24 w 28"/>
                <a:gd name="T33" fmla="*/ 31 h 32"/>
                <a:gd name="T34" fmla="*/ 24 w 28"/>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32">
                  <a:moveTo>
                    <a:pt x="24" y="31"/>
                  </a:moveTo>
                  <a:lnTo>
                    <a:pt x="6" y="32"/>
                  </a:lnTo>
                  <a:lnTo>
                    <a:pt x="6" y="32"/>
                  </a:lnTo>
                  <a:lnTo>
                    <a:pt x="2" y="31"/>
                  </a:lnTo>
                  <a:lnTo>
                    <a:pt x="1" y="27"/>
                  </a:lnTo>
                  <a:lnTo>
                    <a:pt x="0" y="7"/>
                  </a:lnTo>
                  <a:lnTo>
                    <a:pt x="0" y="7"/>
                  </a:lnTo>
                  <a:lnTo>
                    <a:pt x="1" y="3"/>
                  </a:lnTo>
                  <a:lnTo>
                    <a:pt x="4" y="1"/>
                  </a:lnTo>
                  <a:lnTo>
                    <a:pt x="23" y="0"/>
                  </a:lnTo>
                  <a:lnTo>
                    <a:pt x="23" y="0"/>
                  </a:lnTo>
                  <a:lnTo>
                    <a:pt x="25" y="1"/>
                  </a:lnTo>
                  <a:lnTo>
                    <a:pt x="28" y="5"/>
                  </a:lnTo>
                  <a:lnTo>
                    <a:pt x="28" y="26"/>
                  </a:lnTo>
                  <a:lnTo>
                    <a:pt x="28" y="26"/>
                  </a:lnTo>
                  <a:lnTo>
                    <a:pt x="27" y="30"/>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0" name="Freeform 392"/>
            <p:cNvSpPr>
              <a:spLocks/>
            </p:cNvSpPr>
            <p:nvPr/>
          </p:nvSpPr>
          <p:spPr bwMode="auto">
            <a:xfrm>
              <a:off x="6629401" y="2092325"/>
              <a:ext cx="46038" cy="49213"/>
            </a:xfrm>
            <a:custGeom>
              <a:avLst/>
              <a:gdLst>
                <a:gd name="T0" fmla="*/ 24 w 29"/>
                <a:gd name="T1" fmla="*/ 29 h 31"/>
                <a:gd name="T2" fmla="*/ 6 w 29"/>
                <a:gd name="T3" fmla="*/ 31 h 31"/>
                <a:gd name="T4" fmla="*/ 6 w 29"/>
                <a:gd name="T5" fmla="*/ 31 h 31"/>
                <a:gd name="T6" fmla="*/ 3 w 29"/>
                <a:gd name="T7" fmla="*/ 29 h 31"/>
                <a:gd name="T8" fmla="*/ 2 w 29"/>
                <a:gd name="T9" fmla="*/ 27 h 31"/>
                <a:gd name="T10" fmla="*/ 0 w 29"/>
                <a:gd name="T11" fmla="*/ 6 h 31"/>
                <a:gd name="T12" fmla="*/ 0 w 29"/>
                <a:gd name="T13" fmla="*/ 6 h 31"/>
                <a:gd name="T14" fmla="*/ 2 w 29"/>
                <a:gd name="T15" fmla="*/ 2 h 31"/>
                <a:gd name="T16" fmla="*/ 4 w 29"/>
                <a:gd name="T17" fmla="*/ 1 h 31"/>
                <a:gd name="T18" fmla="*/ 22 w 29"/>
                <a:gd name="T19" fmla="*/ 0 h 31"/>
                <a:gd name="T20" fmla="*/ 22 w 29"/>
                <a:gd name="T21" fmla="*/ 0 h 31"/>
                <a:gd name="T22" fmla="*/ 26 w 29"/>
                <a:gd name="T23" fmla="*/ 1 h 31"/>
                <a:gd name="T24" fmla="*/ 27 w 29"/>
                <a:gd name="T25" fmla="*/ 4 h 31"/>
                <a:gd name="T26" fmla="*/ 29 w 29"/>
                <a:gd name="T27" fmla="*/ 24 h 31"/>
                <a:gd name="T28" fmla="*/ 29 w 29"/>
                <a:gd name="T29" fmla="*/ 24 h 31"/>
                <a:gd name="T30" fmla="*/ 27 w 29"/>
                <a:gd name="T31" fmla="*/ 28 h 31"/>
                <a:gd name="T32" fmla="*/ 24 w 29"/>
                <a:gd name="T33" fmla="*/ 29 h 31"/>
                <a:gd name="T34" fmla="*/ 24 w 29"/>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4" y="29"/>
                  </a:moveTo>
                  <a:lnTo>
                    <a:pt x="6" y="31"/>
                  </a:lnTo>
                  <a:lnTo>
                    <a:pt x="6" y="31"/>
                  </a:lnTo>
                  <a:lnTo>
                    <a:pt x="3" y="29"/>
                  </a:lnTo>
                  <a:lnTo>
                    <a:pt x="2" y="27"/>
                  </a:lnTo>
                  <a:lnTo>
                    <a:pt x="0" y="6"/>
                  </a:lnTo>
                  <a:lnTo>
                    <a:pt x="0" y="6"/>
                  </a:lnTo>
                  <a:lnTo>
                    <a:pt x="2" y="2"/>
                  </a:lnTo>
                  <a:lnTo>
                    <a:pt x="4" y="1"/>
                  </a:lnTo>
                  <a:lnTo>
                    <a:pt x="22" y="0"/>
                  </a:lnTo>
                  <a:lnTo>
                    <a:pt x="22" y="0"/>
                  </a:lnTo>
                  <a:lnTo>
                    <a:pt x="26" y="1"/>
                  </a:lnTo>
                  <a:lnTo>
                    <a:pt x="27" y="4"/>
                  </a:lnTo>
                  <a:lnTo>
                    <a:pt x="29" y="24"/>
                  </a:lnTo>
                  <a:lnTo>
                    <a:pt x="29" y="24"/>
                  </a:lnTo>
                  <a:lnTo>
                    <a:pt x="27"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1" name="Freeform 393"/>
            <p:cNvSpPr>
              <a:spLocks/>
            </p:cNvSpPr>
            <p:nvPr/>
          </p:nvSpPr>
          <p:spPr bwMode="auto">
            <a:xfrm>
              <a:off x="6684963" y="2087563"/>
              <a:ext cx="47625" cy="50800"/>
            </a:xfrm>
            <a:custGeom>
              <a:avLst/>
              <a:gdLst>
                <a:gd name="T0" fmla="*/ 25 w 30"/>
                <a:gd name="T1" fmla="*/ 31 h 32"/>
                <a:gd name="T2" fmla="*/ 7 w 30"/>
                <a:gd name="T3" fmla="*/ 32 h 32"/>
                <a:gd name="T4" fmla="*/ 7 w 30"/>
                <a:gd name="T5" fmla="*/ 32 h 32"/>
                <a:gd name="T6" fmla="*/ 4 w 30"/>
                <a:gd name="T7" fmla="*/ 31 h 32"/>
                <a:gd name="T8" fmla="*/ 2 w 30"/>
                <a:gd name="T9" fmla="*/ 27 h 32"/>
                <a:gd name="T10" fmla="*/ 0 w 30"/>
                <a:gd name="T11" fmla="*/ 7 h 32"/>
                <a:gd name="T12" fmla="*/ 0 w 30"/>
                <a:gd name="T13" fmla="*/ 7 h 32"/>
                <a:gd name="T14" fmla="*/ 2 w 30"/>
                <a:gd name="T15" fmla="*/ 3 h 32"/>
                <a:gd name="T16" fmla="*/ 6 w 30"/>
                <a:gd name="T17" fmla="*/ 1 h 32"/>
                <a:gd name="T18" fmla="*/ 23 w 30"/>
                <a:gd name="T19" fmla="*/ 0 h 32"/>
                <a:gd name="T20" fmla="*/ 23 w 30"/>
                <a:gd name="T21" fmla="*/ 0 h 32"/>
                <a:gd name="T22" fmla="*/ 27 w 30"/>
                <a:gd name="T23" fmla="*/ 1 h 32"/>
                <a:gd name="T24" fmla="*/ 29 w 30"/>
                <a:gd name="T25" fmla="*/ 5 h 32"/>
                <a:gd name="T26" fmla="*/ 30 w 30"/>
                <a:gd name="T27" fmla="*/ 26 h 32"/>
                <a:gd name="T28" fmla="*/ 30 w 30"/>
                <a:gd name="T29" fmla="*/ 26 h 32"/>
                <a:gd name="T30" fmla="*/ 29 w 30"/>
                <a:gd name="T31" fmla="*/ 30 h 32"/>
                <a:gd name="T32" fmla="*/ 25 w 30"/>
                <a:gd name="T33" fmla="*/ 31 h 32"/>
                <a:gd name="T34" fmla="*/ 25 w 30"/>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25" y="31"/>
                  </a:moveTo>
                  <a:lnTo>
                    <a:pt x="7" y="32"/>
                  </a:lnTo>
                  <a:lnTo>
                    <a:pt x="7" y="32"/>
                  </a:lnTo>
                  <a:lnTo>
                    <a:pt x="4" y="31"/>
                  </a:lnTo>
                  <a:lnTo>
                    <a:pt x="2" y="27"/>
                  </a:lnTo>
                  <a:lnTo>
                    <a:pt x="0" y="7"/>
                  </a:lnTo>
                  <a:lnTo>
                    <a:pt x="0" y="7"/>
                  </a:lnTo>
                  <a:lnTo>
                    <a:pt x="2" y="3"/>
                  </a:lnTo>
                  <a:lnTo>
                    <a:pt x="6" y="1"/>
                  </a:lnTo>
                  <a:lnTo>
                    <a:pt x="23" y="0"/>
                  </a:lnTo>
                  <a:lnTo>
                    <a:pt x="23" y="0"/>
                  </a:lnTo>
                  <a:lnTo>
                    <a:pt x="27" y="1"/>
                  </a:lnTo>
                  <a:lnTo>
                    <a:pt x="29" y="5"/>
                  </a:lnTo>
                  <a:lnTo>
                    <a:pt x="30" y="26"/>
                  </a:lnTo>
                  <a:lnTo>
                    <a:pt x="30" y="26"/>
                  </a:lnTo>
                  <a:lnTo>
                    <a:pt x="29"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2" name="Freeform 394"/>
            <p:cNvSpPr>
              <a:spLocks/>
            </p:cNvSpPr>
            <p:nvPr/>
          </p:nvSpPr>
          <p:spPr bwMode="auto">
            <a:xfrm>
              <a:off x="6743701" y="2085975"/>
              <a:ext cx="46038" cy="49213"/>
            </a:xfrm>
            <a:custGeom>
              <a:avLst/>
              <a:gdLst>
                <a:gd name="T0" fmla="*/ 24 w 29"/>
                <a:gd name="T1" fmla="*/ 29 h 31"/>
                <a:gd name="T2" fmla="*/ 6 w 29"/>
                <a:gd name="T3" fmla="*/ 31 h 31"/>
                <a:gd name="T4" fmla="*/ 6 w 29"/>
                <a:gd name="T5" fmla="*/ 31 h 31"/>
                <a:gd name="T6" fmla="*/ 2 w 29"/>
                <a:gd name="T7" fmla="*/ 29 h 31"/>
                <a:gd name="T8" fmla="*/ 1 w 29"/>
                <a:gd name="T9" fmla="*/ 25 h 31"/>
                <a:gd name="T10" fmla="*/ 0 w 29"/>
                <a:gd name="T11" fmla="*/ 5 h 31"/>
                <a:gd name="T12" fmla="*/ 0 w 29"/>
                <a:gd name="T13" fmla="*/ 5 h 31"/>
                <a:gd name="T14" fmla="*/ 1 w 29"/>
                <a:gd name="T15" fmla="*/ 2 h 31"/>
                <a:gd name="T16" fmla="*/ 5 w 29"/>
                <a:gd name="T17" fmla="*/ 0 h 31"/>
                <a:gd name="T18" fmla="*/ 23 w 29"/>
                <a:gd name="T19" fmla="*/ 0 h 31"/>
                <a:gd name="T20" fmla="*/ 23 w 29"/>
                <a:gd name="T21" fmla="*/ 0 h 31"/>
                <a:gd name="T22" fmla="*/ 27 w 29"/>
                <a:gd name="T23" fmla="*/ 1 h 31"/>
                <a:gd name="T24" fmla="*/ 28 w 29"/>
                <a:gd name="T25" fmla="*/ 4 h 31"/>
                <a:gd name="T26" fmla="*/ 29 w 29"/>
                <a:gd name="T27" fmla="*/ 24 h 31"/>
                <a:gd name="T28" fmla="*/ 29 w 29"/>
                <a:gd name="T29" fmla="*/ 24 h 31"/>
                <a:gd name="T30" fmla="*/ 28 w 29"/>
                <a:gd name="T31" fmla="*/ 28 h 31"/>
                <a:gd name="T32" fmla="*/ 24 w 29"/>
                <a:gd name="T33" fmla="*/ 29 h 31"/>
                <a:gd name="T34" fmla="*/ 24 w 29"/>
                <a:gd name="T35"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31">
                  <a:moveTo>
                    <a:pt x="24" y="29"/>
                  </a:moveTo>
                  <a:lnTo>
                    <a:pt x="6" y="31"/>
                  </a:lnTo>
                  <a:lnTo>
                    <a:pt x="6" y="31"/>
                  </a:lnTo>
                  <a:lnTo>
                    <a:pt x="2" y="29"/>
                  </a:lnTo>
                  <a:lnTo>
                    <a:pt x="1" y="25"/>
                  </a:lnTo>
                  <a:lnTo>
                    <a:pt x="0" y="5"/>
                  </a:lnTo>
                  <a:lnTo>
                    <a:pt x="0" y="5"/>
                  </a:lnTo>
                  <a:lnTo>
                    <a:pt x="1" y="2"/>
                  </a:lnTo>
                  <a:lnTo>
                    <a:pt x="5" y="0"/>
                  </a:lnTo>
                  <a:lnTo>
                    <a:pt x="23" y="0"/>
                  </a:lnTo>
                  <a:lnTo>
                    <a:pt x="23" y="0"/>
                  </a:lnTo>
                  <a:lnTo>
                    <a:pt x="27" y="1"/>
                  </a:lnTo>
                  <a:lnTo>
                    <a:pt x="28" y="4"/>
                  </a:lnTo>
                  <a:lnTo>
                    <a:pt x="29" y="24"/>
                  </a:lnTo>
                  <a:lnTo>
                    <a:pt x="29" y="24"/>
                  </a:lnTo>
                  <a:lnTo>
                    <a:pt x="28" y="28"/>
                  </a:lnTo>
                  <a:lnTo>
                    <a:pt x="24" y="29"/>
                  </a:lnTo>
                  <a:lnTo>
                    <a:pt x="2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3" name="Freeform 395"/>
            <p:cNvSpPr>
              <a:spLocks/>
            </p:cNvSpPr>
            <p:nvPr/>
          </p:nvSpPr>
          <p:spPr bwMode="auto">
            <a:xfrm>
              <a:off x="6800851" y="2081213"/>
              <a:ext cx="47625" cy="49213"/>
            </a:xfrm>
            <a:custGeom>
              <a:avLst/>
              <a:gdLst>
                <a:gd name="T0" fmla="*/ 26 w 30"/>
                <a:gd name="T1" fmla="*/ 31 h 31"/>
                <a:gd name="T2" fmla="*/ 7 w 30"/>
                <a:gd name="T3" fmla="*/ 31 h 31"/>
                <a:gd name="T4" fmla="*/ 7 w 30"/>
                <a:gd name="T5" fmla="*/ 31 h 31"/>
                <a:gd name="T6" fmla="*/ 4 w 30"/>
                <a:gd name="T7" fmla="*/ 30 h 31"/>
                <a:gd name="T8" fmla="*/ 2 w 30"/>
                <a:gd name="T9" fmla="*/ 27 h 31"/>
                <a:gd name="T10" fmla="*/ 0 w 30"/>
                <a:gd name="T11" fmla="*/ 7 h 31"/>
                <a:gd name="T12" fmla="*/ 0 w 30"/>
                <a:gd name="T13" fmla="*/ 7 h 31"/>
                <a:gd name="T14" fmla="*/ 2 w 30"/>
                <a:gd name="T15" fmla="*/ 3 h 31"/>
                <a:gd name="T16" fmla="*/ 6 w 30"/>
                <a:gd name="T17" fmla="*/ 1 h 31"/>
                <a:gd name="T18" fmla="*/ 24 w 30"/>
                <a:gd name="T19" fmla="*/ 0 h 31"/>
                <a:gd name="T20" fmla="*/ 24 w 30"/>
                <a:gd name="T21" fmla="*/ 0 h 31"/>
                <a:gd name="T22" fmla="*/ 27 w 30"/>
                <a:gd name="T23" fmla="*/ 1 h 31"/>
                <a:gd name="T24" fmla="*/ 29 w 30"/>
                <a:gd name="T25" fmla="*/ 5 h 31"/>
                <a:gd name="T26" fmla="*/ 30 w 30"/>
                <a:gd name="T27" fmla="*/ 26 h 31"/>
                <a:gd name="T28" fmla="*/ 30 w 30"/>
                <a:gd name="T29" fmla="*/ 26 h 31"/>
                <a:gd name="T30" fmla="*/ 29 w 30"/>
                <a:gd name="T31" fmla="*/ 28 h 31"/>
                <a:gd name="T32" fmla="*/ 26 w 30"/>
                <a:gd name="T33" fmla="*/ 31 h 31"/>
                <a:gd name="T34" fmla="*/ 26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6" y="31"/>
                  </a:moveTo>
                  <a:lnTo>
                    <a:pt x="7" y="31"/>
                  </a:lnTo>
                  <a:lnTo>
                    <a:pt x="7" y="31"/>
                  </a:lnTo>
                  <a:lnTo>
                    <a:pt x="4" y="30"/>
                  </a:lnTo>
                  <a:lnTo>
                    <a:pt x="2" y="27"/>
                  </a:lnTo>
                  <a:lnTo>
                    <a:pt x="0" y="7"/>
                  </a:lnTo>
                  <a:lnTo>
                    <a:pt x="0" y="7"/>
                  </a:lnTo>
                  <a:lnTo>
                    <a:pt x="2" y="3"/>
                  </a:lnTo>
                  <a:lnTo>
                    <a:pt x="6" y="1"/>
                  </a:lnTo>
                  <a:lnTo>
                    <a:pt x="24" y="0"/>
                  </a:lnTo>
                  <a:lnTo>
                    <a:pt x="24" y="0"/>
                  </a:lnTo>
                  <a:lnTo>
                    <a:pt x="27" y="1"/>
                  </a:lnTo>
                  <a:lnTo>
                    <a:pt x="29" y="5"/>
                  </a:lnTo>
                  <a:lnTo>
                    <a:pt x="30" y="26"/>
                  </a:lnTo>
                  <a:lnTo>
                    <a:pt x="30" y="26"/>
                  </a:lnTo>
                  <a:lnTo>
                    <a:pt x="29" y="28"/>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4" name="Freeform 396"/>
            <p:cNvSpPr>
              <a:spLocks/>
            </p:cNvSpPr>
            <p:nvPr/>
          </p:nvSpPr>
          <p:spPr bwMode="auto">
            <a:xfrm>
              <a:off x="6767513" y="2025650"/>
              <a:ext cx="79375" cy="50800"/>
            </a:xfrm>
            <a:custGeom>
              <a:avLst/>
              <a:gdLst>
                <a:gd name="T0" fmla="*/ 44 w 50"/>
                <a:gd name="T1" fmla="*/ 29 h 32"/>
                <a:gd name="T2" fmla="*/ 6 w 50"/>
                <a:gd name="T3" fmla="*/ 32 h 32"/>
                <a:gd name="T4" fmla="*/ 6 w 50"/>
                <a:gd name="T5" fmla="*/ 32 h 32"/>
                <a:gd name="T6" fmla="*/ 5 w 50"/>
                <a:gd name="T7" fmla="*/ 32 h 32"/>
                <a:gd name="T8" fmla="*/ 2 w 50"/>
                <a:gd name="T9" fmla="*/ 31 h 32"/>
                <a:gd name="T10" fmla="*/ 1 w 50"/>
                <a:gd name="T11" fmla="*/ 29 h 32"/>
                <a:gd name="T12" fmla="*/ 1 w 50"/>
                <a:gd name="T13" fmla="*/ 27 h 32"/>
                <a:gd name="T14" fmla="*/ 0 w 50"/>
                <a:gd name="T15" fmla="*/ 8 h 32"/>
                <a:gd name="T16" fmla="*/ 0 w 50"/>
                <a:gd name="T17" fmla="*/ 8 h 32"/>
                <a:gd name="T18" fmla="*/ 0 w 50"/>
                <a:gd name="T19" fmla="*/ 5 h 32"/>
                <a:gd name="T20" fmla="*/ 1 w 50"/>
                <a:gd name="T21" fmla="*/ 4 h 32"/>
                <a:gd name="T22" fmla="*/ 2 w 50"/>
                <a:gd name="T23" fmla="*/ 2 h 32"/>
                <a:gd name="T24" fmla="*/ 5 w 50"/>
                <a:gd name="T25" fmla="*/ 1 h 32"/>
                <a:gd name="T26" fmla="*/ 43 w 50"/>
                <a:gd name="T27" fmla="*/ 0 h 32"/>
                <a:gd name="T28" fmla="*/ 43 w 50"/>
                <a:gd name="T29" fmla="*/ 0 h 32"/>
                <a:gd name="T30" fmla="*/ 44 w 50"/>
                <a:gd name="T31" fmla="*/ 0 h 32"/>
                <a:gd name="T32" fmla="*/ 47 w 50"/>
                <a:gd name="T33" fmla="*/ 1 h 32"/>
                <a:gd name="T34" fmla="*/ 48 w 50"/>
                <a:gd name="T35" fmla="*/ 2 h 32"/>
                <a:gd name="T36" fmla="*/ 48 w 50"/>
                <a:gd name="T37" fmla="*/ 4 h 32"/>
                <a:gd name="T38" fmla="*/ 50 w 50"/>
                <a:gd name="T39" fmla="*/ 24 h 32"/>
                <a:gd name="T40" fmla="*/ 50 w 50"/>
                <a:gd name="T41" fmla="*/ 24 h 32"/>
                <a:gd name="T42" fmla="*/ 50 w 50"/>
                <a:gd name="T43" fmla="*/ 25 h 32"/>
                <a:gd name="T44" fmla="*/ 48 w 50"/>
                <a:gd name="T45" fmla="*/ 28 h 32"/>
                <a:gd name="T46" fmla="*/ 47 w 50"/>
                <a:gd name="T47" fmla="*/ 29 h 32"/>
                <a:gd name="T48" fmla="*/ 44 w 50"/>
                <a:gd name="T49" fmla="*/ 29 h 32"/>
                <a:gd name="T50" fmla="*/ 44 w 50"/>
                <a:gd name="T5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32">
                  <a:moveTo>
                    <a:pt x="44" y="29"/>
                  </a:moveTo>
                  <a:lnTo>
                    <a:pt x="6" y="32"/>
                  </a:lnTo>
                  <a:lnTo>
                    <a:pt x="6" y="32"/>
                  </a:lnTo>
                  <a:lnTo>
                    <a:pt x="5" y="32"/>
                  </a:lnTo>
                  <a:lnTo>
                    <a:pt x="2" y="31"/>
                  </a:lnTo>
                  <a:lnTo>
                    <a:pt x="1" y="29"/>
                  </a:lnTo>
                  <a:lnTo>
                    <a:pt x="1" y="27"/>
                  </a:lnTo>
                  <a:lnTo>
                    <a:pt x="0" y="8"/>
                  </a:lnTo>
                  <a:lnTo>
                    <a:pt x="0" y="8"/>
                  </a:lnTo>
                  <a:lnTo>
                    <a:pt x="0" y="5"/>
                  </a:lnTo>
                  <a:lnTo>
                    <a:pt x="1" y="4"/>
                  </a:lnTo>
                  <a:lnTo>
                    <a:pt x="2" y="2"/>
                  </a:lnTo>
                  <a:lnTo>
                    <a:pt x="5" y="1"/>
                  </a:lnTo>
                  <a:lnTo>
                    <a:pt x="43" y="0"/>
                  </a:lnTo>
                  <a:lnTo>
                    <a:pt x="43" y="0"/>
                  </a:lnTo>
                  <a:lnTo>
                    <a:pt x="44" y="0"/>
                  </a:lnTo>
                  <a:lnTo>
                    <a:pt x="47" y="1"/>
                  </a:lnTo>
                  <a:lnTo>
                    <a:pt x="48" y="2"/>
                  </a:lnTo>
                  <a:lnTo>
                    <a:pt x="48" y="4"/>
                  </a:lnTo>
                  <a:lnTo>
                    <a:pt x="50" y="24"/>
                  </a:lnTo>
                  <a:lnTo>
                    <a:pt x="50" y="24"/>
                  </a:lnTo>
                  <a:lnTo>
                    <a:pt x="50" y="25"/>
                  </a:lnTo>
                  <a:lnTo>
                    <a:pt x="48" y="28"/>
                  </a:lnTo>
                  <a:lnTo>
                    <a:pt x="47" y="29"/>
                  </a:lnTo>
                  <a:lnTo>
                    <a:pt x="44" y="29"/>
                  </a:lnTo>
                  <a:lnTo>
                    <a:pt x="44"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5" name="Freeform 397"/>
            <p:cNvSpPr>
              <a:spLocks/>
            </p:cNvSpPr>
            <p:nvPr/>
          </p:nvSpPr>
          <p:spPr bwMode="auto">
            <a:xfrm>
              <a:off x="6751638" y="1966913"/>
              <a:ext cx="90488" cy="53975"/>
            </a:xfrm>
            <a:custGeom>
              <a:avLst/>
              <a:gdLst>
                <a:gd name="T0" fmla="*/ 51 w 57"/>
                <a:gd name="T1" fmla="*/ 31 h 34"/>
                <a:gd name="T2" fmla="*/ 7 w 57"/>
                <a:gd name="T3" fmla="*/ 34 h 34"/>
                <a:gd name="T4" fmla="*/ 7 w 57"/>
                <a:gd name="T5" fmla="*/ 34 h 34"/>
                <a:gd name="T6" fmla="*/ 6 w 57"/>
                <a:gd name="T7" fmla="*/ 34 h 34"/>
                <a:gd name="T8" fmla="*/ 4 w 57"/>
                <a:gd name="T9" fmla="*/ 33 h 34"/>
                <a:gd name="T10" fmla="*/ 3 w 57"/>
                <a:gd name="T11" fmla="*/ 31 h 34"/>
                <a:gd name="T12" fmla="*/ 1 w 57"/>
                <a:gd name="T13" fmla="*/ 29 h 34"/>
                <a:gd name="T14" fmla="*/ 0 w 57"/>
                <a:gd name="T15" fmla="*/ 10 h 34"/>
                <a:gd name="T16" fmla="*/ 0 w 57"/>
                <a:gd name="T17" fmla="*/ 10 h 34"/>
                <a:gd name="T18" fmla="*/ 1 w 57"/>
                <a:gd name="T19" fmla="*/ 7 h 34"/>
                <a:gd name="T20" fmla="*/ 1 w 57"/>
                <a:gd name="T21" fmla="*/ 6 h 34"/>
                <a:gd name="T22" fmla="*/ 4 w 57"/>
                <a:gd name="T23" fmla="*/ 4 h 34"/>
                <a:gd name="T24" fmla="*/ 6 w 57"/>
                <a:gd name="T25" fmla="*/ 3 h 34"/>
                <a:gd name="T26" fmla="*/ 50 w 57"/>
                <a:gd name="T27" fmla="*/ 0 h 34"/>
                <a:gd name="T28" fmla="*/ 50 w 57"/>
                <a:gd name="T29" fmla="*/ 0 h 34"/>
                <a:gd name="T30" fmla="*/ 53 w 57"/>
                <a:gd name="T31" fmla="*/ 2 h 34"/>
                <a:gd name="T32" fmla="*/ 54 w 57"/>
                <a:gd name="T33" fmla="*/ 2 h 34"/>
                <a:gd name="T34" fmla="*/ 55 w 57"/>
                <a:gd name="T35" fmla="*/ 4 h 34"/>
                <a:gd name="T36" fmla="*/ 55 w 57"/>
                <a:gd name="T37" fmla="*/ 6 h 34"/>
                <a:gd name="T38" fmla="*/ 57 w 57"/>
                <a:gd name="T39" fmla="*/ 26 h 34"/>
                <a:gd name="T40" fmla="*/ 57 w 57"/>
                <a:gd name="T41" fmla="*/ 26 h 34"/>
                <a:gd name="T42" fmla="*/ 57 w 57"/>
                <a:gd name="T43" fmla="*/ 27 h 34"/>
                <a:gd name="T44" fmla="*/ 55 w 57"/>
                <a:gd name="T45" fmla="*/ 29 h 34"/>
                <a:gd name="T46" fmla="*/ 54 w 57"/>
                <a:gd name="T47" fmla="*/ 30 h 34"/>
                <a:gd name="T48" fmla="*/ 51 w 57"/>
                <a:gd name="T49" fmla="*/ 31 h 34"/>
                <a:gd name="T50" fmla="*/ 51 w 57"/>
                <a:gd name="T51" fmla="*/ 3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 h="34">
                  <a:moveTo>
                    <a:pt x="51" y="31"/>
                  </a:moveTo>
                  <a:lnTo>
                    <a:pt x="7" y="34"/>
                  </a:lnTo>
                  <a:lnTo>
                    <a:pt x="7" y="34"/>
                  </a:lnTo>
                  <a:lnTo>
                    <a:pt x="6" y="34"/>
                  </a:lnTo>
                  <a:lnTo>
                    <a:pt x="4" y="33"/>
                  </a:lnTo>
                  <a:lnTo>
                    <a:pt x="3" y="31"/>
                  </a:lnTo>
                  <a:lnTo>
                    <a:pt x="1" y="29"/>
                  </a:lnTo>
                  <a:lnTo>
                    <a:pt x="0" y="10"/>
                  </a:lnTo>
                  <a:lnTo>
                    <a:pt x="0" y="10"/>
                  </a:lnTo>
                  <a:lnTo>
                    <a:pt x="1" y="7"/>
                  </a:lnTo>
                  <a:lnTo>
                    <a:pt x="1" y="6"/>
                  </a:lnTo>
                  <a:lnTo>
                    <a:pt x="4" y="4"/>
                  </a:lnTo>
                  <a:lnTo>
                    <a:pt x="6" y="3"/>
                  </a:lnTo>
                  <a:lnTo>
                    <a:pt x="50" y="0"/>
                  </a:lnTo>
                  <a:lnTo>
                    <a:pt x="50" y="0"/>
                  </a:lnTo>
                  <a:lnTo>
                    <a:pt x="53" y="2"/>
                  </a:lnTo>
                  <a:lnTo>
                    <a:pt x="54" y="2"/>
                  </a:lnTo>
                  <a:lnTo>
                    <a:pt x="55" y="4"/>
                  </a:lnTo>
                  <a:lnTo>
                    <a:pt x="55" y="6"/>
                  </a:lnTo>
                  <a:lnTo>
                    <a:pt x="57" y="26"/>
                  </a:lnTo>
                  <a:lnTo>
                    <a:pt x="57" y="26"/>
                  </a:lnTo>
                  <a:lnTo>
                    <a:pt x="57" y="27"/>
                  </a:lnTo>
                  <a:lnTo>
                    <a:pt x="55" y="29"/>
                  </a:lnTo>
                  <a:lnTo>
                    <a:pt x="54" y="30"/>
                  </a:lnTo>
                  <a:lnTo>
                    <a:pt x="51" y="31"/>
                  </a:lnTo>
                  <a:lnTo>
                    <a:pt x="51"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6" name="Freeform 398"/>
            <p:cNvSpPr>
              <a:spLocks/>
            </p:cNvSpPr>
            <p:nvPr/>
          </p:nvSpPr>
          <p:spPr bwMode="auto">
            <a:xfrm>
              <a:off x="6718301" y="1911350"/>
              <a:ext cx="120650" cy="53975"/>
            </a:xfrm>
            <a:custGeom>
              <a:avLst/>
              <a:gdLst>
                <a:gd name="T0" fmla="*/ 71 w 76"/>
                <a:gd name="T1" fmla="*/ 30 h 34"/>
                <a:gd name="T2" fmla="*/ 8 w 76"/>
                <a:gd name="T3" fmla="*/ 34 h 34"/>
                <a:gd name="T4" fmla="*/ 8 w 76"/>
                <a:gd name="T5" fmla="*/ 34 h 34"/>
                <a:gd name="T6" fmla="*/ 5 w 76"/>
                <a:gd name="T7" fmla="*/ 34 h 34"/>
                <a:gd name="T8" fmla="*/ 4 w 76"/>
                <a:gd name="T9" fmla="*/ 33 h 34"/>
                <a:gd name="T10" fmla="*/ 2 w 76"/>
                <a:gd name="T11" fmla="*/ 31 h 34"/>
                <a:gd name="T12" fmla="*/ 1 w 76"/>
                <a:gd name="T13" fmla="*/ 29 h 34"/>
                <a:gd name="T14" fmla="*/ 0 w 76"/>
                <a:gd name="T15" fmla="*/ 10 h 34"/>
                <a:gd name="T16" fmla="*/ 0 w 76"/>
                <a:gd name="T17" fmla="*/ 10 h 34"/>
                <a:gd name="T18" fmla="*/ 1 w 76"/>
                <a:gd name="T19" fmla="*/ 7 h 34"/>
                <a:gd name="T20" fmla="*/ 1 w 76"/>
                <a:gd name="T21" fmla="*/ 6 h 34"/>
                <a:gd name="T22" fmla="*/ 4 w 76"/>
                <a:gd name="T23" fmla="*/ 4 h 34"/>
                <a:gd name="T24" fmla="*/ 5 w 76"/>
                <a:gd name="T25" fmla="*/ 4 h 34"/>
                <a:gd name="T26" fmla="*/ 70 w 76"/>
                <a:gd name="T27" fmla="*/ 0 h 34"/>
                <a:gd name="T28" fmla="*/ 70 w 76"/>
                <a:gd name="T29" fmla="*/ 0 h 34"/>
                <a:gd name="T30" fmla="*/ 71 w 76"/>
                <a:gd name="T31" fmla="*/ 0 h 34"/>
                <a:gd name="T32" fmla="*/ 72 w 76"/>
                <a:gd name="T33" fmla="*/ 2 h 34"/>
                <a:gd name="T34" fmla="*/ 74 w 76"/>
                <a:gd name="T35" fmla="*/ 3 h 34"/>
                <a:gd name="T36" fmla="*/ 75 w 76"/>
                <a:gd name="T37" fmla="*/ 6 h 34"/>
                <a:gd name="T38" fmla="*/ 76 w 76"/>
                <a:gd name="T39" fmla="*/ 25 h 34"/>
                <a:gd name="T40" fmla="*/ 76 w 76"/>
                <a:gd name="T41" fmla="*/ 25 h 34"/>
                <a:gd name="T42" fmla="*/ 75 w 76"/>
                <a:gd name="T43" fmla="*/ 27 h 34"/>
                <a:gd name="T44" fmla="*/ 75 w 76"/>
                <a:gd name="T45" fmla="*/ 29 h 34"/>
                <a:gd name="T46" fmla="*/ 72 w 76"/>
                <a:gd name="T47" fmla="*/ 30 h 34"/>
                <a:gd name="T48" fmla="*/ 71 w 76"/>
                <a:gd name="T49" fmla="*/ 30 h 34"/>
                <a:gd name="T50" fmla="*/ 71 w 76"/>
                <a:gd name="T51" fmla="*/ 3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34">
                  <a:moveTo>
                    <a:pt x="71" y="30"/>
                  </a:moveTo>
                  <a:lnTo>
                    <a:pt x="8" y="34"/>
                  </a:lnTo>
                  <a:lnTo>
                    <a:pt x="8" y="34"/>
                  </a:lnTo>
                  <a:lnTo>
                    <a:pt x="5" y="34"/>
                  </a:lnTo>
                  <a:lnTo>
                    <a:pt x="4" y="33"/>
                  </a:lnTo>
                  <a:lnTo>
                    <a:pt x="2" y="31"/>
                  </a:lnTo>
                  <a:lnTo>
                    <a:pt x="1" y="29"/>
                  </a:lnTo>
                  <a:lnTo>
                    <a:pt x="0" y="10"/>
                  </a:lnTo>
                  <a:lnTo>
                    <a:pt x="0" y="10"/>
                  </a:lnTo>
                  <a:lnTo>
                    <a:pt x="1" y="7"/>
                  </a:lnTo>
                  <a:lnTo>
                    <a:pt x="1" y="6"/>
                  </a:lnTo>
                  <a:lnTo>
                    <a:pt x="4" y="4"/>
                  </a:lnTo>
                  <a:lnTo>
                    <a:pt x="5" y="4"/>
                  </a:lnTo>
                  <a:lnTo>
                    <a:pt x="70" y="0"/>
                  </a:lnTo>
                  <a:lnTo>
                    <a:pt x="70" y="0"/>
                  </a:lnTo>
                  <a:lnTo>
                    <a:pt x="71" y="0"/>
                  </a:lnTo>
                  <a:lnTo>
                    <a:pt x="72" y="2"/>
                  </a:lnTo>
                  <a:lnTo>
                    <a:pt x="74" y="3"/>
                  </a:lnTo>
                  <a:lnTo>
                    <a:pt x="75" y="6"/>
                  </a:lnTo>
                  <a:lnTo>
                    <a:pt x="76" y="25"/>
                  </a:lnTo>
                  <a:lnTo>
                    <a:pt x="76" y="25"/>
                  </a:lnTo>
                  <a:lnTo>
                    <a:pt x="75" y="27"/>
                  </a:lnTo>
                  <a:lnTo>
                    <a:pt x="75" y="29"/>
                  </a:lnTo>
                  <a:lnTo>
                    <a:pt x="72" y="30"/>
                  </a:lnTo>
                  <a:lnTo>
                    <a:pt x="71" y="30"/>
                  </a:lnTo>
                  <a:lnTo>
                    <a:pt x="71"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7" name="Freeform 399"/>
            <p:cNvSpPr>
              <a:spLocks/>
            </p:cNvSpPr>
            <p:nvPr/>
          </p:nvSpPr>
          <p:spPr bwMode="auto">
            <a:xfrm>
              <a:off x="6775451" y="1855788"/>
              <a:ext cx="60325" cy="49213"/>
            </a:xfrm>
            <a:custGeom>
              <a:avLst/>
              <a:gdLst>
                <a:gd name="T0" fmla="*/ 32 w 38"/>
                <a:gd name="T1" fmla="*/ 30 h 31"/>
                <a:gd name="T2" fmla="*/ 7 w 38"/>
                <a:gd name="T3" fmla="*/ 31 h 31"/>
                <a:gd name="T4" fmla="*/ 7 w 38"/>
                <a:gd name="T5" fmla="*/ 31 h 31"/>
                <a:gd name="T6" fmla="*/ 4 w 38"/>
                <a:gd name="T7" fmla="*/ 31 h 31"/>
                <a:gd name="T8" fmla="*/ 3 w 38"/>
                <a:gd name="T9" fmla="*/ 30 h 31"/>
                <a:gd name="T10" fmla="*/ 1 w 38"/>
                <a:gd name="T11" fmla="*/ 28 h 31"/>
                <a:gd name="T12" fmla="*/ 0 w 38"/>
                <a:gd name="T13" fmla="*/ 26 h 31"/>
                <a:gd name="T14" fmla="*/ 0 w 38"/>
                <a:gd name="T15" fmla="*/ 7 h 31"/>
                <a:gd name="T16" fmla="*/ 0 w 38"/>
                <a:gd name="T17" fmla="*/ 7 h 31"/>
                <a:gd name="T18" fmla="*/ 0 w 38"/>
                <a:gd name="T19" fmla="*/ 4 h 31"/>
                <a:gd name="T20" fmla="*/ 1 w 38"/>
                <a:gd name="T21" fmla="*/ 3 h 31"/>
                <a:gd name="T22" fmla="*/ 3 w 38"/>
                <a:gd name="T23" fmla="*/ 1 h 31"/>
                <a:gd name="T24" fmla="*/ 4 w 38"/>
                <a:gd name="T25" fmla="*/ 1 h 31"/>
                <a:gd name="T26" fmla="*/ 31 w 38"/>
                <a:gd name="T27" fmla="*/ 0 h 31"/>
                <a:gd name="T28" fmla="*/ 31 w 38"/>
                <a:gd name="T29" fmla="*/ 0 h 31"/>
                <a:gd name="T30" fmla="*/ 34 w 38"/>
                <a:gd name="T31" fmla="*/ 0 h 31"/>
                <a:gd name="T32" fmla="*/ 35 w 38"/>
                <a:gd name="T33" fmla="*/ 1 h 31"/>
                <a:gd name="T34" fmla="*/ 36 w 38"/>
                <a:gd name="T35" fmla="*/ 3 h 31"/>
                <a:gd name="T36" fmla="*/ 36 w 38"/>
                <a:gd name="T37" fmla="*/ 4 h 31"/>
                <a:gd name="T38" fmla="*/ 38 w 38"/>
                <a:gd name="T39" fmla="*/ 24 h 31"/>
                <a:gd name="T40" fmla="*/ 38 w 38"/>
                <a:gd name="T41" fmla="*/ 24 h 31"/>
                <a:gd name="T42" fmla="*/ 38 w 38"/>
                <a:gd name="T43" fmla="*/ 26 h 31"/>
                <a:gd name="T44" fmla="*/ 36 w 38"/>
                <a:gd name="T45" fmla="*/ 28 h 31"/>
                <a:gd name="T46" fmla="*/ 35 w 38"/>
                <a:gd name="T47" fmla="*/ 30 h 31"/>
                <a:gd name="T48" fmla="*/ 32 w 38"/>
                <a:gd name="T49" fmla="*/ 30 h 31"/>
                <a:gd name="T50" fmla="*/ 32 w 38"/>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 h="31">
                  <a:moveTo>
                    <a:pt x="32" y="30"/>
                  </a:moveTo>
                  <a:lnTo>
                    <a:pt x="7" y="31"/>
                  </a:lnTo>
                  <a:lnTo>
                    <a:pt x="7" y="31"/>
                  </a:lnTo>
                  <a:lnTo>
                    <a:pt x="4" y="31"/>
                  </a:lnTo>
                  <a:lnTo>
                    <a:pt x="3" y="30"/>
                  </a:lnTo>
                  <a:lnTo>
                    <a:pt x="1" y="28"/>
                  </a:lnTo>
                  <a:lnTo>
                    <a:pt x="0" y="26"/>
                  </a:lnTo>
                  <a:lnTo>
                    <a:pt x="0" y="7"/>
                  </a:lnTo>
                  <a:lnTo>
                    <a:pt x="0" y="7"/>
                  </a:lnTo>
                  <a:lnTo>
                    <a:pt x="0" y="4"/>
                  </a:lnTo>
                  <a:lnTo>
                    <a:pt x="1" y="3"/>
                  </a:lnTo>
                  <a:lnTo>
                    <a:pt x="3" y="1"/>
                  </a:lnTo>
                  <a:lnTo>
                    <a:pt x="4" y="1"/>
                  </a:lnTo>
                  <a:lnTo>
                    <a:pt x="31" y="0"/>
                  </a:lnTo>
                  <a:lnTo>
                    <a:pt x="31" y="0"/>
                  </a:lnTo>
                  <a:lnTo>
                    <a:pt x="34" y="0"/>
                  </a:lnTo>
                  <a:lnTo>
                    <a:pt x="35" y="1"/>
                  </a:lnTo>
                  <a:lnTo>
                    <a:pt x="36" y="3"/>
                  </a:lnTo>
                  <a:lnTo>
                    <a:pt x="36" y="4"/>
                  </a:lnTo>
                  <a:lnTo>
                    <a:pt x="38" y="24"/>
                  </a:lnTo>
                  <a:lnTo>
                    <a:pt x="38" y="24"/>
                  </a:lnTo>
                  <a:lnTo>
                    <a:pt x="38" y="26"/>
                  </a:lnTo>
                  <a:lnTo>
                    <a:pt x="36" y="28"/>
                  </a:lnTo>
                  <a:lnTo>
                    <a:pt x="35" y="30"/>
                  </a:lnTo>
                  <a:lnTo>
                    <a:pt x="32" y="30"/>
                  </a:lnTo>
                  <a:lnTo>
                    <a:pt x="32"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8" name="Freeform 400"/>
            <p:cNvSpPr>
              <a:spLocks/>
            </p:cNvSpPr>
            <p:nvPr/>
          </p:nvSpPr>
          <p:spPr bwMode="auto">
            <a:xfrm>
              <a:off x="6713538" y="2028825"/>
              <a:ext cx="49213" cy="50800"/>
            </a:xfrm>
            <a:custGeom>
              <a:avLst/>
              <a:gdLst>
                <a:gd name="T0" fmla="*/ 25 w 31"/>
                <a:gd name="T1" fmla="*/ 30 h 32"/>
                <a:gd name="T2" fmla="*/ 7 w 31"/>
                <a:gd name="T3" fmla="*/ 32 h 32"/>
                <a:gd name="T4" fmla="*/ 7 w 31"/>
                <a:gd name="T5" fmla="*/ 32 h 32"/>
                <a:gd name="T6" fmla="*/ 4 w 31"/>
                <a:gd name="T7" fmla="*/ 32 h 32"/>
                <a:gd name="T8" fmla="*/ 3 w 31"/>
                <a:gd name="T9" fmla="*/ 30 h 32"/>
                <a:gd name="T10" fmla="*/ 1 w 31"/>
                <a:gd name="T11" fmla="*/ 29 h 32"/>
                <a:gd name="T12" fmla="*/ 1 w 31"/>
                <a:gd name="T13" fmla="*/ 27 h 32"/>
                <a:gd name="T14" fmla="*/ 0 w 31"/>
                <a:gd name="T15" fmla="*/ 7 h 32"/>
                <a:gd name="T16" fmla="*/ 0 w 31"/>
                <a:gd name="T17" fmla="*/ 7 h 32"/>
                <a:gd name="T18" fmla="*/ 0 w 31"/>
                <a:gd name="T19" fmla="*/ 5 h 32"/>
                <a:gd name="T20" fmla="*/ 1 w 31"/>
                <a:gd name="T21" fmla="*/ 3 h 32"/>
                <a:gd name="T22" fmla="*/ 3 w 31"/>
                <a:gd name="T23" fmla="*/ 2 h 32"/>
                <a:gd name="T24" fmla="*/ 4 w 31"/>
                <a:gd name="T25" fmla="*/ 2 h 32"/>
                <a:gd name="T26" fmla="*/ 24 w 31"/>
                <a:gd name="T27" fmla="*/ 0 h 32"/>
                <a:gd name="T28" fmla="*/ 24 w 31"/>
                <a:gd name="T29" fmla="*/ 0 h 32"/>
                <a:gd name="T30" fmla="*/ 25 w 31"/>
                <a:gd name="T31" fmla="*/ 0 h 32"/>
                <a:gd name="T32" fmla="*/ 27 w 31"/>
                <a:gd name="T33" fmla="*/ 2 h 32"/>
                <a:gd name="T34" fmla="*/ 28 w 31"/>
                <a:gd name="T35" fmla="*/ 3 h 32"/>
                <a:gd name="T36" fmla="*/ 30 w 31"/>
                <a:gd name="T37" fmla="*/ 6 h 32"/>
                <a:gd name="T38" fmla="*/ 31 w 31"/>
                <a:gd name="T39" fmla="*/ 25 h 32"/>
                <a:gd name="T40" fmla="*/ 31 w 31"/>
                <a:gd name="T41" fmla="*/ 25 h 32"/>
                <a:gd name="T42" fmla="*/ 30 w 31"/>
                <a:gd name="T43" fmla="*/ 27 h 32"/>
                <a:gd name="T44" fmla="*/ 30 w 31"/>
                <a:gd name="T45" fmla="*/ 29 h 32"/>
                <a:gd name="T46" fmla="*/ 27 w 31"/>
                <a:gd name="T47" fmla="*/ 30 h 32"/>
                <a:gd name="T48" fmla="*/ 25 w 31"/>
                <a:gd name="T49" fmla="*/ 30 h 32"/>
                <a:gd name="T50" fmla="*/ 25 w 31"/>
                <a:gd name="T5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0"/>
                  </a:moveTo>
                  <a:lnTo>
                    <a:pt x="7" y="32"/>
                  </a:lnTo>
                  <a:lnTo>
                    <a:pt x="7" y="32"/>
                  </a:lnTo>
                  <a:lnTo>
                    <a:pt x="4" y="32"/>
                  </a:lnTo>
                  <a:lnTo>
                    <a:pt x="3" y="30"/>
                  </a:lnTo>
                  <a:lnTo>
                    <a:pt x="1" y="29"/>
                  </a:lnTo>
                  <a:lnTo>
                    <a:pt x="1" y="27"/>
                  </a:lnTo>
                  <a:lnTo>
                    <a:pt x="0" y="7"/>
                  </a:lnTo>
                  <a:lnTo>
                    <a:pt x="0" y="7"/>
                  </a:lnTo>
                  <a:lnTo>
                    <a:pt x="0" y="5"/>
                  </a:lnTo>
                  <a:lnTo>
                    <a:pt x="1" y="3"/>
                  </a:lnTo>
                  <a:lnTo>
                    <a:pt x="3" y="2"/>
                  </a:lnTo>
                  <a:lnTo>
                    <a:pt x="4" y="2"/>
                  </a:lnTo>
                  <a:lnTo>
                    <a:pt x="24" y="0"/>
                  </a:lnTo>
                  <a:lnTo>
                    <a:pt x="24" y="0"/>
                  </a:lnTo>
                  <a:lnTo>
                    <a:pt x="25" y="0"/>
                  </a:lnTo>
                  <a:lnTo>
                    <a:pt x="27" y="2"/>
                  </a:lnTo>
                  <a:lnTo>
                    <a:pt x="28" y="3"/>
                  </a:lnTo>
                  <a:lnTo>
                    <a:pt x="30" y="6"/>
                  </a:lnTo>
                  <a:lnTo>
                    <a:pt x="31" y="25"/>
                  </a:lnTo>
                  <a:lnTo>
                    <a:pt x="31" y="25"/>
                  </a:lnTo>
                  <a:lnTo>
                    <a:pt x="30" y="27"/>
                  </a:lnTo>
                  <a:lnTo>
                    <a:pt x="30" y="29"/>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49" name="Freeform 401"/>
            <p:cNvSpPr>
              <a:spLocks/>
            </p:cNvSpPr>
            <p:nvPr/>
          </p:nvSpPr>
          <p:spPr bwMode="auto">
            <a:xfrm>
              <a:off x="6653213" y="2033588"/>
              <a:ext cx="49213" cy="49213"/>
            </a:xfrm>
            <a:custGeom>
              <a:avLst/>
              <a:gdLst>
                <a:gd name="T0" fmla="*/ 27 w 31"/>
                <a:gd name="T1" fmla="*/ 30 h 31"/>
                <a:gd name="T2" fmla="*/ 7 w 31"/>
                <a:gd name="T3" fmla="*/ 31 h 31"/>
                <a:gd name="T4" fmla="*/ 7 w 31"/>
                <a:gd name="T5" fmla="*/ 31 h 31"/>
                <a:gd name="T6" fmla="*/ 5 w 31"/>
                <a:gd name="T7" fmla="*/ 31 h 31"/>
                <a:gd name="T8" fmla="*/ 4 w 31"/>
                <a:gd name="T9" fmla="*/ 30 h 31"/>
                <a:gd name="T10" fmla="*/ 3 w 31"/>
                <a:gd name="T11" fmla="*/ 29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2 h 31"/>
                <a:gd name="T24" fmla="*/ 5 w 31"/>
                <a:gd name="T25" fmla="*/ 0 h 31"/>
                <a:gd name="T26" fmla="*/ 24 w 31"/>
                <a:gd name="T27" fmla="*/ 0 h 31"/>
                <a:gd name="T28" fmla="*/ 24 w 31"/>
                <a:gd name="T29" fmla="*/ 0 h 31"/>
                <a:gd name="T30" fmla="*/ 27 w 31"/>
                <a:gd name="T31" fmla="*/ 0 h 31"/>
                <a:gd name="T32" fmla="*/ 28 w 31"/>
                <a:gd name="T33" fmla="*/ 2 h 31"/>
                <a:gd name="T34" fmla="*/ 30 w 31"/>
                <a:gd name="T35" fmla="*/ 3 h 31"/>
                <a:gd name="T36" fmla="*/ 31 w 31"/>
                <a:gd name="T37" fmla="*/ 4 h 31"/>
                <a:gd name="T38" fmla="*/ 31 w 31"/>
                <a:gd name="T39" fmla="*/ 24 h 31"/>
                <a:gd name="T40" fmla="*/ 31 w 31"/>
                <a:gd name="T41" fmla="*/ 24 h 31"/>
                <a:gd name="T42" fmla="*/ 31 w 31"/>
                <a:gd name="T43" fmla="*/ 26 h 31"/>
                <a:gd name="T44" fmla="*/ 30 w 31"/>
                <a:gd name="T45" fmla="*/ 29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4" y="30"/>
                  </a:lnTo>
                  <a:lnTo>
                    <a:pt x="3" y="29"/>
                  </a:lnTo>
                  <a:lnTo>
                    <a:pt x="1" y="26"/>
                  </a:lnTo>
                  <a:lnTo>
                    <a:pt x="0" y="7"/>
                  </a:lnTo>
                  <a:lnTo>
                    <a:pt x="0" y="7"/>
                  </a:lnTo>
                  <a:lnTo>
                    <a:pt x="1" y="4"/>
                  </a:lnTo>
                  <a:lnTo>
                    <a:pt x="1" y="3"/>
                  </a:lnTo>
                  <a:lnTo>
                    <a:pt x="4" y="2"/>
                  </a:lnTo>
                  <a:lnTo>
                    <a:pt x="5" y="0"/>
                  </a:lnTo>
                  <a:lnTo>
                    <a:pt x="24" y="0"/>
                  </a:lnTo>
                  <a:lnTo>
                    <a:pt x="24" y="0"/>
                  </a:lnTo>
                  <a:lnTo>
                    <a:pt x="27" y="0"/>
                  </a:lnTo>
                  <a:lnTo>
                    <a:pt x="28" y="2"/>
                  </a:lnTo>
                  <a:lnTo>
                    <a:pt x="30" y="3"/>
                  </a:lnTo>
                  <a:lnTo>
                    <a:pt x="31" y="4"/>
                  </a:lnTo>
                  <a:lnTo>
                    <a:pt x="31" y="24"/>
                  </a:lnTo>
                  <a:lnTo>
                    <a:pt x="31" y="24"/>
                  </a:lnTo>
                  <a:lnTo>
                    <a:pt x="31" y="26"/>
                  </a:lnTo>
                  <a:lnTo>
                    <a:pt x="30" y="29"/>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0" name="Freeform 402"/>
            <p:cNvSpPr>
              <a:spLocks/>
            </p:cNvSpPr>
            <p:nvPr/>
          </p:nvSpPr>
          <p:spPr bwMode="auto">
            <a:xfrm>
              <a:off x="6596063" y="2036763"/>
              <a:ext cx="49213" cy="50800"/>
            </a:xfrm>
            <a:custGeom>
              <a:avLst/>
              <a:gdLst>
                <a:gd name="T0" fmla="*/ 25 w 31"/>
                <a:gd name="T1" fmla="*/ 31 h 32"/>
                <a:gd name="T2" fmla="*/ 6 w 31"/>
                <a:gd name="T3" fmla="*/ 32 h 32"/>
                <a:gd name="T4" fmla="*/ 6 w 31"/>
                <a:gd name="T5" fmla="*/ 32 h 32"/>
                <a:gd name="T6" fmla="*/ 5 w 31"/>
                <a:gd name="T7" fmla="*/ 31 h 32"/>
                <a:gd name="T8" fmla="*/ 2 w 31"/>
                <a:gd name="T9" fmla="*/ 31 h 32"/>
                <a:gd name="T10" fmla="*/ 1 w 31"/>
                <a:gd name="T11" fmla="*/ 28 h 32"/>
                <a:gd name="T12" fmla="*/ 1 w 31"/>
                <a:gd name="T13" fmla="*/ 27 h 32"/>
                <a:gd name="T14" fmla="*/ 0 w 31"/>
                <a:gd name="T15" fmla="*/ 6 h 32"/>
                <a:gd name="T16" fmla="*/ 0 w 31"/>
                <a:gd name="T17" fmla="*/ 6 h 32"/>
                <a:gd name="T18" fmla="*/ 0 w 31"/>
                <a:gd name="T19" fmla="*/ 5 h 32"/>
                <a:gd name="T20" fmla="*/ 1 w 31"/>
                <a:gd name="T21" fmla="*/ 2 h 32"/>
                <a:gd name="T22" fmla="*/ 2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2 h 32"/>
                <a:gd name="T36" fmla="*/ 29 w 31"/>
                <a:gd name="T37" fmla="*/ 5 h 32"/>
                <a:gd name="T38" fmla="*/ 31 w 31"/>
                <a:gd name="T39" fmla="*/ 25 h 32"/>
                <a:gd name="T40" fmla="*/ 31 w 31"/>
                <a:gd name="T41" fmla="*/ 25 h 32"/>
                <a:gd name="T42" fmla="*/ 31 w 31"/>
                <a:gd name="T43" fmla="*/ 27 h 32"/>
                <a:gd name="T44" fmla="*/ 29 w 31"/>
                <a:gd name="T45" fmla="*/ 28 h 32"/>
                <a:gd name="T46" fmla="*/ 28 w 31"/>
                <a:gd name="T47" fmla="*/ 29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5" y="31"/>
                  </a:lnTo>
                  <a:lnTo>
                    <a:pt x="2" y="31"/>
                  </a:lnTo>
                  <a:lnTo>
                    <a:pt x="1" y="28"/>
                  </a:lnTo>
                  <a:lnTo>
                    <a:pt x="1" y="27"/>
                  </a:lnTo>
                  <a:lnTo>
                    <a:pt x="0" y="6"/>
                  </a:lnTo>
                  <a:lnTo>
                    <a:pt x="0" y="6"/>
                  </a:lnTo>
                  <a:lnTo>
                    <a:pt x="0" y="5"/>
                  </a:lnTo>
                  <a:lnTo>
                    <a:pt x="1" y="2"/>
                  </a:lnTo>
                  <a:lnTo>
                    <a:pt x="2" y="1"/>
                  </a:lnTo>
                  <a:lnTo>
                    <a:pt x="5" y="1"/>
                  </a:lnTo>
                  <a:lnTo>
                    <a:pt x="24" y="0"/>
                  </a:lnTo>
                  <a:lnTo>
                    <a:pt x="24" y="0"/>
                  </a:lnTo>
                  <a:lnTo>
                    <a:pt x="27" y="0"/>
                  </a:lnTo>
                  <a:lnTo>
                    <a:pt x="28" y="1"/>
                  </a:lnTo>
                  <a:lnTo>
                    <a:pt x="29" y="2"/>
                  </a:lnTo>
                  <a:lnTo>
                    <a:pt x="29" y="5"/>
                  </a:lnTo>
                  <a:lnTo>
                    <a:pt x="31" y="25"/>
                  </a:lnTo>
                  <a:lnTo>
                    <a:pt x="31" y="25"/>
                  </a:lnTo>
                  <a:lnTo>
                    <a:pt x="31" y="27"/>
                  </a:lnTo>
                  <a:lnTo>
                    <a:pt x="29" y="28"/>
                  </a:lnTo>
                  <a:lnTo>
                    <a:pt x="28" y="29"/>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1" name="Freeform 403"/>
            <p:cNvSpPr>
              <a:spLocks/>
            </p:cNvSpPr>
            <p:nvPr/>
          </p:nvSpPr>
          <p:spPr bwMode="auto">
            <a:xfrm>
              <a:off x="6537326" y="2039938"/>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9 h 31"/>
                <a:gd name="T12" fmla="*/ 1 w 31"/>
                <a:gd name="T13" fmla="*/ 26 h 31"/>
                <a:gd name="T14" fmla="*/ 0 w 31"/>
                <a:gd name="T15" fmla="*/ 7 h 31"/>
                <a:gd name="T16" fmla="*/ 0 w 31"/>
                <a:gd name="T17" fmla="*/ 7 h 31"/>
                <a:gd name="T18" fmla="*/ 0 w 31"/>
                <a:gd name="T19" fmla="*/ 4 h 31"/>
                <a:gd name="T20" fmla="*/ 1 w 31"/>
                <a:gd name="T21" fmla="*/ 3 h 31"/>
                <a:gd name="T22" fmla="*/ 3 w 31"/>
                <a:gd name="T23" fmla="*/ 2 h 31"/>
                <a:gd name="T24" fmla="*/ 6 w 31"/>
                <a:gd name="T25" fmla="*/ 2 h 31"/>
                <a:gd name="T26" fmla="*/ 24 w 31"/>
                <a:gd name="T27" fmla="*/ 0 h 31"/>
                <a:gd name="T28" fmla="*/ 24 w 31"/>
                <a:gd name="T29" fmla="*/ 0 h 31"/>
                <a:gd name="T30" fmla="*/ 26 w 31"/>
                <a:gd name="T31" fmla="*/ 0 h 31"/>
                <a:gd name="T32" fmla="*/ 28 w 31"/>
                <a:gd name="T33" fmla="*/ 2 h 31"/>
                <a:gd name="T34" fmla="*/ 30 w 31"/>
                <a:gd name="T35" fmla="*/ 3 h 31"/>
                <a:gd name="T36" fmla="*/ 30 w 31"/>
                <a:gd name="T37" fmla="*/ 6 h 31"/>
                <a:gd name="T38" fmla="*/ 31 w 31"/>
                <a:gd name="T39" fmla="*/ 25 h 31"/>
                <a:gd name="T40" fmla="*/ 31 w 31"/>
                <a:gd name="T41" fmla="*/ 25 h 31"/>
                <a:gd name="T42" fmla="*/ 31 w 31"/>
                <a:gd name="T43" fmla="*/ 27 h 31"/>
                <a:gd name="T44" fmla="*/ 30 w 31"/>
                <a:gd name="T45" fmla="*/ 29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9"/>
                  </a:lnTo>
                  <a:lnTo>
                    <a:pt x="1" y="26"/>
                  </a:lnTo>
                  <a:lnTo>
                    <a:pt x="0" y="7"/>
                  </a:lnTo>
                  <a:lnTo>
                    <a:pt x="0" y="7"/>
                  </a:lnTo>
                  <a:lnTo>
                    <a:pt x="0" y="4"/>
                  </a:lnTo>
                  <a:lnTo>
                    <a:pt x="1" y="3"/>
                  </a:lnTo>
                  <a:lnTo>
                    <a:pt x="3" y="2"/>
                  </a:lnTo>
                  <a:lnTo>
                    <a:pt x="6" y="2"/>
                  </a:lnTo>
                  <a:lnTo>
                    <a:pt x="24" y="0"/>
                  </a:lnTo>
                  <a:lnTo>
                    <a:pt x="24" y="0"/>
                  </a:lnTo>
                  <a:lnTo>
                    <a:pt x="26" y="0"/>
                  </a:lnTo>
                  <a:lnTo>
                    <a:pt x="28" y="2"/>
                  </a:lnTo>
                  <a:lnTo>
                    <a:pt x="30" y="3"/>
                  </a:lnTo>
                  <a:lnTo>
                    <a:pt x="30" y="6"/>
                  </a:lnTo>
                  <a:lnTo>
                    <a:pt x="31" y="25"/>
                  </a:lnTo>
                  <a:lnTo>
                    <a:pt x="31" y="25"/>
                  </a:lnTo>
                  <a:lnTo>
                    <a:pt x="31" y="27"/>
                  </a:lnTo>
                  <a:lnTo>
                    <a:pt x="30" y="29"/>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2" name="Freeform 404"/>
            <p:cNvSpPr>
              <a:spLocks/>
            </p:cNvSpPr>
            <p:nvPr/>
          </p:nvSpPr>
          <p:spPr bwMode="auto">
            <a:xfrm>
              <a:off x="6480176" y="2043113"/>
              <a:ext cx="49213" cy="50800"/>
            </a:xfrm>
            <a:custGeom>
              <a:avLst/>
              <a:gdLst>
                <a:gd name="T0" fmla="*/ 25 w 31"/>
                <a:gd name="T1" fmla="*/ 31 h 32"/>
                <a:gd name="T2" fmla="*/ 6 w 31"/>
                <a:gd name="T3" fmla="*/ 32 h 32"/>
                <a:gd name="T4" fmla="*/ 6 w 31"/>
                <a:gd name="T5" fmla="*/ 32 h 32"/>
                <a:gd name="T6" fmla="*/ 4 w 31"/>
                <a:gd name="T7" fmla="*/ 32 h 32"/>
                <a:gd name="T8" fmla="*/ 2 w 31"/>
                <a:gd name="T9" fmla="*/ 31 h 32"/>
                <a:gd name="T10" fmla="*/ 1 w 31"/>
                <a:gd name="T11" fmla="*/ 29 h 32"/>
                <a:gd name="T12" fmla="*/ 1 w 31"/>
                <a:gd name="T13" fmla="*/ 27 h 32"/>
                <a:gd name="T14" fmla="*/ 0 w 31"/>
                <a:gd name="T15" fmla="*/ 6 h 32"/>
                <a:gd name="T16" fmla="*/ 0 w 31"/>
                <a:gd name="T17" fmla="*/ 6 h 32"/>
                <a:gd name="T18" fmla="*/ 0 w 31"/>
                <a:gd name="T19" fmla="*/ 5 h 32"/>
                <a:gd name="T20" fmla="*/ 1 w 31"/>
                <a:gd name="T21" fmla="*/ 4 h 32"/>
                <a:gd name="T22" fmla="*/ 2 w 31"/>
                <a:gd name="T23" fmla="*/ 2 h 32"/>
                <a:gd name="T24" fmla="*/ 4 w 31"/>
                <a:gd name="T25" fmla="*/ 1 h 32"/>
                <a:gd name="T26" fmla="*/ 24 w 31"/>
                <a:gd name="T27" fmla="*/ 0 h 32"/>
                <a:gd name="T28" fmla="*/ 24 w 31"/>
                <a:gd name="T29" fmla="*/ 0 h 32"/>
                <a:gd name="T30" fmla="*/ 25 w 31"/>
                <a:gd name="T31" fmla="*/ 1 h 32"/>
                <a:gd name="T32" fmla="*/ 27 w 31"/>
                <a:gd name="T33" fmla="*/ 1 h 32"/>
                <a:gd name="T34" fmla="*/ 28 w 31"/>
                <a:gd name="T35" fmla="*/ 4 h 32"/>
                <a:gd name="T36" fmla="*/ 29 w 31"/>
                <a:gd name="T37" fmla="*/ 5 h 32"/>
                <a:gd name="T38" fmla="*/ 31 w 31"/>
                <a:gd name="T39" fmla="*/ 25 h 32"/>
                <a:gd name="T40" fmla="*/ 31 w 31"/>
                <a:gd name="T41" fmla="*/ 25 h 32"/>
                <a:gd name="T42" fmla="*/ 29 w 31"/>
                <a:gd name="T43" fmla="*/ 27 h 32"/>
                <a:gd name="T44" fmla="*/ 29 w 31"/>
                <a:gd name="T45" fmla="*/ 29 h 32"/>
                <a:gd name="T46" fmla="*/ 27 w 31"/>
                <a:gd name="T47" fmla="*/ 31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4" y="32"/>
                  </a:lnTo>
                  <a:lnTo>
                    <a:pt x="2" y="31"/>
                  </a:lnTo>
                  <a:lnTo>
                    <a:pt x="1" y="29"/>
                  </a:lnTo>
                  <a:lnTo>
                    <a:pt x="1" y="27"/>
                  </a:lnTo>
                  <a:lnTo>
                    <a:pt x="0" y="6"/>
                  </a:lnTo>
                  <a:lnTo>
                    <a:pt x="0" y="6"/>
                  </a:lnTo>
                  <a:lnTo>
                    <a:pt x="0" y="5"/>
                  </a:lnTo>
                  <a:lnTo>
                    <a:pt x="1" y="4"/>
                  </a:lnTo>
                  <a:lnTo>
                    <a:pt x="2" y="2"/>
                  </a:lnTo>
                  <a:lnTo>
                    <a:pt x="4" y="1"/>
                  </a:lnTo>
                  <a:lnTo>
                    <a:pt x="24" y="0"/>
                  </a:lnTo>
                  <a:lnTo>
                    <a:pt x="24" y="0"/>
                  </a:lnTo>
                  <a:lnTo>
                    <a:pt x="25" y="1"/>
                  </a:lnTo>
                  <a:lnTo>
                    <a:pt x="27" y="1"/>
                  </a:lnTo>
                  <a:lnTo>
                    <a:pt x="28" y="4"/>
                  </a:lnTo>
                  <a:lnTo>
                    <a:pt x="29" y="5"/>
                  </a:lnTo>
                  <a:lnTo>
                    <a:pt x="31" y="25"/>
                  </a:lnTo>
                  <a:lnTo>
                    <a:pt x="31" y="25"/>
                  </a:lnTo>
                  <a:lnTo>
                    <a:pt x="29" y="27"/>
                  </a:lnTo>
                  <a:lnTo>
                    <a:pt x="29" y="29"/>
                  </a:lnTo>
                  <a:lnTo>
                    <a:pt x="27" y="31"/>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3" name="Freeform 405"/>
            <p:cNvSpPr>
              <a:spLocks/>
            </p:cNvSpPr>
            <p:nvPr/>
          </p:nvSpPr>
          <p:spPr bwMode="auto">
            <a:xfrm>
              <a:off x="6419851" y="2046288"/>
              <a:ext cx="49213" cy="49213"/>
            </a:xfrm>
            <a:custGeom>
              <a:avLst/>
              <a:gdLst>
                <a:gd name="T0" fmla="*/ 27 w 31"/>
                <a:gd name="T1" fmla="*/ 31 h 31"/>
                <a:gd name="T2" fmla="*/ 7 w 31"/>
                <a:gd name="T3" fmla="*/ 31 h 31"/>
                <a:gd name="T4" fmla="*/ 7 w 31"/>
                <a:gd name="T5" fmla="*/ 31 h 31"/>
                <a:gd name="T6" fmla="*/ 5 w 31"/>
                <a:gd name="T7" fmla="*/ 31 h 31"/>
                <a:gd name="T8" fmla="*/ 4 w 31"/>
                <a:gd name="T9" fmla="*/ 30 h 31"/>
                <a:gd name="T10" fmla="*/ 3 w 31"/>
                <a:gd name="T11" fmla="*/ 29 h 31"/>
                <a:gd name="T12" fmla="*/ 1 w 31"/>
                <a:gd name="T13" fmla="*/ 27 h 31"/>
                <a:gd name="T14" fmla="*/ 0 w 31"/>
                <a:gd name="T15" fmla="*/ 7 h 31"/>
                <a:gd name="T16" fmla="*/ 0 w 31"/>
                <a:gd name="T17" fmla="*/ 7 h 31"/>
                <a:gd name="T18" fmla="*/ 1 w 31"/>
                <a:gd name="T19" fmla="*/ 6 h 31"/>
                <a:gd name="T20" fmla="*/ 1 w 31"/>
                <a:gd name="T21" fmla="*/ 3 h 31"/>
                <a:gd name="T22" fmla="*/ 4 w 31"/>
                <a:gd name="T23" fmla="*/ 2 h 31"/>
                <a:gd name="T24" fmla="*/ 5 w 31"/>
                <a:gd name="T25" fmla="*/ 2 h 31"/>
                <a:gd name="T26" fmla="*/ 24 w 31"/>
                <a:gd name="T27" fmla="*/ 0 h 31"/>
                <a:gd name="T28" fmla="*/ 24 w 31"/>
                <a:gd name="T29" fmla="*/ 0 h 31"/>
                <a:gd name="T30" fmla="*/ 27 w 31"/>
                <a:gd name="T31" fmla="*/ 0 h 31"/>
                <a:gd name="T32" fmla="*/ 28 w 31"/>
                <a:gd name="T33" fmla="*/ 2 h 31"/>
                <a:gd name="T34" fmla="*/ 30 w 31"/>
                <a:gd name="T35" fmla="*/ 3 h 31"/>
                <a:gd name="T36" fmla="*/ 30 w 31"/>
                <a:gd name="T37" fmla="*/ 6 h 31"/>
                <a:gd name="T38" fmla="*/ 31 w 31"/>
                <a:gd name="T39" fmla="*/ 25 h 31"/>
                <a:gd name="T40" fmla="*/ 31 w 31"/>
                <a:gd name="T41" fmla="*/ 25 h 31"/>
                <a:gd name="T42" fmla="*/ 31 w 31"/>
                <a:gd name="T43" fmla="*/ 27 h 31"/>
                <a:gd name="T44" fmla="*/ 30 w 31"/>
                <a:gd name="T45" fmla="*/ 29 h 31"/>
                <a:gd name="T46" fmla="*/ 28 w 31"/>
                <a:gd name="T47" fmla="*/ 30 h 31"/>
                <a:gd name="T48" fmla="*/ 27 w 31"/>
                <a:gd name="T49" fmla="*/ 31 h 31"/>
                <a:gd name="T50" fmla="*/ 27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1"/>
                  </a:moveTo>
                  <a:lnTo>
                    <a:pt x="7" y="31"/>
                  </a:lnTo>
                  <a:lnTo>
                    <a:pt x="7" y="31"/>
                  </a:lnTo>
                  <a:lnTo>
                    <a:pt x="5" y="31"/>
                  </a:lnTo>
                  <a:lnTo>
                    <a:pt x="4" y="30"/>
                  </a:lnTo>
                  <a:lnTo>
                    <a:pt x="3" y="29"/>
                  </a:lnTo>
                  <a:lnTo>
                    <a:pt x="1" y="27"/>
                  </a:lnTo>
                  <a:lnTo>
                    <a:pt x="0" y="7"/>
                  </a:lnTo>
                  <a:lnTo>
                    <a:pt x="0" y="7"/>
                  </a:lnTo>
                  <a:lnTo>
                    <a:pt x="1" y="6"/>
                  </a:lnTo>
                  <a:lnTo>
                    <a:pt x="1" y="3"/>
                  </a:lnTo>
                  <a:lnTo>
                    <a:pt x="4" y="2"/>
                  </a:lnTo>
                  <a:lnTo>
                    <a:pt x="5" y="2"/>
                  </a:lnTo>
                  <a:lnTo>
                    <a:pt x="24" y="0"/>
                  </a:lnTo>
                  <a:lnTo>
                    <a:pt x="24" y="0"/>
                  </a:lnTo>
                  <a:lnTo>
                    <a:pt x="27" y="0"/>
                  </a:lnTo>
                  <a:lnTo>
                    <a:pt x="28" y="2"/>
                  </a:lnTo>
                  <a:lnTo>
                    <a:pt x="30" y="3"/>
                  </a:lnTo>
                  <a:lnTo>
                    <a:pt x="30" y="6"/>
                  </a:lnTo>
                  <a:lnTo>
                    <a:pt x="31" y="25"/>
                  </a:lnTo>
                  <a:lnTo>
                    <a:pt x="31" y="25"/>
                  </a:lnTo>
                  <a:lnTo>
                    <a:pt x="31" y="27"/>
                  </a:lnTo>
                  <a:lnTo>
                    <a:pt x="30" y="29"/>
                  </a:lnTo>
                  <a:lnTo>
                    <a:pt x="28"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4" name="Freeform 407"/>
            <p:cNvSpPr>
              <a:spLocks/>
            </p:cNvSpPr>
            <p:nvPr/>
          </p:nvSpPr>
          <p:spPr bwMode="auto">
            <a:xfrm>
              <a:off x="6361113" y="2051050"/>
              <a:ext cx="49213" cy="49213"/>
            </a:xfrm>
            <a:custGeom>
              <a:avLst/>
              <a:gdLst>
                <a:gd name="T0" fmla="*/ 26 w 31"/>
                <a:gd name="T1" fmla="*/ 30 h 31"/>
                <a:gd name="T2" fmla="*/ 7 w 31"/>
                <a:gd name="T3" fmla="*/ 31 h 31"/>
                <a:gd name="T4" fmla="*/ 7 w 31"/>
                <a:gd name="T5" fmla="*/ 31 h 31"/>
                <a:gd name="T6" fmla="*/ 6 w 31"/>
                <a:gd name="T7" fmla="*/ 31 h 31"/>
                <a:gd name="T8" fmla="*/ 3 w 31"/>
                <a:gd name="T9" fmla="*/ 30 h 31"/>
                <a:gd name="T10" fmla="*/ 2 w 31"/>
                <a:gd name="T11" fmla="*/ 28 h 31"/>
                <a:gd name="T12" fmla="*/ 2 w 31"/>
                <a:gd name="T13" fmla="*/ 26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6" y="31"/>
                  </a:lnTo>
                  <a:lnTo>
                    <a:pt x="3" y="30"/>
                  </a:lnTo>
                  <a:lnTo>
                    <a:pt x="2" y="28"/>
                  </a:lnTo>
                  <a:lnTo>
                    <a:pt x="2" y="26"/>
                  </a:lnTo>
                  <a:lnTo>
                    <a:pt x="0" y="7"/>
                  </a:lnTo>
                  <a:lnTo>
                    <a:pt x="0" y="7"/>
                  </a:lnTo>
                  <a:lnTo>
                    <a:pt x="0" y="4"/>
                  </a:lnTo>
                  <a:lnTo>
                    <a:pt x="2" y="3"/>
                  </a:lnTo>
                  <a:lnTo>
                    <a:pt x="3" y="1"/>
                  </a:lnTo>
                  <a:lnTo>
                    <a:pt x="6" y="1"/>
                  </a:lnTo>
                  <a:lnTo>
                    <a:pt x="25" y="0"/>
                  </a:lnTo>
                  <a:lnTo>
                    <a:pt x="25" y="0"/>
                  </a:lnTo>
                  <a:lnTo>
                    <a:pt x="27" y="0"/>
                  </a:lnTo>
                  <a:lnTo>
                    <a:pt x="29" y="1"/>
                  </a:lnTo>
                  <a:lnTo>
                    <a:pt x="30" y="3"/>
                  </a:lnTo>
                  <a:lnTo>
                    <a:pt x="30" y="4"/>
                  </a:lnTo>
                  <a:lnTo>
                    <a:pt x="31" y="24"/>
                  </a:lnTo>
                  <a:lnTo>
                    <a:pt x="31" y="24"/>
                  </a:lnTo>
                  <a:lnTo>
                    <a:pt x="31" y="27"/>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5" name="Freeform 408"/>
            <p:cNvSpPr>
              <a:spLocks/>
            </p:cNvSpPr>
            <p:nvPr/>
          </p:nvSpPr>
          <p:spPr bwMode="auto">
            <a:xfrm>
              <a:off x="6303963" y="2052638"/>
              <a:ext cx="49213" cy="52388"/>
            </a:xfrm>
            <a:custGeom>
              <a:avLst/>
              <a:gdLst>
                <a:gd name="T0" fmla="*/ 26 w 31"/>
                <a:gd name="T1" fmla="*/ 31 h 33"/>
                <a:gd name="T2" fmla="*/ 7 w 31"/>
                <a:gd name="T3" fmla="*/ 33 h 33"/>
                <a:gd name="T4" fmla="*/ 7 w 31"/>
                <a:gd name="T5" fmla="*/ 33 h 33"/>
                <a:gd name="T6" fmla="*/ 4 w 31"/>
                <a:gd name="T7" fmla="*/ 31 h 33"/>
                <a:gd name="T8" fmla="*/ 3 w 31"/>
                <a:gd name="T9" fmla="*/ 31 h 33"/>
                <a:gd name="T10" fmla="*/ 1 w 31"/>
                <a:gd name="T11" fmla="*/ 29 h 33"/>
                <a:gd name="T12" fmla="*/ 1 w 31"/>
                <a:gd name="T13" fmla="*/ 27 h 33"/>
                <a:gd name="T14" fmla="*/ 0 w 31"/>
                <a:gd name="T15" fmla="*/ 7 h 33"/>
                <a:gd name="T16" fmla="*/ 0 w 31"/>
                <a:gd name="T17" fmla="*/ 7 h 33"/>
                <a:gd name="T18" fmla="*/ 0 w 31"/>
                <a:gd name="T19" fmla="*/ 6 h 33"/>
                <a:gd name="T20" fmla="*/ 1 w 31"/>
                <a:gd name="T21" fmla="*/ 3 h 33"/>
                <a:gd name="T22" fmla="*/ 3 w 31"/>
                <a:gd name="T23" fmla="*/ 3 h 33"/>
                <a:gd name="T24" fmla="*/ 5 w 31"/>
                <a:gd name="T25" fmla="*/ 2 h 33"/>
                <a:gd name="T26" fmla="*/ 24 w 31"/>
                <a:gd name="T27" fmla="*/ 0 h 33"/>
                <a:gd name="T28" fmla="*/ 24 w 31"/>
                <a:gd name="T29" fmla="*/ 0 h 33"/>
                <a:gd name="T30" fmla="*/ 26 w 31"/>
                <a:gd name="T31" fmla="*/ 2 h 33"/>
                <a:gd name="T32" fmla="*/ 28 w 31"/>
                <a:gd name="T33" fmla="*/ 2 h 33"/>
                <a:gd name="T34" fmla="*/ 30 w 31"/>
                <a:gd name="T35" fmla="*/ 3 h 33"/>
                <a:gd name="T36" fmla="*/ 30 w 31"/>
                <a:gd name="T37" fmla="*/ 6 h 33"/>
                <a:gd name="T38" fmla="*/ 31 w 31"/>
                <a:gd name="T39" fmla="*/ 26 h 33"/>
                <a:gd name="T40" fmla="*/ 31 w 31"/>
                <a:gd name="T41" fmla="*/ 26 h 33"/>
                <a:gd name="T42" fmla="*/ 31 w 31"/>
                <a:gd name="T43" fmla="*/ 27 h 33"/>
                <a:gd name="T44" fmla="*/ 30 w 31"/>
                <a:gd name="T45" fmla="*/ 29 h 33"/>
                <a:gd name="T46" fmla="*/ 28 w 31"/>
                <a:gd name="T47" fmla="*/ 30 h 33"/>
                <a:gd name="T48" fmla="*/ 26 w 31"/>
                <a:gd name="T49" fmla="*/ 31 h 33"/>
                <a:gd name="T50" fmla="*/ 26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6" y="31"/>
                  </a:moveTo>
                  <a:lnTo>
                    <a:pt x="7" y="33"/>
                  </a:lnTo>
                  <a:lnTo>
                    <a:pt x="7" y="33"/>
                  </a:lnTo>
                  <a:lnTo>
                    <a:pt x="4" y="31"/>
                  </a:lnTo>
                  <a:lnTo>
                    <a:pt x="3" y="31"/>
                  </a:lnTo>
                  <a:lnTo>
                    <a:pt x="1" y="29"/>
                  </a:lnTo>
                  <a:lnTo>
                    <a:pt x="1" y="27"/>
                  </a:lnTo>
                  <a:lnTo>
                    <a:pt x="0" y="7"/>
                  </a:lnTo>
                  <a:lnTo>
                    <a:pt x="0" y="7"/>
                  </a:lnTo>
                  <a:lnTo>
                    <a:pt x="0" y="6"/>
                  </a:lnTo>
                  <a:lnTo>
                    <a:pt x="1" y="3"/>
                  </a:lnTo>
                  <a:lnTo>
                    <a:pt x="3" y="3"/>
                  </a:lnTo>
                  <a:lnTo>
                    <a:pt x="5" y="2"/>
                  </a:lnTo>
                  <a:lnTo>
                    <a:pt x="24" y="0"/>
                  </a:lnTo>
                  <a:lnTo>
                    <a:pt x="24" y="0"/>
                  </a:lnTo>
                  <a:lnTo>
                    <a:pt x="26" y="2"/>
                  </a:lnTo>
                  <a:lnTo>
                    <a:pt x="28" y="2"/>
                  </a:lnTo>
                  <a:lnTo>
                    <a:pt x="30" y="3"/>
                  </a:lnTo>
                  <a:lnTo>
                    <a:pt x="30" y="6"/>
                  </a:lnTo>
                  <a:lnTo>
                    <a:pt x="31" y="26"/>
                  </a:lnTo>
                  <a:lnTo>
                    <a:pt x="31" y="26"/>
                  </a:lnTo>
                  <a:lnTo>
                    <a:pt x="31" y="27"/>
                  </a:lnTo>
                  <a:lnTo>
                    <a:pt x="30" y="29"/>
                  </a:lnTo>
                  <a:lnTo>
                    <a:pt x="28"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6" name="Freeform 409"/>
            <p:cNvSpPr>
              <a:spLocks/>
            </p:cNvSpPr>
            <p:nvPr/>
          </p:nvSpPr>
          <p:spPr bwMode="auto">
            <a:xfrm>
              <a:off x="6246813" y="2057400"/>
              <a:ext cx="49213" cy="49213"/>
            </a:xfrm>
            <a:custGeom>
              <a:avLst/>
              <a:gdLst>
                <a:gd name="T0" fmla="*/ 25 w 31"/>
                <a:gd name="T1" fmla="*/ 30 h 31"/>
                <a:gd name="T2" fmla="*/ 6 w 31"/>
                <a:gd name="T3" fmla="*/ 31 h 31"/>
                <a:gd name="T4" fmla="*/ 6 w 31"/>
                <a:gd name="T5" fmla="*/ 31 h 31"/>
                <a:gd name="T6" fmla="*/ 4 w 31"/>
                <a:gd name="T7" fmla="*/ 31 h 31"/>
                <a:gd name="T8" fmla="*/ 2 w 31"/>
                <a:gd name="T9" fmla="*/ 30 h 31"/>
                <a:gd name="T10" fmla="*/ 1 w 31"/>
                <a:gd name="T11" fmla="*/ 28 h 31"/>
                <a:gd name="T12" fmla="*/ 0 w 31"/>
                <a:gd name="T13" fmla="*/ 27 h 31"/>
                <a:gd name="T14" fmla="*/ 0 w 31"/>
                <a:gd name="T15" fmla="*/ 7 h 31"/>
                <a:gd name="T16" fmla="*/ 0 w 31"/>
                <a:gd name="T17" fmla="*/ 7 h 31"/>
                <a:gd name="T18" fmla="*/ 0 w 31"/>
                <a:gd name="T19" fmla="*/ 4 h 31"/>
                <a:gd name="T20" fmla="*/ 1 w 31"/>
                <a:gd name="T21" fmla="*/ 3 h 31"/>
                <a:gd name="T22" fmla="*/ 2 w 31"/>
                <a:gd name="T23" fmla="*/ 1 h 31"/>
                <a:gd name="T24" fmla="*/ 4 w 31"/>
                <a:gd name="T25" fmla="*/ 1 h 31"/>
                <a:gd name="T26" fmla="*/ 24 w 31"/>
                <a:gd name="T27" fmla="*/ 0 h 31"/>
                <a:gd name="T28" fmla="*/ 24 w 31"/>
                <a:gd name="T29" fmla="*/ 0 h 31"/>
                <a:gd name="T30" fmla="*/ 25 w 31"/>
                <a:gd name="T31" fmla="*/ 0 h 31"/>
                <a:gd name="T32" fmla="*/ 27 w 31"/>
                <a:gd name="T33" fmla="*/ 1 h 31"/>
                <a:gd name="T34" fmla="*/ 28 w 31"/>
                <a:gd name="T35" fmla="*/ 3 h 31"/>
                <a:gd name="T36" fmla="*/ 29 w 31"/>
                <a:gd name="T37" fmla="*/ 5 h 31"/>
                <a:gd name="T38" fmla="*/ 31 w 31"/>
                <a:gd name="T39" fmla="*/ 24 h 31"/>
                <a:gd name="T40" fmla="*/ 31 w 31"/>
                <a:gd name="T41" fmla="*/ 24 h 31"/>
                <a:gd name="T42" fmla="*/ 29 w 31"/>
                <a:gd name="T43" fmla="*/ 27 h 31"/>
                <a:gd name="T44" fmla="*/ 29 w 31"/>
                <a:gd name="T45" fmla="*/ 28 h 31"/>
                <a:gd name="T46" fmla="*/ 27 w 31"/>
                <a:gd name="T47" fmla="*/ 30 h 31"/>
                <a:gd name="T48" fmla="*/ 25 w 31"/>
                <a:gd name="T49" fmla="*/ 30 h 31"/>
                <a:gd name="T50" fmla="*/ 25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0"/>
                  </a:moveTo>
                  <a:lnTo>
                    <a:pt x="6" y="31"/>
                  </a:lnTo>
                  <a:lnTo>
                    <a:pt x="6" y="31"/>
                  </a:lnTo>
                  <a:lnTo>
                    <a:pt x="4" y="31"/>
                  </a:lnTo>
                  <a:lnTo>
                    <a:pt x="2" y="30"/>
                  </a:lnTo>
                  <a:lnTo>
                    <a:pt x="1" y="28"/>
                  </a:lnTo>
                  <a:lnTo>
                    <a:pt x="0" y="27"/>
                  </a:lnTo>
                  <a:lnTo>
                    <a:pt x="0" y="7"/>
                  </a:lnTo>
                  <a:lnTo>
                    <a:pt x="0" y="7"/>
                  </a:lnTo>
                  <a:lnTo>
                    <a:pt x="0" y="4"/>
                  </a:lnTo>
                  <a:lnTo>
                    <a:pt x="1" y="3"/>
                  </a:lnTo>
                  <a:lnTo>
                    <a:pt x="2" y="1"/>
                  </a:lnTo>
                  <a:lnTo>
                    <a:pt x="4" y="1"/>
                  </a:lnTo>
                  <a:lnTo>
                    <a:pt x="24" y="0"/>
                  </a:lnTo>
                  <a:lnTo>
                    <a:pt x="24" y="0"/>
                  </a:lnTo>
                  <a:lnTo>
                    <a:pt x="25" y="0"/>
                  </a:lnTo>
                  <a:lnTo>
                    <a:pt x="27" y="1"/>
                  </a:lnTo>
                  <a:lnTo>
                    <a:pt x="28" y="3"/>
                  </a:lnTo>
                  <a:lnTo>
                    <a:pt x="29" y="5"/>
                  </a:lnTo>
                  <a:lnTo>
                    <a:pt x="31" y="24"/>
                  </a:lnTo>
                  <a:lnTo>
                    <a:pt x="31" y="24"/>
                  </a:lnTo>
                  <a:lnTo>
                    <a:pt x="29" y="27"/>
                  </a:lnTo>
                  <a:lnTo>
                    <a:pt x="29" y="28"/>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7" name="Freeform 410"/>
            <p:cNvSpPr>
              <a:spLocks/>
            </p:cNvSpPr>
            <p:nvPr/>
          </p:nvSpPr>
          <p:spPr bwMode="auto">
            <a:xfrm>
              <a:off x="6186488" y="2062163"/>
              <a:ext cx="49213" cy="49213"/>
            </a:xfrm>
            <a:custGeom>
              <a:avLst/>
              <a:gdLst>
                <a:gd name="T0" fmla="*/ 27 w 31"/>
                <a:gd name="T1" fmla="*/ 29 h 31"/>
                <a:gd name="T2" fmla="*/ 6 w 31"/>
                <a:gd name="T3" fmla="*/ 31 h 31"/>
                <a:gd name="T4" fmla="*/ 6 w 31"/>
                <a:gd name="T5" fmla="*/ 31 h 31"/>
                <a:gd name="T6" fmla="*/ 5 w 31"/>
                <a:gd name="T7" fmla="*/ 31 h 31"/>
                <a:gd name="T8" fmla="*/ 4 w 31"/>
                <a:gd name="T9" fmla="*/ 29 h 31"/>
                <a:gd name="T10" fmla="*/ 2 w 31"/>
                <a:gd name="T11" fmla="*/ 28 h 31"/>
                <a:gd name="T12" fmla="*/ 1 w 31"/>
                <a:gd name="T13" fmla="*/ 25 h 31"/>
                <a:gd name="T14" fmla="*/ 0 w 31"/>
                <a:gd name="T15" fmla="*/ 6 h 31"/>
                <a:gd name="T16" fmla="*/ 0 w 31"/>
                <a:gd name="T17" fmla="*/ 6 h 31"/>
                <a:gd name="T18" fmla="*/ 1 w 31"/>
                <a:gd name="T19" fmla="*/ 4 h 31"/>
                <a:gd name="T20" fmla="*/ 1 w 31"/>
                <a:gd name="T21" fmla="*/ 2 h 31"/>
                <a:gd name="T22" fmla="*/ 4 w 31"/>
                <a:gd name="T23" fmla="*/ 1 h 31"/>
                <a:gd name="T24" fmla="*/ 5 w 31"/>
                <a:gd name="T25" fmla="*/ 0 h 31"/>
                <a:gd name="T26" fmla="*/ 24 w 31"/>
                <a:gd name="T27" fmla="*/ 0 h 31"/>
                <a:gd name="T28" fmla="*/ 24 w 31"/>
                <a:gd name="T29" fmla="*/ 0 h 31"/>
                <a:gd name="T30" fmla="*/ 27 w 31"/>
                <a:gd name="T31" fmla="*/ 0 h 31"/>
                <a:gd name="T32" fmla="*/ 28 w 31"/>
                <a:gd name="T33" fmla="*/ 1 h 31"/>
                <a:gd name="T34" fmla="*/ 29 w 31"/>
                <a:gd name="T35" fmla="*/ 2 h 31"/>
                <a:gd name="T36" fmla="*/ 29 w 31"/>
                <a:gd name="T37" fmla="*/ 4 h 31"/>
                <a:gd name="T38" fmla="*/ 31 w 31"/>
                <a:gd name="T39" fmla="*/ 24 h 31"/>
                <a:gd name="T40" fmla="*/ 31 w 31"/>
                <a:gd name="T41" fmla="*/ 24 h 31"/>
                <a:gd name="T42" fmla="*/ 31 w 31"/>
                <a:gd name="T43" fmla="*/ 25 h 31"/>
                <a:gd name="T44" fmla="*/ 29 w 31"/>
                <a:gd name="T45" fmla="*/ 28 h 31"/>
                <a:gd name="T46" fmla="*/ 28 w 31"/>
                <a:gd name="T47" fmla="*/ 29 h 31"/>
                <a:gd name="T48" fmla="*/ 27 w 31"/>
                <a:gd name="T49" fmla="*/ 29 h 31"/>
                <a:gd name="T50" fmla="*/ 27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29"/>
                  </a:moveTo>
                  <a:lnTo>
                    <a:pt x="6" y="31"/>
                  </a:lnTo>
                  <a:lnTo>
                    <a:pt x="6" y="31"/>
                  </a:lnTo>
                  <a:lnTo>
                    <a:pt x="5" y="31"/>
                  </a:lnTo>
                  <a:lnTo>
                    <a:pt x="4" y="29"/>
                  </a:lnTo>
                  <a:lnTo>
                    <a:pt x="2" y="28"/>
                  </a:lnTo>
                  <a:lnTo>
                    <a:pt x="1" y="25"/>
                  </a:lnTo>
                  <a:lnTo>
                    <a:pt x="0" y="6"/>
                  </a:lnTo>
                  <a:lnTo>
                    <a:pt x="0" y="6"/>
                  </a:lnTo>
                  <a:lnTo>
                    <a:pt x="1" y="4"/>
                  </a:lnTo>
                  <a:lnTo>
                    <a:pt x="1" y="2"/>
                  </a:lnTo>
                  <a:lnTo>
                    <a:pt x="4" y="1"/>
                  </a:lnTo>
                  <a:lnTo>
                    <a:pt x="5" y="0"/>
                  </a:lnTo>
                  <a:lnTo>
                    <a:pt x="24" y="0"/>
                  </a:lnTo>
                  <a:lnTo>
                    <a:pt x="24" y="0"/>
                  </a:lnTo>
                  <a:lnTo>
                    <a:pt x="27" y="0"/>
                  </a:lnTo>
                  <a:lnTo>
                    <a:pt x="28" y="1"/>
                  </a:lnTo>
                  <a:lnTo>
                    <a:pt x="29" y="2"/>
                  </a:lnTo>
                  <a:lnTo>
                    <a:pt x="29" y="4"/>
                  </a:lnTo>
                  <a:lnTo>
                    <a:pt x="31" y="24"/>
                  </a:lnTo>
                  <a:lnTo>
                    <a:pt x="31" y="24"/>
                  </a:lnTo>
                  <a:lnTo>
                    <a:pt x="31" y="25"/>
                  </a:lnTo>
                  <a:lnTo>
                    <a:pt x="29" y="28"/>
                  </a:lnTo>
                  <a:lnTo>
                    <a:pt x="28" y="29"/>
                  </a:lnTo>
                  <a:lnTo>
                    <a:pt x="27" y="29"/>
                  </a:lnTo>
                  <a:lnTo>
                    <a:pt x="27"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8" name="Freeform 411"/>
            <p:cNvSpPr>
              <a:spLocks/>
            </p:cNvSpPr>
            <p:nvPr/>
          </p:nvSpPr>
          <p:spPr bwMode="auto">
            <a:xfrm>
              <a:off x="6127750" y="2063750"/>
              <a:ext cx="49213" cy="49213"/>
            </a:xfrm>
            <a:custGeom>
              <a:avLst/>
              <a:gdLst>
                <a:gd name="T0" fmla="*/ 26 w 31"/>
                <a:gd name="T1" fmla="*/ 31 h 31"/>
                <a:gd name="T2" fmla="*/ 7 w 31"/>
                <a:gd name="T3" fmla="*/ 31 h 31"/>
                <a:gd name="T4" fmla="*/ 7 w 31"/>
                <a:gd name="T5" fmla="*/ 31 h 31"/>
                <a:gd name="T6" fmla="*/ 6 w 31"/>
                <a:gd name="T7" fmla="*/ 31 h 31"/>
                <a:gd name="T8" fmla="*/ 3 w 31"/>
                <a:gd name="T9" fmla="*/ 30 h 31"/>
                <a:gd name="T10" fmla="*/ 2 w 31"/>
                <a:gd name="T11" fmla="*/ 28 h 31"/>
                <a:gd name="T12" fmla="*/ 2 w 31"/>
                <a:gd name="T13" fmla="*/ 27 h 31"/>
                <a:gd name="T14" fmla="*/ 0 w 31"/>
                <a:gd name="T15" fmla="*/ 7 h 31"/>
                <a:gd name="T16" fmla="*/ 0 w 31"/>
                <a:gd name="T17" fmla="*/ 7 h 31"/>
                <a:gd name="T18" fmla="*/ 0 w 31"/>
                <a:gd name="T19" fmla="*/ 5 h 31"/>
                <a:gd name="T20" fmla="*/ 2 w 31"/>
                <a:gd name="T21" fmla="*/ 3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1 h 31"/>
                <a:gd name="T50" fmla="*/ 26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1"/>
                  </a:moveTo>
                  <a:lnTo>
                    <a:pt x="7" y="31"/>
                  </a:lnTo>
                  <a:lnTo>
                    <a:pt x="7" y="31"/>
                  </a:lnTo>
                  <a:lnTo>
                    <a:pt x="6" y="31"/>
                  </a:lnTo>
                  <a:lnTo>
                    <a:pt x="3" y="30"/>
                  </a:lnTo>
                  <a:lnTo>
                    <a:pt x="2" y="28"/>
                  </a:lnTo>
                  <a:lnTo>
                    <a:pt x="2" y="27"/>
                  </a:lnTo>
                  <a:lnTo>
                    <a:pt x="0" y="7"/>
                  </a:lnTo>
                  <a:lnTo>
                    <a:pt x="0" y="7"/>
                  </a:lnTo>
                  <a:lnTo>
                    <a:pt x="0" y="5"/>
                  </a:lnTo>
                  <a:lnTo>
                    <a:pt x="2" y="3"/>
                  </a:lnTo>
                  <a:lnTo>
                    <a:pt x="3" y="1"/>
                  </a:lnTo>
                  <a:lnTo>
                    <a:pt x="6" y="1"/>
                  </a:lnTo>
                  <a:lnTo>
                    <a:pt x="25" y="0"/>
                  </a:lnTo>
                  <a:lnTo>
                    <a:pt x="25" y="0"/>
                  </a:lnTo>
                  <a:lnTo>
                    <a:pt x="27" y="0"/>
                  </a:lnTo>
                  <a:lnTo>
                    <a:pt x="29" y="1"/>
                  </a:lnTo>
                  <a:lnTo>
                    <a:pt x="30" y="3"/>
                  </a:lnTo>
                  <a:lnTo>
                    <a:pt x="30" y="5"/>
                  </a:lnTo>
                  <a:lnTo>
                    <a:pt x="31" y="24"/>
                  </a:lnTo>
                  <a:lnTo>
                    <a:pt x="31" y="24"/>
                  </a:lnTo>
                  <a:lnTo>
                    <a:pt x="31" y="27"/>
                  </a:lnTo>
                  <a:lnTo>
                    <a:pt x="30" y="28"/>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59" name="Freeform 412"/>
            <p:cNvSpPr>
              <a:spLocks/>
            </p:cNvSpPr>
            <p:nvPr/>
          </p:nvSpPr>
          <p:spPr bwMode="auto">
            <a:xfrm>
              <a:off x="6070600" y="2068513"/>
              <a:ext cx="49213" cy="49213"/>
            </a:xfrm>
            <a:custGeom>
              <a:avLst/>
              <a:gdLst>
                <a:gd name="T0" fmla="*/ 25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5 h 31"/>
                <a:gd name="T14" fmla="*/ 0 w 31"/>
                <a:gd name="T15" fmla="*/ 7 h 31"/>
                <a:gd name="T16" fmla="*/ 0 w 31"/>
                <a:gd name="T17" fmla="*/ 7 h 31"/>
                <a:gd name="T18" fmla="*/ 0 w 31"/>
                <a:gd name="T19" fmla="*/ 4 h 31"/>
                <a:gd name="T20" fmla="*/ 1 w 31"/>
                <a:gd name="T21" fmla="*/ 2 h 31"/>
                <a:gd name="T22" fmla="*/ 3 w 31"/>
                <a:gd name="T23" fmla="*/ 1 h 31"/>
                <a:gd name="T24" fmla="*/ 5 w 31"/>
                <a:gd name="T25" fmla="*/ 1 h 31"/>
                <a:gd name="T26" fmla="*/ 24 w 31"/>
                <a:gd name="T27" fmla="*/ 0 h 31"/>
                <a:gd name="T28" fmla="*/ 24 w 31"/>
                <a:gd name="T29" fmla="*/ 0 h 31"/>
                <a:gd name="T30" fmla="*/ 25 w 31"/>
                <a:gd name="T31" fmla="*/ 0 h 31"/>
                <a:gd name="T32" fmla="*/ 28 w 31"/>
                <a:gd name="T33" fmla="*/ 1 h 31"/>
                <a:gd name="T34" fmla="*/ 30 w 31"/>
                <a:gd name="T35" fmla="*/ 2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7" y="31"/>
                  </a:lnTo>
                  <a:lnTo>
                    <a:pt x="7" y="31"/>
                  </a:lnTo>
                  <a:lnTo>
                    <a:pt x="4" y="31"/>
                  </a:lnTo>
                  <a:lnTo>
                    <a:pt x="3" y="29"/>
                  </a:lnTo>
                  <a:lnTo>
                    <a:pt x="1" y="28"/>
                  </a:lnTo>
                  <a:lnTo>
                    <a:pt x="1" y="25"/>
                  </a:lnTo>
                  <a:lnTo>
                    <a:pt x="0" y="7"/>
                  </a:lnTo>
                  <a:lnTo>
                    <a:pt x="0" y="7"/>
                  </a:lnTo>
                  <a:lnTo>
                    <a:pt x="0" y="4"/>
                  </a:lnTo>
                  <a:lnTo>
                    <a:pt x="1" y="2"/>
                  </a:lnTo>
                  <a:lnTo>
                    <a:pt x="3" y="1"/>
                  </a:lnTo>
                  <a:lnTo>
                    <a:pt x="5" y="1"/>
                  </a:lnTo>
                  <a:lnTo>
                    <a:pt x="24" y="0"/>
                  </a:lnTo>
                  <a:lnTo>
                    <a:pt x="24" y="0"/>
                  </a:lnTo>
                  <a:lnTo>
                    <a:pt x="25" y="0"/>
                  </a:lnTo>
                  <a:lnTo>
                    <a:pt x="28" y="1"/>
                  </a:lnTo>
                  <a:lnTo>
                    <a:pt x="30" y="2"/>
                  </a:lnTo>
                  <a:lnTo>
                    <a:pt x="30" y="4"/>
                  </a:lnTo>
                  <a:lnTo>
                    <a:pt x="31" y="24"/>
                  </a:lnTo>
                  <a:lnTo>
                    <a:pt x="31" y="24"/>
                  </a:lnTo>
                  <a:lnTo>
                    <a:pt x="31" y="27"/>
                  </a:lnTo>
                  <a:lnTo>
                    <a:pt x="30"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0" name="Freeform 413"/>
            <p:cNvSpPr>
              <a:spLocks/>
            </p:cNvSpPr>
            <p:nvPr/>
          </p:nvSpPr>
          <p:spPr bwMode="auto">
            <a:xfrm>
              <a:off x="6694488" y="1973263"/>
              <a:ext cx="49213" cy="49213"/>
            </a:xfrm>
            <a:custGeom>
              <a:avLst/>
              <a:gdLst>
                <a:gd name="T0" fmla="*/ 25 w 31"/>
                <a:gd name="T1" fmla="*/ 31 h 31"/>
                <a:gd name="T2" fmla="*/ 6 w 31"/>
                <a:gd name="T3" fmla="*/ 31 h 31"/>
                <a:gd name="T4" fmla="*/ 6 w 31"/>
                <a:gd name="T5" fmla="*/ 31 h 31"/>
                <a:gd name="T6" fmla="*/ 4 w 31"/>
                <a:gd name="T7" fmla="*/ 31 h 31"/>
                <a:gd name="T8" fmla="*/ 2 w 31"/>
                <a:gd name="T9" fmla="*/ 30 h 31"/>
                <a:gd name="T10" fmla="*/ 1 w 31"/>
                <a:gd name="T11" fmla="*/ 29 h 31"/>
                <a:gd name="T12" fmla="*/ 0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4 w 31"/>
                <a:gd name="T25" fmla="*/ 2 h 31"/>
                <a:gd name="T26" fmla="*/ 23 w 31"/>
                <a:gd name="T27" fmla="*/ 0 h 31"/>
                <a:gd name="T28" fmla="*/ 23 w 31"/>
                <a:gd name="T29" fmla="*/ 0 h 31"/>
                <a:gd name="T30" fmla="*/ 25 w 31"/>
                <a:gd name="T31" fmla="*/ 0 h 31"/>
                <a:gd name="T32" fmla="*/ 27 w 31"/>
                <a:gd name="T33" fmla="*/ 2 h 31"/>
                <a:gd name="T34" fmla="*/ 28 w 31"/>
                <a:gd name="T35" fmla="*/ 3 h 31"/>
                <a:gd name="T36" fmla="*/ 29 w 31"/>
                <a:gd name="T37" fmla="*/ 6 h 31"/>
                <a:gd name="T38" fmla="*/ 31 w 31"/>
                <a:gd name="T39" fmla="*/ 25 h 31"/>
                <a:gd name="T40" fmla="*/ 31 w 31"/>
                <a:gd name="T41" fmla="*/ 25 h 31"/>
                <a:gd name="T42" fmla="*/ 29 w 31"/>
                <a:gd name="T43" fmla="*/ 27 h 31"/>
                <a:gd name="T44" fmla="*/ 29 w 31"/>
                <a:gd name="T45" fmla="*/ 29 h 31"/>
                <a:gd name="T46" fmla="*/ 27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4" y="31"/>
                  </a:lnTo>
                  <a:lnTo>
                    <a:pt x="2" y="30"/>
                  </a:lnTo>
                  <a:lnTo>
                    <a:pt x="1" y="29"/>
                  </a:lnTo>
                  <a:lnTo>
                    <a:pt x="0" y="27"/>
                  </a:lnTo>
                  <a:lnTo>
                    <a:pt x="0" y="7"/>
                  </a:lnTo>
                  <a:lnTo>
                    <a:pt x="0" y="7"/>
                  </a:lnTo>
                  <a:lnTo>
                    <a:pt x="0" y="6"/>
                  </a:lnTo>
                  <a:lnTo>
                    <a:pt x="1" y="3"/>
                  </a:lnTo>
                  <a:lnTo>
                    <a:pt x="2" y="2"/>
                  </a:lnTo>
                  <a:lnTo>
                    <a:pt x="4" y="2"/>
                  </a:lnTo>
                  <a:lnTo>
                    <a:pt x="23" y="0"/>
                  </a:lnTo>
                  <a:lnTo>
                    <a:pt x="23" y="0"/>
                  </a:lnTo>
                  <a:lnTo>
                    <a:pt x="25" y="0"/>
                  </a:lnTo>
                  <a:lnTo>
                    <a:pt x="27" y="2"/>
                  </a:lnTo>
                  <a:lnTo>
                    <a:pt x="28" y="3"/>
                  </a:lnTo>
                  <a:lnTo>
                    <a:pt x="29" y="6"/>
                  </a:lnTo>
                  <a:lnTo>
                    <a:pt x="31" y="25"/>
                  </a:lnTo>
                  <a:lnTo>
                    <a:pt x="31" y="25"/>
                  </a:lnTo>
                  <a:lnTo>
                    <a:pt x="29" y="27"/>
                  </a:lnTo>
                  <a:lnTo>
                    <a:pt x="29" y="29"/>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1" name="Freeform 414"/>
            <p:cNvSpPr>
              <a:spLocks/>
            </p:cNvSpPr>
            <p:nvPr/>
          </p:nvSpPr>
          <p:spPr bwMode="auto">
            <a:xfrm>
              <a:off x="6634163" y="1978025"/>
              <a:ext cx="49213" cy="49213"/>
            </a:xfrm>
            <a:custGeom>
              <a:avLst/>
              <a:gdLst>
                <a:gd name="T0" fmla="*/ 27 w 31"/>
                <a:gd name="T1" fmla="*/ 30 h 31"/>
                <a:gd name="T2" fmla="*/ 7 w 31"/>
                <a:gd name="T3" fmla="*/ 31 h 31"/>
                <a:gd name="T4" fmla="*/ 7 w 31"/>
                <a:gd name="T5" fmla="*/ 31 h 31"/>
                <a:gd name="T6" fmla="*/ 5 w 31"/>
                <a:gd name="T7" fmla="*/ 31 h 31"/>
                <a:gd name="T8" fmla="*/ 3 w 31"/>
                <a:gd name="T9" fmla="*/ 30 h 31"/>
                <a:gd name="T10" fmla="*/ 3 w 31"/>
                <a:gd name="T11" fmla="*/ 28 h 31"/>
                <a:gd name="T12" fmla="*/ 1 w 31"/>
                <a:gd name="T13" fmla="*/ 26 h 31"/>
                <a:gd name="T14" fmla="*/ 0 w 31"/>
                <a:gd name="T15" fmla="*/ 7 h 31"/>
                <a:gd name="T16" fmla="*/ 0 w 31"/>
                <a:gd name="T17" fmla="*/ 7 h 31"/>
                <a:gd name="T18" fmla="*/ 1 w 31"/>
                <a:gd name="T19" fmla="*/ 4 h 31"/>
                <a:gd name="T20" fmla="*/ 1 w 31"/>
                <a:gd name="T21" fmla="*/ 3 h 31"/>
                <a:gd name="T22" fmla="*/ 3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3" y="30"/>
                  </a:lnTo>
                  <a:lnTo>
                    <a:pt x="3" y="28"/>
                  </a:lnTo>
                  <a:lnTo>
                    <a:pt x="1" y="26"/>
                  </a:lnTo>
                  <a:lnTo>
                    <a:pt x="0" y="7"/>
                  </a:lnTo>
                  <a:lnTo>
                    <a:pt x="0" y="7"/>
                  </a:lnTo>
                  <a:lnTo>
                    <a:pt x="1" y="4"/>
                  </a:lnTo>
                  <a:lnTo>
                    <a:pt x="1" y="3"/>
                  </a:lnTo>
                  <a:lnTo>
                    <a:pt x="3" y="1"/>
                  </a:lnTo>
                  <a:lnTo>
                    <a:pt x="5" y="1"/>
                  </a:lnTo>
                  <a:lnTo>
                    <a:pt x="24" y="0"/>
                  </a:lnTo>
                  <a:lnTo>
                    <a:pt x="24" y="0"/>
                  </a:lnTo>
                  <a:lnTo>
                    <a:pt x="27" y="0"/>
                  </a:lnTo>
                  <a:lnTo>
                    <a:pt x="28" y="1"/>
                  </a:lnTo>
                  <a:lnTo>
                    <a:pt x="30" y="3"/>
                  </a:lnTo>
                  <a:lnTo>
                    <a:pt x="30" y="4"/>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2" name="Freeform 415"/>
            <p:cNvSpPr>
              <a:spLocks/>
            </p:cNvSpPr>
            <p:nvPr/>
          </p:nvSpPr>
          <p:spPr bwMode="auto">
            <a:xfrm>
              <a:off x="6575425" y="1979613"/>
              <a:ext cx="49213" cy="52388"/>
            </a:xfrm>
            <a:custGeom>
              <a:avLst/>
              <a:gdLst>
                <a:gd name="T0" fmla="*/ 26 w 31"/>
                <a:gd name="T1" fmla="*/ 31 h 33"/>
                <a:gd name="T2" fmla="*/ 7 w 31"/>
                <a:gd name="T3" fmla="*/ 33 h 33"/>
                <a:gd name="T4" fmla="*/ 7 w 31"/>
                <a:gd name="T5" fmla="*/ 33 h 33"/>
                <a:gd name="T6" fmla="*/ 6 w 31"/>
                <a:gd name="T7" fmla="*/ 31 h 33"/>
                <a:gd name="T8" fmla="*/ 3 w 31"/>
                <a:gd name="T9" fmla="*/ 31 h 33"/>
                <a:gd name="T10" fmla="*/ 2 w 31"/>
                <a:gd name="T11" fmla="*/ 29 h 33"/>
                <a:gd name="T12" fmla="*/ 2 w 31"/>
                <a:gd name="T13" fmla="*/ 27 h 33"/>
                <a:gd name="T14" fmla="*/ 0 w 31"/>
                <a:gd name="T15" fmla="*/ 7 h 33"/>
                <a:gd name="T16" fmla="*/ 0 w 31"/>
                <a:gd name="T17" fmla="*/ 7 h 33"/>
                <a:gd name="T18" fmla="*/ 0 w 31"/>
                <a:gd name="T19" fmla="*/ 6 h 33"/>
                <a:gd name="T20" fmla="*/ 2 w 31"/>
                <a:gd name="T21" fmla="*/ 3 h 33"/>
                <a:gd name="T22" fmla="*/ 3 w 31"/>
                <a:gd name="T23" fmla="*/ 3 h 33"/>
                <a:gd name="T24" fmla="*/ 6 w 31"/>
                <a:gd name="T25" fmla="*/ 2 h 33"/>
                <a:gd name="T26" fmla="*/ 25 w 31"/>
                <a:gd name="T27" fmla="*/ 0 h 33"/>
                <a:gd name="T28" fmla="*/ 25 w 31"/>
                <a:gd name="T29" fmla="*/ 0 h 33"/>
                <a:gd name="T30" fmla="*/ 26 w 31"/>
                <a:gd name="T31" fmla="*/ 2 h 33"/>
                <a:gd name="T32" fmla="*/ 29 w 31"/>
                <a:gd name="T33" fmla="*/ 2 h 33"/>
                <a:gd name="T34" fmla="*/ 30 w 31"/>
                <a:gd name="T35" fmla="*/ 4 h 33"/>
                <a:gd name="T36" fmla="*/ 30 w 31"/>
                <a:gd name="T37" fmla="*/ 6 h 33"/>
                <a:gd name="T38" fmla="*/ 31 w 31"/>
                <a:gd name="T39" fmla="*/ 26 h 33"/>
                <a:gd name="T40" fmla="*/ 31 w 31"/>
                <a:gd name="T41" fmla="*/ 26 h 33"/>
                <a:gd name="T42" fmla="*/ 31 w 31"/>
                <a:gd name="T43" fmla="*/ 27 h 33"/>
                <a:gd name="T44" fmla="*/ 30 w 31"/>
                <a:gd name="T45" fmla="*/ 29 h 33"/>
                <a:gd name="T46" fmla="*/ 29 w 31"/>
                <a:gd name="T47" fmla="*/ 30 h 33"/>
                <a:gd name="T48" fmla="*/ 26 w 31"/>
                <a:gd name="T49" fmla="*/ 31 h 33"/>
                <a:gd name="T50" fmla="*/ 26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6" y="31"/>
                  </a:moveTo>
                  <a:lnTo>
                    <a:pt x="7" y="33"/>
                  </a:lnTo>
                  <a:lnTo>
                    <a:pt x="7" y="33"/>
                  </a:lnTo>
                  <a:lnTo>
                    <a:pt x="6" y="31"/>
                  </a:lnTo>
                  <a:lnTo>
                    <a:pt x="3" y="31"/>
                  </a:lnTo>
                  <a:lnTo>
                    <a:pt x="2" y="29"/>
                  </a:lnTo>
                  <a:lnTo>
                    <a:pt x="2" y="27"/>
                  </a:lnTo>
                  <a:lnTo>
                    <a:pt x="0" y="7"/>
                  </a:lnTo>
                  <a:lnTo>
                    <a:pt x="0" y="7"/>
                  </a:lnTo>
                  <a:lnTo>
                    <a:pt x="0" y="6"/>
                  </a:lnTo>
                  <a:lnTo>
                    <a:pt x="2" y="3"/>
                  </a:lnTo>
                  <a:lnTo>
                    <a:pt x="3" y="3"/>
                  </a:lnTo>
                  <a:lnTo>
                    <a:pt x="6" y="2"/>
                  </a:lnTo>
                  <a:lnTo>
                    <a:pt x="25" y="0"/>
                  </a:lnTo>
                  <a:lnTo>
                    <a:pt x="25" y="0"/>
                  </a:lnTo>
                  <a:lnTo>
                    <a:pt x="26" y="2"/>
                  </a:lnTo>
                  <a:lnTo>
                    <a:pt x="29" y="2"/>
                  </a:lnTo>
                  <a:lnTo>
                    <a:pt x="30" y="4"/>
                  </a:lnTo>
                  <a:lnTo>
                    <a:pt x="30" y="6"/>
                  </a:lnTo>
                  <a:lnTo>
                    <a:pt x="31" y="26"/>
                  </a:lnTo>
                  <a:lnTo>
                    <a:pt x="31" y="26"/>
                  </a:lnTo>
                  <a:lnTo>
                    <a:pt x="31" y="27"/>
                  </a:lnTo>
                  <a:lnTo>
                    <a:pt x="30" y="29"/>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3" name="Freeform 416"/>
            <p:cNvSpPr>
              <a:spLocks/>
            </p:cNvSpPr>
            <p:nvPr/>
          </p:nvSpPr>
          <p:spPr bwMode="auto">
            <a:xfrm>
              <a:off x="6518275" y="1984375"/>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8 h 31"/>
                <a:gd name="T12" fmla="*/ 1 w 31"/>
                <a:gd name="T13" fmla="*/ 27 h 31"/>
                <a:gd name="T14" fmla="*/ 0 w 31"/>
                <a:gd name="T15" fmla="*/ 7 h 31"/>
                <a:gd name="T16" fmla="*/ 0 w 31"/>
                <a:gd name="T17" fmla="*/ 7 h 31"/>
                <a:gd name="T18" fmla="*/ 0 w 31"/>
                <a:gd name="T19" fmla="*/ 4 h 31"/>
                <a:gd name="T20" fmla="*/ 1 w 31"/>
                <a:gd name="T21" fmla="*/ 3 h 31"/>
                <a:gd name="T22" fmla="*/ 3 w 31"/>
                <a:gd name="T23" fmla="*/ 1 h 31"/>
                <a:gd name="T24" fmla="*/ 4 w 31"/>
                <a:gd name="T25" fmla="*/ 1 h 31"/>
                <a:gd name="T26" fmla="*/ 24 w 31"/>
                <a:gd name="T27" fmla="*/ 0 h 31"/>
                <a:gd name="T28" fmla="*/ 24 w 31"/>
                <a:gd name="T29" fmla="*/ 0 h 31"/>
                <a:gd name="T30" fmla="*/ 26 w 31"/>
                <a:gd name="T31" fmla="*/ 0 h 31"/>
                <a:gd name="T32" fmla="*/ 28 w 31"/>
                <a:gd name="T33" fmla="*/ 1 h 31"/>
                <a:gd name="T34" fmla="*/ 28 w 31"/>
                <a:gd name="T35" fmla="*/ 3 h 31"/>
                <a:gd name="T36" fmla="*/ 30 w 31"/>
                <a:gd name="T37" fmla="*/ 6 h 31"/>
                <a:gd name="T38" fmla="*/ 31 w 31"/>
                <a:gd name="T39" fmla="*/ 24 h 31"/>
                <a:gd name="T40" fmla="*/ 31 w 31"/>
                <a:gd name="T41" fmla="*/ 24 h 31"/>
                <a:gd name="T42" fmla="*/ 31 w 31"/>
                <a:gd name="T43" fmla="*/ 27 h 31"/>
                <a:gd name="T44" fmla="*/ 30 w 31"/>
                <a:gd name="T45" fmla="*/ 28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8"/>
                  </a:lnTo>
                  <a:lnTo>
                    <a:pt x="1" y="27"/>
                  </a:lnTo>
                  <a:lnTo>
                    <a:pt x="0" y="7"/>
                  </a:lnTo>
                  <a:lnTo>
                    <a:pt x="0" y="7"/>
                  </a:lnTo>
                  <a:lnTo>
                    <a:pt x="0" y="4"/>
                  </a:lnTo>
                  <a:lnTo>
                    <a:pt x="1" y="3"/>
                  </a:lnTo>
                  <a:lnTo>
                    <a:pt x="3" y="1"/>
                  </a:lnTo>
                  <a:lnTo>
                    <a:pt x="4" y="1"/>
                  </a:lnTo>
                  <a:lnTo>
                    <a:pt x="24" y="0"/>
                  </a:lnTo>
                  <a:lnTo>
                    <a:pt x="24" y="0"/>
                  </a:lnTo>
                  <a:lnTo>
                    <a:pt x="26" y="0"/>
                  </a:lnTo>
                  <a:lnTo>
                    <a:pt x="28" y="1"/>
                  </a:lnTo>
                  <a:lnTo>
                    <a:pt x="28" y="3"/>
                  </a:lnTo>
                  <a:lnTo>
                    <a:pt x="30" y="6"/>
                  </a:lnTo>
                  <a:lnTo>
                    <a:pt x="31" y="24"/>
                  </a:lnTo>
                  <a:lnTo>
                    <a:pt x="31" y="24"/>
                  </a:lnTo>
                  <a:lnTo>
                    <a:pt x="31" y="27"/>
                  </a:lnTo>
                  <a:lnTo>
                    <a:pt x="30" y="28"/>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4" name="Freeform 417"/>
            <p:cNvSpPr>
              <a:spLocks/>
            </p:cNvSpPr>
            <p:nvPr/>
          </p:nvSpPr>
          <p:spPr bwMode="auto">
            <a:xfrm>
              <a:off x="6461125" y="1989138"/>
              <a:ext cx="46038" cy="49213"/>
            </a:xfrm>
            <a:custGeom>
              <a:avLst/>
              <a:gdLst>
                <a:gd name="T0" fmla="*/ 25 w 29"/>
                <a:gd name="T1" fmla="*/ 30 h 31"/>
                <a:gd name="T2" fmla="*/ 6 w 29"/>
                <a:gd name="T3" fmla="*/ 31 h 31"/>
                <a:gd name="T4" fmla="*/ 6 w 29"/>
                <a:gd name="T5" fmla="*/ 31 h 31"/>
                <a:gd name="T6" fmla="*/ 4 w 29"/>
                <a:gd name="T7" fmla="*/ 31 h 31"/>
                <a:gd name="T8" fmla="*/ 2 w 29"/>
                <a:gd name="T9" fmla="*/ 30 h 31"/>
                <a:gd name="T10" fmla="*/ 1 w 29"/>
                <a:gd name="T11" fmla="*/ 28 h 31"/>
                <a:gd name="T12" fmla="*/ 0 w 29"/>
                <a:gd name="T13" fmla="*/ 25 h 31"/>
                <a:gd name="T14" fmla="*/ 0 w 29"/>
                <a:gd name="T15" fmla="*/ 7 h 31"/>
                <a:gd name="T16" fmla="*/ 0 w 29"/>
                <a:gd name="T17" fmla="*/ 7 h 31"/>
                <a:gd name="T18" fmla="*/ 0 w 29"/>
                <a:gd name="T19" fmla="*/ 4 h 31"/>
                <a:gd name="T20" fmla="*/ 1 w 29"/>
                <a:gd name="T21" fmla="*/ 3 h 31"/>
                <a:gd name="T22" fmla="*/ 2 w 29"/>
                <a:gd name="T23" fmla="*/ 1 h 31"/>
                <a:gd name="T24" fmla="*/ 4 w 29"/>
                <a:gd name="T25" fmla="*/ 0 h 31"/>
                <a:gd name="T26" fmla="*/ 22 w 29"/>
                <a:gd name="T27" fmla="*/ 0 h 31"/>
                <a:gd name="T28" fmla="*/ 22 w 29"/>
                <a:gd name="T29" fmla="*/ 0 h 31"/>
                <a:gd name="T30" fmla="*/ 25 w 29"/>
                <a:gd name="T31" fmla="*/ 0 h 31"/>
                <a:gd name="T32" fmla="*/ 27 w 29"/>
                <a:gd name="T33" fmla="*/ 1 h 31"/>
                <a:gd name="T34" fmla="*/ 28 w 29"/>
                <a:gd name="T35" fmla="*/ 3 h 31"/>
                <a:gd name="T36" fmla="*/ 29 w 29"/>
                <a:gd name="T37" fmla="*/ 4 h 31"/>
                <a:gd name="T38" fmla="*/ 29 w 29"/>
                <a:gd name="T39" fmla="*/ 24 h 31"/>
                <a:gd name="T40" fmla="*/ 29 w 29"/>
                <a:gd name="T41" fmla="*/ 24 h 31"/>
                <a:gd name="T42" fmla="*/ 29 w 29"/>
                <a:gd name="T43" fmla="*/ 25 h 31"/>
                <a:gd name="T44" fmla="*/ 28 w 29"/>
                <a:gd name="T45" fmla="*/ 28 h 31"/>
                <a:gd name="T46" fmla="*/ 27 w 29"/>
                <a:gd name="T47" fmla="*/ 30 h 31"/>
                <a:gd name="T48" fmla="*/ 25 w 29"/>
                <a:gd name="T49" fmla="*/ 30 h 31"/>
                <a:gd name="T50" fmla="*/ 25 w 29"/>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 h="31">
                  <a:moveTo>
                    <a:pt x="25" y="30"/>
                  </a:moveTo>
                  <a:lnTo>
                    <a:pt x="6" y="31"/>
                  </a:lnTo>
                  <a:lnTo>
                    <a:pt x="6" y="31"/>
                  </a:lnTo>
                  <a:lnTo>
                    <a:pt x="4" y="31"/>
                  </a:lnTo>
                  <a:lnTo>
                    <a:pt x="2" y="30"/>
                  </a:lnTo>
                  <a:lnTo>
                    <a:pt x="1" y="28"/>
                  </a:lnTo>
                  <a:lnTo>
                    <a:pt x="0" y="25"/>
                  </a:lnTo>
                  <a:lnTo>
                    <a:pt x="0" y="7"/>
                  </a:lnTo>
                  <a:lnTo>
                    <a:pt x="0" y="7"/>
                  </a:lnTo>
                  <a:lnTo>
                    <a:pt x="0" y="4"/>
                  </a:lnTo>
                  <a:lnTo>
                    <a:pt x="1" y="3"/>
                  </a:lnTo>
                  <a:lnTo>
                    <a:pt x="2" y="1"/>
                  </a:lnTo>
                  <a:lnTo>
                    <a:pt x="4" y="0"/>
                  </a:lnTo>
                  <a:lnTo>
                    <a:pt x="22" y="0"/>
                  </a:lnTo>
                  <a:lnTo>
                    <a:pt x="22" y="0"/>
                  </a:lnTo>
                  <a:lnTo>
                    <a:pt x="25" y="0"/>
                  </a:lnTo>
                  <a:lnTo>
                    <a:pt x="27" y="1"/>
                  </a:lnTo>
                  <a:lnTo>
                    <a:pt x="28" y="3"/>
                  </a:lnTo>
                  <a:lnTo>
                    <a:pt x="29" y="4"/>
                  </a:lnTo>
                  <a:lnTo>
                    <a:pt x="29" y="24"/>
                  </a:lnTo>
                  <a:lnTo>
                    <a:pt x="29" y="24"/>
                  </a:lnTo>
                  <a:lnTo>
                    <a:pt x="29" y="25"/>
                  </a:lnTo>
                  <a:lnTo>
                    <a:pt x="28" y="28"/>
                  </a:lnTo>
                  <a:lnTo>
                    <a:pt x="27" y="30"/>
                  </a:lnTo>
                  <a:lnTo>
                    <a:pt x="25" y="30"/>
                  </a:lnTo>
                  <a:lnTo>
                    <a:pt x="25"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5" name="Freeform 418"/>
            <p:cNvSpPr>
              <a:spLocks/>
            </p:cNvSpPr>
            <p:nvPr/>
          </p:nvSpPr>
          <p:spPr bwMode="auto">
            <a:xfrm>
              <a:off x="6400800" y="1990725"/>
              <a:ext cx="49213" cy="49213"/>
            </a:xfrm>
            <a:custGeom>
              <a:avLst/>
              <a:gdLst>
                <a:gd name="T0" fmla="*/ 25 w 31"/>
                <a:gd name="T1" fmla="*/ 31 h 31"/>
                <a:gd name="T2" fmla="*/ 6 w 31"/>
                <a:gd name="T3" fmla="*/ 31 h 31"/>
                <a:gd name="T4" fmla="*/ 6 w 31"/>
                <a:gd name="T5" fmla="*/ 31 h 31"/>
                <a:gd name="T6" fmla="*/ 5 w 31"/>
                <a:gd name="T7" fmla="*/ 31 h 31"/>
                <a:gd name="T8" fmla="*/ 2 w 31"/>
                <a:gd name="T9" fmla="*/ 30 h 31"/>
                <a:gd name="T10" fmla="*/ 2 w 31"/>
                <a:gd name="T11" fmla="*/ 29 h 31"/>
                <a:gd name="T12" fmla="*/ 1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5 w 31"/>
                <a:gd name="T25" fmla="*/ 2 h 31"/>
                <a:gd name="T26" fmla="*/ 24 w 31"/>
                <a:gd name="T27" fmla="*/ 0 h 31"/>
                <a:gd name="T28" fmla="*/ 24 w 31"/>
                <a:gd name="T29" fmla="*/ 0 h 31"/>
                <a:gd name="T30" fmla="*/ 27 w 31"/>
                <a:gd name="T31" fmla="*/ 0 h 31"/>
                <a:gd name="T32" fmla="*/ 28 w 31"/>
                <a:gd name="T33" fmla="*/ 2 h 31"/>
                <a:gd name="T34" fmla="*/ 29 w 31"/>
                <a:gd name="T35" fmla="*/ 3 h 31"/>
                <a:gd name="T36" fmla="*/ 29 w 31"/>
                <a:gd name="T37" fmla="*/ 6 h 31"/>
                <a:gd name="T38" fmla="*/ 31 w 31"/>
                <a:gd name="T39" fmla="*/ 24 h 31"/>
                <a:gd name="T40" fmla="*/ 31 w 31"/>
                <a:gd name="T41" fmla="*/ 24 h 31"/>
                <a:gd name="T42" fmla="*/ 31 w 31"/>
                <a:gd name="T43" fmla="*/ 27 h 31"/>
                <a:gd name="T44" fmla="*/ 29 w 31"/>
                <a:gd name="T45" fmla="*/ 29 h 31"/>
                <a:gd name="T46" fmla="*/ 28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5" y="31"/>
                  </a:lnTo>
                  <a:lnTo>
                    <a:pt x="2" y="30"/>
                  </a:lnTo>
                  <a:lnTo>
                    <a:pt x="2" y="29"/>
                  </a:lnTo>
                  <a:lnTo>
                    <a:pt x="1" y="27"/>
                  </a:lnTo>
                  <a:lnTo>
                    <a:pt x="0" y="7"/>
                  </a:lnTo>
                  <a:lnTo>
                    <a:pt x="0" y="7"/>
                  </a:lnTo>
                  <a:lnTo>
                    <a:pt x="0" y="6"/>
                  </a:lnTo>
                  <a:lnTo>
                    <a:pt x="1" y="3"/>
                  </a:lnTo>
                  <a:lnTo>
                    <a:pt x="2" y="2"/>
                  </a:lnTo>
                  <a:lnTo>
                    <a:pt x="5" y="2"/>
                  </a:lnTo>
                  <a:lnTo>
                    <a:pt x="24" y="0"/>
                  </a:lnTo>
                  <a:lnTo>
                    <a:pt x="24" y="0"/>
                  </a:lnTo>
                  <a:lnTo>
                    <a:pt x="27" y="0"/>
                  </a:lnTo>
                  <a:lnTo>
                    <a:pt x="28" y="2"/>
                  </a:lnTo>
                  <a:lnTo>
                    <a:pt x="29" y="3"/>
                  </a:lnTo>
                  <a:lnTo>
                    <a:pt x="29" y="6"/>
                  </a:lnTo>
                  <a:lnTo>
                    <a:pt x="31" y="24"/>
                  </a:lnTo>
                  <a:lnTo>
                    <a:pt x="31" y="24"/>
                  </a:lnTo>
                  <a:lnTo>
                    <a:pt x="31" y="27"/>
                  </a:lnTo>
                  <a:lnTo>
                    <a:pt x="29" y="29"/>
                  </a:lnTo>
                  <a:lnTo>
                    <a:pt x="28"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6" name="Freeform 419"/>
            <p:cNvSpPr>
              <a:spLocks/>
            </p:cNvSpPr>
            <p:nvPr/>
          </p:nvSpPr>
          <p:spPr bwMode="auto">
            <a:xfrm>
              <a:off x="6342063" y="1995488"/>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2 w 31"/>
                <a:gd name="T11" fmla="*/ 28 h 31"/>
                <a:gd name="T12" fmla="*/ 2 w 31"/>
                <a:gd name="T13" fmla="*/ 26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1 h 31"/>
                <a:gd name="T26" fmla="*/ 25 w 31"/>
                <a:gd name="T27" fmla="*/ 0 h 31"/>
                <a:gd name="T28" fmla="*/ 25 w 31"/>
                <a:gd name="T29" fmla="*/ 0 h 31"/>
                <a:gd name="T30" fmla="*/ 26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7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2" y="28"/>
                  </a:lnTo>
                  <a:lnTo>
                    <a:pt x="2" y="26"/>
                  </a:lnTo>
                  <a:lnTo>
                    <a:pt x="0" y="7"/>
                  </a:lnTo>
                  <a:lnTo>
                    <a:pt x="0" y="7"/>
                  </a:lnTo>
                  <a:lnTo>
                    <a:pt x="0" y="4"/>
                  </a:lnTo>
                  <a:lnTo>
                    <a:pt x="2" y="3"/>
                  </a:lnTo>
                  <a:lnTo>
                    <a:pt x="3" y="1"/>
                  </a:lnTo>
                  <a:lnTo>
                    <a:pt x="6" y="1"/>
                  </a:lnTo>
                  <a:lnTo>
                    <a:pt x="25" y="0"/>
                  </a:lnTo>
                  <a:lnTo>
                    <a:pt x="25" y="0"/>
                  </a:lnTo>
                  <a:lnTo>
                    <a:pt x="26" y="0"/>
                  </a:lnTo>
                  <a:lnTo>
                    <a:pt x="29" y="1"/>
                  </a:lnTo>
                  <a:lnTo>
                    <a:pt x="30" y="3"/>
                  </a:lnTo>
                  <a:lnTo>
                    <a:pt x="30" y="4"/>
                  </a:lnTo>
                  <a:lnTo>
                    <a:pt x="31" y="24"/>
                  </a:lnTo>
                  <a:lnTo>
                    <a:pt x="31" y="24"/>
                  </a:lnTo>
                  <a:lnTo>
                    <a:pt x="31" y="27"/>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7" name="Freeform 420"/>
            <p:cNvSpPr>
              <a:spLocks/>
            </p:cNvSpPr>
            <p:nvPr/>
          </p:nvSpPr>
          <p:spPr bwMode="auto">
            <a:xfrm>
              <a:off x="6284913" y="1997075"/>
              <a:ext cx="49213" cy="52388"/>
            </a:xfrm>
            <a:custGeom>
              <a:avLst/>
              <a:gdLst>
                <a:gd name="T0" fmla="*/ 25 w 31"/>
                <a:gd name="T1" fmla="*/ 31 h 33"/>
                <a:gd name="T2" fmla="*/ 7 w 31"/>
                <a:gd name="T3" fmla="*/ 33 h 33"/>
                <a:gd name="T4" fmla="*/ 7 w 31"/>
                <a:gd name="T5" fmla="*/ 33 h 33"/>
                <a:gd name="T6" fmla="*/ 4 w 31"/>
                <a:gd name="T7" fmla="*/ 31 h 33"/>
                <a:gd name="T8" fmla="*/ 3 w 31"/>
                <a:gd name="T9" fmla="*/ 31 h 33"/>
                <a:gd name="T10" fmla="*/ 1 w 31"/>
                <a:gd name="T11" fmla="*/ 29 h 33"/>
                <a:gd name="T12" fmla="*/ 1 w 31"/>
                <a:gd name="T13" fmla="*/ 27 h 33"/>
                <a:gd name="T14" fmla="*/ 0 w 31"/>
                <a:gd name="T15" fmla="*/ 7 h 33"/>
                <a:gd name="T16" fmla="*/ 0 w 31"/>
                <a:gd name="T17" fmla="*/ 7 h 33"/>
                <a:gd name="T18" fmla="*/ 0 w 31"/>
                <a:gd name="T19" fmla="*/ 6 h 33"/>
                <a:gd name="T20" fmla="*/ 1 w 31"/>
                <a:gd name="T21" fmla="*/ 4 h 33"/>
                <a:gd name="T22" fmla="*/ 3 w 31"/>
                <a:gd name="T23" fmla="*/ 3 h 33"/>
                <a:gd name="T24" fmla="*/ 4 w 31"/>
                <a:gd name="T25" fmla="*/ 2 h 33"/>
                <a:gd name="T26" fmla="*/ 24 w 31"/>
                <a:gd name="T27" fmla="*/ 0 h 33"/>
                <a:gd name="T28" fmla="*/ 24 w 31"/>
                <a:gd name="T29" fmla="*/ 0 h 33"/>
                <a:gd name="T30" fmla="*/ 25 w 31"/>
                <a:gd name="T31" fmla="*/ 2 h 33"/>
                <a:gd name="T32" fmla="*/ 28 w 31"/>
                <a:gd name="T33" fmla="*/ 2 h 33"/>
                <a:gd name="T34" fmla="*/ 28 w 31"/>
                <a:gd name="T35" fmla="*/ 4 h 33"/>
                <a:gd name="T36" fmla="*/ 30 w 31"/>
                <a:gd name="T37" fmla="*/ 6 h 33"/>
                <a:gd name="T38" fmla="*/ 31 w 31"/>
                <a:gd name="T39" fmla="*/ 26 h 33"/>
                <a:gd name="T40" fmla="*/ 31 w 31"/>
                <a:gd name="T41" fmla="*/ 26 h 33"/>
                <a:gd name="T42" fmla="*/ 30 w 31"/>
                <a:gd name="T43" fmla="*/ 27 h 33"/>
                <a:gd name="T44" fmla="*/ 30 w 31"/>
                <a:gd name="T45" fmla="*/ 30 h 33"/>
                <a:gd name="T46" fmla="*/ 27 w 31"/>
                <a:gd name="T47" fmla="*/ 30 h 33"/>
                <a:gd name="T48" fmla="*/ 25 w 31"/>
                <a:gd name="T49" fmla="*/ 31 h 33"/>
                <a:gd name="T50" fmla="*/ 25 w 31"/>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3">
                  <a:moveTo>
                    <a:pt x="25" y="31"/>
                  </a:moveTo>
                  <a:lnTo>
                    <a:pt x="7" y="33"/>
                  </a:lnTo>
                  <a:lnTo>
                    <a:pt x="7" y="33"/>
                  </a:lnTo>
                  <a:lnTo>
                    <a:pt x="4" y="31"/>
                  </a:lnTo>
                  <a:lnTo>
                    <a:pt x="3" y="31"/>
                  </a:lnTo>
                  <a:lnTo>
                    <a:pt x="1" y="29"/>
                  </a:lnTo>
                  <a:lnTo>
                    <a:pt x="1" y="27"/>
                  </a:lnTo>
                  <a:lnTo>
                    <a:pt x="0" y="7"/>
                  </a:lnTo>
                  <a:lnTo>
                    <a:pt x="0" y="7"/>
                  </a:lnTo>
                  <a:lnTo>
                    <a:pt x="0" y="6"/>
                  </a:lnTo>
                  <a:lnTo>
                    <a:pt x="1" y="4"/>
                  </a:lnTo>
                  <a:lnTo>
                    <a:pt x="3" y="3"/>
                  </a:lnTo>
                  <a:lnTo>
                    <a:pt x="4" y="2"/>
                  </a:lnTo>
                  <a:lnTo>
                    <a:pt x="24" y="0"/>
                  </a:lnTo>
                  <a:lnTo>
                    <a:pt x="24" y="0"/>
                  </a:lnTo>
                  <a:lnTo>
                    <a:pt x="25" y="2"/>
                  </a:lnTo>
                  <a:lnTo>
                    <a:pt x="28" y="2"/>
                  </a:lnTo>
                  <a:lnTo>
                    <a:pt x="28" y="4"/>
                  </a:lnTo>
                  <a:lnTo>
                    <a:pt x="30" y="6"/>
                  </a:lnTo>
                  <a:lnTo>
                    <a:pt x="31" y="26"/>
                  </a:lnTo>
                  <a:lnTo>
                    <a:pt x="31" y="26"/>
                  </a:lnTo>
                  <a:lnTo>
                    <a:pt x="30" y="27"/>
                  </a:lnTo>
                  <a:lnTo>
                    <a:pt x="30" y="30"/>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8" name="Freeform 421"/>
            <p:cNvSpPr>
              <a:spLocks/>
            </p:cNvSpPr>
            <p:nvPr/>
          </p:nvSpPr>
          <p:spPr bwMode="auto">
            <a:xfrm>
              <a:off x="6224588" y="2001838"/>
              <a:ext cx="49213" cy="49213"/>
            </a:xfrm>
            <a:custGeom>
              <a:avLst/>
              <a:gdLst>
                <a:gd name="T0" fmla="*/ 27 w 31"/>
                <a:gd name="T1" fmla="*/ 30 h 31"/>
                <a:gd name="T2" fmla="*/ 8 w 31"/>
                <a:gd name="T3" fmla="*/ 31 h 31"/>
                <a:gd name="T4" fmla="*/ 8 w 31"/>
                <a:gd name="T5" fmla="*/ 31 h 31"/>
                <a:gd name="T6" fmla="*/ 5 w 31"/>
                <a:gd name="T7" fmla="*/ 31 h 31"/>
                <a:gd name="T8" fmla="*/ 4 w 31"/>
                <a:gd name="T9" fmla="*/ 30 h 31"/>
                <a:gd name="T10" fmla="*/ 3 w 31"/>
                <a:gd name="T11" fmla="*/ 28 h 31"/>
                <a:gd name="T12" fmla="*/ 1 w 31"/>
                <a:gd name="T13" fmla="*/ 27 h 31"/>
                <a:gd name="T14" fmla="*/ 0 w 31"/>
                <a:gd name="T15" fmla="*/ 7 h 31"/>
                <a:gd name="T16" fmla="*/ 0 w 31"/>
                <a:gd name="T17" fmla="*/ 7 h 31"/>
                <a:gd name="T18" fmla="*/ 1 w 31"/>
                <a:gd name="T19" fmla="*/ 4 h 31"/>
                <a:gd name="T20" fmla="*/ 1 w 31"/>
                <a:gd name="T21" fmla="*/ 3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1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8" y="31"/>
                  </a:lnTo>
                  <a:lnTo>
                    <a:pt x="8" y="31"/>
                  </a:lnTo>
                  <a:lnTo>
                    <a:pt x="5" y="31"/>
                  </a:lnTo>
                  <a:lnTo>
                    <a:pt x="4" y="30"/>
                  </a:lnTo>
                  <a:lnTo>
                    <a:pt x="3" y="28"/>
                  </a:lnTo>
                  <a:lnTo>
                    <a:pt x="1" y="27"/>
                  </a:lnTo>
                  <a:lnTo>
                    <a:pt x="0" y="7"/>
                  </a:lnTo>
                  <a:lnTo>
                    <a:pt x="0" y="7"/>
                  </a:lnTo>
                  <a:lnTo>
                    <a:pt x="1" y="4"/>
                  </a:lnTo>
                  <a:lnTo>
                    <a:pt x="1" y="3"/>
                  </a:lnTo>
                  <a:lnTo>
                    <a:pt x="4" y="1"/>
                  </a:lnTo>
                  <a:lnTo>
                    <a:pt x="5" y="1"/>
                  </a:lnTo>
                  <a:lnTo>
                    <a:pt x="24" y="0"/>
                  </a:lnTo>
                  <a:lnTo>
                    <a:pt x="24" y="0"/>
                  </a:lnTo>
                  <a:lnTo>
                    <a:pt x="27" y="0"/>
                  </a:lnTo>
                  <a:lnTo>
                    <a:pt x="28" y="1"/>
                  </a:lnTo>
                  <a:lnTo>
                    <a:pt x="30" y="3"/>
                  </a:lnTo>
                  <a:lnTo>
                    <a:pt x="31" y="5"/>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69" name="Freeform 422"/>
            <p:cNvSpPr>
              <a:spLocks/>
            </p:cNvSpPr>
            <p:nvPr/>
          </p:nvSpPr>
          <p:spPr bwMode="auto">
            <a:xfrm>
              <a:off x="6167438" y="2006600"/>
              <a:ext cx="49213" cy="49213"/>
            </a:xfrm>
            <a:custGeom>
              <a:avLst/>
              <a:gdLst>
                <a:gd name="T0" fmla="*/ 25 w 31"/>
                <a:gd name="T1" fmla="*/ 29 h 31"/>
                <a:gd name="T2" fmla="*/ 6 w 31"/>
                <a:gd name="T3" fmla="*/ 31 h 31"/>
                <a:gd name="T4" fmla="*/ 6 w 31"/>
                <a:gd name="T5" fmla="*/ 31 h 31"/>
                <a:gd name="T6" fmla="*/ 5 w 31"/>
                <a:gd name="T7" fmla="*/ 31 h 31"/>
                <a:gd name="T8" fmla="*/ 2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2 w 31"/>
                <a:gd name="T23" fmla="*/ 1 h 31"/>
                <a:gd name="T24" fmla="*/ 5 w 31"/>
                <a:gd name="T25" fmla="*/ 0 h 31"/>
                <a:gd name="T26" fmla="*/ 24 w 31"/>
                <a:gd name="T27" fmla="*/ 0 h 31"/>
                <a:gd name="T28" fmla="*/ 24 w 31"/>
                <a:gd name="T29" fmla="*/ 0 h 31"/>
                <a:gd name="T30" fmla="*/ 27 w 31"/>
                <a:gd name="T31" fmla="*/ 0 h 31"/>
                <a:gd name="T32" fmla="*/ 28 w 31"/>
                <a:gd name="T33" fmla="*/ 1 h 31"/>
                <a:gd name="T34" fmla="*/ 29 w 31"/>
                <a:gd name="T35" fmla="*/ 2 h 31"/>
                <a:gd name="T36" fmla="*/ 29 w 31"/>
                <a:gd name="T37" fmla="*/ 4 h 31"/>
                <a:gd name="T38" fmla="*/ 31 w 31"/>
                <a:gd name="T39" fmla="*/ 24 h 31"/>
                <a:gd name="T40" fmla="*/ 31 w 31"/>
                <a:gd name="T41" fmla="*/ 24 h 31"/>
                <a:gd name="T42" fmla="*/ 31 w 31"/>
                <a:gd name="T43" fmla="*/ 25 h 31"/>
                <a:gd name="T44" fmla="*/ 29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6" y="31"/>
                  </a:lnTo>
                  <a:lnTo>
                    <a:pt x="6" y="31"/>
                  </a:lnTo>
                  <a:lnTo>
                    <a:pt x="5" y="31"/>
                  </a:lnTo>
                  <a:lnTo>
                    <a:pt x="2" y="29"/>
                  </a:lnTo>
                  <a:lnTo>
                    <a:pt x="1" y="28"/>
                  </a:lnTo>
                  <a:lnTo>
                    <a:pt x="1" y="25"/>
                  </a:lnTo>
                  <a:lnTo>
                    <a:pt x="0" y="6"/>
                  </a:lnTo>
                  <a:lnTo>
                    <a:pt x="0" y="6"/>
                  </a:lnTo>
                  <a:lnTo>
                    <a:pt x="0" y="4"/>
                  </a:lnTo>
                  <a:lnTo>
                    <a:pt x="1" y="2"/>
                  </a:lnTo>
                  <a:lnTo>
                    <a:pt x="2" y="1"/>
                  </a:lnTo>
                  <a:lnTo>
                    <a:pt x="5" y="0"/>
                  </a:lnTo>
                  <a:lnTo>
                    <a:pt x="24" y="0"/>
                  </a:lnTo>
                  <a:lnTo>
                    <a:pt x="24" y="0"/>
                  </a:lnTo>
                  <a:lnTo>
                    <a:pt x="27" y="0"/>
                  </a:lnTo>
                  <a:lnTo>
                    <a:pt x="28" y="1"/>
                  </a:lnTo>
                  <a:lnTo>
                    <a:pt x="29" y="2"/>
                  </a:lnTo>
                  <a:lnTo>
                    <a:pt x="29" y="4"/>
                  </a:lnTo>
                  <a:lnTo>
                    <a:pt x="31" y="24"/>
                  </a:lnTo>
                  <a:lnTo>
                    <a:pt x="31" y="24"/>
                  </a:lnTo>
                  <a:lnTo>
                    <a:pt x="31" y="25"/>
                  </a:lnTo>
                  <a:lnTo>
                    <a:pt x="29"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0" name="Freeform 423"/>
            <p:cNvSpPr>
              <a:spLocks/>
            </p:cNvSpPr>
            <p:nvPr/>
          </p:nvSpPr>
          <p:spPr bwMode="auto">
            <a:xfrm>
              <a:off x="6108700" y="2008188"/>
              <a:ext cx="49213" cy="50800"/>
            </a:xfrm>
            <a:custGeom>
              <a:avLst/>
              <a:gdLst>
                <a:gd name="T0" fmla="*/ 26 w 31"/>
                <a:gd name="T1" fmla="*/ 31 h 32"/>
                <a:gd name="T2" fmla="*/ 7 w 31"/>
                <a:gd name="T3" fmla="*/ 32 h 32"/>
                <a:gd name="T4" fmla="*/ 7 w 31"/>
                <a:gd name="T5" fmla="*/ 32 h 32"/>
                <a:gd name="T6" fmla="*/ 4 w 31"/>
                <a:gd name="T7" fmla="*/ 31 h 32"/>
                <a:gd name="T8" fmla="*/ 3 w 31"/>
                <a:gd name="T9" fmla="*/ 31 h 32"/>
                <a:gd name="T10" fmla="*/ 1 w 31"/>
                <a:gd name="T11" fmla="*/ 28 h 32"/>
                <a:gd name="T12" fmla="*/ 1 w 31"/>
                <a:gd name="T13" fmla="*/ 27 h 32"/>
                <a:gd name="T14" fmla="*/ 0 w 31"/>
                <a:gd name="T15" fmla="*/ 7 h 32"/>
                <a:gd name="T16" fmla="*/ 0 w 31"/>
                <a:gd name="T17" fmla="*/ 7 h 32"/>
                <a:gd name="T18" fmla="*/ 0 w 31"/>
                <a:gd name="T19" fmla="*/ 5 h 32"/>
                <a:gd name="T20" fmla="*/ 1 w 31"/>
                <a:gd name="T21" fmla="*/ 3 h 32"/>
                <a:gd name="T22" fmla="*/ 3 w 31"/>
                <a:gd name="T23" fmla="*/ 1 h 32"/>
                <a:gd name="T24" fmla="*/ 6 w 31"/>
                <a:gd name="T25" fmla="*/ 1 h 32"/>
                <a:gd name="T26" fmla="*/ 24 w 31"/>
                <a:gd name="T27" fmla="*/ 0 h 32"/>
                <a:gd name="T28" fmla="*/ 24 w 31"/>
                <a:gd name="T29" fmla="*/ 0 h 32"/>
                <a:gd name="T30" fmla="*/ 26 w 31"/>
                <a:gd name="T31" fmla="*/ 0 h 32"/>
                <a:gd name="T32" fmla="*/ 28 w 31"/>
                <a:gd name="T33" fmla="*/ 1 h 32"/>
                <a:gd name="T34" fmla="*/ 30 w 31"/>
                <a:gd name="T35" fmla="*/ 3 h 32"/>
                <a:gd name="T36" fmla="*/ 30 w 31"/>
                <a:gd name="T37" fmla="*/ 5 h 32"/>
                <a:gd name="T38" fmla="*/ 31 w 31"/>
                <a:gd name="T39" fmla="*/ 26 h 32"/>
                <a:gd name="T40" fmla="*/ 31 w 31"/>
                <a:gd name="T41" fmla="*/ 26 h 32"/>
                <a:gd name="T42" fmla="*/ 31 w 31"/>
                <a:gd name="T43" fmla="*/ 27 h 32"/>
                <a:gd name="T44" fmla="*/ 30 w 31"/>
                <a:gd name="T45" fmla="*/ 28 h 32"/>
                <a:gd name="T46" fmla="*/ 28 w 31"/>
                <a:gd name="T47" fmla="*/ 30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1"/>
                  </a:lnTo>
                  <a:lnTo>
                    <a:pt x="3" y="31"/>
                  </a:lnTo>
                  <a:lnTo>
                    <a:pt x="1" y="28"/>
                  </a:lnTo>
                  <a:lnTo>
                    <a:pt x="1" y="27"/>
                  </a:lnTo>
                  <a:lnTo>
                    <a:pt x="0" y="7"/>
                  </a:lnTo>
                  <a:lnTo>
                    <a:pt x="0" y="7"/>
                  </a:lnTo>
                  <a:lnTo>
                    <a:pt x="0" y="5"/>
                  </a:lnTo>
                  <a:lnTo>
                    <a:pt x="1" y="3"/>
                  </a:lnTo>
                  <a:lnTo>
                    <a:pt x="3" y="1"/>
                  </a:lnTo>
                  <a:lnTo>
                    <a:pt x="6" y="1"/>
                  </a:lnTo>
                  <a:lnTo>
                    <a:pt x="24" y="0"/>
                  </a:lnTo>
                  <a:lnTo>
                    <a:pt x="24" y="0"/>
                  </a:lnTo>
                  <a:lnTo>
                    <a:pt x="26" y="0"/>
                  </a:lnTo>
                  <a:lnTo>
                    <a:pt x="28" y="1"/>
                  </a:lnTo>
                  <a:lnTo>
                    <a:pt x="30" y="3"/>
                  </a:lnTo>
                  <a:lnTo>
                    <a:pt x="30" y="5"/>
                  </a:lnTo>
                  <a:lnTo>
                    <a:pt x="31" y="26"/>
                  </a:lnTo>
                  <a:lnTo>
                    <a:pt x="31" y="26"/>
                  </a:lnTo>
                  <a:lnTo>
                    <a:pt x="31" y="27"/>
                  </a:lnTo>
                  <a:lnTo>
                    <a:pt x="30" y="28"/>
                  </a:lnTo>
                  <a:lnTo>
                    <a:pt x="28"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1" name="Freeform 424"/>
            <p:cNvSpPr>
              <a:spLocks/>
            </p:cNvSpPr>
            <p:nvPr/>
          </p:nvSpPr>
          <p:spPr bwMode="auto">
            <a:xfrm>
              <a:off x="6659563" y="1920875"/>
              <a:ext cx="49213" cy="49213"/>
            </a:xfrm>
            <a:custGeom>
              <a:avLst/>
              <a:gdLst>
                <a:gd name="T0" fmla="*/ 26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3 w 31"/>
                <a:gd name="T23" fmla="*/ 1 h 31"/>
                <a:gd name="T24" fmla="*/ 4 w 31"/>
                <a:gd name="T25" fmla="*/ 0 h 31"/>
                <a:gd name="T26" fmla="*/ 24 w 31"/>
                <a:gd name="T27" fmla="*/ 0 h 31"/>
                <a:gd name="T28" fmla="*/ 24 w 31"/>
                <a:gd name="T29" fmla="*/ 0 h 31"/>
                <a:gd name="T30" fmla="*/ 26 w 31"/>
                <a:gd name="T31" fmla="*/ 0 h 31"/>
                <a:gd name="T32" fmla="*/ 27 w 31"/>
                <a:gd name="T33" fmla="*/ 1 h 31"/>
                <a:gd name="T34" fmla="*/ 28 w 31"/>
                <a:gd name="T35" fmla="*/ 2 h 31"/>
                <a:gd name="T36" fmla="*/ 30 w 31"/>
                <a:gd name="T37" fmla="*/ 4 h 31"/>
                <a:gd name="T38" fmla="*/ 31 w 31"/>
                <a:gd name="T39" fmla="*/ 24 h 31"/>
                <a:gd name="T40" fmla="*/ 31 w 31"/>
                <a:gd name="T41" fmla="*/ 24 h 31"/>
                <a:gd name="T42" fmla="*/ 30 w 31"/>
                <a:gd name="T43" fmla="*/ 25 h 31"/>
                <a:gd name="T44" fmla="*/ 30 w 31"/>
                <a:gd name="T45" fmla="*/ 28 h 31"/>
                <a:gd name="T46" fmla="*/ 27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4" y="31"/>
                  </a:lnTo>
                  <a:lnTo>
                    <a:pt x="3" y="29"/>
                  </a:lnTo>
                  <a:lnTo>
                    <a:pt x="1" y="28"/>
                  </a:lnTo>
                  <a:lnTo>
                    <a:pt x="1" y="25"/>
                  </a:lnTo>
                  <a:lnTo>
                    <a:pt x="0" y="6"/>
                  </a:lnTo>
                  <a:lnTo>
                    <a:pt x="0" y="6"/>
                  </a:lnTo>
                  <a:lnTo>
                    <a:pt x="0" y="4"/>
                  </a:lnTo>
                  <a:lnTo>
                    <a:pt x="1" y="2"/>
                  </a:lnTo>
                  <a:lnTo>
                    <a:pt x="3" y="1"/>
                  </a:lnTo>
                  <a:lnTo>
                    <a:pt x="4" y="0"/>
                  </a:lnTo>
                  <a:lnTo>
                    <a:pt x="24" y="0"/>
                  </a:lnTo>
                  <a:lnTo>
                    <a:pt x="24" y="0"/>
                  </a:lnTo>
                  <a:lnTo>
                    <a:pt x="26" y="0"/>
                  </a:lnTo>
                  <a:lnTo>
                    <a:pt x="27" y="1"/>
                  </a:lnTo>
                  <a:lnTo>
                    <a:pt x="28" y="2"/>
                  </a:lnTo>
                  <a:lnTo>
                    <a:pt x="30" y="4"/>
                  </a:lnTo>
                  <a:lnTo>
                    <a:pt x="31" y="24"/>
                  </a:lnTo>
                  <a:lnTo>
                    <a:pt x="31" y="24"/>
                  </a:lnTo>
                  <a:lnTo>
                    <a:pt x="30" y="25"/>
                  </a:lnTo>
                  <a:lnTo>
                    <a:pt x="30" y="28"/>
                  </a:lnTo>
                  <a:lnTo>
                    <a:pt x="27"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2" name="Freeform 425"/>
            <p:cNvSpPr>
              <a:spLocks/>
            </p:cNvSpPr>
            <p:nvPr/>
          </p:nvSpPr>
          <p:spPr bwMode="auto">
            <a:xfrm>
              <a:off x="6599238" y="1922463"/>
              <a:ext cx="49213" cy="50800"/>
            </a:xfrm>
            <a:custGeom>
              <a:avLst/>
              <a:gdLst>
                <a:gd name="T0" fmla="*/ 27 w 31"/>
                <a:gd name="T1" fmla="*/ 31 h 32"/>
                <a:gd name="T2" fmla="*/ 8 w 31"/>
                <a:gd name="T3" fmla="*/ 32 h 32"/>
                <a:gd name="T4" fmla="*/ 8 w 31"/>
                <a:gd name="T5" fmla="*/ 32 h 32"/>
                <a:gd name="T6" fmla="*/ 6 w 31"/>
                <a:gd name="T7" fmla="*/ 31 h 32"/>
                <a:gd name="T8" fmla="*/ 4 w 31"/>
                <a:gd name="T9" fmla="*/ 31 h 32"/>
                <a:gd name="T10" fmla="*/ 3 w 31"/>
                <a:gd name="T11" fmla="*/ 28 h 32"/>
                <a:gd name="T12" fmla="*/ 2 w 31"/>
                <a:gd name="T13" fmla="*/ 27 h 32"/>
                <a:gd name="T14" fmla="*/ 0 w 31"/>
                <a:gd name="T15" fmla="*/ 7 h 32"/>
                <a:gd name="T16" fmla="*/ 0 w 31"/>
                <a:gd name="T17" fmla="*/ 7 h 32"/>
                <a:gd name="T18" fmla="*/ 2 w 31"/>
                <a:gd name="T19" fmla="*/ 5 h 32"/>
                <a:gd name="T20" fmla="*/ 2 w 31"/>
                <a:gd name="T21" fmla="*/ 3 h 32"/>
                <a:gd name="T22" fmla="*/ 4 w 31"/>
                <a:gd name="T23" fmla="*/ 1 h 32"/>
                <a:gd name="T24" fmla="*/ 6 w 31"/>
                <a:gd name="T25" fmla="*/ 1 h 32"/>
                <a:gd name="T26" fmla="*/ 25 w 31"/>
                <a:gd name="T27" fmla="*/ 0 h 32"/>
                <a:gd name="T28" fmla="*/ 25 w 31"/>
                <a:gd name="T29" fmla="*/ 0 h 32"/>
                <a:gd name="T30" fmla="*/ 27 w 31"/>
                <a:gd name="T31" fmla="*/ 0 h 32"/>
                <a:gd name="T32" fmla="*/ 29 w 31"/>
                <a:gd name="T33" fmla="*/ 1 h 32"/>
                <a:gd name="T34" fmla="*/ 30 w 31"/>
                <a:gd name="T35" fmla="*/ 3 h 32"/>
                <a:gd name="T36" fmla="*/ 31 w 31"/>
                <a:gd name="T37" fmla="*/ 5 h 32"/>
                <a:gd name="T38" fmla="*/ 31 w 31"/>
                <a:gd name="T39" fmla="*/ 24 h 32"/>
                <a:gd name="T40" fmla="*/ 31 w 31"/>
                <a:gd name="T41" fmla="*/ 24 h 32"/>
                <a:gd name="T42" fmla="*/ 31 w 31"/>
                <a:gd name="T43" fmla="*/ 27 h 32"/>
                <a:gd name="T44" fmla="*/ 30 w 31"/>
                <a:gd name="T45" fmla="*/ 28 h 32"/>
                <a:gd name="T46" fmla="*/ 29 w 31"/>
                <a:gd name="T47" fmla="*/ 30 h 32"/>
                <a:gd name="T48" fmla="*/ 27 w 31"/>
                <a:gd name="T49" fmla="*/ 31 h 32"/>
                <a:gd name="T50" fmla="*/ 27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7" y="31"/>
                  </a:moveTo>
                  <a:lnTo>
                    <a:pt x="8" y="32"/>
                  </a:lnTo>
                  <a:lnTo>
                    <a:pt x="8" y="32"/>
                  </a:lnTo>
                  <a:lnTo>
                    <a:pt x="6" y="31"/>
                  </a:lnTo>
                  <a:lnTo>
                    <a:pt x="4" y="31"/>
                  </a:lnTo>
                  <a:lnTo>
                    <a:pt x="3" y="28"/>
                  </a:lnTo>
                  <a:lnTo>
                    <a:pt x="2" y="27"/>
                  </a:lnTo>
                  <a:lnTo>
                    <a:pt x="0" y="7"/>
                  </a:lnTo>
                  <a:lnTo>
                    <a:pt x="0" y="7"/>
                  </a:lnTo>
                  <a:lnTo>
                    <a:pt x="2" y="5"/>
                  </a:lnTo>
                  <a:lnTo>
                    <a:pt x="2" y="3"/>
                  </a:lnTo>
                  <a:lnTo>
                    <a:pt x="4" y="1"/>
                  </a:lnTo>
                  <a:lnTo>
                    <a:pt x="6" y="1"/>
                  </a:lnTo>
                  <a:lnTo>
                    <a:pt x="25" y="0"/>
                  </a:lnTo>
                  <a:lnTo>
                    <a:pt x="25" y="0"/>
                  </a:lnTo>
                  <a:lnTo>
                    <a:pt x="27" y="0"/>
                  </a:lnTo>
                  <a:lnTo>
                    <a:pt x="29" y="1"/>
                  </a:lnTo>
                  <a:lnTo>
                    <a:pt x="30" y="3"/>
                  </a:lnTo>
                  <a:lnTo>
                    <a:pt x="31" y="5"/>
                  </a:lnTo>
                  <a:lnTo>
                    <a:pt x="31" y="24"/>
                  </a:lnTo>
                  <a:lnTo>
                    <a:pt x="31" y="24"/>
                  </a:lnTo>
                  <a:lnTo>
                    <a:pt x="31" y="27"/>
                  </a:lnTo>
                  <a:lnTo>
                    <a:pt x="30" y="28"/>
                  </a:lnTo>
                  <a:lnTo>
                    <a:pt x="29"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3" name="Freeform 426"/>
            <p:cNvSpPr>
              <a:spLocks/>
            </p:cNvSpPr>
            <p:nvPr/>
          </p:nvSpPr>
          <p:spPr bwMode="auto">
            <a:xfrm>
              <a:off x="6542088" y="1927225"/>
              <a:ext cx="49213" cy="49213"/>
            </a:xfrm>
            <a:custGeom>
              <a:avLst/>
              <a:gdLst>
                <a:gd name="T0" fmla="*/ 25 w 31"/>
                <a:gd name="T1" fmla="*/ 29 h 31"/>
                <a:gd name="T2" fmla="*/ 7 w 31"/>
                <a:gd name="T3" fmla="*/ 31 h 31"/>
                <a:gd name="T4" fmla="*/ 7 w 31"/>
                <a:gd name="T5" fmla="*/ 31 h 31"/>
                <a:gd name="T6" fmla="*/ 5 w 31"/>
                <a:gd name="T7" fmla="*/ 31 h 31"/>
                <a:gd name="T8" fmla="*/ 3 w 31"/>
                <a:gd name="T9" fmla="*/ 29 h 31"/>
                <a:gd name="T10" fmla="*/ 1 w 31"/>
                <a:gd name="T11" fmla="*/ 28 h 31"/>
                <a:gd name="T12" fmla="*/ 1 w 31"/>
                <a:gd name="T13" fmla="*/ 25 h 31"/>
                <a:gd name="T14" fmla="*/ 0 w 31"/>
                <a:gd name="T15" fmla="*/ 6 h 31"/>
                <a:gd name="T16" fmla="*/ 0 w 31"/>
                <a:gd name="T17" fmla="*/ 6 h 31"/>
                <a:gd name="T18" fmla="*/ 0 w 31"/>
                <a:gd name="T19" fmla="*/ 4 h 31"/>
                <a:gd name="T20" fmla="*/ 1 w 31"/>
                <a:gd name="T21" fmla="*/ 2 h 31"/>
                <a:gd name="T22" fmla="*/ 3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2 h 31"/>
                <a:gd name="T36" fmla="*/ 30 w 31"/>
                <a:gd name="T37" fmla="*/ 4 h 31"/>
                <a:gd name="T38" fmla="*/ 31 w 31"/>
                <a:gd name="T39" fmla="*/ 24 h 31"/>
                <a:gd name="T40" fmla="*/ 31 w 31"/>
                <a:gd name="T41" fmla="*/ 24 h 31"/>
                <a:gd name="T42" fmla="*/ 31 w 31"/>
                <a:gd name="T43" fmla="*/ 27 h 31"/>
                <a:gd name="T44" fmla="*/ 30 w 31"/>
                <a:gd name="T45" fmla="*/ 28 h 31"/>
                <a:gd name="T46" fmla="*/ 28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7" y="31"/>
                  </a:lnTo>
                  <a:lnTo>
                    <a:pt x="7" y="31"/>
                  </a:lnTo>
                  <a:lnTo>
                    <a:pt x="5" y="31"/>
                  </a:lnTo>
                  <a:lnTo>
                    <a:pt x="3" y="29"/>
                  </a:lnTo>
                  <a:lnTo>
                    <a:pt x="1" y="28"/>
                  </a:lnTo>
                  <a:lnTo>
                    <a:pt x="1" y="25"/>
                  </a:lnTo>
                  <a:lnTo>
                    <a:pt x="0" y="6"/>
                  </a:lnTo>
                  <a:lnTo>
                    <a:pt x="0" y="6"/>
                  </a:lnTo>
                  <a:lnTo>
                    <a:pt x="0" y="4"/>
                  </a:lnTo>
                  <a:lnTo>
                    <a:pt x="1" y="2"/>
                  </a:lnTo>
                  <a:lnTo>
                    <a:pt x="3" y="1"/>
                  </a:lnTo>
                  <a:lnTo>
                    <a:pt x="5" y="1"/>
                  </a:lnTo>
                  <a:lnTo>
                    <a:pt x="24" y="0"/>
                  </a:lnTo>
                  <a:lnTo>
                    <a:pt x="24" y="0"/>
                  </a:lnTo>
                  <a:lnTo>
                    <a:pt x="27" y="0"/>
                  </a:lnTo>
                  <a:lnTo>
                    <a:pt x="28" y="1"/>
                  </a:lnTo>
                  <a:lnTo>
                    <a:pt x="30" y="2"/>
                  </a:lnTo>
                  <a:lnTo>
                    <a:pt x="30" y="4"/>
                  </a:lnTo>
                  <a:lnTo>
                    <a:pt x="31" y="24"/>
                  </a:lnTo>
                  <a:lnTo>
                    <a:pt x="31" y="24"/>
                  </a:lnTo>
                  <a:lnTo>
                    <a:pt x="31" y="27"/>
                  </a:lnTo>
                  <a:lnTo>
                    <a:pt x="30" y="28"/>
                  </a:lnTo>
                  <a:lnTo>
                    <a:pt x="28"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4" name="Freeform 427"/>
            <p:cNvSpPr>
              <a:spLocks/>
            </p:cNvSpPr>
            <p:nvPr/>
          </p:nvSpPr>
          <p:spPr bwMode="auto">
            <a:xfrm>
              <a:off x="6483350" y="1928813"/>
              <a:ext cx="49213" cy="50800"/>
            </a:xfrm>
            <a:custGeom>
              <a:avLst/>
              <a:gdLst>
                <a:gd name="T0" fmla="*/ 26 w 31"/>
                <a:gd name="T1" fmla="*/ 31 h 32"/>
                <a:gd name="T2" fmla="*/ 7 w 31"/>
                <a:gd name="T3" fmla="*/ 32 h 32"/>
                <a:gd name="T4" fmla="*/ 7 w 31"/>
                <a:gd name="T5" fmla="*/ 32 h 32"/>
                <a:gd name="T6" fmla="*/ 4 w 31"/>
                <a:gd name="T7" fmla="*/ 32 h 32"/>
                <a:gd name="T8" fmla="*/ 3 w 31"/>
                <a:gd name="T9" fmla="*/ 31 h 32"/>
                <a:gd name="T10" fmla="*/ 2 w 31"/>
                <a:gd name="T11" fmla="*/ 30 h 32"/>
                <a:gd name="T12" fmla="*/ 2 w 31"/>
                <a:gd name="T13" fmla="*/ 27 h 32"/>
                <a:gd name="T14" fmla="*/ 0 w 31"/>
                <a:gd name="T15" fmla="*/ 7 h 32"/>
                <a:gd name="T16" fmla="*/ 0 w 31"/>
                <a:gd name="T17" fmla="*/ 7 h 32"/>
                <a:gd name="T18" fmla="*/ 0 w 31"/>
                <a:gd name="T19" fmla="*/ 5 h 32"/>
                <a:gd name="T20" fmla="*/ 2 w 31"/>
                <a:gd name="T21" fmla="*/ 4 h 32"/>
                <a:gd name="T22" fmla="*/ 3 w 31"/>
                <a:gd name="T23" fmla="*/ 3 h 32"/>
                <a:gd name="T24" fmla="*/ 6 w 31"/>
                <a:gd name="T25" fmla="*/ 1 h 32"/>
                <a:gd name="T26" fmla="*/ 25 w 31"/>
                <a:gd name="T27" fmla="*/ 0 h 32"/>
                <a:gd name="T28" fmla="*/ 25 w 31"/>
                <a:gd name="T29" fmla="*/ 0 h 32"/>
                <a:gd name="T30" fmla="*/ 26 w 31"/>
                <a:gd name="T31" fmla="*/ 1 h 32"/>
                <a:gd name="T32" fmla="*/ 29 w 31"/>
                <a:gd name="T33" fmla="*/ 1 h 32"/>
                <a:gd name="T34" fmla="*/ 30 w 31"/>
                <a:gd name="T35" fmla="*/ 4 h 32"/>
                <a:gd name="T36" fmla="*/ 30 w 31"/>
                <a:gd name="T37" fmla="*/ 5 h 32"/>
                <a:gd name="T38" fmla="*/ 31 w 31"/>
                <a:gd name="T39" fmla="*/ 26 h 32"/>
                <a:gd name="T40" fmla="*/ 31 w 31"/>
                <a:gd name="T41" fmla="*/ 26 h 32"/>
                <a:gd name="T42" fmla="*/ 31 w 31"/>
                <a:gd name="T43" fmla="*/ 27 h 32"/>
                <a:gd name="T44" fmla="*/ 30 w 31"/>
                <a:gd name="T45" fmla="*/ 30 h 32"/>
                <a:gd name="T46" fmla="*/ 29 w 31"/>
                <a:gd name="T47" fmla="*/ 30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2"/>
                  </a:lnTo>
                  <a:lnTo>
                    <a:pt x="3" y="31"/>
                  </a:lnTo>
                  <a:lnTo>
                    <a:pt x="2" y="30"/>
                  </a:lnTo>
                  <a:lnTo>
                    <a:pt x="2" y="27"/>
                  </a:lnTo>
                  <a:lnTo>
                    <a:pt x="0" y="7"/>
                  </a:lnTo>
                  <a:lnTo>
                    <a:pt x="0" y="7"/>
                  </a:lnTo>
                  <a:lnTo>
                    <a:pt x="0" y="5"/>
                  </a:lnTo>
                  <a:lnTo>
                    <a:pt x="2" y="4"/>
                  </a:lnTo>
                  <a:lnTo>
                    <a:pt x="3" y="3"/>
                  </a:lnTo>
                  <a:lnTo>
                    <a:pt x="6" y="1"/>
                  </a:lnTo>
                  <a:lnTo>
                    <a:pt x="25" y="0"/>
                  </a:lnTo>
                  <a:lnTo>
                    <a:pt x="25" y="0"/>
                  </a:lnTo>
                  <a:lnTo>
                    <a:pt x="26" y="1"/>
                  </a:lnTo>
                  <a:lnTo>
                    <a:pt x="29" y="1"/>
                  </a:lnTo>
                  <a:lnTo>
                    <a:pt x="30" y="4"/>
                  </a:lnTo>
                  <a:lnTo>
                    <a:pt x="30" y="5"/>
                  </a:lnTo>
                  <a:lnTo>
                    <a:pt x="31" y="26"/>
                  </a:lnTo>
                  <a:lnTo>
                    <a:pt x="31" y="26"/>
                  </a:lnTo>
                  <a:lnTo>
                    <a:pt x="31" y="27"/>
                  </a:lnTo>
                  <a:lnTo>
                    <a:pt x="30" y="30"/>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5" name="Freeform 428"/>
            <p:cNvSpPr>
              <a:spLocks/>
            </p:cNvSpPr>
            <p:nvPr/>
          </p:nvSpPr>
          <p:spPr bwMode="auto">
            <a:xfrm>
              <a:off x="6426200" y="1933575"/>
              <a:ext cx="49213" cy="49213"/>
            </a:xfrm>
            <a:custGeom>
              <a:avLst/>
              <a:gdLst>
                <a:gd name="T0" fmla="*/ 26 w 31"/>
                <a:gd name="T1" fmla="*/ 29 h 31"/>
                <a:gd name="T2" fmla="*/ 7 w 31"/>
                <a:gd name="T3" fmla="*/ 31 h 31"/>
                <a:gd name="T4" fmla="*/ 7 w 31"/>
                <a:gd name="T5" fmla="*/ 31 h 31"/>
                <a:gd name="T6" fmla="*/ 4 w 31"/>
                <a:gd name="T7" fmla="*/ 31 h 31"/>
                <a:gd name="T8" fmla="*/ 3 w 31"/>
                <a:gd name="T9" fmla="*/ 29 h 31"/>
                <a:gd name="T10" fmla="*/ 1 w 31"/>
                <a:gd name="T11" fmla="*/ 28 h 31"/>
                <a:gd name="T12" fmla="*/ 1 w 31"/>
                <a:gd name="T13" fmla="*/ 27 h 31"/>
                <a:gd name="T14" fmla="*/ 0 w 31"/>
                <a:gd name="T15" fmla="*/ 6 h 31"/>
                <a:gd name="T16" fmla="*/ 0 w 31"/>
                <a:gd name="T17" fmla="*/ 6 h 31"/>
                <a:gd name="T18" fmla="*/ 0 w 31"/>
                <a:gd name="T19" fmla="*/ 4 h 31"/>
                <a:gd name="T20" fmla="*/ 1 w 31"/>
                <a:gd name="T21" fmla="*/ 2 h 31"/>
                <a:gd name="T22" fmla="*/ 3 w 31"/>
                <a:gd name="T23" fmla="*/ 1 h 31"/>
                <a:gd name="T24" fmla="*/ 4 w 31"/>
                <a:gd name="T25" fmla="*/ 1 h 31"/>
                <a:gd name="T26" fmla="*/ 24 w 31"/>
                <a:gd name="T27" fmla="*/ 0 h 31"/>
                <a:gd name="T28" fmla="*/ 24 w 31"/>
                <a:gd name="T29" fmla="*/ 0 h 31"/>
                <a:gd name="T30" fmla="*/ 26 w 31"/>
                <a:gd name="T31" fmla="*/ 0 h 31"/>
                <a:gd name="T32" fmla="*/ 27 w 31"/>
                <a:gd name="T33" fmla="*/ 1 h 31"/>
                <a:gd name="T34" fmla="*/ 28 w 31"/>
                <a:gd name="T35" fmla="*/ 2 h 31"/>
                <a:gd name="T36" fmla="*/ 30 w 31"/>
                <a:gd name="T37" fmla="*/ 5 h 31"/>
                <a:gd name="T38" fmla="*/ 31 w 31"/>
                <a:gd name="T39" fmla="*/ 24 h 31"/>
                <a:gd name="T40" fmla="*/ 31 w 31"/>
                <a:gd name="T41" fmla="*/ 24 h 31"/>
                <a:gd name="T42" fmla="*/ 30 w 31"/>
                <a:gd name="T43" fmla="*/ 27 h 31"/>
                <a:gd name="T44" fmla="*/ 30 w 31"/>
                <a:gd name="T45" fmla="*/ 28 h 31"/>
                <a:gd name="T46" fmla="*/ 27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4" y="31"/>
                  </a:lnTo>
                  <a:lnTo>
                    <a:pt x="3" y="29"/>
                  </a:lnTo>
                  <a:lnTo>
                    <a:pt x="1" y="28"/>
                  </a:lnTo>
                  <a:lnTo>
                    <a:pt x="1" y="27"/>
                  </a:lnTo>
                  <a:lnTo>
                    <a:pt x="0" y="6"/>
                  </a:lnTo>
                  <a:lnTo>
                    <a:pt x="0" y="6"/>
                  </a:lnTo>
                  <a:lnTo>
                    <a:pt x="0" y="4"/>
                  </a:lnTo>
                  <a:lnTo>
                    <a:pt x="1" y="2"/>
                  </a:lnTo>
                  <a:lnTo>
                    <a:pt x="3" y="1"/>
                  </a:lnTo>
                  <a:lnTo>
                    <a:pt x="4" y="1"/>
                  </a:lnTo>
                  <a:lnTo>
                    <a:pt x="24" y="0"/>
                  </a:lnTo>
                  <a:lnTo>
                    <a:pt x="24" y="0"/>
                  </a:lnTo>
                  <a:lnTo>
                    <a:pt x="26" y="0"/>
                  </a:lnTo>
                  <a:lnTo>
                    <a:pt x="27" y="1"/>
                  </a:lnTo>
                  <a:lnTo>
                    <a:pt x="28" y="2"/>
                  </a:lnTo>
                  <a:lnTo>
                    <a:pt x="30" y="5"/>
                  </a:lnTo>
                  <a:lnTo>
                    <a:pt x="31" y="24"/>
                  </a:lnTo>
                  <a:lnTo>
                    <a:pt x="31" y="24"/>
                  </a:lnTo>
                  <a:lnTo>
                    <a:pt x="30" y="27"/>
                  </a:lnTo>
                  <a:lnTo>
                    <a:pt x="30" y="28"/>
                  </a:lnTo>
                  <a:lnTo>
                    <a:pt x="27"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6" name="Freeform 429"/>
            <p:cNvSpPr>
              <a:spLocks/>
            </p:cNvSpPr>
            <p:nvPr/>
          </p:nvSpPr>
          <p:spPr bwMode="auto">
            <a:xfrm>
              <a:off x="6365875" y="1936750"/>
              <a:ext cx="49213" cy="49213"/>
            </a:xfrm>
            <a:custGeom>
              <a:avLst/>
              <a:gdLst>
                <a:gd name="T0" fmla="*/ 27 w 31"/>
                <a:gd name="T1" fmla="*/ 30 h 31"/>
                <a:gd name="T2" fmla="*/ 7 w 31"/>
                <a:gd name="T3" fmla="*/ 31 h 31"/>
                <a:gd name="T4" fmla="*/ 7 w 31"/>
                <a:gd name="T5" fmla="*/ 31 h 31"/>
                <a:gd name="T6" fmla="*/ 6 w 31"/>
                <a:gd name="T7" fmla="*/ 31 h 31"/>
                <a:gd name="T8" fmla="*/ 4 w 31"/>
                <a:gd name="T9" fmla="*/ 30 h 31"/>
                <a:gd name="T10" fmla="*/ 3 w 31"/>
                <a:gd name="T11" fmla="*/ 29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2 h 31"/>
                <a:gd name="T24" fmla="*/ 6 w 31"/>
                <a:gd name="T25" fmla="*/ 0 h 31"/>
                <a:gd name="T26" fmla="*/ 24 w 31"/>
                <a:gd name="T27" fmla="*/ 0 h 31"/>
                <a:gd name="T28" fmla="*/ 24 w 31"/>
                <a:gd name="T29" fmla="*/ 0 h 31"/>
                <a:gd name="T30" fmla="*/ 27 w 31"/>
                <a:gd name="T31" fmla="*/ 0 h 31"/>
                <a:gd name="T32" fmla="*/ 28 w 31"/>
                <a:gd name="T33" fmla="*/ 2 h 31"/>
                <a:gd name="T34" fmla="*/ 30 w 31"/>
                <a:gd name="T35" fmla="*/ 3 h 31"/>
                <a:gd name="T36" fmla="*/ 31 w 31"/>
                <a:gd name="T37" fmla="*/ 4 h 31"/>
                <a:gd name="T38" fmla="*/ 31 w 31"/>
                <a:gd name="T39" fmla="*/ 25 h 31"/>
                <a:gd name="T40" fmla="*/ 31 w 31"/>
                <a:gd name="T41" fmla="*/ 25 h 31"/>
                <a:gd name="T42" fmla="*/ 31 w 31"/>
                <a:gd name="T43" fmla="*/ 26 h 31"/>
                <a:gd name="T44" fmla="*/ 30 w 31"/>
                <a:gd name="T45" fmla="*/ 29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6" y="31"/>
                  </a:lnTo>
                  <a:lnTo>
                    <a:pt x="4" y="30"/>
                  </a:lnTo>
                  <a:lnTo>
                    <a:pt x="3" y="29"/>
                  </a:lnTo>
                  <a:lnTo>
                    <a:pt x="1" y="26"/>
                  </a:lnTo>
                  <a:lnTo>
                    <a:pt x="0" y="7"/>
                  </a:lnTo>
                  <a:lnTo>
                    <a:pt x="0" y="7"/>
                  </a:lnTo>
                  <a:lnTo>
                    <a:pt x="1" y="4"/>
                  </a:lnTo>
                  <a:lnTo>
                    <a:pt x="1" y="3"/>
                  </a:lnTo>
                  <a:lnTo>
                    <a:pt x="4" y="2"/>
                  </a:lnTo>
                  <a:lnTo>
                    <a:pt x="6" y="0"/>
                  </a:lnTo>
                  <a:lnTo>
                    <a:pt x="24" y="0"/>
                  </a:lnTo>
                  <a:lnTo>
                    <a:pt x="24" y="0"/>
                  </a:lnTo>
                  <a:lnTo>
                    <a:pt x="27" y="0"/>
                  </a:lnTo>
                  <a:lnTo>
                    <a:pt x="28" y="2"/>
                  </a:lnTo>
                  <a:lnTo>
                    <a:pt x="30" y="3"/>
                  </a:lnTo>
                  <a:lnTo>
                    <a:pt x="31" y="4"/>
                  </a:lnTo>
                  <a:lnTo>
                    <a:pt x="31" y="25"/>
                  </a:lnTo>
                  <a:lnTo>
                    <a:pt x="31" y="25"/>
                  </a:lnTo>
                  <a:lnTo>
                    <a:pt x="31" y="26"/>
                  </a:lnTo>
                  <a:lnTo>
                    <a:pt x="30" y="29"/>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7" name="Freeform 430"/>
            <p:cNvSpPr>
              <a:spLocks/>
            </p:cNvSpPr>
            <p:nvPr/>
          </p:nvSpPr>
          <p:spPr bwMode="auto">
            <a:xfrm>
              <a:off x="6308725" y="1939925"/>
              <a:ext cx="49213" cy="50800"/>
            </a:xfrm>
            <a:custGeom>
              <a:avLst/>
              <a:gdLst>
                <a:gd name="T0" fmla="*/ 25 w 31"/>
                <a:gd name="T1" fmla="*/ 31 h 32"/>
                <a:gd name="T2" fmla="*/ 6 w 31"/>
                <a:gd name="T3" fmla="*/ 32 h 32"/>
                <a:gd name="T4" fmla="*/ 6 w 31"/>
                <a:gd name="T5" fmla="*/ 32 h 32"/>
                <a:gd name="T6" fmla="*/ 5 w 31"/>
                <a:gd name="T7" fmla="*/ 31 h 32"/>
                <a:gd name="T8" fmla="*/ 2 w 31"/>
                <a:gd name="T9" fmla="*/ 31 h 32"/>
                <a:gd name="T10" fmla="*/ 1 w 31"/>
                <a:gd name="T11" fmla="*/ 28 h 32"/>
                <a:gd name="T12" fmla="*/ 1 w 31"/>
                <a:gd name="T13" fmla="*/ 27 h 32"/>
                <a:gd name="T14" fmla="*/ 0 w 31"/>
                <a:gd name="T15" fmla="*/ 7 h 32"/>
                <a:gd name="T16" fmla="*/ 0 w 31"/>
                <a:gd name="T17" fmla="*/ 7 h 32"/>
                <a:gd name="T18" fmla="*/ 0 w 31"/>
                <a:gd name="T19" fmla="*/ 5 h 32"/>
                <a:gd name="T20" fmla="*/ 1 w 31"/>
                <a:gd name="T21" fmla="*/ 2 h 32"/>
                <a:gd name="T22" fmla="*/ 2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2 h 32"/>
                <a:gd name="T36" fmla="*/ 29 w 31"/>
                <a:gd name="T37" fmla="*/ 5 h 32"/>
                <a:gd name="T38" fmla="*/ 31 w 31"/>
                <a:gd name="T39" fmla="*/ 25 h 32"/>
                <a:gd name="T40" fmla="*/ 31 w 31"/>
                <a:gd name="T41" fmla="*/ 25 h 32"/>
                <a:gd name="T42" fmla="*/ 31 w 31"/>
                <a:gd name="T43" fmla="*/ 27 h 32"/>
                <a:gd name="T44" fmla="*/ 29 w 31"/>
                <a:gd name="T45" fmla="*/ 28 h 32"/>
                <a:gd name="T46" fmla="*/ 28 w 31"/>
                <a:gd name="T47" fmla="*/ 29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6" y="32"/>
                  </a:lnTo>
                  <a:lnTo>
                    <a:pt x="6" y="32"/>
                  </a:lnTo>
                  <a:lnTo>
                    <a:pt x="5" y="31"/>
                  </a:lnTo>
                  <a:lnTo>
                    <a:pt x="2" y="31"/>
                  </a:lnTo>
                  <a:lnTo>
                    <a:pt x="1" y="28"/>
                  </a:lnTo>
                  <a:lnTo>
                    <a:pt x="1" y="27"/>
                  </a:lnTo>
                  <a:lnTo>
                    <a:pt x="0" y="7"/>
                  </a:lnTo>
                  <a:lnTo>
                    <a:pt x="0" y="7"/>
                  </a:lnTo>
                  <a:lnTo>
                    <a:pt x="0" y="5"/>
                  </a:lnTo>
                  <a:lnTo>
                    <a:pt x="1" y="2"/>
                  </a:lnTo>
                  <a:lnTo>
                    <a:pt x="2" y="1"/>
                  </a:lnTo>
                  <a:lnTo>
                    <a:pt x="5" y="1"/>
                  </a:lnTo>
                  <a:lnTo>
                    <a:pt x="24" y="0"/>
                  </a:lnTo>
                  <a:lnTo>
                    <a:pt x="24" y="0"/>
                  </a:lnTo>
                  <a:lnTo>
                    <a:pt x="27" y="0"/>
                  </a:lnTo>
                  <a:lnTo>
                    <a:pt x="28" y="1"/>
                  </a:lnTo>
                  <a:lnTo>
                    <a:pt x="29" y="2"/>
                  </a:lnTo>
                  <a:lnTo>
                    <a:pt x="29" y="5"/>
                  </a:lnTo>
                  <a:lnTo>
                    <a:pt x="31" y="25"/>
                  </a:lnTo>
                  <a:lnTo>
                    <a:pt x="31" y="25"/>
                  </a:lnTo>
                  <a:lnTo>
                    <a:pt x="31" y="27"/>
                  </a:lnTo>
                  <a:lnTo>
                    <a:pt x="29" y="28"/>
                  </a:lnTo>
                  <a:lnTo>
                    <a:pt x="28" y="29"/>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8" name="Freeform 431"/>
            <p:cNvSpPr>
              <a:spLocks/>
            </p:cNvSpPr>
            <p:nvPr/>
          </p:nvSpPr>
          <p:spPr bwMode="auto">
            <a:xfrm>
              <a:off x="6249988" y="1943100"/>
              <a:ext cx="49213" cy="50800"/>
            </a:xfrm>
            <a:custGeom>
              <a:avLst/>
              <a:gdLst>
                <a:gd name="T0" fmla="*/ 26 w 31"/>
                <a:gd name="T1" fmla="*/ 30 h 32"/>
                <a:gd name="T2" fmla="*/ 7 w 31"/>
                <a:gd name="T3" fmla="*/ 32 h 32"/>
                <a:gd name="T4" fmla="*/ 7 w 31"/>
                <a:gd name="T5" fmla="*/ 32 h 32"/>
                <a:gd name="T6" fmla="*/ 4 w 31"/>
                <a:gd name="T7" fmla="*/ 32 h 32"/>
                <a:gd name="T8" fmla="*/ 3 w 31"/>
                <a:gd name="T9" fmla="*/ 30 h 32"/>
                <a:gd name="T10" fmla="*/ 2 w 31"/>
                <a:gd name="T11" fmla="*/ 29 h 32"/>
                <a:gd name="T12" fmla="*/ 2 w 31"/>
                <a:gd name="T13" fmla="*/ 26 h 32"/>
                <a:gd name="T14" fmla="*/ 0 w 31"/>
                <a:gd name="T15" fmla="*/ 7 h 32"/>
                <a:gd name="T16" fmla="*/ 0 w 31"/>
                <a:gd name="T17" fmla="*/ 7 h 32"/>
                <a:gd name="T18" fmla="*/ 0 w 31"/>
                <a:gd name="T19" fmla="*/ 5 h 32"/>
                <a:gd name="T20" fmla="*/ 2 w 31"/>
                <a:gd name="T21" fmla="*/ 3 h 32"/>
                <a:gd name="T22" fmla="*/ 3 w 31"/>
                <a:gd name="T23" fmla="*/ 2 h 32"/>
                <a:gd name="T24" fmla="*/ 6 w 31"/>
                <a:gd name="T25" fmla="*/ 2 h 32"/>
                <a:gd name="T26" fmla="*/ 25 w 31"/>
                <a:gd name="T27" fmla="*/ 0 h 32"/>
                <a:gd name="T28" fmla="*/ 25 w 31"/>
                <a:gd name="T29" fmla="*/ 0 h 32"/>
                <a:gd name="T30" fmla="*/ 26 w 31"/>
                <a:gd name="T31" fmla="*/ 0 h 32"/>
                <a:gd name="T32" fmla="*/ 29 w 31"/>
                <a:gd name="T33" fmla="*/ 2 h 32"/>
                <a:gd name="T34" fmla="*/ 30 w 31"/>
                <a:gd name="T35" fmla="*/ 3 h 32"/>
                <a:gd name="T36" fmla="*/ 30 w 31"/>
                <a:gd name="T37" fmla="*/ 6 h 32"/>
                <a:gd name="T38" fmla="*/ 31 w 31"/>
                <a:gd name="T39" fmla="*/ 25 h 32"/>
                <a:gd name="T40" fmla="*/ 31 w 31"/>
                <a:gd name="T41" fmla="*/ 25 h 32"/>
                <a:gd name="T42" fmla="*/ 31 w 31"/>
                <a:gd name="T43" fmla="*/ 27 h 32"/>
                <a:gd name="T44" fmla="*/ 30 w 31"/>
                <a:gd name="T45" fmla="*/ 29 h 32"/>
                <a:gd name="T46" fmla="*/ 29 w 31"/>
                <a:gd name="T47" fmla="*/ 30 h 32"/>
                <a:gd name="T48" fmla="*/ 26 w 31"/>
                <a:gd name="T49" fmla="*/ 30 h 32"/>
                <a:gd name="T50" fmla="*/ 26 w 31"/>
                <a:gd name="T5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0"/>
                  </a:moveTo>
                  <a:lnTo>
                    <a:pt x="7" y="32"/>
                  </a:lnTo>
                  <a:lnTo>
                    <a:pt x="7" y="32"/>
                  </a:lnTo>
                  <a:lnTo>
                    <a:pt x="4" y="32"/>
                  </a:lnTo>
                  <a:lnTo>
                    <a:pt x="3" y="30"/>
                  </a:lnTo>
                  <a:lnTo>
                    <a:pt x="2" y="29"/>
                  </a:lnTo>
                  <a:lnTo>
                    <a:pt x="2" y="26"/>
                  </a:lnTo>
                  <a:lnTo>
                    <a:pt x="0" y="7"/>
                  </a:lnTo>
                  <a:lnTo>
                    <a:pt x="0" y="7"/>
                  </a:lnTo>
                  <a:lnTo>
                    <a:pt x="0" y="5"/>
                  </a:lnTo>
                  <a:lnTo>
                    <a:pt x="2" y="3"/>
                  </a:lnTo>
                  <a:lnTo>
                    <a:pt x="3" y="2"/>
                  </a:lnTo>
                  <a:lnTo>
                    <a:pt x="6" y="2"/>
                  </a:lnTo>
                  <a:lnTo>
                    <a:pt x="25" y="0"/>
                  </a:lnTo>
                  <a:lnTo>
                    <a:pt x="25" y="0"/>
                  </a:lnTo>
                  <a:lnTo>
                    <a:pt x="26" y="0"/>
                  </a:lnTo>
                  <a:lnTo>
                    <a:pt x="29" y="2"/>
                  </a:lnTo>
                  <a:lnTo>
                    <a:pt x="30" y="3"/>
                  </a:lnTo>
                  <a:lnTo>
                    <a:pt x="30" y="6"/>
                  </a:lnTo>
                  <a:lnTo>
                    <a:pt x="31" y="25"/>
                  </a:lnTo>
                  <a:lnTo>
                    <a:pt x="31" y="25"/>
                  </a:lnTo>
                  <a:lnTo>
                    <a:pt x="31" y="27"/>
                  </a:lnTo>
                  <a:lnTo>
                    <a:pt x="30" y="29"/>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79" name="Freeform 432"/>
            <p:cNvSpPr>
              <a:spLocks/>
            </p:cNvSpPr>
            <p:nvPr/>
          </p:nvSpPr>
          <p:spPr bwMode="auto">
            <a:xfrm>
              <a:off x="6192838" y="1946275"/>
              <a:ext cx="49213" cy="50800"/>
            </a:xfrm>
            <a:custGeom>
              <a:avLst/>
              <a:gdLst>
                <a:gd name="T0" fmla="*/ 25 w 31"/>
                <a:gd name="T1" fmla="*/ 31 h 32"/>
                <a:gd name="T2" fmla="*/ 7 w 31"/>
                <a:gd name="T3" fmla="*/ 32 h 32"/>
                <a:gd name="T4" fmla="*/ 7 w 31"/>
                <a:gd name="T5" fmla="*/ 32 h 32"/>
                <a:gd name="T6" fmla="*/ 4 w 31"/>
                <a:gd name="T7" fmla="*/ 32 h 32"/>
                <a:gd name="T8" fmla="*/ 2 w 31"/>
                <a:gd name="T9" fmla="*/ 31 h 32"/>
                <a:gd name="T10" fmla="*/ 1 w 31"/>
                <a:gd name="T11" fmla="*/ 30 h 32"/>
                <a:gd name="T12" fmla="*/ 1 w 31"/>
                <a:gd name="T13" fmla="*/ 27 h 32"/>
                <a:gd name="T14" fmla="*/ 0 w 31"/>
                <a:gd name="T15" fmla="*/ 7 h 32"/>
                <a:gd name="T16" fmla="*/ 0 w 31"/>
                <a:gd name="T17" fmla="*/ 7 h 32"/>
                <a:gd name="T18" fmla="*/ 0 w 31"/>
                <a:gd name="T19" fmla="*/ 5 h 32"/>
                <a:gd name="T20" fmla="*/ 1 w 31"/>
                <a:gd name="T21" fmla="*/ 4 h 32"/>
                <a:gd name="T22" fmla="*/ 2 w 31"/>
                <a:gd name="T23" fmla="*/ 3 h 32"/>
                <a:gd name="T24" fmla="*/ 4 w 31"/>
                <a:gd name="T25" fmla="*/ 1 h 32"/>
                <a:gd name="T26" fmla="*/ 24 w 31"/>
                <a:gd name="T27" fmla="*/ 0 h 32"/>
                <a:gd name="T28" fmla="*/ 24 w 31"/>
                <a:gd name="T29" fmla="*/ 0 h 32"/>
                <a:gd name="T30" fmla="*/ 25 w 31"/>
                <a:gd name="T31" fmla="*/ 1 h 32"/>
                <a:gd name="T32" fmla="*/ 27 w 31"/>
                <a:gd name="T33" fmla="*/ 1 h 32"/>
                <a:gd name="T34" fmla="*/ 28 w 31"/>
                <a:gd name="T35" fmla="*/ 4 h 32"/>
                <a:gd name="T36" fmla="*/ 29 w 31"/>
                <a:gd name="T37" fmla="*/ 5 h 32"/>
                <a:gd name="T38" fmla="*/ 31 w 31"/>
                <a:gd name="T39" fmla="*/ 25 h 32"/>
                <a:gd name="T40" fmla="*/ 31 w 31"/>
                <a:gd name="T41" fmla="*/ 25 h 32"/>
                <a:gd name="T42" fmla="*/ 29 w 31"/>
                <a:gd name="T43" fmla="*/ 27 h 32"/>
                <a:gd name="T44" fmla="*/ 29 w 31"/>
                <a:gd name="T45" fmla="*/ 30 h 32"/>
                <a:gd name="T46" fmla="*/ 27 w 31"/>
                <a:gd name="T47" fmla="*/ 31 h 32"/>
                <a:gd name="T48" fmla="*/ 25 w 31"/>
                <a:gd name="T49" fmla="*/ 31 h 32"/>
                <a:gd name="T50" fmla="*/ 25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5" y="31"/>
                  </a:moveTo>
                  <a:lnTo>
                    <a:pt x="7" y="32"/>
                  </a:lnTo>
                  <a:lnTo>
                    <a:pt x="7" y="32"/>
                  </a:lnTo>
                  <a:lnTo>
                    <a:pt x="4" y="32"/>
                  </a:lnTo>
                  <a:lnTo>
                    <a:pt x="2" y="31"/>
                  </a:lnTo>
                  <a:lnTo>
                    <a:pt x="1" y="30"/>
                  </a:lnTo>
                  <a:lnTo>
                    <a:pt x="1" y="27"/>
                  </a:lnTo>
                  <a:lnTo>
                    <a:pt x="0" y="7"/>
                  </a:lnTo>
                  <a:lnTo>
                    <a:pt x="0" y="7"/>
                  </a:lnTo>
                  <a:lnTo>
                    <a:pt x="0" y="5"/>
                  </a:lnTo>
                  <a:lnTo>
                    <a:pt x="1" y="4"/>
                  </a:lnTo>
                  <a:lnTo>
                    <a:pt x="2" y="3"/>
                  </a:lnTo>
                  <a:lnTo>
                    <a:pt x="4" y="1"/>
                  </a:lnTo>
                  <a:lnTo>
                    <a:pt x="24" y="0"/>
                  </a:lnTo>
                  <a:lnTo>
                    <a:pt x="24" y="0"/>
                  </a:lnTo>
                  <a:lnTo>
                    <a:pt x="25" y="1"/>
                  </a:lnTo>
                  <a:lnTo>
                    <a:pt x="27" y="1"/>
                  </a:lnTo>
                  <a:lnTo>
                    <a:pt x="28" y="4"/>
                  </a:lnTo>
                  <a:lnTo>
                    <a:pt x="29" y="5"/>
                  </a:lnTo>
                  <a:lnTo>
                    <a:pt x="31" y="25"/>
                  </a:lnTo>
                  <a:lnTo>
                    <a:pt x="31" y="25"/>
                  </a:lnTo>
                  <a:lnTo>
                    <a:pt x="29" y="27"/>
                  </a:lnTo>
                  <a:lnTo>
                    <a:pt x="29" y="30"/>
                  </a:lnTo>
                  <a:lnTo>
                    <a:pt x="27" y="31"/>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0" name="Freeform 433"/>
            <p:cNvSpPr>
              <a:spLocks/>
            </p:cNvSpPr>
            <p:nvPr/>
          </p:nvSpPr>
          <p:spPr bwMode="auto">
            <a:xfrm>
              <a:off x="6132513" y="1951038"/>
              <a:ext cx="49213" cy="49213"/>
            </a:xfrm>
            <a:custGeom>
              <a:avLst/>
              <a:gdLst>
                <a:gd name="T0" fmla="*/ 27 w 31"/>
                <a:gd name="T1" fmla="*/ 31 h 31"/>
                <a:gd name="T2" fmla="*/ 7 w 31"/>
                <a:gd name="T3" fmla="*/ 31 h 31"/>
                <a:gd name="T4" fmla="*/ 7 w 31"/>
                <a:gd name="T5" fmla="*/ 31 h 31"/>
                <a:gd name="T6" fmla="*/ 5 w 31"/>
                <a:gd name="T7" fmla="*/ 31 h 31"/>
                <a:gd name="T8" fmla="*/ 4 w 31"/>
                <a:gd name="T9" fmla="*/ 29 h 31"/>
                <a:gd name="T10" fmla="*/ 3 w 31"/>
                <a:gd name="T11" fmla="*/ 28 h 31"/>
                <a:gd name="T12" fmla="*/ 1 w 31"/>
                <a:gd name="T13" fmla="*/ 27 h 31"/>
                <a:gd name="T14" fmla="*/ 0 w 31"/>
                <a:gd name="T15" fmla="*/ 6 h 31"/>
                <a:gd name="T16" fmla="*/ 0 w 31"/>
                <a:gd name="T17" fmla="*/ 6 h 31"/>
                <a:gd name="T18" fmla="*/ 1 w 31"/>
                <a:gd name="T19" fmla="*/ 5 h 31"/>
                <a:gd name="T20" fmla="*/ 1 w 31"/>
                <a:gd name="T21" fmla="*/ 2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2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29 h 31"/>
                <a:gd name="T48" fmla="*/ 27 w 31"/>
                <a:gd name="T49" fmla="*/ 31 h 31"/>
                <a:gd name="T50" fmla="*/ 27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1"/>
                  </a:moveTo>
                  <a:lnTo>
                    <a:pt x="7" y="31"/>
                  </a:lnTo>
                  <a:lnTo>
                    <a:pt x="7" y="31"/>
                  </a:lnTo>
                  <a:lnTo>
                    <a:pt x="5" y="31"/>
                  </a:lnTo>
                  <a:lnTo>
                    <a:pt x="4" y="29"/>
                  </a:lnTo>
                  <a:lnTo>
                    <a:pt x="3" y="28"/>
                  </a:lnTo>
                  <a:lnTo>
                    <a:pt x="1" y="27"/>
                  </a:lnTo>
                  <a:lnTo>
                    <a:pt x="0" y="6"/>
                  </a:lnTo>
                  <a:lnTo>
                    <a:pt x="0" y="6"/>
                  </a:lnTo>
                  <a:lnTo>
                    <a:pt x="1" y="5"/>
                  </a:lnTo>
                  <a:lnTo>
                    <a:pt x="1" y="2"/>
                  </a:lnTo>
                  <a:lnTo>
                    <a:pt x="4" y="1"/>
                  </a:lnTo>
                  <a:lnTo>
                    <a:pt x="5" y="1"/>
                  </a:lnTo>
                  <a:lnTo>
                    <a:pt x="24" y="0"/>
                  </a:lnTo>
                  <a:lnTo>
                    <a:pt x="24" y="0"/>
                  </a:lnTo>
                  <a:lnTo>
                    <a:pt x="27" y="0"/>
                  </a:lnTo>
                  <a:lnTo>
                    <a:pt x="28" y="1"/>
                  </a:lnTo>
                  <a:lnTo>
                    <a:pt x="30" y="2"/>
                  </a:lnTo>
                  <a:lnTo>
                    <a:pt x="30" y="5"/>
                  </a:lnTo>
                  <a:lnTo>
                    <a:pt x="31" y="24"/>
                  </a:lnTo>
                  <a:lnTo>
                    <a:pt x="31" y="24"/>
                  </a:lnTo>
                  <a:lnTo>
                    <a:pt x="31" y="27"/>
                  </a:lnTo>
                  <a:lnTo>
                    <a:pt x="30" y="28"/>
                  </a:lnTo>
                  <a:lnTo>
                    <a:pt x="28" y="29"/>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1" name="Freeform 434"/>
            <p:cNvSpPr>
              <a:spLocks/>
            </p:cNvSpPr>
            <p:nvPr/>
          </p:nvSpPr>
          <p:spPr bwMode="auto">
            <a:xfrm>
              <a:off x="6051550" y="1954213"/>
              <a:ext cx="73025" cy="52388"/>
            </a:xfrm>
            <a:custGeom>
              <a:avLst/>
              <a:gdLst>
                <a:gd name="T0" fmla="*/ 40 w 46"/>
                <a:gd name="T1" fmla="*/ 30 h 33"/>
                <a:gd name="T2" fmla="*/ 6 w 46"/>
                <a:gd name="T3" fmla="*/ 33 h 33"/>
                <a:gd name="T4" fmla="*/ 6 w 46"/>
                <a:gd name="T5" fmla="*/ 33 h 33"/>
                <a:gd name="T6" fmla="*/ 4 w 46"/>
                <a:gd name="T7" fmla="*/ 31 h 33"/>
                <a:gd name="T8" fmla="*/ 2 w 46"/>
                <a:gd name="T9" fmla="*/ 31 h 33"/>
                <a:gd name="T10" fmla="*/ 1 w 46"/>
                <a:gd name="T11" fmla="*/ 29 h 33"/>
                <a:gd name="T12" fmla="*/ 0 w 46"/>
                <a:gd name="T13" fmla="*/ 27 h 33"/>
                <a:gd name="T14" fmla="*/ 0 w 46"/>
                <a:gd name="T15" fmla="*/ 7 h 33"/>
                <a:gd name="T16" fmla="*/ 0 w 46"/>
                <a:gd name="T17" fmla="*/ 7 h 33"/>
                <a:gd name="T18" fmla="*/ 0 w 46"/>
                <a:gd name="T19" fmla="*/ 6 h 33"/>
                <a:gd name="T20" fmla="*/ 1 w 46"/>
                <a:gd name="T21" fmla="*/ 4 h 33"/>
                <a:gd name="T22" fmla="*/ 2 w 46"/>
                <a:gd name="T23" fmla="*/ 3 h 33"/>
                <a:gd name="T24" fmla="*/ 4 w 46"/>
                <a:gd name="T25" fmla="*/ 2 h 33"/>
                <a:gd name="T26" fmla="*/ 39 w 46"/>
                <a:gd name="T27" fmla="*/ 0 h 33"/>
                <a:gd name="T28" fmla="*/ 39 w 46"/>
                <a:gd name="T29" fmla="*/ 0 h 33"/>
                <a:gd name="T30" fmla="*/ 42 w 46"/>
                <a:gd name="T31" fmla="*/ 0 h 33"/>
                <a:gd name="T32" fmla="*/ 43 w 46"/>
                <a:gd name="T33" fmla="*/ 2 h 33"/>
                <a:gd name="T34" fmla="*/ 44 w 46"/>
                <a:gd name="T35" fmla="*/ 3 h 33"/>
                <a:gd name="T36" fmla="*/ 44 w 46"/>
                <a:gd name="T37" fmla="*/ 4 h 33"/>
                <a:gd name="T38" fmla="*/ 46 w 46"/>
                <a:gd name="T39" fmla="*/ 25 h 33"/>
                <a:gd name="T40" fmla="*/ 46 w 46"/>
                <a:gd name="T41" fmla="*/ 25 h 33"/>
                <a:gd name="T42" fmla="*/ 46 w 46"/>
                <a:gd name="T43" fmla="*/ 26 h 33"/>
                <a:gd name="T44" fmla="*/ 44 w 46"/>
                <a:gd name="T45" fmla="*/ 29 h 33"/>
                <a:gd name="T46" fmla="*/ 43 w 46"/>
                <a:gd name="T47" fmla="*/ 30 h 33"/>
                <a:gd name="T48" fmla="*/ 40 w 46"/>
                <a:gd name="T49" fmla="*/ 30 h 33"/>
                <a:gd name="T50" fmla="*/ 40 w 46"/>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40" y="30"/>
                  </a:moveTo>
                  <a:lnTo>
                    <a:pt x="6" y="33"/>
                  </a:lnTo>
                  <a:lnTo>
                    <a:pt x="6" y="33"/>
                  </a:lnTo>
                  <a:lnTo>
                    <a:pt x="4" y="31"/>
                  </a:lnTo>
                  <a:lnTo>
                    <a:pt x="2" y="31"/>
                  </a:lnTo>
                  <a:lnTo>
                    <a:pt x="1" y="29"/>
                  </a:lnTo>
                  <a:lnTo>
                    <a:pt x="0" y="27"/>
                  </a:lnTo>
                  <a:lnTo>
                    <a:pt x="0" y="7"/>
                  </a:lnTo>
                  <a:lnTo>
                    <a:pt x="0" y="7"/>
                  </a:lnTo>
                  <a:lnTo>
                    <a:pt x="0" y="6"/>
                  </a:lnTo>
                  <a:lnTo>
                    <a:pt x="1" y="4"/>
                  </a:lnTo>
                  <a:lnTo>
                    <a:pt x="2" y="3"/>
                  </a:lnTo>
                  <a:lnTo>
                    <a:pt x="4" y="2"/>
                  </a:lnTo>
                  <a:lnTo>
                    <a:pt x="39" y="0"/>
                  </a:lnTo>
                  <a:lnTo>
                    <a:pt x="39" y="0"/>
                  </a:lnTo>
                  <a:lnTo>
                    <a:pt x="42" y="0"/>
                  </a:lnTo>
                  <a:lnTo>
                    <a:pt x="43" y="2"/>
                  </a:lnTo>
                  <a:lnTo>
                    <a:pt x="44" y="3"/>
                  </a:lnTo>
                  <a:lnTo>
                    <a:pt x="44" y="4"/>
                  </a:lnTo>
                  <a:lnTo>
                    <a:pt x="46" y="25"/>
                  </a:lnTo>
                  <a:lnTo>
                    <a:pt x="46" y="25"/>
                  </a:lnTo>
                  <a:lnTo>
                    <a:pt x="46" y="26"/>
                  </a:lnTo>
                  <a:lnTo>
                    <a:pt x="44" y="29"/>
                  </a:lnTo>
                  <a:lnTo>
                    <a:pt x="43" y="30"/>
                  </a:lnTo>
                  <a:lnTo>
                    <a:pt x="40" y="30"/>
                  </a:lnTo>
                  <a:lnTo>
                    <a:pt x="40"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2" name="Freeform 435"/>
            <p:cNvSpPr>
              <a:spLocks/>
            </p:cNvSpPr>
            <p:nvPr/>
          </p:nvSpPr>
          <p:spPr bwMode="auto">
            <a:xfrm>
              <a:off x="6715125" y="1860550"/>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2 w 31"/>
                <a:gd name="T11" fmla="*/ 28 h 31"/>
                <a:gd name="T12" fmla="*/ 2 w 31"/>
                <a:gd name="T13" fmla="*/ 25 h 31"/>
                <a:gd name="T14" fmla="*/ 0 w 31"/>
                <a:gd name="T15" fmla="*/ 7 h 31"/>
                <a:gd name="T16" fmla="*/ 0 w 31"/>
                <a:gd name="T17" fmla="*/ 7 h 31"/>
                <a:gd name="T18" fmla="*/ 0 w 31"/>
                <a:gd name="T19" fmla="*/ 4 h 31"/>
                <a:gd name="T20" fmla="*/ 2 w 31"/>
                <a:gd name="T21" fmla="*/ 3 h 31"/>
                <a:gd name="T22" fmla="*/ 3 w 31"/>
                <a:gd name="T23" fmla="*/ 1 h 31"/>
                <a:gd name="T24" fmla="*/ 6 w 31"/>
                <a:gd name="T25" fmla="*/ 0 h 31"/>
                <a:gd name="T26" fmla="*/ 24 w 31"/>
                <a:gd name="T27" fmla="*/ 0 h 31"/>
                <a:gd name="T28" fmla="*/ 24 w 31"/>
                <a:gd name="T29" fmla="*/ 0 h 31"/>
                <a:gd name="T30" fmla="*/ 26 w 31"/>
                <a:gd name="T31" fmla="*/ 0 h 31"/>
                <a:gd name="T32" fmla="*/ 29 w 31"/>
                <a:gd name="T33" fmla="*/ 1 h 31"/>
                <a:gd name="T34" fmla="*/ 30 w 31"/>
                <a:gd name="T35" fmla="*/ 3 h 31"/>
                <a:gd name="T36" fmla="*/ 30 w 31"/>
                <a:gd name="T37" fmla="*/ 4 h 31"/>
                <a:gd name="T38" fmla="*/ 31 w 31"/>
                <a:gd name="T39" fmla="*/ 24 h 31"/>
                <a:gd name="T40" fmla="*/ 31 w 31"/>
                <a:gd name="T41" fmla="*/ 24 h 31"/>
                <a:gd name="T42" fmla="*/ 31 w 31"/>
                <a:gd name="T43" fmla="*/ 25 h 31"/>
                <a:gd name="T44" fmla="*/ 30 w 31"/>
                <a:gd name="T45" fmla="*/ 28 h 31"/>
                <a:gd name="T46" fmla="*/ 29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2" y="28"/>
                  </a:lnTo>
                  <a:lnTo>
                    <a:pt x="2" y="25"/>
                  </a:lnTo>
                  <a:lnTo>
                    <a:pt x="0" y="7"/>
                  </a:lnTo>
                  <a:lnTo>
                    <a:pt x="0" y="7"/>
                  </a:lnTo>
                  <a:lnTo>
                    <a:pt x="0" y="4"/>
                  </a:lnTo>
                  <a:lnTo>
                    <a:pt x="2" y="3"/>
                  </a:lnTo>
                  <a:lnTo>
                    <a:pt x="3" y="1"/>
                  </a:lnTo>
                  <a:lnTo>
                    <a:pt x="6" y="0"/>
                  </a:lnTo>
                  <a:lnTo>
                    <a:pt x="24" y="0"/>
                  </a:lnTo>
                  <a:lnTo>
                    <a:pt x="24" y="0"/>
                  </a:lnTo>
                  <a:lnTo>
                    <a:pt x="26" y="0"/>
                  </a:lnTo>
                  <a:lnTo>
                    <a:pt x="29" y="1"/>
                  </a:lnTo>
                  <a:lnTo>
                    <a:pt x="30" y="3"/>
                  </a:lnTo>
                  <a:lnTo>
                    <a:pt x="30" y="4"/>
                  </a:lnTo>
                  <a:lnTo>
                    <a:pt x="31" y="24"/>
                  </a:lnTo>
                  <a:lnTo>
                    <a:pt x="31" y="24"/>
                  </a:lnTo>
                  <a:lnTo>
                    <a:pt x="31" y="25"/>
                  </a:lnTo>
                  <a:lnTo>
                    <a:pt x="30" y="28"/>
                  </a:lnTo>
                  <a:lnTo>
                    <a:pt x="29"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3" name="Freeform 436"/>
            <p:cNvSpPr>
              <a:spLocks/>
            </p:cNvSpPr>
            <p:nvPr/>
          </p:nvSpPr>
          <p:spPr bwMode="auto">
            <a:xfrm>
              <a:off x="6657975" y="1862138"/>
              <a:ext cx="49213" cy="49213"/>
            </a:xfrm>
            <a:custGeom>
              <a:avLst/>
              <a:gdLst>
                <a:gd name="T0" fmla="*/ 25 w 31"/>
                <a:gd name="T1" fmla="*/ 31 h 31"/>
                <a:gd name="T2" fmla="*/ 6 w 31"/>
                <a:gd name="T3" fmla="*/ 31 h 31"/>
                <a:gd name="T4" fmla="*/ 6 w 31"/>
                <a:gd name="T5" fmla="*/ 31 h 31"/>
                <a:gd name="T6" fmla="*/ 4 w 31"/>
                <a:gd name="T7" fmla="*/ 31 h 31"/>
                <a:gd name="T8" fmla="*/ 2 w 31"/>
                <a:gd name="T9" fmla="*/ 30 h 31"/>
                <a:gd name="T10" fmla="*/ 1 w 31"/>
                <a:gd name="T11" fmla="*/ 29 h 31"/>
                <a:gd name="T12" fmla="*/ 0 w 31"/>
                <a:gd name="T13" fmla="*/ 27 h 31"/>
                <a:gd name="T14" fmla="*/ 0 w 31"/>
                <a:gd name="T15" fmla="*/ 7 h 31"/>
                <a:gd name="T16" fmla="*/ 0 w 31"/>
                <a:gd name="T17" fmla="*/ 7 h 31"/>
                <a:gd name="T18" fmla="*/ 0 w 31"/>
                <a:gd name="T19" fmla="*/ 6 h 31"/>
                <a:gd name="T20" fmla="*/ 1 w 31"/>
                <a:gd name="T21" fmla="*/ 3 h 31"/>
                <a:gd name="T22" fmla="*/ 2 w 31"/>
                <a:gd name="T23" fmla="*/ 2 h 31"/>
                <a:gd name="T24" fmla="*/ 4 w 31"/>
                <a:gd name="T25" fmla="*/ 2 h 31"/>
                <a:gd name="T26" fmla="*/ 24 w 31"/>
                <a:gd name="T27" fmla="*/ 0 h 31"/>
                <a:gd name="T28" fmla="*/ 24 w 31"/>
                <a:gd name="T29" fmla="*/ 0 h 31"/>
                <a:gd name="T30" fmla="*/ 25 w 31"/>
                <a:gd name="T31" fmla="*/ 0 h 31"/>
                <a:gd name="T32" fmla="*/ 27 w 31"/>
                <a:gd name="T33" fmla="*/ 2 h 31"/>
                <a:gd name="T34" fmla="*/ 28 w 31"/>
                <a:gd name="T35" fmla="*/ 3 h 31"/>
                <a:gd name="T36" fmla="*/ 29 w 31"/>
                <a:gd name="T37" fmla="*/ 6 h 31"/>
                <a:gd name="T38" fmla="*/ 31 w 31"/>
                <a:gd name="T39" fmla="*/ 24 h 31"/>
                <a:gd name="T40" fmla="*/ 31 w 31"/>
                <a:gd name="T41" fmla="*/ 24 h 31"/>
                <a:gd name="T42" fmla="*/ 29 w 31"/>
                <a:gd name="T43" fmla="*/ 27 h 31"/>
                <a:gd name="T44" fmla="*/ 29 w 31"/>
                <a:gd name="T45" fmla="*/ 29 h 31"/>
                <a:gd name="T46" fmla="*/ 27 w 31"/>
                <a:gd name="T47" fmla="*/ 30 h 31"/>
                <a:gd name="T48" fmla="*/ 25 w 31"/>
                <a:gd name="T49" fmla="*/ 31 h 31"/>
                <a:gd name="T50" fmla="*/ 25 w 31"/>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31"/>
                  </a:moveTo>
                  <a:lnTo>
                    <a:pt x="6" y="31"/>
                  </a:lnTo>
                  <a:lnTo>
                    <a:pt x="6" y="31"/>
                  </a:lnTo>
                  <a:lnTo>
                    <a:pt x="4" y="31"/>
                  </a:lnTo>
                  <a:lnTo>
                    <a:pt x="2" y="30"/>
                  </a:lnTo>
                  <a:lnTo>
                    <a:pt x="1" y="29"/>
                  </a:lnTo>
                  <a:lnTo>
                    <a:pt x="0" y="27"/>
                  </a:lnTo>
                  <a:lnTo>
                    <a:pt x="0" y="7"/>
                  </a:lnTo>
                  <a:lnTo>
                    <a:pt x="0" y="7"/>
                  </a:lnTo>
                  <a:lnTo>
                    <a:pt x="0" y="6"/>
                  </a:lnTo>
                  <a:lnTo>
                    <a:pt x="1" y="3"/>
                  </a:lnTo>
                  <a:lnTo>
                    <a:pt x="2" y="2"/>
                  </a:lnTo>
                  <a:lnTo>
                    <a:pt x="4" y="2"/>
                  </a:lnTo>
                  <a:lnTo>
                    <a:pt x="24" y="0"/>
                  </a:lnTo>
                  <a:lnTo>
                    <a:pt x="24" y="0"/>
                  </a:lnTo>
                  <a:lnTo>
                    <a:pt x="25" y="0"/>
                  </a:lnTo>
                  <a:lnTo>
                    <a:pt x="27" y="2"/>
                  </a:lnTo>
                  <a:lnTo>
                    <a:pt x="28" y="3"/>
                  </a:lnTo>
                  <a:lnTo>
                    <a:pt x="29" y="6"/>
                  </a:lnTo>
                  <a:lnTo>
                    <a:pt x="31" y="24"/>
                  </a:lnTo>
                  <a:lnTo>
                    <a:pt x="31" y="24"/>
                  </a:lnTo>
                  <a:lnTo>
                    <a:pt x="29" y="27"/>
                  </a:lnTo>
                  <a:lnTo>
                    <a:pt x="29" y="29"/>
                  </a:lnTo>
                  <a:lnTo>
                    <a:pt x="27" y="30"/>
                  </a:lnTo>
                  <a:lnTo>
                    <a:pt x="25" y="31"/>
                  </a:lnTo>
                  <a:lnTo>
                    <a:pt x="25"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4" name="Freeform 437"/>
            <p:cNvSpPr>
              <a:spLocks/>
            </p:cNvSpPr>
            <p:nvPr/>
          </p:nvSpPr>
          <p:spPr bwMode="auto">
            <a:xfrm>
              <a:off x="6597650" y="1866900"/>
              <a:ext cx="49213" cy="49213"/>
            </a:xfrm>
            <a:custGeom>
              <a:avLst/>
              <a:gdLst>
                <a:gd name="T0" fmla="*/ 27 w 31"/>
                <a:gd name="T1" fmla="*/ 30 h 31"/>
                <a:gd name="T2" fmla="*/ 7 w 31"/>
                <a:gd name="T3" fmla="*/ 31 h 31"/>
                <a:gd name="T4" fmla="*/ 7 w 31"/>
                <a:gd name="T5" fmla="*/ 31 h 31"/>
                <a:gd name="T6" fmla="*/ 5 w 31"/>
                <a:gd name="T7" fmla="*/ 31 h 31"/>
                <a:gd name="T8" fmla="*/ 4 w 31"/>
                <a:gd name="T9" fmla="*/ 30 h 31"/>
                <a:gd name="T10" fmla="*/ 3 w 31"/>
                <a:gd name="T11" fmla="*/ 28 h 31"/>
                <a:gd name="T12" fmla="*/ 1 w 31"/>
                <a:gd name="T13" fmla="*/ 26 h 31"/>
                <a:gd name="T14" fmla="*/ 0 w 31"/>
                <a:gd name="T15" fmla="*/ 7 h 31"/>
                <a:gd name="T16" fmla="*/ 0 w 31"/>
                <a:gd name="T17" fmla="*/ 7 h 31"/>
                <a:gd name="T18" fmla="*/ 1 w 31"/>
                <a:gd name="T19" fmla="*/ 4 h 31"/>
                <a:gd name="T20" fmla="*/ 1 w 31"/>
                <a:gd name="T21" fmla="*/ 3 h 31"/>
                <a:gd name="T22" fmla="*/ 4 w 31"/>
                <a:gd name="T23" fmla="*/ 1 h 31"/>
                <a:gd name="T24" fmla="*/ 5 w 31"/>
                <a:gd name="T25" fmla="*/ 1 h 31"/>
                <a:gd name="T26" fmla="*/ 24 w 31"/>
                <a:gd name="T27" fmla="*/ 0 h 31"/>
                <a:gd name="T28" fmla="*/ 24 w 31"/>
                <a:gd name="T29" fmla="*/ 0 h 31"/>
                <a:gd name="T30" fmla="*/ 27 w 31"/>
                <a:gd name="T31" fmla="*/ 0 h 31"/>
                <a:gd name="T32" fmla="*/ 28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7 w 31"/>
                <a:gd name="T49" fmla="*/ 30 h 31"/>
                <a:gd name="T50" fmla="*/ 27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7" y="30"/>
                  </a:moveTo>
                  <a:lnTo>
                    <a:pt x="7" y="31"/>
                  </a:lnTo>
                  <a:lnTo>
                    <a:pt x="7" y="31"/>
                  </a:lnTo>
                  <a:lnTo>
                    <a:pt x="5" y="31"/>
                  </a:lnTo>
                  <a:lnTo>
                    <a:pt x="4" y="30"/>
                  </a:lnTo>
                  <a:lnTo>
                    <a:pt x="3" y="28"/>
                  </a:lnTo>
                  <a:lnTo>
                    <a:pt x="1" y="26"/>
                  </a:lnTo>
                  <a:lnTo>
                    <a:pt x="0" y="7"/>
                  </a:lnTo>
                  <a:lnTo>
                    <a:pt x="0" y="7"/>
                  </a:lnTo>
                  <a:lnTo>
                    <a:pt x="1" y="4"/>
                  </a:lnTo>
                  <a:lnTo>
                    <a:pt x="1" y="3"/>
                  </a:lnTo>
                  <a:lnTo>
                    <a:pt x="4" y="1"/>
                  </a:lnTo>
                  <a:lnTo>
                    <a:pt x="5" y="1"/>
                  </a:lnTo>
                  <a:lnTo>
                    <a:pt x="24" y="0"/>
                  </a:lnTo>
                  <a:lnTo>
                    <a:pt x="24" y="0"/>
                  </a:lnTo>
                  <a:lnTo>
                    <a:pt x="27" y="0"/>
                  </a:lnTo>
                  <a:lnTo>
                    <a:pt x="28" y="1"/>
                  </a:lnTo>
                  <a:lnTo>
                    <a:pt x="30" y="3"/>
                  </a:lnTo>
                  <a:lnTo>
                    <a:pt x="30" y="5"/>
                  </a:lnTo>
                  <a:lnTo>
                    <a:pt x="31" y="24"/>
                  </a:lnTo>
                  <a:lnTo>
                    <a:pt x="31" y="24"/>
                  </a:lnTo>
                  <a:lnTo>
                    <a:pt x="31" y="27"/>
                  </a:lnTo>
                  <a:lnTo>
                    <a:pt x="30" y="28"/>
                  </a:lnTo>
                  <a:lnTo>
                    <a:pt x="28" y="30"/>
                  </a:lnTo>
                  <a:lnTo>
                    <a:pt x="27" y="30"/>
                  </a:lnTo>
                  <a:lnTo>
                    <a:pt x="27"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5" name="Freeform 438"/>
            <p:cNvSpPr>
              <a:spLocks/>
            </p:cNvSpPr>
            <p:nvPr/>
          </p:nvSpPr>
          <p:spPr bwMode="auto">
            <a:xfrm>
              <a:off x="6538913" y="1868488"/>
              <a:ext cx="50800" cy="52388"/>
            </a:xfrm>
            <a:custGeom>
              <a:avLst/>
              <a:gdLst>
                <a:gd name="T0" fmla="*/ 26 w 32"/>
                <a:gd name="T1" fmla="*/ 31 h 33"/>
                <a:gd name="T2" fmla="*/ 7 w 32"/>
                <a:gd name="T3" fmla="*/ 33 h 33"/>
                <a:gd name="T4" fmla="*/ 7 w 32"/>
                <a:gd name="T5" fmla="*/ 33 h 33"/>
                <a:gd name="T6" fmla="*/ 6 w 32"/>
                <a:gd name="T7" fmla="*/ 31 h 33"/>
                <a:gd name="T8" fmla="*/ 3 w 32"/>
                <a:gd name="T9" fmla="*/ 31 h 33"/>
                <a:gd name="T10" fmla="*/ 2 w 32"/>
                <a:gd name="T11" fmla="*/ 30 h 33"/>
                <a:gd name="T12" fmla="*/ 2 w 32"/>
                <a:gd name="T13" fmla="*/ 27 h 33"/>
                <a:gd name="T14" fmla="*/ 0 w 32"/>
                <a:gd name="T15" fmla="*/ 7 h 33"/>
                <a:gd name="T16" fmla="*/ 0 w 32"/>
                <a:gd name="T17" fmla="*/ 7 h 33"/>
                <a:gd name="T18" fmla="*/ 0 w 32"/>
                <a:gd name="T19" fmla="*/ 6 h 33"/>
                <a:gd name="T20" fmla="*/ 2 w 32"/>
                <a:gd name="T21" fmla="*/ 4 h 33"/>
                <a:gd name="T22" fmla="*/ 3 w 32"/>
                <a:gd name="T23" fmla="*/ 3 h 33"/>
                <a:gd name="T24" fmla="*/ 6 w 32"/>
                <a:gd name="T25" fmla="*/ 2 h 33"/>
                <a:gd name="T26" fmla="*/ 25 w 32"/>
                <a:gd name="T27" fmla="*/ 0 h 33"/>
                <a:gd name="T28" fmla="*/ 25 w 32"/>
                <a:gd name="T29" fmla="*/ 0 h 33"/>
                <a:gd name="T30" fmla="*/ 27 w 32"/>
                <a:gd name="T31" fmla="*/ 2 h 33"/>
                <a:gd name="T32" fmla="*/ 29 w 32"/>
                <a:gd name="T33" fmla="*/ 2 h 33"/>
                <a:gd name="T34" fmla="*/ 30 w 32"/>
                <a:gd name="T35" fmla="*/ 4 h 33"/>
                <a:gd name="T36" fmla="*/ 30 w 32"/>
                <a:gd name="T37" fmla="*/ 6 h 33"/>
                <a:gd name="T38" fmla="*/ 32 w 32"/>
                <a:gd name="T39" fmla="*/ 26 h 33"/>
                <a:gd name="T40" fmla="*/ 32 w 32"/>
                <a:gd name="T41" fmla="*/ 26 h 33"/>
                <a:gd name="T42" fmla="*/ 32 w 32"/>
                <a:gd name="T43" fmla="*/ 27 h 33"/>
                <a:gd name="T44" fmla="*/ 30 w 32"/>
                <a:gd name="T45" fmla="*/ 30 h 33"/>
                <a:gd name="T46" fmla="*/ 29 w 32"/>
                <a:gd name="T47" fmla="*/ 30 h 33"/>
                <a:gd name="T48" fmla="*/ 26 w 32"/>
                <a:gd name="T49" fmla="*/ 31 h 33"/>
                <a:gd name="T50" fmla="*/ 26 w 32"/>
                <a:gd name="T51"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 h="33">
                  <a:moveTo>
                    <a:pt x="26" y="31"/>
                  </a:moveTo>
                  <a:lnTo>
                    <a:pt x="7" y="33"/>
                  </a:lnTo>
                  <a:lnTo>
                    <a:pt x="7" y="33"/>
                  </a:lnTo>
                  <a:lnTo>
                    <a:pt x="6" y="31"/>
                  </a:lnTo>
                  <a:lnTo>
                    <a:pt x="3" y="31"/>
                  </a:lnTo>
                  <a:lnTo>
                    <a:pt x="2" y="30"/>
                  </a:lnTo>
                  <a:lnTo>
                    <a:pt x="2" y="27"/>
                  </a:lnTo>
                  <a:lnTo>
                    <a:pt x="0" y="7"/>
                  </a:lnTo>
                  <a:lnTo>
                    <a:pt x="0" y="7"/>
                  </a:lnTo>
                  <a:lnTo>
                    <a:pt x="0" y="6"/>
                  </a:lnTo>
                  <a:lnTo>
                    <a:pt x="2" y="4"/>
                  </a:lnTo>
                  <a:lnTo>
                    <a:pt x="3" y="3"/>
                  </a:lnTo>
                  <a:lnTo>
                    <a:pt x="6" y="2"/>
                  </a:lnTo>
                  <a:lnTo>
                    <a:pt x="25" y="0"/>
                  </a:lnTo>
                  <a:lnTo>
                    <a:pt x="25" y="0"/>
                  </a:lnTo>
                  <a:lnTo>
                    <a:pt x="27" y="2"/>
                  </a:lnTo>
                  <a:lnTo>
                    <a:pt x="29" y="2"/>
                  </a:lnTo>
                  <a:lnTo>
                    <a:pt x="30" y="4"/>
                  </a:lnTo>
                  <a:lnTo>
                    <a:pt x="30" y="6"/>
                  </a:lnTo>
                  <a:lnTo>
                    <a:pt x="32" y="26"/>
                  </a:lnTo>
                  <a:lnTo>
                    <a:pt x="32" y="26"/>
                  </a:lnTo>
                  <a:lnTo>
                    <a:pt x="32" y="27"/>
                  </a:lnTo>
                  <a:lnTo>
                    <a:pt x="30" y="30"/>
                  </a:lnTo>
                  <a:lnTo>
                    <a:pt x="29" y="30"/>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6" name="Freeform 439"/>
            <p:cNvSpPr>
              <a:spLocks/>
            </p:cNvSpPr>
            <p:nvPr/>
          </p:nvSpPr>
          <p:spPr bwMode="auto">
            <a:xfrm>
              <a:off x="6481763" y="1873250"/>
              <a:ext cx="49213" cy="49213"/>
            </a:xfrm>
            <a:custGeom>
              <a:avLst/>
              <a:gdLst>
                <a:gd name="T0" fmla="*/ 26 w 31"/>
                <a:gd name="T1" fmla="*/ 30 h 31"/>
                <a:gd name="T2" fmla="*/ 7 w 31"/>
                <a:gd name="T3" fmla="*/ 31 h 31"/>
                <a:gd name="T4" fmla="*/ 7 w 31"/>
                <a:gd name="T5" fmla="*/ 31 h 31"/>
                <a:gd name="T6" fmla="*/ 4 w 31"/>
                <a:gd name="T7" fmla="*/ 31 h 31"/>
                <a:gd name="T8" fmla="*/ 3 w 31"/>
                <a:gd name="T9" fmla="*/ 30 h 31"/>
                <a:gd name="T10" fmla="*/ 1 w 31"/>
                <a:gd name="T11" fmla="*/ 28 h 31"/>
                <a:gd name="T12" fmla="*/ 1 w 31"/>
                <a:gd name="T13" fmla="*/ 27 h 31"/>
                <a:gd name="T14" fmla="*/ 0 w 31"/>
                <a:gd name="T15" fmla="*/ 7 h 31"/>
                <a:gd name="T16" fmla="*/ 0 w 31"/>
                <a:gd name="T17" fmla="*/ 7 h 31"/>
                <a:gd name="T18" fmla="*/ 0 w 31"/>
                <a:gd name="T19" fmla="*/ 4 h 31"/>
                <a:gd name="T20" fmla="*/ 1 w 31"/>
                <a:gd name="T21" fmla="*/ 3 h 31"/>
                <a:gd name="T22" fmla="*/ 3 w 31"/>
                <a:gd name="T23" fmla="*/ 1 h 31"/>
                <a:gd name="T24" fmla="*/ 5 w 31"/>
                <a:gd name="T25" fmla="*/ 1 h 31"/>
                <a:gd name="T26" fmla="*/ 24 w 31"/>
                <a:gd name="T27" fmla="*/ 0 h 31"/>
                <a:gd name="T28" fmla="*/ 24 w 31"/>
                <a:gd name="T29" fmla="*/ 0 h 31"/>
                <a:gd name="T30" fmla="*/ 26 w 31"/>
                <a:gd name="T31" fmla="*/ 0 h 31"/>
                <a:gd name="T32" fmla="*/ 28 w 31"/>
                <a:gd name="T33" fmla="*/ 1 h 31"/>
                <a:gd name="T34" fmla="*/ 30 w 31"/>
                <a:gd name="T35" fmla="*/ 3 h 31"/>
                <a:gd name="T36" fmla="*/ 30 w 31"/>
                <a:gd name="T37" fmla="*/ 5 h 31"/>
                <a:gd name="T38" fmla="*/ 31 w 31"/>
                <a:gd name="T39" fmla="*/ 24 h 31"/>
                <a:gd name="T40" fmla="*/ 31 w 31"/>
                <a:gd name="T41" fmla="*/ 24 h 31"/>
                <a:gd name="T42" fmla="*/ 31 w 31"/>
                <a:gd name="T43" fmla="*/ 27 h 31"/>
                <a:gd name="T44" fmla="*/ 30 w 31"/>
                <a:gd name="T45" fmla="*/ 28 h 31"/>
                <a:gd name="T46" fmla="*/ 28 w 31"/>
                <a:gd name="T47" fmla="*/ 30 h 31"/>
                <a:gd name="T48" fmla="*/ 26 w 31"/>
                <a:gd name="T49" fmla="*/ 30 h 31"/>
                <a:gd name="T50" fmla="*/ 26 w 31"/>
                <a:gd name="T51"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30"/>
                  </a:moveTo>
                  <a:lnTo>
                    <a:pt x="7" y="31"/>
                  </a:lnTo>
                  <a:lnTo>
                    <a:pt x="7" y="31"/>
                  </a:lnTo>
                  <a:lnTo>
                    <a:pt x="4" y="31"/>
                  </a:lnTo>
                  <a:lnTo>
                    <a:pt x="3" y="30"/>
                  </a:lnTo>
                  <a:lnTo>
                    <a:pt x="1" y="28"/>
                  </a:lnTo>
                  <a:lnTo>
                    <a:pt x="1" y="27"/>
                  </a:lnTo>
                  <a:lnTo>
                    <a:pt x="0" y="7"/>
                  </a:lnTo>
                  <a:lnTo>
                    <a:pt x="0" y="7"/>
                  </a:lnTo>
                  <a:lnTo>
                    <a:pt x="0" y="4"/>
                  </a:lnTo>
                  <a:lnTo>
                    <a:pt x="1" y="3"/>
                  </a:lnTo>
                  <a:lnTo>
                    <a:pt x="3" y="1"/>
                  </a:lnTo>
                  <a:lnTo>
                    <a:pt x="5" y="1"/>
                  </a:lnTo>
                  <a:lnTo>
                    <a:pt x="24" y="0"/>
                  </a:lnTo>
                  <a:lnTo>
                    <a:pt x="24" y="0"/>
                  </a:lnTo>
                  <a:lnTo>
                    <a:pt x="26" y="0"/>
                  </a:lnTo>
                  <a:lnTo>
                    <a:pt x="28" y="1"/>
                  </a:lnTo>
                  <a:lnTo>
                    <a:pt x="30" y="3"/>
                  </a:lnTo>
                  <a:lnTo>
                    <a:pt x="30" y="5"/>
                  </a:lnTo>
                  <a:lnTo>
                    <a:pt x="31" y="24"/>
                  </a:lnTo>
                  <a:lnTo>
                    <a:pt x="31" y="24"/>
                  </a:lnTo>
                  <a:lnTo>
                    <a:pt x="31" y="27"/>
                  </a:lnTo>
                  <a:lnTo>
                    <a:pt x="30" y="28"/>
                  </a:lnTo>
                  <a:lnTo>
                    <a:pt x="28" y="30"/>
                  </a:lnTo>
                  <a:lnTo>
                    <a:pt x="26" y="30"/>
                  </a:lnTo>
                  <a:lnTo>
                    <a:pt x="26"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7" name="Freeform 440"/>
            <p:cNvSpPr>
              <a:spLocks/>
            </p:cNvSpPr>
            <p:nvPr/>
          </p:nvSpPr>
          <p:spPr bwMode="auto">
            <a:xfrm>
              <a:off x="6424613" y="1878013"/>
              <a:ext cx="49213" cy="49213"/>
            </a:xfrm>
            <a:custGeom>
              <a:avLst/>
              <a:gdLst>
                <a:gd name="T0" fmla="*/ 25 w 31"/>
                <a:gd name="T1" fmla="*/ 29 h 31"/>
                <a:gd name="T2" fmla="*/ 6 w 31"/>
                <a:gd name="T3" fmla="*/ 31 h 31"/>
                <a:gd name="T4" fmla="*/ 6 w 31"/>
                <a:gd name="T5" fmla="*/ 31 h 31"/>
                <a:gd name="T6" fmla="*/ 4 w 31"/>
                <a:gd name="T7" fmla="*/ 31 h 31"/>
                <a:gd name="T8" fmla="*/ 2 w 31"/>
                <a:gd name="T9" fmla="*/ 29 h 31"/>
                <a:gd name="T10" fmla="*/ 1 w 31"/>
                <a:gd name="T11" fmla="*/ 28 h 31"/>
                <a:gd name="T12" fmla="*/ 0 w 31"/>
                <a:gd name="T13" fmla="*/ 25 h 31"/>
                <a:gd name="T14" fmla="*/ 0 w 31"/>
                <a:gd name="T15" fmla="*/ 6 h 31"/>
                <a:gd name="T16" fmla="*/ 0 w 31"/>
                <a:gd name="T17" fmla="*/ 6 h 31"/>
                <a:gd name="T18" fmla="*/ 0 w 31"/>
                <a:gd name="T19" fmla="*/ 4 h 31"/>
                <a:gd name="T20" fmla="*/ 1 w 31"/>
                <a:gd name="T21" fmla="*/ 2 h 31"/>
                <a:gd name="T22" fmla="*/ 2 w 31"/>
                <a:gd name="T23" fmla="*/ 1 h 31"/>
                <a:gd name="T24" fmla="*/ 4 w 31"/>
                <a:gd name="T25" fmla="*/ 0 h 31"/>
                <a:gd name="T26" fmla="*/ 23 w 31"/>
                <a:gd name="T27" fmla="*/ 0 h 31"/>
                <a:gd name="T28" fmla="*/ 23 w 31"/>
                <a:gd name="T29" fmla="*/ 0 h 31"/>
                <a:gd name="T30" fmla="*/ 25 w 31"/>
                <a:gd name="T31" fmla="*/ 0 h 31"/>
                <a:gd name="T32" fmla="*/ 27 w 31"/>
                <a:gd name="T33" fmla="*/ 1 h 31"/>
                <a:gd name="T34" fmla="*/ 28 w 31"/>
                <a:gd name="T35" fmla="*/ 2 h 31"/>
                <a:gd name="T36" fmla="*/ 29 w 31"/>
                <a:gd name="T37" fmla="*/ 4 h 31"/>
                <a:gd name="T38" fmla="*/ 31 w 31"/>
                <a:gd name="T39" fmla="*/ 24 h 31"/>
                <a:gd name="T40" fmla="*/ 31 w 31"/>
                <a:gd name="T41" fmla="*/ 24 h 31"/>
                <a:gd name="T42" fmla="*/ 29 w 31"/>
                <a:gd name="T43" fmla="*/ 25 h 31"/>
                <a:gd name="T44" fmla="*/ 29 w 31"/>
                <a:gd name="T45" fmla="*/ 28 h 31"/>
                <a:gd name="T46" fmla="*/ 27 w 31"/>
                <a:gd name="T47" fmla="*/ 29 h 31"/>
                <a:gd name="T48" fmla="*/ 25 w 31"/>
                <a:gd name="T49" fmla="*/ 29 h 31"/>
                <a:gd name="T50" fmla="*/ 25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5" y="29"/>
                  </a:moveTo>
                  <a:lnTo>
                    <a:pt x="6" y="31"/>
                  </a:lnTo>
                  <a:lnTo>
                    <a:pt x="6" y="31"/>
                  </a:lnTo>
                  <a:lnTo>
                    <a:pt x="4" y="31"/>
                  </a:lnTo>
                  <a:lnTo>
                    <a:pt x="2" y="29"/>
                  </a:lnTo>
                  <a:lnTo>
                    <a:pt x="1" y="28"/>
                  </a:lnTo>
                  <a:lnTo>
                    <a:pt x="0" y="25"/>
                  </a:lnTo>
                  <a:lnTo>
                    <a:pt x="0" y="6"/>
                  </a:lnTo>
                  <a:lnTo>
                    <a:pt x="0" y="6"/>
                  </a:lnTo>
                  <a:lnTo>
                    <a:pt x="0" y="4"/>
                  </a:lnTo>
                  <a:lnTo>
                    <a:pt x="1" y="2"/>
                  </a:lnTo>
                  <a:lnTo>
                    <a:pt x="2" y="1"/>
                  </a:lnTo>
                  <a:lnTo>
                    <a:pt x="4" y="0"/>
                  </a:lnTo>
                  <a:lnTo>
                    <a:pt x="23" y="0"/>
                  </a:lnTo>
                  <a:lnTo>
                    <a:pt x="23" y="0"/>
                  </a:lnTo>
                  <a:lnTo>
                    <a:pt x="25" y="0"/>
                  </a:lnTo>
                  <a:lnTo>
                    <a:pt x="27" y="1"/>
                  </a:lnTo>
                  <a:lnTo>
                    <a:pt x="28" y="2"/>
                  </a:lnTo>
                  <a:lnTo>
                    <a:pt x="29" y="4"/>
                  </a:lnTo>
                  <a:lnTo>
                    <a:pt x="31" y="24"/>
                  </a:lnTo>
                  <a:lnTo>
                    <a:pt x="31" y="24"/>
                  </a:lnTo>
                  <a:lnTo>
                    <a:pt x="29" y="25"/>
                  </a:lnTo>
                  <a:lnTo>
                    <a:pt x="29" y="28"/>
                  </a:lnTo>
                  <a:lnTo>
                    <a:pt x="27" y="29"/>
                  </a:lnTo>
                  <a:lnTo>
                    <a:pt x="25" y="29"/>
                  </a:lnTo>
                  <a:lnTo>
                    <a:pt x="25"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8" name="Freeform 441"/>
            <p:cNvSpPr>
              <a:spLocks/>
            </p:cNvSpPr>
            <p:nvPr/>
          </p:nvSpPr>
          <p:spPr bwMode="auto">
            <a:xfrm>
              <a:off x="6364288" y="1879600"/>
              <a:ext cx="49213" cy="50800"/>
            </a:xfrm>
            <a:custGeom>
              <a:avLst/>
              <a:gdLst>
                <a:gd name="T0" fmla="*/ 27 w 31"/>
                <a:gd name="T1" fmla="*/ 31 h 32"/>
                <a:gd name="T2" fmla="*/ 7 w 31"/>
                <a:gd name="T3" fmla="*/ 32 h 32"/>
                <a:gd name="T4" fmla="*/ 7 w 31"/>
                <a:gd name="T5" fmla="*/ 32 h 32"/>
                <a:gd name="T6" fmla="*/ 5 w 31"/>
                <a:gd name="T7" fmla="*/ 31 h 32"/>
                <a:gd name="T8" fmla="*/ 2 w 31"/>
                <a:gd name="T9" fmla="*/ 31 h 32"/>
                <a:gd name="T10" fmla="*/ 2 w 31"/>
                <a:gd name="T11" fmla="*/ 28 h 32"/>
                <a:gd name="T12" fmla="*/ 1 w 31"/>
                <a:gd name="T13" fmla="*/ 27 h 32"/>
                <a:gd name="T14" fmla="*/ 0 w 31"/>
                <a:gd name="T15" fmla="*/ 7 h 32"/>
                <a:gd name="T16" fmla="*/ 0 w 31"/>
                <a:gd name="T17" fmla="*/ 7 h 32"/>
                <a:gd name="T18" fmla="*/ 1 w 31"/>
                <a:gd name="T19" fmla="*/ 5 h 32"/>
                <a:gd name="T20" fmla="*/ 1 w 31"/>
                <a:gd name="T21" fmla="*/ 3 h 32"/>
                <a:gd name="T22" fmla="*/ 4 w 31"/>
                <a:gd name="T23" fmla="*/ 1 h 32"/>
                <a:gd name="T24" fmla="*/ 5 w 31"/>
                <a:gd name="T25" fmla="*/ 1 h 32"/>
                <a:gd name="T26" fmla="*/ 24 w 31"/>
                <a:gd name="T27" fmla="*/ 0 h 32"/>
                <a:gd name="T28" fmla="*/ 24 w 31"/>
                <a:gd name="T29" fmla="*/ 0 h 32"/>
                <a:gd name="T30" fmla="*/ 27 w 31"/>
                <a:gd name="T31" fmla="*/ 0 h 32"/>
                <a:gd name="T32" fmla="*/ 28 w 31"/>
                <a:gd name="T33" fmla="*/ 1 h 32"/>
                <a:gd name="T34" fmla="*/ 29 w 31"/>
                <a:gd name="T35" fmla="*/ 3 h 32"/>
                <a:gd name="T36" fmla="*/ 29 w 31"/>
                <a:gd name="T37" fmla="*/ 5 h 32"/>
                <a:gd name="T38" fmla="*/ 31 w 31"/>
                <a:gd name="T39" fmla="*/ 26 h 32"/>
                <a:gd name="T40" fmla="*/ 31 w 31"/>
                <a:gd name="T41" fmla="*/ 26 h 32"/>
                <a:gd name="T42" fmla="*/ 31 w 31"/>
                <a:gd name="T43" fmla="*/ 27 h 32"/>
                <a:gd name="T44" fmla="*/ 29 w 31"/>
                <a:gd name="T45" fmla="*/ 28 h 32"/>
                <a:gd name="T46" fmla="*/ 28 w 31"/>
                <a:gd name="T47" fmla="*/ 30 h 32"/>
                <a:gd name="T48" fmla="*/ 27 w 31"/>
                <a:gd name="T49" fmla="*/ 31 h 32"/>
                <a:gd name="T50" fmla="*/ 27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7" y="31"/>
                  </a:moveTo>
                  <a:lnTo>
                    <a:pt x="7" y="32"/>
                  </a:lnTo>
                  <a:lnTo>
                    <a:pt x="7" y="32"/>
                  </a:lnTo>
                  <a:lnTo>
                    <a:pt x="5" y="31"/>
                  </a:lnTo>
                  <a:lnTo>
                    <a:pt x="2" y="31"/>
                  </a:lnTo>
                  <a:lnTo>
                    <a:pt x="2" y="28"/>
                  </a:lnTo>
                  <a:lnTo>
                    <a:pt x="1" y="27"/>
                  </a:lnTo>
                  <a:lnTo>
                    <a:pt x="0" y="7"/>
                  </a:lnTo>
                  <a:lnTo>
                    <a:pt x="0" y="7"/>
                  </a:lnTo>
                  <a:lnTo>
                    <a:pt x="1" y="5"/>
                  </a:lnTo>
                  <a:lnTo>
                    <a:pt x="1" y="3"/>
                  </a:lnTo>
                  <a:lnTo>
                    <a:pt x="4" y="1"/>
                  </a:lnTo>
                  <a:lnTo>
                    <a:pt x="5" y="1"/>
                  </a:lnTo>
                  <a:lnTo>
                    <a:pt x="24" y="0"/>
                  </a:lnTo>
                  <a:lnTo>
                    <a:pt x="24" y="0"/>
                  </a:lnTo>
                  <a:lnTo>
                    <a:pt x="27" y="0"/>
                  </a:lnTo>
                  <a:lnTo>
                    <a:pt x="28" y="1"/>
                  </a:lnTo>
                  <a:lnTo>
                    <a:pt x="29" y="3"/>
                  </a:lnTo>
                  <a:lnTo>
                    <a:pt x="29" y="5"/>
                  </a:lnTo>
                  <a:lnTo>
                    <a:pt x="31" y="26"/>
                  </a:lnTo>
                  <a:lnTo>
                    <a:pt x="31" y="26"/>
                  </a:lnTo>
                  <a:lnTo>
                    <a:pt x="31" y="27"/>
                  </a:lnTo>
                  <a:lnTo>
                    <a:pt x="29" y="28"/>
                  </a:lnTo>
                  <a:lnTo>
                    <a:pt x="28" y="30"/>
                  </a:lnTo>
                  <a:lnTo>
                    <a:pt x="27" y="31"/>
                  </a:lnTo>
                  <a:lnTo>
                    <a:pt x="27"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89" name="Freeform 442"/>
            <p:cNvSpPr>
              <a:spLocks/>
            </p:cNvSpPr>
            <p:nvPr/>
          </p:nvSpPr>
          <p:spPr bwMode="auto">
            <a:xfrm>
              <a:off x="6305550" y="1884363"/>
              <a:ext cx="49213" cy="49213"/>
            </a:xfrm>
            <a:custGeom>
              <a:avLst/>
              <a:gdLst>
                <a:gd name="T0" fmla="*/ 26 w 31"/>
                <a:gd name="T1" fmla="*/ 29 h 31"/>
                <a:gd name="T2" fmla="*/ 7 w 31"/>
                <a:gd name="T3" fmla="*/ 31 h 31"/>
                <a:gd name="T4" fmla="*/ 7 w 31"/>
                <a:gd name="T5" fmla="*/ 31 h 31"/>
                <a:gd name="T6" fmla="*/ 6 w 31"/>
                <a:gd name="T7" fmla="*/ 31 h 31"/>
                <a:gd name="T8" fmla="*/ 3 w 31"/>
                <a:gd name="T9" fmla="*/ 29 h 31"/>
                <a:gd name="T10" fmla="*/ 2 w 31"/>
                <a:gd name="T11" fmla="*/ 28 h 31"/>
                <a:gd name="T12" fmla="*/ 2 w 31"/>
                <a:gd name="T13" fmla="*/ 25 h 31"/>
                <a:gd name="T14" fmla="*/ 0 w 31"/>
                <a:gd name="T15" fmla="*/ 6 h 31"/>
                <a:gd name="T16" fmla="*/ 0 w 31"/>
                <a:gd name="T17" fmla="*/ 6 h 31"/>
                <a:gd name="T18" fmla="*/ 0 w 31"/>
                <a:gd name="T19" fmla="*/ 4 h 31"/>
                <a:gd name="T20" fmla="*/ 2 w 31"/>
                <a:gd name="T21" fmla="*/ 2 h 31"/>
                <a:gd name="T22" fmla="*/ 3 w 31"/>
                <a:gd name="T23" fmla="*/ 1 h 31"/>
                <a:gd name="T24" fmla="*/ 6 w 31"/>
                <a:gd name="T25" fmla="*/ 1 h 31"/>
                <a:gd name="T26" fmla="*/ 25 w 31"/>
                <a:gd name="T27" fmla="*/ 0 h 31"/>
                <a:gd name="T28" fmla="*/ 25 w 31"/>
                <a:gd name="T29" fmla="*/ 0 h 31"/>
                <a:gd name="T30" fmla="*/ 27 w 31"/>
                <a:gd name="T31" fmla="*/ 0 h 31"/>
                <a:gd name="T32" fmla="*/ 29 w 31"/>
                <a:gd name="T33" fmla="*/ 1 h 31"/>
                <a:gd name="T34" fmla="*/ 30 w 31"/>
                <a:gd name="T35" fmla="*/ 2 h 31"/>
                <a:gd name="T36" fmla="*/ 30 w 31"/>
                <a:gd name="T37" fmla="*/ 5 h 31"/>
                <a:gd name="T38" fmla="*/ 31 w 31"/>
                <a:gd name="T39" fmla="*/ 24 h 31"/>
                <a:gd name="T40" fmla="*/ 31 w 31"/>
                <a:gd name="T41" fmla="*/ 24 h 31"/>
                <a:gd name="T42" fmla="*/ 31 w 31"/>
                <a:gd name="T43" fmla="*/ 27 h 31"/>
                <a:gd name="T44" fmla="*/ 30 w 31"/>
                <a:gd name="T45" fmla="*/ 28 h 31"/>
                <a:gd name="T46" fmla="*/ 29 w 31"/>
                <a:gd name="T47" fmla="*/ 29 h 31"/>
                <a:gd name="T48" fmla="*/ 26 w 31"/>
                <a:gd name="T49" fmla="*/ 29 h 31"/>
                <a:gd name="T50" fmla="*/ 26 w 31"/>
                <a:gd name="T51"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1">
                  <a:moveTo>
                    <a:pt x="26" y="29"/>
                  </a:moveTo>
                  <a:lnTo>
                    <a:pt x="7" y="31"/>
                  </a:lnTo>
                  <a:lnTo>
                    <a:pt x="7" y="31"/>
                  </a:lnTo>
                  <a:lnTo>
                    <a:pt x="6" y="31"/>
                  </a:lnTo>
                  <a:lnTo>
                    <a:pt x="3" y="29"/>
                  </a:lnTo>
                  <a:lnTo>
                    <a:pt x="2" y="28"/>
                  </a:lnTo>
                  <a:lnTo>
                    <a:pt x="2" y="25"/>
                  </a:lnTo>
                  <a:lnTo>
                    <a:pt x="0" y="6"/>
                  </a:lnTo>
                  <a:lnTo>
                    <a:pt x="0" y="6"/>
                  </a:lnTo>
                  <a:lnTo>
                    <a:pt x="0" y="4"/>
                  </a:lnTo>
                  <a:lnTo>
                    <a:pt x="2" y="2"/>
                  </a:lnTo>
                  <a:lnTo>
                    <a:pt x="3" y="1"/>
                  </a:lnTo>
                  <a:lnTo>
                    <a:pt x="6" y="1"/>
                  </a:lnTo>
                  <a:lnTo>
                    <a:pt x="25" y="0"/>
                  </a:lnTo>
                  <a:lnTo>
                    <a:pt x="25" y="0"/>
                  </a:lnTo>
                  <a:lnTo>
                    <a:pt x="27" y="0"/>
                  </a:lnTo>
                  <a:lnTo>
                    <a:pt x="29" y="1"/>
                  </a:lnTo>
                  <a:lnTo>
                    <a:pt x="30" y="2"/>
                  </a:lnTo>
                  <a:lnTo>
                    <a:pt x="30" y="5"/>
                  </a:lnTo>
                  <a:lnTo>
                    <a:pt x="31" y="24"/>
                  </a:lnTo>
                  <a:lnTo>
                    <a:pt x="31" y="24"/>
                  </a:lnTo>
                  <a:lnTo>
                    <a:pt x="31" y="27"/>
                  </a:lnTo>
                  <a:lnTo>
                    <a:pt x="30" y="28"/>
                  </a:lnTo>
                  <a:lnTo>
                    <a:pt x="29" y="29"/>
                  </a:lnTo>
                  <a:lnTo>
                    <a:pt x="26" y="29"/>
                  </a:lnTo>
                  <a:lnTo>
                    <a:pt x="26" y="29"/>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0" name="Freeform 443"/>
            <p:cNvSpPr>
              <a:spLocks/>
            </p:cNvSpPr>
            <p:nvPr/>
          </p:nvSpPr>
          <p:spPr bwMode="auto">
            <a:xfrm>
              <a:off x="6248400" y="1885950"/>
              <a:ext cx="49213" cy="50800"/>
            </a:xfrm>
            <a:custGeom>
              <a:avLst/>
              <a:gdLst>
                <a:gd name="T0" fmla="*/ 26 w 31"/>
                <a:gd name="T1" fmla="*/ 31 h 32"/>
                <a:gd name="T2" fmla="*/ 7 w 31"/>
                <a:gd name="T3" fmla="*/ 32 h 32"/>
                <a:gd name="T4" fmla="*/ 7 w 31"/>
                <a:gd name="T5" fmla="*/ 32 h 32"/>
                <a:gd name="T6" fmla="*/ 4 w 31"/>
                <a:gd name="T7" fmla="*/ 32 h 32"/>
                <a:gd name="T8" fmla="*/ 3 w 31"/>
                <a:gd name="T9" fmla="*/ 31 h 32"/>
                <a:gd name="T10" fmla="*/ 1 w 31"/>
                <a:gd name="T11" fmla="*/ 30 h 32"/>
                <a:gd name="T12" fmla="*/ 1 w 31"/>
                <a:gd name="T13" fmla="*/ 27 h 32"/>
                <a:gd name="T14" fmla="*/ 0 w 31"/>
                <a:gd name="T15" fmla="*/ 7 h 32"/>
                <a:gd name="T16" fmla="*/ 0 w 31"/>
                <a:gd name="T17" fmla="*/ 7 h 32"/>
                <a:gd name="T18" fmla="*/ 0 w 31"/>
                <a:gd name="T19" fmla="*/ 5 h 32"/>
                <a:gd name="T20" fmla="*/ 1 w 31"/>
                <a:gd name="T21" fmla="*/ 4 h 32"/>
                <a:gd name="T22" fmla="*/ 3 w 31"/>
                <a:gd name="T23" fmla="*/ 3 h 32"/>
                <a:gd name="T24" fmla="*/ 5 w 31"/>
                <a:gd name="T25" fmla="*/ 1 h 32"/>
                <a:gd name="T26" fmla="*/ 24 w 31"/>
                <a:gd name="T27" fmla="*/ 0 h 32"/>
                <a:gd name="T28" fmla="*/ 24 w 31"/>
                <a:gd name="T29" fmla="*/ 0 h 32"/>
                <a:gd name="T30" fmla="*/ 26 w 31"/>
                <a:gd name="T31" fmla="*/ 1 h 32"/>
                <a:gd name="T32" fmla="*/ 28 w 31"/>
                <a:gd name="T33" fmla="*/ 1 h 32"/>
                <a:gd name="T34" fmla="*/ 28 w 31"/>
                <a:gd name="T35" fmla="*/ 4 h 32"/>
                <a:gd name="T36" fmla="*/ 30 w 31"/>
                <a:gd name="T37" fmla="*/ 5 h 32"/>
                <a:gd name="T38" fmla="*/ 31 w 31"/>
                <a:gd name="T39" fmla="*/ 26 h 32"/>
                <a:gd name="T40" fmla="*/ 31 w 31"/>
                <a:gd name="T41" fmla="*/ 26 h 32"/>
                <a:gd name="T42" fmla="*/ 31 w 31"/>
                <a:gd name="T43" fmla="*/ 27 h 32"/>
                <a:gd name="T44" fmla="*/ 30 w 31"/>
                <a:gd name="T45" fmla="*/ 30 h 32"/>
                <a:gd name="T46" fmla="*/ 28 w 31"/>
                <a:gd name="T47" fmla="*/ 31 h 32"/>
                <a:gd name="T48" fmla="*/ 26 w 31"/>
                <a:gd name="T49" fmla="*/ 31 h 32"/>
                <a:gd name="T50" fmla="*/ 26 w 31"/>
                <a:gd name="T51"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32">
                  <a:moveTo>
                    <a:pt x="26" y="31"/>
                  </a:moveTo>
                  <a:lnTo>
                    <a:pt x="7" y="32"/>
                  </a:lnTo>
                  <a:lnTo>
                    <a:pt x="7" y="32"/>
                  </a:lnTo>
                  <a:lnTo>
                    <a:pt x="4" y="32"/>
                  </a:lnTo>
                  <a:lnTo>
                    <a:pt x="3" y="31"/>
                  </a:lnTo>
                  <a:lnTo>
                    <a:pt x="1" y="30"/>
                  </a:lnTo>
                  <a:lnTo>
                    <a:pt x="1" y="27"/>
                  </a:lnTo>
                  <a:lnTo>
                    <a:pt x="0" y="7"/>
                  </a:lnTo>
                  <a:lnTo>
                    <a:pt x="0" y="7"/>
                  </a:lnTo>
                  <a:lnTo>
                    <a:pt x="0" y="5"/>
                  </a:lnTo>
                  <a:lnTo>
                    <a:pt x="1" y="4"/>
                  </a:lnTo>
                  <a:lnTo>
                    <a:pt x="3" y="3"/>
                  </a:lnTo>
                  <a:lnTo>
                    <a:pt x="5" y="1"/>
                  </a:lnTo>
                  <a:lnTo>
                    <a:pt x="24" y="0"/>
                  </a:lnTo>
                  <a:lnTo>
                    <a:pt x="24" y="0"/>
                  </a:lnTo>
                  <a:lnTo>
                    <a:pt x="26" y="1"/>
                  </a:lnTo>
                  <a:lnTo>
                    <a:pt x="28" y="1"/>
                  </a:lnTo>
                  <a:lnTo>
                    <a:pt x="28" y="4"/>
                  </a:lnTo>
                  <a:lnTo>
                    <a:pt x="30" y="5"/>
                  </a:lnTo>
                  <a:lnTo>
                    <a:pt x="31" y="26"/>
                  </a:lnTo>
                  <a:lnTo>
                    <a:pt x="31" y="26"/>
                  </a:lnTo>
                  <a:lnTo>
                    <a:pt x="31" y="27"/>
                  </a:lnTo>
                  <a:lnTo>
                    <a:pt x="30" y="30"/>
                  </a:lnTo>
                  <a:lnTo>
                    <a:pt x="28" y="31"/>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1" name="Freeform 444"/>
            <p:cNvSpPr>
              <a:spLocks/>
            </p:cNvSpPr>
            <p:nvPr/>
          </p:nvSpPr>
          <p:spPr bwMode="auto">
            <a:xfrm>
              <a:off x="6189663" y="1890713"/>
              <a:ext cx="47625" cy="49213"/>
            </a:xfrm>
            <a:custGeom>
              <a:avLst/>
              <a:gdLst>
                <a:gd name="T0" fmla="*/ 26 w 30"/>
                <a:gd name="T1" fmla="*/ 31 h 31"/>
                <a:gd name="T2" fmla="*/ 7 w 30"/>
                <a:gd name="T3" fmla="*/ 31 h 31"/>
                <a:gd name="T4" fmla="*/ 7 w 30"/>
                <a:gd name="T5" fmla="*/ 31 h 31"/>
                <a:gd name="T6" fmla="*/ 4 w 30"/>
                <a:gd name="T7" fmla="*/ 31 h 31"/>
                <a:gd name="T8" fmla="*/ 3 w 30"/>
                <a:gd name="T9" fmla="*/ 29 h 31"/>
                <a:gd name="T10" fmla="*/ 2 w 30"/>
                <a:gd name="T11" fmla="*/ 28 h 31"/>
                <a:gd name="T12" fmla="*/ 0 w 30"/>
                <a:gd name="T13" fmla="*/ 27 h 31"/>
                <a:gd name="T14" fmla="*/ 0 w 30"/>
                <a:gd name="T15" fmla="*/ 6 h 31"/>
                <a:gd name="T16" fmla="*/ 0 w 30"/>
                <a:gd name="T17" fmla="*/ 6 h 31"/>
                <a:gd name="T18" fmla="*/ 0 w 30"/>
                <a:gd name="T19" fmla="*/ 5 h 31"/>
                <a:gd name="T20" fmla="*/ 2 w 30"/>
                <a:gd name="T21" fmla="*/ 2 h 31"/>
                <a:gd name="T22" fmla="*/ 3 w 30"/>
                <a:gd name="T23" fmla="*/ 1 h 31"/>
                <a:gd name="T24" fmla="*/ 4 w 30"/>
                <a:gd name="T25" fmla="*/ 1 h 31"/>
                <a:gd name="T26" fmla="*/ 23 w 30"/>
                <a:gd name="T27" fmla="*/ 0 h 31"/>
                <a:gd name="T28" fmla="*/ 23 w 30"/>
                <a:gd name="T29" fmla="*/ 0 h 31"/>
                <a:gd name="T30" fmla="*/ 26 w 30"/>
                <a:gd name="T31" fmla="*/ 0 h 31"/>
                <a:gd name="T32" fmla="*/ 27 w 30"/>
                <a:gd name="T33" fmla="*/ 1 h 31"/>
                <a:gd name="T34" fmla="*/ 29 w 30"/>
                <a:gd name="T35" fmla="*/ 2 h 31"/>
                <a:gd name="T36" fmla="*/ 30 w 30"/>
                <a:gd name="T37" fmla="*/ 5 h 31"/>
                <a:gd name="T38" fmla="*/ 30 w 30"/>
                <a:gd name="T39" fmla="*/ 24 h 31"/>
                <a:gd name="T40" fmla="*/ 30 w 30"/>
                <a:gd name="T41" fmla="*/ 24 h 31"/>
                <a:gd name="T42" fmla="*/ 30 w 30"/>
                <a:gd name="T43" fmla="*/ 27 h 31"/>
                <a:gd name="T44" fmla="*/ 29 w 30"/>
                <a:gd name="T45" fmla="*/ 28 h 31"/>
                <a:gd name="T46" fmla="*/ 27 w 30"/>
                <a:gd name="T47" fmla="*/ 29 h 31"/>
                <a:gd name="T48" fmla="*/ 26 w 30"/>
                <a:gd name="T49" fmla="*/ 31 h 31"/>
                <a:gd name="T50" fmla="*/ 26 w 30"/>
                <a:gd name="T5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 h="31">
                  <a:moveTo>
                    <a:pt x="26" y="31"/>
                  </a:moveTo>
                  <a:lnTo>
                    <a:pt x="7" y="31"/>
                  </a:lnTo>
                  <a:lnTo>
                    <a:pt x="7" y="31"/>
                  </a:lnTo>
                  <a:lnTo>
                    <a:pt x="4" y="31"/>
                  </a:lnTo>
                  <a:lnTo>
                    <a:pt x="3" y="29"/>
                  </a:lnTo>
                  <a:lnTo>
                    <a:pt x="2" y="28"/>
                  </a:lnTo>
                  <a:lnTo>
                    <a:pt x="0" y="27"/>
                  </a:lnTo>
                  <a:lnTo>
                    <a:pt x="0" y="6"/>
                  </a:lnTo>
                  <a:lnTo>
                    <a:pt x="0" y="6"/>
                  </a:lnTo>
                  <a:lnTo>
                    <a:pt x="0" y="5"/>
                  </a:lnTo>
                  <a:lnTo>
                    <a:pt x="2" y="2"/>
                  </a:lnTo>
                  <a:lnTo>
                    <a:pt x="3" y="1"/>
                  </a:lnTo>
                  <a:lnTo>
                    <a:pt x="4" y="1"/>
                  </a:lnTo>
                  <a:lnTo>
                    <a:pt x="23" y="0"/>
                  </a:lnTo>
                  <a:lnTo>
                    <a:pt x="23" y="0"/>
                  </a:lnTo>
                  <a:lnTo>
                    <a:pt x="26" y="0"/>
                  </a:lnTo>
                  <a:lnTo>
                    <a:pt x="27" y="1"/>
                  </a:lnTo>
                  <a:lnTo>
                    <a:pt x="29" y="2"/>
                  </a:lnTo>
                  <a:lnTo>
                    <a:pt x="30" y="5"/>
                  </a:lnTo>
                  <a:lnTo>
                    <a:pt x="30" y="24"/>
                  </a:lnTo>
                  <a:lnTo>
                    <a:pt x="30" y="24"/>
                  </a:lnTo>
                  <a:lnTo>
                    <a:pt x="30" y="27"/>
                  </a:lnTo>
                  <a:lnTo>
                    <a:pt x="29" y="28"/>
                  </a:lnTo>
                  <a:lnTo>
                    <a:pt x="27" y="29"/>
                  </a:lnTo>
                  <a:lnTo>
                    <a:pt x="26" y="31"/>
                  </a:lnTo>
                  <a:lnTo>
                    <a:pt x="26"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2" name="Freeform 445"/>
            <p:cNvSpPr>
              <a:spLocks/>
            </p:cNvSpPr>
            <p:nvPr/>
          </p:nvSpPr>
          <p:spPr bwMode="auto">
            <a:xfrm>
              <a:off x="6107113" y="1893888"/>
              <a:ext cx="73025" cy="52388"/>
            </a:xfrm>
            <a:custGeom>
              <a:avLst/>
              <a:gdLst>
                <a:gd name="T0" fmla="*/ 40 w 46"/>
                <a:gd name="T1" fmla="*/ 30 h 33"/>
                <a:gd name="T2" fmla="*/ 7 w 46"/>
                <a:gd name="T3" fmla="*/ 33 h 33"/>
                <a:gd name="T4" fmla="*/ 7 w 46"/>
                <a:gd name="T5" fmla="*/ 33 h 33"/>
                <a:gd name="T6" fmla="*/ 4 w 46"/>
                <a:gd name="T7" fmla="*/ 31 h 33"/>
                <a:gd name="T8" fmla="*/ 2 w 46"/>
                <a:gd name="T9" fmla="*/ 31 h 33"/>
                <a:gd name="T10" fmla="*/ 1 w 46"/>
                <a:gd name="T11" fmla="*/ 29 h 33"/>
                <a:gd name="T12" fmla="*/ 1 w 46"/>
                <a:gd name="T13" fmla="*/ 27 h 33"/>
                <a:gd name="T14" fmla="*/ 0 w 46"/>
                <a:gd name="T15" fmla="*/ 7 h 33"/>
                <a:gd name="T16" fmla="*/ 0 w 46"/>
                <a:gd name="T17" fmla="*/ 7 h 33"/>
                <a:gd name="T18" fmla="*/ 0 w 46"/>
                <a:gd name="T19" fmla="*/ 6 h 33"/>
                <a:gd name="T20" fmla="*/ 1 w 46"/>
                <a:gd name="T21" fmla="*/ 4 h 33"/>
                <a:gd name="T22" fmla="*/ 2 w 46"/>
                <a:gd name="T23" fmla="*/ 3 h 33"/>
                <a:gd name="T24" fmla="*/ 4 w 46"/>
                <a:gd name="T25" fmla="*/ 2 h 33"/>
                <a:gd name="T26" fmla="*/ 39 w 46"/>
                <a:gd name="T27" fmla="*/ 0 h 33"/>
                <a:gd name="T28" fmla="*/ 39 w 46"/>
                <a:gd name="T29" fmla="*/ 0 h 33"/>
                <a:gd name="T30" fmla="*/ 42 w 46"/>
                <a:gd name="T31" fmla="*/ 0 h 33"/>
                <a:gd name="T32" fmla="*/ 43 w 46"/>
                <a:gd name="T33" fmla="*/ 2 h 33"/>
                <a:gd name="T34" fmla="*/ 44 w 46"/>
                <a:gd name="T35" fmla="*/ 3 h 33"/>
                <a:gd name="T36" fmla="*/ 44 w 46"/>
                <a:gd name="T37" fmla="*/ 4 h 33"/>
                <a:gd name="T38" fmla="*/ 46 w 46"/>
                <a:gd name="T39" fmla="*/ 25 h 33"/>
                <a:gd name="T40" fmla="*/ 46 w 46"/>
                <a:gd name="T41" fmla="*/ 25 h 33"/>
                <a:gd name="T42" fmla="*/ 46 w 46"/>
                <a:gd name="T43" fmla="*/ 26 h 33"/>
                <a:gd name="T44" fmla="*/ 44 w 46"/>
                <a:gd name="T45" fmla="*/ 29 h 33"/>
                <a:gd name="T46" fmla="*/ 43 w 46"/>
                <a:gd name="T47" fmla="*/ 30 h 33"/>
                <a:gd name="T48" fmla="*/ 40 w 46"/>
                <a:gd name="T49" fmla="*/ 30 h 33"/>
                <a:gd name="T50" fmla="*/ 40 w 46"/>
                <a:gd name="T51"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6" h="33">
                  <a:moveTo>
                    <a:pt x="40" y="30"/>
                  </a:moveTo>
                  <a:lnTo>
                    <a:pt x="7" y="33"/>
                  </a:lnTo>
                  <a:lnTo>
                    <a:pt x="7" y="33"/>
                  </a:lnTo>
                  <a:lnTo>
                    <a:pt x="4" y="31"/>
                  </a:lnTo>
                  <a:lnTo>
                    <a:pt x="2" y="31"/>
                  </a:lnTo>
                  <a:lnTo>
                    <a:pt x="1" y="29"/>
                  </a:lnTo>
                  <a:lnTo>
                    <a:pt x="1" y="27"/>
                  </a:lnTo>
                  <a:lnTo>
                    <a:pt x="0" y="7"/>
                  </a:lnTo>
                  <a:lnTo>
                    <a:pt x="0" y="7"/>
                  </a:lnTo>
                  <a:lnTo>
                    <a:pt x="0" y="6"/>
                  </a:lnTo>
                  <a:lnTo>
                    <a:pt x="1" y="4"/>
                  </a:lnTo>
                  <a:lnTo>
                    <a:pt x="2" y="3"/>
                  </a:lnTo>
                  <a:lnTo>
                    <a:pt x="4" y="2"/>
                  </a:lnTo>
                  <a:lnTo>
                    <a:pt x="39" y="0"/>
                  </a:lnTo>
                  <a:lnTo>
                    <a:pt x="39" y="0"/>
                  </a:lnTo>
                  <a:lnTo>
                    <a:pt x="42" y="0"/>
                  </a:lnTo>
                  <a:lnTo>
                    <a:pt x="43" y="2"/>
                  </a:lnTo>
                  <a:lnTo>
                    <a:pt x="44" y="3"/>
                  </a:lnTo>
                  <a:lnTo>
                    <a:pt x="44" y="4"/>
                  </a:lnTo>
                  <a:lnTo>
                    <a:pt x="46" y="25"/>
                  </a:lnTo>
                  <a:lnTo>
                    <a:pt x="46" y="25"/>
                  </a:lnTo>
                  <a:lnTo>
                    <a:pt x="46" y="26"/>
                  </a:lnTo>
                  <a:lnTo>
                    <a:pt x="44" y="29"/>
                  </a:lnTo>
                  <a:lnTo>
                    <a:pt x="43" y="30"/>
                  </a:lnTo>
                  <a:lnTo>
                    <a:pt x="40" y="30"/>
                  </a:lnTo>
                  <a:lnTo>
                    <a:pt x="40" y="30"/>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3" name="Freeform 446"/>
            <p:cNvSpPr>
              <a:spLocks/>
            </p:cNvSpPr>
            <p:nvPr/>
          </p:nvSpPr>
          <p:spPr bwMode="auto">
            <a:xfrm>
              <a:off x="6046788" y="1898650"/>
              <a:ext cx="47625" cy="49213"/>
            </a:xfrm>
            <a:custGeom>
              <a:avLst/>
              <a:gdLst>
                <a:gd name="T0" fmla="*/ 24 w 30"/>
                <a:gd name="T1" fmla="*/ 31 h 31"/>
                <a:gd name="T2" fmla="*/ 7 w 30"/>
                <a:gd name="T3" fmla="*/ 31 h 31"/>
                <a:gd name="T4" fmla="*/ 7 w 30"/>
                <a:gd name="T5" fmla="*/ 31 h 31"/>
                <a:gd name="T6" fmla="*/ 3 w 30"/>
                <a:gd name="T7" fmla="*/ 30 h 31"/>
                <a:gd name="T8" fmla="*/ 1 w 30"/>
                <a:gd name="T9" fmla="*/ 27 h 31"/>
                <a:gd name="T10" fmla="*/ 0 w 30"/>
                <a:gd name="T11" fmla="*/ 7 h 31"/>
                <a:gd name="T12" fmla="*/ 0 w 30"/>
                <a:gd name="T13" fmla="*/ 7 h 31"/>
                <a:gd name="T14" fmla="*/ 1 w 30"/>
                <a:gd name="T15" fmla="*/ 3 h 31"/>
                <a:gd name="T16" fmla="*/ 4 w 30"/>
                <a:gd name="T17" fmla="*/ 1 h 31"/>
                <a:gd name="T18" fmla="*/ 23 w 30"/>
                <a:gd name="T19" fmla="*/ 0 h 31"/>
                <a:gd name="T20" fmla="*/ 23 w 30"/>
                <a:gd name="T21" fmla="*/ 0 h 31"/>
                <a:gd name="T22" fmla="*/ 27 w 30"/>
                <a:gd name="T23" fmla="*/ 1 h 31"/>
                <a:gd name="T24" fmla="*/ 28 w 30"/>
                <a:gd name="T25" fmla="*/ 6 h 31"/>
                <a:gd name="T26" fmla="*/ 30 w 30"/>
                <a:gd name="T27" fmla="*/ 26 h 31"/>
                <a:gd name="T28" fmla="*/ 30 w 30"/>
                <a:gd name="T29" fmla="*/ 26 h 31"/>
                <a:gd name="T30" fmla="*/ 28 w 30"/>
                <a:gd name="T31" fmla="*/ 28 h 31"/>
                <a:gd name="T32" fmla="*/ 24 w 30"/>
                <a:gd name="T33" fmla="*/ 31 h 31"/>
                <a:gd name="T34" fmla="*/ 24 w 30"/>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1">
                  <a:moveTo>
                    <a:pt x="24" y="31"/>
                  </a:moveTo>
                  <a:lnTo>
                    <a:pt x="7" y="31"/>
                  </a:lnTo>
                  <a:lnTo>
                    <a:pt x="7" y="31"/>
                  </a:lnTo>
                  <a:lnTo>
                    <a:pt x="3" y="30"/>
                  </a:lnTo>
                  <a:lnTo>
                    <a:pt x="1" y="27"/>
                  </a:lnTo>
                  <a:lnTo>
                    <a:pt x="0" y="7"/>
                  </a:lnTo>
                  <a:lnTo>
                    <a:pt x="0" y="7"/>
                  </a:lnTo>
                  <a:lnTo>
                    <a:pt x="1" y="3"/>
                  </a:lnTo>
                  <a:lnTo>
                    <a:pt x="4" y="1"/>
                  </a:lnTo>
                  <a:lnTo>
                    <a:pt x="23" y="0"/>
                  </a:lnTo>
                  <a:lnTo>
                    <a:pt x="23" y="0"/>
                  </a:lnTo>
                  <a:lnTo>
                    <a:pt x="27" y="1"/>
                  </a:lnTo>
                  <a:lnTo>
                    <a:pt x="28" y="6"/>
                  </a:lnTo>
                  <a:lnTo>
                    <a:pt x="30" y="26"/>
                  </a:lnTo>
                  <a:lnTo>
                    <a:pt x="30" y="26"/>
                  </a:lnTo>
                  <a:lnTo>
                    <a:pt x="28" y="28"/>
                  </a:lnTo>
                  <a:lnTo>
                    <a:pt x="24" y="31"/>
                  </a:lnTo>
                  <a:lnTo>
                    <a:pt x="24" y="3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4" name="Freeform 447"/>
            <p:cNvSpPr>
              <a:spLocks/>
            </p:cNvSpPr>
            <p:nvPr/>
          </p:nvSpPr>
          <p:spPr bwMode="auto">
            <a:xfrm>
              <a:off x="6216650" y="1670050"/>
              <a:ext cx="330200" cy="179388"/>
            </a:xfrm>
            <a:custGeom>
              <a:avLst/>
              <a:gdLst>
                <a:gd name="T0" fmla="*/ 202 w 208"/>
                <a:gd name="T1" fmla="*/ 102 h 113"/>
                <a:gd name="T2" fmla="*/ 10 w 208"/>
                <a:gd name="T3" fmla="*/ 113 h 113"/>
                <a:gd name="T4" fmla="*/ 10 w 208"/>
                <a:gd name="T5" fmla="*/ 113 h 113"/>
                <a:gd name="T6" fmla="*/ 9 w 208"/>
                <a:gd name="T7" fmla="*/ 113 h 113"/>
                <a:gd name="T8" fmla="*/ 6 w 208"/>
                <a:gd name="T9" fmla="*/ 112 h 113"/>
                <a:gd name="T10" fmla="*/ 6 w 208"/>
                <a:gd name="T11" fmla="*/ 110 h 113"/>
                <a:gd name="T12" fmla="*/ 5 w 208"/>
                <a:gd name="T13" fmla="*/ 108 h 113"/>
                <a:gd name="T14" fmla="*/ 0 w 208"/>
                <a:gd name="T15" fmla="*/ 16 h 113"/>
                <a:gd name="T16" fmla="*/ 0 w 208"/>
                <a:gd name="T17" fmla="*/ 16 h 113"/>
                <a:gd name="T18" fmla="*/ 0 w 208"/>
                <a:gd name="T19" fmla="*/ 15 h 113"/>
                <a:gd name="T20" fmla="*/ 1 w 208"/>
                <a:gd name="T21" fmla="*/ 12 h 113"/>
                <a:gd name="T22" fmla="*/ 2 w 208"/>
                <a:gd name="T23" fmla="*/ 10 h 113"/>
                <a:gd name="T24" fmla="*/ 5 w 208"/>
                <a:gd name="T25" fmla="*/ 10 h 113"/>
                <a:gd name="T26" fmla="*/ 195 w 208"/>
                <a:gd name="T27" fmla="*/ 0 h 113"/>
                <a:gd name="T28" fmla="*/ 195 w 208"/>
                <a:gd name="T29" fmla="*/ 0 h 113"/>
                <a:gd name="T30" fmla="*/ 198 w 208"/>
                <a:gd name="T31" fmla="*/ 0 h 113"/>
                <a:gd name="T32" fmla="*/ 199 w 208"/>
                <a:gd name="T33" fmla="*/ 1 h 113"/>
                <a:gd name="T34" fmla="*/ 201 w 208"/>
                <a:gd name="T35" fmla="*/ 2 h 113"/>
                <a:gd name="T36" fmla="*/ 202 w 208"/>
                <a:gd name="T37" fmla="*/ 4 h 113"/>
                <a:gd name="T38" fmla="*/ 208 w 208"/>
                <a:gd name="T39" fmla="*/ 96 h 113"/>
                <a:gd name="T40" fmla="*/ 208 w 208"/>
                <a:gd name="T41" fmla="*/ 96 h 113"/>
                <a:gd name="T42" fmla="*/ 206 w 208"/>
                <a:gd name="T43" fmla="*/ 98 h 113"/>
                <a:gd name="T44" fmla="*/ 206 w 208"/>
                <a:gd name="T45" fmla="*/ 100 h 113"/>
                <a:gd name="T46" fmla="*/ 203 w 208"/>
                <a:gd name="T47" fmla="*/ 101 h 113"/>
                <a:gd name="T48" fmla="*/ 202 w 208"/>
                <a:gd name="T49" fmla="*/ 102 h 113"/>
                <a:gd name="T50" fmla="*/ 202 w 208"/>
                <a:gd name="T51" fmla="*/ 10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113">
                  <a:moveTo>
                    <a:pt x="202" y="102"/>
                  </a:moveTo>
                  <a:lnTo>
                    <a:pt x="10" y="113"/>
                  </a:lnTo>
                  <a:lnTo>
                    <a:pt x="10" y="113"/>
                  </a:lnTo>
                  <a:lnTo>
                    <a:pt x="9" y="113"/>
                  </a:lnTo>
                  <a:lnTo>
                    <a:pt x="6" y="112"/>
                  </a:lnTo>
                  <a:lnTo>
                    <a:pt x="6" y="110"/>
                  </a:lnTo>
                  <a:lnTo>
                    <a:pt x="5" y="108"/>
                  </a:lnTo>
                  <a:lnTo>
                    <a:pt x="0" y="16"/>
                  </a:lnTo>
                  <a:lnTo>
                    <a:pt x="0" y="16"/>
                  </a:lnTo>
                  <a:lnTo>
                    <a:pt x="0" y="15"/>
                  </a:lnTo>
                  <a:lnTo>
                    <a:pt x="1" y="12"/>
                  </a:lnTo>
                  <a:lnTo>
                    <a:pt x="2" y="10"/>
                  </a:lnTo>
                  <a:lnTo>
                    <a:pt x="5" y="10"/>
                  </a:lnTo>
                  <a:lnTo>
                    <a:pt x="195" y="0"/>
                  </a:lnTo>
                  <a:lnTo>
                    <a:pt x="195" y="0"/>
                  </a:lnTo>
                  <a:lnTo>
                    <a:pt x="198" y="0"/>
                  </a:lnTo>
                  <a:lnTo>
                    <a:pt x="199" y="1"/>
                  </a:lnTo>
                  <a:lnTo>
                    <a:pt x="201" y="2"/>
                  </a:lnTo>
                  <a:lnTo>
                    <a:pt x="202" y="4"/>
                  </a:lnTo>
                  <a:lnTo>
                    <a:pt x="208" y="96"/>
                  </a:lnTo>
                  <a:lnTo>
                    <a:pt x="208" y="96"/>
                  </a:lnTo>
                  <a:lnTo>
                    <a:pt x="206" y="98"/>
                  </a:lnTo>
                  <a:lnTo>
                    <a:pt x="206" y="100"/>
                  </a:lnTo>
                  <a:lnTo>
                    <a:pt x="203" y="101"/>
                  </a:lnTo>
                  <a:lnTo>
                    <a:pt x="202" y="102"/>
                  </a:lnTo>
                  <a:lnTo>
                    <a:pt x="202" y="102"/>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5" name="Freeform 448"/>
            <p:cNvSpPr>
              <a:spLocks/>
            </p:cNvSpPr>
            <p:nvPr/>
          </p:nvSpPr>
          <p:spPr bwMode="auto">
            <a:xfrm>
              <a:off x="6378575" y="1624013"/>
              <a:ext cx="157163" cy="41275"/>
            </a:xfrm>
            <a:custGeom>
              <a:avLst/>
              <a:gdLst>
                <a:gd name="T0" fmla="*/ 97 w 99"/>
                <a:gd name="T1" fmla="*/ 21 h 26"/>
                <a:gd name="T2" fmla="*/ 3 w 99"/>
                <a:gd name="T3" fmla="*/ 26 h 26"/>
                <a:gd name="T4" fmla="*/ 3 w 99"/>
                <a:gd name="T5" fmla="*/ 26 h 26"/>
                <a:gd name="T6" fmla="*/ 2 w 99"/>
                <a:gd name="T7" fmla="*/ 26 h 26"/>
                <a:gd name="T8" fmla="*/ 0 w 99"/>
                <a:gd name="T9" fmla="*/ 7 h 26"/>
                <a:gd name="T10" fmla="*/ 0 w 99"/>
                <a:gd name="T11" fmla="*/ 7 h 26"/>
                <a:gd name="T12" fmla="*/ 2 w 99"/>
                <a:gd name="T13" fmla="*/ 6 h 26"/>
                <a:gd name="T14" fmla="*/ 96 w 99"/>
                <a:gd name="T15" fmla="*/ 0 h 26"/>
                <a:gd name="T16" fmla="*/ 96 w 99"/>
                <a:gd name="T17" fmla="*/ 0 h 26"/>
                <a:gd name="T18" fmla="*/ 97 w 99"/>
                <a:gd name="T19" fmla="*/ 0 h 26"/>
                <a:gd name="T20" fmla="*/ 99 w 99"/>
                <a:gd name="T21" fmla="*/ 19 h 26"/>
                <a:gd name="T22" fmla="*/ 99 w 99"/>
                <a:gd name="T23" fmla="*/ 19 h 26"/>
                <a:gd name="T24" fmla="*/ 97 w 99"/>
                <a:gd name="T25" fmla="*/ 21 h 26"/>
                <a:gd name="T26" fmla="*/ 97 w 99"/>
                <a:gd name="T2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6">
                  <a:moveTo>
                    <a:pt x="97" y="21"/>
                  </a:moveTo>
                  <a:lnTo>
                    <a:pt x="3" y="26"/>
                  </a:lnTo>
                  <a:lnTo>
                    <a:pt x="3" y="26"/>
                  </a:lnTo>
                  <a:lnTo>
                    <a:pt x="2" y="26"/>
                  </a:lnTo>
                  <a:lnTo>
                    <a:pt x="0" y="7"/>
                  </a:lnTo>
                  <a:lnTo>
                    <a:pt x="0" y="7"/>
                  </a:lnTo>
                  <a:lnTo>
                    <a:pt x="2" y="6"/>
                  </a:lnTo>
                  <a:lnTo>
                    <a:pt x="96" y="0"/>
                  </a:lnTo>
                  <a:lnTo>
                    <a:pt x="96" y="0"/>
                  </a:lnTo>
                  <a:lnTo>
                    <a:pt x="97" y="0"/>
                  </a:lnTo>
                  <a:lnTo>
                    <a:pt x="99" y="19"/>
                  </a:lnTo>
                  <a:lnTo>
                    <a:pt x="99" y="19"/>
                  </a:lnTo>
                  <a:lnTo>
                    <a:pt x="97" y="21"/>
                  </a:lnTo>
                  <a:lnTo>
                    <a:pt x="97" y="2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6" name="Freeform 449"/>
            <p:cNvSpPr>
              <a:spLocks/>
            </p:cNvSpPr>
            <p:nvPr/>
          </p:nvSpPr>
          <p:spPr bwMode="auto">
            <a:xfrm>
              <a:off x="6213475" y="1633538"/>
              <a:ext cx="157163" cy="42863"/>
            </a:xfrm>
            <a:custGeom>
              <a:avLst/>
              <a:gdLst>
                <a:gd name="T0" fmla="*/ 97 w 99"/>
                <a:gd name="T1" fmla="*/ 21 h 27"/>
                <a:gd name="T2" fmla="*/ 2 w 99"/>
                <a:gd name="T3" fmla="*/ 27 h 27"/>
                <a:gd name="T4" fmla="*/ 2 w 99"/>
                <a:gd name="T5" fmla="*/ 27 h 27"/>
                <a:gd name="T6" fmla="*/ 0 w 99"/>
                <a:gd name="T7" fmla="*/ 25 h 27"/>
                <a:gd name="T8" fmla="*/ 0 w 99"/>
                <a:gd name="T9" fmla="*/ 6 h 27"/>
                <a:gd name="T10" fmla="*/ 0 w 99"/>
                <a:gd name="T11" fmla="*/ 6 h 27"/>
                <a:gd name="T12" fmla="*/ 0 w 99"/>
                <a:gd name="T13" fmla="*/ 5 h 27"/>
                <a:gd name="T14" fmla="*/ 96 w 99"/>
                <a:gd name="T15" fmla="*/ 0 h 27"/>
                <a:gd name="T16" fmla="*/ 96 w 99"/>
                <a:gd name="T17" fmla="*/ 0 h 27"/>
                <a:gd name="T18" fmla="*/ 97 w 99"/>
                <a:gd name="T19" fmla="*/ 1 h 27"/>
                <a:gd name="T20" fmla="*/ 99 w 99"/>
                <a:gd name="T21" fmla="*/ 20 h 27"/>
                <a:gd name="T22" fmla="*/ 99 w 99"/>
                <a:gd name="T23" fmla="*/ 20 h 27"/>
                <a:gd name="T24" fmla="*/ 97 w 99"/>
                <a:gd name="T25" fmla="*/ 21 h 27"/>
                <a:gd name="T26" fmla="*/ 97 w 99"/>
                <a:gd name="T2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9" h="27">
                  <a:moveTo>
                    <a:pt x="97" y="21"/>
                  </a:moveTo>
                  <a:lnTo>
                    <a:pt x="2" y="27"/>
                  </a:lnTo>
                  <a:lnTo>
                    <a:pt x="2" y="27"/>
                  </a:lnTo>
                  <a:lnTo>
                    <a:pt x="0" y="25"/>
                  </a:lnTo>
                  <a:lnTo>
                    <a:pt x="0" y="6"/>
                  </a:lnTo>
                  <a:lnTo>
                    <a:pt x="0" y="6"/>
                  </a:lnTo>
                  <a:lnTo>
                    <a:pt x="0" y="5"/>
                  </a:lnTo>
                  <a:lnTo>
                    <a:pt x="96" y="0"/>
                  </a:lnTo>
                  <a:lnTo>
                    <a:pt x="96" y="0"/>
                  </a:lnTo>
                  <a:lnTo>
                    <a:pt x="97" y="1"/>
                  </a:lnTo>
                  <a:lnTo>
                    <a:pt x="99" y="20"/>
                  </a:lnTo>
                  <a:lnTo>
                    <a:pt x="99" y="20"/>
                  </a:lnTo>
                  <a:lnTo>
                    <a:pt x="97" y="21"/>
                  </a:lnTo>
                  <a:lnTo>
                    <a:pt x="97" y="21"/>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7" name="Freeform 450"/>
            <p:cNvSpPr>
              <a:spLocks/>
            </p:cNvSpPr>
            <p:nvPr/>
          </p:nvSpPr>
          <p:spPr bwMode="auto">
            <a:xfrm>
              <a:off x="5875338" y="2498725"/>
              <a:ext cx="1106488" cy="65088"/>
            </a:xfrm>
            <a:custGeom>
              <a:avLst/>
              <a:gdLst>
                <a:gd name="T0" fmla="*/ 697 w 697"/>
                <a:gd name="T1" fmla="*/ 0 h 41"/>
                <a:gd name="T2" fmla="*/ 697 w 697"/>
                <a:gd name="T3" fmla="*/ 0 h 41"/>
                <a:gd name="T4" fmla="*/ 0 w 697"/>
                <a:gd name="T5" fmla="*/ 41 h 41"/>
                <a:gd name="T6" fmla="*/ 697 w 697"/>
                <a:gd name="T7" fmla="*/ 0 h 41"/>
              </a:gdLst>
              <a:ahLst/>
              <a:cxnLst>
                <a:cxn ang="0">
                  <a:pos x="T0" y="T1"/>
                </a:cxn>
                <a:cxn ang="0">
                  <a:pos x="T2" y="T3"/>
                </a:cxn>
                <a:cxn ang="0">
                  <a:pos x="T4" y="T5"/>
                </a:cxn>
                <a:cxn ang="0">
                  <a:pos x="T6" y="T7"/>
                </a:cxn>
              </a:cxnLst>
              <a:rect l="0" t="0" r="r" b="b"/>
              <a:pathLst>
                <a:path w="697" h="41">
                  <a:moveTo>
                    <a:pt x="697" y="0"/>
                  </a:moveTo>
                  <a:lnTo>
                    <a:pt x="697" y="0"/>
                  </a:lnTo>
                  <a:lnTo>
                    <a:pt x="0" y="41"/>
                  </a:lnTo>
                  <a:lnTo>
                    <a:pt x="697" y="0"/>
                  </a:lnTo>
                  <a:close/>
                </a:path>
              </a:pathLst>
            </a:custGeom>
            <a:solidFill>
              <a:srgbClr val="7A9F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8" name="Freeform 451"/>
            <p:cNvSpPr>
              <a:spLocks/>
            </p:cNvSpPr>
            <p:nvPr/>
          </p:nvSpPr>
          <p:spPr bwMode="auto">
            <a:xfrm>
              <a:off x="5875338" y="2498725"/>
              <a:ext cx="1106488" cy="65088"/>
            </a:xfrm>
            <a:custGeom>
              <a:avLst/>
              <a:gdLst>
                <a:gd name="T0" fmla="*/ 697 w 697"/>
                <a:gd name="T1" fmla="*/ 0 h 41"/>
                <a:gd name="T2" fmla="*/ 697 w 697"/>
                <a:gd name="T3" fmla="*/ 0 h 41"/>
                <a:gd name="T4" fmla="*/ 0 w 697"/>
                <a:gd name="T5" fmla="*/ 41 h 41"/>
                <a:gd name="T6" fmla="*/ 697 w 697"/>
                <a:gd name="T7" fmla="*/ 0 h 41"/>
              </a:gdLst>
              <a:ahLst/>
              <a:cxnLst>
                <a:cxn ang="0">
                  <a:pos x="T0" y="T1"/>
                </a:cxn>
                <a:cxn ang="0">
                  <a:pos x="T2" y="T3"/>
                </a:cxn>
                <a:cxn ang="0">
                  <a:pos x="T4" y="T5"/>
                </a:cxn>
                <a:cxn ang="0">
                  <a:pos x="T6" y="T7"/>
                </a:cxn>
              </a:cxnLst>
              <a:rect l="0" t="0" r="r" b="b"/>
              <a:pathLst>
                <a:path w="697" h="41">
                  <a:moveTo>
                    <a:pt x="697" y="0"/>
                  </a:moveTo>
                  <a:lnTo>
                    <a:pt x="697" y="0"/>
                  </a:lnTo>
                  <a:lnTo>
                    <a:pt x="0" y="41"/>
                  </a:lnTo>
                  <a:lnTo>
                    <a:pt x="69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399" name="Freeform 452"/>
            <p:cNvSpPr>
              <a:spLocks/>
            </p:cNvSpPr>
            <p:nvPr/>
          </p:nvSpPr>
          <p:spPr bwMode="auto">
            <a:xfrm>
              <a:off x="5875338" y="2352675"/>
              <a:ext cx="1106488" cy="211138"/>
            </a:xfrm>
            <a:custGeom>
              <a:avLst/>
              <a:gdLst>
                <a:gd name="T0" fmla="*/ 36 w 697"/>
                <a:gd name="T1" fmla="*/ 0 h 133"/>
                <a:gd name="T2" fmla="*/ 36 w 697"/>
                <a:gd name="T3" fmla="*/ 0 h 133"/>
                <a:gd name="T4" fmla="*/ 0 w 697"/>
                <a:gd name="T5" fmla="*/ 133 h 133"/>
                <a:gd name="T6" fmla="*/ 697 w 697"/>
                <a:gd name="T7" fmla="*/ 92 h 133"/>
                <a:gd name="T8" fmla="*/ 36 w 697"/>
                <a:gd name="T9" fmla="*/ 0 h 133"/>
              </a:gdLst>
              <a:ahLst/>
              <a:cxnLst>
                <a:cxn ang="0">
                  <a:pos x="T0" y="T1"/>
                </a:cxn>
                <a:cxn ang="0">
                  <a:pos x="T2" y="T3"/>
                </a:cxn>
                <a:cxn ang="0">
                  <a:pos x="T4" y="T5"/>
                </a:cxn>
                <a:cxn ang="0">
                  <a:pos x="T6" y="T7"/>
                </a:cxn>
                <a:cxn ang="0">
                  <a:pos x="T8" y="T9"/>
                </a:cxn>
              </a:cxnLst>
              <a:rect l="0" t="0" r="r" b="b"/>
              <a:pathLst>
                <a:path w="697" h="133">
                  <a:moveTo>
                    <a:pt x="36" y="0"/>
                  </a:moveTo>
                  <a:lnTo>
                    <a:pt x="36" y="0"/>
                  </a:lnTo>
                  <a:lnTo>
                    <a:pt x="0" y="133"/>
                  </a:lnTo>
                  <a:lnTo>
                    <a:pt x="697" y="92"/>
                  </a:lnTo>
                  <a:lnTo>
                    <a:pt x="36" y="0"/>
                  </a:lnTo>
                  <a:close/>
                </a:path>
              </a:pathLst>
            </a:custGeom>
            <a:solidFill>
              <a:srgbClr val="93C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0" name="Freeform 453"/>
            <p:cNvSpPr>
              <a:spLocks/>
            </p:cNvSpPr>
            <p:nvPr/>
          </p:nvSpPr>
          <p:spPr bwMode="auto">
            <a:xfrm>
              <a:off x="5875338" y="2352675"/>
              <a:ext cx="1106488" cy="211138"/>
            </a:xfrm>
            <a:custGeom>
              <a:avLst/>
              <a:gdLst>
                <a:gd name="T0" fmla="*/ 36 w 697"/>
                <a:gd name="T1" fmla="*/ 0 h 133"/>
                <a:gd name="T2" fmla="*/ 36 w 697"/>
                <a:gd name="T3" fmla="*/ 0 h 133"/>
                <a:gd name="T4" fmla="*/ 0 w 697"/>
                <a:gd name="T5" fmla="*/ 133 h 133"/>
                <a:gd name="T6" fmla="*/ 697 w 697"/>
                <a:gd name="T7" fmla="*/ 92 h 133"/>
                <a:gd name="T8" fmla="*/ 36 w 697"/>
                <a:gd name="T9" fmla="*/ 0 h 133"/>
              </a:gdLst>
              <a:ahLst/>
              <a:cxnLst>
                <a:cxn ang="0">
                  <a:pos x="T0" y="T1"/>
                </a:cxn>
                <a:cxn ang="0">
                  <a:pos x="T2" y="T3"/>
                </a:cxn>
                <a:cxn ang="0">
                  <a:pos x="T4" y="T5"/>
                </a:cxn>
                <a:cxn ang="0">
                  <a:pos x="T6" y="T7"/>
                </a:cxn>
                <a:cxn ang="0">
                  <a:pos x="T8" y="T9"/>
                </a:cxn>
              </a:cxnLst>
              <a:rect l="0" t="0" r="r" b="b"/>
              <a:pathLst>
                <a:path w="697" h="133">
                  <a:moveTo>
                    <a:pt x="36" y="0"/>
                  </a:moveTo>
                  <a:lnTo>
                    <a:pt x="36" y="0"/>
                  </a:lnTo>
                  <a:lnTo>
                    <a:pt x="0" y="133"/>
                  </a:lnTo>
                  <a:lnTo>
                    <a:pt x="697" y="92"/>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1" name="Freeform 454"/>
            <p:cNvSpPr>
              <a:spLocks/>
            </p:cNvSpPr>
            <p:nvPr/>
          </p:nvSpPr>
          <p:spPr bwMode="auto">
            <a:xfrm>
              <a:off x="4270375" y="1776413"/>
              <a:ext cx="960438" cy="1028700"/>
            </a:xfrm>
            <a:custGeom>
              <a:avLst/>
              <a:gdLst>
                <a:gd name="T0" fmla="*/ 322 w 605"/>
                <a:gd name="T1" fmla="*/ 0 h 648"/>
                <a:gd name="T2" fmla="*/ 322 w 605"/>
                <a:gd name="T3" fmla="*/ 0 h 648"/>
                <a:gd name="T4" fmla="*/ 312 w 605"/>
                <a:gd name="T5" fmla="*/ 2 h 648"/>
                <a:gd name="T6" fmla="*/ 302 w 605"/>
                <a:gd name="T7" fmla="*/ 3 h 648"/>
                <a:gd name="T8" fmla="*/ 293 w 605"/>
                <a:gd name="T9" fmla="*/ 6 h 648"/>
                <a:gd name="T10" fmla="*/ 283 w 605"/>
                <a:gd name="T11" fmla="*/ 10 h 648"/>
                <a:gd name="T12" fmla="*/ 275 w 605"/>
                <a:gd name="T13" fmla="*/ 15 h 648"/>
                <a:gd name="T14" fmla="*/ 267 w 605"/>
                <a:gd name="T15" fmla="*/ 22 h 648"/>
                <a:gd name="T16" fmla="*/ 259 w 605"/>
                <a:gd name="T17" fmla="*/ 29 h 648"/>
                <a:gd name="T18" fmla="*/ 252 w 605"/>
                <a:gd name="T19" fmla="*/ 37 h 648"/>
                <a:gd name="T20" fmla="*/ 16 w 605"/>
                <a:gd name="T21" fmla="*/ 378 h 648"/>
                <a:gd name="T22" fmla="*/ 16 w 605"/>
                <a:gd name="T23" fmla="*/ 378 h 648"/>
                <a:gd name="T24" fmla="*/ 11 w 605"/>
                <a:gd name="T25" fmla="*/ 385 h 648"/>
                <a:gd name="T26" fmla="*/ 8 w 605"/>
                <a:gd name="T27" fmla="*/ 393 h 648"/>
                <a:gd name="T28" fmla="*/ 4 w 605"/>
                <a:gd name="T29" fmla="*/ 400 h 648"/>
                <a:gd name="T30" fmla="*/ 3 w 605"/>
                <a:gd name="T31" fmla="*/ 408 h 648"/>
                <a:gd name="T32" fmla="*/ 0 w 605"/>
                <a:gd name="T33" fmla="*/ 424 h 648"/>
                <a:gd name="T34" fmla="*/ 1 w 605"/>
                <a:gd name="T35" fmla="*/ 440 h 648"/>
                <a:gd name="T36" fmla="*/ 7 w 605"/>
                <a:gd name="T37" fmla="*/ 456 h 648"/>
                <a:gd name="T38" fmla="*/ 13 w 605"/>
                <a:gd name="T39" fmla="*/ 471 h 648"/>
                <a:gd name="T40" fmla="*/ 19 w 605"/>
                <a:gd name="T41" fmla="*/ 478 h 648"/>
                <a:gd name="T42" fmla="*/ 24 w 605"/>
                <a:gd name="T43" fmla="*/ 485 h 648"/>
                <a:gd name="T44" fmla="*/ 30 w 605"/>
                <a:gd name="T45" fmla="*/ 490 h 648"/>
                <a:gd name="T46" fmla="*/ 36 w 605"/>
                <a:gd name="T47" fmla="*/ 496 h 648"/>
                <a:gd name="T48" fmla="*/ 233 w 605"/>
                <a:gd name="T49" fmla="*/ 633 h 648"/>
                <a:gd name="T50" fmla="*/ 233 w 605"/>
                <a:gd name="T51" fmla="*/ 633 h 648"/>
                <a:gd name="T52" fmla="*/ 246 w 605"/>
                <a:gd name="T53" fmla="*/ 639 h 648"/>
                <a:gd name="T54" fmla="*/ 258 w 605"/>
                <a:gd name="T55" fmla="*/ 644 h 648"/>
                <a:gd name="T56" fmla="*/ 270 w 605"/>
                <a:gd name="T57" fmla="*/ 647 h 648"/>
                <a:gd name="T58" fmla="*/ 282 w 605"/>
                <a:gd name="T59" fmla="*/ 648 h 648"/>
                <a:gd name="T60" fmla="*/ 282 w 605"/>
                <a:gd name="T61" fmla="*/ 648 h 648"/>
                <a:gd name="T62" fmla="*/ 293 w 605"/>
                <a:gd name="T63" fmla="*/ 647 h 648"/>
                <a:gd name="T64" fmla="*/ 302 w 605"/>
                <a:gd name="T65" fmla="*/ 645 h 648"/>
                <a:gd name="T66" fmla="*/ 312 w 605"/>
                <a:gd name="T67" fmla="*/ 643 h 648"/>
                <a:gd name="T68" fmla="*/ 321 w 605"/>
                <a:gd name="T69" fmla="*/ 639 h 648"/>
                <a:gd name="T70" fmla="*/ 329 w 605"/>
                <a:gd name="T71" fmla="*/ 633 h 648"/>
                <a:gd name="T72" fmla="*/ 337 w 605"/>
                <a:gd name="T73" fmla="*/ 627 h 648"/>
                <a:gd name="T74" fmla="*/ 345 w 605"/>
                <a:gd name="T75" fmla="*/ 620 h 648"/>
                <a:gd name="T76" fmla="*/ 352 w 605"/>
                <a:gd name="T77" fmla="*/ 612 h 648"/>
                <a:gd name="T78" fmla="*/ 588 w 605"/>
                <a:gd name="T79" fmla="*/ 272 h 648"/>
                <a:gd name="T80" fmla="*/ 588 w 605"/>
                <a:gd name="T81" fmla="*/ 272 h 648"/>
                <a:gd name="T82" fmla="*/ 594 w 605"/>
                <a:gd name="T83" fmla="*/ 263 h 648"/>
                <a:gd name="T84" fmla="*/ 598 w 605"/>
                <a:gd name="T85" fmla="*/ 255 h 648"/>
                <a:gd name="T86" fmla="*/ 601 w 605"/>
                <a:gd name="T87" fmla="*/ 249 h 648"/>
                <a:gd name="T88" fmla="*/ 602 w 605"/>
                <a:gd name="T89" fmla="*/ 240 h 648"/>
                <a:gd name="T90" fmla="*/ 605 w 605"/>
                <a:gd name="T91" fmla="*/ 224 h 648"/>
                <a:gd name="T92" fmla="*/ 603 w 605"/>
                <a:gd name="T93" fmla="*/ 208 h 648"/>
                <a:gd name="T94" fmla="*/ 598 w 605"/>
                <a:gd name="T95" fmla="*/ 192 h 648"/>
                <a:gd name="T96" fmla="*/ 591 w 605"/>
                <a:gd name="T97" fmla="*/ 177 h 648"/>
                <a:gd name="T98" fmla="*/ 586 w 605"/>
                <a:gd name="T99" fmla="*/ 170 h 648"/>
                <a:gd name="T100" fmla="*/ 580 w 605"/>
                <a:gd name="T101" fmla="*/ 164 h 648"/>
                <a:gd name="T102" fmla="*/ 575 w 605"/>
                <a:gd name="T103" fmla="*/ 158 h 648"/>
                <a:gd name="T104" fmla="*/ 568 w 605"/>
                <a:gd name="T105" fmla="*/ 153 h 648"/>
                <a:gd name="T106" fmla="*/ 371 w 605"/>
                <a:gd name="T107" fmla="*/ 16 h 648"/>
                <a:gd name="T108" fmla="*/ 371 w 605"/>
                <a:gd name="T109" fmla="*/ 16 h 648"/>
                <a:gd name="T110" fmla="*/ 359 w 605"/>
                <a:gd name="T111" fmla="*/ 10 h 648"/>
                <a:gd name="T112" fmla="*/ 347 w 605"/>
                <a:gd name="T113" fmla="*/ 4 h 648"/>
                <a:gd name="T114" fmla="*/ 335 w 605"/>
                <a:gd name="T115" fmla="*/ 2 h 648"/>
                <a:gd name="T116" fmla="*/ 322 w 605"/>
                <a:gd name="T117"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5" h="648">
                  <a:moveTo>
                    <a:pt x="322" y="0"/>
                  </a:moveTo>
                  <a:lnTo>
                    <a:pt x="322" y="0"/>
                  </a:lnTo>
                  <a:lnTo>
                    <a:pt x="312" y="2"/>
                  </a:lnTo>
                  <a:lnTo>
                    <a:pt x="302" y="3"/>
                  </a:lnTo>
                  <a:lnTo>
                    <a:pt x="293" y="6"/>
                  </a:lnTo>
                  <a:lnTo>
                    <a:pt x="283" y="10"/>
                  </a:lnTo>
                  <a:lnTo>
                    <a:pt x="275" y="15"/>
                  </a:lnTo>
                  <a:lnTo>
                    <a:pt x="267" y="22"/>
                  </a:lnTo>
                  <a:lnTo>
                    <a:pt x="259" y="29"/>
                  </a:lnTo>
                  <a:lnTo>
                    <a:pt x="252" y="37"/>
                  </a:lnTo>
                  <a:lnTo>
                    <a:pt x="16" y="378"/>
                  </a:lnTo>
                  <a:lnTo>
                    <a:pt x="16" y="378"/>
                  </a:lnTo>
                  <a:lnTo>
                    <a:pt x="11" y="385"/>
                  </a:lnTo>
                  <a:lnTo>
                    <a:pt x="8" y="393"/>
                  </a:lnTo>
                  <a:lnTo>
                    <a:pt x="4" y="400"/>
                  </a:lnTo>
                  <a:lnTo>
                    <a:pt x="3" y="408"/>
                  </a:lnTo>
                  <a:lnTo>
                    <a:pt x="0" y="424"/>
                  </a:lnTo>
                  <a:lnTo>
                    <a:pt x="1" y="440"/>
                  </a:lnTo>
                  <a:lnTo>
                    <a:pt x="7" y="456"/>
                  </a:lnTo>
                  <a:lnTo>
                    <a:pt x="13" y="471"/>
                  </a:lnTo>
                  <a:lnTo>
                    <a:pt x="19" y="478"/>
                  </a:lnTo>
                  <a:lnTo>
                    <a:pt x="24" y="485"/>
                  </a:lnTo>
                  <a:lnTo>
                    <a:pt x="30" y="490"/>
                  </a:lnTo>
                  <a:lnTo>
                    <a:pt x="36" y="496"/>
                  </a:lnTo>
                  <a:lnTo>
                    <a:pt x="233" y="633"/>
                  </a:lnTo>
                  <a:lnTo>
                    <a:pt x="233" y="633"/>
                  </a:lnTo>
                  <a:lnTo>
                    <a:pt x="246" y="639"/>
                  </a:lnTo>
                  <a:lnTo>
                    <a:pt x="258" y="644"/>
                  </a:lnTo>
                  <a:lnTo>
                    <a:pt x="270" y="647"/>
                  </a:lnTo>
                  <a:lnTo>
                    <a:pt x="282" y="648"/>
                  </a:lnTo>
                  <a:lnTo>
                    <a:pt x="282" y="648"/>
                  </a:lnTo>
                  <a:lnTo>
                    <a:pt x="293" y="647"/>
                  </a:lnTo>
                  <a:lnTo>
                    <a:pt x="302" y="645"/>
                  </a:lnTo>
                  <a:lnTo>
                    <a:pt x="312" y="643"/>
                  </a:lnTo>
                  <a:lnTo>
                    <a:pt x="321" y="639"/>
                  </a:lnTo>
                  <a:lnTo>
                    <a:pt x="329" y="633"/>
                  </a:lnTo>
                  <a:lnTo>
                    <a:pt x="337" y="627"/>
                  </a:lnTo>
                  <a:lnTo>
                    <a:pt x="345" y="620"/>
                  </a:lnTo>
                  <a:lnTo>
                    <a:pt x="352" y="612"/>
                  </a:lnTo>
                  <a:lnTo>
                    <a:pt x="588" y="272"/>
                  </a:lnTo>
                  <a:lnTo>
                    <a:pt x="588" y="272"/>
                  </a:lnTo>
                  <a:lnTo>
                    <a:pt x="594" y="263"/>
                  </a:lnTo>
                  <a:lnTo>
                    <a:pt x="598" y="255"/>
                  </a:lnTo>
                  <a:lnTo>
                    <a:pt x="601" y="249"/>
                  </a:lnTo>
                  <a:lnTo>
                    <a:pt x="602" y="240"/>
                  </a:lnTo>
                  <a:lnTo>
                    <a:pt x="605" y="224"/>
                  </a:lnTo>
                  <a:lnTo>
                    <a:pt x="603" y="208"/>
                  </a:lnTo>
                  <a:lnTo>
                    <a:pt x="598" y="192"/>
                  </a:lnTo>
                  <a:lnTo>
                    <a:pt x="591" y="177"/>
                  </a:lnTo>
                  <a:lnTo>
                    <a:pt x="586" y="170"/>
                  </a:lnTo>
                  <a:lnTo>
                    <a:pt x="580" y="164"/>
                  </a:lnTo>
                  <a:lnTo>
                    <a:pt x="575" y="158"/>
                  </a:lnTo>
                  <a:lnTo>
                    <a:pt x="568" y="153"/>
                  </a:lnTo>
                  <a:lnTo>
                    <a:pt x="371" y="16"/>
                  </a:lnTo>
                  <a:lnTo>
                    <a:pt x="371" y="16"/>
                  </a:lnTo>
                  <a:lnTo>
                    <a:pt x="359" y="10"/>
                  </a:lnTo>
                  <a:lnTo>
                    <a:pt x="347" y="4"/>
                  </a:lnTo>
                  <a:lnTo>
                    <a:pt x="335" y="2"/>
                  </a:lnTo>
                  <a:lnTo>
                    <a:pt x="322"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2" name="Freeform 455"/>
            <p:cNvSpPr>
              <a:spLocks/>
            </p:cNvSpPr>
            <p:nvPr/>
          </p:nvSpPr>
          <p:spPr bwMode="auto">
            <a:xfrm>
              <a:off x="4270375" y="1776413"/>
              <a:ext cx="960438" cy="1028700"/>
            </a:xfrm>
            <a:custGeom>
              <a:avLst/>
              <a:gdLst>
                <a:gd name="T0" fmla="*/ 322 w 605"/>
                <a:gd name="T1" fmla="*/ 0 h 648"/>
                <a:gd name="T2" fmla="*/ 322 w 605"/>
                <a:gd name="T3" fmla="*/ 0 h 648"/>
                <a:gd name="T4" fmla="*/ 312 w 605"/>
                <a:gd name="T5" fmla="*/ 2 h 648"/>
                <a:gd name="T6" fmla="*/ 302 w 605"/>
                <a:gd name="T7" fmla="*/ 3 h 648"/>
                <a:gd name="T8" fmla="*/ 293 w 605"/>
                <a:gd name="T9" fmla="*/ 6 h 648"/>
                <a:gd name="T10" fmla="*/ 283 w 605"/>
                <a:gd name="T11" fmla="*/ 10 h 648"/>
                <a:gd name="T12" fmla="*/ 275 w 605"/>
                <a:gd name="T13" fmla="*/ 15 h 648"/>
                <a:gd name="T14" fmla="*/ 267 w 605"/>
                <a:gd name="T15" fmla="*/ 22 h 648"/>
                <a:gd name="T16" fmla="*/ 259 w 605"/>
                <a:gd name="T17" fmla="*/ 29 h 648"/>
                <a:gd name="T18" fmla="*/ 252 w 605"/>
                <a:gd name="T19" fmla="*/ 37 h 648"/>
                <a:gd name="T20" fmla="*/ 16 w 605"/>
                <a:gd name="T21" fmla="*/ 378 h 648"/>
                <a:gd name="T22" fmla="*/ 16 w 605"/>
                <a:gd name="T23" fmla="*/ 378 h 648"/>
                <a:gd name="T24" fmla="*/ 11 w 605"/>
                <a:gd name="T25" fmla="*/ 385 h 648"/>
                <a:gd name="T26" fmla="*/ 8 w 605"/>
                <a:gd name="T27" fmla="*/ 393 h 648"/>
                <a:gd name="T28" fmla="*/ 4 w 605"/>
                <a:gd name="T29" fmla="*/ 400 h 648"/>
                <a:gd name="T30" fmla="*/ 3 w 605"/>
                <a:gd name="T31" fmla="*/ 408 h 648"/>
                <a:gd name="T32" fmla="*/ 0 w 605"/>
                <a:gd name="T33" fmla="*/ 424 h 648"/>
                <a:gd name="T34" fmla="*/ 1 w 605"/>
                <a:gd name="T35" fmla="*/ 440 h 648"/>
                <a:gd name="T36" fmla="*/ 7 w 605"/>
                <a:gd name="T37" fmla="*/ 456 h 648"/>
                <a:gd name="T38" fmla="*/ 13 w 605"/>
                <a:gd name="T39" fmla="*/ 471 h 648"/>
                <a:gd name="T40" fmla="*/ 19 w 605"/>
                <a:gd name="T41" fmla="*/ 478 h 648"/>
                <a:gd name="T42" fmla="*/ 24 w 605"/>
                <a:gd name="T43" fmla="*/ 485 h 648"/>
                <a:gd name="T44" fmla="*/ 30 w 605"/>
                <a:gd name="T45" fmla="*/ 490 h 648"/>
                <a:gd name="T46" fmla="*/ 36 w 605"/>
                <a:gd name="T47" fmla="*/ 496 h 648"/>
                <a:gd name="T48" fmla="*/ 233 w 605"/>
                <a:gd name="T49" fmla="*/ 633 h 648"/>
                <a:gd name="T50" fmla="*/ 233 w 605"/>
                <a:gd name="T51" fmla="*/ 633 h 648"/>
                <a:gd name="T52" fmla="*/ 246 w 605"/>
                <a:gd name="T53" fmla="*/ 639 h 648"/>
                <a:gd name="T54" fmla="*/ 258 w 605"/>
                <a:gd name="T55" fmla="*/ 644 h 648"/>
                <a:gd name="T56" fmla="*/ 270 w 605"/>
                <a:gd name="T57" fmla="*/ 647 h 648"/>
                <a:gd name="T58" fmla="*/ 282 w 605"/>
                <a:gd name="T59" fmla="*/ 648 h 648"/>
                <a:gd name="T60" fmla="*/ 282 w 605"/>
                <a:gd name="T61" fmla="*/ 648 h 648"/>
                <a:gd name="T62" fmla="*/ 293 w 605"/>
                <a:gd name="T63" fmla="*/ 647 h 648"/>
                <a:gd name="T64" fmla="*/ 302 w 605"/>
                <a:gd name="T65" fmla="*/ 645 h 648"/>
                <a:gd name="T66" fmla="*/ 312 w 605"/>
                <a:gd name="T67" fmla="*/ 643 h 648"/>
                <a:gd name="T68" fmla="*/ 321 w 605"/>
                <a:gd name="T69" fmla="*/ 639 h 648"/>
                <a:gd name="T70" fmla="*/ 329 w 605"/>
                <a:gd name="T71" fmla="*/ 633 h 648"/>
                <a:gd name="T72" fmla="*/ 337 w 605"/>
                <a:gd name="T73" fmla="*/ 627 h 648"/>
                <a:gd name="T74" fmla="*/ 345 w 605"/>
                <a:gd name="T75" fmla="*/ 620 h 648"/>
                <a:gd name="T76" fmla="*/ 352 w 605"/>
                <a:gd name="T77" fmla="*/ 612 h 648"/>
                <a:gd name="T78" fmla="*/ 588 w 605"/>
                <a:gd name="T79" fmla="*/ 272 h 648"/>
                <a:gd name="T80" fmla="*/ 588 w 605"/>
                <a:gd name="T81" fmla="*/ 272 h 648"/>
                <a:gd name="T82" fmla="*/ 594 w 605"/>
                <a:gd name="T83" fmla="*/ 263 h 648"/>
                <a:gd name="T84" fmla="*/ 598 w 605"/>
                <a:gd name="T85" fmla="*/ 255 h 648"/>
                <a:gd name="T86" fmla="*/ 601 w 605"/>
                <a:gd name="T87" fmla="*/ 249 h 648"/>
                <a:gd name="T88" fmla="*/ 602 w 605"/>
                <a:gd name="T89" fmla="*/ 240 h 648"/>
                <a:gd name="T90" fmla="*/ 605 w 605"/>
                <a:gd name="T91" fmla="*/ 224 h 648"/>
                <a:gd name="T92" fmla="*/ 603 w 605"/>
                <a:gd name="T93" fmla="*/ 208 h 648"/>
                <a:gd name="T94" fmla="*/ 598 w 605"/>
                <a:gd name="T95" fmla="*/ 192 h 648"/>
                <a:gd name="T96" fmla="*/ 591 w 605"/>
                <a:gd name="T97" fmla="*/ 177 h 648"/>
                <a:gd name="T98" fmla="*/ 586 w 605"/>
                <a:gd name="T99" fmla="*/ 170 h 648"/>
                <a:gd name="T100" fmla="*/ 580 w 605"/>
                <a:gd name="T101" fmla="*/ 164 h 648"/>
                <a:gd name="T102" fmla="*/ 575 w 605"/>
                <a:gd name="T103" fmla="*/ 158 h 648"/>
                <a:gd name="T104" fmla="*/ 568 w 605"/>
                <a:gd name="T105" fmla="*/ 153 h 648"/>
                <a:gd name="T106" fmla="*/ 371 w 605"/>
                <a:gd name="T107" fmla="*/ 16 h 648"/>
                <a:gd name="T108" fmla="*/ 371 w 605"/>
                <a:gd name="T109" fmla="*/ 16 h 648"/>
                <a:gd name="T110" fmla="*/ 359 w 605"/>
                <a:gd name="T111" fmla="*/ 10 h 648"/>
                <a:gd name="T112" fmla="*/ 347 w 605"/>
                <a:gd name="T113" fmla="*/ 4 h 648"/>
                <a:gd name="T114" fmla="*/ 335 w 605"/>
                <a:gd name="T115" fmla="*/ 2 h 648"/>
                <a:gd name="T116" fmla="*/ 322 w 605"/>
                <a:gd name="T117"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05" h="648">
                  <a:moveTo>
                    <a:pt x="322" y="0"/>
                  </a:moveTo>
                  <a:lnTo>
                    <a:pt x="322" y="0"/>
                  </a:lnTo>
                  <a:lnTo>
                    <a:pt x="312" y="2"/>
                  </a:lnTo>
                  <a:lnTo>
                    <a:pt x="302" y="3"/>
                  </a:lnTo>
                  <a:lnTo>
                    <a:pt x="293" y="6"/>
                  </a:lnTo>
                  <a:lnTo>
                    <a:pt x="283" y="10"/>
                  </a:lnTo>
                  <a:lnTo>
                    <a:pt x="275" y="15"/>
                  </a:lnTo>
                  <a:lnTo>
                    <a:pt x="267" y="22"/>
                  </a:lnTo>
                  <a:lnTo>
                    <a:pt x="259" y="29"/>
                  </a:lnTo>
                  <a:lnTo>
                    <a:pt x="252" y="37"/>
                  </a:lnTo>
                  <a:lnTo>
                    <a:pt x="16" y="378"/>
                  </a:lnTo>
                  <a:lnTo>
                    <a:pt x="16" y="378"/>
                  </a:lnTo>
                  <a:lnTo>
                    <a:pt x="11" y="385"/>
                  </a:lnTo>
                  <a:lnTo>
                    <a:pt x="8" y="393"/>
                  </a:lnTo>
                  <a:lnTo>
                    <a:pt x="4" y="400"/>
                  </a:lnTo>
                  <a:lnTo>
                    <a:pt x="3" y="408"/>
                  </a:lnTo>
                  <a:lnTo>
                    <a:pt x="0" y="424"/>
                  </a:lnTo>
                  <a:lnTo>
                    <a:pt x="1" y="440"/>
                  </a:lnTo>
                  <a:lnTo>
                    <a:pt x="7" y="456"/>
                  </a:lnTo>
                  <a:lnTo>
                    <a:pt x="13" y="471"/>
                  </a:lnTo>
                  <a:lnTo>
                    <a:pt x="19" y="478"/>
                  </a:lnTo>
                  <a:lnTo>
                    <a:pt x="24" y="485"/>
                  </a:lnTo>
                  <a:lnTo>
                    <a:pt x="30" y="490"/>
                  </a:lnTo>
                  <a:lnTo>
                    <a:pt x="36" y="496"/>
                  </a:lnTo>
                  <a:lnTo>
                    <a:pt x="233" y="633"/>
                  </a:lnTo>
                  <a:lnTo>
                    <a:pt x="233" y="633"/>
                  </a:lnTo>
                  <a:lnTo>
                    <a:pt x="246" y="639"/>
                  </a:lnTo>
                  <a:lnTo>
                    <a:pt x="258" y="644"/>
                  </a:lnTo>
                  <a:lnTo>
                    <a:pt x="270" y="647"/>
                  </a:lnTo>
                  <a:lnTo>
                    <a:pt x="282" y="648"/>
                  </a:lnTo>
                  <a:lnTo>
                    <a:pt x="282" y="648"/>
                  </a:lnTo>
                  <a:lnTo>
                    <a:pt x="293" y="647"/>
                  </a:lnTo>
                  <a:lnTo>
                    <a:pt x="302" y="645"/>
                  </a:lnTo>
                  <a:lnTo>
                    <a:pt x="312" y="643"/>
                  </a:lnTo>
                  <a:lnTo>
                    <a:pt x="321" y="639"/>
                  </a:lnTo>
                  <a:lnTo>
                    <a:pt x="329" y="633"/>
                  </a:lnTo>
                  <a:lnTo>
                    <a:pt x="337" y="627"/>
                  </a:lnTo>
                  <a:lnTo>
                    <a:pt x="345" y="620"/>
                  </a:lnTo>
                  <a:lnTo>
                    <a:pt x="352" y="612"/>
                  </a:lnTo>
                  <a:lnTo>
                    <a:pt x="588" y="272"/>
                  </a:lnTo>
                  <a:lnTo>
                    <a:pt x="588" y="272"/>
                  </a:lnTo>
                  <a:lnTo>
                    <a:pt x="594" y="263"/>
                  </a:lnTo>
                  <a:lnTo>
                    <a:pt x="598" y="255"/>
                  </a:lnTo>
                  <a:lnTo>
                    <a:pt x="601" y="249"/>
                  </a:lnTo>
                  <a:lnTo>
                    <a:pt x="602" y="240"/>
                  </a:lnTo>
                  <a:lnTo>
                    <a:pt x="605" y="224"/>
                  </a:lnTo>
                  <a:lnTo>
                    <a:pt x="603" y="208"/>
                  </a:lnTo>
                  <a:lnTo>
                    <a:pt x="598" y="192"/>
                  </a:lnTo>
                  <a:lnTo>
                    <a:pt x="591" y="177"/>
                  </a:lnTo>
                  <a:lnTo>
                    <a:pt x="586" y="170"/>
                  </a:lnTo>
                  <a:lnTo>
                    <a:pt x="580" y="164"/>
                  </a:lnTo>
                  <a:lnTo>
                    <a:pt x="575" y="158"/>
                  </a:lnTo>
                  <a:lnTo>
                    <a:pt x="568" y="153"/>
                  </a:lnTo>
                  <a:lnTo>
                    <a:pt x="371" y="16"/>
                  </a:lnTo>
                  <a:lnTo>
                    <a:pt x="371" y="16"/>
                  </a:lnTo>
                  <a:lnTo>
                    <a:pt x="359" y="10"/>
                  </a:lnTo>
                  <a:lnTo>
                    <a:pt x="347" y="4"/>
                  </a:lnTo>
                  <a:lnTo>
                    <a:pt x="335" y="2"/>
                  </a:lnTo>
                  <a:lnTo>
                    <a:pt x="32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3" name="Freeform 456"/>
            <p:cNvSpPr>
              <a:spLocks/>
            </p:cNvSpPr>
            <p:nvPr/>
          </p:nvSpPr>
          <p:spPr bwMode="auto">
            <a:xfrm>
              <a:off x="4356100" y="1765300"/>
              <a:ext cx="957263" cy="1028700"/>
            </a:xfrm>
            <a:custGeom>
              <a:avLst/>
              <a:gdLst>
                <a:gd name="T0" fmla="*/ 567 w 603"/>
                <a:gd name="T1" fmla="*/ 153 h 648"/>
                <a:gd name="T2" fmla="*/ 370 w 603"/>
                <a:gd name="T3" fmla="*/ 15 h 648"/>
                <a:gd name="T4" fmla="*/ 370 w 603"/>
                <a:gd name="T5" fmla="*/ 15 h 648"/>
                <a:gd name="T6" fmla="*/ 362 w 603"/>
                <a:gd name="T7" fmla="*/ 11 h 648"/>
                <a:gd name="T8" fmla="*/ 355 w 603"/>
                <a:gd name="T9" fmla="*/ 7 h 648"/>
                <a:gd name="T10" fmla="*/ 347 w 603"/>
                <a:gd name="T11" fmla="*/ 4 h 648"/>
                <a:gd name="T12" fmla="*/ 339 w 603"/>
                <a:gd name="T13" fmla="*/ 2 h 648"/>
                <a:gd name="T14" fmla="*/ 322 w 603"/>
                <a:gd name="T15" fmla="*/ 0 h 648"/>
                <a:gd name="T16" fmla="*/ 306 w 603"/>
                <a:gd name="T17" fmla="*/ 2 h 648"/>
                <a:gd name="T18" fmla="*/ 290 w 603"/>
                <a:gd name="T19" fmla="*/ 6 h 648"/>
                <a:gd name="T20" fmla="*/ 275 w 603"/>
                <a:gd name="T21" fmla="*/ 14 h 648"/>
                <a:gd name="T22" fmla="*/ 268 w 603"/>
                <a:gd name="T23" fmla="*/ 18 h 648"/>
                <a:gd name="T24" fmla="*/ 263 w 603"/>
                <a:gd name="T25" fmla="*/ 23 h 648"/>
                <a:gd name="T26" fmla="*/ 256 w 603"/>
                <a:gd name="T27" fmla="*/ 30 h 648"/>
                <a:gd name="T28" fmla="*/ 251 w 603"/>
                <a:gd name="T29" fmla="*/ 37 h 648"/>
                <a:gd name="T30" fmla="*/ 15 w 603"/>
                <a:gd name="T31" fmla="*/ 377 h 648"/>
                <a:gd name="T32" fmla="*/ 15 w 603"/>
                <a:gd name="T33" fmla="*/ 377 h 648"/>
                <a:gd name="T34" fmla="*/ 9 w 603"/>
                <a:gd name="T35" fmla="*/ 385 h 648"/>
                <a:gd name="T36" fmla="*/ 7 w 603"/>
                <a:gd name="T37" fmla="*/ 392 h 648"/>
                <a:gd name="T38" fmla="*/ 3 w 603"/>
                <a:gd name="T39" fmla="*/ 400 h 648"/>
                <a:gd name="T40" fmla="*/ 1 w 603"/>
                <a:gd name="T41" fmla="*/ 408 h 648"/>
                <a:gd name="T42" fmla="*/ 0 w 603"/>
                <a:gd name="T43" fmla="*/ 424 h 648"/>
                <a:gd name="T44" fmla="*/ 1 w 603"/>
                <a:gd name="T45" fmla="*/ 441 h 648"/>
                <a:gd name="T46" fmla="*/ 5 w 603"/>
                <a:gd name="T47" fmla="*/ 457 h 648"/>
                <a:gd name="T48" fmla="*/ 12 w 603"/>
                <a:gd name="T49" fmla="*/ 472 h 648"/>
                <a:gd name="T50" fmla="*/ 17 w 603"/>
                <a:gd name="T51" fmla="*/ 478 h 648"/>
                <a:gd name="T52" fmla="*/ 23 w 603"/>
                <a:gd name="T53" fmla="*/ 484 h 648"/>
                <a:gd name="T54" fmla="*/ 28 w 603"/>
                <a:gd name="T55" fmla="*/ 490 h 648"/>
                <a:gd name="T56" fmla="*/ 35 w 603"/>
                <a:gd name="T57" fmla="*/ 496 h 648"/>
                <a:gd name="T58" fmla="*/ 233 w 603"/>
                <a:gd name="T59" fmla="*/ 632 h 648"/>
                <a:gd name="T60" fmla="*/ 233 w 603"/>
                <a:gd name="T61" fmla="*/ 632 h 648"/>
                <a:gd name="T62" fmla="*/ 240 w 603"/>
                <a:gd name="T63" fmla="*/ 638 h 648"/>
                <a:gd name="T64" fmla="*/ 248 w 603"/>
                <a:gd name="T65" fmla="*/ 640 h 648"/>
                <a:gd name="T66" fmla="*/ 255 w 603"/>
                <a:gd name="T67" fmla="*/ 644 h 648"/>
                <a:gd name="T68" fmla="*/ 263 w 603"/>
                <a:gd name="T69" fmla="*/ 646 h 648"/>
                <a:gd name="T70" fmla="*/ 279 w 603"/>
                <a:gd name="T71" fmla="*/ 648 h 648"/>
                <a:gd name="T72" fmla="*/ 295 w 603"/>
                <a:gd name="T73" fmla="*/ 647 h 648"/>
                <a:gd name="T74" fmla="*/ 312 w 603"/>
                <a:gd name="T75" fmla="*/ 642 h 648"/>
                <a:gd name="T76" fmla="*/ 327 w 603"/>
                <a:gd name="T77" fmla="*/ 635 h 648"/>
                <a:gd name="T78" fmla="*/ 333 w 603"/>
                <a:gd name="T79" fmla="*/ 630 h 648"/>
                <a:gd name="T80" fmla="*/ 340 w 603"/>
                <a:gd name="T81" fmla="*/ 624 h 648"/>
                <a:gd name="T82" fmla="*/ 345 w 603"/>
                <a:gd name="T83" fmla="*/ 619 h 648"/>
                <a:gd name="T84" fmla="*/ 351 w 603"/>
                <a:gd name="T85" fmla="*/ 612 h 648"/>
                <a:gd name="T86" fmla="*/ 588 w 603"/>
                <a:gd name="T87" fmla="*/ 270 h 648"/>
                <a:gd name="T88" fmla="*/ 588 w 603"/>
                <a:gd name="T89" fmla="*/ 270 h 648"/>
                <a:gd name="T90" fmla="*/ 592 w 603"/>
                <a:gd name="T91" fmla="*/ 264 h 648"/>
                <a:gd name="T92" fmla="*/ 597 w 603"/>
                <a:gd name="T93" fmla="*/ 256 h 648"/>
                <a:gd name="T94" fmla="*/ 599 w 603"/>
                <a:gd name="T95" fmla="*/ 247 h 648"/>
                <a:gd name="T96" fmla="*/ 601 w 603"/>
                <a:gd name="T97" fmla="*/ 241 h 648"/>
                <a:gd name="T98" fmla="*/ 603 w 603"/>
                <a:gd name="T99" fmla="*/ 223 h 648"/>
                <a:gd name="T100" fmla="*/ 602 w 603"/>
                <a:gd name="T101" fmla="*/ 207 h 648"/>
                <a:gd name="T102" fmla="*/ 597 w 603"/>
                <a:gd name="T103" fmla="*/ 192 h 648"/>
                <a:gd name="T104" fmla="*/ 590 w 603"/>
                <a:gd name="T105" fmla="*/ 177 h 648"/>
                <a:gd name="T106" fmla="*/ 584 w 603"/>
                <a:gd name="T107" fmla="*/ 171 h 648"/>
                <a:gd name="T108" fmla="*/ 579 w 603"/>
                <a:gd name="T109" fmla="*/ 164 h 648"/>
                <a:gd name="T110" fmla="*/ 574 w 603"/>
                <a:gd name="T111" fmla="*/ 158 h 648"/>
                <a:gd name="T112" fmla="*/ 567 w 603"/>
                <a:gd name="T113" fmla="*/ 153 h 648"/>
                <a:gd name="T114" fmla="*/ 567 w 603"/>
                <a:gd name="T115" fmla="*/ 153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3" h="648">
                  <a:moveTo>
                    <a:pt x="567" y="153"/>
                  </a:moveTo>
                  <a:lnTo>
                    <a:pt x="370" y="15"/>
                  </a:lnTo>
                  <a:lnTo>
                    <a:pt x="370" y="15"/>
                  </a:lnTo>
                  <a:lnTo>
                    <a:pt x="362" y="11"/>
                  </a:lnTo>
                  <a:lnTo>
                    <a:pt x="355" y="7"/>
                  </a:lnTo>
                  <a:lnTo>
                    <a:pt x="347" y="4"/>
                  </a:lnTo>
                  <a:lnTo>
                    <a:pt x="339" y="2"/>
                  </a:lnTo>
                  <a:lnTo>
                    <a:pt x="322" y="0"/>
                  </a:lnTo>
                  <a:lnTo>
                    <a:pt x="306" y="2"/>
                  </a:lnTo>
                  <a:lnTo>
                    <a:pt x="290" y="6"/>
                  </a:lnTo>
                  <a:lnTo>
                    <a:pt x="275" y="14"/>
                  </a:lnTo>
                  <a:lnTo>
                    <a:pt x="268" y="18"/>
                  </a:lnTo>
                  <a:lnTo>
                    <a:pt x="263" y="23"/>
                  </a:lnTo>
                  <a:lnTo>
                    <a:pt x="256" y="30"/>
                  </a:lnTo>
                  <a:lnTo>
                    <a:pt x="251" y="37"/>
                  </a:lnTo>
                  <a:lnTo>
                    <a:pt x="15" y="377"/>
                  </a:lnTo>
                  <a:lnTo>
                    <a:pt x="15" y="377"/>
                  </a:lnTo>
                  <a:lnTo>
                    <a:pt x="9" y="385"/>
                  </a:lnTo>
                  <a:lnTo>
                    <a:pt x="7" y="392"/>
                  </a:lnTo>
                  <a:lnTo>
                    <a:pt x="3" y="400"/>
                  </a:lnTo>
                  <a:lnTo>
                    <a:pt x="1" y="408"/>
                  </a:lnTo>
                  <a:lnTo>
                    <a:pt x="0" y="424"/>
                  </a:lnTo>
                  <a:lnTo>
                    <a:pt x="1" y="441"/>
                  </a:lnTo>
                  <a:lnTo>
                    <a:pt x="5" y="457"/>
                  </a:lnTo>
                  <a:lnTo>
                    <a:pt x="12" y="472"/>
                  </a:lnTo>
                  <a:lnTo>
                    <a:pt x="17" y="478"/>
                  </a:lnTo>
                  <a:lnTo>
                    <a:pt x="23" y="484"/>
                  </a:lnTo>
                  <a:lnTo>
                    <a:pt x="28" y="490"/>
                  </a:lnTo>
                  <a:lnTo>
                    <a:pt x="35" y="496"/>
                  </a:lnTo>
                  <a:lnTo>
                    <a:pt x="233" y="632"/>
                  </a:lnTo>
                  <a:lnTo>
                    <a:pt x="233" y="632"/>
                  </a:lnTo>
                  <a:lnTo>
                    <a:pt x="240" y="638"/>
                  </a:lnTo>
                  <a:lnTo>
                    <a:pt x="248" y="640"/>
                  </a:lnTo>
                  <a:lnTo>
                    <a:pt x="255" y="644"/>
                  </a:lnTo>
                  <a:lnTo>
                    <a:pt x="263" y="646"/>
                  </a:lnTo>
                  <a:lnTo>
                    <a:pt x="279" y="648"/>
                  </a:lnTo>
                  <a:lnTo>
                    <a:pt x="295" y="647"/>
                  </a:lnTo>
                  <a:lnTo>
                    <a:pt x="312" y="642"/>
                  </a:lnTo>
                  <a:lnTo>
                    <a:pt x="327" y="635"/>
                  </a:lnTo>
                  <a:lnTo>
                    <a:pt x="333" y="630"/>
                  </a:lnTo>
                  <a:lnTo>
                    <a:pt x="340" y="624"/>
                  </a:lnTo>
                  <a:lnTo>
                    <a:pt x="345" y="619"/>
                  </a:lnTo>
                  <a:lnTo>
                    <a:pt x="351" y="612"/>
                  </a:lnTo>
                  <a:lnTo>
                    <a:pt x="588" y="270"/>
                  </a:lnTo>
                  <a:lnTo>
                    <a:pt x="588" y="270"/>
                  </a:lnTo>
                  <a:lnTo>
                    <a:pt x="592" y="264"/>
                  </a:lnTo>
                  <a:lnTo>
                    <a:pt x="597" y="256"/>
                  </a:lnTo>
                  <a:lnTo>
                    <a:pt x="599" y="247"/>
                  </a:lnTo>
                  <a:lnTo>
                    <a:pt x="601" y="241"/>
                  </a:lnTo>
                  <a:lnTo>
                    <a:pt x="603" y="223"/>
                  </a:lnTo>
                  <a:lnTo>
                    <a:pt x="602" y="207"/>
                  </a:lnTo>
                  <a:lnTo>
                    <a:pt x="597" y="192"/>
                  </a:lnTo>
                  <a:lnTo>
                    <a:pt x="590" y="177"/>
                  </a:lnTo>
                  <a:lnTo>
                    <a:pt x="584" y="171"/>
                  </a:lnTo>
                  <a:lnTo>
                    <a:pt x="579" y="164"/>
                  </a:lnTo>
                  <a:lnTo>
                    <a:pt x="574" y="158"/>
                  </a:lnTo>
                  <a:lnTo>
                    <a:pt x="567" y="153"/>
                  </a:lnTo>
                  <a:lnTo>
                    <a:pt x="567" y="153"/>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4" name="Freeform 457"/>
            <p:cNvSpPr>
              <a:spLocks/>
            </p:cNvSpPr>
            <p:nvPr/>
          </p:nvSpPr>
          <p:spPr bwMode="auto">
            <a:xfrm>
              <a:off x="5016500" y="1874838"/>
              <a:ext cx="130175" cy="96838"/>
            </a:xfrm>
            <a:custGeom>
              <a:avLst/>
              <a:gdLst>
                <a:gd name="T0" fmla="*/ 81 w 82"/>
                <a:gd name="T1" fmla="*/ 53 h 61"/>
                <a:gd name="T2" fmla="*/ 6 w 82"/>
                <a:gd name="T3" fmla="*/ 2 h 61"/>
                <a:gd name="T4" fmla="*/ 6 w 82"/>
                <a:gd name="T5" fmla="*/ 2 h 61"/>
                <a:gd name="T6" fmla="*/ 4 w 82"/>
                <a:gd name="T7" fmla="*/ 0 h 61"/>
                <a:gd name="T8" fmla="*/ 1 w 82"/>
                <a:gd name="T9" fmla="*/ 3 h 61"/>
                <a:gd name="T10" fmla="*/ 1 w 82"/>
                <a:gd name="T11" fmla="*/ 3 h 61"/>
                <a:gd name="T12" fmla="*/ 0 w 82"/>
                <a:gd name="T13" fmla="*/ 6 h 61"/>
                <a:gd name="T14" fmla="*/ 2 w 82"/>
                <a:gd name="T15" fmla="*/ 8 h 61"/>
                <a:gd name="T16" fmla="*/ 75 w 82"/>
                <a:gd name="T17" fmla="*/ 60 h 61"/>
                <a:gd name="T18" fmla="*/ 75 w 82"/>
                <a:gd name="T19" fmla="*/ 60 h 61"/>
                <a:gd name="T20" fmla="*/ 79 w 82"/>
                <a:gd name="T21" fmla="*/ 61 h 61"/>
                <a:gd name="T22" fmla="*/ 82 w 82"/>
                <a:gd name="T23" fmla="*/ 60 h 61"/>
                <a:gd name="T24" fmla="*/ 82 w 82"/>
                <a:gd name="T25" fmla="*/ 60 h 61"/>
                <a:gd name="T26" fmla="*/ 82 w 82"/>
                <a:gd name="T27" fmla="*/ 56 h 61"/>
                <a:gd name="T28" fmla="*/ 81 w 82"/>
                <a:gd name="T29" fmla="*/ 53 h 61"/>
                <a:gd name="T30" fmla="*/ 81 w 82"/>
                <a:gd name="T31" fmla="*/ 5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61">
                  <a:moveTo>
                    <a:pt x="81" y="53"/>
                  </a:moveTo>
                  <a:lnTo>
                    <a:pt x="6" y="2"/>
                  </a:lnTo>
                  <a:lnTo>
                    <a:pt x="6" y="2"/>
                  </a:lnTo>
                  <a:lnTo>
                    <a:pt x="4" y="0"/>
                  </a:lnTo>
                  <a:lnTo>
                    <a:pt x="1" y="3"/>
                  </a:lnTo>
                  <a:lnTo>
                    <a:pt x="1" y="3"/>
                  </a:lnTo>
                  <a:lnTo>
                    <a:pt x="0" y="6"/>
                  </a:lnTo>
                  <a:lnTo>
                    <a:pt x="2" y="8"/>
                  </a:lnTo>
                  <a:lnTo>
                    <a:pt x="75" y="60"/>
                  </a:lnTo>
                  <a:lnTo>
                    <a:pt x="75" y="60"/>
                  </a:lnTo>
                  <a:lnTo>
                    <a:pt x="79" y="61"/>
                  </a:lnTo>
                  <a:lnTo>
                    <a:pt x="82" y="60"/>
                  </a:lnTo>
                  <a:lnTo>
                    <a:pt x="82" y="60"/>
                  </a:lnTo>
                  <a:lnTo>
                    <a:pt x="82" y="56"/>
                  </a:lnTo>
                  <a:lnTo>
                    <a:pt x="81" y="53"/>
                  </a:lnTo>
                  <a:lnTo>
                    <a:pt x="81" y="53"/>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5" name="Freeform 458"/>
            <p:cNvSpPr>
              <a:spLocks/>
            </p:cNvSpPr>
            <p:nvPr/>
          </p:nvSpPr>
          <p:spPr bwMode="auto">
            <a:xfrm>
              <a:off x="4570413" y="2608263"/>
              <a:ext cx="42863" cy="42863"/>
            </a:xfrm>
            <a:custGeom>
              <a:avLst/>
              <a:gdLst>
                <a:gd name="T0" fmla="*/ 24 w 27"/>
                <a:gd name="T1" fmla="*/ 20 h 27"/>
                <a:gd name="T2" fmla="*/ 24 w 27"/>
                <a:gd name="T3" fmla="*/ 20 h 27"/>
                <a:gd name="T4" fmla="*/ 20 w 27"/>
                <a:gd name="T5" fmla="*/ 24 h 27"/>
                <a:gd name="T6" fmla="*/ 16 w 27"/>
                <a:gd name="T7" fmla="*/ 27 h 27"/>
                <a:gd name="T8" fmla="*/ 11 w 27"/>
                <a:gd name="T9" fmla="*/ 26 h 27"/>
                <a:gd name="T10" fmla="*/ 5 w 27"/>
                <a:gd name="T11" fmla="*/ 24 h 27"/>
                <a:gd name="T12" fmla="*/ 5 w 27"/>
                <a:gd name="T13" fmla="*/ 24 h 27"/>
                <a:gd name="T14" fmla="*/ 1 w 27"/>
                <a:gd name="T15" fmla="*/ 20 h 27"/>
                <a:gd name="T16" fmla="*/ 0 w 27"/>
                <a:gd name="T17" fmla="*/ 15 h 27"/>
                <a:gd name="T18" fmla="*/ 0 w 27"/>
                <a:gd name="T19" fmla="*/ 11 h 27"/>
                <a:gd name="T20" fmla="*/ 3 w 27"/>
                <a:gd name="T21" fmla="*/ 5 h 27"/>
                <a:gd name="T22" fmla="*/ 3 w 27"/>
                <a:gd name="T23" fmla="*/ 5 h 27"/>
                <a:gd name="T24" fmla="*/ 5 w 27"/>
                <a:gd name="T25" fmla="*/ 1 h 27"/>
                <a:gd name="T26" fmla="*/ 11 w 27"/>
                <a:gd name="T27" fmla="*/ 0 h 27"/>
                <a:gd name="T28" fmla="*/ 16 w 27"/>
                <a:gd name="T29" fmla="*/ 0 h 27"/>
                <a:gd name="T30" fmla="*/ 20 w 27"/>
                <a:gd name="T31" fmla="*/ 1 h 27"/>
                <a:gd name="T32" fmla="*/ 20 w 27"/>
                <a:gd name="T33" fmla="*/ 1 h 27"/>
                <a:gd name="T34" fmla="*/ 24 w 27"/>
                <a:gd name="T35" fmla="*/ 5 h 27"/>
                <a:gd name="T36" fmla="*/ 27 w 27"/>
                <a:gd name="T37" fmla="*/ 11 h 27"/>
                <a:gd name="T38" fmla="*/ 27 w 27"/>
                <a:gd name="T39" fmla="*/ 16 h 27"/>
                <a:gd name="T40" fmla="*/ 24 w 27"/>
                <a:gd name="T41" fmla="*/ 20 h 27"/>
                <a:gd name="T42" fmla="*/ 24 w 27"/>
                <a:gd name="T43"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27">
                  <a:moveTo>
                    <a:pt x="24" y="20"/>
                  </a:moveTo>
                  <a:lnTo>
                    <a:pt x="24" y="20"/>
                  </a:lnTo>
                  <a:lnTo>
                    <a:pt x="20" y="24"/>
                  </a:lnTo>
                  <a:lnTo>
                    <a:pt x="16" y="27"/>
                  </a:lnTo>
                  <a:lnTo>
                    <a:pt x="11" y="26"/>
                  </a:lnTo>
                  <a:lnTo>
                    <a:pt x="5" y="24"/>
                  </a:lnTo>
                  <a:lnTo>
                    <a:pt x="5" y="24"/>
                  </a:lnTo>
                  <a:lnTo>
                    <a:pt x="1" y="20"/>
                  </a:lnTo>
                  <a:lnTo>
                    <a:pt x="0" y="15"/>
                  </a:lnTo>
                  <a:lnTo>
                    <a:pt x="0" y="11"/>
                  </a:lnTo>
                  <a:lnTo>
                    <a:pt x="3" y="5"/>
                  </a:lnTo>
                  <a:lnTo>
                    <a:pt x="3" y="5"/>
                  </a:lnTo>
                  <a:lnTo>
                    <a:pt x="5" y="1"/>
                  </a:lnTo>
                  <a:lnTo>
                    <a:pt x="11" y="0"/>
                  </a:lnTo>
                  <a:lnTo>
                    <a:pt x="16" y="0"/>
                  </a:lnTo>
                  <a:lnTo>
                    <a:pt x="20" y="1"/>
                  </a:lnTo>
                  <a:lnTo>
                    <a:pt x="20" y="1"/>
                  </a:lnTo>
                  <a:lnTo>
                    <a:pt x="24" y="5"/>
                  </a:lnTo>
                  <a:lnTo>
                    <a:pt x="27" y="11"/>
                  </a:lnTo>
                  <a:lnTo>
                    <a:pt x="27" y="16"/>
                  </a:lnTo>
                  <a:lnTo>
                    <a:pt x="24" y="20"/>
                  </a:lnTo>
                  <a:lnTo>
                    <a:pt x="24" y="20"/>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6" name="Freeform 459"/>
            <p:cNvSpPr>
              <a:spLocks/>
            </p:cNvSpPr>
            <p:nvPr/>
          </p:nvSpPr>
          <p:spPr bwMode="auto">
            <a:xfrm>
              <a:off x="4821238" y="1804988"/>
              <a:ext cx="460375" cy="944563"/>
            </a:xfrm>
            <a:custGeom>
              <a:avLst/>
              <a:gdLst>
                <a:gd name="T0" fmla="*/ 17 w 290"/>
                <a:gd name="T1" fmla="*/ 594 h 595"/>
                <a:gd name="T2" fmla="*/ 290 w 290"/>
                <a:gd name="T3" fmla="*/ 201 h 595"/>
                <a:gd name="T4" fmla="*/ 290 w 290"/>
                <a:gd name="T5" fmla="*/ 201 h 595"/>
                <a:gd name="T6" fmla="*/ 290 w 290"/>
                <a:gd name="T7" fmla="*/ 200 h 595"/>
                <a:gd name="T8" fmla="*/ 4 w 290"/>
                <a:gd name="T9" fmla="*/ 0 h 595"/>
                <a:gd name="T10" fmla="*/ 4 w 290"/>
                <a:gd name="T11" fmla="*/ 0 h 595"/>
                <a:gd name="T12" fmla="*/ 2 w 290"/>
                <a:gd name="T13" fmla="*/ 0 h 595"/>
                <a:gd name="T14" fmla="*/ 0 w 290"/>
                <a:gd name="T15" fmla="*/ 4 h 595"/>
                <a:gd name="T16" fmla="*/ 16 w 290"/>
                <a:gd name="T17" fmla="*/ 595 h 595"/>
                <a:gd name="T18" fmla="*/ 17 w 290"/>
                <a:gd name="T19" fmla="*/ 594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0" h="595">
                  <a:moveTo>
                    <a:pt x="17" y="594"/>
                  </a:moveTo>
                  <a:lnTo>
                    <a:pt x="290" y="201"/>
                  </a:lnTo>
                  <a:lnTo>
                    <a:pt x="290" y="201"/>
                  </a:lnTo>
                  <a:lnTo>
                    <a:pt x="290" y="200"/>
                  </a:lnTo>
                  <a:lnTo>
                    <a:pt x="4" y="0"/>
                  </a:lnTo>
                  <a:lnTo>
                    <a:pt x="4" y="0"/>
                  </a:lnTo>
                  <a:lnTo>
                    <a:pt x="2" y="0"/>
                  </a:lnTo>
                  <a:lnTo>
                    <a:pt x="0" y="4"/>
                  </a:lnTo>
                  <a:lnTo>
                    <a:pt x="16" y="595"/>
                  </a:lnTo>
                  <a:lnTo>
                    <a:pt x="17" y="59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7" name="Freeform 460"/>
            <p:cNvSpPr>
              <a:spLocks/>
            </p:cNvSpPr>
            <p:nvPr/>
          </p:nvSpPr>
          <p:spPr bwMode="auto">
            <a:xfrm>
              <a:off x="4389438" y="1811338"/>
              <a:ext cx="457200" cy="938213"/>
            </a:xfrm>
            <a:custGeom>
              <a:avLst/>
              <a:gdLst>
                <a:gd name="T0" fmla="*/ 0 w 288"/>
                <a:gd name="T1" fmla="*/ 391 h 591"/>
                <a:gd name="T2" fmla="*/ 287 w 288"/>
                <a:gd name="T3" fmla="*/ 591 h 591"/>
                <a:gd name="T4" fmla="*/ 288 w 288"/>
                <a:gd name="T5" fmla="*/ 591 h 591"/>
                <a:gd name="T6" fmla="*/ 272 w 288"/>
                <a:gd name="T7" fmla="*/ 0 h 591"/>
                <a:gd name="T8" fmla="*/ 0 w 288"/>
                <a:gd name="T9" fmla="*/ 390 h 591"/>
                <a:gd name="T10" fmla="*/ 0 w 288"/>
                <a:gd name="T11" fmla="*/ 390 h 591"/>
                <a:gd name="T12" fmla="*/ 0 w 288"/>
                <a:gd name="T13" fmla="*/ 391 h 591"/>
                <a:gd name="T14" fmla="*/ 0 w 288"/>
                <a:gd name="T15" fmla="*/ 391 h 5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591">
                  <a:moveTo>
                    <a:pt x="0" y="391"/>
                  </a:moveTo>
                  <a:lnTo>
                    <a:pt x="287" y="591"/>
                  </a:lnTo>
                  <a:lnTo>
                    <a:pt x="288" y="591"/>
                  </a:lnTo>
                  <a:lnTo>
                    <a:pt x="272" y="0"/>
                  </a:lnTo>
                  <a:lnTo>
                    <a:pt x="0" y="390"/>
                  </a:lnTo>
                  <a:lnTo>
                    <a:pt x="0" y="390"/>
                  </a:lnTo>
                  <a:lnTo>
                    <a:pt x="0" y="391"/>
                  </a:lnTo>
                  <a:lnTo>
                    <a:pt x="0" y="391"/>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8" name="Freeform 461"/>
            <p:cNvSpPr>
              <a:spLocks noEditPoints="1"/>
            </p:cNvSpPr>
            <p:nvPr/>
          </p:nvSpPr>
          <p:spPr bwMode="auto">
            <a:xfrm>
              <a:off x="7215188" y="1485900"/>
              <a:ext cx="1068388" cy="725488"/>
            </a:xfrm>
            <a:custGeom>
              <a:avLst/>
              <a:gdLst>
                <a:gd name="T0" fmla="*/ 40 w 673"/>
                <a:gd name="T1" fmla="*/ 120 h 457"/>
                <a:gd name="T2" fmla="*/ 0 w 673"/>
                <a:gd name="T3" fmla="*/ 453 h 457"/>
                <a:gd name="T4" fmla="*/ 36 w 673"/>
                <a:gd name="T5" fmla="*/ 457 h 457"/>
                <a:gd name="T6" fmla="*/ 75 w 673"/>
                <a:gd name="T7" fmla="*/ 131 h 457"/>
                <a:gd name="T8" fmla="*/ 40 w 673"/>
                <a:gd name="T9" fmla="*/ 120 h 457"/>
                <a:gd name="T10" fmla="*/ 55 w 673"/>
                <a:gd name="T11" fmla="*/ 0 h 457"/>
                <a:gd name="T12" fmla="*/ 50 w 673"/>
                <a:gd name="T13" fmla="*/ 44 h 457"/>
                <a:gd name="T14" fmla="*/ 50 w 673"/>
                <a:gd name="T15" fmla="*/ 44 h 457"/>
                <a:gd name="T16" fmla="*/ 59 w 673"/>
                <a:gd name="T17" fmla="*/ 64 h 457"/>
                <a:gd name="T18" fmla="*/ 63 w 673"/>
                <a:gd name="T19" fmla="*/ 71 h 457"/>
                <a:gd name="T20" fmla="*/ 46 w 673"/>
                <a:gd name="T21" fmla="*/ 72 h 457"/>
                <a:gd name="T22" fmla="*/ 44 w 673"/>
                <a:gd name="T23" fmla="*/ 86 h 457"/>
                <a:gd name="T24" fmla="*/ 79 w 673"/>
                <a:gd name="T25" fmla="*/ 97 h 457"/>
                <a:gd name="T26" fmla="*/ 86 w 673"/>
                <a:gd name="T27" fmla="*/ 43 h 457"/>
                <a:gd name="T28" fmla="*/ 663 w 673"/>
                <a:gd name="T29" fmla="*/ 105 h 457"/>
                <a:gd name="T30" fmla="*/ 663 w 673"/>
                <a:gd name="T31" fmla="*/ 105 h 457"/>
                <a:gd name="T32" fmla="*/ 673 w 673"/>
                <a:gd name="T33" fmla="*/ 67 h 457"/>
                <a:gd name="T34" fmla="*/ 55 w 673"/>
                <a:gd name="T35" fmla="*/ 0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3" h="457">
                  <a:moveTo>
                    <a:pt x="40" y="120"/>
                  </a:moveTo>
                  <a:lnTo>
                    <a:pt x="0" y="453"/>
                  </a:lnTo>
                  <a:lnTo>
                    <a:pt x="36" y="457"/>
                  </a:lnTo>
                  <a:lnTo>
                    <a:pt x="75" y="131"/>
                  </a:lnTo>
                  <a:lnTo>
                    <a:pt x="40" y="120"/>
                  </a:lnTo>
                  <a:close/>
                  <a:moveTo>
                    <a:pt x="55" y="0"/>
                  </a:moveTo>
                  <a:lnTo>
                    <a:pt x="50" y="44"/>
                  </a:lnTo>
                  <a:lnTo>
                    <a:pt x="50" y="44"/>
                  </a:lnTo>
                  <a:lnTo>
                    <a:pt x="59" y="64"/>
                  </a:lnTo>
                  <a:lnTo>
                    <a:pt x="63" y="71"/>
                  </a:lnTo>
                  <a:lnTo>
                    <a:pt x="46" y="72"/>
                  </a:lnTo>
                  <a:lnTo>
                    <a:pt x="44" y="86"/>
                  </a:lnTo>
                  <a:lnTo>
                    <a:pt x="79" y="97"/>
                  </a:lnTo>
                  <a:lnTo>
                    <a:pt x="86" y="43"/>
                  </a:lnTo>
                  <a:lnTo>
                    <a:pt x="663" y="105"/>
                  </a:lnTo>
                  <a:lnTo>
                    <a:pt x="663" y="105"/>
                  </a:lnTo>
                  <a:lnTo>
                    <a:pt x="673" y="67"/>
                  </a:lnTo>
                  <a:lnTo>
                    <a:pt x="55"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09" name="Freeform 462"/>
            <p:cNvSpPr>
              <a:spLocks/>
            </p:cNvSpPr>
            <p:nvPr/>
          </p:nvSpPr>
          <p:spPr bwMode="auto">
            <a:xfrm>
              <a:off x="7215188" y="1676400"/>
              <a:ext cx="119063" cy="534988"/>
            </a:xfrm>
            <a:custGeom>
              <a:avLst/>
              <a:gdLst>
                <a:gd name="T0" fmla="*/ 40 w 75"/>
                <a:gd name="T1" fmla="*/ 0 h 337"/>
                <a:gd name="T2" fmla="*/ 0 w 75"/>
                <a:gd name="T3" fmla="*/ 333 h 337"/>
                <a:gd name="T4" fmla="*/ 36 w 75"/>
                <a:gd name="T5" fmla="*/ 337 h 337"/>
                <a:gd name="T6" fmla="*/ 75 w 75"/>
                <a:gd name="T7" fmla="*/ 11 h 337"/>
                <a:gd name="T8" fmla="*/ 40 w 75"/>
                <a:gd name="T9" fmla="*/ 0 h 337"/>
              </a:gdLst>
              <a:ahLst/>
              <a:cxnLst>
                <a:cxn ang="0">
                  <a:pos x="T0" y="T1"/>
                </a:cxn>
                <a:cxn ang="0">
                  <a:pos x="T2" y="T3"/>
                </a:cxn>
                <a:cxn ang="0">
                  <a:pos x="T4" y="T5"/>
                </a:cxn>
                <a:cxn ang="0">
                  <a:pos x="T6" y="T7"/>
                </a:cxn>
                <a:cxn ang="0">
                  <a:pos x="T8" y="T9"/>
                </a:cxn>
              </a:cxnLst>
              <a:rect l="0" t="0" r="r" b="b"/>
              <a:pathLst>
                <a:path w="75" h="337">
                  <a:moveTo>
                    <a:pt x="40" y="0"/>
                  </a:moveTo>
                  <a:lnTo>
                    <a:pt x="0" y="333"/>
                  </a:lnTo>
                  <a:lnTo>
                    <a:pt x="36" y="337"/>
                  </a:lnTo>
                  <a:lnTo>
                    <a:pt x="75" y="11"/>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0" name="Freeform 463"/>
            <p:cNvSpPr>
              <a:spLocks/>
            </p:cNvSpPr>
            <p:nvPr/>
          </p:nvSpPr>
          <p:spPr bwMode="auto">
            <a:xfrm>
              <a:off x="7285038" y="1485900"/>
              <a:ext cx="998538" cy="166688"/>
            </a:xfrm>
            <a:custGeom>
              <a:avLst/>
              <a:gdLst>
                <a:gd name="T0" fmla="*/ 11 w 629"/>
                <a:gd name="T1" fmla="*/ 0 h 105"/>
                <a:gd name="T2" fmla="*/ 6 w 629"/>
                <a:gd name="T3" fmla="*/ 44 h 105"/>
                <a:gd name="T4" fmla="*/ 6 w 629"/>
                <a:gd name="T5" fmla="*/ 44 h 105"/>
                <a:gd name="T6" fmla="*/ 15 w 629"/>
                <a:gd name="T7" fmla="*/ 64 h 105"/>
                <a:gd name="T8" fmla="*/ 19 w 629"/>
                <a:gd name="T9" fmla="*/ 71 h 105"/>
                <a:gd name="T10" fmla="*/ 2 w 629"/>
                <a:gd name="T11" fmla="*/ 72 h 105"/>
                <a:gd name="T12" fmla="*/ 0 w 629"/>
                <a:gd name="T13" fmla="*/ 86 h 105"/>
                <a:gd name="T14" fmla="*/ 35 w 629"/>
                <a:gd name="T15" fmla="*/ 97 h 105"/>
                <a:gd name="T16" fmla="*/ 42 w 629"/>
                <a:gd name="T17" fmla="*/ 43 h 105"/>
                <a:gd name="T18" fmla="*/ 619 w 629"/>
                <a:gd name="T19" fmla="*/ 105 h 105"/>
                <a:gd name="T20" fmla="*/ 619 w 629"/>
                <a:gd name="T21" fmla="*/ 105 h 105"/>
                <a:gd name="T22" fmla="*/ 629 w 629"/>
                <a:gd name="T23" fmla="*/ 67 h 105"/>
                <a:gd name="T24" fmla="*/ 11 w 629"/>
                <a:gd name="T25"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9" h="105">
                  <a:moveTo>
                    <a:pt x="11" y="0"/>
                  </a:moveTo>
                  <a:lnTo>
                    <a:pt x="6" y="44"/>
                  </a:lnTo>
                  <a:lnTo>
                    <a:pt x="6" y="44"/>
                  </a:lnTo>
                  <a:lnTo>
                    <a:pt x="15" y="64"/>
                  </a:lnTo>
                  <a:lnTo>
                    <a:pt x="19" y="71"/>
                  </a:lnTo>
                  <a:lnTo>
                    <a:pt x="2" y="72"/>
                  </a:lnTo>
                  <a:lnTo>
                    <a:pt x="0" y="86"/>
                  </a:lnTo>
                  <a:lnTo>
                    <a:pt x="35" y="97"/>
                  </a:lnTo>
                  <a:lnTo>
                    <a:pt x="42" y="43"/>
                  </a:lnTo>
                  <a:lnTo>
                    <a:pt x="619" y="105"/>
                  </a:lnTo>
                  <a:lnTo>
                    <a:pt x="619" y="105"/>
                  </a:lnTo>
                  <a:lnTo>
                    <a:pt x="629" y="67"/>
                  </a:lnTo>
                  <a:lnTo>
                    <a:pt x="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1" name="Freeform 464"/>
            <p:cNvSpPr>
              <a:spLocks/>
            </p:cNvSpPr>
            <p:nvPr/>
          </p:nvSpPr>
          <p:spPr bwMode="auto">
            <a:xfrm>
              <a:off x="7265988" y="1554163"/>
              <a:ext cx="1192213" cy="839788"/>
            </a:xfrm>
            <a:custGeom>
              <a:avLst/>
              <a:gdLst>
                <a:gd name="T0" fmla="*/ 695 w 751"/>
                <a:gd name="T1" fmla="*/ 529 h 529"/>
                <a:gd name="T2" fmla="*/ 751 w 751"/>
                <a:gd name="T3" fmla="*/ 75 h 529"/>
                <a:gd name="T4" fmla="*/ 54 w 751"/>
                <a:gd name="T5" fmla="*/ 0 h 529"/>
                <a:gd name="T6" fmla="*/ 0 w 751"/>
                <a:gd name="T7" fmla="*/ 452 h 529"/>
                <a:gd name="T8" fmla="*/ 695 w 751"/>
                <a:gd name="T9" fmla="*/ 529 h 529"/>
              </a:gdLst>
              <a:ahLst/>
              <a:cxnLst>
                <a:cxn ang="0">
                  <a:pos x="T0" y="T1"/>
                </a:cxn>
                <a:cxn ang="0">
                  <a:pos x="T2" y="T3"/>
                </a:cxn>
                <a:cxn ang="0">
                  <a:pos x="T4" y="T5"/>
                </a:cxn>
                <a:cxn ang="0">
                  <a:pos x="T6" y="T7"/>
                </a:cxn>
                <a:cxn ang="0">
                  <a:pos x="T8" y="T9"/>
                </a:cxn>
              </a:cxnLst>
              <a:rect l="0" t="0" r="r" b="b"/>
              <a:pathLst>
                <a:path w="751" h="529">
                  <a:moveTo>
                    <a:pt x="695" y="529"/>
                  </a:moveTo>
                  <a:lnTo>
                    <a:pt x="751" y="75"/>
                  </a:lnTo>
                  <a:lnTo>
                    <a:pt x="54" y="0"/>
                  </a:lnTo>
                  <a:lnTo>
                    <a:pt x="0" y="452"/>
                  </a:lnTo>
                  <a:lnTo>
                    <a:pt x="695" y="529"/>
                  </a:lnTo>
                  <a:close/>
                </a:path>
              </a:pathLst>
            </a:custGeom>
            <a:solidFill>
              <a:srgbClr val="4CB9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2" name="Freeform 465"/>
            <p:cNvSpPr>
              <a:spLocks/>
            </p:cNvSpPr>
            <p:nvPr/>
          </p:nvSpPr>
          <p:spPr bwMode="auto">
            <a:xfrm>
              <a:off x="7265988" y="1554163"/>
              <a:ext cx="1192213" cy="839788"/>
            </a:xfrm>
            <a:custGeom>
              <a:avLst/>
              <a:gdLst>
                <a:gd name="T0" fmla="*/ 695 w 751"/>
                <a:gd name="T1" fmla="*/ 529 h 529"/>
                <a:gd name="T2" fmla="*/ 751 w 751"/>
                <a:gd name="T3" fmla="*/ 75 h 529"/>
                <a:gd name="T4" fmla="*/ 54 w 751"/>
                <a:gd name="T5" fmla="*/ 0 h 529"/>
                <a:gd name="T6" fmla="*/ 0 w 751"/>
                <a:gd name="T7" fmla="*/ 452 h 529"/>
                <a:gd name="T8" fmla="*/ 695 w 751"/>
                <a:gd name="T9" fmla="*/ 529 h 529"/>
              </a:gdLst>
              <a:ahLst/>
              <a:cxnLst>
                <a:cxn ang="0">
                  <a:pos x="T0" y="T1"/>
                </a:cxn>
                <a:cxn ang="0">
                  <a:pos x="T2" y="T3"/>
                </a:cxn>
                <a:cxn ang="0">
                  <a:pos x="T4" y="T5"/>
                </a:cxn>
                <a:cxn ang="0">
                  <a:pos x="T6" y="T7"/>
                </a:cxn>
                <a:cxn ang="0">
                  <a:pos x="T8" y="T9"/>
                </a:cxn>
              </a:cxnLst>
              <a:rect l="0" t="0" r="r" b="b"/>
              <a:pathLst>
                <a:path w="751" h="529">
                  <a:moveTo>
                    <a:pt x="695" y="529"/>
                  </a:moveTo>
                  <a:lnTo>
                    <a:pt x="751" y="75"/>
                  </a:lnTo>
                  <a:lnTo>
                    <a:pt x="54" y="0"/>
                  </a:lnTo>
                  <a:lnTo>
                    <a:pt x="0" y="452"/>
                  </a:lnTo>
                  <a:lnTo>
                    <a:pt x="695" y="5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3" name="Freeform 466"/>
            <p:cNvSpPr>
              <a:spLocks/>
            </p:cNvSpPr>
            <p:nvPr/>
          </p:nvSpPr>
          <p:spPr bwMode="auto">
            <a:xfrm>
              <a:off x="7827963" y="1620838"/>
              <a:ext cx="581025" cy="762000"/>
            </a:xfrm>
            <a:custGeom>
              <a:avLst/>
              <a:gdLst>
                <a:gd name="T0" fmla="*/ 312 w 366"/>
                <a:gd name="T1" fmla="*/ 480 h 480"/>
                <a:gd name="T2" fmla="*/ 366 w 366"/>
                <a:gd name="T3" fmla="*/ 35 h 480"/>
                <a:gd name="T4" fmla="*/ 54 w 366"/>
                <a:gd name="T5" fmla="*/ 0 h 480"/>
                <a:gd name="T6" fmla="*/ 0 w 366"/>
                <a:gd name="T7" fmla="*/ 445 h 480"/>
                <a:gd name="T8" fmla="*/ 312 w 366"/>
                <a:gd name="T9" fmla="*/ 480 h 480"/>
              </a:gdLst>
              <a:ahLst/>
              <a:cxnLst>
                <a:cxn ang="0">
                  <a:pos x="T0" y="T1"/>
                </a:cxn>
                <a:cxn ang="0">
                  <a:pos x="T2" y="T3"/>
                </a:cxn>
                <a:cxn ang="0">
                  <a:pos x="T4" y="T5"/>
                </a:cxn>
                <a:cxn ang="0">
                  <a:pos x="T6" y="T7"/>
                </a:cxn>
                <a:cxn ang="0">
                  <a:pos x="T8" y="T9"/>
                </a:cxn>
              </a:cxnLst>
              <a:rect l="0" t="0" r="r" b="b"/>
              <a:pathLst>
                <a:path w="366" h="480">
                  <a:moveTo>
                    <a:pt x="312" y="480"/>
                  </a:moveTo>
                  <a:lnTo>
                    <a:pt x="366" y="35"/>
                  </a:lnTo>
                  <a:lnTo>
                    <a:pt x="54" y="0"/>
                  </a:lnTo>
                  <a:lnTo>
                    <a:pt x="0" y="445"/>
                  </a:lnTo>
                  <a:lnTo>
                    <a:pt x="312" y="4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4" name="Freeform 467"/>
            <p:cNvSpPr>
              <a:spLocks/>
            </p:cNvSpPr>
            <p:nvPr/>
          </p:nvSpPr>
          <p:spPr bwMode="auto">
            <a:xfrm>
              <a:off x="7908925" y="1712913"/>
              <a:ext cx="25400" cy="26988"/>
            </a:xfrm>
            <a:custGeom>
              <a:avLst/>
              <a:gdLst>
                <a:gd name="T0" fmla="*/ 7 w 16"/>
                <a:gd name="T1" fmla="*/ 17 h 17"/>
                <a:gd name="T2" fmla="*/ 7 w 16"/>
                <a:gd name="T3" fmla="*/ 17 h 17"/>
                <a:gd name="T4" fmla="*/ 10 w 16"/>
                <a:gd name="T5" fmla="*/ 16 h 17"/>
                <a:gd name="T6" fmla="*/ 12 w 16"/>
                <a:gd name="T7" fmla="*/ 15 h 17"/>
                <a:gd name="T8" fmla="*/ 15 w 16"/>
                <a:gd name="T9" fmla="*/ 13 h 17"/>
                <a:gd name="T10" fmla="*/ 16 w 16"/>
                <a:gd name="T11" fmla="*/ 9 h 17"/>
                <a:gd name="T12" fmla="*/ 16 w 16"/>
                <a:gd name="T13" fmla="*/ 9 h 17"/>
                <a:gd name="T14" fmla="*/ 15 w 16"/>
                <a:gd name="T15" fmla="*/ 6 h 17"/>
                <a:gd name="T16" fmla="*/ 14 w 16"/>
                <a:gd name="T17" fmla="*/ 4 h 17"/>
                <a:gd name="T18" fmla="*/ 12 w 16"/>
                <a:gd name="T19" fmla="*/ 1 h 17"/>
                <a:gd name="T20" fmla="*/ 8 w 16"/>
                <a:gd name="T21" fmla="*/ 0 h 17"/>
                <a:gd name="T22" fmla="*/ 8 w 16"/>
                <a:gd name="T23" fmla="*/ 0 h 17"/>
                <a:gd name="T24" fmla="*/ 6 w 16"/>
                <a:gd name="T25" fmla="*/ 1 h 17"/>
                <a:gd name="T26" fmla="*/ 3 w 16"/>
                <a:gd name="T27" fmla="*/ 2 h 17"/>
                <a:gd name="T28" fmla="*/ 0 w 16"/>
                <a:gd name="T29" fmla="*/ 5 h 17"/>
                <a:gd name="T30" fmla="*/ 0 w 16"/>
                <a:gd name="T31" fmla="*/ 8 h 17"/>
                <a:gd name="T32" fmla="*/ 0 w 16"/>
                <a:gd name="T33" fmla="*/ 8 h 17"/>
                <a:gd name="T34" fmla="*/ 0 w 16"/>
                <a:gd name="T35" fmla="*/ 10 h 17"/>
                <a:gd name="T36" fmla="*/ 1 w 16"/>
                <a:gd name="T37" fmla="*/ 13 h 17"/>
                <a:gd name="T38" fmla="*/ 4 w 16"/>
                <a:gd name="T39" fmla="*/ 16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0" y="16"/>
                  </a:lnTo>
                  <a:lnTo>
                    <a:pt x="12" y="15"/>
                  </a:lnTo>
                  <a:lnTo>
                    <a:pt x="15" y="13"/>
                  </a:lnTo>
                  <a:lnTo>
                    <a:pt x="16" y="9"/>
                  </a:lnTo>
                  <a:lnTo>
                    <a:pt x="16" y="9"/>
                  </a:lnTo>
                  <a:lnTo>
                    <a:pt x="15" y="6"/>
                  </a:lnTo>
                  <a:lnTo>
                    <a:pt x="14" y="4"/>
                  </a:lnTo>
                  <a:lnTo>
                    <a:pt x="12" y="1"/>
                  </a:lnTo>
                  <a:lnTo>
                    <a:pt x="8" y="0"/>
                  </a:lnTo>
                  <a:lnTo>
                    <a:pt x="8" y="0"/>
                  </a:lnTo>
                  <a:lnTo>
                    <a:pt x="6" y="1"/>
                  </a:lnTo>
                  <a:lnTo>
                    <a:pt x="3" y="2"/>
                  </a:lnTo>
                  <a:lnTo>
                    <a:pt x="0" y="5"/>
                  </a:lnTo>
                  <a:lnTo>
                    <a:pt x="0" y="8"/>
                  </a:lnTo>
                  <a:lnTo>
                    <a:pt x="0" y="8"/>
                  </a:lnTo>
                  <a:lnTo>
                    <a:pt x="0" y="10"/>
                  </a:lnTo>
                  <a:lnTo>
                    <a:pt x="1" y="13"/>
                  </a:lnTo>
                  <a:lnTo>
                    <a:pt x="4" y="16"/>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5" name="Freeform 468"/>
            <p:cNvSpPr>
              <a:spLocks/>
            </p:cNvSpPr>
            <p:nvPr/>
          </p:nvSpPr>
          <p:spPr bwMode="auto">
            <a:xfrm>
              <a:off x="7908925" y="1712913"/>
              <a:ext cx="23813" cy="20638"/>
            </a:xfrm>
            <a:custGeom>
              <a:avLst/>
              <a:gdLst>
                <a:gd name="T0" fmla="*/ 1 w 15"/>
                <a:gd name="T1" fmla="*/ 13 h 13"/>
                <a:gd name="T2" fmla="*/ 1 w 15"/>
                <a:gd name="T3" fmla="*/ 13 h 13"/>
                <a:gd name="T4" fmla="*/ 1 w 15"/>
                <a:gd name="T5" fmla="*/ 10 h 13"/>
                <a:gd name="T6" fmla="*/ 1 w 15"/>
                <a:gd name="T7" fmla="*/ 10 h 13"/>
                <a:gd name="T8" fmla="*/ 1 w 15"/>
                <a:gd name="T9" fmla="*/ 6 h 13"/>
                <a:gd name="T10" fmla="*/ 4 w 15"/>
                <a:gd name="T11" fmla="*/ 4 h 13"/>
                <a:gd name="T12" fmla="*/ 7 w 15"/>
                <a:gd name="T13" fmla="*/ 2 h 13"/>
                <a:gd name="T14" fmla="*/ 10 w 15"/>
                <a:gd name="T15" fmla="*/ 2 h 13"/>
                <a:gd name="T16" fmla="*/ 10 w 15"/>
                <a:gd name="T17" fmla="*/ 2 h 13"/>
                <a:gd name="T18" fmla="*/ 14 w 15"/>
                <a:gd name="T19" fmla="*/ 4 h 13"/>
                <a:gd name="T20" fmla="*/ 15 w 15"/>
                <a:gd name="T21" fmla="*/ 5 h 13"/>
                <a:gd name="T22" fmla="*/ 15 w 15"/>
                <a:gd name="T23" fmla="*/ 5 h 13"/>
                <a:gd name="T24" fmla="*/ 12 w 15"/>
                <a:gd name="T25" fmla="*/ 2 h 13"/>
                <a:gd name="T26" fmla="*/ 8 w 15"/>
                <a:gd name="T27" fmla="*/ 0 h 13"/>
                <a:gd name="T28" fmla="*/ 8 w 15"/>
                <a:gd name="T29" fmla="*/ 0 h 13"/>
                <a:gd name="T30" fmla="*/ 6 w 15"/>
                <a:gd name="T31" fmla="*/ 1 h 13"/>
                <a:gd name="T32" fmla="*/ 3 w 15"/>
                <a:gd name="T33" fmla="*/ 2 h 13"/>
                <a:gd name="T34" fmla="*/ 0 w 15"/>
                <a:gd name="T35" fmla="*/ 5 h 13"/>
                <a:gd name="T36" fmla="*/ 0 w 15"/>
                <a:gd name="T37" fmla="*/ 8 h 13"/>
                <a:gd name="T38" fmla="*/ 0 w 15"/>
                <a:gd name="T39" fmla="*/ 8 h 13"/>
                <a:gd name="T40" fmla="*/ 0 w 15"/>
                <a:gd name="T41" fmla="*/ 10 h 13"/>
                <a:gd name="T42" fmla="*/ 1 w 15"/>
                <a:gd name="T43" fmla="*/ 13 h 13"/>
                <a:gd name="T44" fmla="*/ 1 w 15"/>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3">
                  <a:moveTo>
                    <a:pt x="1" y="13"/>
                  </a:moveTo>
                  <a:lnTo>
                    <a:pt x="1" y="13"/>
                  </a:lnTo>
                  <a:lnTo>
                    <a:pt x="1" y="10"/>
                  </a:lnTo>
                  <a:lnTo>
                    <a:pt x="1" y="10"/>
                  </a:lnTo>
                  <a:lnTo>
                    <a:pt x="1" y="6"/>
                  </a:lnTo>
                  <a:lnTo>
                    <a:pt x="4" y="4"/>
                  </a:lnTo>
                  <a:lnTo>
                    <a:pt x="7" y="2"/>
                  </a:lnTo>
                  <a:lnTo>
                    <a:pt x="10" y="2"/>
                  </a:lnTo>
                  <a:lnTo>
                    <a:pt x="10" y="2"/>
                  </a:lnTo>
                  <a:lnTo>
                    <a:pt x="14" y="4"/>
                  </a:lnTo>
                  <a:lnTo>
                    <a:pt x="15" y="5"/>
                  </a:lnTo>
                  <a:lnTo>
                    <a:pt x="15" y="5"/>
                  </a:lnTo>
                  <a:lnTo>
                    <a:pt x="12" y="2"/>
                  </a:lnTo>
                  <a:lnTo>
                    <a:pt x="8" y="0"/>
                  </a:lnTo>
                  <a:lnTo>
                    <a:pt x="8" y="0"/>
                  </a:lnTo>
                  <a:lnTo>
                    <a:pt x="6" y="1"/>
                  </a:lnTo>
                  <a:lnTo>
                    <a:pt x="3" y="2"/>
                  </a:lnTo>
                  <a:lnTo>
                    <a:pt x="0" y="5"/>
                  </a:lnTo>
                  <a:lnTo>
                    <a:pt x="0" y="8"/>
                  </a:lnTo>
                  <a:lnTo>
                    <a:pt x="0" y="8"/>
                  </a:lnTo>
                  <a:lnTo>
                    <a:pt x="0" y="10"/>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6" name="Freeform 469"/>
            <p:cNvSpPr>
              <a:spLocks/>
            </p:cNvSpPr>
            <p:nvPr/>
          </p:nvSpPr>
          <p:spPr bwMode="auto">
            <a:xfrm>
              <a:off x="7902575" y="1765300"/>
              <a:ext cx="25400" cy="26988"/>
            </a:xfrm>
            <a:custGeom>
              <a:avLst/>
              <a:gdLst>
                <a:gd name="T0" fmla="*/ 7 w 16"/>
                <a:gd name="T1" fmla="*/ 17 h 17"/>
                <a:gd name="T2" fmla="*/ 7 w 16"/>
                <a:gd name="T3" fmla="*/ 17 h 17"/>
                <a:gd name="T4" fmla="*/ 10 w 16"/>
                <a:gd name="T5" fmla="*/ 17 h 17"/>
                <a:gd name="T6" fmla="*/ 12 w 16"/>
                <a:gd name="T7" fmla="*/ 15 h 17"/>
                <a:gd name="T8" fmla="*/ 15 w 16"/>
                <a:gd name="T9" fmla="*/ 13 h 17"/>
                <a:gd name="T10" fmla="*/ 16 w 16"/>
                <a:gd name="T11" fmla="*/ 10 h 17"/>
                <a:gd name="T12" fmla="*/ 16 w 16"/>
                <a:gd name="T13" fmla="*/ 10 h 17"/>
                <a:gd name="T14" fmla="*/ 16 w 16"/>
                <a:gd name="T15" fmla="*/ 6 h 17"/>
                <a:gd name="T16" fmla="*/ 14 w 16"/>
                <a:gd name="T17" fmla="*/ 3 h 17"/>
                <a:gd name="T18" fmla="*/ 12 w 16"/>
                <a:gd name="T19" fmla="*/ 2 h 17"/>
                <a:gd name="T20" fmla="*/ 8 w 16"/>
                <a:gd name="T21" fmla="*/ 0 h 17"/>
                <a:gd name="T22" fmla="*/ 8 w 16"/>
                <a:gd name="T23" fmla="*/ 0 h 17"/>
                <a:gd name="T24" fmla="*/ 5 w 16"/>
                <a:gd name="T25" fmla="*/ 0 h 17"/>
                <a:gd name="T26" fmla="*/ 3 w 16"/>
                <a:gd name="T27" fmla="*/ 2 h 17"/>
                <a:gd name="T28" fmla="*/ 0 w 16"/>
                <a:gd name="T29" fmla="*/ 4 h 17"/>
                <a:gd name="T30" fmla="*/ 0 w 16"/>
                <a:gd name="T31" fmla="*/ 9 h 17"/>
                <a:gd name="T32" fmla="*/ 0 w 16"/>
                <a:gd name="T33" fmla="*/ 9 h 17"/>
                <a:gd name="T34" fmla="*/ 0 w 16"/>
                <a:gd name="T35" fmla="*/ 11 h 17"/>
                <a:gd name="T36" fmla="*/ 1 w 16"/>
                <a:gd name="T37" fmla="*/ 14 h 17"/>
                <a:gd name="T38" fmla="*/ 4 w 16"/>
                <a:gd name="T39" fmla="*/ 17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0" y="17"/>
                  </a:lnTo>
                  <a:lnTo>
                    <a:pt x="12" y="15"/>
                  </a:lnTo>
                  <a:lnTo>
                    <a:pt x="15" y="13"/>
                  </a:lnTo>
                  <a:lnTo>
                    <a:pt x="16" y="10"/>
                  </a:lnTo>
                  <a:lnTo>
                    <a:pt x="16" y="10"/>
                  </a:lnTo>
                  <a:lnTo>
                    <a:pt x="16" y="6"/>
                  </a:lnTo>
                  <a:lnTo>
                    <a:pt x="14" y="3"/>
                  </a:lnTo>
                  <a:lnTo>
                    <a:pt x="12" y="2"/>
                  </a:lnTo>
                  <a:lnTo>
                    <a:pt x="8" y="0"/>
                  </a:lnTo>
                  <a:lnTo>
                    <a:pt x="8" y="0"/>
                  </a:lnTo>
                  <a:lnTo>
                    <a:pt x="5" y="0"/>
                  </a:lnTo>
                  <a:lnTo>
                    <a:pt x="3" y="2"/>
                  </a:lnTo>
                  <a:lnTo>
                    <a:pt x="0" y="4"/>
                  </a:lnTo>
                  <a:lnTo>
                    <a:pt x="0" y="9"/>
                  </a:lnTo>
                  <a:lnTo>
                    <a:pt x="0" y="9"/>
                  </a:lnTo>
                  <a:lnTo>
                    <a:pt x="0" y="11"/>
                  </a:lnTo>
                  <a:lnTo>
                    <a:pt x="1" y="14"/>
                  </a:lnTo>
                  <a:lnTo>
                    <a:pt x="4" y="17"/>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7" name="Freeform 470"/>
            <p:cNvSpPr>
              <a:spLocks/>
            </p:cNvSpPr>
            <p:nvPr/>
          </p:nvSpPr>
          <p:spPr bwMode="auto">
            <a:xfrm>
              <a:off x="7902575" y="1765300"/>
              <a:ext cx="23813" cy="22225"/>
            </a:xfrm>
            <a:custGeom>
              <a:avLst/>
              <a:gdLst>
                <a:gd name="T0" fmla="*/ 1 w 15"/>
                <a:gd name="T1" fmla="*/ 14 h 14"/>
                <a:gd name="T2" fmla="*/ 1 w 15"/>
                <a:gd name="T3" fmla="*/ 14 h 14"/>
                <a:gd name="T4" fmla="*/ 1 w 15"/>
                <a:gd name="T5" fmla="*/ 10 h 14"/>
                <a:gd name="T6" fmla="*/ 1 w 15"/>
                <a:gd name="T7" fmla="*/ 10 h 14"/>
                <a:gd name="T8" fmla="*/ 1 w 15"/>
                <a:gd name="T9" fmla="*/ 7 h 14"/>
                <a:gd name="T10" fmla="*/ 4 w 15"/>
                <a:gd name="T11" fmla="*/ 4 h 14"/>
                <a:gd name="T12" fmla="*/ 7 w 15"/>
                <a:gd name="T13" fmla="*/ 3 h 14"/>
                <a:gd name="T14" fmla="*/ 10 w 15"/>
                <a:gd name="T15" fmla="*/ 3 h 14"/>
                <a:gd name="T16" fmla="*/ 10 w 15"/>
                <a:gd name="T17" fmla="*/ 3 h 14"/>
                <a:gd name="T18" fmla="*/ 14 w 15"/>
                <a:gd name="T19" fmla="*/ 3 h 14"/>
                <a:gd name="T20" fmla="*/ 15 w 15"/>
                <a:gd name="T21" fmla="*/ 6 h 14"/>
                <a:gd name="T22" fmla="*/ 15 w 15"/>
                <a:gd name="T23" fmla="*/ 6 h 14"/>
                <a:gd name="T24" fmla="*/ 12 w 15"/>
                <a:gd name="T25" fmla="*/ 2 h 14"/>
                <a:gd name="T26" fmla="*/ 8 w 15"/>
                <a:gd name="T27" fmla="*/ 0 h 14"/>
                <a:gd name="T28" fmla="*/ 8 w 15"/>
                <a:gd name="T29" fmla="*/ 0 h 14"/>
                <a:gd name="T30" fmla="*/ 5 w 15"/>
                <a:gd name="T31" fmla="*/ 0 h 14"/>
                <a:gd name="T32" fmla="*/ 3 w 15"/>
                <a:gd name="T33" fmla="*/ 2 h 14"/>
                <a:gd name="T34" fmla="*/ 0 w 15"/>
                <a:gd name="T35" fmla="*/ 4 h 14"/>
                <a:gd name="T36" fmla="*/ 0 w 15"/>
                <a:gd name="T37" fmla="*/ 9 h 14"/>
                <a:gd name="T38" fmla="*/ 0 w 15"/>
                <a:gd name="T39" fmla="*/ 9 h 14"/>
                <a:gd name="T40" fmla="*/ 0 w 15"/>
                <a:gd name="T41" fmla="*/ 11 h 14"/>
                <a:gd name="T42" fmla="*/ 1 w 15"/>
                <a:gd name="T43" fmla="*/ 14 h 14"/>
                <a:gd name="T44" fmla="*/ 1 w 15"/>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4">
                  <a:moveTo>
                    <a:pt x="1" y="14"/>
                  </a:moveTo>
                  <a:lnTo>
                    <a:pt x="1" y="14"/>
                  </a:lnTo>
                  <a:lnTo>
                    <a:pt x="1" y="10"/>
                  </a:lnTo>
                  <a:lnTo>
                    <a:pt x="1" y="10"/>
                  </a:lnTo>
                  <a:lnTo>
                    <a:pt x="1" y="7"/>
                  </a:lnTo>
                  <a:lnTo>
                    <a:pt x="4" y="4"/>
                  </a:lnTo>
                  <a:lnTo>
                    <a:pt x="7" y="3"/>
                  </a:lnTo>
                  <a:lnTo>
                    <a:pt x="10" y="3"/>
                  </a:lnTo>
                  <a:lnTo>
                    <a:pt x="10" y="3"/>
                  </a:lnTo>
                  <a:lnTo>
                    <a:pt x="14" y="3"/>
                  </a:lnTo>
                  <a:lnTo>
                    <a:pt x="15" y="6"/>
                  </a:lnTo>
                  <a:lnTo>
                    <a:pt x="15" y="6"/>
                  </a:lnTo>
                  <a:lnTo>
                    <a:pt x="12" y="2"/>
                  </a:lnTo>
                  <a:lnTo>
                    <a:pt x="8" y="0"/>
                  </a:lnTo>
                  <a:lnTo>
                    <a:pt x="8" y="0"/>
                  </a:lnTo>
                  <a:lnTo>
                    <a:pt x="5" y="0"/>
                  </a:lnTo>
                  <a:lnTo>
                    <a:pt x="3" y="2"/>
                  </a:lnTo>
                  <a:lnTo>
                    <a:pt x="0" y="4"/>
                  </a:lnTo>
                  <a:lnTo>
                    <a:pt x="0" y="9"/>
                  </a:lnTo>
                  <a:lnTo>
                    <a:pt x="0" y="9"/>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8" name="Freeform 471"/>
            <p:cNvSpPr>
              <a:spLocks/>
            </p:cNvSpPr>
            <p:nvPr/>
          </p:nvSpPr>
          <p:spPr bwMode="auto">
            <a:xfrm>
              <a:off x="7896225" y="1819275"/>
              <a:ext cx="25400" cy="25400"/>
            </a:xfrm>
            <a:custGeom>
              <a:avLst/>
              <a:gdLst>
                <a:gd name="T0" fmla="*/ 7 w 16"/>
                <a:gd name="T1" fmla="*/ 16 h 16"/>
                <a:gd name="T2" fmla="*/ 7 w 16"/>
                <a:gd name="T3" fmla="*/ 16 h 16"/>
                <a:gd name="T4" fmla="*/ 9 w 16"/>
                <a:gd name="T5" fmla="*/ 16 h 16"/>
                <a:gd name="T6" fmla="*/ 12 w 16"/>
                <a:gd name="T7" fmla="*/ 15 h 16"/>
                <a:gd name="T8" fmla="*/ 15 w 16"/>
                <a:gd name="T9" fmla="*/ 12 h 16"/>
                <a:gd name="T10" fmla="*/ 16 w 16"/>
                <a:gd name="T11" fmla="*/ 8 h 16"/>
                <a:gd name="T12" fmla="*/ 16 w 16"/>
                <a:gd name="T13" fmla="*/ 8 h 16"/>
                <a:gd name="T14" fmla="*/ 16 w 16"/>
                <a:gd name="T15" fmla="*/ 6 h 16"/>
                <a:gd name="T16" fmla="*/ 15 w 16"/>
                <a:gd name="T17" fmla="*/ 3 h 16"/>
                <a:gd name="T18" fmla="*/ 12 w 16"/>
                <a:gd name="T19" fmla="*/ 0 h 16"/>
                <a:gd name="T20" fmla="*/ 8 w 16"/>
                <a:gd name="T21" fmla="*/ 0 h 16"/>
                <a:gd name="T22" fmla="*/ 8 w 16"/>
                <a:gd name="T23" fmla="*/ 0 h 16"/>
                <a:gd name="T24" fmla="*/ 5 w 16"/>
                <a:gd name="T25" fmla="*/ 0 h 16"/>
                <a:gd name="T26" fmla="*/ 3 w 16"/>
                <a:gd name="T27" fmla="*/ 2 h 16"/>
                <a:gd name="T28" fmla="*/ 1 w 16"/>
                <a:gd name="T29" fmla="*/ 4 h 16"/>
                <a:gd name="T30" fmla="*/ 0 w 16"/>
                <a:gd name="T31" fmla="*/ 7 h 16"/>
                <a:gd name="T32" fmla="*/ 0 w 16"/>
                <a:gd name="T33" fmla="*/ 7 h 16"/>
                <a:gd name="T34" fmla="*/ 0 w 16"/>
                <a:gd name="T35" fmla="*/ 11 h 16"/>
                <a:gd name="T36" fmla="*/ 1 w 16"/>
                <a:gd name="T37" fmla="*/ 14 h 16"/>
                <a:gd name="T38" fmla="*/ 4 w 16"/>
                <a:gd name="T39" fmla="*/ 15 h 16"/>
                <a:gd name="T40" fmla="*/ 7 w 16"/>
                <a:gd name="T41" fmla="*/ 16 h 16"/>
                <a:gd name="T42" fmla="*/ 7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7" y="16"/>
                  </a:moveTo>
                  <a:lnTo>
                    <a:pt x="7" y="16"/>
                  </a:lnTo>
                  <a:lnTo>
                    <a:pt x="9" y="16"/>
                  </a:lnTo>
                  <a:lnTo>
                    <a:pt x="12" y="15"/>
                  </a:lnTo>
                  <a:lnTo>
                    <a:pt x="15" y="12"/>
                  </a:lnTo>
                  <a:lnTo>
                    <a:pt x="16" y="8"/>
                  </a:lnTo>
                  <a:lnTo>
                    <a:pt x="16" y="8"/>
                  </a:lnTo>
                  <a:lnTo>
                    <a:pt x="16" y="6"/>
                  </a:lnTo>
                  <a:lnTo>
                    <a:pt x="15" y="3"/>
                  </a:lnTo>
                  <a:lnTo>
                    <a:pt x="12" y="0"/>
                  </a:lnTo>
                  <a:lnTo>
                    <a:pt x="8" y="0"/>
                  </a:lnTo>
                  <a:lnTo>
                    <a:pt x="8" y="0"/>
                  </a:lnTo>
                  <a:lnTo>
                    <a:pt x="5" y="0"/>
                  </a:lnTo>
                  <a:lnTo>
                    <a:pt x="3" y="2"/>
                  </a:lnTo>
                  <a:lnTo>
                    <a:pt x="1" y="4"/>
                  </a:lnTo>
                  <a:lnTo>
                    <a:pt x="0" y="7"/>
                  </a:lnTo>
                  <a:lnTo>
                    <a:pt x="0" y="7"/>
                  </a:lnTo>
                  <a:lnTo>
                    <a:pt x="0" y="11"/>
                  </a:lnTo>
                  <a:lnTo>
                    <a:pt x="1" y="14"/>
                  </a:lnTo>
                  <a:lnTo>
                    <a:pt x="4" y="15"/>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19" name="Freeform 472"/>
            <p:cNvSpPr>
              <a:spLocks/>
            </p:cNvSpPr>
            <p:nvPr/>
          </p:nvSpPr>
          <p:spPr bwMode="auto">
            <a:xfrm>
              <a:off x="7896225" y="1819275"/>
              <a:ext cx="23813" cy="22225"/>
            </a:xfrm>
            <a:custGeom>
              <a:avLst/>
              <a:gdLst>
                <a:gd name="T0" fmla="*/ 1 w 15"/>
                <a:gd name="T1" fmla="*/ 14 h 14"/>
                <a:gd name="T2" fmla="*/ 1 w 15"/>
                <a:gd name="T3" fmla="*/ 14 h 14"/>
                <a:gd name="T4" fmla="*/ 1 w 15"/>
                <a:gd name="T5" fmla="*/ 10 h 14"/>
                <a:gd name="T6" fmla="*/ 1 w 15"/>
                <a:gd name="T7" fmla="*/ 10 h 14"/>
                <a:gd name="T8" fmla="*/ 1 w 15"/>
                <a:gd name="T9" fmla="*/ 6 h 14"/>
                <a:gd name="T10" fmla="*/ 4 w 15"/>
                <a:gd name="T11" fmla="*/ 4 h 14"/>
                <a:gd name="T12" fmla="*/ 7 w 15"/>
                <a:gd name="T13" fmla="*/ 3 h 14"/>
                <a:gd name="T14" fmla="*/ 9 w 15"/>
                <a:gd name="T15" fmla="*/ 2 h 14"/>
                <a:gd name="T16" fmla="*/ 9 w 15"/>
                <a:gd name="T17" fmla="*/ 2 h 14"/>
                <a:gd name="T18" fmla="*/ 14 w 15"/>
                <a:gd name="T19" fmla="*/ 3 h 14"/>
                <a:gd name="T20" fmla="*/ 15 w 15"/>
                <a:gd name="T21" fmla="*/ 6 h 14"/>
                <a:gd name="T22" fmla="*/ 15 w 15"/>
                <a:gd name="T23" fmla="*/ 6 h 14"/>
                <a:gd name="T24" fmla="*/ 14 w 15"/>
                <a:gd name="T25" fmla="*/ 2 h 14"/>
                <a:gd name="T26" fmla="*/ 8 w 15"/>
                <a:gd name="T27" fmla="*/ 0 h 14"/>
                <a:gd name="T28" fmla="*/ 8 w 15"/>
                <a:gd name="T29" fmla="*/ 0 h 14"/>
                <a:gd name="T30" fmla="*/ 5 w 15"/>
                <a:gd name="T31" fmla="*/ 0 h 14"/>
                <a:gd name="T32" fmla="*/ 3 w 15"/>
                <a:gd name="T33" fmla="*/ 2 h 14"/>
                <a:gd name="T34" fmla="*/ 1 w 15"/>
                <a:gd name="T35" fmla="*/ 4 h 14"/>
                <a:gd name="T36" fmla="*/ 0 w 15"/>
                <a:gd name="T37" fmla="*/ 7 h 14"/>
                <a:gd name="T38" fmla="*/ 0 w 15"/>
                <a:gd name="T39" fmla="*/ 7 h 14"/>
                <a:gd name="T40" fmla="*/ 0 w 15"/>
                <a:gd name="T41" fmla="*/ 11 h 14"/>
                <a:gd name="T42" fmla="*/ 1 w 15"/>
                <a:gd name="T43" fmla="*/ 14 h 14"/>
                <a:gd name="T44" fmla="*/ 1 w 15"/>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4">
                  <a:moveTo>
                    <a:pt x="1" y="14"/>
                  </a:moveTo>
                  <a:lnTo>
                    <a:pt x="1" y="14"/>
                  </a:lnTo>
                  <a:lnTo>
                    <a:pt x="1" y="10"/>
                  </a:lnTo>
                  <a:lnTo>
                    <a:pt x="1" y="10"/>
                  </a:lnTo>
                  <a:lnTo>
                    <a:pt x="1" y="6"/>
                  </a:lnTo>
                  <a:lnTo>
                    <a:pt x="4" y="4"/>
                  </a:lnTo>
                  <a:lnTo>
                    <a:pt x="7" y="3"/>
                  </a:lnTo>
                  <a:lnTo>
                    <a:pt x="9" y="2"/>
                  </a:lnTo>
                  <a:lnTo>
                    <a:pt x="9" y="2"/>
                  </a:lnTo>
                  <a:lnTo>
                    <a:pt x="14" y="3"/>
                  </a:lnTo>
                  <a:lnTo>
                    <a:pt x="15" y="6"/>
                  </a:lnTo>
                  <a:lnTo>
                    <a:pt x="15" y="6"/>
                  </a:lnTo>
                  <a:lnTo>
                    <a:pt x="14" y="2"/>
                  </a:lnTo>
                  <a:lnTo>
                    <a:pt x="8" y="0"/>
                  </a:lnTo>
                  <a:lnTo>
                    <a:pt x="8" y="0"/>
                  </a:lnTo>
                  <a:lnTo>
                    <a:pt x="5" y="0"/>
                  </a:lnTo>
                  <a:lnTo>
                    <a:pt x="3"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0" name="Freeform 473"/>
            <p:cNvSpPr>
              <a:spLocks/>
            </p:cNvSpPr>
            <p:nvPr/>
          </p:nvSpPr>
          <p:spPr bwMode="auto">
            <a:xfrm>
              <a:off x="7889875" y="1871663"/>
              <a:ext cx="25400" cy="25400"/>
            </a:xfrm>
            <a:custGeom>
              <a:avLst/>
              <a:gdLst>
                <a:gd name="T0" fmla="*/ 7 w 16"/>
                <a:gd name="T1" fmla="*/ 16 h 16"/>
                <a:gd name="T2" fmla="*/ 7 w 16"/>
                <a:gd name="T3" fmla="*/ 16 h 16"/>
                <a:gd name="T4" fmla="*/ 9 w 16"/>
                <a:gd name="T5" fmla="*/ 16 h 16"/>
                <a:gd name="T6" fmla="*/ 13 w 16"/>
                <a:gd name="T7" fmla="*/ 14 h 16"/>
                <a:gd name="T8" fmla="*/ 15 w 16"/>
                <a:gd name="T9" fmla="*/ 12 h 16"/>
                <a:gd name="T10" fmla="*/ 16 w 16"/>
                <a:gd name="T11" fmla="*/ 9 h 16"/>
                <a:gd name="T12" fmla="*/ 16 w 16"/>
                <a:gd name="T13" fmla="*/ 9 h 16"/>
                <a:gd name="T14" fmla="*/ 16 w 16"/>
                <a:gd name="T15" fmla="*/ 6 h 16"/>
                <a:gd name="T16" fmla="*/ 15 w 16"/>
                <a:gd name="T17" fmla="*/ 2 h 16"/>
                <a:gd name="T18" fmla="*/ 12 w 16"/>
                <a:gd name="T19" fmla="*/ 1 h 16"/>
                <a:gd name="T20" fmla="*/ 9 w 16"/>
                <a:gd name="T21" fmla="*/ 0 h 16"/>
                <a:gd name="T22" fmla="*/ 9 w 16"/>
                <a:gd name="T23" fmla="*/ 0 h 16"/>
                <a:gd name="T24" fmla="*/ 5 w 16"/>
                <a:gd name="T25" fmla="*/ 0 h 16"/>
                <a:gd name="T26" fmla="*/ 3 w 16"/>
                <a:gd name="T27" fmla="*/ 2 h 16"/>
                <a:gd name="T28" fmla="*/ 1 w 16"/>
                <a:gd name="T29" fmla="*/ 4 h 16"/>
                <a:gd name="T30" fmla="*/ 0 w 16"/>
                <a:gd name="T31" fmla="*/ 8 h 16"/>
                <a:gd name="T32" fmla="*/ 0 w 16"/>
                <a:gd name="T33" fmla="*/ 8 h 16"/>
                <a:gd name="T34" fmla="*/ 0 w 16"/>
                <a:gd name="T35" fmla="*/ 10 h 16"/>
                <a:gd name="T36" fmla="*/ 1 w 16"/>
                <a:gd name="T37" fmla="*/ 13 h 16"/>
                <a:gd name="T38" fmla="*/ 4 w 16"/>
                <a:gd name="T39" fmla="*/ 16 h 16"/>
                <a:gd name="T40" fmla="*/ 7 w 16"/>
                <a:gd name="T41" fmla="*/ 16 h 16"/>
                <a:gd name="T42" fmla="*/ 7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7" y="16"/>
                  </a:moveTo>
                  <a:lnTo>
                    <a:pt x="7" y="16"/>
                  </a:lnTo>
                  <a:lnTo>
                    <a:pt x="9" y="16"/>
                  </a:lnTo>
                  <a:lnTo>
                    <a:pt x="13" y="14"/>
                  </a:lnTo>
                  <a:lnTo>
                    <a:pt x="15" y="12"/>
                  </a:lnTo>
                  <a:lnTo>
                    <a:pt x="16" y="9"/>
                  </a:lnTo>
                  <a:lnTo>
                    <a:pt x="16" y="9"/>
                  </a:lnTo>
                  <a:lnTo>
                    <a:pt x="16" y="6"/>
                  </a:lnTo>
                  <a:lnTo>
                    <a:pt x="15" y="2"/>
                  </a:lnTo>
                  <a:lnTo>
                    <a:pt x="12" y="1"/>
                  </a:lnTo>
                  <a:lnTo>
                    <a:pt x="9" y="0"/>
                  </a:lnTo>
                  <a:lnTo>
                    <a:pt x="9" y="0"/>
                  </a:lnTo>
                  <a:lnTo>
                    <a:pt x="5" y="0"/>
                  </a:lnTo>
                  <a:lnTo>
                    <a:pt x="3" y="2"/>
                  </a:lnTo>
                  <a:lnTo>
                    <a:pt x="1" y="4"/>
                  </a:lnTo>
                  <a:lnTo>
                    <a:pt x="0" y="8"/>
                  </a:lnTo>
                  <a:lnTo>
                    <a:pt x="0" y="8"/>
                  </a:lnTo>
                  <a:lnTo>
                    <a:pt x="0" y="10"/>
                  </a:lnTo>
                  <a:lnTo>
                    <a:pt x="1" y="13"/>
                  </a:lnTo>
                  <a:lnTo>
                    <a:pt x="4" y="16"/>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1" name="Freeform 474"/>
            <p:cNvSpPr>
              <a:spLocks/>
            </p:cNvSpPr>
            <p:nvPr/>
          </p:nvSpPr>
          <p:spPr bwMode="auto">
            <a:xfrm>
              <a:off x="7889875" y="1871663"/>
              <a:ext cx="23813" cy="20638"/>
            </a:xfrm>
            <a:custGeom>
              <a:avLst/>
              <a:gdLst>
                <a:gd name="T0" fmla="*/ 1 w 15"/>
                <a:gd name="T1" fmla="*/ 13 h 13"/>
                <a:gd name="T2" fmla="*/ 1 w 15"/>
                <a:gd name="T3" fmla="*/ 13 h 13"/>
                <a:gd name="T4" fmla="*/ 1 w 15"/>
                <a:gd name="T5" fmla="*/ 9 h 13"/>
                <a:gd name="T6" fmla="*/ 1 w 15"/>
                <a:gd name="T7" fmla="*/ 9 h 13"/>
                <a:gd name="T8" fmla="*/ 1 w 15"/>
                <a:gd name="T9" fmla="*/ 6 h 13"/>
                <a:gd name="T10" fmla="*/ 4 w 15"/>
                <a:gd name="T11" fmla="*/ 4 h 13"/>
                <a:gd name="T12" fmla="*/ 7 w 15"/>
                <a:gd name="T13" fmla="*/ 2 h 13"/>
                <a:gd name="T14" fmla="*/ 9 w 15"/>
                <a:gd name="T15" fmla="*/ 2 h 13"/>
                <a:gd name="T16" fmla="*/ 9 w 15"/>
                <a:gd name="T17" fmla="*/ 2 h 13"/>
                <a:gd name="T18" fmla="*/ 13 w 15"/>
                <a:gd name="T19" fmla="*/ 4 h 13"/>
                <a:gd name="T20" fmla="*/ 15 w 15"/>
                <a:gd name="T21" fmla="*/ 5 h 13"/>
                <a:gd name="T22" fmla="*/ 15 w 15"/>
                <a:gd name="T23" fmla="*/ 5 h 13"/>
                <a:gd name="T24" fmla="*/ 13 w 15"/>
                <a:gd name="T25" fmla="*/ 1 h 13"/>
                <a:gd name="T26" fmla="*/ 9 w 15"/>
                <a:gd name="T27" fmla="*/ 0 h 13"/>
                <a:gd name="T28" fmla="*/ 9 w 15"/>
                <a:gd name="T29" fmla="*/ 0 h 13"/>
                <a:gd name="T30" fmla="*/ 5 w 15"/>
                <a:gd name="T31" fmla="*/ 0 h 13"/>
                <a:gd name="T32" fmla="*/ 3 w 15"/>
                <a:gd name="T33" fmla="*/ 2 h 13"/>
                <a:gd name="T34" fmla="*/ 1 w 15"/>
                <a:gd name="T35" fmla="*/ 4 h 13"/>
                <a:gd name="T36" fmla="*/ 0 w 15"/>
                <a:gd name="T37" fmla="*/ 8 h 13"/>
                <a:gd name="T38" fmla="*/ 0 w 15"/>
                <a:gd name="T39" fmla="*/ 8 h 13"/>
                <a:gd name="T40" fmla="*/ 0 w 15"/>
                <a:gd name="T41" fmla="*/ 10 h 13"/>
                <a:gd name="T42" fmla="*/ 1 w 15"/>
                <a:gd name="T43" fmla="*/ 13 h 13"/>
                <a:gd name="T44" fmla="*/ 1 w 15"/>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3">
                  <a:moveTo>
                    <a:pt x="1" y="13"/>
                  </a:moveTo>
                  <a:lnTo>
                    <a:pt x="1" y="13"/>
                  </a:lnTo>
                  <a:lnTo>
                    <a:pt x="1" y="9"/>
                  </a:lnTo>
                  <a:lnTo>
                    <a:pt x="1" y="9"/>
                  </a:lnTo>
                  <a:lnTo>
                    <a:pt x="1" y="6"/>
                  </a:lnTo>
                  <a:lnTo>
                    <a:pt x="4" y="4"/>
                  </a:lnTo>
                  <a:lnTo>
                    <a:pt x="7" y="2"/>
                  </a:lnTo>
                  <a:lnTo>
                    <a:pt x="9" y="2"/>
                  </a:lnTo>
                  <a:lnTo>
                    <a:pt x="9" y="2"/>
                  </a:lnTo>
                  <a:lnTo>
                    <a:pt x="13" y="4"/>
                  </a:lnTo>
                  <a:lnTo>
                    <a:pt x="15" y="5"/>
                  </a:lnTo>
                  <a:lnTo>
                    <a:pt x="15" y="5"/>
                  </a:lnTo>
                  <a:lnTo>
                    <a:pt x="13" y="1"/>
                  </a:lnTo>
                  <a:lnTo>
                    <a:pt x="9" y="0"/>
                  </a:lnTo>
                  <a:lnTo>
                    <a:pt x="9" y="0"/>
                  </a:lnTo>
                  <a:lnTo>
                    <a:pt x="5" y="0"/>
                  </a:lnTo>
                  <a:lnTo>
                    <a:pt x="3" y="2"/>
                  </a:lnTo>
                  <a:lnTo>
                    <a:pt x="1" y="4"/>
                  </a:lnTo>
                  <a:lnTo>
                    <a:pt x="0" y="8"/>
                  </a:lnTo>
                  <a:lnTo>
                    <a:pt x="0" y="8"/>
                  </a:lnTo>
                  <a:lnTo>
                    <a:pt x="0" y="10"/>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2" name="Freeform 475"/>
            <p:cNvSpPr>
              <a:spLocks/>
            </p:cNvSpPr>
            <p:nvPr/>
          </p:nvSpPr>
          <p:spPr bwMode="auto">
            <a:xfrm>
              <a:off x="7883525" y="1924050"/>
              <a:ext cx="25400" cy="26988"/>
            </a:xfrm>
            <a:custGeom>
              <a:avLst/>
              <a:gdLst>
                <a:gd name="T0" fmla="*/ 7 w 16"/>
                <a:gd name="T1" fmla="*/ 17 h 17"/>
                <a:gd name="T2" fmla="*/ 7 w 16"/>
                <a:gd name="T3" fmla="*/ 17 h 17"/>
                <a:gd name="T4" fmla="*/ 9 w 16"/>
                <a:gd name="T5" fmla="*/ 17 h 17"/>
                <a:gd name="T6" fmla="*/ 13 w 16"/>
                <a:gd name="T7" fmla="*/ 15 h 17"/>
                <a:gd name="T8" fmla="*/ 15 w 16"/>
                <a:gd name="T9" fmla="*/ 12 h 17"/>
                <a:gd name="T10" fmla="*/ 16 w 16"/>
                <a:gd name="T11" fmla="*/ 10 h 17"/>
                <a:gd name="T12" fmla="*/ 16 w 16"/>
                <a:gd name="T13" fmla="*/ 10 h 17"/>
                <a:gd name="T14" fmla="*/ 16 w 16"/>
                <a:gd name="T15" fmla="*/ 6 h 17"/>
                <a:gd name="T16" fmla="*/ 15 w 16"/>
                <a:gd name="T17" fmla="*/ 3 h 17"/>
                <a:gd name="T18" fmla="*/ 12 w 16"/>
                <a:gd name="T19" fmla="*/ 2 h 17"/>
                <a:gd name="T20" fmla="*/ 9 w 16"/>
                <a:gd name="T21" fmla="*/ 0 h 17"/>
                <a:gd name="T22" fmla="*/ 9 w 16"/>
                <a:gd name="T23" fmla="*/ 0 h 17"/>
                <a:gd name="T24" fmla="*/ 5 w 16"/>
                <a:gd name="T25" fmla="*/ 0 h 17"/>
                <a:gd name="T26" fmla="*/ 3 w 16"/>
                <a:gd name="T27" fmla="*/ 2 h 17"/>
                <a:gd name="T28" fmla="*/ 1 w 16"/>
                <a:gd name="T29" fmla="*/ 4 h 17"/>
                <a:gd name="T30" fmla="*/ 0 w 16"/>
                <a:gd name="T31" fmla="*/ 7 h 17"/>
                <a:gd name="T32" fmla="*/ 0 w 16"/>
                <a:gd name="T33" fmla="*/ 7 h 17"/>
                <a:gd name="T34" fmla="*/ 0 w 16"/>
                <a:gd name="T35" fmla="*/ 11 h 17"/>
                <a:gd name="T36" fmla="*/ 1 w 16"/>
                <a:gd name="T37" fmla="*/ 14 h 17"/>
                <a:gd name="T38" fmla="*/ 4 w 16"/>
                <a:gd name="T39" fmla="*/ 15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9" y="17"/>
                  </a:lnTo>
                  <a:lnTo>
                    <a:pt x="13" y="15"/>
                  </a:lnTo>
                  <a:lnTo>
                    <a:pt x="15" y="12"/>
                  </a:lnTo>
                  <a:lnTo>
                    <a:pt x="16" y="10"/>
                  </a:lnTo>
                  <a:lnTo>
                    <a:pt x="16" y="10"/>
                  </a:lnTo>
                  <a:lnTo>
                    <a:pt x="16" y="6"/>
                  </a:lnTo>
                  <a:lnTo>
                    <a:pt x="15" y="3"/>
                  </a:lnTo>
                  <a:lnTo>
                    <a:pt x="12" y="2"/>
                  </a:lnTo>
                  <a:lnTo>
                    <a:pt x="9" y="0"/>
                  </a:lnTo>
                  <a:lnTo>
                    <a:pt x="9" y="0"/>
                  </a:lnTo>
                  <a:lnTo>
                    <a:pt x="5" y="0"/>
                  </a:lnTo>
                  <a:lnTo>
                    <a:pt x="3" y="2"/>
                  </a:lnTo>
                  <a:lnTo>
                    <a:pt x="1" y="4"/>
                  </a:lnTo>
                  <a:lnTo>
                    <a:pt x="0" y="7"/>
                  </a:lnTo>
                  <a:lnTo>
                    <a:pt x="0" y="7"/>
                  </a:lnTo>
                  <a:lnTo>
                    <a:pt x="0" y="11"/>
                  </a:lnTo>
                  <a:lnTo>
                    <a:pt x="1" y="14"/>
                  </a:lnTo>
                  <a:lnTo>
                    <a:pt x="4" y="15"/>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3" name="Freeform 476"/>
            <p:cNvSpPr>
              <a:spLocks/>
            </p:cNvSpPr>
            <p:nvPr/>
          </p:nvSpPr>
          <p:spPr bwMode="auto">
            <a:xfrm>
              <a:off x="7883525" y="1924050"/>
              <a:ext cx="25400" cy="22225"/>
            </a:xfrm>
            <a:custGeom>
              <a:avLst/>
              <a:gdLst>
                <a:gd name="T0" fmla="*/ 1 w 16"/>
                <a:gd name="T1" fmla="*/ 14 h 14"/>
                <a:gd name="T2" fmla="*/ 1 w 16"/>
                <a:gd name="T3" fmla="*/ 14 h 14"/>
                <a:gd name="T4" fmla="*/ 1 w 16"/>
                <a:gd name="T5" fmla="*/ 10 h 14"/>
                <a:gd name="T6" fmla="*/ 1 w 16"/>
                <a:gd name="T7" fmla="*/ 10 h 14"/>
                <a:gd name="T8" fmla="*/ 3 w 16"/>
                <a:gd name="T9" fmla="*/ 7 h 14"/>
                <a:gd name="T10" fmla="*/ 4 w 16"/>
                <a:gd name="T11" fmla="*/ 4 h 14"/>
                <a:gd name="T12" fmla="*/ 7 w 16"/>
                <a:gd name="T13" fmla="*/ 3 h 14"/>
                <a:gd name="T14" fmla="*/ 11 w 16"/>
                <a:gd name="T15" fmla="*/ 2 h 14"/>
                <a:gd name="T16" fmla="*/ 11 w 16"/>
                <a:gd name="T17" fmla="*/ 2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3 w 16"/>
                <a:gd name="T33" fmla="*/ 2 h 14"/>
                <a:gd name="T34" fmla="*/ 1 w 16"/>
                <a:gd name="T35" fmla="*/ 4 h 14"/>
                <a:gd name="T36" fmla="*/ 0 w 16"/>
                <a:gd name="T37" fmla="*/ 7 h 14"/>
                <a:gd name="T38" fmla="*/ 0 w 16"/>
                <a:gd name="T39" fmla="*/ 7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3" y="7"/>
                  </a:lnTo>
                  <a:lnTo>
                    <a:pt x="4" y="4"/>
                  </a:lnTo>
                  <a:lnTo>
                    <a:pt x="7" y="3"/>
                  </a:lnTo>
                  <a:lnTo>
                    <a:pt x="11" y="2"/>
                  </a:lnTo>
                  <a:lnTo>
                    <a:pt x="11" y="2"/>
                  </a:lnTo>
                  <a:lnTo>
                    <a:pt x="13" y="3"/>
                  </a:lnTo>
                  <a:lnTo>
                    <a:pt x="16" y="6"/>
                  </a:lnTo>
                  <a:lnTo>
                    <a:pt x="16" y="6"/>
                  </a:lnTo>
                  <a:lnTo>
                    <a:pt x="13" y="2"/>
                  </a:lnTo>
                  <a:lnTo>
                    <a:pt x="9" y="0"/>
                  </a:lnTo>
                  <a:lnTo>
                    <a:pt x="9" y="0"/>
                  </a:lnTo>
                  <a:lnTo>
                    <a:pt x="5" y="0"/>
                  </a:lnTo>
                  <a:lnTo>
                    <a:pt x="3"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4" name="Freeform 477"/>
            <p:cNvSpPr>
              <a:spLocks/>
            </p:cNvSpPr>
            <p:nvPr/>
          </p:nvSpPr>
          <p:spPr bwMode="auto">
            <a:xfrm>
              <a:off x="7877175" y="1976438"/>
              <a:ext cx="25400" cy="26988"/>
            </a:xfrm>
            <a:custGeom>
              <a:avLst/>
              <a:gdLst>
                <a:gd name="T0" fmla="*/ 7 w 16"/>
                <a:gd name="T1" fmla="*/ 17 h 17"/>
                <a:gd name="T2" fmla="*/ 7 w 16"/>
                <a:gd name="T3" fmla="*/ 17 h 17"/>
                <a:gd name="T4" fmla="*/ 11 w 16"/>
                <a:gd name="T5" fmla="*/ 16 h 17"/>
                <a:gd name="T6" fmla="*/ 13 w 16"/>
                <a:gd name="T7" fmla="*/ 15 h 17"/>
                <a:gd name="T8" fmla="*/ 15 w 16"/>
                <a:gd name="T9" fmla="*/ 13 h 17"/>
                <a:gd name="T10" fmla="*/ 16 w 16"/>
                <a:gd name="T11" fmla="*/ 9 h 17"/>
                <a:gd name="T12" fmla="*/ 16 w 16"/>
                <a:gd name="T13" fmla="*/ 9 h 17"/>
                <a:gd name="T14" fmla="*/ 16 w 16"/>
                <a:gd name="T15" fmla="*/ 6 h 17"/>
                <a:gd name="T16" fmla="*/ 15 w 16"/>
                <a:gd name="T17" fmla="*/ 4 h 17"/>
                <a:gd name="T18" fmla="*/ 12 w 16"/>
                <a:gd name="T19" fmla="*/ 1 h 17"/>
                <a:gd name="T20" fmla="*/ 9 w 16"/>
                <a:gd name="T21" fmla="*/ 0 h 17"/>
                <a:gd name="T22" fmla="*/ 9 w 16"/>
                <a:gd name="T23" fmla="*/ 0 h 17"/>
                <a:gd name="T24" fmla="*/ 5 w 16"/>
                <a:gd name="T25" fmla="*/ 1 h 17"/>
                <a:gd name="T26" fmla="*/ 3 w 16"/>
                <a:gd name="T27" fmla="*/ 2 h 17"/>
                <a:gd name="T28" fmla="*/ 1 w 16"/>
                <a:gd name="T29" fmla="*/ 5 h 17"/>
                <a:gd name="T30" fmla="*/ 0 w 16"/>
                <a:gd name="T31" fmla="*/ 8 h 17"/>
                <a:gd name="T32" fmla="*/ 0 w 16"/>
                <a:gd name="T33" fmla="*/ 8 h 17"/>
                <a:gd name="T34" fmla="*/ 0 w 16"/>
                <a:gd name="T35" fmla="*/ 11 h 17"/>
                <a:gd name="T36" fmla="*/ 1 w 16"/>
                <a:gd name="T37" fmla="*/ 13 h 17"/>
                <a:gd name="T38" fmla="*/ 4 w 16"/>
                <a:gd name="T39" fmla="*/ 16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1" y="16"/>
                  </a:lnTo>
                  <a:lnTo>
                    <a:pt x="13" y="15"/>
                  </a:lnTo>
                  <a:lnTo>
                    <a:pt x="15" y="13"/>
                  </a:lnTo>
                  <a:lnTo>
                    <a:pt x="16" y="9"/>
                  </a:lnTo>
                  <a:lnTo>
                    <a:pt x="16" y="9"/>
                  </a:lnTo>
                  <a:lnTo>
                    <a:pt x="16" y="6"/>
                  </a:lnTo>
                  <a:lnTo>
                    <a:pt x="15" y="4"/>
                  </a:lnTo>
                  <a:lnTo>
                    <a:pt x="12" y="1"/>
                  </a:lnTo>
                  <a:lnTo>
                    <a:pt x="9" y="0"/>
                  </a:lnTo>
                  <a:lnTo>
                    <a:pt x="9" y="0"/>
                  </a:lnTo>
                  <a:lnTo>
                    <a:pt x="5" y="1"/>
                  </a:lnTo>
                  <a:lnTo>
                    <a:pt x="3" y="2"/>
                  </a:lnTo>
                  <a:lnTo>
                    <a:pt x="1" y="5"/>
                  </a:lnTo>
                  <a:lnTo>
                    <a:pt x="0" y="8"/>
                  </a:lnTo>
                  <a:lnTo>
                    <a:pt x="0" y="8"/>
                  </a:lnTo>
                  <a:lnTo>
                    <a:pt x="0" y="11"/>
                  </a:lnTo>
                  <a:lnTo>
                    <a:pt x="1" y="13"/>
                  </a:lnTo>
                  <a:lnTo>
                    <a:pt x="4" y="16"/>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5" name="Freeform 478"/>
            <p:cNvSpPr>
              <a:spLocks/>
            </p:cNvSpPr>
            <p:nvPr/>
          </p:nvSpPr>
          <p:spPr bwMode="auto">
            <a:xfrm>
              <a:off x="7877175" y="1976438"/>
              <a:ext cx="25400" cy="20638"/>
            </a:xfrm>
            <a:custGeom>
              <a:avLst/>
              <a:gdLst>
                <a:gd name="T0" fmla="*/ 1 w 16"/>
                <a:gd name="T1" fmla="*/ 13 h 13"/>
                <a:gd name="T2" fmla="*/ 1 w 16"/>
                <a:gd name="T3" fmla="*/ 13 h 13"/>
                <a:gd name="T4" fmla="*/ 1 w 16"/>
                <a:gd name="T5" fmla="*/ 11 h 13"/>
                <a:gd name="T6" fmla="*/ 1 w 16"/>
                <a:gd name="T7" fmla="*/ 11 h 13"/>
                <a:gd name="T8" fmla="*/ 3 w 16"/>
                <a:gd name="T9" fmla="*/ 6 h 13"/>
                <a:gd name="T10" fmla="*/ 4 w 16"/>
                <a:gd name="T11" fmla="*/ 4 h 13"/>
                <a:gd name="T12" fmla="*/ 7 w 16"/>
                <a:gd name="T13" fmla="*/ 2 h 13"/>
                <a:gd name="T14" fmla="*/ 11 w 16"/>
                <a:gd name="T15" fmla="*/ 2 h 13"/>
                <a:gd name="T16" fmla="*/ 11 w 16"/>
                <a:gd name="T17" fmla="*/ 2 h 13"/>
                <a:gd name="T18" fmla="*/ 13 w 16"/>
                <a:gd name="T19" fmla="*/ 4 h 13"/>
                <a:gd name="T20" fmla="*/ 16 w 16"/>
                <a:gd name="T21" fmla="*/ 5 h 13"/>
                <a:gd name="T22" fmla="*/ 16 w 16"/>
                <a:gd name="T23" fmla="*/ 5 h 13"/>
                <a:gd name="T24" fmla="*/ 13 w 16"/>
                <a:gd name="T25" fmla="*/ 2 h 13"/>
                <a:gd name="T26" fmla="*/ 9 w 16"/>
                <a:gd name="T27" fmla="*/ 0 h 13"/>
                <a:gd name="T28" fmla="*/ 9 w 16"/>
                <a:gd name="T29" fmla="*/ 0 h 13"/>
                <a:gd name="T30" fmla="*/ 5 w 16"/>
                <a:gd name="T31" fmla="*/ 1 h 13"/>
                <a:gd name="T32" fmla="*/ 3 w 16"/>
                <a:gd name="T33" fmla="*/ 2 h 13"/>
                <a:gd name="T34" fmla="*/ 1 w 16"/>
                <a:gd name="T35" fmla="*/ 5 h 13"/>
                <a:gd name="T36" fmla="*/ 0 w 16"/>
                <a:gd name="T37" fmla="*/ 8 h 13"/>
                <a:gd name="T38" fmla="*/ 0 w 16"/>
                <a:gd name="T39" fmla="*/ 8 h 13"/>
                <a:gd name="T40" fmla="*/ 0 w 16"/>
                <a:gd name="T41" fmla="*/ 11 h 13"/>
                <a:gd name="T42" fmla="*/ 1 w 16"/>
                <a:gd name="T43" fmla="*/ 13 h 13"/>
                <a:gd name="T44" fmla="*/ 1 w 16"/>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3">
                  <a:moveTo>
                    <a:pt x="1" y="13"/>
                  </a:moveTo>
                  <a:lnTo>
                    <a:pt x="1" y="13"/>
                  </a:lnTo>
                  <a:lnTo>
                    <a:pt x="1" y="11"/>
                  </a:lnTo>
                  <a:lnTo>
                    <a:pt x="1" y="11"/>
                  </a:lnTo>
                  <a:lnTo>
                    <a:pt x="3" y="6"/>
                  </a:lnTo>
                  <a:lnTo>
                    <a:pt x="4" y="4"/>
                  </a:lnTo>
                  <a:lnTo>
                    <a:pt x="7" y="2"/>
                  </a:lnTo>
                  <a:lnTo>
                    <a:pt x="11" y="2"/>
                  </a:lnTo>
                  <a:lnTo>
                    <a:pt x="11" y="2"/>
                  </a:lnTo>
                  <a:lnTo>
                    <a:pt x="13" y="4"/>
                  </a:lnTo>
                  <a:lnTo>
                    <a:pt x="16" y="5"/>
                  </a:lnTo>
                  <a:lnTo>
                    <a:pt x="16" y="5"/>
                  </a:lnTo>
                  <a:lnTo>
                    <a:pt x="13" y="2"/>
                  </a:lnTo>
                  <a:lnTo>
                    <a:pt x="9" y="0"/>
                  </a:lnTo>
                  <a:lnTo>
                    <a:pt x="9" y="0"/>
                  </a:lnTo>
                  <a:lnTo>
                    <a:pt x="5" y="1"/>
                  </a:lnTo>
                  <a:lnTo>
                    <a:pt x="3" y="2"/>
                  </a:lnTo>
                  <a:lnTo>
                    <a:pt x="1" y="5"/>
                  </a:lnTo>
                  <a:lnTo>
                    <a:pt x="0" y="8"/>
                  </a:lnTo>
                  <a:lnTo>
                    <a:pt x="0" y="8"/>
                  </a:lnTo>
                  <a:lnTo>
                    <a:pt x="0" y="11"/>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6" name="Freeform 479"/>
            <p:cNvSpPr>
              <a:spLocks/>
            </p:cNvSpPr>
            <p:nvPr/>
          </p:nvSpPr>
          <p:spPr bwMode="auto">
            <a:xfrm>
              <a:off x="7870825" y="2028825"/>
              <a:ext cx="25400" cy="26988"/>
            </a:xfrm>
            <a:custGeom>
              <a:avLst/>
              <a:gdLst>
                <a:gd name="T0" fmla="*/ 7 w 16"/>
                <a:gd name="T1" fmla="*/ 17 h 17"/>
                <a:gd name="T2" fmla="*/ 7 w 16"/>
                <a:gd name="T3" fmla="*/ 17 h 17"/>
                <a:gd name="T4" fmla="*/ 11 w 16"/>
                <a:gd name="T5" fmla="*/ 17 h 17"/>
                <a:gd name="T6" fmla="*/ 13 w 16"/>
                <a:gd name="T7" fmla="*/ 15 h 17"/>
                <a:gd name="T8" fmla="*/ 15 w 16"/>
                <a:gd name="T9" fmla="*/ 13 h 17"/>
                <a:gd name="T10" fmla="*/ 16 w 16"/>
                <a:gd name="T11" fmla="*/ 10 h 17"/>
                <a:gd name="T12" fmla="*/ 16 w 16"/>
                <a:gd name="T13" fmla="*/ 10 h 17"/>
                <a:gd name="T14" fmla="*/ 16 w 16"/>
                <a:gd name="T15" fmla="*/ 6 h 17"/>
                <a:gd name="T16" fmla="*/ 15 w 16"/>
                <a:gd name="T17" fmla="*/ 3 h 17"/>
                <a:gd name="T18" fmla="*/ 12 w 16"/>
                <a:gd name="T19" fmla="*/ 2 h 17"/>
                <a:gd name="T20" fmla="*/ 9 w 16"/>
                <a:gd name="T21" fmla="*/ 0 h 17"/>
                <a:gd name="T22" fmla="*/ 9 w 16"/>
                <a:gd name="T23" fmla="*/ 0 h 17"/>
                <a:gd name="T24" fmla="*/ 5 w 16"/>
                <a:gd name="T25" fmla="*/ 0 h 17"/>
                <a:gd name="T26" fmla="*/ 3 w 16"/>
                <a:gd name="T27" fmla="*/ 2 h 17"/>
                <a:gd name="T28" fmla="*/ 1 w 16"/>
                <a:gd name="T29" fmla="*/ 5 h 17"/>
                <a:gd name="T30" fmla="*/ 0 w 16"/>
                <a:gd name="T31" fmla="*/ 9 h 17"/>
                <a:gd name="T32" fmla="*/ 0 w 16"/>
                <a:gd name="T33" fmla="*/ 9 h 17"/>
                <a:gd name="T34" fmla="*/ 0 w 16"/>
                <a:gd name="T35" fmla="*/ 11 h 17"/>
                <a:gd name="T36" fmla="*/ 1 w 16"/>
                <a:gd name="T37" fmla="*/ 14 h 17"/>
                <a:gd name="T38" fmla="*/ 4 w 16"/>
                <a:gd name="T39" fmla="*/ 17 h 17"/>
                <a:gd name="T40" fmla="*/ 7 w 16"/>
                <a:gd name="T41" fmla="*/ 17 h 17"/>
                <a:gd name="T42" fmla="*/ 7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7" y="17"/>
                  </a:moveTo>
                  <a:lnTo>
                    <a:pt x="7" y="17"/>
                  </a:lnTo>
                  <a:lnTo>
                    <a:pt x="11" y="17"/>
                  </a:lnTo>
                  <a:lnTo>
                    <a:pt x="13" y="15"/>
                  </a:lnTo>
                  <a:lnTo>
                    <a:pt x="15" y="13"/>
                  </a:lnTo>
                  <a:lnTo>
                    <a:pt x="16" y="10"/>
                  </a:lnTo>
                  <a:lnTo>
                    <a:pt x="16" y="10"/>
                  </a:lnTo>
                  <a:lnTo>
                    <a:pt x="16" y="6"/>
                  </a:lnTo>
                  <a:lnTo>
                    <a:pt x="15" y="3"/>
                  </a:lnTo>
                  <a:lnTo>
                    <a:pt x="12" y="2"/>
                  </a:lnTo>
                  <a:lnTo>
                    <a:pt x="9" y="0"/>
                  </a:lnTo>
                  <a:lnTo>
                    <a:pt x="9" y="0"/>
                  </a:lnTo>
                  <a:lnTo>
                    <a:pt x="5" y="0"/>
                  </a:lnTo>
                  <a:lnTo>
                    <a:pt x="3" y="2"/>
                  </a:lnTo>
                  <a:lnTo>
                    <a:pt x="1" y="5"/>
                  </a:lnTo>
                  <a:lnTo>
                    <a:pt x="0" y="9"/>
                  </a:lnTo>
                  <a:lnTo>
                    <a:pt x="0" y="9"/>
                  </a:lnTo>
                  <a:lnTo>
                    <a:pt x="0" y="11"/>
                  </a:lnTo>
                  <a:lnTo>
                    <a:pt x="1" y="14"/>
                  </a:lnTo>
                  <a:lnTo>
                    <a:pt x="4" y="17"/>
                  </a:lnTo>
                  <a:lnTo>
                    <a:pt x="7" y="17"/>
                  </a:lnTo>
                  <a:lnTo>
                    <a:pt x="7"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7" name="Freeform 480"/>
            <p:cNvSpPr>
              <a:spLocks/>
            </p:cNvSpPr>
            <p:nvPr/>
          </p:nvSpPr>
          <p:spPr bwMode="auto">
            <a:xfrm>
              <a:off x="7870825" y="2028825"/>
              <a:ext cx="25400" cy="22225"/>
            </a:xfrm>
            <a:custGeom>
              <a:avLst/>
              <a:gdLst>
                <a:gd name="T0" fmla="*/ 1 w 16"/>
                <a:gd name="T1" fmla="*/ 14 h 14"/>
                <a:gd name="T2" fmla="*/ 1 w 16"/>
                <a:gd name="T3" fmla="*/ 14 h 14"/>
                <a:gd name="T4" fmla="*/ 1 w 16"/>
                <a:gd name="T5" fmla="*/ 10 h 14"/>
                <a:gd name="T6" fmla="*/ 1 w 16"/>
                <a:gd name="T7" fmla="*/ 10 h 14"/>
                <a:gd name="T8" fmla="*/ 3 w 16"/>
                <a:gd name="T9" fmla="*/ 7 h 14"/>
                <a:gd name="T10" fmla="*/ 4 w 16"/>
                <a:gd name="T11" fmla="*/ 5 h 14"/>
                <a:gd name="T12" fmla="*/ 7 w 16"/>
                <a:gd name="T13" fmla="*/ 3 h 14"/>
                <a:gd name="T14" fmla="*/ 11 w 16"/>
                <a:gd name="T15" fmla="*/ 3 h 14"/>
                <a:gd name="T16" fmla="*/ 11 w 16"/>
                <a:gd name="T17" fmla="*/ 3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3 w 16"/>
                <a:gd name="T33" fmla="*/ 2 h 14"/>
                <a:gd name="T34" fmla="*/ 1 w 16"/>
                <a:gd name="T35" fmla="*/ 5 h 14"/>
                <a:gd name="T36" fmla="*/ 0 w 16"/>
                <a:gd name="T37" fmla="*/ 9 h 14"/>
                <a:gd name="T38" fmla="*/ 0 w 16"/>
                <a:gd name="T39" fmla="*/ 9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3" y="7"/>
                  </a:lnTo>
                  <a:lnTo>
                    <a:pt x="4" y="5"/>
                  </a:lnTo>
                  <a:lnTo>
                    <a:pt x="7" y="3"/>
                  </a:lnTo>
                  <a:lnTo>
                    <a:pt x="11" y="3"/>
                  </a:lnTo>
                  <a:lnTo>
                    <a:pt x="11" y="3"/>
                  </a:lnTo>
                  <a:lnTo>
                    <a:pt x="13" y="3"/>
                  </a:lnTo>
                  <a:lnTo>
                    <a:pt x="16" y="6"/>
                  </a:lnTo>
                  <a:lnTo>
                    <a:pt x="16" y="6"/>
                  </a:lnTo>
                  <a:lnTo>
                    <a:pt x="13" y="2"/>
                  </a:lnTo>
                  <a:lnTo>
                    <a:pt x="9" y="0"/>
                  </a:lnTo>
                  <a:lnTo>
                    <a:pt x="9" y="0"/>
                  </a:lnTo>
                  <a:lnTo>
                    <a:pt x="5" y="0"/>
                  </a:lnTo>
                  <a:lnTo>
                    <a:pt x="3" y="2"/>
                  </a:lnTo>
                  <a:lnTo>
                    <a:pt x="1" y="5"/>
                  </a:lnTo>
                  <a:lnTo>
                    <a:pt x="0" y="9"/>
                  </a:lnTo>
                  <a:lnTo>
                    <a:pt x="0" y="9"/>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8" name="Freeform 481"/>
            <p:cNvSpPr>
              <a:spLocks/>
            </p:cNvSpPr>
            <p:nvPr/>
          </p:nvSpPr>
          <p:spPr bwMode="auto">
            <a:xfrm>
              <a:off x="7864475" y="2082800"/>
              <a:ext cx="25400" cy="25400"/>
            </a:xfrm>
            <a:custGeom>
              <a:avLst/>
              <a:gdLst>
                <a:gd name="T0" fmla="*/ 7 w 16"/>
                <a:gd name="T1" fmla="*/ 16 h 16"/>
                <a:gd name="T2" fmla="*/ 7 w 16"/>
                <a:gd name="T3" fmla="*/ 16 h 16"/>
                <a:gd name="T4" fmla="*/ 11 w 16"/>
                <a:gd name="T5" fmla="*/ 16 h 16"/>
                <a:gd name="T6" fmla="*/ 13 w 16"/>
                <a:gd name="T7" fmla="*/ 15 h 16"/>
                <a:gd name="T8" fmla="*/ 15 w 16"/>
                <a:gd name="T9" fmla="*/ 12 h 16"/>
                <a:gd name="T10" fmla="*/ 16 w 16"/>
                <a:gd name="T11" fmla="*/ 8 h 16"/>
                <a:gd name="T12" fmla="*/ 16 w 16"/>
                <a:gd name="T13" fmla="*/ 8 h 16"/>
                <a:gd name="T14" fmla="*/ 16 w 16"/>
                <a:gd name="T15" fmla="*/ 6 h 16"/>
                <a:gd name="T16" fmla="*/ 15 w 16"/>
                <a:gd name="T17" fmla="*/ 3 h 16"/>
                <a:gd name="T18" fmla="*/ 12 w 16"/>
                <a:gd name="T19" fmla="*/ 0 h 16"/>
                <a:gd name="T20" fmla="*/ 9 w 16"/>
                <a:gd name="T21" fmla="*/ 0 h 16"/>
                <a:gd name="T22" fmla="*/ 9 w 16"/>
                <a:gd name="T23" fmla="*/ 0 h 16"/>
                <a:gd name="T24" fmla="*/ 5 w 16"/>
                <a:gd name="T25" fmla="*/ 0 h 16"/>
                <a:gd name="T26" fmla="*/ 2 w 16"/>
                <a:gd name="T27" fmla="*/ 2 h 16"/>
                <a:gd name="T28" fmla="*/ 1 w 16"/>
                <a:gd name="T29" fmla="*/ 4 h 16"/>
                <a:gd name="T30" fmla="*/ 0 w 16"/>
                <a:gd name="T31" fmla="*/ 7 h 16"/>
                <a:gd name="T32" fmla="*/ 0 w 16"/>
                <a:gd name="T33" fmla="*/ 7 h 16"/>
                <a:gd name="T34" fmla="*/ 0 w 16"/>
                <a:gd name="T35" fmla="*/ 11 h 16"/>
                <a:gd name="T36" fmla="*/ 1 w 16"/>
                <a:gd name="T37" fmla="*/ 14 h 16"/>
                <a:gd name="T38" fmla="*/ 4 w 16"/>
                <a:gd name="T39" fmla="*/ 15 h 16"/>
                <a:gd name="T40" fmla="*/ 7 w 16"/>
                <a:gd name="T41" fmla="*/ 16 h 16"/>
                <a:gd name="T42" fmla="*/ 7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7" y="16"/>
                  </a:moveTo>
                  <a:lnTo>
                    <a:pt x="7" y="16"/>
                  </a:lnTo>
                  <a:lnTo>
                    <a:pt x="11" y="16"/>
                  </a:lnTo>
                  <a:lnTo>
                    <a:pt x="13" y="15"/>
                  </a:lnTo>
                  <a:lnTo>
                    <a:pt x="15" y="12"/>
                  </a:lnTo>
                  <a:lnTo>
                    <a:pt x="16" y="8"/>
                  </a:lnTo>
                  <a:lnTo>
                    <a:pt x="16" y="8"/>
                  </a:lnTo>
                  <a:lnTo>
                    <a:pt x="16" y="6"/>
                  </a:lnTo>
                  <a:lnTo>
                    <a:pt x="15" y="3"/>
                  </a:lnTo>
                  <a:lnTo>
                    <a:pt x="12" y="0"/>
                  </a:lnTo>
                  <a:lnTo>
                    <a:pt x="9" y="0"/>
                  </a:lnTo>
                  <a:lnTo>
                    <a:pt x="9" y="0"/>
                  </a:lnTo>
                  <a:lnTo>
                    <a:pt x="5" y="0"/>
                  </a:lnTo>
                  <a:lnTo>
                    <a:pt x="2" y="2"/>
                  </a:lnTo>
                  <a:lnTo>
                    <a:pt x="1" y="4"/>
                  </a:lnTo>
                  <a:lnTo>
                    <a:pt x="0" y="7"/>
                  </a:lnTo>
                  <a:lnTo>
                    <a:pt x="0" y="7"/>
                  </a:lnTo>
                  <a:lnTo>
                    <a:pt x="0" y="11"/>
                  </a:lnTo>
                  <a:lnTo>
                    <a:pt x="1" y="14"/>
                  </a:lnTo>
                  <a:lnTo>
                    <a:pt x="4" y="15"/>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29" name="Freeform 482"/>
            <p:cNvSpPr>
              <a:spLocks/>
            </p:cNvSpPr>
            <p:nvPr/>
          </p:nvSpPr>
          <p:spPr bwMode="auto">
            <a:xfrm>
              <a:off x="7864475" y="2082800"/>
              <a:ext cx="25400" cy="22225"/>
            </a:xfrm>
            <a:custGeom>
              <a:avLst/>
              <a:gdLst>
                <a:gd name="T0" fmla="*/ 1 w 16"/>
                <a:gd name="T1" fmla="*/ 14 h 14"/>
                <a:gd name="T2" fmla="*/ 1 w 16"/>
                <a:gd name="T3" fmla="*/ 14 h 14"/>
                <a:gd name="T4" fmla="*/ 1 w 16"/>
                <a:gd name="T5" fmla="*/ 10 h 14"/>
                <a:gd name="T6" fmla="*/ 1 w 16"/>
                <a:gd name="T7" fmla="*/ 10 h 14"/>
                <a:gd name="T8" fmla="*/ 2 w 16"/>
                <a:gd name="T9" fmla="*/ 6 h 14"/>
                <a:gd name="T10" fmla="*/ 4 w 16"/>
                <a:gd name="T11" fmla="*/ 4 h 14"/>
                <a:gd name="T12" fmla="*/ 7 w 16"/>
                <a:gd name="T13" fmla="*/ 3 h 14"/>
                <a:gd name="T14" fmla="*/ 11 w 16"/>
                <a:gd name="T15" fmla="*/ 2 h 14"/>
                <a:gd name="T16" fmla="*/ 11 w 16"/>
                <a:gd name="T17" fmla="*/ 2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2 w 16"/>
                <a:gd name="T33" fmla="*/ 2 h 14"/>
                <a:gd name="T34" fmla="*/ 1 w 16"/>
                <a:gd name="T35" fmla="*/ 4 h 14"/>
                <a:gd name="T36" fmla="*/ 0 w 16"/>
                <a:gd name="T37" fmla="*/ 7 h 14"/>
                <a:gd name="T38" fmla="*/ 0 w 16"/>
                <a:gd name="T39" fmla="*/ 7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2" y="6"/>
                  </a:lnTo>
                  <a:lnTo>
                    <a:pt x="4" y="4"/>
                  </a:lnTo>
                  <a:lnTo>
                    <a:pt x="7" y="3"/>
                  </a:lnTo>
                  <a:lnTo>
                    <a:pt x="11" y="2"/>
                  </a:lnTo>
                  <a:lnTo>
                    <a:pt x="11" y="2"/>
                  </a:lnTo>
                  <a:lnTo>
                    <a:pt x="13" y="3"/>
                  </a:lnTo>
                  <a:lnTo>
                    <a:pt x="16" y="6"/>
                  </a:lnTo>
                  <a:lnTo>
                    <a:pt x="16" y="6"/>
                  </a:lnTo>
                  <a:lnTo>
                    <a:pt x="13" y="2"/>
                  </a:lnTo>
                  <a:lnTo>
                    <a:pt x="9" y="0"/>
                  </a:lnTo>
                  <a:lnTo>
                    <a:pt x="9" y="0"/>
                  </a:lnTo>
                  <a:lnTo>
                    <a:pt x="5" y="0"/>
                  </a:lnTo>
                  <a:lnTo>
                    <a:pt x="2"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0" name="Freeform 483"/>
            <p:cNvSpPr>
              <a:spLocks/>
            </p:cNvSpPr>
            <p:nvPr/>
          </p:nvSpPr>
          <p:spPr bwMode="auto">
            <a:xfrm>
              <a:off x="7858125" y="2135188"/>
              <a:ext cx="25400" cy="25400"/>
            </a:xfrm>
            <a:custGeom>
              <a:avLst/>
              <a:gdLst>
                <a:gd name="T0" fmla="*/ 6 w 16"/>
                <a:gd name="T1" fmla="*/ 16 h 16"/>
                <a:gd name="T2" fmla="*/ 6 w 16"/>
                <a:gd name="T3" fmla="*/ 16 h 16"/>
                <a:gd name="T4" fmla="*/ 11 w 16"/>
                <a:gd name="T5" fmla="*/ 16 h 16"/>
                <a:gd name="T6" fmla="*/ 13 w 16"/>
                <a:gd name="T7" fmla="*/ 14 h 16"/>
                <a:gd name="T8" fmla="*/ 15 w 16"/>
                <a:gd name="T9" fmla="*/ 12 h 16"/>
                <a:gd name="T10" fmla="*/ 16 w 16"/>
                <a:gd name="T11" fmla="*/ 9 h 16"/>
                <a:gd name="T12" fmla="*/ 16 w 16"/>
                <a:gd name="T13" fmla="*/ 9 h 16"/>
                <a:gd name="T14" fmla="*/ 16 w 16"/>
                <a:gd name="T15" fmla="*/ 6 h 16"/>
                <a:gd name="T16" fmla="*/ 15 w 16"/>
                <a:gd name="T17" fmla="*/ 2 h 16"/>
                <a:gd name="T18" fmla="*/ 12 w 16"/>
                <a:gd name="T19" fmla="*/ 1 h 16"/>
                <a:gd name="T20" fmla="*/ 9 w 16"/>
                <a:gd name="T21" fmla="*/ 0 h 16"/>
                <a:gd name="T22" fmla="*/ 9 w 16"/>
                <a:gd name="T23" fmla="*/ 0 h 16"/>
                <a:gd name="T24" fmla="*/ 5 w 16"/>
                <a:gd name="T25" fmla="*/ 0 h 16"/>
                <a:gd name="T26" fmla="*/ 2 w 16"/>
                <a:gd name="T27" fmla="*/ 2 h 16"/>
                <a:gd name="T28" fmla="*/ 1 w 16"/>
                <a:gd name="T29" fmla="*/ 4 h 16"/>
                <a:gd name="T30" fmla="*/ 0 w 16"/>
                <a:gd name="T31" fmla="*/ 8 h 16"/>
                <a:gd name="T32" fmla="*/ 0 w 16"/>
                <a:gd name="T33" fmla="*/ 8 h 16"/>
                <a:gd name="T34" fmla="*/ 0 w 16"/>
                <a:gd name="T35" fmla="*/ 10 h 16"/>
                <a:gd name="T36" fmla="*/ 1 w 16"/>
                <a:gd name="T37" fmla="*/ 13 h 16"/>
                <a:gd name="T38" fmla="*/ 4 w 16"/>
                <a:gd name="T39" fmla="*/ 16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1" y="16"/>
                  </a:lnTo>
                  <a:lnTo>
                    <a:pt x="13" y="14"/>
                  </a:lnTo>
                  <a:lnTo>
                    <a:pt x="15" y="12"/>
                  </a:lnTo>
                  <a:lnTo>
                    <a:pt x="16" y="9"/>
                  </a:lnTo>
                  <a:lnTo>
                    <a:pt x="16" y="9"/>
                  </a:lnTo>
                  <a:lnTo>
                    <a:pt x="16" y="6"/>
                  </a:lnTo>
                  <a:lnTo>
                    <a:pt x="15" y="2"/>
                  </a:lnTo>
                  <a:lnTo>
                    <a:pt x="12" y="1"/>
                  </a:lnTo>
                  <a:lnTo>
                    <a:pt x="9" y="0"/>
                  </a:lnTo>
                  <a:lnTo>
                    <a:pt x="9" y="0"/>
                  </a:lnTo>
                  <a:lnTo>
                    <a:pt x="5" y="0"/>
                  </a:lnTo>
                  <a:lnTo>
                    <a:pt x="2" y="2"/>
                  </a:lnTo>
                  <a:lnTo>
                    <a:pt x="1" y="4"/>
                  </a:lnTo>
                  <a:lnTo>
                    <a:pt x="0" y="8"/>
                  </a:lnTo>
                  <a:lnTo>
                    <a:pt x="0" y="8"/>
                  </a:lnTo>
                  <a:lnTo>
                    <a:pt x="0" y="10"/>
                  </a:lnTo>
                  <a:lnTo>
                    <a:pt x="1" y="13"/>
                  </a:lnTo>
                  <a:lnTo>
                    <a:pt x="4" y="16"/>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1" name="Freeform 484"/>
            <p:cNvSpPr>
              <a:spLocks/>
            </p:cNvSpPr>
            <p:nvPr/>
          </p:nvSpPr>
          <p:spPr bwMode="auto">
            <a:xfrm>
              <a:off x="7858125" y="2135188"/>
              <a:ext cx="25400" cy="20638"/>
            </a:xfrm>
            <a:custGeom>
              <a:avLst/>
              <a:gdLst>
                <a:gd name="T0" fmla="*/ 1 w 16"/>
                <a:gd name="T1" fmla="*/ 13 h 13"/>
                <a:gd name="T2" fmla="*/ 1 w 16"/>
                <a:gd name="T3" fmla="*/ 13 h 13"/>
                <a:gd name="T4" fmla="*/ 1 w 16"/>
                <a:gd name="T5" fmla="*/ 9 h 13"/>
                <a:gd name="T6" fmla="*/ 1 w 16"/>
                <a:gd name="T7" fmla="*/ 9 h 13"/>
                <a:gd name="T8" fmla="*/ 2 w 16"/>
                <a:gd name="T9" fmla="*/ 6 h 13"/>
                <a:gd name="T10" fmla="*/ 4 w 16"/>
                <a:gd name="T11" fmla="*/ 4 h 13"/>
                <a:gd name="T12" fmla="*/ 6 w 16"/>
                <a:gd name="T13" fmla="*/ 2 h 13"/>
                <a:gd name="T14" fmla="*/ 11 w 16"/>
                <a:gd name="T15" fmla="*/ 2 h 13"/>
                <a:gd name="T16" fmla="*/ 11 w 16"/>
                <a:gd name="T17" fmla="*/ 2 h 13"/>
                <a:gd name="T18" fmla="*/ 13 w 16"/>
                <a:gd name="T19" fmla="*/ 4 h 13"/>
                <a:gd name="T20" fmla="*/ 16 w 16"/>
                <a:gd name="T21" fmla="*/ 5 h 13"/>
                <a:gd name="T22" fmla="*/ 16 w 16"/>
                <a:gd name="T23" fmla="*/ 5 h 13"/>
                <a:gd name="T24" fmla="*/ 13 w 16"/>
                <a:gd name="T25" fmla="*/ 1 h 13"/>
                <a:gd name="T26" fmla="*/ 9 w 16"/>
                <a:gd name="T27" fmla="*/ 0 h 13"/>
                <a:gd name="T28" fmla="*/ 9 w 16"/>
                <a:gd name="T29" fmla="*/ 0 h 13"/>
                <a:gd name="T30" fmla="*/ 5 w 16"/>
                <a:gd name="T31" fmla="*/ 0 h 13"/>
                <a:gd name="T32" fmla="*/ 2 w 16"/>
                <a:gd name="T33" fmla="*/ 2 h 13"/>
                <a:gd name="T34" fmla="*/ 1 w 16"/>
                <a:gd name="T35" fmla="*/ 4 h 13"/>
                <a:gd name="T36" fmla="*/ 0 w 16"/>
                <a:gd name="T37" fmla="*/ 8 h 13"/>
                <a:gd name="T38" fmla="*/ 0 w 16"/>
                <a:gd name="T39" fmla="*/ 8 h 13"/>
                <a:gd name="T40" fmla="*/ 0 w 16"/>
                <a:gd name="T41" fmla="*/ 10 h 13"/>
                <a:gd name="T42" fmla="*/ 1 w 16"/>
                <a:gd name="T43" fmla="*/ 13 h 13"/>
                <a:gd name="T44" fmla="*/ 1 w 16"/>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3">
                  <a:moveTo>
                    <a:pt x="1" y="13"/>
                  </a:moveTo>
                  <a:lnTo>
                    <a:pt x="1" y="13"/>
                  </a:lnTo>
                  <a:lnTo>
                    <a:pt x="1" y="9"/>
                  </a:lnTo>
                  <a:lnTo>
                    <a:pt x="1" y="9"/>
                  </a:lnTo>
                  <a:lnTo>
                    <a:pt x="2" y="6"/>
                  </a:lnTo>
                  <a:lnTo>
                    <a:pt x="4" y="4"/>
                  </a:lnTo>
                  <a:lnTo>
                    <a:pt x="6" y="2"/>
                  </a:lnTo>
                  <a:lnTo>
                    <a:pt x="11" y="2"/>
                  </a:lnTo>
                  <a:lnTo>
                    <a:pt x="11" y="2"/>
                  </a:lnTo>
                  <a:lnTo>
                    <a:pt x="13" y="4"/>
                  </a:lnTo>
                  <a:lnTo>
                    <a:pt x="16" y="5"/>
                  </a:lnTo>
                  <a:lnTo>
                    <a:pt x="16" y="5"/>
                  </a:lnTo>
                  <a:lnTo>
                    <a:pt x="13" y="1"/>
                  </a:lnTo>
                  <a:lnTo>
                    <a:pt x="9" y="0"/>
                  </a:lnTo>
                  <a:lnTo>
                    <a:pt x="9" y="0"/>
                  </a:lnTo>
                  <a:lnTo>
                    <a:pt x="5" y="0"/>
                  </a:lnTo>
                  <a:lnTo>
                    <a:pt x="2" y="2"/>
                  </a:lnTo>
                  <a:lnTo>
                    <a:pt x="1" y="4"/>
                  </a:lnTo>
                  <a:lnTo>
                    <a:pt x="0" y="8"/>
                  </a:lnTo>
                  <a:lnTo>
                    <a:pt x="0" y="8"/>
                  </a:lnTo>
                  <a:lnTo>
                    <a:pt x="0" y="10"/>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2" name="Freeform 485"/>
            <p:cNvSpPr>
              <a:spLocks/>
            </p:cNvSpPr>
            <p:nvPr/>
          </p:nvSpPr>
          <p:spPr bwMode="auto">
            <a:xfrm>
              <a:off x="7851775" y="2187575"/>
              <a:ext cx="25400" cy="26988"/>
            </a:xfrm>
            <a:custGeom>
              <a:avLst/>
              <a:gdLst>
                <a:gd name="T0" fmla="*/ 6 w 16"/>
                <a:gd name="T1" fmla="*/ 17 h 17"/>
                <a:gd name="T2" fmla="*/ 6 w 16"/>
                <a:gd name="T3" fmla="*/ 17 h 17"/>
                <a:gd name="T4" fmla="*/ 10 w 16"/>
                <a:gd name="T5" fmla="*/ 17 h 17"/>
                <a:gd name="T6" fmla="*/ 13 w 16"/>
                <a:gd name="T7" fmla="*/ 15 h 17"/>
                <a:gd name="T8" fmla="*/ 15 w 16"/>
                <a:gd name="T9" fmla="*/ 13 h 17"/>
                <a:gd name="T10" fmla="*/ 16 w 16"/>
                <a:gd name="T11" fmla="*/ 10 h 17"/>
                <a:gd name="T12" fmla="*/ 16 w 16"/>
                <a:gd name="T13" fmla="*/ 10 h 17"/>
                <a:gd name="T14" fmla="*/ 16 w 16"/>
                <a:gd name="T15" fmla="*/ 6 h 17"/>
                <a:gd name="T16" fmla="*/ 15 w 16"/>
                <a:gd name="T17" fmla="*/ 3 h 17"/>
                <a:gd name="T18" fmla="*/ 12 w 16"/>
                <a:gd name="T19" fmla="*/ 2 h 17"/>
                <a:gd name="T20" fmla="*/ 9 w 16"/>
                <a:gd name="T21" fmla="*/ 0 h 17"/>
                <a:gd name="T22" fmla="*/ 9 w 16"/>
                <a:gd name="T23" fmla="*/ 0 h 17"/>
                <a:gd name="T24" fmla="*/ 5 w 16"/>
                <a:gd name="T25" fmla="*/ 0 h 17"/>
                <a:gd name="T26" fmla="*/ 2 w 16"/>
                <a:gd name="T27" fmla="*/ 2 h 17"/>
                <a:gd name="T28" fmla="*/ 1 w 16"/>
                <a:gd name="T29" fmla="*/ 4 h 17"/>
                <a:gd name="T30" fmla="*/ 0 w 16"/>
                <a:gd name="T31" fmla="*/ 7 h 17"/>
                <a:gd name="T32" fmla="*/ 0 w 16"/>
                <a:gd name="T33" fmla="*/ 7 h 17"/>
                <a:gd name="T34" fmla="*/ 0 w 16"/>
                <a:gd name="T35" fmla="*/ 11 h 17"/>
                <a:gd name="T36" fmla="*/ 1 w 16"/>
                <a:gd name="T37" fmla="*/ 14 h 17"/>
                <a:gd name="T38" fmla="*/ 4 w 16"/>
                <a:gd name="T39" fmla="*/ 15 h 17"/>
                <a:gd name="T40" fmla="*/ 6 w 16"/>
                <a:gd name="T41" fmla="*/ 17 h 17"/>
                <a:gd name="T42" fmla="*/ 6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6" y="17"/>
                  </a:moveTo>
                  <a:lnTo>
                    <a:pt x="6" y="17"/>
                  </a:lnTo>
                  <a:lnTo>
                    <a:pt x="10" y="17"/>
                  </a:lnTo>
                  <a:lnTo>
                    <a:pt x="13" y="15"/>
                  </a:lnTo>
                  <a:lnTo>
                    <a:pt x="15" y="13"/>
                  </a:lnTo>
                  <a:lnTo>
                    <a:pt x="16" y="10"/>
                  </a:lnTo>
                  <a:lnTo>
                    <a:pt x="16" y="10"/>
                  </a:lnTo>
                  <a:lnTo>
                    <a:pt x="16" y="6"/>
                  </a:lnTo>
                  <a:lnTo>
                    <a:pt x="15" y="3"/>
                  </a:lnTo>
                  <a:lnTo>
                    <a:pt x="12" y="2"/>
                  </a:lnTo>
                  <a:lnTo>
                    <a:pt x="9" y="0"/>
                  </a:lnTo>
                  <a:lnTo>
                    <a:pt x="9" y="0"/>
                  </a:lnTo>
                  <a:lnTo>
                    <a:pt x="5" y="0"/>
                  </a:lnTo>
                  <a:lnTo>
                    <a:pt x="2" y="2"/>
                  </a:lnTo>
                  <a:lnTo>
                    <a:pt x="1" y="4"/>
                  </a:lnTo>
                  <a:lnTo>
                    <a:pt x="0" y="7"/>
                  </a:lnTo>
                  <a:lnTo>
                    <a:pt x="0" y="7"/>
                  </a:lnTo>
                  <a:lnTo>
                    <a:pt x="0" y="11"/>
                  </a:lnTo>
                  <a:lnTo>
                    <a:pt x="1" y="14"/>
                  </a:lnTo>
                  <a:lnTo>
                    <a:pt x="4" y="15"/>
                  </a:lnTo>
                  <a:lnTo>
                    <a:pt x="6" y="17"/>
                  </a:lnTo>
                  <a:lnTo>
                    <a:pt x="6"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3" name="Freeform 486"/>
            <p:cNvSpPr>
              <a:spLocks/>
            </p:cNvSpPr>
            <p:nvPr/>
          </p:nvSpPr>
          <p:spPr bwMode="auto">
            <a:xfrm>
              <a:off x="7851775" y="2187575"/>
              <a:ext cx="25400" cy="22225"/>
            </a:xfrm>
            <a:custGeom>
              <a:avLst/>
              <a:gdLst>
                <a:gd name="T0" fmla="*/ 1 w 16"/>
                <a:gd name="T1" fmla="*/ 14 h 14"/>
                <a:gd name="T2" fmla="*/ 1 w 16"/>
                <a:gd name="T3" fmla="*/ 14 h 14"/>
                <a:gd name="T4" fmla="*/ 1 w 16"/>
                <a:gd name="T5" fmla="*/ 10 h 14"/>
                <a:gd name="T6" fmla="*/ 1 w 16"/>
                <a:gd name="T7" fmla="*/ 10 h 14"/>
                <a:gd name="T8" fmla="*/ 2 w 16"/>
                <a:gd name="T9" fmla="*/ 7 h 14"/>
                <a:gd name="T10" fmla="*/ 4 w 16"/>
                <a:gd name="T11" fmla="*/ 4 h 14"/>
                <a:gd name="T12" fmla="*/ 6 w 16"/>
                <a:gd name="T13" fmla="*/ 3 h 14"/>
                <a:gd name="T14" fmla="*/ 10 w 16"/>
                <a:gd name="T15" fmla="*/ 2 h 14"/>
                <a:gd name="T16" fmla="*/ 10 w 16"/>
                <a:gd name="T17" fmla="*/ 2 h 14"/>
                <a:gd name="T18" fmla="*/ 13 w 16"/>
                <a:gd name="T19" fmla="*/ 3 h 14"/>
                <a:gd name="T20" fmla="*/ 16 w 16"/>
                <a:gd name="T21" fmla="*/ 6 h 14"/>
                <a:gd name="T22" fmla="*/ 16 w 16"/>
                <a:gd name="T23" fmla="*/ 6 h 14"/>
                <a:gd name="T24" fmla="*/ 13 w 16"/>
                <a:gd name="T25" fmla="*/ 2 h 14"/>
                <a:gd name="T26" fmla="*/ 9 w 16"/>
                <a:gd name="T27" fmla="*/ 0 h 14"/>
                <a:gd name="T28" fmla="*/ 9 w 16"/>
                <a:gd name="T29" fmla="*/ 0 h 14"/>
                <a:gd name="T30" fmla="*/ 5 w 16"/>
                <a:gd name="T31" fmla="*/ 0 h 14"/>
                <a:gd name="T32" fmla="*/ 2 w 16"/>
                <a:gd name="T33" fmla="*/ 2 h 14"/>
                <a:gd name="T34" fmla="*/ 1 w 16"/>
                <a:gd name="T35" fmla="*/ 4 h 14"/>
                <a:gd name="T36" fmla="*/ 0 w 16"/>
                <a:gd name="T37" fmla="*/ 7 h 14"/>
                <a:gd name="T38" fmla="*/ 0 w 16"/>
                <a:gd name="T39" fmla="*/ 7 h 14"/>
                <a:gd name="T40" fmla="*/ 0 w 16"/>
                <a:gd name="T41" fmla="*/ 11 h 14"/>
                <a:gd name="T42" fmla="*/ 1 w 16"/>
                <a:gd name="T43" fmla="*/ 14 h 14"/>
                <a:gd name="T44" fmla="*/ 1 w 16"/>
                <a:gd name="T45"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4">
                  <a:moveTo>
                    <a:pt x="1" y="14"/>
                  </a:moveTo>
                  <a:lnTo>
                    <a:pt x="1" y="14"/>
                  </a:lnTo>
                  <a:lnTo>
                    <a:pt x="1" y="10"/>
                  </a:lnTo>
                  <a:lnTo>
                    <a:pt x="1" y="10"/>
                  </a:lnTo>
                  <a:lnTo>
                    <a:pt x="2" y="7"/>
                  </a:lnTo>
                  <a:lnTo>
                    <a:pt x="4" y="4"/>
                  </a:lnTo>
                  <a:lnTo>
                    <a:pt x="6" y="3"/>
                  </a:lnTo>
                  <a:lnTo>
                    <a:pt x="10" y="2"/>
                  </a:lnTo>
                  <a:lnTo>
                    <a:pt x="10" y="2"/>
                  </a:lnTo>
                  <a:lnTo>
                    <a:pt x="13" y="3"/>
                  </a:lnTo>
                  <a:lnTo>
                    <a:pt x="16" y="6"/>
                  </a:lnTo>
                  <a:lnTo>
                    <a:pt x="16" y="6"/>
                  </a:lnTo>
                  <a:lnTo>
                    <a:pt x="13" y="2"/>
                  </a:lnTo>
                  <a:lnTo>
                    <a:pt x="9" y="0"/>
                  </a:lnTo>
                  <a:lnTo>
                    <a:pt x="9" y="0"/>
                  </a:lnTo>
                  <a:lnTo>
                    <a:pt x="5" y="0"/>
                  </a:lnTo>
                  <a:lnTo>
                    <a:pt x="2" y="2"/>
                  </a:lnTo>
                  <a:lnTo>
                    <a:pt x="1" y="4"/>
                  </a:lnTo>
                  <a:lnTo>
                    <a:pt x="0" y="7"/>
                  </a:lnTo>
                  <a:lnTo>
                    <a:pt x="0" y="7"/>
                  </a:lnTo>
                  <a:lnTo>
                    <a:pt x="0" y="11"/>
                  </a:lnTo>
                  <a:lnTo>
                    <a:pt x="1" y="14"/>
                  </a:lnTo>
                  <a:lnTo>
                    <a:pt x="1" y="14"/>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4" name="Freeform 487"/>
            <p:cNvSpPr>
              <a:spLocks/>
            </p:cNvSpPr>
            <p:nvPr/>
          </p:nvSpPr>
          <p:spPr bwMode="auto">
            <a:xfrm>
              <a:off x="7845425" y="2239963"/>
              <a:ext cx="25400" cy="26988"/>
            </a:xfrm>
            <a:custGeom>
              <a:avLst/>
              <a:gdLst>
                <a:gd name="T0" fmla="*/ 6 w 16"/>
                <a:gd name="T1" fmla="*/ 17 h 17"/>
                <a:gd name="T2" fmla="*/ 6 w 16"/>
                <a:gd name="T3" fmla="*/ 17 h 17"/>
                <a:gd name="T4" fmla="*/ 10 w 16"/>
                <a:gd name="T5" fmla="*/ 16 h 17"/>
                <a:gd name="T6" fmla="*/ 13 w 16"/>
                <a:gd name="T7" fmla="*/ 15 h 17"/>
                <a:gd name="T8" fmla="*/ 14 w 16"/>
                <a:gd name="T9" fmla="*/ 13 h 17"/>
                <a:gd name="T10" fmla="*/ 16 w 16"/>
                <a:gd name="T11" fmla="*/ 9 h 17"/>
                <a:gd name="T12" fmla="*/ 16 w 16"/>
                <a:gd name="T13" fmla="*/ 9 h 17"/>
                <a:gd name="T14" fmla="*/ 16 w 16"/>
                <a:gd name="T15" fmla="*/ 7 h 17"/>
                <a:gd name="T16" fmla="*/ 14 w 16"/>
                <a:gd name="T17" fmla="*/ 4 h 17"/>
                <a:gd name="T18" fmla="*/ 12 w 16"/>
                <a:gd name="T19" fmla="*/ 1 h 17"/>
                <a:gd name="T20" fmla="*/ 9 w 16"/>
                <a:gd name="T21" fmla="*/ 0 h 17"/>
                <a:gd name="T22" fmla="*/ 9 w 16"/>
                <a:gd name="T23" fmla="*/ 0 h 17"/>
                <a:gd name="T24" fmla="*/ 5 w 16"/>
                <a:gd name="T25" fmla="*/ 1 h 17"/>
                <a:gd name="T26" fmla="*/ 2 w 16"/>
                <a:gd name="T27" fmla="*/ 2 h 17"/>
                <a:gd name="T28" fmla="*/ 1 w 16"/>
                <a:gd name="T29" fmla="*/ 5 h 17"/>
                <a:gd name="T30" fmla="*/ 0 w 16"/>
                <a:gd name="T31" fmla="*/ 8 h 17"/>
                <a:gd name="T32" fmla="*/ 0 w 16"/>
                <a:gd name="T33" fmla="*/ 8 h 17"/>
                <a:gd name="T34" fmla="*/ 0 w 16"/>
                <a:gd name="T35" fmla="*/ 11 h 17"/>
                <a:gd name="T36" fmla="*/ 1 w 16"/>
                <a:gd name="T37" fmla="*/ 13 h 17"/>
                <a:gd name="T38" fmla="*/ 4 w 16"/>
                <a:gd name="T39" fmla="*/ 16 h 17"/>
                <a:gd name="T40" fmla="*/ 6 w 16"/>
                <a:gd name="T41" fmla="*/ 17 h 17"/>
                <a:gd name="T42" fmla="*/ 6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6" y="17"/>
                  </a:moveTo>
                  <a:lnTo>
                    <a:pt x="6" y="17"/>
                  </a:lnTo>
                  <a:lnTo>
                    <a:pt x="10" y="16"/>
                  </a:lnTo>
                  <a:lnTo>
                    <a:pt x="13" y="15"/>
                  </a:lnTo>
                  <a:lnTo>
                    <a:pt x="14" y="13"/>
                  </a:lnTo>
                  <a:lnTo>
                    <a:pt x="16" y="9"/>
                  </a:lnTo>
                  <a:lnTo>
                    <a:pt x="16" y="9"/>
                  </a:lnTo>
                  <a:lnTo>
                    <a:pt x="16" y="7"/>
                  </a:lnTo>
                  <a:lnTo>
                    <a:pt x="14" y="4"/>
                  </a:lnTo>
                  <a:lnTo>
                    <a:pt x="12" y="1"/>
                  </a:lnTo>
                  <a:lnTo>
                    <a:pt x="9" y="0"/>
                  </a:lnTo>
                  <a:lnTo>
                    <a:pt x="9" y="0"/>
                  </a:lnTo>
                  <a:lnTo>
                    <a:pt x="5" y="1"/>
                  </a:lnTo>
                  <a:lnTo>
                    <a:pt x="2" y="2"/>
                  </a:lnTo>
                  <a:lnTo>
                    <a:pt x="1" y="5"/>
                  </a:lnTo>
                  <a:lnTo>
                    <a:pt x="0" y="8"/>
                  </a:lnTo>
                  <a:lnTo>
                    <a:pt x="0" y="8"/>
                  </a:lnTo>
                  <a:lnTo>
                    <a:pt x="0" y="11"/>
                  </a:lnTo>
                  <a:lnTo>
                    <a:pt x="1" y="13"/>
                  </a:lnTo>
                  <a:lnTo>
                    <a:pt x="4" y="16"/>
                  </a:lnTo>
                  <a:lnTo>
                    <a:pt x="6" y="17"/>
                  </a:lnTo>
                  <a:lnTo>
                    <a:pt x="6"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5" name="Freeform 488"/>
            <p:cNvSpPr>
              <a:spLocks/>
            </p:cNvSpPr>
            <p:nvPr/>
          </p:nvSpPr>
          <p:spPr bwMode="auto">
            <a:xfrm>
              <a:off x="7845425" y="2239963"/>
              <a:ext cx="25400" cy="20638"/>
            </a:xfrm>
            <a:custGeom>
              <a:avLst/>
              <a:gdLst>
                <a:gd name="T0" fmla="*/ 1 w 16"/>
                <a:gd name="T1" fmla="*/ 13 h 13"/>
                <a:gd name="T2" fmla="*/ 1 w 16"/>
                <a:gd name="T3" fmla="*/ 13 h 13"/>
                <a:gd name="T4" fmla="*/ 1 w 16"/>
                <a:gd name="T5" fmla="*/ 11 h 13"/>
                <a:gd name="T6" fmla="*/ 1 w 16"/>
                <a:gd name="T7" fmla="*/ 11 h 13"/>
                <a:gd name="T8" fmla="*/ 2 w 16"/>
                <a:gd name="T9" fmla="*/ 7 h 13"/>
                <a:gd name="T10" fmla="*/ 4 w 16"/>
                <a:gd name="T11" fmla="*/ 4 h 13"/>
                <a:gd name="T12" fmla="*/ 6 w 16"/>
                <a:gd name="T13" fmla="*/ 2 h 13"/>
                <a:gd name="T14" fmla="*/ 10 w 16"/>
                <a:gd name="T15" fmla="*/ 2 h 13"/>
                <a:gd name="T16" fmla="*/ 10 w 16"/>
                <a:gd name="T17" fmla="*/ 2 h 13"/>
                <a:gd name="T18" fmla="*/ 13 w 16"/>
                <a:gd name="T19" fmla="*/ 4 h 13"/>
                <a:gd name="T20" fmla="*/ 16 w 16"/>
                <a:gd name="T21" fmla="*/ 5 h 13"/>
                <a:gd name="T22" fmla="*/ 16 w 16"/>
                <a:gd name="T23" fmla="*/ 5 h 13"/>
                <a:gd name="T24" fmla="*/ 13 w 16"/>
                <a:gd name="T25" fmla="*/ 2 h 13"/>
                <a:gd name="T26" fmla="*/ 9 w 16"/>
                <a:gd name="T27" fmla="*/ 0 h 13"/>
                <a:gd name="T28" fmla="*/ 9 w 16"/>
                <a:gd name="T29" fmla="*/ 0 h 13"/>
                <a:gd name="T30" fmla="*/ 5 w 16"/>
                <a:gd name="T31" fmla="*/ 1 h 13"/>
                <a:gd name="T32" fmla="*/ 2 w 16"/>
                <a:gd name="T33" fmla="*/ 2 h 13"/>
                <a:gd name="T34" fmla="*/ 1 w 16"/>
                <a:gd name="T35" fmla="*/ 5 h 13"/>
                <a:gd name="T36" fmla="*/ 0 w 16"/>
                <a:gd name="T37" fmla="*/ 8 h 13"/>
                <a:gd name="T38" fmla="*/ 0 w 16"/>
                <a:gd name="T39" fmla="*/ 8 h 13"/>
                <a:gd name="T40" fmla="*/ 0 w 16"/>
                <a:gd name="T41" fmla="*/ 11 h 13"/>
                <a:gd name="T42" fmla="*/ 1 w 16"/>
                <a:gd name="T43" fmla="*/ 13 h 13"/>
                <a:gd name="T44" fmla="*/ 1 w 16"/>
                <a:gd name="T45"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 h="13">
                  <a:moveTo>
                    <a:pt x="1" y="13"/>
                  </a:moveTo>
                  <a:lnTo>
                    <a:pt x="1" y="13"/>
                  </a:lnTo>
                  <a:lnTo>
                    <a:pt x="1" y="11"/>
                  </a:lnTo>
                  <a:lnTo>
                    <a:pt x="1" y="11"/>
                  </a:lnTo>
                  <a:lnTo>
                    <a:pt x="2" y="7"/>
                  </a:lnTo>
                  <a:lnTo>
                    <a:pt x="4" y="4"/>
                  </a:lnTo>
                  <a:lnTo>
                    <a:pt x="6" y="2"/>
                  </a:lnTo>
                  <a:lnTo>
                    <a:pt x="10" y="2"/>
                  </a:lnTo>
                  <a:lnTo>
                    <a:pt x="10" y="2"/>
                  </a:lnTo>
                  <a:lnTo>
                    <a:pt x="13" y="4"/>
                  </a:lnTo>
                  <a:lnTo>
                    <a:pt x="16" y="5"/>
                  </a:lnTo>
                  <a:lnTo>
                    <a:pt x="16" y="5"/>
                  </a:lnTo>
                  <a:lnTo>
                    <a:pt x="13" y="2"/>
                  </a:lnTo>
                  <a:lnTo>
                    <a:pt x="9" y="0"/>
                  </a:lnTo>
                  <a:lnTo>
                    <a:pt x="9" y="0"/>
                  </a:lnTo>
                  <a:lnTo>
                    <a:pt x="5" y="1"/>
                  </a:lnTo>
                  <a:lnTo>
                    <a:pt x="2" y="2"/>
                  </a:lnTo>
                  <a:lnTo>
                    <a:pt x="1" y="5"/>
                  </a:lnTo>
                  <a:lnTo>
                    <a:pt x="0" y="8"/>
                  </a:lnTo>
                  <a:lnTo>
                    <a:pt x="0" y="8"/>
                  </a:lnTo>
                  <a:lnTo>
                    <a:pt x="0" y="11"/>
                  </a:lnTo>
                  <a:lnTo>
                    <a:pt x="1" y="13"/>
                  </a:lnTo>
                  <a:lnTo>
                    <a:pt x="1" y="1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6" name="Freeform 489"/>
            <p:cNvSpPr>
              <a:spLocks/>
            </p:cNvSpPr>
            <p:nvPr/>
          </p:nvSpPr>
          <p:spPr bwMode="auto">
            <a:xfrm>
              <a:off x="7821613" y="2241550"/>
              <a:ext cx="19050" cy="15875"/>
            </a:xfrm>
            <a:custGeom>
              <a:avLst/>
              <a:gdLst>
                <a:gd name="T0" fmla="*/ 2 w 12"/>
                <a:gd name="T1" fmla="*/ 10 h 10"/>
                <a:gd name="T2" fmla="*/ 11 w 12"/>
                <a:gd name="T3" fmla="*/ 10 h 10"/>
                <a:gd name="T4" fmla="*/ 11 w 12"/>
                <a:gd name="T5" fmla="*/ 7 h 10"/>
                <a:gd name="T6" fmla="*/ 4 w 12"/>
                <a:gd name="T7" fmla="*/ 7 h 10"/>
                <a:gd name="T8" fmla="*/ 4 w 12"/>
                <a:gd name="T9" fmla="*/ 7 h 10"/>
                <a:gd name="T10" fmla="*/ 2 w 12"/>
                <a:gd name="T11" fmla="*/ 6 h 10"/>
                <a:gd name="T12" fmla="*/ 2 w 12"/>
                <a:gd name="T13" fmla="*/ 4 h 10"/>
                <a:gd name="T14" fmla="*/ 2 w 12"/>
                <a:gd name="T15" fmla="*/ 4 h 10"/>
                <a:gd name="T16" fmla="*/ 2 w 12"/>
                <a:gd name="T17" fmla="*/ 3 h 10"/>
                <a:gd name="T18" fmla="*/ 4 w 12"/>
                <a:gd name="T19" fmla="*/ 3 h 10"/>
                <a:gd name="T20" fmla="*/ 12 w 12"/>
                <a:gd name="T21" fmla="*/ 3 h 10"/>
                <a:gd name="T22" fmla="*/ 12 w 12"/>
                <a:gd name="T23" fmla="*/ 1 h 10"/>
                <a:gd name="T24" fmla="*/ 4 w 12"/>
                <a:gd name="T25" fmla="*/ 0 h 10"/>
                <a:gd name="T26" fmla="*/ 4 w 12"/>
                <a:gd name="T27" fmla="*/ 0 h 10"/>
                <a:gd name="T28" fmla="*/ 1 w 12"/>
                <a:gd name="T29" fmla="*/ 1 h 10"/>
                <a:gd name="T30" fmla="*/ 0 w 12"/>
                <a:gd name="T31" fmla="*/ 4 h 10"/>
                <a:gd name="T32" fmla="*/ 0 w 12"/>
                <a:gd name="T33" fmla="*/ 4 h 10"/>
                <a:gd name="T34" fmla="*/ 1 w 12"/>
                <a:gd name="T35" fmla="*/ 7 h 10"/>
                <a:gd name="T36" fmla="*/ 2 w 12"/>
                <a:gd name="T37" fmla="*/ 10 h 10"/>
                <a:gd name="T38" fmla="*/ 2 w 12"/>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2" y="10"/>
                  </a:moveTo>
                  <a:lnTo>
                    <a:pt x="11" y="10"/>
                  </a:lnTo>
                  <a:lnTo>
                    <a:pt x="11" y="7"/>
                  </a:lnTo>
                  <a:lnTo>
                    <a:pt x="4" y="7"/>
                  </a:lnTo>
                  <a:lnTo>
                    <a:pt x="4" y="7"/>
                  </a:lnTo>
                  <a:lnTo>
                    <a:pt x="2" y="6"/>
                  </a:lnTo>
                  <a:lnTo>
                    <a:pt x="2" y="4"/>
                  </a:lnTo>
                  <a:lnTo>
                    <a:pt x="2" y="4"/>
                  </a:lnTo>
                  <a:lnTo>
                    <a:pt x="2" y="3"/>
                  </a:lnTo>
                  <a:lnTo>
                    <a:pt x="4" y="3"/>
                  </a:lnTo>
                  <a:lnTo>
                    <a:pt x="12" y="3"/>
                  </a:lnTo>
                  <a:lnTo>
                    <a:pt x="12" y="1"/>
                  </a:lnTo>
                  <a:lnTo>
                    <a:pt x="4" y="0"/>
                  </a:lnTo>
                  <a:lnTo>
                    <a:pt x="4" y="0"/>
                  </a:lnTo>
                  <a:lnTo>
                    <a:pt x="1" y="1"/>
                  </a:lnTo>
                  <a:lnTo>
                    <a:pt x="0" y="4"/>
                  </a:lnTo>
                  <a:lnTo>
                    <a:pt x="0" y="4"/>
                  </a:lnTo>
                  <a:lnTo>
                    <a:pt x="1" y="7"/>
                  </a:lnTo>
                  <a:lnTo>
                    <a:pt x="2" y="10"/>
                  </a:lnTo>
                  <a:lnTo>
                    <a:pt x="2"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7" name="Freeform 490"/>
            <p:cNvSpPr>
              <a:spLocks/>
            </p:cNvSpPr>
            <p:nvPr/>
          </p:nvSpPr>
          <p:spPr bwMode="auto">
            <a:xfrm>
              <a:off x="7839075" y="2243138"/>
              <a:ext cx="15875" cy="15875"/>
            </a:xfrm>
            <a:custGeom>
              <a:avLst/>
              <a:gdLst>
                <a:gd name="T0" fmla="*/ 8 w 10"/>
                <a:gd name="T1" fmla="*/ 3 h 10"/>
                <a:gd name="T2" fmla="*/ 8 w 10"/>
                <a:gd name="T3" fmla="*/ 3 h 10"/>
                <a:gd name="T4" fmla="*/ 9 w 10"/>
                <a:gd name="T5" fmla="*/ 3 h 10"/>
                <a:gd name="T6" fmla="*/ 9 w 10"/>
                <a:gd name="T7" fmla="*/ 6 h 10"/>
                <a:gd name="T8" fmla="*/ 9 w 10"/>
                <a:gd name="T9" fmla="*/ 6 h 10"/>
                <a:gd name="T10" fmla="*/ 8 w 10"/>
                <a:gd name="T11" fmla="*/ 7 h 10"/>
                <a:gd name="T12" fmla="*/ 8 w 10"/>
                <a:gd name="T13" fmla="*/ 7 h 10"/>
                <a:gd name="T14" fmla="*/ 0 w 10"/>
                <a:gd name="T15" fmla="*/ 6 h 10"/>
                <a:gd name="T16" fmla="*/ 0 w 10"/>
                <a:gd name="T17" fmla="*/ 9 h 10"/>
                <a:gd name="T18" fmla="*/ 8 w 10"/>
                <a:gd name="T19" fmla="*/ 10 h 10"/>
                <a:gd name="T20" fmla="*/ 8 w 10"/>
                <a:gd name="T21" fmla="*/ 10 h 10"/>
                <a:gd name="T22" fmla="*/ 9 w 10"/>
                <a:gd name="T23" fmla="*/ 9 h 10"/>
                <a:gd name="T24" fmla="*/ 10 w 10"/>
                <a:gd name="T25" fmla="*/ 6 h 10"/>
                <a:gd name="T26" fmla="*/ 10 w 10"/>
                <a:gd name="T27" fmla="*/ 6 h 10"/>
                <a:gd name="T28" fmla="*/ 10 w 10"/>
                <a:gd name="T29" fmla="*/ 2 h 10"/>
                <a:gd name="T30" fmla="*/ 8 w 10"/>
                <a:gd name="T31" fmla="*/ 0 h 10"/>
                <a:gd name="T32" fmla="*/ 1 w 10"/>
                <a:gd name="T33" fmla="*/ 0 h 10"/>
                <a:gd name="T34" fmla="*/ 1 w 10"/>
                <a:gd name="T35" fmla="*/ 2 h 10"/>
                <a:gd name="T36" fmla="*/ 8 w 10"/>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0">
                  <a:moveTo>
                    <a:pt x="8" y="3"/>
                  </a:moveTo>
                  <a:lnTo>
                    <a:pt x="8" y="3"/>
                  </a:lnTo>
                  <a:lnTo>
                    <a:pt x="9" y="3"/>
                  </a:lnTo>
                  <a:lnTo>
                    <a:pt x="9" y="6"/>
                  </a:lnTo>
                  <a:lnTo>
                    <a:pt x="9" y="6"/>
                  </a:lnTo>
                  <a:lnTo>
                    <a:pt x="8" y="7"/>
                  </a:lnTo>
                  <a:lnTo>
                    <a:pt x="8" y="7"/>
                  </a:lnTo>
                  <a:lnTo>
                    <a:pt x="0" y="6"/>
                  </a:lnTo>
                  <a:lnTo>
                    <a:pt x="0" y="9"/>
                  </a:lnTo>
                  <a:lnTo>
                    <a:pt x="8" y="10"/>
                  </a:lnTo>
                  <a:lnTo>
                    <a:pt x="8" y="10"/>
                  </a:lnTo>
                  <a:lnTo>
                    <a:pt x="9" y="9"/>
                  </a:lnTo>
                  <a:lnTo>
                    <a:pt x="10" y="6"/>
                  </a:lnTo>
                  <a:lnTo>
                    <a:pt x="10" y="6"/>
                  </a:lnTo>
                  <a:lnTo>
                    <a:pt x="10" y="2"/>
                  </a:lnTo>
                  <a:lnTo>
                    <a:pt x="8" y="0"/>
                  </a:lnTo>
                  <a:lnTo>
                    <a:pt x="1" y="0"/>
                  </a:lnTo>
                  <a:lnTo>
                    <a:pt x="1" y="2"/>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8" name="Freeform 491"/>
            <p:cNvSpPr>
              <a:spLocks/>
            </p:cNvSpPr>
            <p:nvPr/>
          </p:nvSpPr>
          <p:spPr bwMode="auto">
            <a:xfrm>
              <a:off x="7827963" y="2190750"/>
              <a:ext cx="19050" cy="14288"/>
            </a:xfrm>
            <a:custGeom>
              <a:avLst/>
              <a:gdLst>
                <a:gd name="T0" fmla="*/ 3 w 12"/>
                <a:gd name="T1" fmla="*/ 8 h 9"/>
                <a:gd name="T2" fmla="*/ 11 w 12"/>
                <a:gd name="T3" fmla="*/ 9 h 9"/>
                <a:gd name="T4" fmla="*/ 11 w 12"/>
                <a:gd name="T5" fmla="*/ 6 h 9"/>
                <a:gd name="T6" fmla="*/ 4 w 12"/>
                <a:gd name="T7" fmla="*/ 5 h 9"/>
                <a:gd name="T8" fmla="*/ 4 w 12"/>
                <a:gd name="T9" fmla="*/ 5 h 9"/>
                <a:gd name="T10" fmla="*/ 3 w 12"/>
                <a:gd name="T11" fmla="*/ 5 h 9"/>
                <a:gd name="T12" fmla="*/ 3 w 12"/>
                <a:gd name="T13" fmla="*/ 4 h 9"/>
                <a:gd name="T14" fmla="*/ 3 w 12"/>
                <a:gd name="T15" fmla="*/ 4 h 9"/>
                <a:gd name="T16" fmla="*/ 3 w 12"/>
                <a:gd name="T17" fmla="*/ 2 h 9"/>
                <a:gd name="T18" fmla="*/ 4 w 12"/>
                <a:gd name="T19" fmla="*/ 1 h 9"/>
                <a:gd name="T20" fmla="*/ 12 w 12"/>
                <a:gd name="T21" fmla="*/ 2 h 9"/>
                <a:gd name="T22" fmla="*/ 12 w 12"/>
                <a:gd name="T23" fmla="*/ 0 h 9"/>
                <a:gd name="T24" fmla="*/ 4 w 12"/>
                <a:gd name="T25" fmla="*/ 0 h 9"/>
                <a:gd name="T26" fmla="*/ 4 w 12"/>
                <a:gd name="T27" fmla="*/ 0 h 9"/>
                <a:gd name="T28" fmla="*/ 1 w 12"/>
                <a:gd name="T29" fmla="*/ 0 h 9"/>
                <a:gd name="T30" fmla="*/ 0 w 12"/>
                <a:gd name="T31" fmla="*/ 4 h 9"/>
                <a:gd name="T32" fmla="*/ 0 w 12"/>
                <a:gd name="T33" fmla="*/ 4 h 9"/>
                <a:gd name="T34" fmla="*/ 1 w 12"/>
                <a:gd name="T35" fmla="*/ 6 h 9"/>
                <a:gd name="T36" fmla="*/ 3 w 12"/>
                <a:gd name="T37" fmla="*/ 8 h 9"/>
                <a:gd name="T38" fmla="*/ 3 w 12"/>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8"/>
                  </a:moveTo>
                  <a:lnTo>
                    <a:pt x="11" y="9"/>
                  </a:lnTo>
                  <a:lnTo>
                    <a:pt x="11" y="6"/>
                  </a:lnTo>
                  <a:lnTo>
                    <a:pt x="4" y="5"/>
                  </a:lnTo>
                  <a:lnTo>
                    <a:pt x="4" y="5"/>
                  </a:lnTo>
                  <a:lnTo>
                    <a:pt x="3" y="5"/>
                  </a:lnTo>
                  <a:lnTo>
                    <a:pt x="3" y="4"/>
                  </a:lnTo>
                  <a:lnTo>
                    <a:pt x="3" y="4"/>
                  </a:lnTo>
                  <a:lnTo>
                    <a:pt x="3" y="2"/>
                  </a:lnTo>
                  <a:lnTo>
                    <a:pt x="4" y="1"/>
                  </a:lnTo>
                  <a:lnTo>
                    <a:pt x="12" y="2"/>
                  </a:lnTo>
                  <a:lnTo>
                    <a:pt x="12" y="0"/>
                  </a:lnTo>
                  <a:lnTo>
                    <a:pt x="4" y="0"/>
                  </a:lnTo>
                  <a:lnTo>
                    <a:pt x="4" y="0"/>
                  </a:lnTo>
                  <a:lnTo>
                    <a:pt x="1" y="0"/>
                  </a:lnTo>
                  <a:lnTo>
                    <a:pt x="0" y="4"/>
                  </a:lnTo>
                  <a:lnTo>
                    <a:pt x="0" y="4"/>
                  </a:lnTo>
                  <a:lnTo>
                    <a:pt x="1"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39" name="Freeform 492"/>
            <p:cNvSpPr>
              <a:spLocks/>
            </p:cNvSpPr>
            <p:nvPr/>
          </p:nvSpPr>
          <p:spPr bwMode="auto">
            <a:xfrm>
              <a:off x="7845425" y="2190750"/>
              <a:ext cx="15875" cy="14288"/>
            </a:xfrm>
            <a:custGeom>
              <a:avLst/>
              <a:gdLst>
                <a:gd name="T0" fmla="*/ 8 w 10"/>
                <a:gd name="T1" fmla="*/ 2 h 9"/>
                <a:gd name="T2" fmla="*/ 8 w 10"/>
                <a:gd name="T3" fmla="*/ 2 h 9"/>
                <a:gd name="T4" fmla="*/ 9 w 10"/>
                <a:gd name="T5" fmla="*/ 4 h 9"/>
                <a:gd name="T6" fmla="*/ 9 w 10"/>
                <a:gd name="T7" fmla="*/ 5 h 9"/>
                <a:gd name="T8" fmla="*/ 9 w 10"/>
                <a:gd name="T9" fmla="*/ 5 h 9"/>
                <a:gd name="T10" fmla="*/ 8 w 10"/>
                <a:gd name="T11" fmla="*/ 6 h 9"/>
                <a:gd name="T12" fmla="*/ 8 w 10"/>
                <a:gd name="T13" fmla="*/ 8 h 9"/>
                <a:gd name="T14" fmla="*/ 0 w 10"/>
                <a:gd name="T15" fmla="*/ 6 h 9"/>
                <a:gd name="T16" fmla="*/ 0 w 10"/>
                <a:gd name="T17" fmla="*/ 9 h 9"/>
                <a:gd name="T18" fmla="*/ 6 w 10"/>
                <a:gd name="T19" fmla="*/ 9 h 9"/>
                <a:gd name="T20" fmla="*/ 6 w 10"/>
                <a:gd name="T21" fmla="*/ 9 h 9"/>
                <a:gd name="T22" fmla="*/ 9 w 10"/>
                <a:gd name="T23" fmla="*/ 9 h 9"/>
                <a:gd name="T24" fmla="*/ 10 w 10"/>
                <a:gd name="T25" fmla="*/ 5 h 9"/>
                <a:gd name="T26" fmla="*/ 10 w 10"/>
                <a:gd name="T27" fmla="*/ 5 h 9"/>
                <a:gd name="T28" fmla="*/ 10 w 10"/>
                <a:gd name="T29" fmla="*/ 2 h 9"/>
                <a:gd name="T30" fmla="*/ 8 w 10"/>
                <a:gd name="T31" fmla="*/ 1 h 9"/>
                <a:gd name="T32" fmla="*/ 1 w 10"/>
                <a:gd name="T33" fmla="*/ 0 h 9"/>
                <a:gd name="T34" fmla="*/ 1 w 10"/>
                <a:gd name="T35" fmla="*/ 2 h 9"/>
                <a:gd name="T36" fmla="*/ 8 w 10"/>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2"/>
                  </a:moveTo>
                  <a:lnTo>
                    <a:pt x="8" y="2"/>
                  </a:lnTo>
                  <a:lnTo>
                    <a:pt x="9" y="4"/>
                  </a:lnTo>
                  <a:lnTo>
                    <a:pt x="9" y="5"/>
                  </a:lnTo>
                  <a:lnTo>
                    <a:pt x="9" y="5"/>
                  </a:lnTo>
                  <a:lnTo>
                    <a:pt x="8" y="6"/>
                  </a:lnTo>
                  <a:lnTo>
                    <a:pt x="8" y="8"/>
                  </a:lnTo>
                  <a:lnTo>
                    <a:pt x="0" y="6"/>
                  </a:lnTo>
                  <a:lnTo>
                    <a:pt x="0" y="9"/>
                  </a:lnTo>
                  <a:lnTo>
                    <a:pt x="6" y="9"/>
                  </a:lnTo>
                  <a:lnTo>
                    <a:pt x="6" y="9"/>
                  </a:lnTo>
                  <a:lnTo>
                    <a:pt x="9" y="9"/>
                  </a:lnTo>
                  <a:lnTo>
                    <a:pt x="10" y="5"/>
                  </a:lnTo>
                  <a:lnTo>
                    <a:pt x="10" y="5"/>
                  </a:lnTo>
                  <a:lnTo>
                    <a:pt x="10" y="2"/>
                  </a:lnTo>
                  <a:lnTo>
                    <a:pt x="8" y="1"/>
                  </a:lnTo>
                  <a:lnTo>
                    <a:pt x="1" y="0"/>
                  </a:lnTo>
                  <a:lnTo>
                    <a:pt x="1" y="2"/>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0" name="Freeform 493"/>
            <p:cNvSpPr>
              <a:spLocks/>
            </p:cNvSpPr>
            <p:nvPr/>
          </p:nvSpPr>
          <p:spPr bwMode="auto">
            <a:xfrm>
              <a:off x="7834313" y="2136775"/>
              <a:ext cx="19050" cy="14288"/>
            </a:xfrm>
            <a:custGeom>
              <a:avLst/>
              <a:gdLst>
                <a:gd name="T0" fmla="*/ 3 w 12"/>
                <a:gd name="T1" fmla="*/ 9 h 9"/>
                <a:gd name="T2" fmla="*/ 11 w 12"/>
                <a:gd name="T3" fmla="*/ 9 h 9"/>
                <a:gd name="T4" fmla="*/ 11 w 12"/>
                <a:gd name="T5" fmla="*/ 8 h 9"/>
                <a:gd name="T6" fmla="*/ 4 w 12"/>
                <a:gd name="T7" fmla="*/ 7 h 9"/>
                <a:gd name="T8" fmla="*/ 4 w 12"/>
                <a:gd name="T9" fmla="*/ 7 h 9"/>
                <a:gd name="T10" fmla="*/ 3 w 12"/>
                <a:gd name="T11" fmla="*/ 5 h 9"/>
                <a:gd name="T12" fmla="*/ 3 w 12"/>
                <a:gd name="T13" fmla="*/ 4 h 9"/>
                <a:gd name="T14" fmla="*/ 3 w 12"/>
                <a:gd name="T15" fmla="*/ 4 h 9"/>
                <a:gd name="T16" fmla="*/ 3 w 12"/>
                <a:gd name="T17" fmla="*/ 3 h 9"/>
                <a:gd name="T18" fmla="*/ 4 w 12"/>
                <a:gd name="T19" fmla="*/ 3 h 9"/>
                <a:gd name="T20" fmla="*/ 11 w 12"/>
                <a:gd name="T21" fmla="*/ 3 h 9"/>
                <a:gd name="T22" fmla="*/ 12 w 12"/>
                <a:gd name="T23" fmla="*/ 1 h 9"/>
                <a:gd name="T24" fmla="*/ 4 w 12"/>
                <a:gd name="T25" fmla="*/ 0 h 9"/>
                <a:gd name="T26" fmla="*/ 4 w 12"/>
                <a:gd name="T27" fmla="*/ 0 h 9"/>
                <a:gd name="T28" fmla="*/ 1 w 12"/>
                <a:gd name="T29" fmla="*/ 1 h 9"/>
                <a:gd name="T30" fmla="*/ 0 w 12"/>
                <a:gd name="T31" fmla="*/ 4 h 9"/>
                <a:gd name="T32" fmla="*/ 0 w 12"/>
                <a:gd name="T33" fmla="*/ 4 h 9"/>
                <a:gd name="T34" fmla="*/ 1 w 12"/>
                <a:gd name="T35" fmla="*/ 8 h 9"/>
                <a:gd name="T36" fmla="*/ 3 w 12"/>
                <a:gd name="T37" fmla="*/ 9 h 9"/>
                <a:gd name="T38" fmla="*/ 3 w 12"/>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9"/>
                  </a:moveTo>
                  <a:lnTo>
                    <a:pt x="11" y="9"/>
                  </a:lnTo>
                  <a:lnTo>
                    <a:pt x="11" y="8"/>
                  </a:lnTo>
                  <a:lnTo>
                    <a:pt x="4" y="7"/>
                  </a:lnTo>
                  <a:lnTo>
                    <a:pt x="4" y="7"/>
                  </a:lnTo>
                  <a:lnTo>
                    <a:pt x="3" y="5"/>
                  </a:lnTo>
                  <a:lnTo>
                    <a:pt x="3" y="4"/>
                  </a:lnTo>
                  <a:lnTo>
                    <a:pt x="3" y="4"/>
                  </a:lnTo>
                  <a:lnTo>
                    <a:pt x="3" y="3"/>
                  </a:lnTo>
                  <a:lnTo>
                    <a:pt x="4" y="3"/>
                  </a:lnTo>
                  <a:lnTo>
                    <a:pt x="11" y="3"/>
                  </a:lnTo>
                  <a:lnTo>
                    <a:pt x="12" y="1"/>
                  </a:lnTo>
                  <a:lnTo>
                    <a:pt x="4" y="0"/>
                  </a:lnTo>
                  <a:lnTo>
                    <a:pt x="4" y="0"/>
                  </a:lnTo>
                  <a:lnTo>
                    <a:pt x="1" y="1"/>
                  </a:lnTo>
                  <a:lnTo>
                    <a:pt x="0" y="4"/>
                  </a:lnTo>
                  <a:lnTo>
                    <a:pt x="0" y="4"/>
                  </a:lnTo>
                  <a:lnTo>
                    <a:pt x="1"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1" name="Freeform 494"/>
            <p:cNvSpPr>
              <a:spLocks/>
            </p:cNvSpPr>
            <p:nvPr/>
          </p:nvSpPr>
          <p:spPr bwMode="auto">
            <a:xfrm>
              <a:off x="7851775" y="2138363"/>
              <a:ext cx="15875" cy="15875"/>
            </a:xfrm>
            <a:custGeom>
              <a:avLst/>
              <a:gdLst>
                <a:gd name="T0" fmla="*/ 8 w 10"/>
                <a:gd name="T1" fmla="*/ 3 h 10"/>
                <a:gd name="T2" fmla="*/ 8 w 10"/>
                <a:gd name="T3" fmla="*/ 3 h 10"/>
                <a:gd name="T4" fmla="*/ 9 w 10"/>
                <a:gd name="T5" fmla="*/ 4 h 10"/>
                <a:gd name="T6" fmla="*/ 9 w 10"/>
                <a:gd name="T7" fmla="*/ 6 h 10"/>
                <a:gd name="T8" fmla="*/ 9 w 10"/>
                <a:gd name="T9" fmla="*/ 6 h 10"/>
                <a:gd name="T10" fmla="*/ 8 w 10"/>
                <a:gd name="T11" fmla="*/ 7 h 10"/>
                <a:gd name="T12" fmla="*/ 8 w 10"/>
                <a:gd name="T13" fmla="*/ 7 h 10"/>
                <a:gd name="T14" fmla="*/ 0 w 10"/>
                <a:gd name="T15" fmla="*/ 7 h 10"/>
                <a:gd name="T16" fmla="*/ 0 w 10"/>
                <a:gd name="T17" fmla="*/ 8 h 10"/>
                <a:gd name="T18" fmla="*/ 6 w 10"/>
                <a:gd name="T19" fmla="*/ 10 h 10"/>
                <a:gd name="T20" fmla="*/ 6 w 10"/>
                <a:gd name="T21" fmla="*/ 10 h 10"/>
                <a:gd name="T22" fmla="*/ 9 w 10"/>
                <a:gd name="T23" fmla="*/ 8 h 10"/>
                <a:gd name="T24" fmla="*/ 10 w 10"/>
                <a:gd name="T25" fmla="*/ 6 h 10"/>
                <a:gd name="T26" fmla="*/ 10 w 10"/>
                <a:gd name="T27" fmla="*/ 6 h 10"/>
                <a:gd name="T28" fmla="*/ 10 w 10"/>
                <a:gd name="T29" fmla="*/ 2 h 10"/>
                <a:gd name="T30" fmla="*/ 8 w 10"/>
                <a:gd name="T31" fmla="*/ 0 h 10"/>
                <a:gd name="T32" fmla="*/ 1 w 10"/>
                <a:gd name="T33" fmla="*/ 0 h 10"/>
                <a:gd name="T34" fmla="*/ 0 w 10"/>
                <a:gd name="T35" fmla="*/ 2 h 10"/>
                <a:gd name="T36" fmla="*/ 8 w 10"/>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0">
                  <a:moveTo>
                    <a:pt x="8" y="3"/>
                  </a:moveTo>
                  <a:lnTo>
                    <a:pt x="8" y="3"/>
                  </a:lnTo>
                  <a:lnTo>
                    <a:pt x="9" y="4"/>
                  </a:lnTo>
                  <a:lnTo>
                    <a:pt x="9" y="6"/>
                  </a:lnTo>
                  <a:lnTo>
                    <a:pt x="9" y="6"/>
                  </a:lnTo>
                  <a:lnTo>
                    <a:pt x="8" y="7"/>
                  </a:lnTo>
                  <a:lnTo>
                    <a:pt x="8" y="7"/>
                  </a:lnTo>
                  <a:lnTo>
                    <a:pt x="0" y="7"/>
                  </a:lnTo>
                  <a:lnTo>
                    <a:pt x="0" y="8"/>
                  </a:lnTo>
                  <a:lnTo>
                    <a:pt x="6" y="10"/>
                  </a:lnTo>
                  <a:lnTo>
                    <a:pt x="6" y="10"/>
                  </a:lnTo>
                  <a:lnTo>
                    <a:pt x="9" y="8"/>
                  </a:lnTo>
                  <a:lnTo>
                    <a:pt x="10" y="6"/>
                  </a:lnTo>
                  <a:lnTo>
                    <a:pt x="10" y="6"/>
                  </a:lnTo>
                  <a:lnTo>
                    <a:pt x="10" y="2"/>
                  </a:lnTo>
                  <a:lnTo>
                    <a:pt x="8" y="0"/>
                  </a:lnTo>
                  <a:lnTo>
                    <a:pt x="1" y="0"/>
                  </a:lnTo>
                  <a:lnTo>
                    <a:pt x="0" y="2"/>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2" name="Freeform 495"/>
            <p:cNvSpPr>
              <a:spLocks/>
            </p:cNvSpPr>
            <p:nvPr/>
          </p:nvSpPr>
          <p:spPr bwMode="auto">
            <a:xfrm>
              <a:off x="7840663" y="2085975"/>
              <a:ext cx="19050" cy="14288"/>
            </a:xfrm>
            <a:custGeom>
              <a:avLst/>
              <a:gdLst>
                <a:gd name="T0" fmla="*/ 3 w 12"/>
                <a:gd name="T1" fmla="*/ 8 h 9"/>
                <a:gd name="T2" fmla="*/ 11 w 12"/>
                <a:gd name="T3" fmla="*/ 9 h 9"/>
                <a:gd name="T4" fmla="*/ 11 w 12"/>
                <a:gd name="T5" fmla="*/ 6 h 9"/>
                <a:gd name="T6" fmla="*/ 3 w 12"/>
                <a:gd name="T7" fmla="*/ 6 h 9"/>
                <a:gd name="T8" fmla="*/ 3 w 12"/>
                <a:gd name="T9" fmla="*/ 6 h 9"/>
                <a:gd name="T10" fmla="*/ 3 w 12"/>
                <a:gd name="T11" fmla="*/ 5 h 9"/>
                <a:gd name="T12" fmla="*/ 3 w 12"/>
                <a:gd name="T13" fmla="*/ 4 h 9"/>
                <a:gd name="T14" fmla="*/ 3 w 12"/>
                <a:gd name="T15" fmla="*/ 4 h 9"/>
                <a:gd name="T16" fmla="*/ 3 w 12"/>
                <a:gd name="T17" fmla="*/ 2 h 9"/>
                <a:gd name="T18" fmla="*/ 4 w 12"/>
                <a:gd name="T19" fmla="*/ 1 h 9"/>
                <a:gd name="T20" fmla="*/ 11 w 12"/>
                <a:gd name="T21" fmla="*/ 2 h 9"/>
                <a:gd name="T22" fmla="*/ 12 w 12"/>
                <a:gd name="T23" fmla="*/ 0 h 9"/>
                <a:gd name="T24" fmla="*/ 4 w 12"/>
                <a:gd name="T25" fmla="*/ 0 h 9"/>
                <a:gd name="T26" fmla="*/ 4 w 12"/>
                <a:gd name="T27" fmla="*/ 0 h 9"/>
                <a:gd name="T28" fmla="*/ 1 w 12"/>
                <a:gd name="T29" fmla="*/ 0 h 9"/>
                <a:gd name="T30" fmla="*/ 0 w 12"/>
                <a:gd name="T31" fmla="*/ 4 h 9"/>
                <a:gd name="T32" fmla="*/ 0 w 12"/>
                <a:gd name="T33" fmla="*/ 4 h 9"/>
                <a:gd name="T34" fmla="*/ 1 w 12"/>
                <a:gd name="T35" fmla="*/ 6 h 9"/>
                <a:gd name="T36" fmla="*/ 3 w 12"/>
                <a:gd name="T37" fmla="*/ 8 h 9"/>
                <a:gd name="T38" fmla="*/ 3 w 12"/>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8"/>
                  </a:moveTo>
                  <a:lnTo>
                    <a:pt x="11" y="9"/>
                  </a:lnTo>
                  <a:lnTo>
                    <a:pt x="11" y="6"/>
                  </a:lnTo>
                  <a:lnTo>
                    <a:pt x="3" y="6"/>
                  </a:lnTo>
                  <a:lnTo>
                    <a:pt x="3" y="6"/>
                  </a:lnTo>
                  <a:lnTo>
                    <a:pt x="3" y="5"/>
                  </a:lnTo>
                  <a:lnTo>
                    <a:pt x="3" y="4"/>
                  </a:lnTo>
                  <a:lnTo>
                    <a:pt x="3" y="4"/>
                  </a:lnTo>
                  <a:lnTo>
                    <a:pt x="3" y="2"/>
                  </a:lnTo>
                  <a:lnTo>
                    <a:pt x="4" y="1"/>
                  </a:lnTo>
                  <a:lnTo>
                    <a:pt x="11" y="2"/>
                  </a:lnTo>
                  <a:lnTo>
                    <a:pt x="12" y="0"/>
                  </a:lnTo>
                  <a:lnTo>
                    <a:pt x="4" y="0"/>
                  </a:lnTo>
                  <a:lnTo>
                    <a:pt x="4" y="0"/>
                  </a:lnTo>
                  <a:lnTo>
                    <a:pt x="1" y="0"/>
                  </a:lnTo>
                  <a:lnTo>
                    <a:pt x="0" y="4"/>
                  </a:lnTo>
                  <a:lnTo>
                    <a:pt x="0" y="4"/>
                  </a:lnTo>
                  <a:lnTo>
                    <a:pt x="1"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3" name="Freeform 496"/>
            <p:cNvSpPr>
              <a:spLocks/>
            </p:cNvSpPr>
            <p:nvPr/>
          </p:nvSpPr>
          <p:spPr bwMode="auto">
            <a:xfrm>
              <a:off x="7858125" y="2085975"/>
              <a:ext cx="17463" cy="14288"/>
            </a:xfrm>
            <a:custGeom>
              <a:avLst/>
              <a:gdLst>
                <a:gd name="T0" fmla="*/ 8 w 11"/>
                <a:gd name="T1" fmla="*/ 4 h 9"/>
                <a:gd name="T2" fmla="*/ 8 w 11"/>
                <a:gd name="T3" fmla="*/ 4 h 9"/>
                <a:gd name="T4" fmla="*/ 8 w 11"/>
                <a:gd name="T5" fmla="*/ 4 h 9"/>
                <a:gd name="T6" fmla="*/ 9 w 11"/>
                <a:gd name="T7" fmla="*/ 5 h 9"/>
                <a:gd name="T8" fmla="*/ 9 w 11"/>
                <a:gd name="T9" fmla="*/ 5 h 9"/>
                <a:gd name="T10" fmla="*/ 8 w 11"/>
                <a:gd name="T11" fmla="*/ 6 h 9"/>
                <a:gd name="T12" fmla="*/ 8 w 11"/>
                <a:gd name="T13" fmla="*/ 8 h 9"/>
                <a:gd name="T14" fmla="*/ 0 w 11"/>
                <a:gd name="T15" fmla="*/ 6 h 9"/>
                <a:gd name="T16" fmla="*/ 0 w 11"/>
                <a:gd name="T17" fmla="*/ 9 h 9"/>
                <a:gd name="T18" fmla="*/ 6 w 11"/>
                <a:gd name="T19" fmla="*/ 9 h 9"/>
                <a:gd name="T20" fmla="*/ 6 w 11"/>
                <a:gd name="T21" fmla="*/ 9 h 9"/>
                <a:gd name="T22" fmla="*/ 9 w 11"/>
                <a:gd name="T23" fmla="*/ 9 h 9"/>
                <a:gd name="T24" fmla="*/ 11 w 11"/>
                <a:gd name="T25" fmla="*/ 5 h 9"/>
                <a:gd name="T26" fmla="*/ 11 w 11"/>
                <a:gd name="T27" fmla="*/ 5 h 9"/>
                <a:gd name="T28" fmla="*/ 11 w 11"/>
                <a:gd name="T29" fmla="*/ 2 h 9"/>
                <a:gd name="T30" fmla="*/ 8 w 11"/>
                <a:gd name="T31" fmla="*/ 1 h 9"/>
                <a:gd name="T32" fmla="*/ 1 w 11"/>
                <a:gd name="T33" fmla="*/ 0 h 9"/>
                <a:gd name="T34" fmla="*/ 0 w 11"/>
                <a:gd name="T35" fmla="*/ 2 h 9"/>
                <a:gd name="T36" fmla="*/ 8 w 11"/>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4"/>
                  </a:moveTo>
                  <a:lnTo>
                    <a:pt x="8" y="4"/>
                  </a:lnTo>
                  <a:lnTo>
                    <a:pt x="8" y="4"/>
                  </a:lnTo>
                  <a:lnTo>
                    <a:pt x="9" y="5"/>
                  </a:lnTo>
                  <a:lnTo>
                    <a:pt x="9" y="5"/>
                  </a:lnTo>
                  <a:lnTo>
                    <a:pt x="8" y="6"/>
                  </a:lnTo>
                  <a:lnTo>
                    <a:pt x="8" y="8"/>
                  </a:lnTo>
                  <a:lnTo>
                    <a:pt x="0" y="6"/>
                  </a:lnTo>
                  <a:lnTo>
                    <a:pt x="0" y="9"/>
                  </a:lnTo>
                  <a:lnTo>
                    <a:pt x="6" y="9"/>
                  </a:lnTo>
                  <a:lnTo>
                    <a:pt x="6" y="9"/>
                  </a:lnTo>
                  <a:lnTo>
                    <a:pt x="9" y="9"/>
                  </a:lnTo>
                  <a:lnTo>
                    <a:pt x="11" y="5"/>
                  </a:lnTo>
                  <a:lnTo>
                    <a:pt x="11" y="5"/>
                  </a:lnTo>
                  <a:lnTo>
                    <a:pt x="11" y="2"/>
                  </a:lnTo>
                  <a:lnTo>
                    <a:pt x="8" y="1"/>
                  </a:lnTo>
                  <a:lnTo>
                    <a:pt x="1" y="0"/>
                  </a:lnTo>
                  <a:lnTo>
                    <a:pt x="0" y="2"/>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4" name="Freeform 497"/>
            <p:cNvSpPr>
              <a:spLocks/>
            </p:cNvSpPr>
            <p:nvPr/>
          </p:nvSpPr>
          <p:spPr bwMode="auto">
            <a:xfrm>
              <a:off x="7847013" y="2032000"/>
              <a:ext cx="19050" cy="14288"/>
            </a:xfrm>
            <a:custGeom>
              <a:avLst/>
              <a:gdLst>
                <a:gd name="T0" fmla="*/ 3 w 12"/>
                <a:gd name="T1" fmla="*/ 9 h 9"/>
                <a:gd name="T2" fmla="*/ 11 w 12"/>
                <a:gd name="T3" fmla="*/ 9 h 9"/>
                <a:gd name="T4" fmla="*/ 11 w 12"/>
                <a:gd name="T5" fmla="*/ 8 h 9"/>
                <a:gd name="T6" fmla="*/ 3 w 12"/>
                <a:gd name="T7" fmla="*/ 7 h 9"/>
                <a:gd name="T8" fmla="*/ 3 w 12"/>
                <a:gd name="T9" fmla="*/ 7 h 9"/>
                <a:gd name="T10" fmla="*/ 3 w 12"/>
                <a:gd name="T11" fmla="*/ 7 h 9"/>
                <a:gd name="T12" fmla="*/ 3 w 12"/>
                <a:gd name="T13" fmla="*/ 4 h 9"/>
                <a:gd name="T14" fmla="*/ 3 w 12"/>
                <a:gd name="T15" fmla="*/ 4 h 9"/>
                <a:gd name="T16" fmla="*/ 3 w 12"/>
                <a:gd name="T17" fmla="*/ 3 h 9"/>
                <a:gd name="T18" fmla="*/ 4 w 12"/>
                <a:gd name="T19" fmla="*/ 3 h 9"/>
                <a:gd name="T20" fmla="*/ 11 w 12"/>
                <a:gd name="T21" fmla="*/ 4 h 9"/>
                <a:gd name="T22" fmla="*/ 12 w 12"/>
                <a:gd name="T23" fmla="*/ 1 h 9"/>
                <a:gd name="T24" fmla="*/ 4 w 12"/>
                <a:gd name="T25" fmla="*/ 0 h 9"/>
                <a:gd name="T26" fmla="*/ 4 w 12"/>
                <a:gd name="T27" fmla="*/ 0 h 9"/>
                <a:gd name="T28" fmla="*/ 1 w 12"/>
                <a:gd name="T29" fmla="*/ 1 h 9"/>
                <a:gd name="T30" fmla="*/ 0 w 12"/>
                <a:gd name="T31" fmla="*/ 4 h 9"/>
                <a:gd name="T32" fmla="*/ 0 w 12"/>
                <a:gd name="T33" fmla="*/ 4 h 9"/>
                <a:gd name="T34" fmla="*/ 1 w 12"/>
                <a:gd name="T35" fmla="*/ 8 h 9"/>
                <a:gd name="T36" fmla="*/ 3 w 12"/>
                <a:gd name="T37" fmla="*/ 9 h 9"/>
                <a:gd name="T38" fmla="*/ 3 w 12"/>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3" y="9"/>
                  </a:moveTo>
                  <a:lnTo>
                    <a:pt x="11" y="9"/>
                  </a:lnTo>
                  <a:lnTo>
                    <a:pt x="11" y="8"/>
                  </a:lnTo>
                  <a:lnTo>
                    <a:pt x="3" y="7"/>
                  </a:lnTo>
                  <a:lnTo>
                    <a:pt x="3" y="7"/>
                  </a:lnTo>
                  <a:lnTo>
                    <a:pt x="3" y="7"/>
                  </a:lnTo>
                  <a:lnTo>
                    <a:pt x="3" y="4"/>
                  </a:lnTo>
                  <a:lnTo>
                    <a:pt x="3" y="4"/>
                  </a:lnTo>
                  <a:lnTo>
                    <a:pt x="3" y="3"/>
                  </a:lnTo>
                  <a:lnTo>
                    <a:pt x="4" y="3"/>
                  </a:lnTo>
                  <a:lnTo>
                    <a:pt x="11" y="4"/>
                  </a:lnTo>
                  <a:lnTo>
                    <a:pt x="12" y="1"/>
                  </a:lnTo>
                  <a:lnTo>
                    <a:pt x="4" y="0"/>
                  </a:lnTo>
                  <a:lnTo>
                    <a:pt x="4" y="0"/>
                  </a:lnTo>
                  <a:lnTo>
                    <a:pt x="1" y="1"/>
                  </a:lnTo>
                  <a:lnTo>
                    <a:pt x="0" y="4"/>
                  </a:lnTo>
                  <a:lnTo>
                    <a:pt x="0" y="4"/>
                  </a:lnTo>
                  <a:lnTo>
                    <a:pt x="1"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5" name="Freeform 498"/>
            <p:cNvSpPr>
              <a:spLocks/>
            </p:cNvSpPr>
            <p:nvPr/>
          </p:nvSpPr>
          <p:spPr bwMode="auto">
            <a:xfrm>
              <a:off x="7864475" y="2033588"/>
              <a:ext cx="17463" cy="15875"/>
            </a:xfrm>
            <a:custGeom>
              <a:avLst/>
              <a:gdLst>
                <a:gd name="T0" fmla="*/ 8 w 11"/>
                <a:gd name="T1" fmla="*/ 3 h 10"/>
                <a:gd name="T2" fmla="*/ 8 w 11"/>
                <a:gd name="T3" fmla="*/ 3 h 10"/>
                <a:gd name="T4" fmla="*/ 8 w 11"/>
                <a:gd name="T5" fmla="*/ 4 h 10"/>
                <a:gd name="T6" fmla="*/ 9 w 11"/>
                <a:gd name="T7" fmla="*/ 6 h 10"/>
                <a:gd name="T8" fmla="*/ 9 w 11"/>
                <a:gd name="T9" fmla="*/ 6 h 10"/>
                <a:gd name="T10" fmla="*/ 8 w 11"/>
                <a:gd name="T11" fmla="*/ 7 h 10"/>
                <a:gd name="T12" fmla="*/ 8 w 11"/>
                <a:gd name="T13" fmla="*/ 7 h 10"/>
                <a:gd name="T14" fmla="*/ 0 w 11"/>
                <a:gd name="T15" fmla="*/ 7 h 10"/>
                <a:gd name="T16" fmla="*/ 0 w 11"/>
                <a:gd name="T17" fmla="*/ 8 h 10"/>
                <a:gd name="T18" fmla="*/ 7 w 11"/>
                <a:gd name="T19" fmla="*/ 10 h 10"/>
                <a:gd name="T20" fmla="*/ 7 w 11"/>
                <a:gd name="T21" fmla="*/ 10 h 10"/>
                <a:gd name="T22" fmla="*/ 9 w 11"/>
                <a:gd name="T23" fmla="*/ 8 h 10"/>
                <a:gd name="T24" fmla="*/ 11 w 11"/>
                <a:gd name="T25" fmla="*/ 6 h 10"/>
                <a:gd name="T26" fmla="*/ 11 w 11"/>
                <a:gd name="T27" fmla="*/ 6 h 10"/>
                <a:gd name="T28" fmla="*/ 11 w 11"/>
                <a:gd name="T29" fmla="*/ 3 h 10"/>
                <a:gd name="T30" fmla="*/ 8 w 11"/>
                <a:gd name="T31" fmla="*/ 0 h 10"/>
                <a:gd name="T32" fmla="*/ 1 w 11"/>
                <a:gd name="T33" fmla="*/ 0 h 10"/>
                <a:gd name="T34" fmla="*/ 0 w 11"/>
                <a:gd name="T35" fmla="*/ 3 h 10"/>
                <a:gd name="T36" fmla="*/ 8 w 11"/>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0">
                  <a:moveTo>
                    <a:pt x="8" y="3"/>
                  </a:moveTo>
                  <a:lnTo>
                    <a:pt x="8" y="3"/>
                  </a:lnTo>
                  <a:lnTo>
                    <a:pt x="8" y="4"/>
                  </a:lnTo>
                  <a:lnTo>
                    <a:pt x="9" y="6"/>
                  </a:lnTo>
                  <a:lnTo>
                    <a:pt x="9" y="6"/>
                  </a:lnTo>
                  <a:lnTo>
                    <a:pt x="8" y="7"/>
                  </a:lnTo>
                  <a:lnTo>
                    <a:pt x="8" y="7"/>
                  </a:lnTo>
                  <a:lnTo>
                    <a:pt x="0" y="7"/>
                  </a:lnTo>
                  <a:lnTo>
                    <a:pt x="0" y="8"/>
                  </a:lnTo>
                  <a:lnTo>
                    <a:pt x="7" y="10"/>
                  </a:lnTo>
                  <a:lnTo>
                    <a:pt x="7" y="10"/>
                  </a:lnTo>
                  <a:lnTo>
                    <a:pt x="9" y="8"/>
                  </a:lnTo>
                  <a:lnTo>
                    <a:pt x="11" y="6"/>
                  </a:lnTo>
                  <a:lnTo>
                    <a:pt x="11" y="6"/>
                  </a:lnTo>
                  <a:lnTo>
                    <a:pt x="11" y="3"/>
                  </a:lnTo>
                  <a:lnTo>
                    <a:pt x="8" y="0"/>
                  </a:lnTo>
                  <a:lnTo>
                    <a:pt x="1"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6" name="Freeform 499"/>
            <p:cNvSpPr>
              <a:spLocks/>
            </p:cNvSpPr>
            <p:nvPr/>
          </p:nvSpPr>
          <p:spPr bwMode="auto">
            <a:xfrm>
              <a:off x="7853363" y="1979613"/>
              <a:ext cx="17463" cy="15875"/>
            </a:xfrm>
            <a:custGeom>
              <a:avLst/>
              <a:gdLst>
                <a:gd name="T0" fmla="*/ 3 w 11"/>
                <a:gd name="T1" fmla="*/ 9 h 10"/>
                <a:gd name="T2" fmla="*/ 11 w 11"/>
                <a:gd name="T3" fmla="*/ 10 h 10"/>
                <a:gd name="T4" fmla="*/ 11 w 11"/>
                <a:gd name="T5" fmla="*/ 7 h 10"/>
                <a:gd name="T6" fmla="*/ 3 w 11"/>
                <a:gd name="T7" fmla="*/ 7 h 10"/>
                <a:gd name="T8" fmla="*/ 3 w 11"/>
                <a:gd name="T9" fmla="*/ 7 h 10"/>
                <a:gd name="T10" fmla="*/ 3 w 11"/>
                <a:gd name="T11" fmla="*/ 6 h 10"/>
                <a:gd name="T12" fmla="*/ 3 w 11"/>
                <a:gd name="T13" fmla="*/ 4 h 10"/>
                <a:gd name="T14" fmla="*/ 3 w 11"/>
                <a:gd name="T15" fmla="*/ 4 h 10"/>
                <a:gd name="T16" fmla="*/ 3 w 11"/>
                <a:gd name="T17" fmla="*/ 3 h 10"/>
                <a:gd name="T18" fmla="*/ 4 w 11"/>
                <a:gd name="T19" fmla="*/ 3 h 10"/>
                <a:gd name="T20" fmla="*/ 11 w 11"/>
                <a:gd name="T21" fmla="*/ 3 h 10"/>
                <a:gd name="T22" fmla="*/ 11 w 11"/>
                <a:gd name="T23" fmla="*/ 0 h 10"/>
                <a:gd name="T24" fmla="*/ 4 w 11"/>
                <a:gd name="T25" fmla="*/ 0 h 10"/>
                <a:gd name="T26" fmla="*/ 4 w 11"/>
                <a:gd name="T27" fmla="*/ 0 h 10"/>
                <a:gd name="T28" fmla="*/ 1 w 11"/>
                <a:gd name="T29" fmla="*/ 2 h 10"/>
                <a:gd name="T30" fmla="*/ 0 w 11"/>
                <a:gd name="T31" fmla="*/ 4 h 10"/>
                <a:gd name="T32" fmla="*/ 0 w 11"/>
                <a:gd name="T33" fmla="*/ 4 h 10"/>
                <a:gd name="T34" fmla="*/ 0 w 11"/>
                <a:gd name="T35" fmla="*/ 7 h 10"/>
                <a:gd name="T36" fmla="*/ 3 w 11"/>
                <a:gd name="T37" fmla="*/ 9 h 10"/>
                <a:gd name="T38" fmla="*/ 3 w 11"/>
                <a:gd name="T3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9"/>
                  </a:moveTo>
                  <a:lnTo>
                    <a:pt x="11" y="10"/>
                  </a:lnTo>
                  <a:lnTo>
                    <a:pt x="11" y="7"/>
                  </a:lnTo>
                  <a:lnTo>
                    <a:pt x="3" y="7"/>
                  </a:lnTo>
                  <a:lnTo>
                    <a:pt x="3" y="7"/>
                  </a:lnTo>
                  <a:lnTo>
                    <a:pt x="3" y="6"/>
                  </a:lnTo>
                  <a:lnTo>
                    <a:pt x="3" y="4"/>
                  </a:lnTo>
                  <a:lnTo>
                    <a:pt x="3" y="4"/>
                  </a:lnTo>
                  <a:lnTo>
                    <a:pt x="3" y="3"/>
                  </a:lnTo>
                  <a:lnTo>
                    <a:pt x="4" y="3"/>
                  </a:lnTo>
                  <a:lnTo>
                    <a:pt x="11" y="3"/>
                  </a:lnTo>
                  <a:lnTo>
                    <a:pt x="11" y="0"/>
                  </a:lnTo>
                  <a:lnTo>
                    <a:pt x="4" y="0"/>
                  </a:lnTo>
                  <a:lnTo>
                    <a:pt x="4" y="0"/>
                  </a:lnTo>
                  <a:lnTo>
                    <a:pt x="1" y="2"/>
                  </a:lnTo>
                  <a:lnTo>
                    <a:pt x="0" y="4"/>
                  </a:lnTo>
                  <a:lnTo>
                    <a:pt x="0" y="4"/>
                  </a:lnTo>
                  <a:lnTo>
                    <a:pt x="0" y="7"/>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7" name="Freeform 500"/>
            <p:cNvSpPr>
              <a:spLocks/>
            </p:cNvSpPr>
            <p:nvPr/>
          </p:nvSpPr>
          <p:spPr bwMode="auto">
            <a:xfrm>
              <a:off x="7870825" y="1979613"/>
              <a:ext cx="17463" cy="17463"/>
            </a:xfrm>
            <a:custGeom>
              <a:avLst/>
              <a:gdLst>
                <a:gd name="T0" fmla="*/ 8 w 11"/>
                <a:gd name="T1" fmla="*/ 4 h 11"/>
                <a:gd name="T2" fmla="*/ 8 w 11"/>
                <a:gd name="T3" fmla="*/ 4 h 11"/>
                <a:gd name="T4" fmla="*/ 8 w 11"/>
                <a:gd name="T5" fmla="*/ 4 h 11"/>
                <a:gd name="T6" fmla="*/ 8 w 11"/>
                <a:gd name="T7" fmla="*/ 6 h 11"/>
                <a:gd name="T8" fmla="*/ 8 w 11"/>
                <a:gd name="T9" fmla="*/ 6 h 11"/>
                <a:gd name="T10" fmla="*/ 8 w 11"/>
                <a:gd name="T11" fmla="*/ 7 h 11"/>
                <a:gd name="T12" fmla="*/ 7 w 11"/>
                <a:gd name="T13" fmla="*/ 9 h 11"/>
                <a:gd name="T14" fmla="*/ 0 w 11"/>
                <a:gd name="T15" fmla="*/ 7 h 11"/>
                <a:gd name="T16" fmla="*/ 0 w 11"/>
                <a:gd name="T17" fmla="*/ 10 h 11"/>
                <a:gd name="T18" fmla="*/ 7 w 11"/>
                <a:gd name="T19" fmla="*/ 11 h 11"/>
                <a:gd name="T20" fmla="*/ 7 w 11"/>
                <a:gd name="T21" fmla="*/ 11 h 11"/>
                <a:gd name="T22" fmla="*/ 9 w 11"/>
                <a:gd name="T23" fmla="*/ 10 h 11"/>
                <a:gd name="T24" fmla="*/ 11 w 11"/>
                <a:gd name="T25" fmla="*/ 7 h 11"/>
                <a:gd name="T26" fmla="*/ 11 w 11"/>
                <a:gd name="T27" fmla="*/ 7 h 11"/>
                <a:gd name="T28" fmla="*/ 11 w 11"/>
                <a:gd name="T29" fmla="*/ 3 h 11"/>
                <a:gd name="T30" fmla="*/ 8 w 11"/>
                <a:gd name="T31" fmla="*/ 2 h 11"/>
                <a:gd name="T32" fmla="*/ 0 w 11"/>
                <a:gd name="T33" fmla="*/ 0 h 11"/>
                <a:gd name="T34" fmla="*/ 0 w 11"/>
                <a:gd name="T35" fmla="*/ 3 h 11"/>
                <a:gd name="T36" fmla="*/ 8 w 11"/>
                <a:gd name="T3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1">
                  <a:moveTo>
                    <a:pt x="8" y="4"/>
                  </a:moveTo>
                  <a:lnTo>
                    <a:pt x="8" y="4"/>
                  </a:lnTo>
                  <a:lnTo>
                    <a:pt x="8" y="4"/>
                  </a:lnTo>
                  <a:lnTo>
                    <a:pt x="8" y="6"/>
                  </a:lnTo>
                  <a:lnTo>
                    <a:pt x="8" y="6"/>
                  </a:lnTo>
                  <a:lnTo>
                    <a:pt x="8" y="7"/>
                  </a:lnTo>
                  <a:lnTo>
                    <a:pt x="7" y="9"/>
                  </a:lnTo>
                  <a:lnTo>
                    <a:pt x="0" y="7"/>
                  </a:lnTo>
                  <a:lnTo>
                    <a:pt x="0" y="10"/>
                  </a:lnTo>
                  <a:lnTo>
                    <a:pt x="7" y="11"/>
                  </a:lnTo>
                  <a:lnTo>
                    <a:pt x="7" y="11"/>
                  </a:lnTo>
                  <a:lnTo>
                    <a:pt x="9" y="10"/>
                  </a:lnTo>
                  <a:lnTo>
                    <a:pt x="11" y="7"/>
                  </a:lnTo>
                  <a:lnTo>
                    <a:pt x="11" y="7"/>
                  </a:lnTo>
                  <a:lnTo>
                    <a:pt x="11" y="3"/>
                  </a:lnTo>
                  <a:lnTo>
                    <a:pt x="8" y="2"/>
                  </a:lnTo>
                  <a:lnTo>
                    <a:pt x="0" y="0"/>
                  </a:lnTo>
                  <a:lnTo>
                    <a:pt x="0" y="3"/>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8" name="Freeform 501"/>
            <p:cNvSpPr>
              <a:spLocks/>
            </p:cNvSpPr>
            <p:nvPr/>
          </p:nvSpPr>
          <p:spPr bwMode="auto">
            <a:xfrm>
              <a:off x="7859713" y="1927225"/>
              <a:ext cx="17463" cy="15875"/>
            </a:xfrm>
            <a:custGeom>
              <a:avLst/>
              <a:gdLst>
                <a:gd name="T0" fmla="*/ 3 w 11"/>
                <a:gd name="T1" fmla="*/ 9 h 10"/>
                <a:gd name="T2" fmla="*/ 11 w 11"/>
                <a:gd name="T3" fmla="*/ 10 h 10"/>
                <a:gd name="T4" fmla="*/ 11 w 11"/>
                <a:gd name="T5" fmla="*/ 8 h 10"/>
                <a:gd name="T6" fmla="*/ 3 w 11"/>
                <a:gd name="T7" fmla="*/ 6 h 10"/>
                <a:gd name="T8" fmla="*/ 3 w 11"/>
                <a:gd name="T9" fmla="*/ 6 h 10"/>
                <a:gd name="T10" fmla="*/ 3 w 11"/>
                <a:gd name="T11" fmla="*/ 6 h 10"/>
                <a:gd name="T12" fmla="*/ 3 w 11"/>
                <a:gd name="T13" fmla="*/ 5 h 10"/>
                <a:gd name="T14" fmla="*/ 3 w 11"/>
                <a:gd name="T15" fmla="*/ 5 h 10"/>
                <a:gd name="T16" fmla="*/ 3 w 11"/>
                <a:gd name="T17" fmla="*/ 2 h 10"/>
                <a:gd name="T18" fmla="*/ 4 w 11"/>
                <a:gd name="T19" fmla="*/ 2 h 10"/>
                <a:gd name="T20" fmla="*/ 11 w 11"/>
                <a:gd name="T21" fmla="*/ 4 h 10"/>
                <a:gd name="T22" fmla="*/ 11 w 11"/>
                <a:gd name="T23" fmla="*/ 1 h 10"/>
                <a:gd name="T24" fmla="*/ 4 w 11"/>
                <a:gd name="T25" fmla="*/ 0 h 10"/>
                <a:gd name="T26" fmla="*/ 4 w 11"/>
                <a:gd name="T27" fmla="*/ 0 h 10"/>
                <a:gd name="T28" fmla="*/ 1 w 11"/>
                <a:gd name="T29" fmla="*/ 1 h 10"/>
                <a:gd name="T30" fmla="*/ 0 w 11"/>
                <a:gd name="T31" fmla="*/ 4 h 10"/>
                <a:gd name="T32" fmla="*/ 0 w 11"/>
                <a:gd name="T33" fmla="*/ 4 h 10"/>
                <a:gd name="T34" fmla="*/ 0 w 11"/>
                <a:gd name="T35" fmla="*/ 8 h 10"/>
                <a:gd name="T36" fmla="*/ 3 w 11"/>
                <a:gd name="T37" fmla="*/ 9 h 10"/>
                <a:gd name="T38" fmla="*/ 3 w 11"/>
                <a:gd name="T3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9"/>
                  </a:moveTo>
                  <a:lnTo>
                    <a:pt x="11" y="10"/>
                  </a:lnTo>
                  <a:lnTo>
                    <a:pt x="11" y="8"/>
                  </a:lnTo>
                  <a:lnTo>
                    <a:pt x="3" y="6"/>
                  </a:lnTo>
                  <a:lnTo>
                    <a:pt x="3" y="6"/>
                  </a:lnTo>
                  <a:lnTo>
                    <a:pt x="3" y="6"/>
                  </a:lnTo>
                  <a:lnTo>
                    <a:pt x="3" y="5"/>
                  </a:lnTo>
                  <a:lnTo>
                    <a:pt x="3" y="5"/>
                  </a:lnTo>
                  <a:lnTo>
                    <a:pt x="3" y="2"/>
                  </a:lnTo>
                  <a:lnTo>
                    <a:pt x="4" y="2"/>
                  </a:lnTo>
                  <a:lnTo>
                    <a:pt x="11" y="4"/>
                  </a:lnTo>
                  <a:lnTo>
                    <a:pt x="11" y="1"/>
                  </a:lnTo>
                  <a:lnTo>
                    <a:pt x="4" y="0"/>
                  </a:lnTo>
                  <a:lnTo>
                    <a:pt x="4" y="0"/>
                  </a:lnTo>
                  <a:lnTo>
                    <a:pt x="1" y="1"/>
                  </a:lnTo>
                  <a:lnTo>
                    <a:pt x="0" y="4"/>
                  </a:lnTo>
                  <a:lnTo>
                    <a:pt x="0" y="4"/>
                  </a:lnTo>
                  <a:lnTo>
                    <a:pt x="0"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49" name="Freeform 502"/>
            <p:cNvSpPr>
              <a:spLocks/>
            </p:cNvSpPr>
            <p:nvPr/>
          </p:nvSpPr>
          <p:spPr bwMode="auto">
            <a:xfrm>
              <a:off x="7877175" y="1928813"/>
              <a:ext cx="17463" cy="14288"/>
            </a:xfrm>
            <a:custGeom>
              <a:avLst/>
              <a:gdLst>
                <a:gd name="T0" fmla="*/ 8 w 11"/>
                <a:gd name="T1" fmla="*/ 3 h 9"/>
                <a:gd name="T2" fmla="*/ 8 w 11"/>
                <a:gd name="T3" fmla="*/ 3 h 9"/>
                <a:gd name="T4" fmla="*/ 8 w 11"/>
                <a:gd name="T5" fmla="*/ 4 h 9"/>
                <a:gd name="T6" fmla="*/ 8 w 11"/>
                <a:gd name="T7" fmla="*/ 5 h 9"/>
                <a:gd name="T8" fmla="*/ 8 w 11"/>
                <a:gd name="T9" fmla="*/ 5 h 9"/>
                <a:gd name="T10" fmla="*/ 8 w 11"/>
                <a:gd name="T11" fmla="*/ 7 h 9"/>
                <a:gd name="T12" fmla="*/ 7 w 11"/>
                <a:gd name="T13" fmla="*/ 7 h 9"/>
                <a:gd name="T14" fmla="*/ 0 w 11"/>
                <a:gd name="T15" fmla="*/ 7 h 9"/>
                <a:gd name="T16" fmla="*/ 0 w 11"/>
                <a:gd name="T17" fmla="*/ 9 h 9"/>
                <a:gd name="T18" fmla="*/ 7 w 11"/>
                <a:gd name="T19" fmla="*/ 9 h 9"/>
                <a:gd name="T20" fmla="*/ 7 w 11"/>
                <a:gd name="T21" fmla="*/ 9 h 9"/>
                <a:gd name="T22" fmla="*/ 9 w 11"/>
                <a:gd name="T23" fmla="*/ 8 h 9"/>
                <a:gd name="T24" fmla="*/ 11 w 11"/>
                <a:gd name="T25" fmla="*/ 5 h 9"/>
                <a:gd name="T26" fmla="*/ 11 w 11"/>
                <a:gd name="T27" fmla="*/ 5 h 9"/>
                <a:gd name="T28" fmla="*/ 11 w 11"/>
                <a:gd name="T29" fmla="*/ 3 h 9"/>
                <a:gd name="T30" fmla="*/ 8 w 11"/>
                <a:gd name="T31" fmla="*/ 1 h 9"/>
                <a:gd name="T32" fmla="*/ 0 w 11"/>
                <a:gd name="T33" fmla="*/ 0 h 9"/>
                <a:gd name="T34" fmla="*/ 0 w 11"/>
                <a:gd name="T35" fmla="*/ 3 h 9"/>
                <a:gd name="T36" fmla="*/ 8 w 11"/>
                <a:gd name="T3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3"/>
                  </a:moveTo>
                  <a:lnTo>
                    <a:pt x="8" y="3"/>
                  </a:lnTo>
                  <a:lnTo>
                    <a:pt x="8" y="4"/>
                  </a:lnTo>
                  <a:lnTo>
                    <a:pt x="8" y="5"/>
                  </a:lnTo>
                  <a:lnTo>
                    <a:pt x="8" y="5"/>
                  </a:lnTo>
                  <a:lnTo>
                    <a:pt x="8" y="7"/>
                  </a:lnTo>
                  <a:lnTo>
                    <a:pt x="7" y="7"/>
                  </a:lnTo>
                  <a:lnTo>
                    <a:pt x="0" y="7"/>
                  </a:lnTo>
                  <a:lnTo>
                    <a:pt x="0" y="9"/>
                  </a:lnTo>
                  <a:lnTo>
                    <a:pt x="7" y="9"/>
                  </a:lnTo>
                  <a:lnTo>
                    <a:pt x="7" y="9"/>
                  </a:lnTo>
                  <a:lnTo>
                    <a:pt x="9" y="8"/>
                  </a:lnTo>
                  <a:lnTo>
                    <a:pt x="11" y="5"/>
                  </a:lnTo>
                  <a:lnTo>
                    <a:pt x="11" y="5"/>
                  </a:lnTo>
                  <a:lnTo>
                    <a:pt x="11" y="3"/>
                  </a:lnTo>
                  <a:lnTo>
                    <a:pt x="8" y="1"/>
                  </a:lnTo>
                  <a:lnTo>
                    <a:pt x="0"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0" name="Freeform 503"/>
            <p:cNvSpPr>
              <a:spLocks/>
            </p:cNvSpPr>
            <p:nvPr/>
          </p:nvSpPr>
          <p:spPr bwMode="auto">
            <a:xfrm>
              <a:off x="7866063" y="1874838"/>
              <a:ext cx="17463" cy="15875"/>
            </a:xfrm>
            <a:custGeom>
              <a:avLst/>
              <a:gdLst>
                <a:gd name="T0" fmla="*/ 3 w 11"/>
                <a:gd name="T1" fmla="*/ 8 h 10"/>
                <a:gd name="T2" fmla="*/ 11 w 11"/>
                <a:gd name="T3" fmla="*/ 10 h 10"/>
                <a:gd name="T4" fmla="*/ 11 w 11"/>
                <a:gd name="T5" fmla="*/ 7 h 10"/>
                <a:gd name="T6" fmla="*/ 3 w 11"/>
                <a:gd name="T7" fmla="*/ 7 h 10"/>
                <a:gd name="T8" fmla="*/ 3 w 11"/>
                <a:gd name="T9" fmla="*/ 7 h 10"/>
                <a:gd name="T10" fmla="*/ 3 w 11"/>
                <a:gd name="T11" fmla="*/ 6 h 10"/>
                <a:gd name="T12" fmla="*/ 3 w 11"/>
                <a:gd name="T13" fmla="*/ 4 h 10"/>
                <a:gd name="T14" fmla="*/ 3 w 11"/>
                <a:gd name="T15" fmla="*/ 4 h 10"/>
                <a:gd name="T16" fmla="*/ 3 w 11"/>
                <a:gd name="T17" fmla="*/ 3 h 10"/>
                <a:gd name="T18" fmla="*/ 4 w 11"/>
                <a:gd name="T19" fmla="*/ 3 h 10"/>
                <a:gd name="T20" fmla="*/ 11 w 11"/>
                <a:gd name="T21" fmla="*/ 3 h 10"/>
                <a:gd name="T22" fmla="*/ 11 w 11"/>
                <a:gd name="T23" fmla="*/ 2 h 10"/>
                <a:gd name="T24" fmla="*/ 4 w 11"/>
                <a:gd name="T25" fmla="*/ 0 h 10"/>
                <a:gd name="T26" fmla="*/ 4 w 11"/>
                <a:gd name="T27" fmla="*/ 0 h 10"/>
                <a:gd name="T28" fmla="*/ 1 w 11"/>
                <a:gd name="T29" fmla="*/ 2 h 10"/>
                <a:gd name="T30" fmla="*/ 0 w 11"/>
                <a:gd name="T31" fmla="*/ 4 h 10"/>
                <a:gd name="T32" fmla="*/ 0 w 11"/>
                <a:gd name="T33" fmla="*/ 4 h 10"/>
                <a:gd name="T34" fmla="*/ 0 w 11"/>
                <a:gd name="T35" fmla="*/ 7 h 10"/>
                <a:gd name="T36" fmla="*/ 3 w 11"/>
                <a:gd name="T37" fmla="*/ 8 h 10"/>
                <a:gd name="T38" fmla="*/ 3 w 11"/>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8"/>
                  </a:moveTo>
                  <a:lnTo>
                    <a:pt x="11" y="10"/>
                  </a:lnTo>
                  <a:lnTo>
                    <a:pt x="11" y="7"/>
                  </a:lnTo>
                  <a:lnTo>
                    <a:pt x="3" y="7"/>
                  </a:lnTo>
                  <a:lnTo>
                    <a:pt x="3" y="7"/>
                  </a:lnTo>
                  <a:lnTo>
                    <a:pt x="3" y="6"/>
                  </a:lnTo>
                  <a:lnTo>
                    <a:pt x="3" y="4"/>
                  </a:lnTo>
                  <a:lnTo>
                    <a:pt x="3" y="4"/>
                  </a:lnTo>
                  <a:lnTo>
                    <a:pt x="3" y="3"/>
                  </a:lnTo>
                  <a:lnTo>
                    <a:pt x="4" y="3"/>
                  </a:lnTo>
                  <a:lnTo>
                    <a:pt x="11" y="3"/>
                  </a:lnTo>
                  <a:lnTo>
                    <a:pt x="11" y="2"/>
                  </a:lnTo>
                  <a:lnTo>
                    <a:pt x="4" y="0"/>
                  </a:lnTo>
                  <a:lnTo>
                    <a:pt x="4" y="0"/>
                  </a:lnTo>
                  <a:lnTo>
                    <a:pt x="1" y="2"/>
                  </a:lnTo>
                  <a:lnTo>
                    <a:pt x="0" y="4"/>
                  </a:lnTo>
                  <a:lnTo>
                    <a:pt x="0" y="4"/>
                  </a:lnTo>
                  <a:lnTo>
                    <a:pt x="0" y="7"/>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1" name="Freeform 504"/>
            <p:cNvSpPr>
              <a:spLocks/>
            </p:cNvSpPr>
            <p:nvPr/>
          </p:nvSpPr>
          <p:spPr bwMode="auto">
            <a:xfrm>
              <a:off x="7883525" y="1878013"/>
              <a:ext cx="17463" cy="14288"/>
            </a:xfrm>
            <a:custGeom>
              <a:avLst/>
              <a:gdLst>
                <a:gd name="T0" fmla="*/ 8 w 11"/>
                <a:gd name="T1" fmla="*/ 2 h 9"/>
                <a:gd name="T2" fmla="*/ 8 w 11"/>
                <a:gd name="T3" fmla="*/ 2 h 9"/>
                <a:gd name="T4" fmla="*/ 8 w 11"/>
                <a:gd name="T5" fmla="*/ 2 h 9"/>
                <a:gd name="T6" fmla="*/ 8 w 11"/>
                <a:gd name="T7" fmla="*/ 5 h 9"/>
                <a:gd name="T8" fmla="*/ 8 w 11"/>
                <a:gd name="T9" fmla="*/ 5 h 9"/>
                <a:gd name="T10" fmla="*/ 8 w 11"/>
                <a:gd name="T11" fmla="*/ 6 h 9"/>
                <a:gd name="T12" fmla="*/ 7 w 11"/>
                <a:gd name="T13" fmla="*/ 6 h 9"/>
                <a:gd name="T14" fmla="*/ 0 w 11"/>
                <a:gd name="T15" fmla="*/ 5 h 9"/>
                <a:gd name="T16" fmla="*/ 0 w 11"/>
                <a:gd name="T17" fmla="*/ 8 h 9"/>
                <a:gd name="T18" fmla="*/ 7 w 11"/>
                <a:gd name="T19" fmla="*/ 9 h 9"/>
                <a:gd name="T20" fmla="*/ 7 w 11"/>
                <a:gd name="T21" fmla="*/ 9 h 9"/>
                <a:gd name="T22" fmla="*/ 9 w 11"/>
                <a:gd name="T23" fmla="*/ 8 h 9"/>
                <a:gd name="T24" fmla="*/ 11 w 11"/>
                <a:gd name="T25" fmla="*/ 5 h 9"/>
                <a:gd name="T26" fmla="*/ 11 w 11"/>
                <a:gd name="T27" fmla="*/ 5 h 9"/>
                <a:gd name="T28" fmla="*/ 11 w 11"/>
                <a:gd name="T29" fmla="*/ 1 h 9"/>
                <a:gd name="T30" fmla="*/ 8 w 11"/>
                <a:gd name="T31" fmla="*/ 0 h 9"/>
                <a:gd name="T32" fmla="*/ 0 w 11"/>
                <a:gd name="T33" fmla="*/ 0 h 9"/>
                <a:gd name="T34" fmla="*/ 0 w 11"/>
                <a:gd name="T35" fmla="*/ 1 h 9"/>
                <a:gd name="T36" fmla="*/ 8 w 11"/>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2"/>
                  </a:moveTo>
                  <a:lnTo>
                    <a:pt x="8" y="2"/>
                  </a:lnTo>
                  <a:lnTo>
                    <a:pt x="8" y="2"/>
                  </a:lnTo>
                  <a:lnTo>
                    <a:pt x="8" y="5"/>
                  </a:lnTo>
                  <a:lnTo>
                    <a:pt x="8" y="5"/>
                  </a:lnTo>
                  <a:lnTo>
                    <a:pt x="8" y="6"/>
                  </a:lnTo>
                  <a:lnTo>
                    <a:pt x="7" y="6"/>
                  </a:lnTo>
                  <a:lnTo>
                    <a:pt x="0" y="5"/>
                  </a:lnTo>
                  <a:lnTo>
                    <a:pt x="0" y="8"/>
                  </a:lnTo>
                  <a:lnTo>
                    <a:pt x="7" y="9"/>
                  </a:lnTo>
                  <a:lnTo>
                    <a:pt x="7" y="9"/>
                  </a:lnTo>
                  <a:lnTo>
                    <a:pt x="9" y="8"/>
                  </a:lnTo>
                  <a:lnTo>
                    <a:pt x="11" y="5"/>
                  </a:lnTo>
                  <a:lnTo>
                    <a:pt x="11" y="5"/>
                  </a:lnTo>
                  <a:lnTo>
                    <a:pt x="11" y="1"/>
                  </a:lnTo>
                  <a:lnTo>
                    <a:pt x="8" y="0"/>
                  </a:lnTo>
                  <a:lnTo>
                    <a:pt x="0" y="0"/>
                  </a:lnTo>
                  <a:lnTo>
                    <a:pt x="0" y="1"/>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2" name="Freeform 505"/>
            <p:cNvSpPr>
              <a:spLocks/>
            </p:cNvSpPr>
            <p:nvPr/>
          </p:nvSpPr>
          <p:spPr bwMode="auto">
            <a:xfrm>
              <a:off x="7872413" y="1824038"/>
              <a:ext cx="17463" cy="14288"/>
            </a:xfrm>
            <a:custGeom>
              <a:avLst/>
              <a:gdLst>
                <a:gd name="T0" fmla="*/ 3 w 11"/>
                <a:gd name="T1" fmla="*/ 8 h 9"/>
                <a:gd name="T2" fmla="*/ 11 w 11"/>
                <a:gd name="T3" fmla="*/ 9 h 9"/>
                <a:gd name="T4" fmla="*/ 11 w 11"/>
                <a:gd name="T5" fmla="*/ 7 h 9"/>
                <a:gd name="T6" fmla="*/ 3 w 11"/>
                <a:gd name="T7" fmla="*/ 5 h 9"/>
                <a:gd name="T8" fmla="*/ 3 w 11"/>
                <a:gd name="T9" fmla="*/ 5 h 9"/>
                <a:gd name="T10" fmla="*/ 3 w 11"/>
                <a:gd name="T11" fmla="*/ 5 h 9"/>
                <a:gd name="T12" fmla="*/ 3 w 11"/>
                <a:gd name="T13" fmla="*/ 4 h 9"/>
                <a:gd name="T14" fmla="*/ 3 w 11"/>
                <a:gd name="T15" fmla="*/ 4 h 9"/>
                <a:gd name="T16" fmla="*/ 3 w 11"/>
                <a:gd name="T17" fmla="*/ 3 h 9"/>
                <a:gd name="T18" fmla="*/ 4 w 11"/>
                <a:gd name="T19" fmla="*/ 1 h 9"/>
                <a:gd name="T20" fmla="*/ 11 w 11"/>
                <a:gd name="T21" fmla="*/ 3 h 9"/>
                <a:gd name="T22" fmla="*/ 11 w 11"/>
                <a:gd name="T23" fmla="*/ 0 h 9"/>
                <a:gd name="T24" fmla="*/ 4 w 11"/>
                <a:gd name="T25" fmla="*/ 0 h 9"/>
                <a:gd name="T26" fmla="*/ 4 w 11"/>
                <a:gd name="T27" fmla="*/ 0 h 9"/>
                <a:gd name="T28" fmla="*/ 2 w 11"/>
                <a:gd name="T29" fmla="*/ 0 h 9"/>
                <a:gd name="T30" fmla="*/ 0 w 11"/>
                <a:gd name="T31" fmla="*/ 4 h 9"/>
                <a:gd name="T32" fmla="*/ 0 w 11"/>
                <a:gd name="T33" fmla="*/ 4 h 9"/>
                <a:gd name="T34" fmla="*/ 0 w 11"/>
                <a:gd name="T35" fmla="*/ 7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1" y="9"/>
                  </a:lnTo>
                  <a:lnTo>
                    <a:pt x="11" y="7"/>
                  </a:lnTo>
                  <a:lnTo>
                    <a:pt x="3" y="5"/>
                  </a:lnTo>
                  <a:lnTo>
                    <a:pt x="3" y="5"/>
                  </a:lnTo>
                  <a:lnTo>
                    <a:pt x="3" y="5"/>
                  </a:lnTo>
                  <a:lnTo>
                    <a:pt x="3" y="4"/>
                  </a:lnTo>
                  <a:lnTo>
                    <a:pt x="3" y="4"/>
                  </a:lnTo>
                  <a:lnTo>
                    <a:pt x="3" y="3"/>
                  </a:lnTo>
                  <a:lnTo>
                    <a:pt x="4" y="1"/>
                  </a:lnTo>
                  <a:lnTo>
                    <a:pt x="11" y="3"/>
                  </a:lnTo>
                  <a:lnTo>
                    <a:pt x="11" y="0"/>
                  </a:lnTo>
                  <a:lnTo>
                    <a:pt x="4" y="0"/>
                  </a:lnTo>
                  <a:lnTo>
                    <a:pt x="4" y="0"/>
                  </a:lnTo>
                  <a:lnTo>
                    <a:pt x="2" y="0"/>
                  </a:lnTo>
                  <a:lnTo>
                    <a:pt x="0" y="4"/>
                  </a:lnTo>
                  <a:lnTo>
                    <a:pt x="0" y="4"/>
                  </a:lnTo>
                  <a:lnTo>
                    <a:pt x="0" y="7"/>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3" name="Freeform 506"/>
            <p:cNvSpPr>
              <a:spLocks/>
            </p:cNvSpPr>
            <p:nvPr/>
          </p:nvSpPr>
          <p:spPr bwMode="auto">
            <a:xfrm>
              <a:off x="7889875" y="1824038"/>
              <a:ext cx="17463" cy="14288"/>
            </a:xfrm>
            <a:custGeom>
              <a:avLst/>
              <a:gdLst>
                <a:gd name="T0" fmla="*/ 8 w 11"/>
                <a:gd name="T1" fmla="*/ 3 h 9"/>
                <a:gd name="T2" fmla="*/ 8 w 11"/>
                <a:gd name="T3" fmla="*/ 3 h 9"/>
                <a:gd name="T4" fmla="*/ 8 w 11"/>
                <a:gd name="T5" fmla="*/ 4 h 9"/>
                <a:gd name="T6" fmla="*/ 8 w 11"/>
                <a:gd name="T7" fmla="*/ 5 h 9"/>
                <a:gd name="T8" fmla="*/ 8 w 11"/>
                <a:gd name="T9" fmla="*/ 5 h 9"/>
                <a:gd name="T10" fmla="*/ 8 w 11"/>
                <a:gd name="T11" fmla="*/ 7 h 9"/>
                <a:gd name="T12" fmla="*/ 7 w 11"/>
                <a:gd name="T13" fmla="*/ 8 h 9"/>
                <a:gd name="T14" fmla="*/ 0 w 11"/>
                <a:gd name="T15" fmla="*/ 7 h 9"/>
                <a:gd name="T16" fmla="*/ 0 w 11"/>
                <a:gd name="T17" fmla="*/ 9 h 9"/>
                <a:gd name="T18" fmla="*/ 7 w 11"/>
                <a:gd name="T19" fmla="*/ 9 h 9"/>
                <a:gd name="T20" fmla="*/ 7 w 11"/>
                <a:gd name="T21" fmla="*/ 9 h 9"/>
                <a:gd name="T22" fmla="*/ 9 w 11"/>
                <a:gd name="T23" fmla="*/ 9 h 9"/>
                <a:gd name="T24" fmla="*/ 11 w 11"/>
                <a:gd name="T25" fmla="*/ 5 h 9"/>
                <a:gd name="T26" fmla="*/ 11 w 11"/>
                <a:gd name="T27" fmla="*/ 5 h 9"/>
                <a:gd name="T28" fmla="*/ 11 w 11"/>
                <a:gd name="T29" fmla="*/ 3 h 9"/>
                <a:gd name="T30" fmla="*/ 8 w 11"/>
                <a:gd name="T31" fmla="*/ 1 h 9"/>
                <a:gd name="T32" fmla="*/ 0 w 11"/>
                <a:gd name="T33" fmla="*/ 0 h 9"/>
                <a:gd name="T34" fmla="*/ 0 w 11"/>
                <a:gd name="T35" fmla="*/ 3 h 9"/>
                <a:gd name="T36" fmla="*/ 8 w 11"/>
                <a:gd name="T3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3"/>
                  </a:moveTo>
                  <a:lnTo>
                    <a:pt x="8" y="3"/>
                  </a:lnTo>
                  <a:lnTo>
                    <a:pt x="8" y="4"/>
                  </a:lnTo>
                  <a:lnTo>
                    <a:pt x="8" y="5"/>
                  </a:lnTo>
                  <a:lnTo>
                    <a:pt x="8" y="5"/>
                  </a:lnTo>
                  <a:lnTo>
                    <a:pt x="8" y="7"/>
                  </a:lnTo>
                  <a:lnTo>
                    <a:pt x="7" y="8"/>
                  </a:lnTo>
                  <a:lnTo>
                    <a:pt x="0" y="7"/>
                  </a:lnTo>
                  <a:lnTo>
                    <a:pt x="0" y="9"/>
                  </a:lnTo>
                  <a:lnTo>
                    <a:pt x="7" y="9"/>
                  </a:lnTo>
                  <a:lnTo>
                    <a:pt x="7" y="9"/>
                  </a:lnTo>
                  <a:lnTo>
                    <a:pt x="9" y="9"/>
                  </a:lnTo>
                  <a:lnTo>
                    <a:pt x="11" y="5"/>
                  </a:lnTo>
                  <a:lnTo>
                    <a:pt x="11" y="5"/>
                  </a:lnTo>
                  <a:lnTo>
                    <a:pt x="11" y="3"/>
                  </a:lnTo>
                  <a:lnTo>
                    <a:pt x="8" y="1"/>
                  </a:lnTo>
                  <a:lnTo>
                    <a:pt x="0"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4" name="Freeform 507"/>
            <p:cNvSpPr>
              <a:spLocks/>
            </p:cNvSpPr>
            <p:nvPr/>
          </p:nvSpPr>
          <p:spPr bwMode="auto">
            <a:xfrm>
              <a:off x="7894638" y="1771650"/>
              <a:ext cx="19050" cy="15875"/>
            </a:xfrm>
            <a:custGeom>
              <a:avLst/>
              <a:gdLst>
                <a:gd name="T0" fmla="*/ 9 w 12"/>
                <a:gd name="T1" fmla="*/ 3 h 10"/>
                <a:gd name="T2" fmla="*/ 9 w 12"/>
                <a:gd name="T3" fmla="*/ 3 h 10"/>
                <a:gd name="T4" fmla="*/ 9 w 12"/>
                <a:gd name="T5" fmla="*/ 5 h 10"/>
                <a:gd name="T6" fmla="*/ 9 w 12"/>
                <a:gd name="T7" fmla="*/ 6 h 10"/>
                <a:gd name="T8" fmla="*/ 9 w 12"/>
                <a:gd name="T9" fmla="*/ 6 h 10"/>
                <a:gd name="T10" fmla="*/ 9 w 12"/>
                <a:gd name="T11" fmla="*/ 7 h 10"/>
                <a:gd name="T12" fmla="*/ 8 w 12"/>
                <a:gd name="T13" fmla="*/ 7 h 10"/>
                <a:gd name="T14" fmla="*/ 1 w 12"/>
                <a:gd name="T15" fmla="*/ 7 h 10"/>
                <a:gd name="T16" fmla="*/ 0 w 12"/>
                <a:gd name="T17" fmla="*/ 9 h 10"/>
                <a:gd name="T18" fmla="*/ 8 w 12"/>
                <a:gd name="T19" fmla="*/ 10 h 10"/>
                <a:gd name="T20" fmla="*/ 8 w 12"/>
                <a:gd name="T21" fmla="*/ 10 h 10"/>
                <a:gd name="T22" fmla="*/ 10 w 12"/>
                <a:gd name="T23" fmla="*/ 9 h 10"/>
                <a:gd name="T24" fmla="*/ 12 w 12"/>
                <a:gd name="T25" fmla="*/ 6 h 10"/>
                <a:gd name="T26" fmla="*/ 12 w 12"/>
                <a:gd name="T27" fmla="*/ 6 h 10"/>
                <a:gd name="T28" fmla="*/ 10 w 12"/>
                <a:gd name="T29" fmla="*/ 2 h 10"/>
                <a:gd name="T30" fmla="*/ 9 w 12"/>
                <a:gd name="T31" fmla="*/ 0 h 10"/>
                <a:gd name="T32" fmla="*/ 1 w 12"/>
                <a:gd name="T33" fmla="*/ 0 h 10"/>
                <a:gd name="T34" fmla="*/ 1 w 12"/>
                <a:gd name="T35" fmla="*/ 2 h 10"/>
                <a:gd name="T36" fmla="*/ 9 w 12"/>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9" y="3"/>
                  </a:moveTo>
                  <a:lnTo>
                    <a:pt x="9" y="3"/>
                  </a:lnTo>
                  <a:lnTo>
                    <a:pt x="9" y="5"/>
                  </a:lnTo>
                  <a:lnTo>
                    <a:pt x="9" y="6"/>
                  </a:lnTo>
                  <a:lnTo>
                    <a:pt x="9" y="6"/>
                  </a:lnTo>
                  <a:lnTo>
                    <a:pt x="9" y="7"/>
                  </a:lnTo>
                  <a:lnTo>
                    <a:pt x="8" y="7"/>
                  </a:lnTo>
                  <a:lnTo>
                    <a:pt x="1" y="7"/>
                  </a:lnTo>
                  <a:lnTo>
                    <a:pt x="0" y="9"/>
                  </a:lnTo>
                  <a:lnTo>
                    <a:pt x="8" y="10"/>
                  </a:lnTo>
                  <a:lnTo>
                    <a:pt x="8" y="10"/>
                  </a:lnTo>
                  <a:lnTo>
                    <a:pt x="10" y="9"/>
                  </a:lnTo>
                  <a:lnTo>
                    <a:pt x="12" y="6"/>
                  </a:lnTo>
                  <a:lnTo>
                    <a:pt x="12" y="6"/>
                  </a:lnTo>
                  <a:lnTo>
                    <a:pt x="10" y="2"/>
                  </a:lnTo>
                  <a:lnTo>
                    <a:pt x="9" y="0"/>
                  </a:lnTo>
                  <a:lnTo>
                    <a:pt x="1" y="0"/>
                  </a:lnTo>
                  <a:lnTo>
                    <a:pt x="1" y="2"/>
                  </a:lnTo>
                  <a:lnTo>
                    <a:pt x="9"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5" name="Freeform 508"/>
            <p:cNvSpPr>
              <a:spLocks/>
            </p:cNvSpPr>
            <p:nvPr/>
          </p:nvSpPr>
          <p:spPr bwMode="auto">
            <a:xfrm>
              <a:off x="7878763" y="1770063"/>
              <a:ext cx="17463" cy="15875"/>
            </a:xfrm>
            <a:custGeom>
              <a:avLst/>
              <a:gdLst>
                <a:gd name="T0" fmla="*/ 3 w 11"/>
                <a:gd name="T1" fmla="*/ 10 h 10"/>
                <a:gd name="T2" fmla="*/ 10 w 11"/>
                <a:gd name="T3" fmla="*/ 10 h 10"/>
                <a:gd name="T4" fmla="*/ 11 w 11"/>
                <a:gd name="T5" fmla="*/ 8 h 10"/>
                <a:gd name="T6" fmla="*/ 3 w 11"/>
                <a:gd name="T7" fmla="*/ 7 h 10"/>
                <a:gd name="T8" fmla="*/ 3 w 11"/>
                <a:gd name="T9" fmla="*/ 7 h 10"/>
                <a:gd name="T10" fmla="*/ 3 w 11"/>
                <a:gd name="T11" fmla="*/ 6 h 10"/>
                <a:gd name="T12" fmla="*/ 2 w 11"/>
                <a:gd name="T13" fmla="*/ 4 h 10"/>
                <a:gd name="T14" fmla="*/ 2 w 11"/>
                <a:gd name="T15" fmla="*/ 4 h 10"/>
                <a:gd name="T16" fmla="*/ 3 w 11"/>
                <a:gd name="T17" fmla="*/ 3 h 10"/>
                <a:gd name="T18" fmla="*/ 3 w 11"/>
                <a:gd name="T19" fmla="*/ 3 h 10"/>
                <a:gd name="T20" fmla="*/ 11 w 11"/>
                <a:gd name="T21" fmla="*/ 3 h 10"/>
                <a:gd name="T22" fmla="*/ 11 w 11"/>
                <a:gd name="T23" fmla="*/ 1 h 10"/>
                <a:gd name="T24" fmla="*/ 4 w 11"/>
                <a:gd name="T25" fmla="*/ 0 h 10"/>
                <a:gd name="T26" fmla="*/ 4 w 11"/>
                <a:gd name="T27" fmla="*/ 0 h 10"/>
                <a:gd name="T28" fmla="*/ 2 w 11"/>
                <a:gd name="T29" fmla="*/ 1 h 10"/>
                <a:gd name="T30" fmla="*/ 0 w 11"/>
                <a:gd name="T31" fmla="*/ 4 h 10"/>
                <a:gd name="T32" fmla="*/ 0 w 11"/>
                <a:gd name="T33" fmla="*/ 4 h 10"/>
                <a:gd name="T34" fmla="*/ 0 w 11"/>
                <a:gd name="T35" fmla="*/ 7 h 10"/>
                <a:gd name="T36" fmla="*/ 3 w 11"/>
                <a:gd name="T37" fmla="*/ 10 h 10"/>
                <a:gd name="T38" fmla="*/ 3 w 11"/>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10"/>
                  </a:moveTo>
                  <a:lnTo>
                    <a:pt x="10" y="10"/>
                  </a:lnTo>
                  <a:lnTo>
                    <a:pt x="11" y="8"/>
                  </a:lnTo>
                  <a:lnTo>
                    <a:pt x="3" y="7"/>
                  </a:lnTo>
                  <a:lnTo>
                    <a:pt x="3" y="7"/>
                  </a:lnTo>
                  <a:lnTo>
                    <a:pt x="3" y="6"/>
                  </a:lnTo>
                  <a:lnTo>
                    <a:pt x="2" y="4"/>
                  </a:lnTo>
                  <a:lnTo>
                    <a:pt x="2" y="4"/>
                  </a:lnTo>
                  <a:lnTo>
                    <a:pt x="3" y="3"/>
                  </a:lnTo>
                  <a:lnTo>
                    <a:pt x="3" y="3"/>
                  </a:lnTo>
                  <a:lnTo>
                    <a:pt x="11" y="3"/>
                  </a:lnTo>
                  <a:lnTo>
                    <a:pt x="11" y="1"/>
                  </a:lnTo>
                  <a:lnTo>
                    <a:pt x="4" y="0"/>
                  </a:lnTo>
                  <a:lnTo>
                    <a:pt x="4" y="0"/>
                  </a:lnTo>
                  <a:lnTo>
                    <a:pt x="2" y="1"/>
                  </a:lnTo>
                  <a:lnTo>
                    <a:pt x="0" y="4"/>
                  </a:lnTo>
                  <a:lnTo>
                    <a:pt x="0" y="4"/>
                  </a:lnTo>
                  <a:lnTo>
                    <a:pt x="0" y="7"/>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6" name="Freeform 509"/>
            <p:cNvSpPr>
              <a:spLocks/>
            </p:cNvSpPr>
            <p:nvPr/>
          </p:nvSpPr>
          <p:spPr bwMode="auto">
            <a:xfrm>
              <a:off x="7900988" y="1719263"/>
              <a:ext cx="19050" cy="14288"/>
            </a:xfrm>
            <a:custGeom>
              <a:avLst/>
              <a:gdLst>
                <a:gd name="T0" fmla="*/ 9 w 12"/>
                <a:gd name="T1" fmla="*/ 4 h 9"/>
                <a:gd name="T2" fmla="*/ 9 w 12"/>
                <a:gd name="T3" fmla="*/ 4 h 9"/>
                <a:gd name="T4" fmla="*/ 9 w 12"/>
                <a:gd name="T5" fmla="*/ 4 h 9"/>
                <a:gd name="T6" fmla="*/ 9 w 12"/>
                <a:gd name="T7" fmla="*/ 5 h 9"/>
                <a:gd name="T8" fmla="*/ 9 w 12"/>
                <a:gd name="T9" fmla="*/ 5 h 9"/>
                <a:gd name="T10" fmla="*/ 9 w 12"/>
                <a:gd name="T11" fmla="*/ 6 h 9"/>
                <a:gd name="T12" fmla="*/ 8 w 12"/>
                <a:gd name="T13" fmla="*/ 8 h 9"/>
                <a:gd name="T14" fmla="*/ 1 w 12"/>
                <a:gd name="T15" fmla="*/ 6 h 9"/>
                <a:gd name="T16" fmla="*/ 0 w 12"/>
                <a:gd name="T17" fmla="*/ 9 h 9"/>
                <a:gd name="T18" fmla="*/ 8 w 12"/>
                <a:gd name="T19" fmla="*/ 9 h 9"/>
                <a:gd name="T20" fmla="*/ 8 w 12"/>
                <a:gd name="T21" fmla="*/ 9 h 9"/>
                <a:gd name="T22" fmla="*/ 11 w 12"/>
                <a:gd name="T23" fmla="*/ 9 h 9"/>
                <a:gd name="T24" fmla="*/ 12 w 12"/>
                <a:gd name="T25" fmla="*/ 5 h 9"/>
                <a:gd name="T26" fmla="*/ 12 w 12"/>
                <a:gd name="T27" fmla="*/ 5 h 9"/>
                <a:gd name="T28" fmla="*/ 11 w 12"/>
                <a:gd name="T29" fmla="*/ 2 h 9"/>
                <a:gd name="T30" fmla="*/ 9 w 12"/>
                <a:gd name="T31" fmla="*/ 1 h 9"/>
                <a:gd name="T32" fmla="*/ 1 w 12"/>
                <a:gd name="T33" fmla="*/ 0 h 9"/>
                <a:gd name="T34" fmla="*/ 1 w 12"/>
                <a:gd name="T35" fmla="*/ 2 h 9"/>
                <a:gd name="T36" fmla="*/ 9 w 12"/>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9" y="4"/>
                  </a:moveTo>
                  <a:lnTo>
                    <a:pt x="9" y="4"/>
                  </a:lnTo>
                  <a:lnTo>
                    <a:pt x="9" y="4"/>
                  </a:lnTo>
                  <a:lnTo>
                    <a:pt x="9" y="5"/>
                  </a:lnTo>
                  <a:lnTo>
                    <a:pt x="9" y="5"/>
                  </a:lnTo>
                  <a:lnTo>
                    <a:pt x="9" y="6"/>
                  </a:lnTo>
                  <a:lnTo>
                    <a:pt x="8" y="8"/>
                  </a:lnTo>
                  <a:lnTo>
                    <a:pt x="1" y="6"/>
                  </a:lnTo>
                  <a:lnTo>
                    <a:pt x="0" y="9"/>
                  </a:lnTo>
                  <a:lnTo>
                    <a:pt x="8" y="9"/>
                  </a:lnTo>
                  <a:lnTo>
                    <a:pt x="8" y="9"/>
                  </a:lnTo>
                  <a:lnTo>
                    <a:pt x="11" y="9"/>
                  </a:lnTo>
                  <a:lnTo>
                    <a:pt x="12" y="5"/>
                  </a:lnTo>
                  <a:lnTo>
                    <a:pt x="12" y="5"/>
                  </a:lnTo>
                  <a:lnTo>
                    <a:pt x="11" y="2"/>
                  </a:lnTo>
                  <a:lnTo>
                    <a:pt x="9" y="1"/>
                  </a:lnTo>
                  <a:lnTo>
                    <a:pt x="1" y="0"/>
                  </a:lnTo>
                  <a:lnTo>
                    <a:pt x="1" y="2"/>
                  </a:lnTo>
                  <a:lnTo>
                    <a:pt x="9"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7" name="Freeform 510"/>
            <p:cNvSpPr>
              <a:spLocks/>
            </p:cNvSpPr>
            <p:nvPr/>
          </p:nvSpPr>
          <p:spPr bwMode="auto">
            <a:xfrm>
              <a:off x="7885113" y="1719263"/>
              <a:ext cx="17463" cy="14288"/>
            </a:xfrm>
            <a:custGeom>
              <a:avLst/>
              <a:gdLst>
                <a:gd name="T0" fmla="*/ 3 w 11"/>
                <a:gd name="T1" fmla="*/ 8 h 9"/>
                <a:gd name="T2" fmla="*/ 10 w 11"/>
                <a:gd name="T3" fmla="*/ 9 h 9"/>
                <a:gd name="T4" fmla="*/ 11 w 11"/>
                <a:gd name="T5" fmla="*/ 6 h 9"/>
                <a:gd name="T6" fmla="*/ 3 w 11"/>
                <a:gd name="T7" fmla="*/ 5 h 9"/>
                <a:gd name="T8" fmla="*/ 3 w 11"/>
                <a:gd name="T9" fmla="*/ 5 h 9"/>
                <a:gd name="T10" fmla="*/ 3 w 11"/>
                <a:gd name="T11" fmla="*/ 5 h 9"/>
                <a:gd name="T12" fmla="*/ 2 w 11"/>
                <a:gd name="T13" fmla="*/ 4 h 9"/>
                <a:gd name="T14" fmla="*/ 2 w 11"/>
                <a:gd name="T15" fmla="*/ 4 h 9"/>
                <a:gd name="T16" fmla="*/ 3 w 11"/>
                <a:gd name="T17" fmla="*/ 2 h 9"/>
                <a:gd name="T18" fmla="*/ 3 w 11"/>
                <a:gd name="T19" fmla="*/ 1 h 9"/>
                <a:gd name="T20" fmla="*/ 11 w 11"/>
                <a:gd name="T21" fmla="*/ 2 h 9"/>
                <a:gd name="T22" fmla="*/ 11 w 11"/>
                <a:gd name="T23" fmla="*/ 0 h 9"/>
                <a:gd name="T24" fmla="*/ 4 w 11"/>
                <a:gd name="T25" fmla="*/ 0 h 9"/>
                <a:gd name="T26" fmla="*/ 4 w 11"/>
                <a:gd name="T27" fmla="*/ 0 h 9"/>
                <a:gd name="T28" fmla="*/ 2 w 11"/>
                <a:gd name="T29" fmla="*/ 0 h 9"/>
                <a:gd name="T30" fmla="*/ 0 w 11"/>
                <a:gd name="T31" fmla="*/ 4 h 9"/>
                <a:gd name="T32" fmla="*/ 0 w 11"/>
                <a:gd name="T33" fmla="*/ 4 h 9"/>
                <a:gd name="T34" fmla="*/ 0 w 11"/>
                <a:gd name="T35" fmla="*/ 6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0" y="9"/>
                  </a:lnTo>
                  <a:lnTo>
                    <a:pt x="11" y="6"/>
                  </a:lnTo>
                  <a:lnTo>
                    <a:pt x="3" y="5"/>
                  </a:lnTo>
                  <a:lnTo>
                    <a:pt x="3" y="5"/>
                  </a:lnTo>
                  <a:lnTo>
                    <a:pt x="3" y="5"/>
                  </a:lnTo>
                  <a:lnTo>
                    <a:pt x="2" y="4"/>
                  </a:lnTo>
                  <a:lnTo>
                    <a:pt x="2" y="4"/>
                  </a:lnTo>
                  <a:lnTo>
                    <a:pt x="3" y="2"/>
                  </a:lnTo>
                  <a:lnTo>
                    <a:pt x="3" y="1"/>
                  </a:lnTo>
                  <a:lnTo>
                    <a:pt x="11" y="2"/>
                  </a:lnTo>
                  <a:lnTo>
                    <a:pt x="11" y="0"/>
                  </a:lnTo>
                  <a:lnTo>
                    <a:pt x="4" y="0"/>
                  </a:lnTo>
                  <a:lnTo>
                    <a:pt x="4" y="0"/>
                  </a:lnTo>
                  <a:lnTo>
                    <a:pt x="2" y="0"/>
                  </a:lnTo>
                  <a:lnTo>
                    <a:pt x="0" y="4"/>
                  </a:lnTo>
                  <a:lnTo>
                    <a:pt x="0" y="4"/>
                  </a:lnTo>
                  <a:lnTo>
                    <a:pt x="0"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8" name="Freeform 511"/>
            <p:cNvSpPr>
              <a:spLocks/>
            </p:cNvSpPr>
            <p:nvPr/>
          </p:nvSpPr>
          <p:spPr bwMode="auto">
            <a:xfrm>
              <a:off x="7881938" y="2220913"/>
              <a:ext cx="406400" cy="44450"/>
            </a:xfrm>
            <a:custGeom>
              <a:avLst/>
              <a:gdLst>
                <a:gd name="T0" fmla="*/ 256 w 256"/>
                <a:gd name="T1" fmla="*/ 28 h 28"/>
                <a:gd name="T2" fmla="*/ 256 w 256"/>
                <a:gd name="T3" fmla="*/ 28 h 28"/>
                <a:gd name="T4" fmla="*/ 1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1" y="0"/>
                  </a:lnTo>
                  <a:lnTo>
                    <a:pt x="0" y="1"/>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59" name="Freeform 512"/>
            <p:cNvSpPr>
              <a:spLocks/>
            </p:cNvSpPr>
            <p:nvPr/>
          </p:nvSpPr>
          <p:spPr bwMode="auto">
            <a:xfrm>
              <a:off x="7885113" y="2193925"/>
              <a:ext cx="404813" cy="47625"/>
            </a:xfrm>
            <a:custGeom>
              <a:avLst/>
              <a:gdLst>
                <a:gd name="T0" fmla="*/ 255 w 255"/>
                <a:gd name="T1" fmla="*/ 30 h 30"/>
                <a:gd name="T2" fmla="*/ 255 w 255"/>
                <a:gd name="T3" fmla="*/ 29 h 30"/>
                <a:gd name="T4" fmla="*/ 0 w 255"/>
                <a:gd name="T5" fmla="*/ 0 h 30"/>
                <a:gd name="T6" fmla="*/ 0 w 255"/>
                <a:gd name="T7" fmla="*/ 2 h 30"/>
                <a:gd name="T8" fmla="*/ 255 w 255"/>
                <a:gd name="T9" fmla="*/ 30 h 30"/>
              </a:gdLst>
              <a:ahLst/>
              <a:cxnLst>
                <a:cxn ang="0">
                  <a:pos x="T0" y="T1"/>
                </a:cxn>
                <a:cxn ang="0">
                  <a:pos x="T2" y="T3"/>
                </a:cxn>
                <a:cxn ang="0">
                  <a:pos x="T4" y="T5"/>
                </a:cxn>
                <a:cxn ang="0">
                  <a:pos x="T6" y="T7"/>
                </a:cxn>
                <a:cxn ang="0">
                  <a:pos x="T8" y="T9"/>
                </a:cxn>
              </a:cxnLst>
              <a:rect l="0" t="0" r="r" b="b"/>
              <a:pathLst>
                <a:path w="255" h="30">
                  <a:moveTo>
                    <a:pt x="255" y="30"/>
                  </a:moveTo>
                  <a:lnTo>
                    <a:pt x="255" y="29"/>
                  </a:lnTo>
                  <a:lnTo>
                    <a:pt x="0" y="0"/>
                  </a:lnTo>
                  <a:lnTo>
                    <a:pt x="0" y="2"/>
                  </a:lnTo>
                  <a:lnTo>
                    <a:pt x="255" y="30"/>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0" name="Freeform 513"/>
            <p:cNvSpPr>
              <a:spLocks/>
            </p:cNvSpPr>
            <p:nvPr/>
          </p:nvSpPr>
          <p:spPr bwMode="auto">
            <a:xfrm>
              <a:off x="7888288" y="2171700"/>
              <a:ext cx="406400" cy="44450"/>
            </a:xfrm>
            <a:custGeom>
              <a:avLst/>
              <a:gdLst>
                <a:gd name="T0" fmla="*/ 255 w 256"/>
                <a:gd name="T1" fmla="*/ 28 h 28"/>
                <a:gd name="T2" fmla="*/ 256 w 256"/>
                <a:gd name="T3" fmla="*/ 27 h 28"/>
                <a:gd name="T4" fmla="*/ 0 w 256"/>
                <a:gd name="T5" fmla="*/ 0 h 28"/>
                <a:gd name="T6" fmla="*/ 0 w 256"/>
                <a:gd name="T7" fmla="*/ 0 h 28"/>
                <a:gd name="T8" fmla="*/ 255 w 256"/>
                <a:gd name="T9" fmla="*/ 28 h 28"/>
              </a:gdLst>
              <a:ahLst/>
              <a:cxnLst>
                <a:cxn ang="0">
                  <a:pos x="T0" y="T1"/>
                </a:cxn>
                <a:cxn ang="0">
                  <a:pos x="T2" y="T3"/>
                </a:cxn>
                <a:cxn ang="0">
                  <a:pos x="T4" y="T5"/>
                </a:cxn>
                <a:cxn ang="0">
                  <a:pos x="T6" y="T7"/>
                </a:cxn>
                <a:cxn ang="0">
                  <a:pos x="T8" y="T9"/>
                </a:cxn>
              </a:cxnLst>
              <a:rect l="0" t="0" r="r" b="b"/>
              <a:pathLst>
                <a:path w="256" h="28">
                  <a:moveTo>
                    <a:pt x="255" y="28"/>
                  </a:moveTo>
                  <a:lnTo>
                    <a:pt x="256"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1" name="Freeform 514"/>
            <p:cNvSpPr>
              <a:spLocks/>
            </p:cNvSpPr>
            <p:nvPr/>
          </p:nvSpPr>
          <p:spPr bwMode="auto">
            <a:xfrm>
              <a:off x="7891463" y="2144713"/>
              <a:ext cx="404813" cy="46038"/>
            </a:xfrm>
            <a:custGeom>
              <a:avLst/>
              <a:gdLst>
                <a:gd name="T0" fmla="*/ 255 w 255"/>
                <a:gd name="T1" fmla="*/ 29 h 29"/>
                <a:gd name="T2" fmla="*/ 255 w 255"/>
                <a:gd name="T3" fmla="*/ 29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2" name="Freeform 515"/>
            <p:cNvSpPr>
              <a:spLocks/>
            </p:cNvSpPr>
            <p:nvPr/>
          </p:nvSpPr>
          <p:spPr bwMode="auto">
            <a:xfrm>
              <a:off x="7894638" y="2119313"/>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3" name="Freeform 516"/>
            <p:cNvSpPr>
              <a:spLocks/>
            </p:cNvSpPr>
            <p:nvPr/>
          </p:nvSpPr>
          <p:spPr bwMode="auto">
            <a:xfrm>
              <a:off x="7897813" y="2095500"/>
              <a:ext cx="406400" cy="46038"/>
            </a:xfrm>
            <a:custGeom>
              <a:avLst/>
              <a:gdLst>
                <a:gd name="T0" fmla="*/ 256 w 256"/>
                <a:gd name="T1" fmla="*/ 29 h 29"/>
                <a:gd name="T2" fmla="*/ 256 w 256"/>
                <a:gd name="T3" fmla="*/ 27 h 29"/>
                <a:gd name="T4" fmla="*/ 0 w 256"/>
                <a:gd name="T5" fmla="*/ 0 h 29"/>
                <a:gd name="T6" fmla="*/ 0 w 256"/>
                <a:gd name="T7" fmla="*/ 0 h 29"/>
                <a:gd name="T8" fmla="*/ 256 w 256"/>
                <a:gd name="T9" fmla="*/ 29 h 29"/>
              </a:gdLst>
              <a:ahLst/>
              <a:cxnLst>
                <a:cxn ang="0">
                  <a:pos x="T0" y="T1"/>
                </a:cxn>
                <a:cxn ang="0">
                  <a:pos x="T2" y="T3"/>
                </a:cxn>
                <a:cxn ang="0">
                  <a:pos x="T4" y="T5"/>
                </a:cxn>
                <a:cxn ang="0">
                  <a:pos x="T6" y="T7"/>
                </a:cxn>
                <a:cxn ang="0">
                  <a:pos x="T8" y="T9"/>
                </a:cxn>
              </a:cxnLst>
              <a:rect l="0" t="0" r="r" b="b"/>
              <a:pathLst>
                <a:path w="256" h="29">
                  <a:moveTo>
                    <a:pt x="256" y="29"/>
                  </a:moveTo>
                  <a:lnTo>
                    <a:pt x="256" y="27"/>
                  </a:lnTo>
                  <a:lnTo>
                    <a:pt x="0" y="0"/>
                  </a:lnTo>
                  <a:lnTo>
                    <a:pt x="0" y="0"/>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4" name="Freeform 517"/>
            <p:cNvSpPr>
              <a:spLocks/>
            </p:cNvSpPr>
            <p:nvPr/>
          </p:nvSpPr>
          <p:spPr bwMode="auto">
            <a:xfrm>
              <a:off x="7900988" y="2070100"/>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5" name="Freeform 518"/>
            <p:cNvSpPr>
              <a:spLocks/>
            </p:cNvSpPr>
            <p:nvPr/>
          </p:nvSpPr>
          <p:spPr bwMode="auto">
            <a:xfrm>
              <a:off x="7902575" y="2044700"/>
              <a:ext cx="407988" cy="44450"/>
            </a:xfrm>
            <a:custGeom>
              <a:avLst/>
              <a:gdLst>
                <a:gd name="T0" fmla="*/ 257 w 257"/>
                <a:gd name="T1" fmla="*/ 28 h 28"/>
                <a:gd name="T2" fmla="*/ 257 w 257"/>
                <a:gd name="T3" fmla="*/ 28 h 28"/>
                <a:gd name="T4" fmla="*/ 0 w 257"/>
                <a:gd name="T5" fmla="*/ 0 h 28"/>
                <a:gd name="T6" fmla="*/ 0 w 257"/>
                <a:gd name="T7" fmla="*/ 1 h 28"/>
                <a:gd name="T8" fmla="*/ 257 w 257"/>
                <a:gd name="T9" fmla="*/ 28 h 28"/>
              </a:gdLst>
              <a:ahLst/>
              <a:cxnLst>
                <a:cxn ang="0">
                  <a:pos x="T0" y="T1"/>
                </a:cxn>
                <a:cxn ang="0">
                  <a:pos x="T2" y="T3"/>
                </a:cxn>
                <a:cxn ang="0">
                  <a:pos x="T4" y="T5"/>
                </a:cxn>
                <a:cxn ang="0">
                  <a:pos x="T6" y="T7"/>
                </a:cxn>
                <a:cxn ang="0">
                  <a:pos x="T8" y="T9"/>
                </a:cxn>
              </a:cxnLst>
              <a:rect l="0" t="0" r="r" b="b"/>
              <a:pathLst>
                <a:path w="257" h="28">
                  <a:moveTo>
                    <a:pt x="257" y="28"/>
                  </a:moveTo>
                  <a:lnTo>
                    <a:pt x="257" y="28"/>
                  </a:lnTo>
                  <a:lnTo>
                    <a:pt x="0" y="0"/>
                  </a:lnTo>
                  <a:lnTo>
                    <a:pt x="0" y="1"/>
                  </a:lnTo>
                  <a:lnTo>
                    <a:pt x="257"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6" name="Freeform 519"/>
            <p:cNvSpPr>
              <a:spLocks/>
            </p:cNvSpPr>
            <p:nvPr/>
          </p:nvSpPr>
          <p:spPr bwMode="auto">
            <a:xfrm>
              <a:off x="7907338" y="2019300"/>
              <a:ext cx="404813" cy="46038"/>
            </a:xfrm>
            <a:custGeom>
              <a:avLst/>
              <a:gdLst>
                <a:gd name="T0" fmla="*/ 255 w 255"/>
                <a:gd name="T1" fmla="*/ 29 h 29"/>
                <a:gd name="T2" fmla="*/ 255 w 255"/>
                <a:gd name="T3" fmla="*/ 28 h 29"/>
                <a:gd name="T4" fmla="*/ 0 w 255"/>
                <a:gd name="T5" fmla="*/ 0 h 29"/>
                <a:gd name="T6" fmla="*/ 0 w 255"/>
                <a:gd name="T7" fmla="*/ 1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8"/>
                  </a:lnTo>
                  <a:lnTo>
                    <a:pt x="0" y="0"/>
                  </a:lnTo>
                  <a:lnTo>
                    <a:pt x="0" y="1"/>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7" name="Freeform 520"/>
            <p:cNvSpPr>
              <a:spLocks/>
            </p:cNvSpPr>
            <p:nvPr/>
          </p:nvSpPr>
          <p:spPr bwMode="auto">
            <a:xfrm>
              <a:off x="7908925" y="1995488"/>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8" name="Freeform 521"/>
            <p:cNvSpPr>
              <a:spLocks/>
            </p:cNvSpPr>
            <p:nvPr/>
          </p:nvSpPr>
          <p:spPr bwMode="auto">
            <a:xfrm>
              <a:off x="7913688" y="1970088"/>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9" name="Freeform 522"/>
            <p:cNvSpPr>
              <a:spLocks/>
            </p:cNvSpPr>
            <p:nvPr/>
          </p:nvSpPr>
          <p:spPr bwMode="auto">
            <a:xfrm>
              <a:off x="7915275" y="1943100"/>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0" name="Freeform 523"/>
            <p:cNvSpPr>
              <a:spLocks/>
            </p:cNvSpPr>
            <p:nvPr/>
          </p:nvSpPr>
          <p:spPr bwMode="auto">
            <a:xfrm>
              <a:off x="7918450" y="1920875"/>
              <a:ext cx="406400" cy="44450"/>
            </a:xfrm>
            <a:custGeom>
              <a:avLst/>
              <a:gdLst>
                <a:gd name="T0" fmla="*/ 256 w 256"/>
                <a:gd name="T1" fmla="*/ 28 h 28"/>
                <a:gd name="T2" fmla="*/ 256 w 256"/>
                <a:gd name="T3" fmla="*/ 27 h 28"/>
                <a:gd name="T4" fmla="*/ 0 w 256"/>
                <a:gd name="T5" fmla="*/ 0 h 28"/>
                <a:gd name="T6" fmla="*/ 0 w 256"/>
                <a:gd name="T7" fmla="*/ 0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7"/>
                  </a:lnTo>
                  <a:lnTo>
                    <a:pt x="0" y="0"/>
                  </a:lnTo>
                  <a:lnTo>
                    <a:pt x="0" y="0"/>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1" name="Freeform 524"/>
            <p:cNvSpPr>
              <a:spLocks/>
            </p:cNvSpPr>
            <p:nvPr/>
          </p:nvSpPr>
          <p:spPr bwMode="auto">
            <a:xfrm>
              <a:off x="7921625" y="1893888"/>
              <a:ext cx="404813" cy="46038"/>
            </a:xfrm>
            <a:custGeom>
              <a:avLst/>
              <a:gdLst>
                <a:gd name="T0" fmla="*/ 255 w 255"/>
                <a:gd name="T1" fmla="*/ 29 h 29"/>
                <a:gd name="T2" fmla="*/ 255 w 255"/>
                <a:gd name="T3" fmla="*/ 29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2" name="Freeform 525"/>
            <p:cNvSpPr>
              <a:spLocks/>
            </p:cNvSpPr>
            <p:nvPr/>
          </p:nvSpPr>
          <p:spPr bwMode="auto">
            <a:xfrm>
              <a:off x="7924800" y="1868488"/>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3" name="Freeform 526"/>
            <p:cNvSpPr>
              <a:spLocks/>
            </p:cNvSpPr>
            <p:nvPr/>
          </p:nvSpPr>
          <p:spPr bwMode="auto">
            <a:xfrm>
              <a:off x="7927975" y="1844675"/>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4" name="Freeform 527"/>
            <p:cNvSpPr>
              <a:spLocks/>
            </p:cNvSpPr>
            <p:nvPr/>
          </p:nvSpPr>
          <p:spPr bwMode="auto">
            <a:xfrm>
              <a:off x="7931150" y="1819275"/>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5" name="Freeform 528"/>
            <p:cNvSpPr>
              <a:spLocks/>
            </p:cNvSpPr>
            <p:nvPr/>
          </p:nvSpPr>
          <p:spPr bwMode="auto">
            <a:xfrm>
              <a:off x="7932738" y="1793875"/>
              <a:ext cx="406400" cy="44450"/>
            </a:xfrm>
            <a:custGeom>
              <a:avLst/>
              <a:gdLst>
                <a:gd name="T0" fmla="*/ 256 w 256"/>
                <a:gd name="T1" fmla="*/ 28 h 28"/>
                <a:gd name="T2" fmla="*/ 256 w 256"/>
                <a:gd name="T3" fmla="*/ 28 h 28"/>
                <a:gd name="T4" fmla="*/ 0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0" y="0"/>
                  </a:lnTo>
                  <a:lnTo>
                    <a:pt x="0" y="1"/>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6" name="Freeform 529"/>
            <p:cNvSpPr>
              <a:spLocks/>
            </p:cNvSpPr>
            <p:nvPr/>
          </p:nvSpPr>
          <p:spPr bwMode="auto">
            <a:xfrm>
              <a:off x="7937500" y="1768475"/>
              <a:ext cx="404813" cy="46038"/>
            </a:xfrm>
            <a:custGeom>
              <a:avLst/>
              <a:gdLst>
                <a:gd name="T0" fmla="*/ 255 w 255"/>
                <a:gd name="T1" fmla="*/ 29 h 29"/>
                <a:gd name="T2" fmla="*/ 255 w 255"/>
                <a:gd name="T3" fmla="*/ 28 h 29"/>
                <a:gd name="T4" fmla="*/ 0 w 255"/>
                <a:gd name="T5" fmla="*/ 0 h 29"/>
                <a:gd name="T6" fmla="*/ 0 w 255"/>
                <a:gd name="T7" fmla="*/ 1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8"/>
                  </a:lnTo>
                  <a:lnTo>
                    <a:pt x="0" y="0"/>
                  </a:lnTo>
                  <a:lnTo>
                    <a:pt x="0" y="1"/>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7" name="Freeform 530"/>
            <p:cNvSpPr>
              <a:spLocks/>
            </p:cNvSpPr>
            <p:nvPr/>
          </p:nvSpPr>
          <p:spPr bwMode="auto">
            <a:xfrm>
              <a:off x="7939088" y="1744663"/>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8" name="Freeform 531"/>
            <p:cNvSpPr>
              <a:spLocks/>
            </p:cNvSpPr>
            <p:nvPr/>
          </p:nvSpPr>
          <p:spPr bwMode="auto">
            <a:xfrm>
              <a:off x="7943850" y="1719263"/>
              <a:ext cx="327025" cy="36513"/>
            </a:xfrm>
            <a:custGeom>
              <a:avLst/>
              <a:gdLst>
                <a:gd name="T0" fmla="*/ 206 w 206"/>
                <a:gd name="T1" fmla="*/ 23 h 23"/>
                <a:gd name="T2" fmla="*/ 206 w 206"/>
                <a:gd name="T3" fmla="*/ 23 h 23"/>
                <a:gd name="T4" fmla="*/ 0 w 206"/>
                <a:gd name="T5" fmla="*/ 0 h 23"/>
                <a:gd name="T6" fmla="*/ 0 w 206"/>
                <a:gd name="T7" fmla="*/ 1 h 23"/>
                <a:gd name="T8" fmla="*/ 206 w 206"/>
                <a:gd name="T9" fmla="*/ 23 h 23"/>
              </a:gdLst>
              <a:ahLst/>
              <a:cxnLst>
                <a:cxn ang="0">
                  <a:pos x="T0" y="T1"/>
                </a:cxn>
                <a:cxn ang="0">
                  <a:pos x="T2" y="T3"/>
                </a:cxn>
                <a:cxn ang="0">
                  <a:pos x="T4" y="T5"/>
                </a:cxn>
                <a:cxn ang="0">
                  <a:pos x="T6" y="T7"/>
                </a:cxn>
                <a:cxn ang="0">
                  <a:pos x="T8" y="T9"/>
                </a:cxn>
              </a:cxnLst>
              <a:rect l="0" t="0" r="r" b="b"/>
              <a:pathLst>
                <a:path w="206" h="23">
                  <a:moveTo>
                    <a:pt x="206" y="23"/>
                  </a:moveTo>
                  <a:lnTo>
                    <a:pt x="206" y="23"/>
                  </a:lnTo>
                  <a:lnTo>
                    <a:pt x="0" y="0"/>
                  </a:lnTo>
                  <a:lnTo>
                    <a:pt x="0" y="1"/>
                  </a:lnTo>
                  <a:lnTo>
                    <a:pt x="206" y="23"/>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9" name="Freeform 532"/>
            <p:cNvSpPr>
              <a:spLocks/>
            </p:cNvSpPr>
            <p:nvPr/>
          </p:nvSpPr>
          <p:spPr bwMode="auto">
            <a:xfrm>
              <a:off x="7288213" y="2108200"/>
              <a:ext cx="61913" cy="165100"/>
            </a:xfrm>
            <a:custGeom>
              <a:avLst/>
              <a:gdLst>
                <a:gd name="T0" fmla="*/ 0 w 39"/>
                <a:gd name="T1" fmla="*/ 83 h 104"/>
                <a:gd name="T2" fmla="*/ 0 w 39"/>
                <a:gd name="T3" fmla="*/ 83 h 104"/>
                <a:gd name="T4" fmla="*/ 0 w 39"/>
                <a:gd name="T5" fmla="*/ 87 h 104"/>
                <a:gd name="T6" fmla="*/ 0 w 39"/>
                <a:gd name="T7" fmla="*/ 90 h 104"/>
                <a:gd name="T8" fmla="*/ 4 w 39"/>
                <a:gd name="T9" fmla="*/ 96 h 104"/>
                <a:gd name="T10" fmla="*/ 10 w 39"/>
                <a:gd name="T11" fmla="*/ 102 h 104"/>
                <a:gd name="T12" fmla="*/ 19 w 39"/>
                <a:gd name="T13" fmla="*/ 103 h 104"/>
                <a:gd name="T14" fmla="*/ 27 w 39"/>
                <a:gd name="T15" fmla="*/ 104 h 104"/>
                <a:gd name="T16" fmla="*/ 39 w 39"/>
                <a:gd name="T17" fmla="*/ 2 h 104"/>
                <a:gd name="T18" fmla="*/ 31 w 39"/>
                <a:gd name="T19" fmla="*/ 0 h 104"/>
                <a:gd name="T20" fmla="*/ 31 w 39"/>
                <a:gd name="T21" fmla="*/ 0 h 104"/>
                <a:gd name="T22" fmla="*/ 23 w 39"/>
                <a:gd name="T23" fmla="*/ 2 h 104"/>
                <a:gd name="T24" fmla="*/ 14 w 39"/>
                <a:gd name="T25" fmla="*/ 4 h 104"/>
                <a:gd name="T26" fmla="*/ 9 w 39"/>
                <a:gd name="T27" fmla="*/ 10 h 104"/>
                <a:gd name="T28" fmla="*/ 8 w 39"/>
                <a:gd name="T29" fmla="*/ 14 h 104"/>
                <a:gd name="T30" fmla="*/ 8 w 39"/>
                <a:gd name="T31" fmla="*/ 18 h 104"/>
                <a:gd name="T32" fmla="*/ 0 w 39"/>
                <a:gd name="T33" fmla="*/ 8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104">
                  <a:moveTo>
                    <a:pt x="0" y="83"/>
                  </a:moveTo>
                  <a:lnTo>
                    <a:pt x="0" y="83"/>
                  </a:lnTo>
                  <a:lnTo>
                    <a:pt x="0" y="87"/>
                  </a:lnTo>
                  <a:lnTo>
                    <a:pt x="0" y="90"/>
                  </a:lnTo>
                  <a:lnTo>
                    <a:pt x="4" y="96"/>
                  </a:lnTo>
                  <a:lnTo>
                    <a:pt x="10" y="102"/>
                  </a:lnTo>
                  <a:lnTo>
                    <a:pt x="19" y="103"/>
                  </a:lnTo>
                  <a:lnTo>
                    <a:pt x="27" y="104"/>
                  </a:lnTo>
                  <a:lnTo>
                    <a:pt x="39" y="2"/>
                  </a:lnTo>
                  <a:lnTo>
                    <a:pt x="31" y="0"/>
                  </a:lnTo>
                  <a:lnTo>
                    <a:pt x="31" y="0"/>
                  </a:lnTo>
                  <a:lnTo>
                    <a:pt x="23" y="2"/>
                  </a:lnTo>
                  <a:lnTo>
                    <a:pt x="14" y="4"/>
                  </a:lnTo>
                  <a:lnTo>
                    <a:pt x="9" y="10"/>
                  </a:lnTo>
                  <a:lnTo>
                    <a:pt x="8" y="14"/>
                  </a:lnTo>
                  <a:lnTo>
                    <a:pt x="8" y="18"/>
                  </a:lnTo>
                  <a:lnTo>
                    <a:pt x="0" y="83"/>
                  </a:lnTo>
                  <a:close/>
                </a:path>
              </a:pathLst>
            </a:custGeom>
            <a:solidFill>
              <a:srgbClr val="327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0" name="Freeform 533"/>
            <p:cNvSpPr>
              <a:spLocks/>
            </p:cNvSpPr>
            <p:nvPr/>
          </p:nvSpPr>
          <p:spPr bwMode="auto">
            <a:xfrm>
              <a:off x="7300913" y="1993900"/>
              <a:ext cx="61913" cy="163513"/>
            </a:xfrm>
            <a:custGeom>
              <a:avLst/>
              <a:gdLst>
                <a:gd name="T0" fmla="*/ 0 w 39"/>
                <a:gd name="T1" fmla="*/ 82 h 103"/>
                <a:gd name="T2" fmla="*/ 0 w 39"/>
                <a:gd name="T3" fmla="*/ 82 h 103"/>
                <a:gd name="T4" fmla="*/ 0 w 39"/>
                <a:gd name="T5" fmla="*/ 85 h 103"/>
                <a:gd name="T6" fmla="*/ 1 w 39"/>
                <a:gd name="T7" fmla="*/ 89 h 103"/>
                <a:gd name="T8" fmla="*/ 5 w 39"/>
                <a:gd name="T9" fmla="*/ 95 h 103"/>
                <a:gd name="T10" fmla="*/ 11 w 39"/>
                <a:gd name="T11" fmla="*/ 99 h 103"/>
                <a:gd name="T12" fmla="*/ 20 w 39"/>
                <a:gd name="T13" fmla="*/ 102 h 103"/>
                <a:gd name="T14" fmla="*/ 27 w 39"/>
                <a:gd name="T15" fmla="*/ 103 h 103"/>
                <a:gd name="T16" fmla="*/ 39 w 39"/>
                <a:gd name="T17" fmla="*/ 1 h 103"/>
                <a:gd name="T18" fmla="*/ 32 w 39"/>
                <a:gd name="T19" fmla="*/ 0 h 103"/>
                <a:gd name="T20" fmla="*/ 32 w 39"/>
                <a:gd name="T21" fmla="*/ 0 h 103"/>
                <a:gd name="T22" fmla="*/ 23 w 39"/>
                <a:gd name="T23" fmla="*/ 1 h 103"/>
                <a:gd name="T24" fmla="*/ 16 w 39"/>
                <a:gd name="T25" fmla="*/ 4 h 103"/>
                <a:gd name="T26" fmla="*/ 11 w 39"/>
                <a:gd name="T27" fmla="*/ 9 h 103"/>
                <a:gd name="T28" fmla="*/ 9 w 39"/>
                <a:gd name="T29" fmla="*/ 13 h 103"/>
                <a:gd name="T30" fmla="*/ 8 w 39"/>
                <a:gd name="T31" fmla="*/ 17 h 103"/>
                <a:gd name="T32" fmla="*/ 0 w 39"/>
                <a:gd name="T33" fmla="*/ 8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103">
                  <a:moveTo>
                    <a:pt x="0" y="82"/>
                  </a:moveTo>
                  <a:lnTo>
                    <a:pt x="0" y="82"/>
                  </a:lnTo>
                  <a:lnTo>
                    <a:pt x="0" y="85"/>
                  </a:lnTo>
                  <a:lnTo>
                    <a:pt x="1" y="89"/>
                  </a:lnTo>
                  <a:lnTo>
                    <a:pt x="5" y="95"/>
                  </a:lnTo>
                  <a:lnTo>
                    <a:pt x="11" y="99"/>
                  </a:lnTo>
                  <a:lnTo>
                    <a:pt x="20" y="102"/>
                  </a:lnTo>
                  <a:lnTo>
                    <a:pt x="27" y="103"/>
                  </a:lnTo>
                  <a:lnTo>
                    <a:pt x="39" y="1"/>
                  </a:lnTo>
                  <a:lnTo>
                    <a:pt x="32" y="0"/>
                  </a:lnTo>
                  <a:lnTo>
                    <a:pt x="32" y="0"/>
                  </a:lnTo>
                  <a:lnTo>
                    <a:pt x="23" y="1"/>
                  </a:lnTo>
                  <a:lnTo>
                    <a:pt x="16" y="4"/>
                  </a:lnTo>
                  <a:lnTo>
                    <a:pt x="11" y="9"/>
                  </a:lnTo>
                  <a:lnTo>
                    <a:pt x="9" y="13"/>
                  </a:lnTo>
                  <a:lnTo>
                    <a:pt x="8" y="17"/>
                  </a:lnTo>
                  <a:lnTo>
                    <a:pt x="0" y="82"/>
                  </a:lnTo>
                  <a:close/>
                </a:path>
              </a:pathLst>
            </a:custGeom>
            <a:solidFill>
              <a:srgbClr val="CF46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1" name="Freeform 534"/>
            <p:cNvSpPr>
              <a:spLocks/>
            </p:cNvSpPr>
            <p:nvPr/>
          </p:nvSpPr>
          <p:spPr bwMode="auto">
            <a:xfrm>
              <a:off x="7315200" y="1878013"/>
              <a:ext cx="61913" cy="165100"/>
            </a:xfrm>
            <a:custGeom>
              <a:avLst/>
              <a:gdLst>
                <a:gd name="T0" fmla="*/ 0 w 39"/>
                <a:gd name="T1" fmla="*/ 82 h 104"/>
                <a:gd name="T2" fmla="*/ 0 w 39"/>
                <a:gd name="T3" fmla="*/ 82 h 104"/>
                <a:gd name="T4" fmla="*/ 0 w 39"/>
                <a:gd name="T5" fmla="*/ 86 h 104"/>
                <a:gd name="T6" fmla="*/ 0 w 39"/>
                <a:gd name="T7" fmla="*/ 89 h 104"/>
                <a:gd name="T8" fmla="*/ 4 w 39"/>
                <a:gd name="T9" fmla="*/ 95 h 104"/>
                <a:gd name="T10" fmla="*/ 11 w 39"/>
                <a:gd name="T11" fmla="*/ 101 h 104"/>
                <a:gd name="T12" fmla="*/ 19 w 39"/>
                <a:gd name="T13" fmla="*/ 102 h 104"/>
                <a:gd name="T14" fmla="*/ 27 w 39"/>
                <a:gd name="T15" fmla="*/ 104 h 104"/>
                <a:gd name="T16" fmla="*/ 39 w 39"/>
                <a:gd name="T17" fmla="*/ 1 h 104"/>
                <a:gd name="T18" fmla="*/ 31 w 39"/>
                <a:gd name="T19" fmla="*/ 0 h 104"/>
                <a:gd name="T20" fmla="*/ 31 w 39"/>
                <a:gd name="T21" fmla="*/ 0 h 104"/>
                <a:gd name="T22" fmla="*/ 23 w 39"/>
                <a:gd name="T23" fmla="*/ 1 h 104"/>
                <a:gd name="T24" fmla="*/ 15 w 39"/>
                <a:gd name="T25" fmla="*/ 4 h 104"/>
                <a:gd name="T26" fmla="*/ 10 w 39"/>
                <a:gd name="T27" fmla="*/ 9 h 104"/>
                <a:gd name="T28" fmla="*/ 8 w 39"/>
                <a:gd name="T29" fmla="*/ 13 h 104"/>
                <a:gd name="T30" fmla="*/ 8 w 39"/>
                <a:gd name="T31" fmla="*/ 17 h 104"/>
                <a:gd name="T32" fmla="*/ 0 w 39"/>
                <a:gd name="T33"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104">
                  <a:moveTo>
                    <a:pt x="0" y="82"/>
                  </a:moveTo>
                  <a:lnTo>
                    <a:pt x="0" y="82"/>
                  </a:lnTo>
                  <a:lnTo>
                    <a:pt x="0" y="86"/>
                  </a:lnTo>
                  <a:lnTo>
                    <a:pt x="0" y="89"/>
                  </a:lnTo>
                  <a:lnTo>
                    <a:pt x="4" y="95"/>
                  </a:lnTo>
                  <a:lnTo>
                    <a:pt x="11" y="101"/>
                  </a:lnTo>
                  <a:lnTo>
                    <a:pt x="19" y="102"/>
                  </a:lnTo>
                  <a:lnTo>
                    <a:pt x="27" y="104"/>
                  </a:lnTo>
                  <a:lnTo>
                    <a:pt x="39" y="1"/>
                  </a:lnTo>
                  <a:lnTo>
                    <a:pt x="31" y="0"/>
                  </a:lnTo>
                  <a:lnTo>
                    <a:pt x="31" y="0"/>
                  </a:lnTo>
                  <a:lnTo>
                    <a:pt x="23" y="1"/>
                  </a:lnTo>
                  <a:lnTo>
                    <a:pt x="15" y="4"/>
                  </a:lnTo>
                  <a:lnTo>
                    <a:pt x="10" y="9"/>
                  </a:lnTo>
                  <a:lnTo>
                    <a:pt x="8" y="13"/>
                  </a:lnTo>
                  <a:lnTo>
                    <a:pt x="8" y="17"/>
                  </a:lnTo>
                  <a:lnTo>
                    <a:pt x="0" y="82"/>
                  </a:lnTo>
                  <a:close/>
                </a:path>
              </a:pathLst>
            </a:custGeom>
            <a:solidFill>
              <a:srgbClr val="EABE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2" name="Freeform 535"/>
            <p:cNvSpPr>
              <a:spLocks/>
            </p:cNvSpPr>
            <p:nvPr/>
          </p:nvSpPr>
          <p:spPr bwMode="auto">
            <a:xfrm>
              <a:off x="7324725" y="1566863"/>
              <a:ext cx="579438" cy="760413"/>
            </a:xfrm>
            <a:custGeom>
              <a:avLst/>
              <a:gdLst>
                <a:gd name="T0" fmla="*/ 311 w 365"/>
                <a:gd name="T1" fmla="*/ 479 h 479"/>
                <a:gd name="T2" fmla="*/ 365 w 365"/>
                <a:gd name="T3" fmla="*/ 34 h 479"/>
                <a:gd name="T4" fmla="*/ 52 w 365"/>
                <a:gd name="T5" fmla="*/ 0 h 479"/>
                <a:gd name="T6" fmla="*/ 0 w 365"/>
                <a:gd name="T7" fmla="*/ 445 h 479"/>
                <a:gd name="T8" fmla="*/ 311 w 365"/>
                <a:gd name="T9" fmla="*/ 479 h 479"/>
              </a:gdLst>
              <a:ahLst/>
              <a:cxnLst>
                <a:cxn ang="0">
                  <a:pos x="T0" y="T1"/>
                </a:cxn>
                <a:cxn ang="0">
                  <a:pos x="T2" y="T3"/>
                </a:cxn>
                <a:cxn ang="0">
                  <a:pos x="T4" y="T5"/>
                </a:cxn>
                <a:cxn ang="0">
                  <a:pos x="T6" y="T7"/>
                </a:cxn>
                <a:cxn ang="0">
                  <a:pos x="T8" y="T9"/>
                </a:cxn>
              </a:cxnLst>
              <a:rect l="0" t="0" r="r" b="b"/>
              <a:pathLst>
                <a:path w="365" h="479">
                  <a:moveTo>
                    <a:pt x="311" y="479"/>
                  </a:moveTo>
                  <a:lnTo>
                    <a:pt x="365" y="34"/>
                  </a:lnTo>
                  <a:lnTo>
                    <a:pt x="52" y="0"/>
                  </a:lnTo>
                  <a:lnTo>
                    <a:pt x="0" y="445"/>
                  </a:lnTo>
                  <a:lnTo>
                    <a:pt x="311" y="479"/>
                  </a:lnTo>
                  <a:close/>
                </a:path>
              </a:pathLst>
            </a:custGeom>
            <a:solidFill>
              <a:srgbClr val="BBBC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3" name="Freeform 536"/>
            <p:cNvSpPr>
              <a:spLocks/>
            </p:cNvSpPr>
            <p:nvPr/>
          </p:nvSpPr>
          <p:spPr bwMode="auto">
            <a:xfrm>
              <a:off x="7324725" y="1566863"/>
              <a:ext cx="579438" cy="760413"/>
            </a:xfrm>
            <a:custGeom>
              <a:avLst/>
              <a:gdLst>
                <a:gd name="T0" fmla="*/ 311 w 365"/>
                <a:gd name="T1" fmla="*/ 479 h 479"/>
                <a:gd name="T2" fmla="*/ 365 w 365"/>
                <a:gd name="T3" fmla="*/ 34 h 479"/>
                <a:gd name="T4" fmla="*/ 52 w 365"/>
                <a:gd name="T5" fmla="*/ 0 h 479"/>
                <a:gd name="T6" fmla="*/ 0 w 365"/>
                <a:gd name="T7" fmla="*/ 445 h 479"/>
                <a:gd name="T8" fmla="*/ 311 w 365"/>
                <a:gd name="T9" fmla="*/ 479 h 479"/>
              </a:gdLst>
              <a:ahLst/>
              <a:cxnLst>
                <a:cxn ang="0">
                  <a:pos x="T0" y="T1"/>
                </a:cxn>
                <a:cxn ang="0">
                  <a:pos x="T2" y="T3"/>
                </a:cxn>
                <a:cxn ang="0">
                  <a:pos x="T4" y="T5"/>
                </a:cxn>
                <a:cxn ang="0">
                  <a:pos x="T6" y="T7"/>
                </a:cxn>
                <a:cxn ang="0">
                  <a:pos x="T8" y="T9"/>
                </a:cxn>
              </a:cxnLst>
              <a:rect l="0" t="0" r="r" b="b"/>
              <a:pathLst>
                <a:path w="365" h="479">
                  <a:moveTo>
                    <a:pt x="311" y="479"/>
                  </a:moveTo>
                  <a:lnTo>
                    <a:pt x="365" y="34"/>
                  </a:lnTo>
                  <a:lnTo>
                    <a:pt x="52" y="0"/>
                  </a:lnTo>
                  <a:lnTo>
                    <a:pt x="0" y="445"/>
                  </a:lnTo>
                  <a:lnTo>
                    <a:pt x="311" y="47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4" name="Freeform 537"/>
            <p:cNvSpPr>
              <a:spLocks/>
            </p:cNvSpPr>
            <p:nvPr/>
          </p:nvSpPr>
          <p:spPr bwMode="auto">
            <a:xfrm>
              <a:off x="7324725" y="1579563"/>
              <a:ext cx="579438" cy="747713"/>
            </a:xfrm>
            <a:custGeom>
              <a:avLst/>
              <a:gdLst>
                <a:gd name="T0" fmla="*/ 311 w 365"/>
                <a:gd name="T1" fmla="*/ 471 h 471"/>
                <a:gd name="T2" fmla="*/ 365 w 365"/>
                <a:gd name="T3" fmla="*/ 26 h 471"/>
                <a:gd name="T4" fmla="*/ 135 w 365"/>
                <a:gd name="T5" fmla="*/ 0 h 471"/>
                <a:gd name="T6" fmla="*/ 45 w 365"/>
                <a:gd name="T7" fmla="*/ 46 h 471"/>
                <a:gd name="T8" fmla="*/ 0 w 365"/>
                <a:gd name="T9" fmla="*/ 437 h 471"/>
                <a:gd name="T10" fmla="*/ 311 w 365"/>
                <a:gd name="T11" fmla="*/ 471 h 471"/>
              </a:gdLst>
              <a:ahLst/>
              <a:cxnLst>
                <a:cxn ang="0">
                  <a:pos x="T0" y="T1"/>
                </a:cxn>
                <a:cxn ang="0">
                  <a:pos x="T2" y="T3"/>
                </a:cxn>
                <a:cxn ang="0">
                  <a:pos x="T4" y="T5"/>
                </a:cxn>
                <a:cxn ang="0">
                  <a:pos x="T6" y="T7"/>
                </a:cxn>
                <a:cxn ang="0">
                  <a:pos x="T8" y="T9"/>
                </a:cxn>
                <a:cxn ang="0">
                  <a:pos x="T10" y="T11"/>
                </a:cxn>
              </a:cxnLst>
              <a:rect l="0" t="0" r="r" b="b"/>
              <a:pathLst>
                <a:path w="365" h="471">
                  <a:moveTo>
                    <a:pt x="311" y="471"/>
                  </a:moveTo>
                  <a:lnTo>
                    <a:pt x="365" y="26"/>
                  </a:lnTo>
                  <a:lnTo>
                    <a:pt x="135" y="0"/>
                  </a:lnTo>
                  <a:lnTo>
                    <a:pt x="45" y="46"/>
                  </a:lnTo>
                  <a:lnTo>
                    <a:pt x="0" y="437"/>
                  </a:lnTo>
                  <a:lnTo>
                    <a:pt x="311" y="4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5" name="Freeform 538"/>
            <p:cNvSpPr>
              <a:spLocks/>
            </p:cNvSpPr>
            <p:nvPr/>
          </p:nvSpPr>
          <p:spPr bwMode="auto">
            <a:xfrm>
              <a:off x="7324725" y="1579563"/>
              <a:ext cx="579438" cy="747713"/>
            </a:xfrm>
            <a:custGeom>
              <a:avLst/>
              <a:gdLst>
                <a:gd name="T0" fmla="*/ 311 w 365"/>
                <a:gd name="T1" fmla="*/ 471 h 471"/>
                <a:gd name="T2" fmla="*/ 365 w 365"/>
                <a:gd name="T3" fmla="*/ 26 h 471"/>
                <a:gd name="T4" fmla="*/ 135 w 365"/>
                <a:gd name="T5" fmla="*/ 0 h 471"/>
                <a:gd name="T6" fmla="*/ 45 w 365"/>
                <a:gd name="T7" fmla="*/ 46 h 471"/>
                <a:gd name="T8" fmla="*/ 0 w 365"/>
                <a:gd name="T9" fmla="*/ 437 h 471"/>
                <a:gd name="T10" fmla="*/ 311 w 365"/>
                <a:gd name="T11" fmla="*/ 471 h 471"/>
              </a:gdLst>
              <a:ahLst/>
              <a:cxnLst>
                <a:cxn ang="0">
                  <a:pos x="T0" y="T1"/>
                </a:cxn>
                <a:cxn ang="0">
                  <a:pos x="T2" y="T3"/>
                </a:cxn>
                <a:cxn ang="0">
                  <a:pos x="T4" y="T5"/>
                </a:cxn>
                <a:cxn ang="0">
                  <a:pos x="T6" y="T7"/>
                </a:cxn>
                <a:cxn ang="0">
                  <a:pos x="T8" y="T9"/>
                </a:cxn>
                <a:cxn ang="0">
                  <a:pos x="T10" y="T11"/>
                </a:cxn>
              </a:cxnLst>
              <a:rect l="0" t="0" r="r" b="b"/>
              <a:pathLst>
                <a:path w="365" h="471">
                  <a:moveTo>
                    <a:pt x="311" y="471"/>
                  </a:moveTo>
                  <a:lnTo>
                    <a:pt x="365" y="26"/>
                  </a:lnTo>
                  <a:lnTo>
                    <a:pt x="135" y="0"/>
                  </a:lnTo>
                  <a:lnTo>
                    <a:pt x="45" y="46"/>
                  </a:lnTo>
                  <a:lnTo>
                    <a:pt x="0" y="437"/>
                  </a:lnTo>
                  <a:lnTo>
                    <a:pt x="311" y="47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6" name="Freeform 539"/>
            <p:cNvSpPr>
              <a:spLocks/>
            </p:cNvSpPr>
            <p:nvPr/>
          </p:nvSpPr>
          <p:spPr bwMode="auto">
            <a:xfrm>
              <a:off x="7396163" y="1579563"/>
              <a:ext cx="142875" cy="92075"/>
            </a:xfrm>
            <a:custGeom>
              <a:avLst/>
              <a:gdLst>
                <a:gd name="T0" fmla="*/ 44 w 90"/>
                <a:gd name="T1" fmla="*/ 58 h 58"/>
                <a:gd name="T2" fmla="*/ 44 w 90"/>
                <a:gd name="T3" fmla="*/ 58 h 58"/>
                <a:gd name="T4" fmla="*/ 44 w 90"/>
                <a:gd name="T5" fmla="*/ 51 h 58"/>
                <a:gd name="T6" fmla="*/ 45 w 90"/>
                <a:gd name="T7" fmla="*/ 46 h 58"/>
                <a:gd name="T8" fmla="*/ 50 w 90"/>
                <a:gd name="T9" fmla="*/ 35 h 58"/>
                <a:gd name="T10" fmla="*/ 57 w 90"/>
                <a:gd name="T11" fmla="*/ 24 h 58"/>
                <a:gd name="T12" fmla="*/ 65 w 90"/>
                <a:gd name="T13" fmla="*/ 16 h 58"/>
                <a:gd name="T14" fmla="*/ 75 w 90"/>
                <a:gd name="T15" fmla="*/ 9 h 58"/>
                <a:gd name="T16" fmla="*/ 81 w 90"/>
                <a:gd name="T17" fmla="*/ 4 h 58"/>
                <a:gd name="T18" fmla="*/ 90 w 90"/>
                <a:gd name="T19" fmla="*/ 0 h 58"/>
                <a:gd name="T20" fmla="*/ 0 w 90"/>
                <a:gd name="T21" fmla="*/ 46 h 58"/>
                <a:gd name="T22" fmla="*/ 0 w 90"/>
                <a:gd name="T23" fmla="*/ 46 h 58"/>
                <a:gd name="T24" fmla="*/ 11 w 90"/>
                <a:gd name="T25" fmla="*/ 45 h 58"/>
                <a:gd name="T26" fmla="*/ 19 w 90"/>
                <a:gd name="T27" fmla="*/ 45 h 58"/>
                <a:gd name="T28" fmla="*/ 27 w 90"/>
                <a:gd name="T29" fmla="*/ 46 h 58"/>
                <a:gd name="T30" fmla="*/ 33 w 90"/>
                <a:gd name="T31" fmla="*/ 49 h 58"/>
                <a:gd name="T32" fmla="*/ 41 w 90"/>
                <a:gd name="T33" fmla="*/ 55 h 58"/>
                <a:gd name="T34" fmla="*/ 44 w 90"/>
                <a:gd name="T3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58">
                  <a:moveTo>
                    <a:pt x="44" y="58"/>
                  </a:moveTo>
                  <a:lnTo>
                    <a:pt x="44" y="58"/>
                  </a:lnTo>
                  <a:lnTo>
                    <a:pt x="44" y="51"/>
                  </a:lnTo>
                  <a:lnTo>
                    <a:pt x="45" y="46"/>
                  </a:lnTo>
                  <a:lnTo>
                    <a:pt x="50" y="35"/>
                  </a:lnTo>
                  <a:lnTo>
                    <a:pt x="57" y="24"/>
                  </a:lnTo>
                  <a:lnTo>
                    <a:pt x="65" y="16"/>
                  </a:lnTo>
                  <a:lnTo>
                    <a:pt x="75" y="9"/>
                  </a:lnTo>
                  <a:lnTo>
                    <a:pt x="81" y="4"/>
                  </a:lnTo>
                  <a:lnTo>
                    <a:pt x="90" y="0"/>
                  </a:lnTo>
                  <a:lnTo>
                    <a:pt x="0" y="46"/>
                  </a:lnTo>
                  <a:lnTo>
                    <a:pt x="0" y="46"/>
                  </a:lnTo>
                  <a:lnTo>
                    <a:pt x="11" y="45"/>
                  </a:lnTo>
                  <a:lnTo>
                    <a:pt x="19" y="45"/>
                  </a:lnTo>
                  <a:lnTo>
                    <a:pt x="27" y="46"/>
                  </a:lnTo>
                  <a:lnTo>
                    <a:pt x="33" y="49"/>
                  </a:lnTo>
                  <a:lnTo>
                    <a:pt x="41" y="55"/>
                  </a:lnTo>
                  <a:lnTo>
                    <a:pt x="44" y="58"/>
                  </a:lnTo>
                  <a:close/>
                </a:path>
              </a:pathLst>
            </a:custGeom>
            <a:solidFill>
              <a:srgbClr val="C7C9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7" name="Freeform 540"/>
            <p:cNvSpPr>
              <a:spLocks/>
            </p:cNvSpPr>
            <p:nvPr/>
          </p:nvSpPr>
          <p:spPr bwMode="auto">
            <a:xfrm>
              <a:off x="7396163" y="1579563"/>
              <a:ext cx="142875" cy="92075"/>
            </a:xfrm>
            <a:custGeom>
              <a:avLst/>
              <a:gdLst>
                <a:gd name="T0" fmla="*/ 44 w 90"/>
                <a:gd name="T1" fmla="*/ 58 h 58"/>
                <a:gd name="T2" fmla="*/ 44 w 90"/>
                <a:gd name="T3" fmla="*/ 58 h 58"/>
                <a:gd name="T4" fmla="*/ 44 w 90"/>
                <a:gd name="T5" fmla="*/ 51 h 58"/>
                <a:gd name="T6" fmla="*/ 45 w 90"/>
                <a:gd name="T7" fmla="*/ 46 h 58"/>
                <a:gd name="T8" fmla="*/ 50 w 90"/>
                <a:gd name="T9" fmla="*/ 35 h 58"/>
                <a:gd name="T10" fmla="*/ 57 w 90"/>
                <a:gd name="T11" fmla="*/ 24 h 58"/>
                <a:gd name="T12" fmla="*/ 65 w 90"/>
                <a:gd name="T13" fmla="*/ 16 h 58"/>
                <a:gd name="T14" fmla="*/ 75 w 90"/>
                <a:gd name="T15" fmla="*/ 9 h 58"/>
                <a:gd name="T16" fmla="*/ 81 w 90"/>
                <a:gd name="T17" fmla="*/ 4 h 58"/>
                <a:gd name="T18" fmla="*/ 90 w 90"/>
                <a:gd name="T19" fmla="*/ 0 h 58"/>
                <a:gd name="T20" fmla="*/ 0 w 90"/>
                <a:gd name="T21" fmla="*/ 46 h 58"/>
                <a:gd name="T22" fmla="*/ 0 w 90"/>
                <a:gd name="T23" fmla="*/ 46 h 58"/>
                <a:gd name="T24" fmla="*/ 11 w 90"/>
                <a:gd name="T25" fmla="*/ 45 h 58"/>
                <a:gd name="T26" fmla="*/ 19 w 90"/>
                <a:gd name="T27" fmla="*/ 45 h 58"/>
                <a:gd name="T28" fmla="*/ 27 w 90"/>
                <a:gd name="T29" fmla="*/ 46 h 58"/>
                <a:gd name="T30" fmla="*/ 33 w 90"/>
                <a:gd name="T31" fmla="*/ 49 h 58"/>
                <a:gd name="T32" fmla="*/ 41 w 90"/>
                <a:gd name="T33" fmla="*/ 55 h 58"/>
                <a:gd name="T34" fmla="*/ 44 w 90"/>
                <a:gd name="T35"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58">
                  <a:moveTo>
                    <a:pt x="44" y="58"/>
                  </a:moveTo>
                  <a:lnTo>
                    <a:pt x="44" y="58"/>
                  </a:lnTo>
                  <a:lnTo>
                    <a:pt x="44" y="51"/>
                  </a:lnTo>
                  <a:lnTo>
                    <a:pt x="45" y="46"/>
                  </a:lnTo>
                  <a:lnTo>
                    <a:pt x="50" y="35"/>
                  </a:lnTo>
                  <a:lnTo>
                    <a:pt x="57" y="24"/>
                  </a:lnTo>
                  <a:lnTo>
                    <a:pt x="65" y="16"/>
                  </a:lnTo>
                  <a:lnTo>
                    <a:pt x="75" y="9"/>
                  </a:lnTo>
                  <a:lnTo>
                    <a:pt x="81" y="4"/>
                  </a:lnTo>
                  <a:lnTo>
                    <a:pt x="90" y="0"/>
                  </a:lnTo>
                  <a:lnTo>
                    <a:pt x="0" y="46"/>
                  </a:lnTo>
                  <a:lnTo>
                    <a:pt x="0" y="46"/>
                  </a:lnTo>
                  <a:lnTo>
                    <a:pt x="11" y="45"/>
                  </a:lnTo>
                  <a:lnTo>
                    <a:pt x="19" y="45"/>
                  </a:lnTo>
                  <a:lnTo>
                    <a:pt x="27" y="46"/>
                  </a:lnTo>
                  <a:lnTo>
                    <a:pt x="33" y="49"/>
                  </a:lnTo>
                  <a:lnTo>
                    <a:pt x="41" y="55"/>
                  </a:lnTo>
                  <a:lnTo>
                    <a:pt x="44"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8" name="Freeform 541"/>
            <p:cNvSpPr>
              <a:spLocks/>
            </p:cNvSpPr>
            <p:nvPr/>
          </p:nvSpPr>
          <p:spPr bwMode="auto">
            <a:xfrm>
              <a:off x="7858125" y="1708150"/>
              <a:ext cx="25400" cy="25400"/>
            </a:xfrm>
            <a:custGeom>
              <a:avLst/>
              <a:gdLst>
                <a:gd name="T0" fmla="*/ 6 w 16"/>
                <a:gd name="T1" fmla="*/ 16 h 16"/>
                <a:gd name="T2" fmla="*/ 6 w 16"/>
                <a:gd name="T3" fmla="*/ 16 h 16"/>
                <a:gd name="T4" fmla="*/ 11 w 16"/>
                <a:gd name="T5" fmla="*/ 16 h 16"/>
                <a:gd name="T6" fmla="*/ 13 w 16"/>
                <a:gd name="T7" fmla="*/ 15 h 16"/>
                <a:gd name="T8" fmla="*/ 15 w 16"/>
                <a:gd name="T9" fmla="*/ 12 h 16"/>
                <a:gd name="T10" fmla="*/ 16 w 16"/>
                <a:gd name="T11" fmla="*/ 9 h 16"/>
                <a:gd name="T12" fmla="*/ 16 w 16"/>
                <a:gd name="T13" fmla="*/ 9 h 16"/>
                <a:gd name="T14" fmla="*/ 16 w 16"/>
                <a:gd name="T15" fmla="*/ 5 h 16"/>
                <a:gd name="T16" fmla="*/ 15 w 16"/>
                <a:gd name="T17" fmla="*/ 3 h 16"/>
                <a:gd name="T18" fmla="*/ 12 w 16"/>
                <a:gd name="T19" fmla="*/ 1 h 16"/>
                <a:gd name="T20" fmla="*/ 9 w 16"/>
                <a:gd name="T21" fmla="*/ 0 h 16"/>
                <a:gd name="T22" fmla="*/ 9 w 16"/>
                <a:gd name="T23" fmla="*/ 0 h 16"/>
                <a:gd name="T24" fmla="*/ 5 w 16"/>
                <a:gd name="T25" fmla="*/ 0 h 16"/>
                <a:gd name="T26" fmla="*/ 2 w 16"/>
                <a:gd name="T27" fmla="*/ 1 h 16"/>
                <a:gd name="T28" fmla="*/ 1 w 16"/>
                <a:gd name="T29" fmla="*/ 4 h 16"/>
                <a:gd name="T30" fmla="*/ 0 w 16"/>
                <a:gd name="T31" fmla="*/ 7 h 16"/>
                <a:gd name="T32" fmla="*/ 0 w 16"/>
                <a:gd name="T33" fmla="*/ 7 h 16"/>
                <a:gd name="T34" fmla="*/ 0 w 16"/>
                <a:gd name="T35" fmla="*/ 11 h 16"/>
                <a:gd name="T36" fmla="*/ 1 w 16"/>
                <a:gd name="T37" fmla="*/ 13 h 16"/>
                <a:gd name="T38" fmla="*/ 4 w 16"/>
                <a:gd name="T39" fmla="*/ 15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1" y="16"/>
                  </a:lnTo>
                  <a:lnTo>
                    <a:pt x="13" y="15"/>
                  </a:lnTo>
                  <a:lnTo>
                    <a:pt x="15" y="12"/>
                  </a:lnTo>
                  <a:lnTo>
                    <a:pt x="16" y="9"/>
                  </a:lnTo>
                  <a:lnTo>
                    <a:pt x="16" y="9"/>
                  </a:lnTo>
                  <a:lnTo>
                    <a:pt x="16" y="5"/>
                  </a:lnTo>
                  <a:lnTo>
                    <a:pt x="15" y="3"/>
                  </a:lnTo>
                  <a:lnTo>
                    <a:pt x="12" y="1"/>
                  </a:lnTo>
                  <a:lnTo>
                    <a:pt x="9" y="0"/>
                  </a:lnTo>
                  <a:lnTo>
                    <a:pt x="9" y="0"/>
                  </a:lnTo>
                  <a:lnTo>
                    <a:pt x="5" y="0"/>
                  </a:lnTo>
                  <a:lnTo>
                    <a:pt x="2" y="1"/>
                  </a:lnTo>
                  <a:lnTo>
                    <a:pt x="1" y="4"/>
                  </a:lnTo>
                  <a:lnTo>
                    <a:pt x="0" y="7"/>
                  </a:lnTo>
                  <a:lnTo>
                    <a:pt x="0" y="7"/>
                  </a:lnTo>
                  <a:lnTo>
                    <a:pt x="0" y="11"/>
                  </a:lnTo>
                  <a:lnTo>
                    <a:pt x="1" y="13"/>
                  </a:lnTo>
                  <a:lnTo>
                    <a:pt x="4" y="15"/>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89" name="Freeform 542"/>
            <p:cNvSpPr>
              <a:spLocks/>
            </p:cNvSpPr>
            <p:nvPr/>
          </p:nvSpPr>
          <p:spPr bwMode="auto">
            <a:xfrm>
              <a:off x="7859713" y="1708150"/>
              <a:ext cx="23813" cy="23813"/>
            </a:xfrm>
            <a:custGeom>
              <a:avLst/>
              <a:gdLst>
                <a:gd name="T0" fmla="*/ 5 w 15"/>
                <a:gd name="T1" fmla="*/ 1 h 15"/>
                <a:gd name="T2" fmla="*/ 5 w 15"/>
                <a:gd name="T3" fmla="*/ 1 h 15"/>
                <a:gd name="T4" fmla="*/ 10 w 15"/>
                <a:gd name="T5" fmla="*/ 3 h 15"/>
                <a:gd name="T6" fmla="*/ 11 w 15"/>
                <a:gd name="T7" fmla="*/ 5 h 15"/>
                <a:gd name="T8" fmla="*/ 14 w 15"/>
                <a:gd name="T9" fmla="*/ 8 h 15"/>
                <a:gd name="T10" fmla="*/ 14 w 15"/>
                <a:gd name="T11" fmla="*/ 11 h 15"/>
                <a:gd name="T12" fmla="*/ 14 w 15"/>
                <a:gd name="T13" fmla="*/ 11 h 15"/>
                <a:gd name="T14" fmla="*/ 12 w 15"/>
                <a:gd name="T15" fmla="*/ 15 h 15"/>
                <a:gd name="T16" fmla="*/ 12 w 15"/>
                <a:gd name="T17" fmla="*/ 15 h 15"/>
                <a:gd name="T18" fmla="*/ 14 w 15"/>
                <a:gd name="T19" fmla="*/ 12 h 15"/>
                <a:gd name="T20" fmla="*/ 15 w 15"/>
                <a:gd name="T21" fmla="*/ 9 h 15"/>
                <a:gd name="T22" fmla="*/ 15 w 15"/>
                <a:gd name="T23" fmla="*/ 9 h 15"/>
                <a:gd name="T24" fmla="*/ 15 w 15"/>
                <a:gd name="T25" fmla="*/ 5 h 15"/>
                <a:gd name="T26" fmla="*/ 14 w 15"/>
                <a:gd name="T27" fmla="*/ 3 h 15"/>
                <a:gd name="T28" fmla="*/ 11 w 15"/>
                <a:gd name="T29" fmla="*/ 1 h 15"/>
                <a:gd name="T30" fmla="*/ 8 w 15"/>
                <a:gd name="T31" fmla="*/ 0 h 15"/>
                <a:gd name="T32" fmla="*/ 8 w 15"/>
                <a:gd name="T33" fmla="*/ 0 h 15"/>
                <a:gd name="T34" fmla="*/ 3 w 15"/>
                <a:gd name="T35" fmla="*/ 0 h 15"/>
                <a:gd name="T36" fmla="*/ 0 w 15"/>
                <a:gd name="T37" fmla="*/ 4 h 15"/>
                <a:gd name="T38" fmla="*/ 0 w 15"/>
                <a:gd name="T39" fmla="*/ 4 h 15"/>
                <a:gd name="T40" fmla="*/ 3 w 15"/>
                <a:gd name="T41" fmla="*/ 3 h 15"/>
                <a:gd name="T42" fmla="*/ 5 w 15"/>
                <a:gd name="T43" fmla="*/ 1 h 15"/>
                <a:gd name="T44" fmla="*/ 5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5" y="1"/>
                  </a:moveTo>
                  <a:lnTo>
                    <a:pt x="5" y="1"/>
                  </a:lnTo>
                  <a:lnTo>
                    <a:pt x="10" y="3"/>
                  </a:lnTo>
                  <a:lnTo>
                    <a:pt x="11" y="5"/>
                  </a:lnTo>
                  <a:lnTo>
                    <a:pt x="14" y="8"/>
                  </a:lnTo>
                  <a:lnTo>
                    <a:pt x="14" y="11"/>
                  </a:lnTo>
                  <a:lnTo>
                    <a:pt x="14" y="11"/>
                  </a:lnTo>
                  <a:lnTo>
                    <a:pt x="12" y="15"/>
                  </a:lnTo>
                  <a:lnTo>
                    <a:pt x="12" y="15"/>
                  </a:lnTo>
                  <a:lnTo>
                    <a:pt x="14" y="12"/>
                  </a:lnTo>
                  <a:lnTo>
                    <a:pt x="15" y="9"/>
                  </a:lnTo>
                  <a:lnTo>
                    <a:pt x="15" y="9"/>
                  </a:lnTo>
                  <a:lnTo>
                    <a:pt x="15" y="5"/>
                  </a:lnTo>
                  <a:lnTo>
                    <a:pt x="14" y="3"/>
                  </a:lnTo>
                  <a:lnTo>
                    <a:pt x="11" y="1"/>
                  </a:lnTo>
                  <a:lnTo>
                    <a:pt x="8" y="0"/>
                  </a:lnTo>
                  <a:lnTo>
                    <a:pt x="8" y="0"/>
                  </a:lnTo>
                  <a:lnTo>
                    <a:pt x="3" y="0"/>
                  </a:lnTo>
                  <a:lnTo>
                    <a:pt x="0" y="4"/>
                  </a:lnTo>
                  <a:lnTo>
                    <a:pt x="0" y="4"/>
                  </a:lnTo>
                  <a:lnTo>
                    <a:pt x="3" y="3"/>
                  </a:lnTo>
                  <a:lnTo>
                    <a:pt x="5" y="1"/>
                  </a:lnTo>
                  <a:lnTo>
                    <a:pt x="5"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0" name="Freeform 543"/>
            <p:cNvSpPr>
              <a:spLocks/>
            </p:cNvSpPr>
            <p:nvPr/>
          </p:nvSpPr>
          <p:spPr bwMode="auto">
            <a:xfrm>
              <a:off x="7851775" y="1758950"/>
              <a:ext cx="25400" cy="28575"/>
            </a:xfrm>
            <a:custGeom>
              <a:avLst/>
              <a:gdLst>
                <a:gd name="T0" fmla="*/ 6 w 16"/>
                <a:gd name="T1" fmla="*/ 18 h 18"/>
                <a:gd name="T2" fmla="*/ 6 w 16"/>
                <a:gd name="T3" fmla="*/ 18 h 18"/>
                <a:gd name="T4" fmla="*/ 10 w 16"/>
                <a:gd name="T5" fmla="*/ 17 h 18"/>
                <a:gd name="T6" fmla="*/ 13 w 16"/>
                <a:gd name="T7" fmla="*/ 15 h 18"/>
                <a:gd name="T8" fmla="*/ 15 w 16"/>
                <a:gd name="T9" fmla="*/ 14 h 18"/>
                <a:gd name="T10" fmla="*/ 16 w 16"/>
                <a:gd name="T11" fmla="*/ 10 h 18"/>
                <a:gd name="T12" fmla="*/ 16 w 16"/>
                <a:gd name="T13" fmla="*/ 10 h 18"/>
                <a:gd name="T14" fmla="*/ 16 w 16"/>
                <a:gd name="T15" fmla="*/ 7 h 18"/>
                <a:gd name="T16" fmla="*/ 15 w 16"/>
                <a:gd name="T17" fmla="*/ 4 h 18"/>
                <a:gd name="T18" fmla="*/ 12 w 16"/>
                <a:gd name="T19" fmla="*/ 2 h 18"/>
                <a:gd name="T20" fmla="*/ 9 w 16"/>
                <a:gd name="T21" fmla="*/ 0 h 18"/>
                <a:gd name="T22" fmla="*/ 9 w 16"/>
                <a:gd name="T23" fmla="*/ 0 h 18"/>
                <a:gd name="T24" fmla="*/ 5 w 16"/>
                <a:gd name="T25" fmla="*/ 2 h 18"/>
                <a:gd name="T26" fmla="*/ 2 w 16"/>
                <a:gd name="T27" fmla="*/ 3 h 18"/>
                <a:gd name="T28" fmla="*/ 1 w 16"/>
                <a:gd name="T29" fmla="*/ 6 h 18"/>
                <a:gd name="T30" fmla="*/ 0 w 16"/>
                <a:gd name="T31" fmla="*/ 8 h 18"/>
                <a:gd name="T32" fmla="*/ 0 w 16"/>
                <a:gd name="T33" fmla="*/ 8 h 18"/>
                <a:gd name="T34" fmla="*/ 0 w 16"/>
                <a:gd name="T35" fmla="*/ 11 h 18"/>
                <a:gd name="T36" fmla="*/ 1 w 16"/>
                <a:gd name="T37" fmla="*/ 14 h 18"/>
                <a:gd name="T38" fmla="*/ 4 w 16"/>
                <a:gd name="T39" fmla="*/ 17 h 18"/>
                <a:gd name="T40" fmla="*/ 6 w 16"/>
                <a:gd name="T41" fmla="*/ 18 h 18"/>
                <a:gd name="T42" fmla="*/ 6 w 1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8">
                  <a:moveTo>
                    <a:pt x="6" y="18"/>
                  </a:moveTo>
                  <a:lnTo>
                    <a:pt x="6" y="18"/>
                  </a:lnTo>
                  <a:lnTo>
                    <a:pt x="10" y="17"/>
                  </a:lnTo>
                  <a:lnTo>
                    <a:pt x="13" y="15"/>
                  </a:lnTo>
                  <a:lnTo>
                    <a:pt x="15" y="14"/>
                  </a:lnTo>
                  <a:lnTo>
                    <a:pt x="16" y="10"/>
                  </a:lnTo>
                  <a:lnTo>
                    <a:pt x="16" y="10"/>
                  </a:lnTo>
                  <a:lnTo>
                    <a:pt x="16" y="7"/>
                  </a:lnTo>
                  <a:lnTo>
                    <a:pt x="15" y="4"/>
                  </a:lnTo>
                  <a:lnTo>
                    <a:pt x="12" y="2"/>
                  </a:lnTo>
                  <a:lnTo>
                    <a:pt x="9" y="0"/>
                  </a:lnTo>
                  <a:lnTo>
                    <a:pt x="9" y="0"/>
                  </a:lnTo>
                  <a:lnTo>
                    <a:pt x="5" y="2"/>
                  </a:lnTo>
                  <a:lnTo>
                    <a:pt x="2" y="3"/>
                  </a:lnTo>
                  <a:lnTo>
                    <a:pt x="1" y="6"/>
                  </a:lnTo>
                  <a:lnTo>
                    <a:pt x="0" y="8"/>
                  </a:lnTo>
                  <a:lnTo>
                    <a:pt x="0" y="8"/>
                  </a:lnTo>
                  <a:lnTo>
                    <a:pt x="0" y="11"/>
                  </a:lnTo>
                  <a:lnTo>
                    <a:pt x="1" y="14"/>
                  </a:lnTo>
                  <a:lnTo>
                    <a:pt x="4" y="17"/>
                  </a:lnTo>
                  <a:lnTo>
                    <a:pt x="6" y="18"/>
                  </a:lnTo>
                  <a:lnTo>
                    <a:pt x="6" y="18"/>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1" name="Freeform 544"/>
            <p:cNvSpPr>
              <a:spLocks/>
            </p:cNvSpPr>
            <p:nvPr/>
          </p:nvSpPr>
          <p:spPr bwMode="auto">
            <a:xfrm>
              <a:off x="7853363" y="1758950"/>
              <a:ext cx="23813" cy="23813"/>
            </a:xfrm>
            <a:custGeom>
              <a:avLst/>
              <a:gdLst>
                <a:gd name="T0" fmla="*/ 5 w 15"/>
                <a:gd name="T1" fmla="*/ 3 h 15"/>
                <a:gd name="T2" fmla="*/ 5 w 15"/>
                <a:gd name="T3" fmla="*/ 3 h 15"/>
                <a:gd name="T4" fmla="*/ 9 w 15"/>
                <a:gd name="T5" fmla="*/ 4 h 15"/>
                <a:gd name="T6" fmla="*/ 12 w 15"/>
                <a:gd name="T7" fmla="*/ 6 h 15"/>
                <a:gd name="T8" fmla="*/ 14 w 15"/>
                <a:gd name="T9" fmla="*/ 8 h 15"/>
                <a:gd name="T10" fmla="*/ 14 w 15"/>
                <a:gd name="T11" fmla="*/ 13 h 15"/>
                <a:gd name="T12" fmla="*/ 14 w 15"/>
                <a:gd name="T13" fmla="*/ 13 h 15"/>
                <a:gd name="T14" fmla="*/ 12 w 15"/>
                <a:gd name="T15" fmla="*/ 15 h 15"/>
                <a:gd name="T16" fmla="*/ 12 w 15"/>
                <a:gd name="T17" fmla="*/ 15 h 15"/>
                <a:gd name="T18" fmla="*/ 14 w 15"/>
                <a:gd name="T19" fmla="*/ 14 h 15"/>
                <a:gd name="T20" fmla="*/ 15 w 15"/>
                <a:gd name="T21" fmla="*/ 10 h 15"/>
                <a:gd name="T22" fmla="*/ 15 w 15"/>
                <a:gd name="T23" fmla="*/ 10 h 15"/>
                <a:gd name="T24" fmla="*/ 15 w 15"/>
                <a:gd name="T25" fmla="*/ 7 h 15"/>
                <a:gd name="T26" fmla="*/ 14 w 15"/>
                <a:gd name="T27" fmla="*/ 4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3 w 15"/>
                <a:gd name="T41" fmla="*/ 3 h 15"/>
                <a:gd name="T42" fmla="*/ 5 w 15"/>
                <a:gd name="T43" fmla="*/ 3 h 15"/>
                <a:gd name="T44" fmla="*/ 5 w 15"/>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5" y="3"/>
                  </a:moveTo>
                  <a:lnTo>
                    <a:pt x="5" y="3"/>
                  </a:lnTo>
                  <a:lnTo>
                    <a:pt x="9" y="4"/>
                  </a:lnTo>
                  <a:lnTo>
                    <a:pt x="12" y="6"/>
                  </a:lnTo>
                  <a:lnTo>
                    <a:pt x="14" y="8"/>
                  </a:lnTo>
                  <a:lnTo>
                    <a:pt x="14" y="13"/>
                  </a:lnTo>
                  <a:lnTo>
                    <a:pt x="14" y="13"/>
                  </a:lnTo>
                  <a:lnTo>
                    <a:pt x="12" y="15"/>
                  </a:lnTo>
                  <a:lnTo>
                    <a:pt x="12" y="15"/>
                  </a:lnTo>
                  <a:lnTo>
                    <a:pt x="14" y="14"/>
                  </a:lnTo>
                  <a:lnTo>
                    <a:pt x="15" y="10"/>
                  </a:lnTo>
                  <a:lnTo>
                    <a:pt x="15" y="10"/>
                  </a:lnTo>
                  <a:lnTo>
                    <a:pt x="15" y="7"/>
                  </a:lnTo>
                  <a:lnTo>
                    <a:pt x="14" y="4"/>
                  </a:lnTo>
                  <a:lnTo>
                    <a:pt x="11" y="2"/>
                  </a:lnTo>
                  <a:lnTo>
                    <a:pt x="8" y="0"/>
                  </a:lnTo>
                  <a:lnTo>
                    <a:pt x="8" y="0"/>
                  </a:lnTo>
                  <a:lnTo>
                    <a:pt x="4" y="2"/>
                  </a:lnTo>
                  <a:lnTo>
                    <a:pt x="0" y="4"/>
                  </a:lnTo>
                  <a:lnTo>
                    <a:pt x="0" y="4"/>
                  </a:lnTo>
                  <a:lnTo>
                    <a:pt x="3" y="3"/>
                  </a:lnTo>
                  <a:lnTo>
                    <a:pt x="5" y="3"/>
                  </a:lnTo>
                  <a:lnTo>
                    <a:pt x="5"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2" name="Freeform 545"/>
            <p:cNvSpPr>
              <a:spLocks/>
            </p:cNvSpPr>
            <p:nvPr/>
          </p:nvSpPr>
          <p:spPr bwMode="auto">
            <a:xfrm>
              <a:off x="7845425" y="1812925"/>
              <a:ext cx="25400" cy="25400"/>
            </a:xfrm>
            <a:custGeom>
              <a:avLst/>
              <a:gdLst>
                <a:gd name="T0" fmla="*/ 6 w 16"/>
                <a:gd name="T1" fmla="*/ 16 h 16"/>
                <a:gd name="T2" fmla="*/ 6 w 16"/>
                <a:gd name="T3" fmla="*/ 16 h 16"/>
                <a:gd name="T4" fmla="*/ 10 w 16"/>
                <a:gd name="T5" fmla="*/ 16 h 16"/>
                <a:gd name="T6" fmla="*/ 13 w 16"/>
                <a:gd name="T7" fmla="*/ 15 h 16"/>
                <a:gd name="T8" fmla="*/ 14 w 16"/>
                <a:gd name="T9" fmla="*/ 12 h 16"/>
                <a:gd name="T10" fmla="*/ 16 w 16"/>
                <a:gd name="T11" fmla="*/ 10 h 16"/>
                <a:gd name="T12" fmla="*/ 16 w 16"/>
                <a:gd name="T13" fmla="*/ 10 h 16"/>
                <a:gd name="T14" fmla="*/ 16 w 16"/>
                <a:gd name="T15" fmla="*/ 6 h 16"/>
                <a:gd name="T16" fmla="*/ 14 w 16"/>
                <a:gd name="T17" fmla="*/ 3 h 16"/>
                <a:gd name="T18" fmla="*/ 12 w 16"/>
                <a:gd name="T19" fmla="*/ 1 h 16"/>
                <a:gd name="T20" fmla="*/ 9 w 16"/>
                <a:gd name="T21" fmla="*/ 0 h 16"/>
                <a:gd name="T22" fmla="*/ 9 w 16"/>
                <a:gd name="T23" fmla="*/ 0 h 16"/>
                <a:gd name="T24" fmla="*/ 5 w 16"/>
                <a:gd name="T25" fmla="*/ 0 h 16"/>
                <a:gd name="T26" fmla="*/ 2 w 16"/>
                <a:gd name="T27" fmla="*/ 1 h 16"/>
                <a:gd name="T28" fmla="*/ 1 w 16"/>
                <a:gd name="T29" fmla="*/ 4 h 16"/>
                <a:gd name="T30" fmla="*/ 0 w 16"/>
                <a:gd name="T31" fmla="*/ 8 h 16"/>
                <a:gd name="T32" fmla="*/ 0 w 16"/>
                <a:gd name="T33" fmla="*/ 8 h 16"/>
                <a:gd name="T34" fmla="*/ 0 w 16"/>
                <a:gd name="T35" fmla="*/ 11 h 16"/>
                <a:gd name="T36" fmla="*/ 1 w 16"/>
                <a:gd name="T37" fmla="*/ 14 h 16"/>
                <a:gd name="T38" fmla="*/ 4 w 16"/>
                <a:gd name="T39" fmla="*/ 16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0" y="16"/>
                  </a:lnTo>
                  <a:lnTo>
                    <a:pt x="13" y="15"/>
                  </a:lnTo>
                  <a:lnTo>
                    <a:pt x="14" y="12"/>
                  </a:lnTo>
                  <a:lnTo>
                    <a:pt x="16" y="10"/>
                  </a:lnTo>
                  <a:lnTo>
                    <a:pt x="16" y="10"/>
                  </a:lnTo>
                  <a:lnTo>
                    <a:pt x="16" y="6"/>
                  </a:lnTo>
                  <a:lnTo>
                    <a:pt x="14" y="3"/>
                  </a:lnTo>
                  <a:lnTo>
                    <a:pt x="12" y="1"/>
                  </a:lnTo>
                  <a:lnTo>
                    <a:pt x="9" y="0"/>
                  </a:lnTo>
                  <a:lnTo>
                    <a:pt x="9" y="0"/>
                  </a:lnTo>
                  <a:lnTo>
                    <a:pt x="5" y="0"/>
                  </a:lnTo>
                  <a:lnTo>
                    <a:pt x="2" y="1"/>
                  </a:lnTo>
                  <a:lnTo>
                    <a:pt x="1" y="4"/>
                  </a:lnTo>
                  <a:lnTo>
                    <a:pt x="0" y="8"/>
                  </a:lnTo>
                  <a:lnTo>
                    <a:pt x="0" y="8"/>
                  </a:lnTo>
                  <a:lnTo>
                    <a:pt x="0" y="11"/>
                  </a:lnTo>
                  <a:lnTo>
                    <a:pt x="1" y="14"/>
                  </a:lnTo>
                  <a:lnTo>
                    <a:pt x="4" y="16"/>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3" name="Freeform 546"/>
            <p:cNvSpPr>
              <a:spLocks/>
            </p:cNvSpPr>
            <p:nvPr/>
          </p:nvSpPr>
          <p:spPr bwMode="auto">
            <a:xfrm>
              <a:off x="7847013" y="1812925"/>
              <a:ext cx="23813" cy="23813"/>
            </a:xfrm>
            <a:custGeom>
              <a:avLst/>
              <a:gdLst>
                <a:gd name="T0" fmla="*/ 7 w 15"/>
                <a:gd name="T1" fmla="*/ 1 h 15"/>
                <a:gd name="T2" fmla="*/ 7 w 15"/>
                <a:gd name="T3" fmla="*/ 1 h 15"/>
                <a:gd name="T4" fmla="*/ 9 w 15"/>
                <a:gd name="T5" fmla="*/ 3 h 15"/>
                <a:gd name="T6" fmla="*/ 12 w 15"/>
                <a:gd name="T7" fmla="*/ 6 h 15"/>
                <a:gd name="T8" fmla="*/ 13 w 15"/>
                <a:gd name="T9" fmla="*/ 8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10 h 15"/>
                <a:gd name="T22" fmla="*/ 15 w 15"/>
                <a:gd name="T23" fmla="*/ 10 h 15"/>
                <a:gd name="T24" fmla="*/ 15 w 15"/>
                <a:gd name="T25" fmla="*/ 6 h 15"/>
                <a:gd name="T26" fmla="*/ 13 w 15"/>
                <a:gd name="T27" fmla="*/ 3 h 15"/>
                <a:gd name="T28" fmla="*/ 11 w 15"/>
                <a:gd name="T29" fmla="*/ 1 h 15"/>
                <a:gd name="T30" fmla="*/ 8 w 15"/>
                <a:gd name="T31" fmla="*/ 0 h 15"/>
                <a:gd name="T32" fmla="*/ 8 w 15"/>
                <a:gd name="T33" fmla="*/ 0 h 15"/>
                <a:gd name="T34" fmla="*/ 4 w 15"/>
                <a:gd name="T35" fmla="*/ 1 h 15"/>
                <a:gd name="T36" fmla="*/ 0 w 15"/>
                <a:gd name="T37" fmla="*/ 4 h 15"/>
                <a:gd name="T38" fmla="*/ 0 w 15"/>
                <a:gd name="T39" fmla="*/ 4 h 15"/>
                <a:gd name="T40" fmla="*/ 3 w 15"/>
                <a:gd name="T41" fmla="*/ 3 h 15"/>
                <a:gd name="T42" fmla="*/ 7 w 15"/>
                <a:gd name="T43" fmla="*/ 1 h 15"/>
                <a:gd name="T44" fmla="*/ 7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1"/>
                  </a:moveTo>
                  <a:lnTo>
                    <a:pt x="7" y="1"/>
                  </a:lnTo>
                  <a:lnTo>
                    <a:pt x="9" y="3"/>
                  </a:lnTo>
                  <a:lnTo>
                    <a:pt x="12" y="6"/>
                  </a:lnTo>
                  <a:lnTo>
                    <a:pt x="13" y="8"/>
                  </a:lnTo>
                  <a:lnTo>
                    <a:pt x="13" y="11"/>
                  </a:lnTo>
                  <a:lnTo>
                    <a:pt x="13" y="11"/>
                  </a:lnTo>
                  <a:lnTo>
                    <a:pt x="12" y="15"/>
                  </a:lnTo>
                  <a:lnTo>
                    <a:pt x="12" y="15"/>
                  </a:lnTo>
                  <a:lnTo>
                    <a:pt x="13" y="12"/>
                  </a:lnTo>
                  <a:lnTo>
                    <a:pt x="15" y="10"/>
                  </a:lnTo>
                  <a:lnTo>
                    <a:pt x="15" y="10"/>
                  </a:lnTo>
                  <a:lnTo>
                    <a:pt x="15" y="6"/>
                  </a:lnTo>
                  <a:lnTo>
                    <a:pt x="13" y="3"/>
                  </a:lnTo>
                  <a:lnTo>
                    <a:pt x="11" y="1"/>
                  </a:lnTo>
                  <a:lnTo>
                    <a:pt x="8" y="0"/>
                  </a:lnTo>
                  <a:lnTo>
                    <a:pt x="8" y="0"/>
                  </a:lnTo>
                  <a:lnTo>
                    <a:pt x="4" y="1"/>
                  </a:lnTo>
                  <a:lnTo>
                    <a:pt x="0" y="4"/>
                  </a:lnTo>
                  <a:lnTo>
                    <a:pt x="0" y="4"/>
                  </a:lnTo>
                  <a:lnTo>
                    <a:pt x="3" y="3"/>
                  </a:lnTo>
                  <a:lnTo>
                    <a:pt x="7" y="1"/>
                  </a:lnTo>
                  <a:lnTo>
                    <a:pt x="7"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4" name="Freeform 547"/>
            <p:cNvSpPr>
              <a:spLocks/>
            </p:cNvSpPr>
            <p:nvPr/>
          </p:nvSpPr>
          <p:spPr bwMode="auto">
            <a:xfrm>
              <a:off x="7839075" y="1866900"/>
              <a:ext cx="25400" cy="25400"/>
            </a:xfrm>
            <a:custGeom>
              <a:avLst/>
              <a:gdLst>
                <a:gd name="T0" fmla="*/ 6 w 16"/>
                <a:gd name="T1" fmla="*/ 16 h 16"/>
                <a:gd name="T2" fmla="*/ 6 w 16"/>
                <a:gd name="T3" fmla="*/ 16 h 16"/>
                <a:gd name="T4" fmla="*/ 10 w 16"/>
                <a:gd name="T5" fmla="*/ 16 h 16"/>
                <a:gd name="T6" fmla="*/ 13 w 16"/>
                <a:gd name="T7" fmla="*/ 15 h 16"/>
                <a:gd name="T8" fmla="*/ 14 w 16"/>
                <a:gd name="T9" fmla="*/ 12 h 16"/>
                <a:gd name="T10" fmla="*/ 16 w 16"/>
                <a:gd name="T11" fmla="*/ 8 h 16"/>
                <a:gd name="T12" fmla="*/ 16 w 16"/>
                <a:gd name="T13" fmla="*/ 8 h 16"/>
                <a:gd name="T14" fmla="*/ 16 w 16"/>
                <a:gd name="T15" fmla="*/ 5 h 16"/>
                <a:gd name="T16" fmla="*/ 14 w 16"/>
                <a:gd name="T17" fmla="*/ 3 h 16"/>
                <a:gd name="T18" fmla="*/ 12 w 16"/>
                <a:gd name="T19" fmla="*/ 0 h 16"/>
                <a:gd name="T20" fmla="*/ 9 w 16"/>
                <a:gd name="T21" fmla="*/ 0 h 16"/>
                <a:gd name="T22" fmla="*/ 9 w 16"/>
                <a:gd name="T23" fmla="*/ 0 h 16"/>
                <a:gd name="T24" fmla="*/ 5 w 16"/>
                <a:gd name="T25" fmla="*/ 0 h 16"/>
                <a:gd name="T26" fmla="*/ 2 w 16"/>
                <a:gd name="T27" fmla="*/ 1 h 16"/>
                <a:gd name="T28" fmla="*/ 1 w 16"/>
                <a:gd name="T29" fmla="*/ 4 h 16"/>
                <a:gd name="T30" fmla="*/ 0 w 16"/>
                <a:gd name="T31" fmla="*/ 7 h 16"/>
                <a:gd name="T32" fmla="*/ 0 w 16"/>
                <a:gd name="T33" fmla="*/ 7 h 16"/>
                <a:gd name="T34" fmla="*/ 0 w 16"/>
                <a:gd name="T35" fmla="*/ 11 h 16"/>
                <a:gd name="T36" fmla="*/ 1 w 16"/>
                <a:gd name="T37" fmla="*/ 13 h 16"/>
                <a:gd name="T38" fmla="*/ 4 w 16"/>
                <a:gd name="T39" fmla="*/ 15 h 16"/>
                <a:gd name="T40" fmla="*/ 6 w 16"/>
                <a:gd name="T41" fmla="*/ 16 h 16"/>
                <a:gd name="T42" fmla="*/ 6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6" y="16"/>
                  </a:moveTo>
                  <a:lnTo>
                    <a:pt x="6" y="16"/>
                  </a:lnTo>
                  <a:lnTo>
                    <a:pt x="10" y="16"/>
                  </a:lnTo>
                  <a:lnTo>
                    <a:pt x="13" y="15"/>
                  </a:lnTo>
                  <a:lnTo>
                    <a:pt x="14" y="12"/>
                  </a:lnTo>
                  <a:lnTo>
                    <a:pt x="16" y="8"/>
                  </a:lnTo>
                  <a:lnTo>
                    <a:pt x="16" y="8"/>
                  </a:lnTo>
                  <a:lnTo>
                    <a:pt x="16" y="5"/>
                  </a:lnTo>
                  <a:lnTo>
                    <a:pt x="14" y="3"/>
                  </a:lnTo>
                  <a:lnTo>
                    <a:pt x="12" y="0"/>
                  </a:lnTo>
                  <a:lnTo>
                    <a:pt x="9" y="0"/>
                  </a:lnTo>
                  <a:lnTo>
                    <a:pt x="9" y="0"/>
                  </a:lnTo>
                  <a:lnTo>
                    <a:pt x="5" y="0"/>
                  </a:lnTo>
                  <a:lnTo>
                    <a:pt x="2" y="1"/>
                  </a:lnTo>
                  <a:lnTo>
                    <a:pt x="1" y="4"/>
                  </a:lnTo>
                  <a:lnTo>
                    <a:pt x="0" y="7"/>
                  </a:lnTo>
                  <a:lnTo>
                    <a:pt x="0" y="7"/>
                  </a:lnTo>
                  <a:lnTo>
                    <a:pt x="0" y="11"/>
                  </a:lnTo>
                  <a:lnTo>
                    <a:pt x="1" y="13"/>
                  </a:lnTo>
                  <a:lnTo>
                    <a:pt x="4" y="15"/>
                  </a:lnTo>
                  <a:lnTo>
                    <a:pt x="6" y="16"/>
                  </a:lnTo>
                  <a:lnTo>
                    <a:pt x="6"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5" name="Freeform 548"/>
            <p:cNvSpPr>
              <a:spLocks/>
            </p:cNvSpPr>
            <p:nvPr/>
          </p:nvSpPr>
          <p:spPr bwMode="auto">
            <a:xfrm>
              <a:off x="7840663" y="1866900"/>
              <a:ext cx="23813" cy="23813"/>
            </a:xfrm>
            <a:custGeom>
              <a:avLst/>
              <a:gdLst>
                <a:gd name="T0" fmla="*/ 7 w 15"/>
                <a:gd name="T1" fmla="*/ 1 h 15"/>
                <a:gd name="T2" fmla="*/ 7 w 15"/>
                <a:gd name="T3" fmla="*/ 1 h 15"/>
                <a:gd name="T4" fmla="*/ 9 w 15"/>
                <a:gd name="T5" fmla="*/ 3 h 15"/>
                <a:gd name="T6" fmla="*/ 12 w 15"/>
                <a:gd name="T7" fmla="*/ 4 h 15"/>
                <a:gd name="T8" fmla="*/ 13 w 15"/>
                <a:gd name="T9" fmla="*/ 7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8 h 15"/>
                <a:gd name="T22" fmla="*/ 15 w 15"/>
                <a:gd name="T23" fmla="*/ 8 h 15"/>
                <a:gd name="T24" fmla="*/ 15 w 15"/>
                <a:gd name="T25" fmla="*/ 5 h 15"/>
                <a:gd name="T26" fmla="*/ 13 w 15"/>
                <a:gd name="T27" fmla="*/ 3 h 15"/>
                <a:gd name="T28" fmla="*/ 11 w 15"/>
                <a:gd name="T29" fmla="*/ 0 h 15"/>
                <a:gd name="T30" fmla="*/ 8 w 15"/>
                <a:gd name="T31" fmla="*/ 0 h 15"/>
                <a:gd name="T32" fmla="*/ 8 w 15"/>
                <a:gd name="T33" fmla="*/ 0 h 15"/>
                <a:gd name="T34" fmla="*/ 4 w 15"/>
                <a:gd name="T35" fmla="*/ 0 h 15"/>
                <a:gd name="T36" fmla="*/ 0 w 15"/>
                <a:gd name="T37" fmla="*/ 3 h 15"/>
                <a:gd name="T38" fmla="*/ 0 w 15"/>
                <a:gd name="T39" fmla="*/ 3 h 15"/>
                <a:gd name="T40" fmla="*/ 3 w 15"/>
                <a:gd name="T41" fmla="*/ 1 h 15"/>
                <a:gd name="T42" fmla="*/ 7 w 15"/>
                <a:gd name="T43" fmla="*/ 1 h 15"/>
                <a:gd name="T44" fmla="*/ 7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1"/>
                  </a:moveTo>
                  <a:lnTo>
                    <a:pt x="7" y="1"/>
                  </a:lnTo>
                  <a:lnTo>
                    <a:pt x="9" y="3"/>
                  </a:lnTo>
                  <a:lnTo>
                    <a:pt x="12" y="4"/>
                  </a:lnTo>
                  <a:lnTo>
                    <a:pt x="13" y="7"/>
                  </a:lnTo>
                  <a:lnTo>
                    <a:pt x="13" y="11"/>
                  </a:lnTo>
                  <a:lnTo>
                    <a:pt x="13" y="11"/>
                  </a:lnTo>
                  <a:lnTo>
                    <a:pt x="12" y="15"/>
                  </a:lnTo>
                  <a:lnTo>
                    <a:pt x="12" y="15"/>
                  </a:lnTo>
                  <a:lnTo>
                    <a:pt x="13" y="12"/>
                  </a:lnTo>
                  <a:lnTo>
                    <a:pt x="15" y="8"/>
                  </a:lnTo>
                  <a:lnTo>
                    <a:pt x="15" y="8"/>
                  </a:lnTo>
                  <a:lnTo>
                    <a:pt x="15" y="5"/>
                  </a:lnTo>
                  <a:lnTo>
                    <a:pt x="13" y="3"/>
                  </a:lnTo>
                  <a:lnTo>
                    <a:pt x="11" y="0"/>
                  </a:lnTo>
                  <a:lnTo>
                    <a:pt x="8" y="0"/>
                  </a:lnTo>
                  <a:lnTo>
                    <a:pt x="8" y="0"/>
                  </a:lnTo>
                  <a:lnTo>
                    <a:pt x="4" y="0"/>
                  </a:lnTo>
                  <a:lnTo>
                    <a:pt x="0" y="3"/>
                  </a:lnTo>
                  <a:lnTo>
                    <a:pt x="0" y="3"/>
                  </a:lnTo>
                  <a:lnTo>
                    <a:pt x="3" y="1"/>
                  </a:lnTo>
                  <a:lnTo>
                    <a:pt x="7" y="1"/>
                  </a:lnTo>
                  <a:lnTo>
                    <a:pt x="7"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6" name="Freeform 549"/>
            <p:cNvSpPr>
              <a:spLocks/>
            </p:cNvSpPr>
            <p:nvPr/>
          </p:nvSpPr>
          <p:spPr bwMode="auto">
            <a:xfrm>
              <a:off x="7832725" y="1917700"/>
              <a:ext cx="25400" cy="28575"/>
            </a:xfrm>
            <a:custGeom>
              <a:avLst/>
              <a:gdLst>
                <a:gd name="T0" fmla="*/ 6 w 16"/>
                <a:gd name="T1" fmla="*/ 18 h 18"/>
                <a:gd name="T2" fmla="*/ 6 w 16"/>
                <a:gd name="T3" fmla="*/ 18 h 18"/>
                <a:gd name="T4" fmla="*/ 10 w 16"/>
                <a:gd name="T5" fmla="*/ 16 h 18"/>
                <a:gd name="T6" fmla="*/ 13 w 16"/>
                <a:gd name="T7" fmla="*/ 15 h 18"/>
                <a:gd name="T8" fmla="*/ 14 w 16"/>
                <a:gd name="T9" fmla="*/ 12 h 18"/>
                <a:gd name="T10" fmla="*/ 16 w 16"/>
                <a:gd name="T11" fmla="*/ 10 h 18"/>
                <a:gd name="T12" fmla="*/ 16 w 16"/>
                <a:gd name="T13" fmla="*/ 10 h 18"/>
                <a:gd name="T14" fmla="*/ 16 w 16"/>
                <a:gd name="T15" fmla="*/ 7 h 18"/>
                <a:gd name="T16" fmla="*/ 14 w 16"/>
                <a:gd name="T17" fmla="*/ 4 h 18"/>
                <a:gd name="T18" fmla="*/ 12 w 16"/>
                <a:gd name="T19" fmla="*/ 2 h 18"/>
                <a:gd name="T20" fmla="*/ 9 w 16"/>
                <a:gd name="T21" fmla="*/ 0 h 18"/>
                <a:gd name="T22" fmla="*/ 9 w 16"/>
                <a:gd name="T23" fmla="*/ 0 h 18"/>
                <a:gd name="T24" fmla="*/ 6 w 16"/>
                <a:gd name="T25" fmla="*/ 0 h 18"/>
                <a:gd name="T26" fmla="*/ 2 w 16"/>
                <a:gd name="T27" fmla="*/ 3 h 18"/>
                <a:gd name="T28" fmla="*/ 1 w 16"/>
                <a:gd name="T29" fmla="*/ 4 h 18"/>
                <a:gd name="T30" fmla="*/ 0 w 16"/>
                <a:gd name="T31" fmla="*/ 8 h 18"/>
                <a:gd name="T32" fmla="*/ 0 w 16"/>
                <a:gd name="T33" fmla="*/ 8 h 18"/>
                <a:gd name="T34" fmla="*/ 0 w 16"/>
                <a:gd name="T35" fmla="*/ 11 h 18"/>
                <a:gd name="T36" fmla="*/ 1 w 16"/>
                <a:gd name="T37" fmla="*/ 14 h 18"/>
                <a:gd name="T38" fmla="*/ 4 w 16"/>
                <a:gd name="T39" fmla="*/ 16 h 18"/>
                <a:gd name="T40" fmla="*/ 6 w 16"/>
                <a:gd name="T41" fmla="*/ 18 h 18"/>
                <a:gd name="T42" fmla="*/ 6 w 16"/>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8">
                  <a:moveTo>
                    <a:pt x="6" y="18"/>
                  </a:moveTo>
                  <a:lnTo>
                    <a:pt x="6" y="18"/>
                  </a:lnTo>
                  <a:lnTo>
                    <a:pt x="10" y="16"/>
                  </a:lnTo>
                  <a:lnTo>
                    <a:pt x="13" y="15"/>
                  </a:lnTo>
                  <a:lnTo>
                    <a:pt x="14" y="12"/>
                  </a:lnTo>
                  <a:lnTo>
                    <a:pt x="16" y="10"/>
                  </a:lnTo>
                  <a:lnTo>
                    <a:pt x="16" y="10"/>
                  </a:lnTo>
                  <a:lnTo>
                    <a:pt x="16" y="7"/>
                  </a:lnTo>
                  <a:lnTo>
                    <a:pt x="14" y="4"/>
                  </a:lnTo>
                  <a:lnTo>
                    <a:pt x="12" y="2"/>
                  </a:lnTo>
                  <a:lnTo>
                    <a:pt x="9" y="0"/>
                  </a:lnTo>
                  <a:lnTo>
                    <a:pt x="9" y="0"/>
                  </a:lnTo>
                  <a:lnTo>
                    <a:pt x="6" y="0"/>
                  </a:lnTo>
                  <a:lnTo>
                    <a:pt x="2" y="3"/>
                  </a:lnTo>
                  <a:lnTo>
                    <a:pt x="1" y="4"/>
                  </a:lnTo>
                  <a:lnTo>
                    <a:pt x="0" y="8"/>
                  </a:lnTo>
                  <a:lnTo>
                    <a:pt x="0" y="8"/>
                  </a:lnTo>
                  <a:lnTo>
                    <a:pt x="0" y="11"/>
                  </a:lnTo>
                  <a:lnTo>
                    <a:pt x="1" y="14"/>
                  </a:lnTo>
                  <a:lnTo>
                    <a:pt x="4" y="16"/>
                  </a:lnTo>
                  <a:lnTo>
                    <a:pt x="6" y="18"/>
                  </a:lnTo>
                  <a:lnTo>
                    <a:pt x="6" y="18"/>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7" name="Freeform 550"/>
            <p:cNvSpPr>
              <a:spLocks/>
            </p:cNvSpPr>
            <p:nvPr/>
          </p:nvSpPr>
          <p:spPr bwMode="auto">
            <a:xfrm>
              <a:off x="7834313" y="1917700"/>
              <a:ext cx="23813" cy="23813"/>
            </a:xfrm>
            <a:custGeom>
              <a:avLst/>
              <a:gdLst>
                <a:gd name="T0" fmla="*/ 7 w 15"/>
                <a:gd name="T1" fmla="*/ 3 h 15"/>
                <a:gd name="T2" fmla="*/ 7 w 15"/>
                <a:gd name="T3" fmla="*/ 3 h 15"/>
                <a:gd name="T4" fmla="*/ 9 w 15"/>
                <a:gd name="T5" fmla="*/ 3 h 15"/>
                <a:gd name="T6" fmla="*/ 12 w 15"/>
                <a:gd name="T7" fmla="*/ 6 h 15"/>
                <a:gd name="T8" fmla="*/ 13 w 15"/>
                <a:gd name="T9" fmla="*/ 8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10 h 15"/>
                <a:gd name="T22" fmla="*/ 15 w 15"/>
                <a:gd name="T23" fmla="*/ 10 h 15"/>
                <a:gd name="T24" fmla="*/ 15 w 15"/>
                <a:gd name="T25" fmla="*/ 7 h 15"/>
                <a:gd name="T26" fmla="*/ 13 w 15"/>
                <a:gd name="T27" fmla="*/ 4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3 w 15"/>
                <a:gd name="T41" fmla="*/ 3 h 15"/>
                <a:gd name="T42" fmla="*/ 7 w 15"/>
                <a:gd name="T43" fmla="*/ 3 h 15"/>
                <a:gd name="T44" fmla="*/ 7 w 15"/>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3"/>
                  </a:moveTo>
                  <a:lnTo>
                    <a:pt x="7" y="3"/>
                  </a:lnTo>
                  <a:lnTo>
                    <a:pt x="9" y="3"/>
                  </a:lnTo>
                  <a:lnTo>
                    <a:pt x="12" y="6"/>
                  </a:lnTo>
                  <a:lnTo>
                    <a:pt x="13" y="8"/>
                  </a:lnTo>
                  <a:lnTo>
                    <a:pt x="13" y="11"/>
                  </a:lnTo>
                  <a:lnTo>
                    <a:pt x="13" y="11"/>
                  </a:lnTo>
                  <a:lnTo>
                    <a:pt x="12" y="15"/>
                  </a:lnTo>
                  <a:lnTo>
                    <a:pt x="12" y="15"/>
                  </a:lnTo>
                  <a:lnTo>
                    <a:pt x="13" y="12"/>
                  </a:lnTo>
                  <a:lnTo>
                    <a:pt x="15" y="10"/>
                  </a:lnTo>
                  <a:lnTo>
                    <a:pt x="15" y="10"/>
                  </a:lnTo>
                  <a:lnTo>
                    <a:pt x="15" y="7"/>
                  </a:lnTo>
                  <a:lnTo>
                    <a:pt x="13" y="4"/>
                  </a:lnTo>
                  <a:lnTo>
                    <a:pt x="11" y="2"/>
                  </a:lnTo>
                  <a:lnTo>
                    <a:pt x="8" y="0"/>
                  </a:lnTo>
                  <a:lnTo>
                    <a:pt x="8" y="0"/>
                  </a:lnTo>
                  <a:lnTo>
                    <a:pt x="4" y="2"/>
                  </a:lnTo>
                  <a:lnTo>
                    <a:pt x="0" y="4"/>
                  </a:lnTo>
                  <a:lnTo>
                    <a:pt x="0" y="4"/>
                  </a:lnTo>
                  <a:lnTo>
                    <a:pt x="3" y="3"/>
                  </a:lnTo>
                  <a:lnTo>
                    <a:pt x="7" y="3"/>
                  </a:lnTo>
                  <a:lnTo>
                    <a:pt x="7"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8" name="Freeform 551"/>
            <p:cNvSpPr>
              <a:spLocks/>
            </p:cNvSpPr>
            <p:nvPr/>
          </p:nvSpPr>
          <p:spPr bwMode="auto">
            <a:xfrm>
              <a:off x="7824788" y="1971675"/>
              <a:ext cx="26988" cy="25400"/>
            </a:xfrm>
            <a:custGeom>
              <a:avLst/>
              <a:gdLst>
                <a:gd name="T0" fmla="*/ 7 w 17"/>
                <a:gd name="T1" fmla="*/ 16 h 16"/>
                <a:gd name="T2" fmla="*/ 7 w 17"/>
                <a:gd name="T3" fmla="*/ 16 h 16"/>
                <a:gd name="T4" fmla="*/ 11 w 17"/>
                <a:gd name="T5" fmla="*/ 16 h 16"/>
                <a:gd name="T6" fmla="*/ 14 w 17"/>
                <a:gd name="T7" fmla="*/ 15 h 16"/>
                <a:gd name="T8" fmla="*/ 15 w 17"/>
                <a:gd name="T9" fmla="*/ 12 h 16"/>
                <a:gd name="T10" fmla="*/ 17 w 17"/>
                <a:gd name="T11" fmla="*/ 9 h 16"/>
                <a:gd name="T12" fmla="*/ 17 w 17"/>
                <a:gd name="T13" fmla="*/ 9 h 16"/>
                <a:gd name="T14" fmla="*/ 17 w 17"/>
                <a:gd name="T15" fmla="*/ 5 h 16"/>
                <a:gd name="T16" fmla="*/ 15 w 17"/>
                <a:gd name="T17" fmla="*/ 3 h 16"/>
                <a:gd name="T18" fmla="*/ 13 w 17"/>
                <a:gd name="T19" fmla="*/ 1 h 16"/>
                <a:gd name="T20" fmla="*/ 10 w 17"/>
                <a:gd name="T21" fmla="*/ 0 h 16"/>
                <a:gd name="T22" fmla="*/ 10 w 17"/>
                <a:gd name="T23" fmla="*/ 0 h 16"/>
                <a:gd name="T24" fmla="*/ 7 w 17"/>
                <a:gd name="T25" fmla="*/ 0 h 16"/>
                <a:gd name="T26" fmla="*/ 5 w 17"/>
                <a:gd name="T27" fmla="*/ 1 h 16"/>
                <a:gd name="T28" fmla="*/ 2 w 17"/>
                <a:gd name="T29" fmla="*/ 4 h 16"/>
                <a:gd name="T30" fmla="*/ 0 w 17"/>
                <a:gd name="T31" fmla="*/ 7 h 16"/>
                <a:gd name="T32" fmla="*/ 0 w 17"/>
                <a:gd name="T33" fmla="*/ 7 h 16"/>
                <a:gd name="T34" fmla="*/ 0 w 17"/>
                <a:gd name="T35" fmla="*/ 11 h 16"/>
                <a:gd name="T36" fmla="*/ 2 w 17"/>
                <a:gd name="T37" fmla="*/ 14 h 16"/>
                <a:gd name="T38" fmla="*/ 5 w 17"/>
                <a:gd name="T39" fmla="*/ 15 h 16"/>
                <a:gd name="T40" fmla="*/ 7 w 17"/>
                <a:gd name="T41" fmla="*/ 16 h 16"/>
                <a:gd name="T42" fmla="*/ 7 w 17"/>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6">
                  <a:moveTo>
                    <a:pt x="7" y="16"/>
                  </a:moveTo>
                  <a:lnTo>
                    <a:pt x="7" y="16"/>
                  </a:lnTo>
                  <a:lnTo>
                    <a:pt x="11" y="16"/>
                  </a:lnTo>
                  <a:lnTo>
                    <a:pt x="14" y="15"/>
                  </a:lnTo>
                  <a:lnTo>
                    <a:pt x="15" y="12"/>
                  </a:lnTo>
                  <a:lnTo>
                    <a:pt x="17" y="9"/>
                  </a:lnTo>
                  <a:lnTo>
                    <a:pt x="17" y="9"/>
                  </a:lnTo>
                  <a:lnTo>
                    <a:pt x="17" y="5"/>
                  </a:lnTo>
                  <a:lnTo>
                    <a:pt x="15" y="3"/>
                  </a:lnTo>
                  <a:lnTo>
                    <a:pt x="13" y="1"/>
                  </a:lnTo>
                  <a:lnTo>
                    <a:pt x="10" y="0"/>
                  </a:lnTo>
                  <a:lnTo>
                    <a:pt x="10" y="0"/>
                  </a:lnTo>
                  <a:lnTo>
                    <a:pt x="7" y="0"/>
                  </a:lnTo>
                  <a:lnTo>
                    <a:pt x="5" y="1"/>
                  </a:lnTo>
                  <a:lnTo>
                    <a:pt x="2" y="4"/>
                  </a:lnTo>
                  <a:lnTo>
                    <a:pt x="0" y="7"/>
                  </a:lnTo>
                  <a:lnTo>
                    <a:pt x="0" y="7"/>
                  </a:lnTo>
                  <a:lnTo>
                    <a:pt x="0" y="11"/>
                  </a:lnTo>
                  <a:lnTo>
                    <a:pt x="2" y="14"/>
                  </a:lnTo>
                  <a:lnTo>
                    <a:pt x="5" y="15"/>
                  </a:lnTo>
                  <a:lnTo>
                    <a:pt x="7" y="16"/>
                  </a:lnTo>
                  <a:lnTo>
                    <a:pt x="7"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99" name="Freeform 552"/>
            <p:cNvSpPr>
              <a:spLocks/>
            </p:cNvSpPr>
            <p:nvPr/>
          </p:nvSpPr>
          <p:spPr bwMode="auto">
            <a:xfrm>
              <a:off x="7827963" y="1971675"/>
              <a:ext cx="23813" cy="23813"/>
            </a:xfrm>
            <a:custGeom>
              <a:avLst/>
              <a:gdLst>
                <a:gd name="T0" fmla="*/ 7 w 15"/>
                <a:gd name="T1" fmla="*/ 1 h 15"/>
                <a:gd name="T2" fmla="*/ 7 w 15"/>
                <a:gd name="T3" fmla="*/ 1 h 15"/>
                <a:gd name="T4" fmla="*/ 9 w 15"/>
                <a:gd name="T5" fmla="*/ 3 h 15"/>
                <a:gd name="T6" fmla="*/ 12 w 15"/>
                <a:gd name="T7" fmla="*/ 5 h 15"/>
                <a:gd name="T8" fmla="*/ 13 w 15"/>
                <a:gd name="T9" fmla="*/ 8 h 15"/>
                <a:gd name="T10" fmla="*/ 13 w 15"/>
                <a:gd name="T11" fmla="*/ 11 h 15"/>
                <a:gd name="T12" fmla="*/ 13 w 15"/>
                <a:gd name="T13" fmla="*/ 11 h 15"/>
                <a:gd name="T14" fmla="*/ 12 w 15"/>
                <a:gd name="T15" fmla="*/ 15 h 15"/>
                <a:gd name="T16" fmla="*/ 12 w 15"/>
                <a:gd name="T17" fmla="*/ 15 h 15"/>
                <a:gd name="T18" fmla="*/ 13 w 15"/>
                <a:gd name="T19" fmla="*/ 12 h 15"/>
                <a:gd name="T20" fmla="*/ 15 w 15"/>
                <a:gd name="T21" fmla="*/ 9 h 15"/>
                <a:gd name="T22" fmla="*/ 15 w 15"/>
                <a:gd name="T23" fmla="*/ 9 h 15"/>
                <a:gd name="T24" fmla="*/ 15 w 15"/>
                <a:gd name="T25" fmla="*/ 5 h 15"/>
                <a:gd name="T26" fmla="*/ 13 w 15"/>
                <a:gd name="T27" fmla="*/ 3 h 15"/>
                <a:gd name="T28" fmla="*/ 11 w 15"/>
                <a:gd name="T29" fmla="*/ 1 h 15"/>
                <a:gd name="T30" fmla="*/ 8 w 15"/>
                <a:gd name="T31" fmla="*/ 0 h 15"/>
                <a:gd name="T32" fmla="*/ 8 w 15"/>
                <a:gd name="T33" fmla="*/ 0 h 15"/>
                <a:gd name="T34" fmla="*/ 4 w 15"/>
                <a:gd name="T35" fmla="*/ 0 h 15"/>
                <a:gd name="T36" fmla="*/ 0 w 15"/>
                <a:gd name="T37" fmla="*/ 4 h 15"/>
                <a:gd name="T38" fmla="*/ 0 w 15"/>
                <a:gd name="T39" fmla="*/ 4 h 15"/>
                <a:gd name="T40" fmla="*/ 3 w 15"/>
                <a:gd name="T41" fmla="*/ 1 h 15"/>
                <a:gd name="T42" fmla="*/ 7 w 15"/>
                <a:gd name="T43" fmla="*/ 1 h 15"/>
                <a:gd name="T44" fmla="*/ 7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1"/>
                  </a:moveTo>
                  <a:lnTo>
                    <a:pt x="7" y="1"/>
                  </a:lnTo>
                  <a:lnTo>
                    <a:pt x="9" y="3"/>
                  </a:lnTo>
                  <a:lnTo>
                    <a:pt x="12" y="5"/>
                  </a:lnTo>
                  <a:lnTo>
                    <a:pt x="13" y="8"/>
                  </a:lnTo>
                  <a:lnTo>
                    <a:pt x="13" y="11"/>
                  </a:lnTo>
                  <a:lnTo>
                    <a:pt x="13" y="11"/>
                  </a:lnTo>
                  <a:lnTo>
                    <a:pt x="12" y="15"/>
                  </a:lnTo>
                  <a:lnTo>
                    <a:pt x="12" y="15"/>
                  </a:lnTo>
                  <a:lnTo>
                    <a:pt x="13" y="12"/>
                  </a:lnTo>
                  <a:lnTo>
                    <a:pt x="15" y="9"/>
                  </a:lnTo>
                  <a:lnTo>
                    <a:pt x="15" y="9"/>
                  </a:lnTo>
                  <a:lnTo>
                    <a:pt x="15" y="5"/>
                  </a:lnTo>
                  <a:lnTo>
                    <a:pt x="13" y="3"/>
                  </a:lnTo>
                  <a:lnTo>
                    <a:pt x="11" y="1"/>
                  </a:lnTo>
                  <a:lnTo>
                    <a:pt x="8" y="0"/>
                  </a:lnTo>
                  <a:lnTo>
                    <a:pt x="8" y="0"/>
                  </a:lnTo>
                  <a:lnTo>
                    <a:pt x="4" y="0"/>
                  </a:lnTo>
                  <a:lnTo>
                    <a:pt x="0" y="4"/>
                  </a:lnTo>
                  <a:lnTo>
                    <a:pt x="0" y="4"/>
                  </a:lnTo>
                  <a:lnTo>
                    <a:pt x="3" y="1"/>
                  </a:lnTo>
                  <a:lnTo>
                    <a:pt x="7" y="1"/>
                  </a:lnTo>
                  <a:lnTo>
                    <a:pt x="7"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0" name="Freeform 553"/>
            <p:cNvSpPr>
              <a:spLocks/>
            </p:cNvSpPr>
            <p:nvPr/>
          </p:nvSpPr>
          <p:spPr bwMode="auto">
            <a:xfrm>
              <a:off x="7818438" y="2022475"/>
              <a:ext cx="26988" cy="28575"/>
            </a:xfrm>
            <a:custGeom>
              <a:avLst/>
              <a:gdLst>
                <a:gd name="T0" fmla="*/ 9 w 17"/>
                <a:gd name="T1" fmla="*/ 18 h 18"/>
                <a:gd name="T2" fmla="*/ 9 w 17"/>
                <a:gd name="T3" fmla="*/ 18 h 18"/>
                <a:gd name="T4" fmla="*/ 11 w 17"/>
                <a:gd name="T5" fmla="*/ 17 h 18"/>
                <a:gd name="T6" fmla="*/ 14 w 17"/>
                <a:gd name="T7" fmla="*/ 15 h 18"/>
                <a:gd name="T8" fmla="*/ 17 w 17"/>
                <a:gd name="T9" fmla="*/ 14 h 18"/>
                <a:gd name="T10" fmla="*/ 17 w 17"/>
                <a:gd name="T11" fmla="*/ 10 h 18"/>
                <a:gd name="T12" fmla="*/ 17 w 17"/>
                <a:gd name="T13" fmla="*/ 10 h 18"/>
                <a:gd name="T14" fmla="*/ 17 w 17"/>
                <a:gd name="T15" fmla="*/ 7 h 18"/>
                <a:gd name="T16" fmla="*/ 15 w 17"/>
                <a:gd name="T17" fmla="*/ 4 h 18"/>
                <a:gd name="T18" fmla="*/ 13 w 17"/>
                <a:gd name="T19" fmla="*/ 2 h 18"/>
                <a:gd name="T20" fmla="*/ 10 w 17"/>
                <a:gd name="T21" fmla="*/ 0 h 18"/>
                <a:gd name="T22" fmla="*/ 10 w 17"/>
                <a:gd name="T23" fmla="*/ 0 h 18"/>
                <a:gd name="T24" fmla="*/ 7 w 17"/>
                <a:gd name="T25" fmla="*/ 2 h 18"/>
                <a:gd name="T26" fmla="*/ 4 w 17"/>
                <a:gd name="T27" fmla="*/ 3 h 18"/>
                <a:gd name="T28" fmla="*/ 2 w 17"/>
                <a:gd name="T29" fmla="*/ 6 h 18"/>
                <a:gd name="T30" fmla="*/ 0 w 17"/>
                <a:gd name="T31" fmla="*/ 9 h 18"/>
                <a:gd name="T32" fmla="*/ 0 w 17"/>
                <a:gd name="T33" fmla="*/ 9 h 18"/>
                <a:gd name="T34" fmla="*/ 0 w 17"/>
                <a:gd name="T35" fmla="*/ 11 h 18"/>
                <a:gd name="T36" fmla="*/ 3 w 17"/>
                <a:gd name="T37" fmla="*/ 14 h 18"/>
                <a:gd name="T38" fmla="*/ 4 w 17"/>
                <a:gd name="T39" fmla="*/ 17 h 18"/>
                <a:gd name="T40" fmla="*/ 9 w 17"/>
                <a:gd name="T41" fmla="*/ 18 h 18"/>
                <a:gd name="T42" fmla="*/ 9 w 17"/>
                <a:gd name="T4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8">
                  <a:moveTo>
                    <a:pt x="9" y="18"/>
                  </a:moveTo>
                  <a:lnTo>
                    <a:pt x="9" y="18"/>
                  </a:lnTo>
                  <a:lnTo>
                    <a:pt x="11" y="17"/>
                  </a:lnTo>
                  <a:lnTo>
                    <a:pt x="14" y="15"/>
                  </a:lnTo>
                  <a:lnTo>
                    <a:pt x="17" y="14"/>
                  </a:lnTo>
                  <a:lnTo>
                    <a:pt x="17" y="10"/>
                  </a:lnTo>
                  <a:lnTo>
                    <a:pt x="17" y="10"/>
                  </a:lnTo>
                  <a:lnTo>
                    <a:pt x="17" y="7"/>
                  </a:lnTo>
                  <a:lnTo>
                    <a:pt x="15" y="4"/>
                  </a:lnTo>
                  <a:lnTo>
                    <a:pt x="13" y="2"/>
                  </a:lnTo>
                  <a:lnTo>
                    <a:pt x="10" y="0"/>
                  </a:lnTo>
                  <a:lnTo>
                    <a:pt x="10" y="0"/>
                  </a:lnTo>
                  <a:lnTo>
                    <a:pt x="7" y="2"/>
                  </a:lnTo>
                  <a:lnTo>
                    <a:pt x="4" y="3"/>
                  </a:lnTo>
                  <a:lnTo>
                    <a:pt x="2" y="6"/>
                  </a:lnTo>
                  <a:lnTo>
                    <a:pt x="0" y="9"/>
                  </a:lnTo>
                  <a:lnTo>
                    <a:pt x="0" y="9"/>
                  </a:lnTo>
                  <a:lnTo>
                    <a:pt x="0" y="11"/>
                  </a:lnTo>
                  <a:lnTo>
                    <a:pt x="3" y="14"/>
                  </a:lnTo>
                  <a:lnTo>
                    <a:pt x="4" y="17"/>
                  </a:lnTo>
                  <a:lnTo>
                    <a:pt x="9" y="18"/>
                  </a:lnTo>
                  <a:lnTo>
                    <a:pt x="9" y="18"/>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1" name="Freeform 554"/>
            <p:cNvSpPr>
              <a:spLocks/>
            </p:cNvSpPr>
            <p:nvPr/>
          </p:nvSpPr>
          <p:spPr bwMode="auto">
            <a:xfrm>
              <a:off x="7821613" y="2022475"/>
              <a:ext cx="23813" cy="23813"/>
            </a:xfrm>
            <a:custGeom>
              <a:avLst/>
              <a:gdLst>
                <a:gd name="T0" fmla="*/ 7 w 15"/>
                <a:gd name="T1" fmla="*/ 3 h 15"/>
                <a:gd name="T2" fmla="*/ 7 w 15"/>
                <a:gd name="T3" fmla="*/ 3 h 15"/>
                <a:gd name="T4" fmla="*/ 9 w 15"/>
                <a:gd name="T5" fmla="*/ 4 h 15"/>
                <a:gd name="T6" fmla="*/ 12 w 15"/>
                <a:gd name="T7" fmla="*/ 6 h 15"/>
                <a:gd name="T8" fmla="*/ 13 w 15"/>
                <a:gd name="T9" fmla="*/ 9 h 15"/>
                <a:gd name="T10" fmla="*/ 13 w 15"/>
                <a:gd name="T11" fmla="*/ 13 h 15"/>
                <a:gd name="T12" fmla="*/ 13 w 15"/>
                <a:gd name="T13" fmla="*/ 13 h 15"/>
                <a:gd name="T14" fmla="*/ 12 w 15"/>
                <a:gd name="T15" fmla="*/ 15 h 15"/>
                <a:gd name="T16" fmla="*/ 12 w 15"/>
                <a:gd name="T17" fmla="*/ 15 h 15"/>
                <a:gd name="T18" fmla="*/ 13 w 15"/>
                <a:gd name="T19" fmla="*/ 14 h 15"/>
                <a:gd name="T20" fmla="*/ 15 w 15"/>
                <a:gd name="T21" fmla="*/ 10 h 15"/>
                <a:gd name="T22" fmla="*/ 15 w 15"/>
                <a:gd name="T23" fmla="*/ 10 h 15"/>
                <a:gd name="T24" fmla="*/ 15 w 15"/>
                <a:gd name="T25" fmla="*/ 7 h 15"/>
                <a:gd name="T26" fmla="*/ 13 w 15"/>
                <a:gd name="T27" fmla="*/ 4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2 w 15"/>
                <a:gd name="T41" fmla="*/ 3 h 15"/>
                <a:gd name="T42" fmla="*/ 7 w 15"/>
                <a:gd name="T43" fmla="*/ 3 h 15"/>
                <a:gd name="T44" fmla="*/ 7 w 15"/>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7" y="3"/>
                  </a:moveTo>
                  <a:lnTo>
                    <a:pt x="7" y="3"/>
                  </a:lnTo>
                  <a:lnTo>
                    <a:pt x="9" y="4"/>
                  </a:lnTo>
                  <a:lnTo>
                    <a:pt x="12" y="6"/>
                  </a:lnTo>
                  <a:lnTo>
                    <a:pt x="13" y="9"/>
                  </a:lnTo>
                  <a:lnTo>
                    <a:pt x="13" y="13"/>
                  </a:lnTo>
                  <a:lnTo>
                    <a:pt x="13" y="13"/>
                  </a:lnTo>
                  <a:lnTo>
                    <a:pt x="12" y="15"/>
                  </a:lnTo>
                  <a:lnTo>
                    <a:pt x="12" y="15"/>
                  </a:lnTo>
                  <a:lnTo>
                    <a:pt x="13" y="14"/>
                  </a:lnTo>
                  <a:lnTo>
                    <a:pt x="15" y="10"/>
                  </a:lnTo>
                  <a:lnTo>
                    <a:pt x="15" y="10"/>
                  </a:lnTo>
                  <a:lnTo>
                    <a:pt x="15" y="7"/>
                  </a:lnTo>
                  <a:lnTo>
                    <a:pt x="13" y="4"/>
                  </a:lnTo>
                  <a:lnTo>
                    <a:pt x="11" y="2"/>
                  </a:lnTo>
                  <a:lnTo>
                    <a:pt x="8" y="0"/>
                  </a:lnTo>
                  <a:lnTo>
                    <a:pt x="8" y="0"/>
                  </a:lnTo>
                  <a:lnTo>
                    <a:pt x="4" y="2"/>
                  </a:lnTo>
                  <a:lnTo>
                    <a:pt x="0" y="4"/>
                  </a:lnTo>
                  <a:lnTo>
                    <a:pt x="0" y="4"/>
                  </a:lnTo>
                  <a:lnTo>
                    <a:pt x="2" y="3"/>
                  </a:lnTo>
                  <a:lnTo>
                    <a:pt x="7" y="3"/>
                  </a:lnTo>
                  <a:lnTo>
                    <a:pt x="7"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2" name="Freeform 555"/>
            <p:cNvSpPr>
              <a:spLocks/>
            </p:cNvSpPr>
            <p:nvPr/>
          </p:nvSpPr>
          <p:spPr bwMode="auto">
            <a:xfrm>
              <a:off x="7812088" y="2076450"/>
              <a:ext cx="26988" cy="25400"/>
            </a:xfrm>
            <a:custGeom>
              <a:avLst/>
              <a:gdLst>
                <a:gd name="T0" fmla="*/ 8 w 17"/>
                <a:gd name="T1" fmla="*/ 16 h 16"/>
                <a:gd name="T2" fmla="*/ 8 w 17"/>
                <a:gd name="T3" fmla="*/ 16 h 16"/>
                <a:gd name="T4" fmla="*/ 11 w 17"/>
                <a:gd name="T5" fmla="*/ 16 h 16"/>
                <a:gd name="T6" fmla="*/ 14 w 17"/>
                <a:gd name="T7" fmla="*/ 15 h 16"/>
                <a:gd name="T8" fmla="*/ 17 w 17"/>
                <a:gd name="T9" fmla="*/ 12 h 16"/>
                <a:gd name="T10" fmla="*/ 17 w 17"/>
                <a:gd name="T11" fmla="*/ 10 h 16"/>
                <a:gd name="T12" fmla="*/ 17 w 17"/>
                <a:gd name="T13" fmla="*/ 10 h 16"/>
                <a:gd name="T14" fmla="*/ 17 w 17"/>
                <a:gd name="T15" fmla="*/ 6 h 16"/>
                <a:gd name="T16" fmla="*/ 15 w 17"/>
                <a:gd name="T17" fmla="*/ 3 h 16"/>
                <a:gd name="T18" fmla="*/ 13 w 17"/>
                <a:gd name="T19" fmla="*/ 2 h 16"/>
                <a:gd name="T20" fmla="*/ 10 w 17"/>
                <a:gd name="T21" fmla="*/ 0 h 16"/>
                <a:gd name="T22" fmla="*/ 10 w 17"/>
                <a:gd name="T23" fmla="*/ 0 h 16"/>
                <a:gd name="T24" fmla="*/ 7 w 17"/>
                <a:gd name="T25" fmla="*/ 0 h 16"/>
                <a:gd name="T26" fmla="*/ 4 w 17"/>
                <a:gd name="T27" fmla="*/ 2 h 16"/>
                <a:gd name="T28" fmla="*/ 2 w 17"/>
                <a:gd name="T29" fmla="*/ 4 h 16"/>
                <a:gd name="T30" fmla="*/ 0 w 17"/>
                <a:gd name="T31" fmla="*/ 8 h 16"/>
                <a:gd name="T32" fmla="*/ 0 w 17"/>
                <a:gd name="T33" fmla="*/ 8 h 16"/>
                <a:gd name="T34" fmla="*/ 0 w 17"/>
                <a:gd name="T35" fmla="*/ 11 h 16"/>
                <a:gd name="T36" fmla="*/ 3 w 17"/>
                <a:gd name="T37" fmla="*/ 14 h 16"/>
                <a:gd name="T38" fmla="*/ 4 w 17"/>
                <a:gd name="T39" fmla="*/ 16 h 16"/>
                <a:gd name="T40" fmla="*/ 8 w 17"/>
                <a:gd name="T41" fmla="*/ 16 h 16"/>
                <a:gd name="T42" fmla="*/ 8 w 17"/>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6">
                  <a:moveTo>
                    <a:pt x="8" y="16"/>
                  </a:moveTo>
                  <a:lnTo>
                    <a:pt x="8" y="16"/>
                  </a:lnTo>
                  <a:lnTo>
                    <a:pt x="11" y="16"/>
                  </a:lnTo>
                  <a:lnTo>
                    <a:pt x="14" y="15"/>
                  </a:lnTo>
                  <a:lnTo>
                    <a:pt x="17" y="12"/>
                  </a:lnTo>
                  <a:lnTo>
                    <a:pt x="17" y="10"/>
                  </a:lnTo>
                  <a:lnTo>
                    <a:pt x="17" y="10"/>
                  </a:lnTo>
                  <a:lnTo>
                    <a:pt x="17" y="6"/>
                  </a:lnTo>
                  <a:lnTo>
                    <a:pt x="15" y="3"/>
                  </a:lnTo>
                  <a:lnTo>
                    <a:pt x="13" y="2"/>
                  </a:lnTo>
                  <a:lnTo>
                    <a:pt x="10" y="0"/>
                  </a:lnTo>
                  <a:lnTo>
                    <a:pt x="10" y="0"/>
                  </a:lnTo>
                  <a:lnTo>
                    <a:pt x="7" y="0"/>
                  </a:lnTo>
                  <a:lnTo>
                    <a:pt x="4" y="2"/>
                  </a:lnTo>
                  <a:lnTo>
                    <a:pt x="2" y="4"/>
                  </a:lnTo>
                  <a:lnTo>
                    <a:pt x="0" y="8"/>
                  </a:lnTo>
                  <a:lnTo>
                    <a:pt x="0" y="8"/>
                  </a:lnTo>
                  <a:lnTo>
                    <a:pt x="0" y="11"/>
                  </a:lnTo>
                  <a:lnTo>
                    <a:pt x="3" y="14"/>
                  </a:lnTo>
                  <a:lnTo>
                    <a:pt x="4" y="16"/>
                  </a:lnTo>
                  <a:lnTo>
                    <a:pt x="8" y="16"/>
                  </a:lnTo>
                  <a:lnTo>
                    <a:pt x="8"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3" name="Freeform 556"/>
            <p:cNvSpPr>
              <a:spLocks/>
            </p:cNvSpPr>
            <p:nvPr/>
          </p:nvSpPr>
          <p:spPr bwMode="auto">
            <a:xfrm>
              <a:off x="7815263" y="2076450"/>
              <a:ext cx="23813" cy="23813"/>
            </a:xfrm>
            <a:custGeom>
              <a:avLst/>
              <a:gdLst>
                <a:gd name="T0" fmla="*/ 6 w 15"/>
                <a:gd name="T1" fmla="*/ 2 h 15"/>
                <a:gd name="T2" fmla="*/ 6 w 15"/>
                <a:gd name="T3" fmla="*/ 2 h 15"/>
                <a:gd name="T4" fmla="*/ 9 w 15"/>
                <a:gd name="T5" fmla="*/ 3 h 15"/>
                <a:gd name="T6" fmla="*/ 12 w 15"/>
                <a:gd name="T7" fmla="*/ 6 h 15"/>
                <a:gd name="T8" fmla="*/ 13 w 15"/>
                <a:gd name="T9" fmla="*/ 8 h 15"/>
                <a:gd name="T10" fmla="*/ 13 w 15"/>
                <a:gd name="T11" fmla="*/ 11 h 15"/>
                <a:gd name="T12" fmla="*/ 13 w 15"/>
                <a:gd name="T13" fmla="*/ 11 h 15"/>
                <a:gd name="T14" fmla="*/ 12 w 15"/>
                <a:gd name="T15" fmla="*/ 15 h 15"/>
                <a:gd name="T16" fmla="*/ 12 w 15"/>
                <a:gd name="T17" fmla="*/ 15 h 15"/>
                <a:gd name="T18" fmla="*/ 15 w 15"/>
                <a:gd name="T19" fmla="*/ 12 h 15"/>
                <a:gd name="T20" fmla="*/ 15 w 15"/>
                <a:gd name="T21" fmla="*/ 10 h 15"/>
                <a:gd name="T22" fmla="*/ 15 w 15"/>
                <a:gd name="T23" fmla="*/ 10 h 15"/>
                <a:gd name="T24" fmla="*/ 15 w 15"/>
                <a:gd name="T25" fmla="*/ 6 h 15"/>
                <a:gd name="T26" fmla="*/ 13 w 15"/>
                <a:gd name="T27" fmla="*/ 3 h 15"/>
                <a:gd name="T28" fmla="*/ 11 w 15"/>
                <a:gd name="T29" fmla="*/ 2 h 15"/>
                <a:gd name="T30" fmla="*/ 8 w 15"/>
                <a:gd name="T31" fmla="*/ 0 h 15"/>
                <a:gd name="T32" fmla="*/ 8 w 15"/>
                <a:gd name="T33" fmla="*/ 0 h 15"/>
                <a:gd name="T34" fmla="*/ 4 w 15"/>
                <a:gd name="T35" fmla="*/ 2 h 15"/>
                <a:gd name="T36" fmla="*/ 0 w 15"/>
                <a:gd name="T37" fmla="*/ 4 h 15"/>
                <a:gd name="T38" fmla="*/ 0 w 15"/>
                <a:gd name="T39" fmla="*/ 4 h 15"/>
                <a:gd name="T40" fmla="*/ 2 w 15"/>
                <a:gd name="T41" fmla="*/ 3 h 15"/>
                <a:gd name="T42" fmla="*/ 6 w 15"/>
                <a:gd name="T43" fmla="*/ 2 h 15"/>
                <a:gd name="T44" fmla="*/ 6 w 15"/>
                <a:gd name="T45"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6" y="2"/>
                  </a:moveTo>
                  <a:lnTo>
                    <a:pt x="6" y="2"/>
                  </a:lnTo>
                  <a:lnTo>
                    <a:pt x="9" y="3"/>
                  </a:lnTo>
                  <a:lnTo>
                    <a:pt x="12" y="6"/>
                  </a:lnTo>
                  <a:lnTo>
                    <a:pt x="13" y="8"/>
                  </a:lnTo>
                  <a:lnTo>
                    <a:pt x="13" y="11"/>
                  </a:lnTo>
                  <a:lnTo>
                    <a:pt x="13" y="11"/>
                  </a:lnTo>
                  <a:lnTo>
                    <a:pt x="12" y="15"/>
                  </a:lnTo>
                  <a:lnTo>
                    <a:pt x="12" y="15"/>
                  </a:lnTo>
                  <a:lnTo>
                    <a:pt x="15" y="12"/>
                  </a:lnTo>
                  <a:lnTo>
                    <a:pt x="15" y="10"/>
                  </a:lnTo>
                  <a:lnTo>
                    <a:pt x="15" y="10"/>
                  </a:lnTo>
                  <a:lnTo>
                    <a:pt x="15" y="6"/>
                  </a:lnTo>
                  <a:lnTo>
                    <a:pt x="13" y="3"/>
                  </a:lnTo>
                  <a:lnTo>
                    <a:pt x="11" y="2"/>
                  </a:lnTo>
                  <a:lnTo>
                    <a:pt x="8" y="0"/>
                  </a:lnTo>
                  <a:lnTo>
                    <a:pt x="8" y="0"/>
                  </a:lnTo>
                  <a:lnTo>
                    <a:pt x="4" y="2"/>
                  </a:lnTo>
                  <a:lnTo>
                    <a:pt x="0" y="4"/>
                  </a:lnTo>
                  <a:lnTo>
                    <a:pt x="0" y="4"/>
                  </a:lnTo>
                  <a:lnTo>
                    <a:pt x="2" y="3"/>
                  </a:lnTo>
                  <a:lnTo>
                    <a:pt x="6" y="2"/>
                  </a:lnTo>
                  <a:lnTo>
                    <a:pt x="6" y="2"/>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4" name="Freeform 557"/>
            <p:cNvSpPr>
              <a:spLocks/>
            </p:cNvSpPr>
            <p:nvPr/>
          </p:nvSpPr>
          <p:spPr bwMode="auto">
            <a:xfrm>
              <a:off x="7805738" y="2130425"/>
              <a:ext cx="26988" cy="25400"/>
            </a:xfrm>
            <a:custGeom>
              <a:avLst/>
              <a:gdLst>
                <a:gd name="T0" fmla="*/ 8 w 17"/>
                <a:gd name="T1" fmla="*/ 16 h 16"/>
                <a:gd name="T2" fmla="*/ 8 w 17"/>
                <a:gd name="T3" fmla="*/ 16 h 16"/>
                <a:gd name="T4" fmla="*/ 11 w 17"/>
                <a:gd name="T5" fmla="*/ 16 h 16"/>
                <a:gd name="T6" fmla="*/ 14 w 17"/>
                <a:gd name="T7" fmla="*/ 15 h 16"/>
                <a:gd name="T8" fmla="*/ 17 w 17"/>
                <a:gd name="T9" fmla="*/ 12 h 16"/>
                <a:gd name="T10" fmla="*/ 17 w 17"/>
                <a:gd name="T11" fmla="*/ 8 h 16"/>
                <a:gd name="T12" fmla="*/ 17 w 17"/>
                <a:gd name="T13" fmla="*/ 8 h 16"/>
                <a:gd name="T14" fmla="*/ 17 w 17"/>
                <a:gd name="T15" fmla="*/ 5 h 16"/>
                <a:gd name="T16" fmla="*/ 15 w 17"/>
                <a:gd name="T17" fmla="*/ 3 h 16"/>
                <a:gd name="T18" fmla="*/ 12 w 17"/>
                <a:gd name="T19" fmla="*/ 0 h 16"/>
                <a:gd name="T20" fmla="*/ 10 w 17"/>
                <a:gd name="T21" fmla="*/ 0 h 16"/>
                <a:gd name="T22" fmla="*/ 10 w 17"/>
                <a:gd name="T23" fmla="*/ 0 h 16"/>
                <a:gd name="T24" fmla="*/ 7 w 17"/>
                <a:gd name="T25" fmla="*/ 0 h 16"/>
                <a:gd name="T26" fmla="*/ 4 w 17"/>
                <a:gd name="T27" fmla="*/ 1 h 16"/>
                <a:gd name="T28" fmla="*/ 2 w 17"/>
                <a:gd name="T29" fmla="*/ 4 h 16"/>
                <a:gd name="T30" fmla="*/ 0 w 17"/>
                <a:gd name="T31" fmla="*/ 7 h 16"/>
                <a:gd name="T32" fmla="*/ 0 w 17"/>
                <a:gd name="T33" fmla="*/ 7 h 16"/>
                <a:gd name="T34" fmla="*/ 2 w 17"/>
                <a:gd name="T35" fmla="*/ 11 h 16"/>
                <a:gd name="T36" fmla="*/ 3 w 17"/>
                <a:gd name="T37" fmla="*/ 13 h 16"/>
                <a:gd name="T38" fmla="*/ 4 w 17"/>
                <a:gd name="T39" fmla="*/ 15 h 16"/>
                <a:gd name="T40" fmla="*/ 8 w 17"/>
                <a:gd name="T41" fmla="*/ 16 h 16"/>
                <a:gd name="T42" fmla="*/ 8 w 17"/>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6">
                  <a:moveTo>
                    <a:pt x="8" y="16"/>
                  </a:moveTo>
                  <a:lnTo>
                    <a:pt x="8" y="16"/>
                  </a:lnTo>
                  <a:lnTo>
                    <a:pt x="11" y="16"/>
                  </a:lnTo>
                  <a:lnTo>
                    <a:pt x="14" y="15"/>
                  </a:lnTo>
                  <a:lnTo>
                    <a:pt x="17" y="12"/>
                  </a:lnTo>
                  <a:lnTo>
                    <a:pt x="17" y="8"/>
                  </a:lnTo>
                  <a:lnTo>
                    <a:pt x="17" y="8"/>
                  </a:lnTo>
                  <a:lnTo>
                    <a:pt x="17" y="5"/>
                  </a:lnTo>
                  <a:lnTo>
                    <a:pt x="15" y="3"/>
                  </a:lnTo>
                  <a:lnTo>
                    <a:pt x="12" y="0"/>
                  </a:lnTo>
                  <a:lnTo>
                    <a:pt x="10" y="0"/>
                  </a:lnTo>
                  <a:lnTo>
                    <a:pt x="10" y="0"/>
                  </a:lnTo>
                  <a:lnTo>
                    <a:pt x="7" y="0"/>
                  </a:lnTo>
                  <a:lnTo>
                    <a:pt x="4" y="1"/>
                  </a:lnTo>
                  <a:lnTo>
                    <a:pt x="2" y="4"/>
                  </a:lnTo>
                  <a:lnTo>
                    <a:pt x="0" y="7"/>
                  </a:lnTo>
                  <a:lnTo>
                    <a:pt x="0" y="7"/>
                  </a:lnTo>
                  <a:lnTo>
                    <a:pt x="2" y="11"/>
                  </a:lnTo>
                  <a:lnTo>
                    <a:pt x="3" y="13"/>
                  </a:lnTo>
                  <a:lnTo>
                    <a:pt x="4" y="15"/>
                  </a:lnTo>
                  <a:lnTo>
                    <a:pt x="8" y="16"/>
                  </a:lnTo>
                  <a:lnTo>
                    <a:pt x="8"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5" name="Freeform 558"/>
            <p:cNvSpPr>
              <a:spLocks/>
            </p:cNvSpPr>
            <p:nvPr/>
          </p:nvSpPr>
          <p:spPr bwMode="auto">
            <a:xfrm>
              <a:off x="7808913" y="2130425"/>
              <a:ext cx="23813" cy="23813"/>
            </a:xfrm>
            <a:custGeom>
              <a:avLst/>
              <a:gdLst>
                <a:gd name="T0" fmla="*/ 6 w 15"/>
                <a:gd name="T1" fmla="*/ 1 h 15"/>
                <a:gd name="T2" fmla="*/ 6 w 15"/>
                <a:gd name="T3" fmla="*/ 1 h 15"/>
                <a:gd name="T4" fmla="*/ 9 w 15"/>
                <a:gd name="T5" fmla="*/ 3 h 15"/>
                <a:gd name="T6" fmla="*/ 12 w 15"/>
                <a:gd name="T7" fmla="*/ 4 h 15"/>
                <a:gd name="T8" fmla="*/ 13 w 15"/>
                <a:gd name="T9" fmla="*/ 7 h 15"/>
                <a:gd name="T10" fmla="*/ 13 w 15"/>
                <a:gd name="T11" fmla="*/ 11 h 15"/>
                <a:gd name="T12" fmla="*/ 13 w 15"/>
                <a:gd name="T13" fmla="*/ 11 h 15"/>
                <a:gd name="T14" fmla="*/ 12 w 15"/>
                <a:gd name="T15" fmla="*/ 15 h 15"/>
                <a:gd name="T16" fmla="*/ 12 w 15"/>
                <a:gd name="T17" fmla="*/ 15 h 15"/>
                <a:gd name="T18" fmla="*/ 15 w 15"/>
                <a:gd name="T19" fmla="*/ 12 h 15"/>
                <a:gd name="T20" fmla="*/ 15 w 15"/>
                <a:gd name="T21" fmla="*/ 8 h 15"/>
                <a:gd name="T22" fmla="*/ 15 w 15"/>
                <a:gd name="T23" fmla="*/ 8 h 15"/>
                <a:gd name="T24" fmla="*/ 15 w 15"/>
                <a:gd name="T25" fmla="*/ 5 h 15"/>
                <a:gd name="T26" fmla="*/ 13 w 15"/>
                <a:gd name="T27" fmla="*/ 3 h 15"/>
                <a:gd name="T28" fmla="*/ 10 w 15"/>
                <a:gd name="T29" fmla="*/ 0 h 15"/>
                <a:gd name="T30" fmla="*/ 8 w 15"/>
                <a:gd name="T31" fmla="*/ 0 h 15"/>
                <a:gd name="T32" fmla="*/ 8 w 15"/>
                <a:gd name="T33" fmla="*/ 0 h 15"/>
                <a:gd name="T34" fmla="*/ 4 w 15"/>
                <a:gd name="T35" fmla="*/ 0 h 15"/>
                <a:gd name="T36" fmla="*/ 0 w 15"/>
                <a:gd name="T37" fmla="*/ 3 h 15"/>
                <a:gd name="T38" fmla="*/ 0 w 15"/>
                <a:gd name="T39" fmla="*/ 3 h 15"/>
                <a:gd name="T40" fmla="*/ 2 w 15"/>
                <a:gd name="T41" fmla="*/ 1 h 15"/>
                <a:gd name="T42" fmla="*/ 6 w 15"/>
                <a:gd name="T43" fmla="*/ 1 h 15"/>
                <a:gd name="T44" fmla="*/ 6 w 15"/>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15">
                  <a:moveTo>
                    <a:pt x="6" y="1"/>
                  </a:moveTo>
                  <a:lnTo>
                    <a:pt x="6" y="1"/>
                  </a:lnTo>
                  <a:lnTo>
                    <a:pt x="9" y="3"/>
                  </a:lnTo>
                  <a:lnTo>
                    <a:pt x="12" y="4"/>
                  </a:lnTo>
                  <a:lnTo>
                    <a:pt x="13" y="7"/>
                  </a:lnTo>
                  <a:lnTo>
                    <a:pt x="13" y="11"/>
                  </a:lnTo>
                  <a:lnTo>
                    <a:pt x="13" y="11"/>
                  </a:lnTo>
                  <a:lnTo>
                    <a:pt x="12" y="15"/>
                  </a:lnTo>
                  <a:lnTo>
                    <a:pt x="12" y="15"/>
                  </a:lnTo>
                  <a:lnTo>
                    <a:pt x="15" y="12"/>
                  </a:lnTo>
                  <a:lnTo>
                    <a:pt x="15" y="8"/>
                  </a:lnTo>
                  <a:lnTo>
                    <a:pt x="15" y="8"/>
                  </a:lnTo>
                  <a:lnTo>
                    <a:pt x="15" y="5"/>
                  </a:lnTo>
                  <a:lnTo>
                    <a:pt x="13" y="3"/>
                  </a:lnTo>
                  <a:lnTo>
                    <a:pt x="10" y="0"/>
                  </a:lnTo>
                  <a:lnTo>
                    <a:pt x="8" y="0"/>
                  </a:lnTo>
                  <a:lnTo>
                    <a:pt x="8" y="0"/>
                  </a:lnTo>
                  <a:lnTo>
                    <a:pt x="4" y="0"/>
                  </a:lnTo>
                  <a:lnTo>
                    <a:pt x="0" y="3"/>
                  </a:lnTo>
                  <a:lnTo>
                    <a:pt x="0" y="3"/>
                  </a:lnTo>
                  <a:lnTo>
                    <a:pt x="2" y="1"/>
                  </a:lnTo>
                  <a:lnTo>
                    <a:pt x="6" y="1"/>
                  </a:lnTo>
                  <a:lnTo>
                    <a:pt x="6"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6" name="Freeform 559"/>
            <p:cNvSpPr>
              <a:spLocks/>
            </p:cNvSpPr>
            <p:nvPr/>
          </p:nvSpPr>
          <p:spPr bwMode="auto">
            <a:xfrm>
              <a:off x="7799388" y="2181225"/>
              <a:ext cx="25400" cy="26988"/>
            </a:xfrm>
            <a:custGeom>
              <a:avLst/>
              <a:gdLst>
                <a:gd name="T0" fmla="*/ 8 w 16"/>
                <a:gd name="T1" fmla="*/ 17 h 17"/>
                <a:gd name="T2" fmla="*/ 8 w 16"/>
                <a:gd name="T3" fmla="*/ 17 h 17"/>
                <a:gd name="T4" fmla="*/ 11 w 16"/>
                <a:gd name="T5" fmla="*/ 17 h 17"/>
                <a:gd name="T6" fmla="*/ 14 w 16"/>
                <a:gd name="T7" fmla="*/ 15 h 17"/>
                <a:gd name="T8" fmla="*/ 16 w 16"/>
                <a:gd name="T9" fmla="*/ 12 h 17"/>
                <a:gd name="T10" fmla="*/ 16 w 16"/>
                <a:gd name="T11" fmla="*/ 10 h 17"/>
                <a:gd name="T12" fmla="*/ 16 w 16"/>
                <a:gd name="T13" fmla="*/ 10 h 17"/>
                <a:gd name="T14" fmla="*/ 16 w 16"/>
                <a:gd name="T15" fmla="*/ 7 h 17"/>
                <a:gd name="T16" fmla="*/ 15 w 16"/>
                <a:gd name="T17" fmla="*/ 3 h 17"/>
                <a:gd name="T18" fmla="*/ 12 w 16"/>
                <a:gd name="T19" fmla="*/ 2 h 17"/>
                <a:gd name="T20" fmla="*/ 10 w 16"/>
                <a:gd name="T21" fmla="*/ 0 h 17"/>
                <a:gd name="T22" fmla="*/ 10 w 16"/>
                <a:gd name="T23" fmla="*/ 0 h 17"/>
                <a:gd name="T24" fmla="*/ 7 w 16"/>
                <a:gd name="T25" fmla="*/ 0 h 17"/>
                <a:gd name="T26" fmla="*/ 4 w 16"/>
                <a:gd name="T27" fmla="*/ 3 h 17"/>
                <a:gd name="T28" fmla="*/ 2 w 16"/>
                <a:gd name="T29" fmla="*/ 4 h 17"/>
                <a:gd name="T30" fmla="*/ 0 w 16"/>
                <a:gd name="T31" fmla="*/ 8 h 17"/>
                <a:gd name="T32" fmla="*/ 0 w 16"/>
                <a:gd name="T33" fmla="*/ 8 h 17"/>
                <a:gd name="T34" fmla="*/ 2 w 16"/>
                <a:gd name="T35" fmla="*/ 11 h 17"/>
                <a:gd name="T36" fmla="*/ 3 w 16"/>
                <a:gd name="T37" fmla="*/ 14 h 17"/>
                <a:gd name="T38" fmla="*/ 4 w 16"/>
                <a:gd name="T39" fmla="*/ 17 h 17"/>
                <a:gd name="T40" fmla="*/ 8 w 16"/>
                <a:gd name="T41" fmla="*/ 17 h 17"/>
                <a:gd name="T42" fmla="*/ 8 w 16"/>
                <a:gd name="T4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7">
                  <a:moveTo>
                    <a:pt x="8" y="17"/>
                  </a:moveTo>
                  <a:lnTo>
                    <a:pt x="8" y="17"/>
                  </a:lnTo>
                  <a:lnTo>
                    <a:pt x="11" y="17"/>
                  </a:lnTo>
                  <a:lnTo>
                    <a:pt x="14" y="15"/>
                  </a:lnTo>
                  <a:lnTo>
                    <a:pt x="16" y="12"/>
                  </a:lnTo>
                  <a:lnTo>
                    <a:pt x="16" y="10"/>
                  </a:lnTo>
                  <a:lnTo>
                    <a:pt x="16" y="10"/>
                  </a:lnTo>
                  <a:lnTo>
                    <a:pt x="16" y="7"/>
                  </a:lnTo>
                  <a:lnTo>
                    <a:pt x="15" y="3"/>
                  </a:lnTo>
                  <a:lnTo>
                    <a:pt x="12" y="2"/>
                  </a:lnTo>
                  <a:lnTo>
                    <a:pt x="10" y="0"/>
                  </a:lnTo>
                  <a:lnTo>
                    <a:pt x="10" y="0"/>
                  </a:lnTo>
                  <a:lnTo>
                    <a:pt x="7" y="0"/>
                  </a:lnTo>
                  <a:lnTo>
                    <a:pt x="4" y="3"/>
                  </a:lnTo>
                  <a:lnTo>
                    <a:pt x="2" y="4"/>
                  </a:lnTo>
                  <a:lnTo>
                    <a:pt x="0" y="8"/>
                  </a:lnTo>
                  <a:lnTo>
                    <a:pt x="0" y="8"/>
                  </a:lnTo>
                  <a:lnTo>
                    <a:pt x="2" y="11"/>
                  </a:lnTo>
                  <a:lnTo>
                    <a:pt x="3" y="14"/>
                  </a:lnTo>
                  <a:lnTo>
                    <a:pt x="4" y="17"/>
                  </a:lnTo>
                  <a:lnTo>
                    <a:pt x="8" y="17"/>
                  </a:lnTo>
                  <a:lnTo>
                    <a:pt x="8" y="17"/>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7" name="Freeform 560"/>
            <p:cNvSpPr>
              <a:spLocks/>
            </p:cNvSpPr>
            <p:nvPr/>
          </p:nvSpPr>
          <p:spPr bwMode="auto">
            <a:xfrm>
              <a:off x="7802563" y="2181225"/>
              <a:ext cx="22225" cy="23813"/>
            </a:xfrm>
            <a:custGeom>
              <a:avLst/>
              <a:gdLst>
                <a:gd name="T0" fmla="*/ 6 w 14"/>
                <a:gd name="T1" fmla="*/ 3 h 15"/>
                <a:gd name="T2" fmla="*/ 6 w 14"/>
                <a:gd name="T3" fmla="*/ 3 h 15"/>
                <a:gd name="T4" fmla="*/ 9 w 14"/>
                <a:gd name="T5" fmla="*/ 3 h 15"/>
                <a:gd name="T6" fmla="*/ 12 w 14"/>
                <a:gd name="T7" fmla="*/ 6 h 15"/>
                <a:gd name="T8" fmla="*/ 13 w 14"/>
                <a:gd name="T9" fmla="*/ 8 h 15"/>
                <a:gd name="T10" fmla="*/ 13 w 14"/>
                <a:gd name="T11" fmla="*/ 11 h 15"/>
                <a:gd name="T12" fmla="*/ 13 w 14"/>
                <a:gd name="T13" fmla="*/ 11 h 15"/>
                <a:gd name="T14" fmla="*/ 12 w 14"/>
                <a:gd name="T15" fmla="*/ 15 h 15"/>
                <a:gd name="T16" fmla="*/ 12 w 14"/>
                <a:gd name="T17" fmla="*/ 15 h 15"/>
                <a:gd name="T18" fmla="*/ 14 w 14"/>
                <a:gd name="T19" fmla="*/ 12 h 15"/>
                <a:gd name="T20" fmla="*/ 14 w 14"/>
                <a:gd name="T21" fmla="*/ 10 h 15"/>
                <a:gd name="T22" fmla="*/ 14 w 14"/>
                <a:gd name="T23" fmla="*/ 10 h 15"/>
                <a:gd name="T24" fmla="*/ 14 w 14"/>
                <a:gd name="T25" fmla="*/ 7 h 15"/>
                <a:gd name="T26" fmla="*/ 13 w 14"/>
                <a:gd name="T27" fmla="*/ 3 h 15"/>
                <a:gd name="T28" fmla="*/ 10 w 14"/>
                <a:gd name="T29" fmla="*/ 2 h 15"/>
                <a:gd name="T30" fmla="*/ 8 w 14"/>
                <a:gd name="T31" fmla="*/ 0 h 15"/>
                <a:gd name="T32" fmla="*/ 8 w 14"/>
                <a:gd name="T33" fmla="*/ 0 h 15"/>
                <a:gd name="T34" fmla="*/ 4 w 14"/>
                <a:gd name="T35" fmla="*/ 2 h 15"/>
                <a:gd name="T36" fmla="*/ 0 w 14"/>
                <a:gd name="T37" fmla="*/ 4 h 15"/>
                <a:gd name="T38" fmla="*/ 0 w 14"/>
                <a:gd name="T39" fmla="*/ 4 h 15"/>
                <a:gd name="T40" fmla="*/ 2 w 14"/>
                <a:gd name="T41" fmla="*/ 3 h 15"/>
                <a:gd name="T42" fmla="*/ 6 w 14"/>
                <a:gd name="T43" fmla="*/ 3 h 15"/>
                <a:gd name="T44" fmla="*/ 6 w 14"/>
                <a:gd name="T45" fmla="*/ 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5">
                  <a:moveTo>
                    <a:pt x="6" y="3"/>
                  </a:moveTo>
                  <a:lnTo>
                    <a:pt x="6" y="3"/>
                  </a:lnTo>
                  <a:lnTo>
                    <a:pt x="9" y="3"/>
                  </a:lnTo>
                  <a:lnTo>
                    <a:pt x="12" y="6"/>
                  </a:lnTo>
                  <a:lnTo>
                    <a:pt x="13" y="8"/>
                  </a:lnTo>
                  <a:lnTo>
                    <a:pt x="13" y="11"/>
                  </a:lnTo>
                  <a:lnTo>
                    <a:pt x="13" y="11"/>
                  </a:lnTo>
                  <a:lnTo>
                    <a:pt x="12" y="15"/>
                  </a:lnTo>
                  <a:lnTo>
                    <a:pt x="12" y="15"/>
                  </a:lnTo>
                  <a:lnTo>
                    <a:pt x="14" y="12"/>
                  </a:lnTo>
                  <a:lnTo>
                    <a:pt x="14" y="10"/>
                  </a:lnTo>
                  <a:lnTo>
                    <a:pt x="14" y="10"/>
                  </a:lnTo>
                  <a:lnTo>
                    <a:pt x="14" y="7"/>
                  </a:lnTo>
                  <a:lnTo>
                    <a:pt x="13" y="3"/>
                  </a:lnTo>
                  <a:lnTo>
                    <a:pt x="10" y="2"/>
                  </a:lnTo>
                  <a:lnTo>
                    <a:pt x="8" y="0"/>
                  </a:lnTo>
                  <a:lnTo>
                    <a:pt x="8" y="0"/>
                  </a:lnTo>
                  <a:lnTo>
                    <a:pt x="4" y="2"/>
                  </a:lnTo>
                  <a:lnTo>
                    <a:pt x="0" y="4"/>
                  </a:lnTo>
                  <a:lnTo>
                    <a:pt x="0" y="4"/>
                  </a:lnTo>
                  <a:lnTo>
                    <a:pt x="2" y="3"/>
                  </a:lnTo>
                  <a:lnTo>
                    <a:pt x="6" y="3"/>
                  </a:lnTo>
                  <a:lnTo>
                    <a:pt x="6" y="3"/>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8" name="Freeform 561"/>
            <p:cNvSpPr>
              <a:spLocks/>
            </p:cNvSpPr>
            <p:nvPr/>
          </p:nvSpPr>
          <p:spPr bwMode="auto">
            <a:xfrm>
              <a:off x="7793038" y="2235200"/>
              <a:ext cx="25400" cy="25400"/>
            </a:xfrm>
            <a:custGeom>
              <a:avLst/>
              <a:gdLst>
                <a:gd name="T0" fmla="*/ 8 w 16"/>
                <a:gd name="T1" fmla="*/ 16 h 16"/>
                <a:gd name="T2" fmla="*/ 8 w 16"/>
                <a:gd name="T3" fmla="*/ 16 h 16"/>
                <a:gd name="T4" fmla="*/ 11 w 16"/>
                <a:gd name="T5" fmla="*/ 16 h 16"/>
                <a:gd name="T6" fmla="*/ 14 w 16"/>
                <a:gd name="T7" fmla="*/ 15 h 16"/>
                <a:gd name="T8" fmla="*/ 16 w 16"/>
                <a:gd name="T9" fmla="*/ 12 h 16"/>
                <a:gd name="T10" fmla="*/ 16 w 16"/>
                <a:gd name="T11" fmla="*/ 10 h 16"/>
                <a:gd name="T12" fmla="*/ 16 w 16"/>
                <a:gd name="T13" fmla="*/ 10 h 16"/>
                <a:gd name="T14" fmla="*/ 16 w 16"/>
                <a:gd name="T15" fmla="*/ 5 h 16"/>
                <a:gd name="T16" fmla="*/ 15 w 16"/>
                <a:gd name="T17" fmla="*/ 3 h 16"/>
                <a:gd name="T18" fmla="*/ 12 w 16"/>
                <a:gd name="T19" fmla="*/ 1 h 16"/>
                <a:gd name="T20" fmla="*/ 10 w 16"/>
                <a:gd name="T21" fmla="*/ 0 h 16"/>
                <a:gd name="T22" fmla="*/ 10 w 16"/>
                <a:gd name="T23" fmla="*/ 0 h 16"/>
                <a:gd name="T24" fmla="*/ 7 w 16"/>
                <a:gd name="T25" fmla="*/ 0 h 16"/>
                <a:gd name="T26" fmla="*/ 4 w 16"/>
                <a:gd name="T27" fmla="*/ 1 h 16"/>
                <a:gd name="T28" fmla="*/ 2 w 16"/>
                <a:gd name="T29" fmla="*/ 4 h 16"/>
                <a:gd name="T30" fmla="*/ 0 w 16"/>
                <a:gd name="T31" fmla="*/ 7 h 16"/>
                <a:gd name="T32" fmla="*/ 0 w 16"/>
                <a:gd name="T33" fmla="*/ 7 h 16"/>
                <a:gd name="T34" fmla="*/ 2 w 16"/>
                <a:gd name="T35" fmla="*/ 11 h 16"/>
                <a:gd name="T36" fmla="*/ 3 w 16"/>
                <a:gd name="T37" fmla="*/ 14 h 16"/>
                <a:gd name="T38" fmla="*/ 4 w 16"/>
                <a:gd name="T39" fmla="*/ 15 h 16"/>
                <a:gd name="T40" fmla="*/ 8 w 16"/>
                <a:gd name="T41" fmla="*/ 16 h 16"/>
                <a:gd name="T42" fmla="*/ 8 w 16"/>
                <a:gd name="T4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 h="16">
                  <a:moveTo>
                    <a:pt x="8" y="16"/>
                  </a:moveTo>
                  <a:lnTo>
                    <a:pt x="8" y="16"/>
                  </a:lnTo>
                  <a:lnTo>
                    <a:pt x="11" y="16"/>
                  </a:lnTo>
                  <a:lnTo>
                    <a:pt x="14" y="15"/>
                  </a:lnTo>
                  <a:lnTo>
                    <a:pt x="16" y="12"/>
                  </a:lnTo>
                  <a:lnTo>
                    <a:pt x="16" y="10"/>
                  </a:lnTo>
                  <a:lnTo>
                    <a:pt x="16" y="10"/>
                  </a:lnTo>
                  <a:lnTo>
                    <a:pt x="16" y="5"/>
                  </a:lnTo>
                  <a:lnTo>
                    <a:pt x="15" y="3"/>
                  </a:lnTo>
                  <a:lnTo>
                    <a:pt x="12" y="1"/>
                  </a:lnTo>
                  <a:lnTo>
                    <a:pt x="10" y="0"/>
                  </a:lnTo>
                  <a:lnTo>
                    <a:pt x="10" y="0"/>
                  </a:lnTo>
                  <a:lnTo>
                    <a:pt x="7" y="0"/>
                  </a:lnTo>
                  <a:lnTo>
                    <a:pt x="4" y="1"/>
                  </a:lnTo>
                  <a:lnTo>
                    <a:pt x="2" y="4"/>
                  </a:lnTo>
                  <a:lnTo>
                    <a:pt x="0" y="7"/>
                  </a:lnTo>
                  <a:lnTo>
                    <a:pt x="0" y="7"/>
                  </a:lnTo>
                  <a:lnTo>
                    <a:pt x="2" y="11"/>
                  </a:lnTo>
                  <a:lnTo>
                    <a:pt x="3" y="14"/>
                  </a:lnTo>
                  <a:lnTo>
                    <a:pt x="4" y="15"/>
                  </a:lnTo>
                  <a:lnTo>
                    <a:pt x="8" y="16"/>
                  </a:lnTo>
                  <a:lnTo>
                    <a:pt x="8" y="16"/>
                  </a:lnTo>
                  <a:close/>
                </a:path>
              </a:pathLst>
            </a:custGeom>
            <a:solidFill>
              <a:srgbClr val="6E66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9" name="Freeform 562"/>
            <p:cNvSpPr>
              <a:spLocks/>
            </p:cNvSpPr>
            <p:nvPr/>
          </p:nvSpPr>
          <p:spPr bwMode="auto">
            <a:xfrm>
              <a:off x="7796213" y="2235200"/>
              <a:ext cx="22225" cy="23813"/>
            </a:xfrm>
            <a:custGeom>
              <a:avLst/>
              <a:gdLst>
                <a:gd name="T0" fmla="*/ 6 w 14"/>
                <a:gd name="T1" fmla="*/ 1 h 15"/>
                <a:gd name="T2" fmla="*/ 6 w 14"/>
                <a:gd name="T3" fmla="*/ 1 h 15"/>
                <a:gd name="T4" fmla="*/ 9 w 14"/>
                <a:gd name="T5" fmla="*/ 3 h 15"/>
                <a:gd name="T6" fmla="*/ 12 w 14"/>
                <a:gd name="T7" fmla="*/ 5 h 15"/>
                <a:gd name="T8" fmla="*/ 13 w 14"/>
                <a:gd name="T9" fmla="*/ 8 h 15"/>
                <a:gd name="T10" fmla="*/ 13 w 14"/>
                <a:gd name="T11" fmla="*/ 11 h 15"/>
                <a:gd name="T12" fmla="*/ 13 w 14"/>
                <a:gd name="T13" fmla="*/ 11 h 15"/>
                <a:gd name="T14" fmla="*/ 12 w 14"/>
                <a:gd name="T15" fmla="*/ 15 h 15"/>
                <a:gd name="T16" fmla="*/ 12 w 14"/>
                <a:gd name="T17" fmla="*/ 15 h 15"/>
                <a:gd name="T18" fmla="*/ 14 w 14"/>
                <a:gd name="T19" fmla="*/ 12 h 15"/>
                <a:gd name="T20" fmla="*/ 14 w 14"/>
                <a:gd name="T21" fmla="*/ 10 h 15"/>
                <a:gd name="T22" fmla="*/ 14 w 14"/>
                <a:gd name="T23" fmla="*/ 10 h 15"/>
                <a:gd name="T24" fmla="*/ 14 w 14"/>
                <a:gd name="T25" fmla="*/ 5 h 15"/>
                <a:gd name="T26" fmla="*/ 13 w 14"/>
                <a:gd name="T27" fmla="*/ 3 h 15"/>
                <a:gd name="T28" fmla="*/ 10 w 14"/>
                <a:gd name="T29" fmla="*/ 1 h 15"/>
                <a:gd name="T30" fmla="*/ 8 w 14"/>
                <a:gd name="T31" fmla="*/ 0 h 15"/>
                <a:gd name="T32" fmla="*/ 8 w 14"/>
                <a:gd name="T33" fmla="*/ 0 h 15"/>
                <a:gd name="T34" fmla="*/ 4 w 14"/>
                <a:gd name="T35" fmla="*/ 0 h 15"/>
                <a:gd name="T36" fmla="*/ 0 w 14"/>
                <a:gd name="T37" fmla="*/ 4 h 15"/>
                <a:gd name="T38" fmla="*/ 0 w 14"/>
                <a:gd name="T39" fmla="*/ 4 h 15"/>
                <a:gd name="T40" fmla="*/ 2 w 14"/>
                <a:gd name="T41" fmla="*/ 1 h 15"/>
                <a:gd name="T42" fmla="*/ 6 w 14"/>
                <a:gd name="T43" fmla="*/ 1 h 15"/>
                <a:gd name="T44" fmla="*/ 6 w 14"/>
                <a:gd name="T45"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5">
                  <a:moveTo>
                    <a:pt x="6" y="1"/>
                  </a:moveTo>
                  <a:lnTo>
                    <a:pt x="6" y="1"/>
                  </a:lnTo>
                  <a:lnTo>
                    <a:pt x="9" y="3"/>
                  </a:lnTo>
                  <a:lnTo>
                    <a:pt x="12" y="5"/>
                  </a:lnTo>
                  <a:lnTo>
                    <a:pt x="13" y="8"/>
                  </a:lnTo>
                  <a:lnTo>
                    <a:pt x="13" y="11"/>
                  </a:lnTo>
                  <a:lnTo>
                    <a:pt x="13" y="11"/>
                  </a:lnTo>
                  <a:lnTo>
                    <a:pt x="12" y="15"/>
                  </a:lnTo>
                  <a:lnTo>
                    <a:pt x="12" y="15"/>
                  </a:lnTo>
                  <a:lnTo>
                    <a:pt x="14" y="12"/>
                  </a:lnTo>
                  <a:lnTo>
                    <a:pt x="14" y="10"/>
                  </a:lnTo>
                  <a:lnTo>
                    <a:pt x="14" y="10"/>
                  </a:lnTo>
                  <a:lnTo>
                    <a:pt x="14" y="5"/>
                  </a:lnTo>
                  <a:lnTo>
                    <a:pt x="13" y="3"/>
                  </a:lnTo>
                  <a:lnTo>
                    <a:pt x="10" y="1"/>
                  </a:lnTo>
                  <a:lnTo>
                    <a:pt x="8" y="0"/>
                  </a:lnTo>
                  <a:lnTo>
                    <a:pt x="8" y="0"/>
                  </a:lnTo>
                  <a:lnTo>
                    <a:pt x="4" y="0"/>
                  </a:lnTo>
                  <a:lnTo>
                    <a:pt x="0" y="4"/>
                  </a:lnTo>
                  <a:lnTo>
                    <a:pt x="0" y="4"/>
                  </a:lnTo>
                  <a:lnTo>
                    <a:pt x="2" y="1"/>
                  </a:lnTo>
                  <a:lnTo>
                    <a:pt x="6" y="1"/>
                  </a:lnTo>
                  <a:lnTo>
                    <a:pt x="6" y="1"/>
                  </a:lnTo>
                  <a:close/>
                </a:path>
              </a:pathLst>
            </a:custGeom>
            <a:solidFill>
              <a:srgbClr val="8B8D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0" name="Freeform 563"/>
            <p:cNvSpPr>
              <a:spLocks/>
            </p:cNvSpPr>
            <p:nvPr/>
          </p:nvSpPr>
          <p:spPr bwMode="auto">
            <a:xfrm>
              <a:off x="7824788" y="2241550"/>
              <a:ext cx="17463" cy="15875"/>
            </a:xfrm>
            <a:custGeom>
              <a:avLst/>
              <a:gdLst>
                <a:gd name="T0" fmla="*/ 9 w 11"/>
                <a:gd name="T1" fmla="*/ 3 h 10"/>
                <a:gd name="T2" fmla="*/ 9 w 11"/>
                <a:gd name="T3" fmla="*/ 3 h 10"/>
                <a:gd name="T4" fmla="*/ 10 w 11"/>
                <a:gd name="T5" fmla="*/ 4 h 10"/>
                <a:gd name="T6" fmla="*/ 10 w 11"/>
                <a:gd name="T7" fmla="*/ 6 h 10"/>
                <a:gd name="T8" fmla="*/ 10 w 11"/>
                <a:gd name="T9" fmla="*/ 6 h 10"/>
                <a:gd name="T10" fmla="*/ 9 w 11"/>
                <a:gd name="T11" fmla="*/ 7 h 10"/>
                <a:gd name="T12" fmla="*/ 9 w 11"/>
                <a:gd name="T13" fmla="*/ 7 h 10"/>
                <a:gd name="T14" fmla="*/ 0 w 11"/>
                <a:gd name="T15" fmla="*/ 7 h 10"/>
                <a:gd name="T16" fmla="*/ 0 w 11"/>
                <a:gd name="T17" fmla="*/ 8 h 10"/>
                <a:gd name="T18" fmla="*/ 7 w 11"/>
                <a:gd name="T19" fmla="*/ 10 h 10"/>
                <a:gd name="T20" fmla="*/ 7 w 11"/>
                <a:gd name="T21" fmla="*/ 10 h 10"/>
                <a:gd name="T22" fmla="*/ 10 w 11"/>
                <a:gd name="T23" fmla="*/ 8 h 10"/>
                <a:gd name="T24" fmla="*/ 11 w 11"/>
                <a:gd name="T25" fmla="*/ 6 h 10"/>
                <a:gd name="T26" fmla="*/ 11 w 11"/>
                <a:gd name="T27" fmla="*/ 6 h 10"/>
                <a:gd name="T28" fmla="*/ 11 w 11"/>
                <a:gd name="T29" fmla="*/ 3 h 10"/>
                <a:gd name="T30" fmla="*/ 9 w 11"/>
                <a:gd name="T31" fmla="*/ 1 h 10"/>
                <a:gd name="T32" fmla="*/ 2 w 11"/>
                <a:gd name="T33" fmla="*/ 0 h 10"/>
                <a:gd name="T34" fmla="*/ 0 w 11"/>
                <a:gd name="T35" fmla="*/ 3 h 10"/>
                <a:gd name="T36" fmla="*/ 9 w 11"/>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0">
                  <a:moveTo>
                    <a:pt x="9" y="3"/>
                  </a:moveTo>
                  <a:lnTo>
                    <a:pt x="9" y="3"/>
                  </a:lnTo>
                  <a:lnTo>
                    <a:pt x="10" y="4"/>
                  </a:lnTo>
                  <a:lnTo>
                    <a:pt x="10" y="6"/>
                  </a:lnTo>
                  <a:lnTo>
                    <a:pt x="10" y="6"/>
                  </a:lnTo>
                  <a:lnTo>
                    <a:pt x="9" y="7"/>
                  </a:lnTo>
                  <a:lnTo>
                    <a:pt x="9" y="7"/>
                  </a:lnTo>
                  <a:lnTo>
                    <a:pt x="0" y="7"/>
                  </a:lnTo>
                  <a:lnTo>
                    <a:pt x="0" y="8"/>
                  </a:lnTo>
                  <a:lnTo>
                    <a:pt x="7" y="10"/>
                  </a:lnTo>
                  <a:lnTo>
                    <a:pt x="7" y="10"/>
                  </a:lnTo>
                  <a:lnTo>
                    <a:pt x="10" y="8"/>
                  </a:lnTo>
                  <a:lnTo>
                    <a:pt x="11" y="6"/>
                  </a:lnTo>
                  <a:lnTo>
                    <a:pt x="11" y="6"/>
                  </a:lnTo>
                  <a:lnTo>
                    <a:pt x="11" y="3"/>
                  </a:lnTo>
                  <a:lnTo>
                    <a:pt x="9" y="1"/>
                  </a:lnTo>
                  <a:lnTo>
                    <a:pt x="2" y="0"/>
                  </a:lnTo>
                  <a:lnTo>
                    <a:pt x="0" y="3"/>
                  </a:lnTo>
                  <a:lnTo>
                    <a:pt x="9"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1" name="Freeform 564"/>
            <p:cNvSpPr>
              <a:spLocks/>
            </p:cNvSpPr>
            <p:nvPr/>
          </p:nvSpPr>
          <p:spPr bwMode="auto">
            <a:xfrm>
              <a:off x="7808913" y="2239963"/>
              <a:ext cx="19050" cy="14288"/>
            </a:xfrm>
            <a:custGeom>
              <a:avLst/>
              <a:gdLst>
                <a:gd name="T0" fmla="*/ 2 w 12"/>
                <a:gd name="T1" fmla="*/ 9 h 9"/>
                <a:gd name="T2" fmla="*/ 10 w 12"/>
                <a:gd name="T3" fmla="*/ 9 h 9"/>
                <a:gd name="T4" fmla="*/ 10 w 12"/>
                <a:gd name="T5" fmla="*/ 8 h 9"/>
                <a:gd name="T6" fmla="*/ 4 w 12"/>
                <a:gd name="T7" fmla="*/ 7 h 9"/>
                <a:gd name="T8" fmla="*/ 4 w 12"/>
                <a:gd name="T9" fmla="*/ 7 h 9"/>
                <a:gd name="T10" fmla="*/ 2 w 12"/>
                <a:gd name="T11" fmla="*/ 7 h 9"/>
                <a:gd name="T12" fmla="*/ 2 w 12"/>
                <a:gd name="T13" fmla="*/ 4 h 9"/>
                <a:gd name="T14" fmla="*/ 2 w 12"/>
                <a:gd name="T15" fmla="*/ 4 h 9"/>
                <a:gd name="T16" fmla="*/ 2 w 12"/>
                <a:gd name="T17" fmla="*/ 2 h 9"/>
                <a:gd name="T18" fmla="*/ 4 w 12"/>
                <a:gd name="T19" fmla="*/ 2 h 9"/>
                <a:gd name="T20" fmla="*/ 10 w 12"/>
                <a:gd name="T21" fmla="*/ 4 h 9"/>
                <a:gd name="T22" fmla="*/ 12 w 12"/>
                <a:gd name="T23" fmla="*/ 1 h 9"/>
                <a:gd name="T24" fmla="*/ 4 w 12"/>
                <a:gd name="T25" fmla="*/ 0 h 9"/>
                <a:gd name="T26" fmla="*/ 4 w 12"/>
                <a:gd name="T27" fmla="*/ 0 h 9"/>
                <a:gd name="T28" fmla="*/ 1 w 12"/>
                <a:gd name="T29" fmla="*/ 1 h 9"/>
                <a:gd name="T30" fmla="*/ 0 w 12"/>
                <a:gd name="T31" fmla="*/ 4 h 9"/>
                <a:gd name="T32" fmla="*/ 0 w 12"/>
                <a:gd name="T33" fmla="*/ 4 h 9"/>
                <a:gd name="T34" fmla="*/ 1 w 12"/>
                <a:gd name="T35" fmla="*/ 8 h 9"/>
                <a:gd name="T36" fmla="*/ 2 w 12"/>
                <a:gd name="T37" fmla="*/ 9 h 9"/>
                <a:gd name="T38" fmla="*/ 2 w 12"/>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9">
                  <a:moveTo>
                    <a:pt x="2" y="9"/>
                  </a:moveTo>
                  <a:lnTo>
                    <a:pt x="10" y="9"/>
                  </a:lnTo>
                  <a:lnTo>
                    <a:pt x="10" y="8"/>
                  </a:lnTo>
                  <a:lnTo>
                    <a:pt x="4" y="7"/>
                  </a:lnTo>
                  <a:lnTo>
                    <a:pt x="4" y="7"/>
                  </a:lnTo>
                  <a:lnTo>
                    <a:pt x="2" y="7"/>
                  </a:lnTo>
                  <a:lnTo>
                    <a:pt x="2" y="4"/>
                  </a:lnTo>
                  <a:lnTo>
                    <a:pt x="2" y="4"/>
                  </a:lnTo>
                  <a:lnTo>
                    <a:pt x="2" y="2"/>
                  </a:lnTo>
                  <a:lnTo>
                    <a:pt x="4" y="2"/>
                  </a:lnTo>
                  <a:lnTo>
                    <a:pt x="10" y="4"/>
                  </a:lnTo>
                  <a:lnTo>
                    <a:pt x="12" y="1"/>
                  </a:lnTo>
                  <a:lnTo>
                    <a:pt x="4" y="0"/>
                  </a:lnTo>
                  <a:lnTo>
                    <a:pt x="4" y="0"/>
                  </a:lnTo>
                  <a:lnTo>
                    <a:pt x="1" y="1"/>
                  </a:lnTo>
                  <a:lnTo>
                    <a:pt x="0" y="4"/>
                  </a:lnTo>
                  <a:lnTo>
                    <a:pt x="0" y="4"/>
                  </a:lnTo>
                  <a:lnTo>
                    <a:pt x="1" y="8"/>
                  </a:lnTo>
                  <a:lnTo>
                    <a:pt x="2" y="9"/>
                  </a:lnTo>
                  <a:lnTo>
                    <a:pt x="2"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2" name="Freeform 565"/>
            <p:cNvSpPr>
              <a:spLocks/>
            </p:cNvSpPr>
            <p:nvPr/>
          </p:nvSpPr>
          <p:spPr bwMode="auto">
            <a:xfrm>
              <a:off x="7815263" y="2187575"/>
              <a:ext cx="19050" cy="15875"/>
            </a:xfrm>
            <a:custGeom>
              <a:avLst/>
              <a:gdLst>
                <a:gd name="T0" fmla="*/ 2 w 12"/>
                <a:gd name="T1" fmla="*/ 8 h 10"/>
                <a:gd name="T2" fmla="*/ 11 w 12"/>
                <a:gd name="T3" fmla="*/ 10 h 10"/>
                <a:gd name="T4" fmla="*/ 11 w 12"/>
                <a:gd name="T5" fmla="*/ 7 h 10"/>
                <a:gd name="T6" fmla="*/ 4 w 12"/>
                <a:gd name="T7" fmla="*/ 7 h 10"/>
                <a:gd name="T8" fmla="*/ 4 w 12"/>
                <a:gd name="T9" fmla="*/ 7 h 10"/>
                <a:gd name="T10" fmla="*/ 2 w 12"/>
                <a:gd name="T11" fmla="*/ 6 h 10"/>
                <a:gd name="T12" fmla="*/ 2 w 12"/>
                <a:gd name="T13" fmla="*/ 4 h 10"/>
                <a:gd name="T14" fmla="*/ 2 w 12"/>
                <a:gd name="T15" fmla="*/ 4 h 10"/>
                <a:gd name="T16" fmla="*/ 2 w 12"/>
                <a:gd name="T17" fmla="*/ 3 h 10"/>
                <a:gd name="T18" fmla="*/ 4 w 12"/>
                <a:gd name="T19" fmla="*/ 3 h 10"/>
                <a:gd name="T20" fmla="*/ 11 w 12"/>
                <a:gd name="T21" fmla="*/ 3 h 10"/>
                <a:gd name="T22" fmla="*/ 12 w 12"/>
                <a:gd name="T23" fmla="*/ 0 h 10"/>
                <a:gd name="T24" fmla="*/ 4 w 12"/>
                <a:gd name="T25" fmla="*/ 0 h 10"/>
                <a:gd name="T26" fmla="*/ 4 w 12"/>
                <a:gd name="T27" fmla="*/ 0 h 10"/>
                <a:gd name="T28" fmla="*/ 1 w 12"/>
                <a:gd name="T29" fmla="*/ 2 h 10"/>
                <a:gd name="T30" fmla="*/ 0 w 12"/>
                <a:gd name="T31" fmla="*/ 4 h 10"/>
                <a:gd name="T32" fmla="*/ 0 w 12"/>
                <a:gd name="T33" fmla="*/ 4 h 10"/>
                <a:gd name="T34" fmla="*/ 1 w 12"/>
                <a:gd name="T35" fmla="*/ 7 h 10"/>
                <a:gd name="T36" fmla="*/ 2 w 12"/>
                <a:gd name="T37" fmla="*/ 8 h 10"/>
                <a:gd name="T38" fmla="*/ 2 w 12"/>
                <a:gd name="T39"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2" y="8"/>
                  </a:moveTo>
                  <a:lnTo>
                    <a:pt x="11" y="10"/>
                  </a:lnTo>
                  <a:lnTo>
                    <a:pt x="11" y="7"/>
                  </a:lnTo>
                  <a:lnTo>
                    <a:pt x="4" y="7"/>
                  </a:lnTo>
                  <a:lnTo>
                    <a:pt x="4" y="7"/>
                  </a:lnTo>
                  <a:lnTo>
                    <a:pt x="2" y="6"/>
                  </a:lnTo>
                  <a:lnTo>
                    <a:pt x="2" y="4"/>
                  </a:lnTo>
                  <a:lnTo>
                    <a:pt x="2" y="4"/>
                  </a:lnTo>
                  <a:lnTo>
                    <a:pt x="2" y="3"/>
                  </a:lnTo>
                  <a:lnTo>
                    <a:pt x="4" y="3"/>
                  </a:lnTo>
                  <a:lnTo>
                    <a:pt x="11" y="3"/>
                  </a:lnTo>
                  <a:lnTo>
                    <a:pt x="12" y="0"/>
                  </a:lnTo>
                  <a:lnTo>
                    <a:pt x="4" y="0"/>
                  </a:lnTo>
                  <a:lnTo>
                    <a:pt x="4" y="0"/>
                  </a:lnTo>
                  <a:lnTo>
                    <a:pt x="1" y="2"/>
                  </a:lnTo>
                  <a:lnTo>
                    <a:pt x="0" y="4"/>
                  </a:lnTo>
                  <a:lnTo>
                    <a:pt x="0" y="4"/>
                  </a:lnTo>
                  <a:lnTo>
                    <a:pt x="1" y="7"/>
                  </a:lnTo>
                  <a:lnTo>
                    <a:pt x="2" y="8"/>
                  </a:lnTo>
                  <a:lnTo>
                    <a:pt x="2"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3" name="Freeform 566"/>
            <p:cNvSpPr>
              <a:spLocks/>
            </p:cNvSpPr>
            <p:nvPr/>
          </p:nvSpPr>
          <p:spPr bwMode="auto">
            <a:xfrm>
              <a:off x="7832725" y="2187575"/>
              <a:ext cx="15875" cy="17463"/>
            </a:xfrm>
            <a:custGeom>
              <a:avLst/>
              <a:gdLst>
                <a:gd name="T0" fmla="*/ 8 w 10"/>
                <a:gd name="T1" fmla="*/ 4 h 11"/>
                <a:gd name="T2" fmla="*/ 8 w 10"/>
                <a:gd name="T3" fmla="*/ 4 h 11"/>
                <a:gd name="T4" fmla="*/ 8 w 10"/>
                <a:gd name="T5" fmla="*/ 4 h 11"/>
                <a:gd name="T6" fmla="*/ 9 w 10"/>
                <a:gd name="T7" fmla="*/ 6 h 11"/>
                <a:gd name="T8" fmla="*/ 9 w 10"/>
                <a:gd name="T9" fmla="*/ 6 h 11"/>
                <a:gd name="T10" fmla="*/ 8 w 10"/>
                <a:gd name="T11" fmla="*/ 8 h 11"/>
                <a:gd name="T12" fmla="*/ 8 w 10"/>
                <a:gd name="T13" fmla="*/ 8 h 11"/>
                <a:gd name="T14" fmla="*/ 0 w 10"/>
                <a:gd name="T15" fmla="*/ 7 h 11"/>
                <a:gd name="T16" fmla="*/ 0 w 10"/>
                <a:gd name="T17" fmla="*/ 10 h 11"/>
                <a:gd name="T18" fmla="*/ 6 w 10"/>
                <a:gd name="T19" fmla="*/ 11 h 11"/>
                <a:gd name="T20" fmla="*/ 6 w 10"/>
                <a:gd name="T21" fmla="*/ 11 h 11"/>
                <a:gd name="T22" fmla="*/ 9 w 10"/>
                <a:gd name="T23" fmla="*/ 10 h 11"/>
                <a:gd name="T24" fmla="*/ 10 w 10"/>
                <a:gd name="T25" fmla="*/ 7 h 11"/>
                <a:gd name="T26" fmla="*/ 10 w 10"/>
                <a:gd name="T27" fmla="*/ 7 h 11"/>
                <a:gd name="T28" fmla="*/ 10 w 10"/>
                <a:gd name="T29" fmla="*/ 3 h 11"/>
                <a:gd name="T30" fmla="*/ 8 w 10"/>
                <a:gd name="T31" fmla="*/ 2 h 11"/>
                <a:gd name="T32" fmla="*/ 1 w 10"/>
                <a:gd name="T33" fmla="*/ 0 h 11"/>
                <a:gd name="T34" fmla="*/ 0 w 10"/>
                <a:gd name="T35" fmla="*/ 3 h 11"/>
                <a:gd name="T36" fmla="*/ 8 w 10"/>
                <a:gd name="T37" fmla="*/ 4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11">
                  <a:moveTo>
                    <a:pt x="8" y="4"/>
                  </a:moveTo>
                  <a:lnTo>
                    <a:pt x="8" y="4"/>
                  </a:lnTo>
                  <a:lnTo>
                    <a:pt x="8" y="4"/>
                  </a:lnTo>
                  <a:lnTo>
                    <a:pt x="9" y="6"/>
                  </a:lnTo>
                  <a:lnTo>
                    <a:pt x="9" y="6"/>
                  </a:lnTo>
                  <a:lnTo>
                    <a:pt x="8" y="8"/>
                  </a:lnTo>
                  <a:lnTo>
                    <a:pt x="8" y="8"/>
                  </a:lnTo>
                  <a:lnTo>
                    <a:pt x="0" y="7"/>
                  </a:lnTo>
                  <a:lnTo>
                    <a:pt x="0" y="10"/>
                  </a:lnTo>
                  <a:lnTo>
                    <a:pt x="6" y="11"/>
                  </a:lnTo>
                  <a:lnTo>
                    <a:pt x="6" y="11"/>
                  </a:lnTo>
                  <a:lnTo>
                    <a:pt x="9" y="10"/>
                  </a:lnTo>
                  <a:lnTo>
                    <a:pt x="10" y="7"/>
                  </a:lnTo>
                  <a:lnTo>
                    <a:pt x="10" y="7"/>
                  </a:lnTo>
                  <a:lnTo>
                    <a:pt x="10" y="3"/>
                  </a:lnTo>
                  <a:lnTo>
                    <a:pt x="8" y="2"/>
                  </a:lnTo>
                  <a:lnTo>
                    <a:pt x="1" y="0"/>
                  </a:lnTo>
                  <a:lnTo>
                    <a:pt x="0" y="3"/>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4" name="Freeform 567"/>
            <p:cNvSpPr>
              <a:spLocks/>
            </p:cNvSpPr>
            <p:nvPr/>
          </p:nvSpPr>
          <p:spPr bwMode="auto">
            <a:xfrm>
              <a:off x="7839075" y="2136775"/>
              <a:ext cx="15875" cy="14288"/>
            </a:xfrm>
            <a:custGeom>
              <a:avLst/>
              <a:gdLst>
                <a:gd name="T0" fmla="*/ 8 w 10"/>
                <a:gd name="T1" fmla="*/ 3 h 9"/>
                <a:gd name="T2" fmla="*/ 8 w 10"/>
                <a:gd name="T3" fmla="*/ 3 h 9"/>
                <a:gd name="T4" fmla="*/ 8 w 10"/>
                <a:gd name="T5" fmla="*/ 4 h 9"/>
                <a:gd name="T6" fmla="*/ 9 w 10"/>
                <a:gd name="T7" fmla="*/ 5 h 9"/>
                <a:gd name="T8" fmla="*/ 9 w 10"/>
                <a:gd name="T9" fmla="*/ 5 h 9"/>
                <a:gd name="T10" fmla="*/ 8 w 10"/>
                <a:gd name="T11" fmla="*/ 7 h 9"/>
                <a:gd name="T12" fmla="*/ 8 w 10"/>
                <a:gd name="T13" fmla="*/ 7 h 9"/>
                <a:gd name="T14" fmla="*/ 0 w 10"/>
                <a:gd name="T15" fmla="*/ 7 h 9"/>
                <a:gd name="T16" fmla="*/ 0 w 10"/>
                <a:gd name="T17" fmla="*/ 9 h 9"/>
                <a:gd name="T18" fmla="*/ 6 w 10"/>
                <a:gd name="T19" fmla="*/ 9 h 9"/>
                <a:gd name="T20" fmla="*/ 6 w 10"/>
                <a:gd name="T21" fmla="*/ 9 h 9"/>
                <a:gd name="T22" fmla="*/ 9 w 10"/>
                <a:gd name="T23" fmla="*/ 8 h 9"/>
                <a:gd name="T24" fmla="*/ 10 w 10"/>
                <a:gd name="T25" fmla="*/ 5 h 9"/>
                <a:gd name="T26" fmla="*/ 10 w 10"/>
                <a:gd name="T27" fmla="*/ 5 h 9"/>
                <a:gd name="T28" fmla="*/ 10 w 10"/>
                <a:gd name="T29" fmla="*/ 3 h 9"/>
                <a:gd name="T30" fmla="*/ 8 w 10"/>
                <a:gd name="T31" fmla="*/ 1 h 9"/>
                <a:gd name="T32" fmla="*/ 1 w 10"/>
                <a:gd name="T33" fmla="*/ 0 h 9"/>
                <a:gd name="T34" fmla="*/ 0 w 10"/>
                <a:gd name="T35" fmla="*/ 3 h 9"/>
                <a:gd name="T36" fmla="*/ 8 w 10"/>
                <a:gd name="T3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3"/>
                  </a:moveTo>
                  <a:lnTo>
                    <a:pt x="8" y="3"/>
                  </a:lnTo>
                  <a:lnTo>
                    <a:pt x="8" y="4"/>
                  </a:lnTo>
                  <a:lnTo>
                    <a:pt x="9" y="5"/>
                  </a:lnTo>
                  <a:lnTo>
                    <a:pt x="9" y="5"/>
                  </a:lnTo>
                  <a:lnTo>
                    <a:pt x="8" y="7"/>
                  </a:lnTo>
                  <a:lnTo>
                    <a:pt x="8" y="7"/>
                  </a:lnTo>
                  <a:lnTo>
                    <a:pt x="0" y="7"/>
                  </a:lnTo>
                  <a:lnTo>
                    <a:pt x="0" y="9"/>
                  </a:lnTo>
                  <a:lnTo>
                    <a:pt x="6" y="9"/>
                  </a:lnTo>
                  <a:lnTo>
                    <a:pt x="6" y="9"/>
                  </a:lnTo>
                  <a:lnTo>
                    <a:pt x="9" y="8"/>
                  </a:lnTo>
                  <a:lnTo>
                    <a:pt x="10" y="5"/>
                  </a:lnTo>
                  <a:lnTo>
                    <a:pt x="10" y="5"/>
                  </a:lnTo>
                  <a:lnTo>
                    <a:pt x="10" y="3"/>
                  </a:lnTo>
                  <a:lnTo>
                    <a:pt x="8" y="1"/>
                  </a:lnTo>
                  <a:lnTo>
                    <a:pt x="1" y="0"/>
                  </a:lnTo>
                  <a:lnTo>
                    <a:pt x="0"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5" name="Freeform 568"/>
            <p:cNvSpPr>
              <a:spLocks/>
            </p:cNvSpPr>
            <p:nvPr/>
          </p:nvSpPr>
          <p:spPr bwMode="auto">
            <a:xfrm>
              <a:off x="7821613" y="2135188"/>
              <a:ext cx="19050" cy="15875"/>
            </a:xfrm>
            <a:custGeom>
              <a:avLst/>
              <a:gdLst>
                <a:gd name="T0" fmla="*/ 2 w 12"/>
                <a:gd name="T1" fmla="*/ 9 h 10"/>
                <a:gd name="T2" fmla="*/ 11 w 12"/>
                <a:gd name="T3" fmla="*/ 10 h 10"/>
                <a:gd name="T4" fmla="*/ 11 w 12"/>
                <a:gd name="T5" fmla="*/ 8 h 10"/>
                <a:gd name="T6" fmla="*/ 2 w 12"/>
                <a:gd name="T7" fmla="*/ 6 h 10"/>
                <a:gd name="T8" fmla="*/ 2 w 12"/>
                <a:gd name="T9" fmla="*/ 6 h 10"/>
                <a:gd name="T10" fmla="*/ 2 w 12"/>
                <a:gd name="T11" fmla="*/ 6 h 10"/>
                <a:gd name="T12" fmla="*/ 2 w 12"/>
                <a:gd name="T13" fmla="*/ 5 h 10"/>
                <a:gd name="T14" fmla="*/ 2 w 12"/>
                <a:gd name="T15" fmla="*/ 5 h 10"/>
                <a:gd name="T16" fmla="*/ 2 w 12"/>
                <a:gd name="T17" fmla="*/ 4 h 10"/>
                <a:gd name="T18" fmla="*/ 4 w 12"/>
                <a:gd name="T19" fmla="*/ 2 h 10"/>
                <a:gd name="T20" fmla="*/ 11 w 12"/>
                <a:gd name="T21" fmla="*/ 4 h 10"/>
                <a:gd name="T22" fmla="*/ 12 w 12"/>
                <a:gd name="T23" fmla="*/ 1 h 10"/>
                <a:gd name="T24" fmla="*/ 4 w 12"/>
                <a:gd name="T25" fmla="*/ 0 h 10"/>
                <a:gd name="T26" fmla="*/ 4 w 12"/>
                <a:gd name="T27" fmla="*/ 0 h 10"/>
                <a:gd name="T28" fmla="*/ 1 w 12"/>
                <a:gd name="T29" fmla="*/ 1 h 10"/>
                <a:gd name="T30" fmla="*/ 0 w 12"/>
                <a:gd name="T31" fmla="*/ 4 h 10"/>
                <a:gd name="T32" fmla="*/ 0 w 12"/>
                <a:gd name="T33" fmla="*/ 4 h 10"/>
                <a:gd name="T34" fmla="*/ 1 w 12"/>
                <a:gd name="T35" fmla="*/ 8 h 10"/>
                <a:gd name="T36" fmla="*/ 2 w 12"/>
                <a:gd name="T37" fmla="*/ 9 h 10"/>
                <a:gd name="T38" fmla="*/ 2 w 12"/>
                <a:gd name="T3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2" y="9"/>
                  </a:moveTo>
                  <a:lnTo>
                    <a:pt x="11" y="10"/>
                  </a:lnTo>
                  <a:lnTo>
                    <a:pt x="11" y="8"/>
                  </a:lnTo>
                  <a:lnTo>
                    <a:pt x="2" y="6"/>
                  </a:lnTo>
                  <a:lnTo>
                    <a:pt x="2" y="6"/>
                  </a:lnTo>
                  <a:lnTo>
                    <a:pt x="2" y="6"/>
                  </a:lnTo>
                  <a:lnTo>
                    <a:pt x="2" y="5"/>
                  </a:lnTo>
                  <a:lnTo>
                    <a:pt x="2" y="5"/>
                  </a:lnTo>
                  <a:lnTo>
                    <a:pt x="2" y="4"/>
                  </a:lnTo>
                  <a:lnTo>
                    <a:pt x="4" y="2"/>
                  </a:lnTo>
                  <a:lnTo>
                    <a:pt x="11" y="4"/>
                  </a:lnTo>
                  <a:lnTo>
                    <a:pt x="12" y="1"/>
                  </a:lnTo>
                  <a:lnTo>
                    <a:pt x="4" y="0"/>
                  </a:lnTo>
                  <a:lnTo>
                    <a:pt x="4" y="0"/>
                  </a:lnTo>
                  <a:lnTo>
                    <a:pt x="1" y="1"/>
                  </a:lnTo>
                  <a:lnTo>
                    <a:pt x="0" y="4"/>
                  </a:lnTo>
                  <a:lnTo>
                    <a:pt x="0" y="4"/>
                  </a:lnTo>
                  <a:lnTo>
                    <a:pt x="1" y="8"/>
                  </a:lnTo>
                  <a:lnTo>
                    <a:pt x="2" y="9"/>
                  </a:lnTo>
                  <a:lnTo>
                    <a:pt x="2"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6" name="Freeform 569"/>
            <p:cNvSpPr>
              <a:spLocks/>
            </p:cNvSpPr>
            <p:nvPr/>
          </p:nvSpPr>
          <p:spPr bwMode="auto">
            <a:xfrm>
              <a:off x="7845425" y="2085975"/>
              <a:ext cx="15875" cy="14288"/>
            </a:xfrm>
            <a:custGeom>
              <a:avLst/>
              <a:gdLst>
                <a:gd name="T0" fmla="*/ 8 w 10"/>
                <a:gd name="T1" fmla="*/ 2 h 9"/>
                <a:gd name="T2" fmla="*/ 8 w 10"/>
                <a:gd name="T3" fmla="*/ 2 h 9"/>
                <a:gd name="T4" fmla="*/ 8 w 10"/>
                <a:gd name="T5" fmla="*/ 2 h 9"/>
                <a:gd name="T6" fmla="*/ 8 w 10"/>
                <a:gd name="T7" fmla="*/ 5 h 9"/>
                <a:gd name="T8" fmla="*/ 8 w 10"/>
                <a:gd name="T9" fmla="*/ 5 h 9"/>
                <a:gd name="T10" fmla="*/ 8 w 10"/>
                <a:gd name="T11" fmla="*/ 6 h 9"/>
                <a:gd name="T12" fmla="*/ 6 w 10"/>
                <a:gd name="T13" fmla="*/ 6 h 9"/>
                <a:gd name="T14" fmla="*/ 0 w 10"/>
                <a:gd name="T15" fmla="*/ 5 h 9"/>
                <a:gd name="T16" fmla="*/ 0 w 10"/>
                <a:gd name="T17" fmla="*/ 8 h 9"/>
                <a:gd name="T18" fmla="*/ 6 w 10"/>
                <a:gd name="T19" fmla="*/ 9 h 9"/>
                <a:gd name="T20" fmla="*/ 6 w 10"/>
                <a:gd name="T21" fmla="*/ 9 h 9"/>
                <a:gd name="T22" fmla="*/ 9 w 10"/>
                <a:gd name="T23" fmla="*/ 8 h 9"/>
                <a:gd name="T24" fmla="*/ 10 w 10"/>
                <a:gd name="T25" fmla="*/ 5 h 9"/>
                <a:gd name="T26" fmla="*/ 10 w 10"/>
                <a:gd name="T27" fmla="*/ 5 h 9"/>
                <a:gd name="T28" fmla="*/ 10 w 10"/>
                <a:gd name="T29" fmla="*/ 1 h 9"/>
                <a:gd name="T30" fmla="*/ 8 w 10"/>
                <a:gd name="T31" fmla="*/ 0 h 9"/>
                <a:gd name="T32" fmla="*/ 1 w 10"/>
                <a:gd name="T33" fmla="*/ 0 h 9"/>
                <a:gd name="T34" fmla="*/ 0 w 10"/>
                <a:gd name="T35" fmla="*/ 1 h 9"/>
                <a:gd name="T36" fmla="*/ 8 w 10"/>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2"/>
                  </a:moveTo>
                  <a:lnTo>
                    <a:pt x="8" y="2"/>
                  </a:lnTo>
                  <a:lnTo>
                    <a:pt x="8" y="2"/>
                  </a:lnTo>
                  <a:lnTo>
                    <a:pt x="8" y="5"/>
                  </a:lnTo>
                  <a:lnTo>
                    <a:pt x="8" y="5"/>
                  </a:lnTo>
                  <a:lnTo>
                    <a:pt x="8" y="6"/>
                  </a:lnTo>
                  <a:lnTo>
                    <a:pt x="6" y="6"/>
                  </a:lnTo>
                  <a:lnTo>
                    <a:pt x="0" y="5"/>
                  </a:lnTo>
                  <a:lnTo>
                    <a:pt x="0" y="8"/>
                  </a:lnTo>
                  <a:lnTo>
                    <a:pt x="6" y="9"/>
                  </a:lnTo>
                  <a:lnTo>
                    <a:pt x="6" y="9"/>
                  </a:lnTo>
                  <a:lnTo>
                    <a:pt x="9" y="8"/>
                  </a:lnTo>
                  <a:lnTo>
                    <a:pt x="10" y="5"/>
                  </a:lnTo>
                  <a:lnTo>
                    <a:pt x="10" y="5"/>
                  </a:lnTo>
                  <a:lnTo>
                    <a:pt x="10" y="1"/>
                  </a:lnTo>
                  <a:lnTo>
                    <a:pt x="8" y="0"/>
                  </a:lnTo>
                  <a:lnTo>
                    <a:pt x="1" y="0"/>
                  </a:lnTo>
                  <a:lnTo>
                    <a:pt x="0" y="1"/>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7" name="Freeform 570"/>
            <p:cNvSpPr>
              <a:spLocks/>
            </p:cNvSpPr>
            <p:nvPr/>
          </p:nvSpPr>
          <p:spPr bwMode="auto">
            <a:xfrm>
              <a:off x="7827963" y="2082800"/>
              <a:ext cx="19050" cy="15875"/>
            </a:xfrm>
            <a:custGeom>
              <a:avLst/>
              <a:gdLst>
                <a:gd name="T0" fmla="*/ 3 w 12"/>
                <a:gd name="T1" fmla="*/ 10 h 10"/>
                <a:gd name="T2" fmla="*/ 11 w 12"/>
                <a:gd name="T3" fmla="*/ 10 h 10"/>
                <a:gd name="T4" fmla="*/ 11 w 12"/>
                <a:gd name="T5" fmla="*/ 7 h 10"/>
                <a:gd name="T6" fmla="*/ 3 w 12"/>
                <a:gd name="T7" fmla="*/ 7 h 10"/>
                <a:gd name="T8" fmla="*/ 3 w 12"/>
                <a:gd name="T9" fmla="*/ 7 h 10"/>
                <a:gd name="T10" fmla="*/ 3 w 12"/>
                <a:gd name="T11" fmla="*/ 6 h 10"/>
                <a:gd name="T12" fmla="*/ 3 w 12"/>
                <a:gd name="T13" fmla="*/ 4 h 10"/>
                <a:gd name="T14" fmla="*/ 3 w 12"/>
                <a:gd name="T15" fmla="*/ 4 h 10"/>
                <a:gd name="T16" fmla="*/ 3 w 12"/>
                <a:gd name="T17" fmla="*/ 3 h 10"/>
                <a:gd name="T18" fmla="*/ 4 w 12"/>
                <a:gd name="T19" fmla="*/ 3 h 10"/>
                <a:gd name="T20" fmla="*/ 11 w 12"/>
                <a:gd name="T21" fmla="*/ 3 h 10"/>
                <a:gd name="T22" fmla="*/ 12 w 12"/>
                <a:gd name="T23" fmla="*/ 2 h 10"/>
                <a:gd name="T24" fmla="*/ 4 w 12"/>
                <a:gd name="T25" fmla="*/ 0 h 10"/>
                <a:gd name="T26" fmla="*/ 4 w 12"/>
                <a:gd name="T27" fmla="*/ 0 h 10"/>
                <a:gd name="T28" fmla="*/ 1 w 12"/>
                <a:gd name="T29" fmla="*/ 2 h 10"/>
                <a:gd name="T30" fmla="*/ 0 w 12"/>
                <a:gd name="T31" fmla="*/ 4 h 10"/>
                <a:gd name="T32" fmla="*/ 0 w 12"/>
                <a:gd name="T33" fmla="*/ 4 h 10"/>
                <a:gd name="T34" fmla="*/ 0 w 12"/>
                <a:gd name="T35" fmla="*/ 7 h 10"/>
                <a:gd name="T36" fmla="*/ 3 w 12"/>
                <a:gd name="T37" fmla="*/ 10 h 10"/>
                <a:gd name="T38" fmla="*/ 3 w 12"/>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 h="10">
                  <a:moveTo>
                    <a:pt x="3" y="10"/>
                  </a:moveTo>
                  <a:lnTo>
                    <a:pt x="11" y="10"/>
                  </a:lnTo>
                  <a:lnTo>
                    <a:pt x="11" y="7"/>
                  </a:lnTo>
                  <a:lnTo>
                    <a:pt x="3" y="7"/>
                  </a:lnTo>
                  <a:lnTo>
                    <a:pt x="3" y="7"/>
                  </a:lnTo>
                  <a:lnTo>
                    <a:pt x="3" y="6"/>
                  </a:lnTo>
                  <a:lnTo>
                    <a:pt x="3" y="4"/>
                  </a:lnTo>
                  <a:lnTo>
                    <a:pt x="3" y="4"/>
                  </a:lnTo>
                  <a:lnTo>
                    <a:pt x="3" y="3"/>
                  </a:lnTo>
                  <a:lnTo>
                    <a:pt x="4" y="3"/>
                  </a:lnTo>
                  <a:lnTo>
                    <a:pt x="11" y="3"/>
                  </a:lnTo>
                  <a:lnTo>
                    <a:pt x="12" y="2"/>
                  </a:lnTo>
                  <a:lnTo>
                    <a:pt x="4" y="0"/>
                  </a:lnTo>
                  <a:lnTo>
                    <a:pt x="4" y="0"/>
                  </a:lnTo>
                  <a:lnTo>
                    <a:pt x="1" y="2"/>
                  </a:lnTo>
                  <a:lnTo>
                    <a:pt x="0" y="4"/>
                  </a:lnTo>
                  <a:lnTo>
                    <a:pt x="0" y="4"/>
                  </a:lnTo>
                  <a:lnTo>
                    <a:pt x="0" y="7"/>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8" name="Freeform 571"/>
            <p:cNvSpPr>
              <a:spLocks/>
            </p:cNvSpPr>
            <p:nvPr/>
          </p:nvSpPr>
          <p:spPr bwMode="auto">
            <a:xfrm>
              <a:off x="7851775" y="2032000"/>
              <a:ext cx="15875" cy="14288"/>
            </a:xfrm>
            <a:custGeom>
              <a:avLst/>
              <a:gdLst>
                <a:gd name="T0" fmla="*/ 8 w 10"/>
                <a:gd name="T1" fmla="*/ 4 h 9"/>
                <a:gd name="T2" fmla="*/ 8 w 10"/>
                <a:gd name="T3" fmla="*/ 4 h 9"/>
                <a:gd name="T4" fmla="*/ 8 w 10"/>
                <a:gd name="T5" fmla="*/ 4 h 9"/>
                <a:gd name="T6" fmla="*/ 8 w 10"/>
                <a:gd name="T7" fmla="*/ 5 h 9"/>
                <a:gd name="T8" fmla="*/ 8 w 10"/>
                <a:gd name="T9" fmla="*/ 5 h 9"/>
                <a:gd name="T10" fmla="*/ 8 w 10"/>
                <a:gd name="T11" fmla="*/ 7 h 9"/>
                <a:gd name="T12" fmla="*/ 6 w 10"/>
                <a:gd name="T13" fmla="*/ 8 h 9"/>
                <a:gd name="T14" fmla="*/ 0 w 10"/>
                <a:gd name="T15" fmla="*/ 7 h 9"/>
                <a:gd name="T16" fmla="*/ 0 w 10"/>
                <a:gd name="T17" fmla="*/ 9 h 9"/>
                <a:gd name="T18" fmla="*/ 6 w 10"/>
                <a:gd name="T19" fmla="*/ 9 h 9"/>
                <a:gd name="T20" fmla="*/ 6 w 10"/>
                <a:gd name="T21" fmla="*/ 9 h 9"/>
                <a:gd name="T22" fmla="*/ 9 w 10"/>
                <a:gd name="T23" fmla="*/ 9 h 9"/>
                <a:gd name="T24" fmla="*/ 10 w 10"/>
                <a:gd name="T25" fmla="*/ 5 h 9"/>
                <a:gd name="T26" fmla="*/ 10 w 10"/>
                <a:gd name="T27" fmla="*/ 5 h 9"/>
                <a:gd name="T28" fmla="*/ 10 w 10"/>
                <a:gd name="T29" fmla="*/ 3 h 9"/>
                <a:gd name="T30" fmla="*/ 8 w 10"/>
                <a:gd name="T31" fmla="*/ 1 h 9"/>
                <a:gd name="T32" fmla="*/ 0 w 10"/>
                <a:gd name="T33" fmla="*/ 0 h 9"/>
                <a:gd name="T34" fmla="*/ 0 w 10"/>
                <a:gd name="T35" fmla="*/ 3 h 9"/>
                <a:gd name="T36" fmla="*/ 8 w 10"/>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9">
                  <a:moveTo>
                    <a:pt x="8" y="4"/>
                  </a:moveTo>
                  <a:lnTo>
                    <a:pt x="8" y="4"/>
                  </a:lnTo>
                  <a:lnTo>
                    <a:pt x="8" y="4"/>
                  </a:lnTo>
                  <a:lnTo>
                    <a:pt x="8" y="5"/>
                  </a:lnTo>
                  <a:lnTo>
                    <a:pt x="8" y="5"/>
                  </a:lnTo>
                  <a:lnTo>
                    <a:pt x="8" y="7"/>
                  </a:lnTo>
                  <a:lnTo>
                    <a:pt x="6" y="8"/>
                  </a:lnTo>
                  <a:lnTo>
                    <a:pt x="0" y="7"/>
                  </a:lnTo>
                  <a:lnTo>
                    <a:pt x="0" y="9"/>
                  </a:lnTo>
                  <a:lnTo>
                    <a:pt x="6" y="9"/>
                  </a:lnTo>
                  <a:lnTo>
                    <a:pt x="6" y="9"/>
                  </a:lnTo>
                  <a:lnTo>
                    <a:pt x="9" y="9"/>
                  </a:lnTo>
                  <a:lnTo>
                    <a:pt x="10" y="5"/>
                  </a:lnTo>
                  <a:lnTo>
                    <a:pt x="10" y="5"/>
                  </a:lnTo>
                  <a:lnTo>
                    <a:pt x="10" y="3"/>
                  </a:lnTo>
                  <a:lnTo>
                    <a:pt x="8" y="1"/>
                  </a:lnTo>
                  <a:lnTo>
                    <a:pt x="0" y="0"/>
                  </a:lnTo>
                  <a:lnTo>
                    <a:pt x="0" y="3"/>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9" name="Freeform 572"/>
            <p:cNvSpPr>
              <a:spLocks/>
            </p:cNvSpPr>
            <p:nvPr/>
          </p:nvSpPr>
          <p:spPr bwMode="auto">
            <a:xfrm>
              <a:off x="7834313" y="2032000"/>
              <a:ext cx="17463" cy="14288"/>
            </a:xfrm>
            <a:custGeom>
              <a:avLst/>
              <a:gdLst>
                <a:gd name="T0" fmla="*/ 3 w 11"/>
                <a:gd name="T1" fmla="*/ 8 h 9"/>
                <a:gd name="T2" fmla="*/ 11 w 11"/>
                <a:gd name="T3" fmla="*/ 9 h 9"/>
                <a:gd name="T4" fmla="*/ 11 w 11"/>
                <a:gd name="T5" fmla="*/ 7 h 9"/>
                <a:gd name="T6" fmla="*/ 3 w 11"/>
                <a:gd name="T7" fmla="*/ 5 h 9"/>
                <a:gd name="T8" fmla="*/ 3 w 11"/>
                <a:gd name="T9" fmla="*/ 5 h 9"/>
                <a:gd name="T10" fmla="*/ 3 w 11"/>
                <a:gd name="T11" fmla="*/ 5 h 9"/>
                <a:gd name="T12" fmla="*/ 3 w 11"/>
                <a:gd name="T13" fmla="*/ 4 h 9"/>
                <a:gd name="T14" fmla="*/ 3 w 11"/>
                <a:gd name="T15" fmla="*/ 4 h 9"/>
                <a:gd name="T16" fmla="*/ 3 w 11"/>
                <a:gd name="T17" fmla="*/ 3 h 9"/>
                <a:gd name="T18" fmla="*/ 4 w 11"/>
                <a:gd name="T19" fmla="*/ 1 h 9"/>
                <a:gd name="T20" fmla="*/ 11 w 11"/>
                <a:gd name="T21" fmla="*/ 3 h 9"/>
                <a:gd name="T22" fmla="*/ 11 w 11"/>
                <a:gd name="T23" fmla="*/ 0 h 9"/>
                <a:gd name="T24" fmla="*/ 4 w 11"/>
                <a:gd name="T25" fmla="*/ 0 h 9"/>
                <a:gd name="T26" fmla="*/ 4 w 11"/>
                <a:gd name="T27" fmla="*/ 0 h 9"/>
                <a:gd name="T28" fmla="*/ 1 w 11"/>
                <a:gd name="T29" fmla="*/ 0 h 9"/>
                <a:gd name="T30" fmla="*/ 0 w 11"/>
                <a:gd name="T31" fmla="*/ 4 h 9"/>
                <a:gd name="T32" fmla="*/ 0 w 11"/>
                <a:gd name="T33" fmla="*/ 4 h 9"/>
                <a:gd name="T34" fmla="*/ 0 w 11"/>
                <a:gd name="T35" fmla="*/ 7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1" y="9"/>
                  </a:lnTo>
                  <a:lnTo>
                    <a:pt x="11" y="7"/>
                  </a:lnTo>
                  <a:lnTo>
                    <a:pt x="3" y="5"/>
                  </a:lnTo>
                  <a:lnTo>
                    <a:pt x="3" y="5"/>
                  </a:lnTo>
                  <a:lnTo>
                    <a:pt x="3" y="5"/>
                  </a:lnTo>
                  <a:lnTo>
                    <a:pt x="3" y="4"/>
                  </a:lnTo>
                  <a:lnTo>
                    <a:pt x="3" y="4"/>
                  </a:lnTo>
                  <a:lnTo>
                    <a:pt x="3" y="3"/>
                  </a:lnTo>
                  <a:lnTo>
                    <a:pt x="4" y="1"/>
                  </a:lnTo>
                  <a:lnTo>
                    <a:pt x="11" y="3"/>
                  </a:lnTo>
                  <a:lnTo>
                    <a:pt x="11" y="0"/>
                  </a:lnTo>
                  <a:lnTo>
                    <a:pt x="4" y="0"/>
                  </a:lnTo>
                  <a:lnTo>
                    <a:pt x="4" y="0"/>
                  </a:lnTo>
                  <a:lnTo>
                    <a:pt x="1" y="0"/>
                  </a:lnTo>
                  <a:lnTo>
                    <a:pt x="0" y="4"/>
                  </a:lnTo>
                  <a:lnTo>
                    <a:pt x="0" y="4"/>
                  </a:lnTo>
                  <a:lnTo>
                    <a:pt x="0" y="7"/>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0" name="Freeform 573"/>
            <p:cNvSpPr>
              <a:spLocks/>
            </p:cNvSpPr>
            <p:nvPr/>
          </p:nvSpPr>
          <p:spPr bwMode="auto">
            <a:xfrm>
              <a:off x="7840663" y="1978025"/>
              <a:ext cx="17463" cy="15875"/>
            </a:xfrm>
            <a:custGeom>
              <a:avLst/>
              <a:gdLst>
                <a:gd name="T0" fmla="*/ 3 w 11"/>
                <a:gd name="T1" fmla="*/ 10 h 10"/>
                <a:gd name="T2" fmla="*/ 11 w 11"/>
                <a:gd name="T3" fmla="*/ 10 h 10"/>
                <a:gd name="T4" fmla="*/ 11 w 11"/>
                <a:gd name="T5" fmla="*/ 8 h 10"/>
                <a:gd name="T6" fmla="*/ 3 w 11"/>
                <a:gd name="T7" fmla="*/ 7 h 10"/>
                <a:gd name="T8" fmla="*/ 3 w 11"/>
                <a:gd name="T9" fmla="*/ 7 h 10"/>
                <a:gd name="T10" fmla="*/ 3 w 11"/>
                <a:gd name="T11" fmla="*/ 5 h 10"/>
                <a:gd name="T12" fmla="*/ 3 w 11"/>
                <a:gd name="T13" fmla="*/ 4 h 10"/>
                <a:gd name="T14" fmla="*/ 3 w 11"/>
                <a:gd name="T15" fmla="*/ 4 h 10"/>
                <a:gd name="T16" fmla="*/ 3 w 11"/>
                <a:gd name="T17" fmla="*/ 3 h 10"/>
                <a:gd name="T18" fmla="*/ 4 w 11"/>
                <a:gd name="T19" fmla="*/ 3 h 10"/>
                <a:gd name="T20" fmla="*/ 11 w 11"/>
                <a:gd name="T21" fmla="*/ 3 h 10"/>
                <a:gd name="T22" fmla="*/ 11 w 11"/>
                <a:gd name="T23" fmla="*/ 1 h 10"/>
                <a:gd name="T24" fmla="*/ 4 w 11"/>
                <a:gd name="T25" fmla="*/ 0 h 10"/>
                <a:gd name="T26" fmla="*/ 4 w 11"/>
                <a:gd name="T27" fmla="*/ 0 h 10"/>
                <a:gd name="T28" fmla="*/ 1 w 11"/>
                <a:gd name="T29" fmla="*/ 1 h 10"/>
                <a:gd name="T30" fmla="*/ 0 w 11"/>
                <a:gd name="T31" fmla="*/ 4 h 10"/>
                <a:gd name="T32" fmla="*/ 0 w 11"/>
                <a:gd name="T33" fmla="*/ 4 h 10"/>
                <a:gd name="T34" fmla="*/ 0 w 11"/>
                <a:gd name="T35" fmla="*/ 8 h 10"/>
                <a:gd name="T36" fmla="*/ 3 w 11"/>
                <a:gd name="T37" fmla="*/ 10 h 10"/>
                <a:gd name="T38" fmla="*/ 3 w 11"/>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10"/>
                  </a:moveTo>
                  <a:lnTo>
                    <a:pt x="11" y="10"/>
                  </a:lnTo>
                  <a:lnTo>
                    <a:pt x="11" y="8"/>
                  </a:lnTo>
                  <a:lnTo>
                    <a:pt x="3" y="7"/>
                  </a:lnTo>
                  <a:lnTo>
                    <a:pt x="3" y="7"/>
                  </a:lnTo>
                  <a:lnTo>
                    <a:pt x="3" y="5"/>
                  </a:lnTo>
                  <a:lnTo>
                    <a:pt x="3" y="4"/>
                  </a:lnTo>
                  <a:lnTo>
                    <a:pt x="3" y="4"/>
                  </a:lnTo>
                  <a:lnTo>
                    <a:pt x="3" y="3"/>
                  </a:lnTo>
                  <a:lnTo>
                    <a:pt x="4" y="3"/>
                  </a:lnTo>
                  <a:lnTo>
                    <a:pt x="11" y="3"/>
                  </a:lnTo>
                  <a:lnTo>
                    <a:pt x="11" y="1"/>
                  </a:lnTo>
                  <a:lnTo>
                    <a:pt x="4" y="0"/>
                  </a:lnTo>
                  <a:lnTo>
                    <a:pt x="4" y="0"/>
                  </a:lnTo>
                  <a:lnTo>
                    <a:pt x="1" y="1"/>
                  </a:lnTo>
                  <a:lnTo>
                    <a:pt x="0" y="4"/>
                  </a:lnTo>
                  <a:lnTo>
                    <a:pt x="0" y="4"/>
                  </a:lnTo>
                  <a:lnTo>
                    <a:pt x="0" y="8"/>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1" name="Freeform 574"/>
            <p:cNvSpPr>
              <a:spLocks/>
            </p:cNvSpPr>
            <p:nvPr/>
          </p:nvSpPr>
          <p:spPr bwMode="auto">
            <a:xfrm>
              <a:off x="7858125" y="1979613"/>
              <a:ext cx="17463" cy="15875"/>
            </a:xfrm>
            <a:custGeom>
              <a:avLst/>
              <a:gdLst>
                <a:gd name="T0" fmla="*/ 8 w 11"/>
                <a:gd name="T1" fmla="*/ 3 h 10"/>
                <a:gd name="T2" fmla="*/ 8 w 11"/>
                <a:gd name="T3" fmla="*/ 3 h 10"/>
                <a:gd name="T4" fmla="*/ 8 w 11"/>
                <a:gd name="T5" fmla="*/ 4 h 10"/>
                <a:gd name="T6" fmla="*/ 8 w 11"/>
                <a:gd name="T7" fmla="*/ 6 h 10"/>
                <a:gd name="T8" fmla="*/ 8 w 11"/>
                <a:gd name="T9" fmla="*/ 6 h 10"/>
                <a:gd name="T10" fmla="*/ 8 w 11"/>
                <a:gd name="T11" fmla="*/ 7 h 10"/>
                <a:gd name="T12" fmla="*/ 6 w 11"/>
                <a:gd name="T13" fmla="*/ 7 h 10"/>
                <a:gd name="T14" fmla="*/ 0 w 11"/>
                <a:gd name="T15" fmla="*/ 7 h 10"/>
                <a:gd name="T16" fmla="*/ 0 w 11"/>
                <a:gd name="T17" fmla="*/ 9 h 10"/>
                <a:gd name="T18" fmla="*/ 6 w 11"/>
                <a:gd name="T19" fmla="*/ 10 h 10"/>
                <a:gd name="T20" fmla="*/ 6 w 11"/>
                <a:gd name="T21" fmla="*/ 10 h 10"/>
                <a:gd name="T22" fmla="*/ 9 w 11"/>
                <a:gd name="T23" fmla="*/ 9 h 10"/>
                <a:gd name="T24" fmla="*/ 11 w 11"/>
                <a:gd name="T25" fmla="*/ 6 h 10"/>
                <a:gd name="T26" fmla="*/ 11 w 11"/>
                <a:gd name="T27" fmla="*/ 6 h 10"/>
                <a:gd name="T28" fmla="*/ 11 w 11"/>
                <a:gd name="T29" fmla="*/ 2 h 10"/>
                <a:gd name="T30" fmla="*/ 8 w 11"/>
                <a:gd name="T31" fmla="*/ 0 h 10"/>
                <a:gd name="T32" fmla="*/ 0 w 11"/>
                <a:gd name="T33" fmla="*/ 0 h 10"/>
                <a:gd name="T34" fmla="*/ 0 w 11"/>
                <a:gd name="T35" fmla="*/ 2 h 10"/>
                <a:gd name="T36" fmla="*/ 8 w 11"/>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0">
                  <a:moveTo>
                    <a:pt x="8" y="3"/>
                  </a:moveTo>
                  <a:lnTo>
                    <a:pt x="8" y="3"/>
                  </a:lnTo>
                  <a:lnTo>
                    <a:pt x="8" y="4"/>
                  </a:lnTo>
                  <a:lnTo>
                    <a:pt x="8" y="6"/>
                  </a:lnTo>
                  <a:lnTo>
                    <a:pt x="8" y="6"/>
                  </a:lnTo>
                  <a:lnTo>
                    <a:pt x="8" y="7"/>
                  </a:lnTo>
                  <a:lnTo>
                    <a:pt x="6" y="7"/>
                  </a:lnTo>
                  <a:lnTo>
                    <a:pt x="0" y="7"/>
                  </a:lnTo>
                  <a:lnTo>
                    <a:pt x="0" y="9"/>
                  </a:lnTo>
                  <a:lnTo>
                    <a:pt x="6" y="10"/>
                  </a:lnTo>
                  <a:lnTo>
                    <a:pt x="6" y="10"/>
                  </a:lnTo>
                  <a:lnTo>
                    <a:pt x="9" y="9"/>
                  </a:lnTo>
                  <a:lnTo>
                    <a:pt x="11" y="6"/>
                  </a:lnTo>
                  <a:lnTo>
                    <a:pt x="11" y="6"/>
                  </a:lnTo>
                  <a:lnTo>
                    <a:pt x="11" y="2"/>
                  </a:lnTo>
                  <a:lnTo>
                    <a:pt x="8" y="0"/>
                  </a:lnTo>
                  <a:lnTo>
                    <a:pt x="0" y="0"/>
                  </a:lnTo>
                  <a:lnTo>
                    <a:pt x="0" y="2"/>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2" name="Freeform 575"/>
            <p:cNvSpPr>
              <a:spLocks/>
            </p:cNvSpPr>
            <p:nvPr/>
          </p:nvSpPr>
          <p:spPr bwMode="auto">
            <a:xfrm>
              <a:off x="7864475" y="1927225"/>
              <a:ext cx="17463" cy="14288"/>
            </a:xfrm>
            <a:custGeom>
              <a:avLst/>
              <a:gdLst>
                <a:gd name="T0" fmla="*/ 8 w 11"/>
                <a:gd name="T1" fmla="*/ 4 h 9"/>
                <a:gd name="T2" fmla="*/ 8 w 11"/>
                <a:gd name="T3" fmla="*/ 4 h 9"/>
                <a:gd name="T4" fmla="*/ 8 w 11"/>
                <a:gd name="T5" fmla="*/ 4 h 9"/>
                <a:gd name="T6" fmla="*/ 8 w 11"/>
                <a:gd name="T7" fmla="*/ 5 h 9"/>
                <a:gd name="T8" fmla="*/ 8 w 11"/>
                <a:gd name="T9" fmla="*/ 5 h 9"/>
                <a:gd name="T10" fmla="*/ 8 w 11"/>
                <a:gd name="T11" fmla="*/ 6 h 9"/>
                <a:gd name="T12" fmla="*/ 7 w 11"/>
                <a:gd name="T13" fmla="*/ 8 h 9"/>
                <a:gd name="T14" fmla="*/ 0 w 11"/>
                <a:gd name="T15" fmla="*/ 6 h 9"/>
                <a:gd name="T16" fmla="*/ 0 w 11"/>
                <a:gd name="T17" fmla="*/ 9 h 9"/>
                <a:gd name="T18" fmla="*/ 7 w 11"/>
                <a:gd name="T19" fmla="*/ 9 h 9"/>
                <a:gd name="T20" fmla="*/ 7 w 11"/>
                <a:gd name="T21" fmla="*/ 9 h 9"/>
                <a:gd name="T22" fmla="*/ 9 w 11"/>
                <a:gd name="T23" fmla="*/ 9 h 9"/>
                <a:gd name="T24" fmla="*/ 11 w 11"/>
                <a:gd name="T25" fmla="*/ 5 h 9"/>
                <a:gd name="T26" fmla="*/ 11 w 11"/>
                <a:gd name="T27" fmla="*/ 5 h 9"/>
                <a:gd name="T28" fmla="*/ 11 w 11"/>
                <a:gd name="T29" fmla="*/ 2 h 9"/>
                <a:gd name="T30" fmla="*/ 8 w 11"/>
                <a:gd name="T31" fmla="*/ 1 h 9"/>
                <a:gd name="T32" fmla="*/ 0 w 11"/>
                <a:gd name="T33" fmla="*/ 0 h 9"/>
                <a:gd name="T34" fmla="*/ 0 w 11"/>
                <a:gd name="T35" fmla="*/ 2 h 9"/>
                <a:gd name="T36" fmla="*/ 8 w 11"/>
                <a:gd name="T3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9">
                  <a:moveTo>
                    <a:pt x="8" y="4"/>
                  </a:moveTo>
                  <a:lnTo>
                    <a:pt x="8" y="4"/>
                  </a:lnTo>
                  <a:lnTo>
                    <a:pt x="8" y="4"/>
                  </a:lnTo>
                  <a:lnTo>
                    <a:pt x="8" y="5"/>
                  </a:lnTo>
                  <a:lnTo>
                    <a:pt x="8" y="5"/>
                  </a:lnTo>
                  <a:lnTo>
                    <a:pt x="8" y="6"/>
                  </a:lnTo>
                  <a:lnTo>
                    <a:pt x="7" y="8"/>
                  </a:lnTo>
                  <a:lnTo>
                    <a:pt x="0" y="6"/>
                  </a:lnTo>
                  <a:lnTo>
                    <a:pt x="0" y="9"/>
                  </a:lnTo>
                  <a:lnTo>
                    <a:pt x="7" y="9"/>
                  </a:lnTo>
                  <a:lnTo>
                    <a:pt x="7" y="9"/>
                  </a:lnTo>
                  <a:lnTo>
                    <a:pt x="9" y="9"/>
                  </a:lnTo>
                  <a:lnTo>
                    <a:pt x="11" y="5"/>
                  </a:lnTo>
                  <a:lnTo>
                    <a:pt x="11" y="5"/>
                  </a:lnTo>
                  <a:lnTo>
                    <a:pt x="11" y="2"/>
                  </a:lnTo>
                  <a:lnTo>
                    <a:pt x="8" y="1"/>
                  </a:lnTo>
                  <a:lnTo>
                    <a:pt x="0" y="0"/>
                  </a:lnTo>
                  <a:lnTo>
                    <a:pt x="0" y="2"/>
                  </a:lnTo>
                  <a:lnTo>
                    <a:pt x="8"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3" name="Freeform 576"/>
            <p:cNvSpPr>
              <a:spLocks/>
            </p:cNvSpPr>
            <p:nvPr/>
          </p:nvSpPr>
          <p:spPr bwMode="auto">
            <a:xfrm>
              <a:off x="7847013" y="1927225"/>
              <a:ext cx="17463" cy="14288"/>
            </a:xfrm>
            <a:custGeom>
              <a:avLst/>
              <a:gdLst>
                <a:gd name="T0" fmla="*/ 3 w 11"/>
                <a:gd name="T1" fmla="*/ 8 h 9"/>
                <a:gd name="T2" fmla="*/ 11 w 11"/>
                <a:gd name="T3" fmla="*/ 9 h 9"/>
                <a:gd name="T4" fmla="*/ 11 w 11"/>
                <a:gd name="T5" fmla="*/ 6 h 9"/>
                <a:gd name="T6" fmla="*/ 3 w 11"/>
                <a:gd name="T7" fmla="*/ 6 h 9"/>
                <a:gd name="T8" fmla="*/ 3 w 11"/>
                <a:gd name="T9" fmla="*/ 6 h 9"/>
                <a:gd name="T10" fmla="*/ 3 w 11"/>
                <a:gd name="T11" fmla="*/ 5 h 9"/>
                <a:gd name="T12" fmla="*/ 3 w 11"/>
                <a:gd name="T13" fmla="*/ 4 h 9"/>
                <a:gd name="T14" fmla="*/ 3 w 11"/>
                <a:gd name="T15" fmla="*/ 4 h 9"/>
                <a:gd name="T16" fmla="*/ 3 w 11"/>
                <a:gd name="T17" fmla="*/ 2 h 9"/>
                <a:gd name="T18" fmla="*/ 4 w 11"/>
                <a:gd name="T19" fmla="*/ 1 h 9"/>
                <a:gd name="T20" fmla="*/ 11 w 11"/>
                <a:gd name="T21" fmla="*/ 2 h 9"/>
                <a:gd name="T22" fmla="*/ 11 w 11"/>
                <a:gd name="T23" fmla="*/ 0 h 9"/>
                <a:gd name="T24" fmla="*/ 4 w 11"/>
                <a:gd name="T25" fmla="*/ 0 h 9"/>
                <a:gd name="T26" fmla="*/ 4 w 11"/>
                <a:gd name="T27" fmla="*/ 0 h 9"/>
                <a:gd name="T28" fmla="*/ 1 w 11"/>
                <a:gd name="T29" fmla="*/ 0 h 9"/>
                <a:gd name="T30" fmla="*/ 0 w 11"/>
                <a:gd name="T31" fmla="*/ 4 h 9"/>
                <a:gd name="T32" fmla="*/ 0 w 11"/>
                <a:gd name="T33" fmla="*/ 4 h 9"/>
                <a:gd name="T34" fmla="*/ 0 w 11"/>
                <a:gd name="T35" fmla="*/ 6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1" y="9"/>
                  </a:lnTo>
                  <a:lnTo>
                    <a:pt x="11" y="6"/>
                  </a:lnTo>
                  <a:lnTo>
                    <a:pt x="3" y="6"/>
                  </a:lnTo>
                  <a:lnTo>
                    <a:pt x="3" y="6"/>
                  </a:lnTo>
                  <a:lnTo>
                    <a:pt x="3" y="5"/>
                  </a:lnTo>
                  <a:lnTo>
                    <a:pt x="3" y="4"/>
                  </a:lnTo>
                  <a:lnTo>
                    <a:pt x="3" y="4"/>
                  </a:lnTo>
                  <a:lnTo>
                    <a:pt x="3" y="2"/>
                  </a:lnTo>
                  <a:lnTo>
                    <a:pt x="4" y="1"/>
                  </a:lnTo>
                  <a:lnTo>
                    <a:pt x="11" y="2"/>
                  </a:lnTo>
                  <a:lnTo>
                    <a:pt x="11" y="0"/>
                  </a:lnTo>
                  <a:lnTo>
                    <a:pt x="4" y="0"/>
                  </a:lnTo>
                  <a:lnTo>
                    <a:pt x="4" y="0"/>
                  </a:lnTo>
                  <a:lnTo>
                    <a:pt x="1" y="0"/>
                  </a:lnTo>
                  <a:lnTo>
                    <a:pt x="0" y="4"/>
                  </a:lnTo>
                  <a:lnTo>
                    <a:pt x="0" y="4"/>
                  </a:lnTo>
                  <a:lnTo>
                    <a:pt x="0"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4" name="Freeform 577"/>
            <p:cNvSpPr>
              <a:spLocks/>
            </p:cNvSpPr>
            <p:nvPr/>
          </p:nvSpPr>
          <p:spPr bwMode="auto">
            <a:xfrm>
              <a:off x="7853363" y="1873250"/>
              <a:ext cx="17463" cy="14288"/>
            </a:xfrm>
            <a:custGeom>
              <a:avLst/>
              <a:gdLst>
                <a:gd name="T0" fmla="*/ 3 w 11"/>
                <a:gd name="T1" fmla="*/ 9 h 9"/>
                <a:gd name="T2" fmla="*/ 9 w 11"/>
                <a:gd name="T3" fmla="*/ 9 h 9"/>
                <a:gd name="T4" fmla="*/ 11 w 11"/>
                <a:gd name="T5" fmla="*/ 8 h 9"/>
                <a:gd name="T6" fmla="*/ 3 w 11"/>
                <a:gd name="T7" fmla="*/ 7 h 9"/>
                <a:gd name="T8" fmla="*/ 3 w 11"/>
                <a:gd name="T9" fmla="*/ 7 h 9"/>
                <a:gd name="T10" fmla="*/ 3 w 11"/>
                <a:gd name="T11" fmla="*/ 7 h 9"/>
                <a:gd name="T12" fmla="*/ 1 w 11"/>
                <a:gd name="T13" fmla="*/ 4 h 9"/>
                <a:gd name="T14" fmla="*/ 1 w 11"/>
                <a:gd name="T15" fmla="*/ 4 h 9"/>
                <a:gd name="T16" fmla="*/ 3 w 11"/>
                <a:gd name="T17" fmla="*/ 3 h 9"/>
                <a:gd name="T18" fmla="*/ 4 w 11"/>
                <a:gd name="T19" fmla="*/ 3 h 9"/>
                <a:gd name="T20" fmla="*/ 11 w 11"/>
                <a:gd name="T21" fmla="*/ 4 h 9"/>
                <a:gd name="T22" fmla="*/ 11 w 11"/>
                <a:gd name="T23" fmla="*/ 1 h 9"/>
                <a:gd name="T24" fmla="*/ 4 w 11"/>
                <a:gd name="T25" fmla="*/ 0 h 9"/>
                <a:gd name="T26" fmla="*/ 4 w 11"/>
                <a:gd name="T27" fmla="*/ 0 h 9"/>
                <a:gd name="T28" fmla="*/ 1 w 11"/>
                <a:gd name="T29" fmla="*/ 1 h 9"/>
                <a:gd name="T30" fmla="*/ 0 w 11"/>
                <a:gd name="T31" fmla="*/ 4 h 9"/>
                <a:gd name="T32" fmla="*/ 0 w 11"/>
                <a:gd name="T33" fmla="*/ 4 h 9"/>
                <a:gd name="T34" fmla="*/ 0 w 11"/>
                <a:gd name="T35" fmla="*/ 8 h 9"/>
                <a:gd name="T36" fmla="*/ 3 w 11"/>
                <a:gd name="T37" fmla="*/ 9 h 9"/>
                <a:gd name="T38" fmla="*/ 3 w 11"/>
                <a:gd name="T3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9"/>
                  </a:moveTo>
                  <a:lnTo>
                    <a:pt x="9" y="9"/>
                  </a:lnTo>
                  <a:lnTo>
                    <a:pt x="11" y="8"/>
                  </a:lnTo>
                  <a:lnTo>
                    <a:pt x="3" y="7"/>
                  </a:lnTo>
                  <a:lnTo>
                    <a:pt x="3" y="7"/>
                  </a:lnTo>
                  <a:lnTo>
                    <a:pt x="3" y="7"/>
                  </a:lnTo>
                  <a:lnTo>
                    <a:pt x="1" y="4"/>
                  </a:lnTo>
                  <a:lnTo>
                    <a:pt x="1" y="4"/>
                  </a:lnTo>
                  <a:lnTo>
                    <a:pt x="3" y="3"/>
                  </a:lnTo>
                  <a:lnTo>
                    <a:pt x="4" y="3"/>
                  </a:lnTo>
                  <a:lnTo>
                    <a:pt x="11" y="4"/>
                  </a:lnTo>
                  <a:lnTo>
                    <a:pt x="11" y="1"/>
                  </a:lnTo>
                  <a:lnTo>
                    <a:pt x="4" y="0"/>
                  </a:lnTo>
                  <a:lnTo>
                    <a:pt x="4" y="0"/>
                  </a:lnTo>
                  <a:lnTo>
                    <a:pt x="1" y="1"/>
                  </a:lnTo>
                  <a:lnTo>
                    <a:pt x="0" y="4"/>
                  </a:lnTo>
                  <a:lnTo>
                    <a:pt x="0" y="4"/>
                  </a:lnTo>
                  <a:lnTo>
                    <a:pt x="0"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5" name="Freeform 578"/>
            <p:cNvSpPr>
              <a:spLocks/>
            </p:cNvSpPr>
            <p:nvPr/>
          </p:nvSpPr>
          <p:spPr bwMode="auto">
            <a:xfrm>
              <a:off x="7867650" y="1874838"/>
              <a:ext cx="20638" cy="15875"/>
            </a:xfrm>
            <a:custGeom>
              <a:avLst/>
              <a:gdLst>
                <a:gd name="T0" fmla="*/ 10 w 13"/>
                <a:gd name="T1" fmla="*/ 3 h 10"/>
                <a:gd name="T2" fmla="*/ 10 w 13"/>
                <a:gd name="T3" fmla="*/ 3 h 10"/>
                <a:gd name="T4" fmla="*/ 10 w 13"/>
                <a:gd name="T5" fmla="*/ 4 h 10"/>
                <a:gd name="T6" fmla="*/ 10 w 13"/>
                <a:gd name="T7" fmla="*/ 6 h 10"/>
                <a:gd name="T8" fmla="*/ 10 w 13"/>
                <a:gd name="T9" fmla="*/ 6 h 10"/>
                <a:gd name="T10" fmla="*/ 10 w 13"/>
                <a:gd name="T11" fmla="*/ 7 h 10"/>
                <a:gd name="T12" fmla="*/ 9 w 13"/>
                <a:gd name="T13" fmla="*/ 7 h 10"/>
                <a:gd name="T14" fmla="*/ 2 w 13"/>
                <a:gd name="T15" fmla="*/ 7 h 10"/>
                <a:gd name="T16" fmla="*/ 0 w 13"/>
                <a:gd name="T17" fmla="*/ 8 h 10"/>
                <a:gd name="T18" fmla="*/ 9 w 13"/>
                <a:gd name="T19" fmla="*/ 10 h 10"/>
                <a:gd name="T20" fmla="*/ 9 w 13"/>
                <a:gd name="T21" fmla="*/ 10 h 10"/>
                <a:gd name="T22" fmla="*/ 11 w 13"/>
                <a:gd name="T23" fmla="*/ 8 h 10"/>
                <a:gd name="T24" fmla="*/ 13 w 13"/>
                <a:gd name="T25" fmla="*/ 6 h 10"/>
                <a:gd name="T26" fmla="*/ 13 w 13"/>
                <a:gd name="T27" fmla="*/ 6 h 10"/>
                <a:gd name="T28" fmla="*/ 11 w 13"/>
                <a:gd name="T29" fmla="*/ 3 h 10"/>
                <a:gd name="T30" fmla="*/ 10 w 13"/>
                <a:gd name="T31" fmla="*/ 0 h 10"/>
                <a:gd name="T32" fmla="*/ 2 w 13"/>
                <a:gd name="T33" fmla="*/ 0 h 10"/>
                <a:gd name="T34" fmla="*/ 2 w 13"/>
                <a:gd name="T35" fmla="*/ 3 h 10"/>
                <a:gd name="T36" fmla="*/ 10 w 13"/>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0">
                  <a:moveTo>
                    <a:pt x="10" y="3"/>
                  </a:moveTo>
                  <a:lnTo>
                    <a:pt x="10" y="3"/>
                  </a:lnTo>
                  <a:lnTo>
                    <a:pt x="10" y="4"/>
                  </a:lnTo>
                  <a:lnTo>
                    <a:pt x="10" y="6"/>
                  </a:lnTo>
                  <a:lnTo>
                    <a:pt x="10" y="6"/>
                  </a:lnTo>
                  <a:lnTo>
                    <a:pt x="10" y="7"/>
                  </a:lnTo>
                  <a:lnTo>
                    <a:pt x="9" y="7"/>
                  </a:lnTo>
                  <a:lnTo>
                    <a:pt x="2" y="7"/>
                  </a:lnTo>
                  <a:lnTo>
                    <a:pt x="0" y="8"/>
                  </a:lnTo>
                  <a:lnTo>
                    <a:pt x="9" y="10"/>
                  </a:lnTo>
                  <a:lnTo>
                    <a:pt x="9" y="10"/>
                  </a:lnTo>
                  <a:lnTo>
                    <a:pt x="11" y="8"/>
                  </a:lnTo>
                  <a:lnTo>
                    <a:pt x="13" y="6"/>
                  </a:lnTo>
                  <a:lnTo>
                    <a:pt x="13" y="6"/>
                  </a:lnTo>
                  <a:lnTo>
                    <a:pt x="11" y="3"/>
                  </a:lnTo>
                  <a:lnTo>
                    <a:pt x="10" y="0"/>
                  </a:lnTo>
                  <a:lnTo>
                    <a:pt x="2" y="0"/>
                  </a:lnTo>
                  <a:lnTo>
                    <a:pt x="2" y="3"/>
                  </a:lnTo>
                  <a:lnTo>
                    <a:pt x="10"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6" name="Freeform 579"/>
            <p:cNvSpPr>
              <a:spLocks/>
            </p:cNvSpPr>
            <p:nvPr/>
          </p:nvSpPr>
          <p:spPr bwMode="auto">
            <a:xfrm>
              <a:off x="7875588" y="1822450"/>
              <a:ext cx="19050" cy="15875"/>
            </a:xfrm>
            <a:custGeom>
              <a:avLst/>
              <a:gdLst>
                <a:gd name="T0" fmla="*/ 9 w 12"/>
                <a:gd name="T1" fmla="*/ 4 h 10"/>
                <a:gd name="T2" fmla="*/ 9 w 12"/>
                <a:gd name="T3" fmla="*/ 4 h 10"/>
                <a:gd name="T4" fmla="*/ 9 w 12"/>
                <a:gd name="T5" fmla="*/ 4 h 10"/>
                <a:gd name="T6" fmla="*/ 9 w 12"/>
                <a:gd name="T7" fmla="*/ 5 h 10"/>
                <a:gd name="T8" fmla="*/ 9 w 12"/>
                <a:gd name="T9" fmla="*/ 5 h 10"/>
                <a:gd name="T10" fmla="*/ 9 w 12"/>
                <a:gd name="T11" fmla="*/ 6 h 10"/>
                <a:gd name="T12" fmla="*/ 8 w 12"/>
                <a:gd name="T13" fmla="*/ 8 h 10"/>
                <a:gd name="T14" fmla="*/ 1 w 12"/>
                <a:gd name="T15" fmla="*/ 6 h 10"/>
                <a:gd name="T16" fmla="*/ 0 w 12"/>
                <a:gd name="T17" fmla="*/ 9 h 10"/>
                <a:gd name="T18" fmla="*/ 8 w 12"/>
                <a:gd name="T19" fmla="*/ 10 h 10"/>
                <a:gd name="T20" fmla="*/ 8 w 12"/>
                <a:gd name="T21" fmla="*/ 10 h 10"/>
                <a:gd name="T22" fmla="*/ 10 w 12"/>
                <a:gd name="T23" fmla="*/ 9 h 10"/>
                <a:gd name="T24" fmla="*/ 12 w 12"/>
                <a:gd name="T25" fmla="*/ 6 h 10"/>
                <a:gd name="T26" fmla="*/ 12 w 12"/>
                <a:gd name="T27" fmla="*/ 6 h 10"/>
                <a:gd name="T28" fmla="*/ 10 w 12"/>
                <a:gd name="T29" fmla="*/ 2 h 10"/>
                <a:gd name="T30" fmla="*/ 9 w 12"/>
                <a:gd name="T31" fmla="*/ 1 h 10"/>
                <a:gd name="T32" fmla="*/ 1 w 12"/>
                <a:gd name="T33" fmla="*/ 0 h 10"/>
                <a:gd name="T34" fmla="*/ 1 w 12"/>
                <a:gd name="T35" fmla="*/ 2 h 10"/>
                <a:gd name="T36" fmla="*/ 9 w 12"/>
                <a:gd name="T3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9" y="4"/>
                  </a:moveTo>
                  <a:lnTo>
                    <a:pt x="9" y="4"/>
                  </a:lnTo>
                  <a:lnTo>
                    <a:pt x="9" y="4"/>
                  </a:lnTo>
                  <a:lnTo>
                    <a:pt x="9" y="5"/>
                  </a:lnTo>
                  <a:lnTo>
                    <a:pt x="9" y="5"/>
                  </a:lnTo>
                  <a:lnTo>
                    <a:pt x="9" y="6"/>
                  </a:lnTo>
                  <a:lnTo>
                    <a:pt x="8" y="8"/>
                  </a:lnTo>
                  <a:lnTo>
                    <a:pt x="1" y="6"/>
                  </a:lnTo>
                  <a:lnTo>
                    <a:pt x="0" y="9"/>
                  </a:lnTo>
                  <a:lnTo>
                    <a:pt x="8" y="10"/>
                  </a:lnTo>
                  <a:lnTo>
                    <a:pt x="8" y="10"/>
                  </a:lnTo>
                  <a:lnTo>
                    <a:pt x="10" y="9"/>
                  </a:lnTo>
                  <a:lnTo>
                    <a:pt x="12" y="6"/>
                  </a:lnTo>
                  <a:lnTo>
                    <a:pt x="12" y="6"/>
                  </a:lnTo>
                  <a:lnTo>
                    <a:pt x="10" y="2"/>
                  </a:lnTo>
                  <a:lnTo>
                    <a:pt x="9" y="1"/>
                  </a:lnTo>
                  <a:lnTo>
                    <a:pt x="1" y="0"/>
                  </a:lnTo>
                  <a:lnTo>
                    <a:pt x="1" y="2"/>
                  </a:lnTo>
                  <a:lnTo>
                    <a:pt x="9" y="4"/>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7" name="Freeform 580"/>
            <p:cNvSpPr>
              <a:spLocks/>
            </p:cNvSpPr>
            <p:nvPr/>
          </p:nvSpPr>
          <p:spPr bwMode="auto">
            <a:xfrm>
              <a:off x="7859713" y="1822450"/>
              <a:ext cx="17463" cy="14288"/>
            </a:xfrm>
            <a:custGeom>
              <a:avLst/>
              <a:gdLst>
                <a:gd name="T0" fmla="*/ 3 w 11"/>
                <a:gd name="T1" fmla="*/ 8 h 9"/>
                <a:gd name="T2" fmla="*/ 10 w 11"/>
                <a:gd name="T3" fmla="*/ 9 h 9"/>
                <a:gd name="T4" fmla="*/ 11 w 11"/>
                <a:gd name="T5" fmla="*/ 6 h 9"/>
                <a:gd name="T6" fmla="*/ 3 w 11"/>
                <a:gd name="T7" fmla="*/ 6 h 9"/>
                <a:gd name="T8" fmla="*/ 3 w 11"/>
                <a:gd name="T9" fmla="*/ 6 h 9"/>
                <a:gd name="T10" fmla="*/ 3 w 11"/>
                <a:gd name="T11" fmla="*/ 5 h 9"/>
                <a:gd name="T12" fmla="*/ 1 w 11"/>
                <a:gd name="T13" fmla="*/ 4 h 9"/>
                <a:gd name="T14" fmla="*/ 1 w 11"/>
                <a:gd name="T15" fmla="*/ 4 h 9"/>
                <a:gd name="T16" fmla="*/ 3 w 11"/>
                <a:gd name="T17" fmla="*/ 2 h 9"/>
                <a:gd name="T18" fmla="*/ 3 w 11"/>
                <a:gd name="T19" fmla="*/ 2 h 9"/>
                <a:gd name="T20" fmla="*/ 11 w 11"/>
                <a:gd name="T21" fmla="*/ 2 h 9"/>
                <a:gd name="T22" fmla="*/ 11 w 11"/>
                <a:gd name="T23" fmla="*/ 0 h 9"/>
                <a:gd name="T24" fmla="*/ 4 w 11"/>
                <a:gd name="T25" fmla="*/ 0 h 9"/>
                <a:gd name="T26" fmla="*/ 4 w 11"/>
                <a:gd name="T27" fmla="*/ 0 h 9"/>
                <a:gd name="T28" fmla="*/ 1 w 11"/>
                <a:gd name="T29" fmla="*/ 1 h 9"/>
                <a:gd name="T30" fmla="*/ 0 w 11"/>
                <a:gd name="T31" fmla="*/ 4 h 9"/>
                <a:gd name="T32" fmla="*/ 0 w 11"/>
                <a:gd name="T33" fmla="*/ 4 h 9"/>
                <a:gd name="T34" fmla="*/ 0 w 11"/>
                <a:gd name="T35" fmla="*/ 6 h 9"/>
                <a:gd name="T36" fmla="*/ 3 w 11"/>
                <a:gd name="T37" fmla="*/ 8 h 9"/>
                <a:gd name="T38" fmla="*/ 3 w 11"/>
                <a:gd name="T39"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9">
                  <a:moveTo>
                    <a:pt x="3" y="8"/>
                  </a:moveTo>
                  <a:lnTo>
                    <a:pt x="10" y="9"/>
                  </a:lnTo>
                  <a:lnTo>
                    <a:pt x="11" y="6"/>
                  </a:lnTo>
                  <a:lnTo>
                    <a:pt x="3" y="6"/>
                  </a:lnTo>
                  <a:lnTo>
                    <a:pt x="3" y="6"/>
                  </a:lnTo>
                  <a:lnTo>
                    <a:pt x="3" y="5"/>
                  </a:lnTo>
                  <a:lnTo>
                    <a:pt x="1" y="4"/>
                  </a:lnTo>
                  <a:lnTo>
                    <a:pt x="1" y="4"/>
                  </a:lnTo>
                  <a:lnTo>
                    <a:pt x="3" y="2"/>
                  </a:lnTo>
                  <a:lnTo>
                    <a:pt x="3" y="2"/>
                  </a:lnTo>
                  <a:lnTo>
                    <a:pt x="11" y="2"/>
                  </a:lnTo>
                  <a:lnTo>
                    <a:pt x="11" y="0"/>
                  </a:lnTo>
                  <a:lnTo>
                    <a:pt x="4" y="0"/>
                  </a:lnTo>
                  <a:lnTo>
                    <a:pt x="4" y="0"/>
                  </a:lnTo>
                  <a:lnTo>
                    <a:pt x="1" y="1"/>
                  </a:lnTo>
                  <a:lnTo>
                    <a:pt x="0" y="4"/>
                  </a:lnTo>
                  <a:lnTo>
                    <a:pt x="0" y="4"/>
                  </a:lnTo>
                  <a:lnTo>
                    <a:pt x="0" y="6"/>
                  </a:lnTo>
                  <a:lnTo>
                    <a:pt x="3" y="8"/>
                  </a:lnTo>
                  <a:lnTo>
                    <a:pt x="3" y="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8" name="Freeform 581"/>
            <p:cNvSpPr>
              <a:spLocks/>
            </p:cNvSpPr>
            <p:nvPr/>
          </p:nvSpPr>
          <p:spPr bwMode="auto">
            <a:xfrm>
              <a:off x="7866063" y="1768475"/>
              <a:ext cx="17463" cy="17463"/>
            </a:xfrm>
            <a:custGeom>
              <a:avLst/>
              <a:gdLst>
                <a:gd name="T0" fmla="*/ 3 w 11"/>
                <a:gd name="T1" fmla="*/ 9 h 11"/>
                <a:gd name="T2" fmla="*/ 10 w 11"/>
                <a:gd name="T3" fmla="*/ 11 h 11"/>
                <a:gd name="T4" fmla="*/ 11 w 11"/>
                <a:gd name="T5" fmla="*/ 8 h 11"/>
                <a:gd name="T6" fmla="*/ 3 w 11"/>
                <a:gd name="T7" fmla="*/ 7 h 11"/>
                <a:gd name="T8" fmla="*/ 3 w 11"/>
                <a:gd name="T9" fmla="*/ 7 h 11"/>
                <a:gd name="T10" fmla="*/ 1 w 11"/>
                <a:gd name="T11" fmla="*/ 7 h 11"/>
                <a:gd name="T12" fmla="*/ 1 w 11"/>
                <a:gd name="T13" fmla="*/ 5 h 11"/>
                <a:gd name="T14" fmla="*/ 1 w 11"/>
                <a:gd name="T15" fmla="*/ 5 h 11"/>
                <a:gd name="T16" fmla="*/ 3 w 11"/>
                <a:gd name="T17" fmla="*/ 4 h 11"/>
                <a:gd name="T18" fmla="*/ 3 w 11"/>
                <a:gd name="T19" fmla="*/ 2 h 11"/>
                <a:gd name="T20" fmla="*/ 11 w 11"/>
                <a:gd name="T21" fmla="*/ 4 h 11"/>
                <a:gd name="T22" fmla="*/ 11 w 11"/>
                <a:gd name="T23" fmla="*/ 1 h 11"/>
                <a:gd name="T24" fmla="*/ 4 w 11"/>
                <a:gd name="T25" fmla="*/ 0 h 11"/>
                <a:gd name="T26" fmla="*/ 4 w 11"/>
                <a:gd name="T27" fmla="*/ 0 h 11"/>
                <a:gd name="T28" fmla="*/ 1 w 11"/>
                <a:gd name="T29" fmla="*/ 1 h 11"/>
                <a:gd name="T30" fmla="*/ 0 w 11"/>
                <a:gd name="T31" fmla="*/ 4 h 11"/>
                <a:gd name="T32" fmla="*/ 0 w 11"/>
                <a:gd name="T33" fmla="*/ 4 h 11"/>
                <a:gd name="T34" fmla="*/ 0 w 11"/>
                <a:gd name="T35" fmla="*/ 8 h 11"/>
                <a:gd name="T36" fmla="*/ 3 w 11"/>
                <a:gd name="T37" fmla="*/ 9 h 11"/>
                <a:gd name="T38" fmla="*/ 3 w 11"/>
                <a:gd name="T3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1">
                  <a:moveTo>
                    <a:pt x="3" y="9"/>
                  </a:moveTo>
                  <a:lnTo>
                    <a:pt x="10" y="11"/>
                  </a:lnTo>
                  <a:lnTo>
                    <a:pt x="11" y="8"/>
                  </a:lnTo>
                  <a:lnTo>
                    <a:pt x="3" y="7"/>
                  </a:lnTo>
                  <a:lnTo>
                    <a:pt x="3" y="7"/>
                  </a:lnTo>
                  <a:lnTo>
                    <a:pt x="1" y="7"/>
                  </a:lnTo>
                  <a:lnTo>
                    <a:pt x="1" y="5"/>
                  </a:lnTo>
                  <a:lnTo>
                    <a:pt x="1" y="5"/>
                  </a:lnTo>
                  <a:lnTo>
                    <a:pt x="3" y="4"/>
                  </a:lnTo>
                  <a:lnTo>
                    <a:pt x="3" y="2"/>
                  </a:lnTo>
                  <a:lnTo>
                    <a:pt x="11" y="4"/>
                  </a:lnTo>
                  <a:lnTo>
                    <a:pt x="11" y="1"/>
                  </a:lnTo>
                  <a:lnTo>
                    <a:pt x="4" y="0"/>
                  </a:lnTo>
                  <a:lnTo>
                    <a:pt x="4" y="0"/>
                  </a:lnTo>
                  <a:lnTo>
                    <a:pt x="1" y="1"/>
                  </a:lnTo>
                  <a:lnTo>
                    <a:pt x="0" y="4"/>
                  </a:lnTo>
                  <a:lnTo>
                    <a:pt x="0" y="4"/>
                  </a:lnTo>
                  <a:lnTo>
                    <a:pt x="0" y="8"/>
                  </a:lnTo>
                  <a:lnTo>
                    <a:pt x="3" y="9"/>
                  </a:lnTo>
                  <a:lnTo>
                    <a:pt x="3" y="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9" name="Freeform 582"/>
            <p:cNvSpPr>
              <a:spLocks/>
            </p:cNvSpPr>
            <p:nvPr/>
          </p:nvSpPr>
          <p:spPr bwMode="auto">
            <a:xfrm>
              <a:off x="7881938" y="1770063"/>
              <a:ext cx="19050" cy="15875"/>
            </a:xfrm>
            <a:custGeom>
              <a:avLst/>
              <a:gdLst>
                <a:gd name="T0" fmla="*/ 8 w 12"/>
                <a:gd name="T1" fmla="*/ 3 h 10"/>
                <a:gd name="T2" fmla="*/ 8 w 12"/>
                <a:gd name="T3" fmla="*/ 3 h 10"/>
                <a:gd name="T4" fmla="*/ 9 w 12"/>
                <a:gd name="T5" fmla="*/ 4 h 10"/>
                <a:gd name="T6" fmla="*/ 9 w 12"/>
                <a:gd name="T7" fmla="*/ 6 h 10"/>
                <a:gd name="T8" fmla="*/ 9 w 12"/>
                <a:gd name="T9" fmla="*/ 6 h 10"/>
                <a:gd name="T10" fmla="*/ 9 w 12"/>
                <a:gd name="T11" fmla="*/ 7 h 10"/>
                <a:gd name="T12" fmla="*/ 8 w 12"/>
                <a:gd name="T13" fmla="*/ 7 h 10"/>
                <a:gd name="T14" fmla="*/ 1 w 12"/>
                <a:gd name="T15" fmla="*/ 7 h 10"/>
                <a:gd name="T16" fmla="*/ 0 w 12"/>
                <a:gd name="T17" fmla="*/ 10 h 10"/>
                <a:gd name="T18" fmla="*/ 8 w 12"/>
                <a:gd name="T19" fmla="*/ 10 h 10"/>
                <a:gd name="T20" fmla="*/ 8 w 12"/>
                <a:gd name="T21" fmla="*/ 10 h 10"/>
                <a:gd name="T22" fmla="*/ 10 w 12"/>
                <a:gd name="T23" fmla="*/ 8 h 10"/>
                <a:gd name="T24" fmla="*/ 12 w 12"/>
                <a:gd name="T25" fmla="*/ 6 h 10"/>
                <a:gd name="T26" fmla="*/ 12 w 12"/>
                <a:gd name="T27" fmla="*/ 6 h 10"/>
                <a:gd name="T28" fmla="*/ 10 w 12"/>
                <a:gd name="T29" fmla="*/ 3 h 10"/>
                <a:gd name="T30" fmla="*/ 9 w 12"/>
                <a:gd name="T31" fmla="*/ 1 h 10"/>
                <a:gd name="T32" fmla="*/ 1 w 12"/>
                <a:gd name="T33" fmla="*/ 0 h 10"/>
                <a:gd name="T34" fmla="*/ 1 w 12"/>
                <a:gd name="T35" fmla="*/ 3 h 10"/>
                <a:gd name="T36" fmla="*/ 8 w 12"/>
                <a:gd name="T3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0">
                  <a:moveTo>
                    <a:pt x="8" y="3"/>
                  </a:moveTo>
                  <a:lnTo>
                    <a:pt x="8" y="3"/>
                  </a:lnTo>
                  <a:lnTo>
                    <a:pt x="9" y="4"/>
                  </a:lnTo>
                  <a:lnTo>
                    <a:pt x="9" y="6"/>
                  </a:lnTo>
                  <a:lnTo>
                    <a:pt x="9" y="6"/>
                  </a:lnTo>
                  <a:lnTo>
                    <a:pt x="9" y="7"/>
                  </a:lnTo>
                  <a:lnTo>
                    <a:pt x="8" y="7"/>
                  </a:lnTo>
                  <a:lnTo>
                    <a:pt x="1" y="7"/>
                  </a:lnTo>
                  <a:lnTo>
                    <a:pt x="0" y="10"/>
                  </a:lnTo>
                  <a:lnTo>
                    <a:pt x="8" y="10"/>
                  </a:lnTo>
                  <a:lnTo>
                    <a:pt x="8" y="10"/>
                  </a:lnTo>
                  <a:lnTo>
                    <a:pt x="10" y="8"/>
                  </a:lnTo>
                  <a:lnTo>
                    <a:pt x="12" y="6"/>
                  </a:lnTo>
                  <a:lnTo>
                    <a:pt x="12" y="6"/>
                  </a:lnTo>
                  <a:lnTo>
                    <a:pt x="10" y="3"/>
                  </a:lnTo>
                  <a:lnTo>
                    <a:pt x="9" y="1"/>
                  </a:lnTo>
                  <a:lnTo>
                    <a:pt x="1" y="0"/>
                  </a:lnTo>
                  <a:lnTo>
                    <a:pt x="1" y="3"/>
                  </a:lnTo>
                  <a:lnTo>
                    <a:pt x="8" y="3"/>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0" name="Freeform 583"/>
            <p:cNvSpPr>
              <a:spLocks/>
            </p:cNvSpPr>
            <p:nvPr/>
          </p:nvSpPr>
          <p:spPr bwMode="auto">
            <a:xfrm>
              <a:off x="7872413" y="1716088"/>
              <a:ext cx="17463" cy="15875"/>
            </a:xfrm>
            <a:custGeom>
              <a:avLst/>
              <a:gdLst>
                <a:gd name="T0" fmla="*/ 3 w 11"/>
                <a:gd name="T1" fmla="*/ 10 h 10"/>
                <a:gd name="T2" fmla="*/ 10 w 11"/>
                <a:gd name="T3" fmla="*/ 10 h 10"/>
                <a:gd name="T4" fmla="*/ 10 w 11"/>
                <a:gd name="T5" fmla="*/ 7 h 10"/>
                <a:gd name="T6" fmla="*/ 3 w 11"/>
                <a:gd name="T7" fmla="*/ 7 h 10"/>
                <a:gd name="T8" fmla="*/ 3 w 11"/>
                <a:gd name="T9" fmla="*/ 7 h 10"/>
                <a:gd name="T10" fmla="*/ 2 w 11"/>
                <a:gd name="T11" fmla="*/ 6 h 10"/>
                <a:gd name="T12" fmla="*/ 2 w 11"/>
                <a:gd name="T13" fmla="*/ 4 h 10"/>
                <a:gd name="T14" fmla="*/ 2 w 11"/>
                <a:gd name="T15" fmla="*/ 4 h 10"/>
                <a:gd name="T16" fmla="*/ 3 w 11"/>
                <a:gd name="T17" fmla="*/ 3 h 10"/>
                <a:gd name="T18" fmla="*/ 3 w 11"/>
                <a:gd name="T19" fmla="*/ 3 h 10"/>
                <a:gd name="T20" fmla="*/ 11 w 11"/>
                <a:gd name="T21" fmla="*/ 3 h 10"/>
                <a:gd name="T22" fmla="*/ 11 w 11"/>
                <a:gd name="T23" fmla="*/ 2 h 10"/>
                <a:gd name="T24" fmla="*/ 4 w 11"/>
                <a:gd name="T25" fmla="*/ 0 h 10"/>
                <a:gd name="T26" fmla="*/ 4 w 11"/>
                <a:gd name="T27" fmla="*/ 0 h 10"/>
                <a:gd name="T28" fmla="*/ 2 w 11"/>
                <a:gd name="T29" fmla="*/ 2 h 10"/>
                <a:gd name="T30" fmla="*/ 0 w 11"/>
                <a:gd name="T31" fmla="*/ 4 h 10"/>
                <a:gd name="T32" fmla="*/ 0 w 11"/>
                <a:gd name="T33" fmla="*/ 4 h 10"/>
                <a:gd name="T34" fmla="*/ 0 w 11"/>
                <a:gd name="T35" fmla="*/ 7 h 10"/>
                <a:gd name="T36" fmla="*/ 3 w 11"/>
                <a:gd name="T37" fmla="*/ 10 h 10"/>
                <a:gd name="T38" fmla="*/ 3 w 11"/>
                <a:gd name="T3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 h="10">
                  <a:moveTo>
                    <a:pt x="3" y="10"/>
                  </a:moveTo>
                  <a:lnTo>
                    <a:pt x="10" y="10"/>
                  </a:lnTo>
                  <a:lnTo>
                    <a:pt x="10" y="7"/>
                  </a:lnTo>
                  <a:lnTo>
                    <a:pt x="3" y="7"/>
                  </a:lnTo>
                  <a:lnTo>
                    <a:pt x="3" y="7"/>
                  </a:lnTo>
                  <a:lnTo>
                    <a:pt x="2" y="6"/>
                  </a:lnTo>
                  <a:lnTo>
                    <a:pt x="2" y="4"/>
                  </a:lnTo>
                  <a:lnTo>
                    <a:pt x="2" y="4"/>
                  </a:lnTo>
                  <a:lnTo>
                    <a:pt x="3" y="3"/>
                  </a:lnTo>
                  <a:lnTo>
                    <a:pt x="3" y="3"/>
                  </a:lnTo>
                  <a:lnTo>
                    <a:pt x="11" y="3"/>
                  </a:lnTo>
                  <a:lnTo>
                    <a:pt x="11" y="2"/>
                  </a:lnTo>
                  <a:lnTo>
                    <a:pt x="4" y="0"/>
                  </a:lnTo>
                  <a:lnTo>
                    <a:pt x="4" y="0"/>
                  </a:lnTo>
                  <a:lnTo>
                    <a:pt x="2" y="2"/>
                  </a:lnTo>
                  <a:lnTo>
                    <a:pt x="0" y="4"/>
                  </a:lnTo>
                  <a:lnTo>
                    <a:pt x="0" y="4"/>
                  </a:lnTo>
                  <a:lnTo>
                    <a:pt x="0" y="7"/>
                  </a:lnTo>
                  <a:lnTo>
                    <a:pt x="3" y="10"/>
                  </a:lnTo>
                  <a:lnTo>
                    <a:pt x="3" y="1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1" name="Freeform 584"/>
            <p:cNvSpPr>
              <a:spLocks/>
            </p:cNvSpPr>
            <p:nvPr/>
          </p:nvSpPr>
          <p:spPr bwMode="auto">
            <a:xfrm>
              <a:off x="7888288" y="1719263"/>
              <a:ext cx="19050" cy="14288"/>
            </a:xfrm>
            <a:custGeom>
              <a:avLst/>
              <a:gdLst>
                <a:gd name="T0" fmla="*/ 8 w 12"/>
                <a:gd name="T1" fmla="*/ 2 h 9"/>
                <a:gd name="T2" fmla="*/ 8 w 12"/>
                <a:gd name="T3" fmla="*/ 2 h 9"/>
                <a:gd name="T4" fmla="*/ 9 w 12"/>
                <a:gd name="T5" fmla="*/ 2 h 9"/>
                <a:gd name="T6" fmla="*/ 9 w 12"/>
                <a:gd name="T7" fmla="*/ 5 h 9"/>
                <a:gd name="T8" fmla="*/ 9 w 12"/>
                <a:gd name="T9" fmla="*/ 5 h 9"/>
                <a:gd name="T10" fmla="*/ 9 w 12"/>
                <a:gd name="T11" fmla="*/ 6 h 9"/>
                <a:gd name="T12" fmla="*/ 8 w 12"/>
                <a:gd name="T13" fmla="*/ 6 h 9"/>
                <a:gd name="T14" fmla="*/ 0 w 12"/>
                <a:gd name="T15" fmla="*/ 5 h 9"/>
                <a:gd name="T16" fmla="*/ 0 w 12"/>
                <a:gd name="T17" fmla="*/ 8 h 9"/>
                <a:gd name="T18" fmla="*/ 8 w 12"/>
                <a:gd name="T19" fmla="*/ 9 h 9"/>
                <a:gd name="T20" fmla="*/ 8 w 12"/>
                <a:gd name="T21" fmla="*/ 9 h 9"/>
                <a:gd name="T22" fmla="*/ 10 w 12"/>
                <a:gd name="T23" fmla="*/ 8 h 9"/>
                <a:gd name="T24" fmla="*/ 12 w 12"/>
                <a:gd name="T25" fmla="*/ 5 h 9"/>
                <a:gd name="T26" fmla="*/ 12 w 12"/>
                <a:gd name="T27" fmla="*/ 5 h 9"/>
                <a:gd name="T28" fmla="*/ 10 w 12"/>
                <a:gd name="T29" fmla="*/ 1 h 9"/>
                <a:gd name="T30" fmla="*/ 9 w 12"/>
                <a:gd name="T31" fmla="*/ 0 h 9"/>
                <a:gd name="T32" fmla="*/ 1 w 12"/>
                <a:gd name="T33" fmla="*/ 0 h 9"/>
                <a:gd name="T34" fmla="*/ 1 w 12"/>
                <a:gd name="T35" fmla="*/ 1 h 9"/>
                <a:gd name="T36" fmla="*/ 8 w 12"/>
                <a:gd name="T37"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9">
                  <a:moveTo>
                    <a:pt x="8" y="2"/>
                  </a:moveTo>
                  <a:lnTo>
                    <a:pt x="8" y="2"/>
                  </a:lnTo>
                  <a:lnTo>
                    <a:pt x="9" y="2"/>
                  </a:lnTo>
                  <a:lnTo>
                    <a:pt x="9" y="5"/>
                  </a:lnTo>
                  <a:lnTo>
                    <a:pt x="9" y="5"/>
                  </a:lnTo>
                  <a:lnTo>
                    <a:pt x="9" y="6"/>
                  </a:lnTo>
                  <a:lnTo>
                    <a:pt x="8" y="6"/>
                  </a:lnTo>
                  <a:lnTo>
                    <a:pt x="0" y="5"/>
                  </a:lnTo>
                  <a:lnTo>
                    <a:pt x="0" y="8"/>
                  </a:lnTo>
                  <a:lnTo>
                    <a:pt x="8" y="9"/>
                  </a:lnTo>
                  <a:lnTo>
                    <a:pt x="8" y="9"/>
                  </a:lnTo>
                  <a:lnTo>
                    <a:pt x="10" y="8"/>
                  </a:lnTo>
                  <a:lnTo>
                    <a:pt x="12" y="5"/>
                  </a:lnTo>
                  <a:lnTo>
                    <a:pt x="12" y="5"/>
                  </a:lnTo>
                  <a:lnTo>
                    <a:pt x="10" y="1"/>
                  </a:lnTo>
                  <a:lnTo>
                    <a:pt x="9" y="0"/>
                  </a:lnTo>
                  <a:lnTo>
                    <a:pt x="1" y="0"/>
                  </a:lnTo>
                  <a:lnTo>
                    <a:pt x="1" y="1"/>
                  </a:lnTo>
                  <a:lnTo>
                    <a:pt x="8" y="2"/>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2" name="Freeform 585"/>
            <p:cNvSpPr>
              <a:spLocks/>
            </p:cNvSpPr>
            <p:nvPr/>
          </p:nvSpPr>
          <p:spPr bwMode="auto">
            <a:xfrm>
              <a:off x="7386638" y="2166938"/>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3" name="Freeform 586"/>
            <p:cNvSpPr>
              <a:spLocks/>
            </p:cNvSpPr>
            <p:nvPr/>
          </p:nvSpPr>
          <p:spPr bwMode="auto">
            <a:xfrm>
              <a:off x="7388225" y="2141538"/>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4" name="Freeform 587"/>
            <p:cNvSpPr>
              <a:spLocks/>
            </p:cNvSpPr>
            <p:nvPr/>
          </p:nvSpPr>
          <p:spPr bwMode="auto">
            <a:xfrm>
              <a:off x="7392988" y="2114550"/>
              <a:ext cx="404813" cy="47625"/>
            </a:xfrm>
            <a:custGeom>
              <a:avLst/>
              <a:gdLst>
                <a:gd name="T0" fmla="*/ 255 w 255"/>
                <a:gd name="T1" fmla="*/ 30 h 30"/>
                <a:gd name="T2" fmla="*/ 255 w 255"/>
                <a:gd name="T3" fmla="*/ 29 h 30"/>
                <a:gd name="T4" fmla="*/ 0 w 255"/>
                <a:gd name="T5" fmla="*/ 0 h 30"/>
                <a:gd name="T6" fmla="*/ 0 w 255"/>
                <a:gd name="T7" fmla="*/ 2 h 30"/>
                <a:gd name="T8" fmla="*/ 255 w 255"/>
                <a:gd name="T9" fmla="*/ 30 h 30"/>
              </a:gdLst>
              <a:ahLst/>
              <a:cxnLst>
                <a:cxn ang="0">
                  <a:pos x="T0" y="T1"/>
                </a:cxn>
                <a:cxn ang="0">
                  <a:pos x="T2" y="T3"/>
                </a:cxn>
                <a:cxn ang="0">
                  <a:pos x="T4" y="T5"/>
                </a:cxn>
                <a:cxn ang="0">
                  <a:pos x="T6" y="T7"/>
                </a:cxn>
                <a:cxn ang="0">
                  <a:pos x="T8" y="T9"/>
                </a:cxn>
              </a:cxnLst>
              <a:rect l="0" t="0" r="r" b="b"/>
              <a:pathLst>
                <a:path w="255" h="30">
                  <a:moveTo>
                    <a:pt x="255" y="30"/>
                  </a:moveTo>
                  <a:lnTo>
                    <a:pt x="255" y="29"/>
                  </a:lnTo>
                  <a:lnTo>
                    <a:pt x="0" y="0"/>
                  </a:lnTo>
                  <a:lnTo>
                    <a:pt x="0" y="2"/>
                  </a:lnTo>
                  <a:lnTo>
                    <a:pt x="255" y="30"/>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5" name="Freeform 588"/>
            <p:cNvSpPr>
              <a:spLocks/>
            </p:cNvSpPr>
            <p:nvPr/>
          </p:nvSpPr>
          <p:spPr bwMode="auto">
            <a:xfrm>
              <a:off x="7394575" y="2092325"/>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6" name="Freeform 589"/>
            <p:cNvSpPr>
              <a:spLocks/>
            </p:cNvSpPr>
            <p:nvPr/>
          </p:nvSpPr>
          <p:spPr bwMode="auto">
            <a:xfrm>
              <a:off x="7396163" y="2065338"/>
              <a:ext cx="407988" cy="46038"/>
            </a:xfrm>
            <a:custGeom>
              <a:avLst/>
              <a:gdLst>
                <a:gd name="T0" fmla="*/ 256 w 257"/>
                <a:gd name="T1" fmla="*/ 29 h 29"/>
                <a:gd name="T2" fmla="*/ 257 w 257"/>
                <a:gd name="T3" fmla="*/ 29 h 29"/>
                <a:gd name="T4" fmla="*/ 0 w 257"/>
                <a:gd name="T5" fmla="*/ 0 h 29"/>
                <a:gd name="T6" fmla="*/ 0 w 257"/>
                <a:gd name="T7" fmla="*/ 2 h 29"/>
                <a:gd name="T8" fmla="*/ 256 w 257"/>
                <a:gd name="T9" fmla="*/ 29 h 29"/>
              </a:gdLst>
              <a:ahLst/>
              <a:cxnLst>
                <a:cxn ang="0">
                  <a:pos x="T0" y="T1"/>
                </a:cxn>
                <a:cxn ang="0">
                  <a:pos x="T2" y="T3"/>
                </a:cxn>
                <a:cxn ang="0">
                  <a:pos x="T4" y="T5"/>
                </a:cxn>
                <a:cxn ang="0">
                  <a:pos x="T6" y="T7"/>
                </a:cxn>
                <a:cxn ang="0">
                  <a:pos x="T8" y="T9"/>
                </a:cxn>
              </a:cxnLst>
              <a:rect l="0" t="0" r="r" b="b"/>
              <a:pathLst>
                <a:path w="257" h="29">
                  <a:moveTo>
                    <a:pt x="256" y="29"/>
                  </a:moveTo>
                  <a:lnTo>
                    <a:pt x="257" y="29"/>
                  </a:lnTo>
                  <a:lnTo>
                    <a:pt x="0" y="0"/>
                  </a:lnTo>
                  <a:lnTo>
                    <a:pt x="0" y="2"/>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7" name="Freeform 590"/>
            <p:cNvSpPr>
              <a:spLocks/>
            </p:cNvSpPr>
            <p:nvPr/>
          </p:nvSpPr>
          <p:spPr bwMode="auto">
            <a:xfrm>
              <a:off x="7400925" y="2039938"/>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8" name="Freeform 591"/>
            <p:cNvSpPr>
              <a:spLocks/>
            </p:cNvSpPr>
            <p:nvPr/>
          </p:nvSpPr>
          <p:spPr bwMode="auto">
            <a:xfrm>
              <a:off x="7404100" y="2016125"/>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9" name="Freeform 592"/>
            <p:cNvSpPr>
              <a:spLocks/>
            </p:cNvSpPr>
            <p:nvPr/>
          </p:nvSpPr>
          <p:spPr bwMode="auto">
            <a:xfrm>
              <a:off x="7407275" y="1990725"/>
              <a:ext cx="404813" cy="46038"/>
            </a:xfrm>
            <a:custGeom>
              <a:avLst/>
              <a:gdLst>
                <a:gd name="T0" fmla="*/ 255 w 255"/>
                <a:gd name="T1" fmla="*/ 29 h 29"/>
                <a:gd name="T2" fmla="*/ 255 w 255"/>
                <a:gd name="T3" fmla="*/ 29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0" name="Freeform 593"/>
            <p:cNvSpPr>
              <a:spLocks/>
            </p:cNvSpPr>
            <p:nvPr/>
          </p:nvSpPr>
          <p:spPr bwMode="auto">
            <a:xfrm>
              <a:off x="7410450" y="1965325"/>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1" name="Freeform 594"/>
            <p:cNvSpPr>
              <a:spLocks/>
            </p:cNvSpPr>
            <p:nvPr/>
          </p:nvSpPr>
          <p:spPr bwMode="auto">
            <a:xfrm>
              <a:off x="7412038" y="1939925"/>
              <a:ext cx="406400" cy="46038"/>
            </a:xfrm>
            <a:custGeom>
              <a:avLst/>
              <a:gdLst>
                <a:gd name="T0" fmla="*/ 256 w 256"/>
                <a:gd name="T1" fmla="*/ 29 h 29"/>
                <a:gd name="T2" fmla="*/ 256 w 256"/>
                <a:gd name="T3" fmla="*/ 28 h 29"/>
                <a:gd name="T4" fmla="*/ 0 w 256"/>
                <a:gd name="T5" fmla="*/ 0 h 29"/>
                <a:gd name="T6" fmla="*/ 0 w 256"/>
                <a:gd name="T7" fmla="*/ 1 h 29"/>
                <a:gd name="T8" fmla="*/ 256 w 256"/>
                <a:gd name="T9" fmla="*/ 29 h 29"/>
              </a:gdLst>
              <a:ahLst/>
              <a:cxnLst>
                <a:cxn ang="0">
                  <a:pos x="T0" y="T1"/>
                </a:cxn>
                <a:cxn ang="0">
                  <a:pos x="T2" y="T3"/>
                </a:cxn>
                <a:cxn ang="0">
                  <a:pos x="T4" y="T5"/>
                </a:cxn>
                <a:cxn ang="0">
                  <a:pos x="T6" y="T7"/>
                </a:cxn>
                <a:cxn ang="0">
                  <a:pos x="T8" y="T9"/>
                </a:cxn>
              </a:cxnLst>
              <a:rect l="0" t="0" r="r" b="b"/>
              <a:pathLst>
                <a:path w="256" h="29">
                  <a:moveTo>
                    <a:pt x="256" y="29"/>
                  </a:moveTo>
                  <a:lnTo>
                    <a:pt x="256" y="28"/>
                  </a:lnTo>
                  <a:lnTo>
                    <a:pt x="0" y="0"/>
                  </a:lnTo>
                  <a:lnTo>
                    <a:pt x="0" y="1"/>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2" name="Freeform 595"/>
            <p:cNvSpPr>
              <a:spLocks/>
            </p:cNvSpPr>
            <p:nvPr/>
          </p:nvSpPr>
          <p:spPr bwMode="auto">
            <a:xfrm>
              <a:off x="7416800" y="1916113"/>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3" name="Freeform 596"/>
            <p:cNvSpPr>
              <a:spLocks/>
            </p:cNvSpPr>
            <p:nvPr/>
          </p:nvSpPr>
          <p:spPr bwMode="auto">
            <a:xfrm>
              <a:off x="7418388" y="1890713"/>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4" name="Freeform 597"/>
            <p:cNvSpPr>
              <a:spLocks/>
            </p:cNvSpPr>
            <p:nvPr/>
          </p:nvSpPr>
          <p:spPr bwMode="auto">
            <a:xfrm>
              <a:off x="7423150" y="1865313"/>
              <a:ext cx="404813" cy="44450"/>
            </a:xfrm>
            <a:custGeom>
              <a:avLst/>
              <a:gdLst>
                <a:gd name="T0" fmla="*/ 255 w 255"/>
                <a:gd name="T1" fmla="*/ 28 h 28"/>
                <a:gd name="T2" fmla="*/ 255 w 255"/>
                <a:gd name="T3" fmla="*/ 28 h 28"/>
                <a:gd name="T4" fmla="*/ 0 w 255"/>
                <a:gd name="T5" fmla="*/ 0 h 28"/>
                <a:gd name="T6" fmla="*/ 0 w 255"/>
                <a:gd name="T7" fmla="*/ 1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8"/>
                  </a:lnTo>
                  <a:lnTo>
                    <a:pt x="0" y="0"/>
                  </a:lnTo>
                  <a:lnTo>
                    <a:pt x="0" y="1"/>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5" name="Freeform 598"/>
            <p:cNvSpPr>
              <a:spLocks/>
            </p:cNvSpPr>
            <p:nvPr/>
          </p:nvSpPr>
          <p:spPr bwMode="auto">
            <a:xfrm>
              <a:off x="7424738" y="1841500"/>
              <a:ext cx="404813" cy="44450"/>
            </a:xfrm>
            <a:custGeom>
              <a:avLst/>
              <a:gdLst>
                <a:gd name="T0" fmla="*/ 255 w 255"/>
                <a:gd name="T1" fmla="*/ 28 h 28"/>
                <a:gd name="T2" fmla="*/ 255 w 255"/>
                <a:gd name="T3" fmla="*/ 27 h 28"/>
                <a:gd name="T4" fmla="*/ 0 w 255"/>
                <a:gd name="T5" fmla="*/ 0 h 28"/>
                <a:gd name="T6" fmla="*/ 0 w 255"/>
                <a:gd name="T7" fmla="*/ 0 h 28"/>
                <a:gd name="T8" fmla="*/ 255 w 255"/>
                <a:gd name="T9" fmla="*/ 28 h 28"/>
              </a:gdLst>
              <a:ahLst/>
              <a:cxnLst>
                <a:cxn ang="0">
                  <a:pos x="T0" y="T1"/>
                </a:cxn>
                <a:cxn ang="0">
                  <a:pos x="T2" y="T3"/>
                </a:cxn>
                <a:cxn ang="0">
                  <a:pos x="T4" y="T5"/>
                </a:cxn>
                <a:cxn ang="0">
                  <a:pos x="T6" y="T7"/>
                </a:cxn>
                <a:cxn ang="0">
                  <a:pos x="T8" y="T9"/>
                </a:cxn>
              </a:cxnLst>
              <a:rect l="0" t="0" r="r" b="b"/>
              <a:pathLst>
                <a:path w="255" h="28">
                  <a:moveTo>
                    <a:pt x="255" y="28"/>
                  </a:moveTo>
                  <a:lnTo>
                    <a:pt x="255" y="27"/>
                  </a:lnTo>
                  <a:lnTo>
                    <a:pt x="0" y="0"/>
                  </a:lnTo>
                  <a:lnTo>
                    <a:pt x="0" y="0"/>
                  </a:lnTo>
                  <a:lnTo>
                    <a:pt x="255"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6" name="Freeform 599"/>
            <p:cNvSpPr>
              <a:spLocks/>
            </p:cNvSpPr>
            <p:nvPr/>
          </p:nvSpPr>
          <p:spPr bwMode="auto">
            <a:xfrm>
              <a:off x="7426325" y="1814513"/>
              <a:ext cx="407988" cy="46038"/>
            </a:xfrm>
            <a:custGeom>
              <a:avLst/>
              <a:gdLst>
                <a:gd name="T0" fmla="*/ 257 w 257"/>
                <a:gd name="T1" fmla="*/ 29 h 29"/>
                <a:gd name="T2" fmla="*/ 257 w 257"/>
                <a:gd name="T3" fmla="*/ 29 h 29"/>
                <a:gd name="T4" fmla="*/ 0 w 257"/>
                <a:gd name="T5" fmla="*/ 0 h 29"/>
                <a:gd name="T6" fmla="*/ 0 w 257"/>
                <a:gd name="T7" fmla="*/ 0 h 29"/>
                <a:gd name="T8" fmla="*/ 257 w 257"/>
                <a:gd name="T9" fmla="*/ 29 h 29"/>
              </a:gdLst>
              <a:ahLst/>
              <a:cxnLst>
                <a:cxn ang="0">
                  <a:pos x="T0" y="T1"/>
                </a:cxn>
                <a:cxn ang="0">
                  <a:pos x="T2" y="T3"/>
                </a:cxn>
                <a:cxn ang="0">
                  <a:pos x="T4" y="T5"/>
                </a:cxn>
                <a:cxn ang="0">
                  <a:pos x="T6" y="T7"/>
                </a:cxn>
                <a:cxn ang="0">
                  <a:pos x="T8" y="T9"/>
                </a:cxn>
              </a:cxnLst>
              <a:rect l="0" t="0" r="r" b="b"/>
              <a:pathLst>
                <a:path w="257" h="29">
                  <a:moveTo>
                    <a:pt x="257" y="29"/>
                  </a:moveTo>
                  <a:lnTo>
                    <a:pt x="257" y="29"/>
                  </a:lnTo>
                  <a:lnTo>
                    <a:pt x="0" y="0"/>
                  </a:lnTo>
                  <a:lnTo>
                    <a:pt x="0" y="0"/>
                  </a:lnTo>
                  <a:lnTo>
                    <a:pt x="257"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7" name="Freeform 600"/>
            <p:cNvSpPr>
              <a:spLocks/>
            </p:cNvSpPr>
            <p:nvPr/>
          </p:nvSpPr>
          <p:spPr bwMode="auto">
            <a:xfrm>
              <a:off x="7431088" y="1789113"/>
              <a:ext cx="404813" cy="46038"/>
            </a:xfrm>
            <a:custGeom>
              <a:avLst/>
              <a:gdLst>
                <a:gd name="T0" fmla="*/ 255 w 255"/>
                <a:gd name="T1" fmla="*/ 29 h 29"/>
                <a:gd name="T2" fmla="*/ 255 w 255"/>
                <a:gd name="T3" fmla="*/ 29 h 29"/>
                <a:gd name="T4" fmla="*/ 0 w 255"/>
                <a:gd name="T5" fmla="*/ 0 h 29"/>
                <a:gd name="T6" fmla="*/ 0 w 255"/>
                <a:gd name="T7" fmla="*/ 2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9"/>
                  </a:lnTo>
                  <a:lnTo>
                    <a:pt x="0" y="0"/>
                  </a:lnTo>
                  <a:lnTo>
                    <a:pt x="0" y="2"/>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8" name="Freeform 601"/>
            <p:cNvSpPr>
              <a:spLocks/>
            </p:cNvSpPr>
            <p:nvPr/>
          </p:nvSpPr>
          <p:spPr bwMode="auto">
            <a:xfrm>
              <a:off x="7432675" y="1765300"/>
              <a:ext cx="406400" cy="46038"/>
            </a:xfrm>
            <a:custGeom>
              <a:avLst/>
              <a:gdLst>
                <a:gd name="T0" fmla="*/ 256 w 256"/>
                <a:gd name="T1" fmla="*/ 29 h 29"/>
                <a:gd name="T2" fmla="*/ 256 w 256"/>
                <a:gd name="T3" fmla="*/ 27 h 29"/>
                <a:gd name="T4" fmla="*/ 0 w 256"/>
                <a:gd name="T5" fmla="*/ 0 h 29"/>
                <a:gd name="T6" fmla="*/ 0 w 256"/>
                <a:gd name="T7" fmla="*/ 0 h 29"/>
                <a:gd name="T8" fmla="*/ 256 w 256"/>
                <a:gd name="T9" fmla="*/ 29 h 29"/>
              </a:gdLst>
              <a:ahLst/>
              <a:cxnLst>
                <a:cxn ang="0">
                  <a:pos x="T0" y="T1"/>
                </a:cxn>
                <a:cxn ang="0">
                  <a:pos x="T2" y="T3"/>
                </a:cxn>
                <a:cxn ang="0">
                  <a:pos x="T4" y="T5"/>
                </a:cxn>
                <a:cxn ang="0">
                  <a:pos x="T6" y="T7"/>
                </a:cxn>
                <a:cxn ang="0">
                  <a:pos x="T8" y="T9"/>
                </a:cxn>
              </a:cxnLst>
              <a:rect l="0" t="0" r="r" b="b"/>
              <a:pathLst>
                <a:path w="256" h="29">
                  <a:moveTo>
                    <a:pt x="256" y="29"/>
                  </a:moveTo>
                  <a:lnTo>
                    <a:pt x="256" y="27"/>
                  </a:lnTo>
                  <a:lnTo>
                    <a:pt x="0" y="0"/>
                  </a:lnTo>
                  <a:lnTo>
                    <a:pt x="0" y="0"/>
                  </a:lnTo>
                  <a:lnTo>
                    <a:pt x="256"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9" name="Freeform 602"/>
            <p:cNvSpPr>
              <a:spLocks/>
            </p:cNvSpPr>
            <p:nvPr/>
          </p:nvSpPr>
          <p:spPr bwMode="auto">
            <a:xfrm>
              <a:off x="7437438" y="1739900"/>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0" name="Freeform 603"/>
            <p:cNvSpPr>
              <a:spLocks/>
            </p:cNvSpPr>
            <p:nvPr/>
          </p:nvSpPr>
          <p:spPr bwMode="auto">
            <a:xfrm>
              <a:off x="7437438" y="1739900"/>
              <a:ext cx="404813" cy="46038"/>
            </a:xfrm>
            <a:custGeom>
              <a:avLst/>
              <a:gdLst>
                <a:gd name="T0" fmla="*/ 255 w 255"/>
                <a:gd name="T1" fmla="*/ 29 h 29"/>
                <a:gd name="T2" fmla="*/ 255 w 255"/>
                <a:gd name="T3" fmla="*/ 27 h 29"/>
                <a:gd name="T4" fmla="*/ 0 w 255"/>
                <a:gd name="T5" fmla="*/ 0 h 29"/>
                <a:gd name="T6" fmla="*/ 0 w 255"/>
                <a:gd name="T7" fmla="*/ 0 h 29"/>
                <a:gd name="T8" fmla="*/ 255 w 255"/>
                <a:gd name="T9" fmla="*/ 29 h 29"/>
              </a:gdLst>
              <a:ahLst/>
              <a:cxnLst>
                <a:cxn ang="0">
                  <a:pos x="T0" y="T1"/>
                </a:cxn>
                <a:cxn ang="0">
                  <a:pos x="T2" y="T3"/>
                </a:cxn>
                <a:cxn ang="0">
                  <a:pos x="T4" y="T5"/>
                </a:cxn>
                <a:cxn ang="0">
                  <a:pos x="T6" y="T7"/>
                </a:cxn>
                <a:cxn ang="0">
                  <a:pos x="T8" y="T9"/>
                </a:cxn>
              </a:cxnLst>
              <a:rect l="0" t="0" r="r" b="b"/>
              <a:pathLst>
                <a:path w="255" h="29">
                  <a:moveTo>
                    <a:pt x="255" y="29"/>
                  </a:moveTo>
                  <a:lnTo>
                    <a:pt x="255" y="27"/>
                  </a:lnTo>
                  <a:lnTo>
                    <a:pt x="0" y="0"/>
                  </a:lnTo>
                  <a:lnTo>
                    <a:pt x="0" y="0"/>
                  </a:lnTo>
                  <a:lnTo>
                    <a:pt x="255" y="2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1" name="Freeform 604"/>
            <p:cNvSpPr>
              <a:spLocks/>
            </p:cNvSpPr>
            <p:nvPr/>
          </p:nvSpPr>
          <p:spPr bwMode="auto">
            <a:xfrm>
              <a:off x="7439025" y="1714500"/>
              <a:ext cx="406400" cy="44450"/>
            </a:xfrm>
            <a:custGeom>
              <a:avLst/>
              <a:gdLst>
                <a:gd name="T0" fmla="*/ 256 w 256"/>
                <a:gd name="T1" fmla="*/ 28 h 28"/>
                <a:gd name="T2" fmla="*/ 256 w 256"/>
                <a:gd name="T3" fmla="*/ 28 h 28"/>
                <a:gd name="T4" fmla="*/ 0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0" y="0"/>
                  </a:lnTo>
                  <a:lnTo>
                    <a:pt x="0" y="1"/>
                  </a:lnTo>
                  <a:lnTo>
                    <a:pt x="256" y="28"/>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2" name="Freeform 605"/>
            <p:cNvSpPr>
              <a:spLocks/>
            </p:cNvSpPr>
            <p:nvPr/>
          </p:nvSpPr>
          <p:spPr bwMode="auto">
            <a:xfrm>
              <a:off x="7439025" y="1714500"/>
              <a:ext cx="406400" cy="44450"/>
            </a:xfrm>
            <a:custGeom>
              <a:avLst/>
              <a:gdLst>
                <a:gd name="T0" fmla="*/ 256 w 256"/>
                <a:gd name="T1" fmla="*/ 28 h 28"/>
                <a:gd name="T2" fmla="*/ 256 w 256"/>
                <a:gd name="T3" fmla="*/ 28 h 28"/>
                <a:gd name="T4" fmla="*/ 0 w 256"/>
                <a:gd name="T5" fmla="*/ 0 h 28"/>
                <a:gd name="T6" fmla="*/ 0 w 256"/>
                <a:gd name="T7" fmla="*/ 1 h 28"/>
                <a:gd name="T8" fmla="*/ 256 w 256"/>
                <a:gd name="T9" fmla="*/ 28 h 28"/>
              </a:gdLst>
              <a:ahLst/>
              <a:cxnLst>
                <a:cxn ang="0">
                  <a:pos x="T0" y="T1"/>
                </a:cxn>
                <a:cxn ang="0">
                  <a:pos x="T2" y="T3"/>
                </a:cxn>
                <a:cxn ang="0">
                  <a:pos x="T4" y="T5"/>
                </a:cxn>
                <a:cxn ang="0">
                  <a:pos x="T6" y="T7"/>
                </a:cxn>
                <a:cxn ang="0">
                  <a:pos x="T8" y="T9"/>
                </a:cxn>
              </a:cxnLst>
              <a:rect l="0" t="0" r="r" b="b"/>
              <a:pathLst>
                <a:path w="256" h="28">
                  <a:moveTo>
                    <a:pt x="256" y="28"/>
                  </a:moveTo>
                  <a:lnTo>
                    <a:pt x="256" y="28"/>
                  </a:lnTo>
                  <a:lnTo>
                    <a:pt x="0" y="0"/>
                  </a:lnTo>
                  <a:lnTo>
                    <a:pt x="0" y="1"/>
                  </a:lnTo>
                  <a:lnTo>
                    <a:pt x="256" y="2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3" name="Freeform 606"/>
            <p:cNvSpPr>
              <a:spLocks/>
            </p:cNvSpPr>
            <p:nvPr/>
          </p:nvSpPr>
          <p:spPr bwMode="auto">
            <a:xfrm>
              <a:off x="7442200" y="1689100"/>
              <a:ext cx="406400" cy="47625"/>
            </a:xfrm>
            <a:custGeom>
              <a:avLst/>
              <a:gdLst>
                <a:gd name="T0" fmla="*/ 256 w 256"/>
                <a:gd name="T1" fmla="*/ 30 h 30"/>
                <a:gd name="T2" fmla="*/ 256 w 256"/>
                <a:gd name="T3" fmla="*/ 28 h 30"/>
                <a:gd name="T4" fmla="*/ 1 w 256"/>
                <a:gd name="T5" fmla="*/ 0 h 30"/>
                <a:gd name="T6" fmla="*/ 0 w 256"/>
                <a:gd name="T7" fmla="*/ 1 h 30"/>
                <a:gd name="T8" fmla="*/ 256 w 256"/>
                <a:gd name="T9" fmla="*/ 30 h 30"/>
              </a:gdLst>
              <a:ahLst/>
              <a:cxnLst>
                <a:cxn ang="0">
                  <a:pos x="T0" y="T1"/>
                </a:cxn>
                <a:cxn ang="0">
                  <a:pos x="T2" y="T3"/>
                </a:cxn>
                <a:cxn ang="0">
                  <a:pos x="T4" y="T5"/>
                </a:cxn>
                <a:cxn ang="0">
                  <a:pos x="T6" y="T7"/>
                </a:cxn>
                <a:cxn ang="0">
                  <a:pos x="T8" y="T9"/>
                </a:cxn>
              </a:cxnLst>
              <a:rect l="0" t="0" r="r" b="b"/>
              <a:pathLst>
                <a:path w="256" h="30">
                  <a:moveTo>
                    <a:pt x="256" y="30"/>
                  </a:moveTo>
                  <a:lnTo>
                    <a:pt x="256" y="28"/>
                  </a:lnTo>
                  <a:lnTo>
                    <a:pt x="1" y="0"/>
                  </a:lnTo>
                  <a:lnTo>
                    <a:pt x="0" y="1"/>
                  </a:lnTo>
                  <a:lnTo>
                    <a:pt x="256" y="30"/>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4" name="Freeform 608"/>
            <p:cNvSpPr>
              <a:spLocks/>
            </p:cNvSpPr>
            <p:nvPr/>
          </p:nvSpPr>
          <p:spPr bwMode="auto">
            <a:xfrm>
              <a:off x="7442200" y="1689100"/>
              <a:ext cx="406400" cy="47625"/>
            </a:xfrm>
            <a:custGeom>
              <a:avLst/>
              <a:gdLst>
                <a:gd name="T0" fmla="*/ 256 w 256"/>
                <a:gd name="T1" fmla="*/ 30 h 30"/>
                <a:gd name="T2" fmla="*/ 256 w 256"/>
                <a:gd name="T3" fmla="*/ 28 h 30"/>
                <a:gd name="T4" fmla="*/ 1 w 256"/>
                <a:gd name="T5" fmla="*/ 0 h 30"/>
                <a:gd name="T6" fmla="*/ 0 w 256"/>
                <a:gd name="T7" fmla="*/ 1 h 30"/>
                <a:gd name="T8" fmla="*/ 256 w 256"/>
                <a:gd name="T9" fmla="*/ 30 h 30"/>
              </a:gdLst>
              <a:ahLst/>
              <a:cxnLst>
                <a:cxn ang="0">
                  <a:pos x="T0" y="T1"/>
                </a:cxn>
                <a:cxn ang="0">
                  <a:pos x="T2" y="T3"/>
                </a:cxn>
                <a:cxn ang="0">
                  <a:pos x="T4" y="T5"/>
                </a:cxn>
                <a:cxn ang="0">
                  <a:pos x="T6" y="T7"/>
                </a:cxn>
                <a:cxn ang="0">
                  <a:pos x="T8" y="T9"/>
                </a:cxn>
              </a:cxnLst>
              <a:rect l="0" t="0" r="r" b="b"/>
              <a:pathLst>
                <a:path w="256" h="30">
                  <a:moveTo>
                    <a:pt x="256" y="30"/>
                  </a:moveTo>
                  <a:lnTo>
                    <a:pt x="256" y="28"/>
                  </a:lnTo>
                  <a:lnTo>
                    <a:pt x="1" y="0"/>
                  </a:lnTo>
                  <a:lnTo>
                    <a:pt x="0" y="1"/>
                  </a:lnTo>
                  <a:lnTo>
                    <a:pt x="256" y="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5" name="Freeform 609"/>
            <p:cNvSpPr>
              <a:spLocks/>
            </p:cNvSpPr>
            <p:nvPr/>
          </p:nvSpPr>
          <p:spPr bwMode="auto">
            <a:xfrm>
              <a:off x="7523163" y="1673225"/>
              <a:ext cx="328613" cy="36513"/>
            </a:xfrm>
            <a:custGeom>
              <a:avLst/>
              <a:gdLst>
                <a:gd name="T0" fmla="*/ 207 w 207"/>
                <a:gd name="T1" fmla="*/ 23 h 23"/>
                <a:gd name="T2" fmla="*/ 207 w 207"/>
                <a:gd name="T3" fmla="*/ 22 h 23"/>
                <a:gd name="T4" fmla="*/ 0 w 207"/>
                <a:gd name="T5" fmla="*/ 0 h 23"/>
                <a:gd name="T6" fmla="*/ 0 w 207"/>
                <a:gd name="T7" fmla="*/ 0 h 23"/>
                <a:gd name="T8" fmla="*/ 207 w 207"/>
                <a:gd name="T9" fmla="*/ 23 h 23"/>
              </a:gdLst>
              <a:ahLst/>
              <a:cxnLst>
                <a:cxn ang="0">
                  <a:pos x="T0" y="T1"/>
                </a:cxn>
                <a:cxn ang="0">
                  <a:pos x="T2" y="T3"/>
                </a:cxn>
                <a:cxn ang="0">
                  <a:pos x="T4" y="T5"/>
                </a:cxn>
                <a:cxn ang="0">
                  <a:pos x="T6" y="T7"/>
                </a:cxn>
                <a:cxn ang="0">
                  <a:pos x="T8" y="T9"/>
                </a:cxn>
              </a:cxnLst>
              <a:rect l="0" t="0" r="r" b="b"/>
              <a:pathLst>
                <a:path w="207" h="23">
                  <a:moveTo>
                    <a:pt x="207" y="23"/>
                  </a:moveTo>
                  <a:lnTo>
                    <a:pt x="207" y="22"/>
                  </a:lnTo>
                  <a:lnTo>
                    <a:pt x="0" y="0"/>
                  </a:lnTo>
                  <a:lnTo>
                    <a:pt x="0" y="0"/>
                  </a:lnTo>
                  <a:lnTo>
                    <a:pt x="207" y="23"/>
                  </a:lnTo>
                  <a:close/>
                </a:path>
              </a:pathLst>
            </a:custGeom>
            <a:solidFill>
              <a:srgbClr val="5B5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6" name="Freeform 610"/>
            <p:cNvSpPr>
              <a:spLocks/>
            </p:cNvSpPr>
            <p:nvPr/>
          </p:nvSpPr>
          <p:spPr bwMode="auto">
            <a:xfrm>
              <a:off x="7154863" y="2419350"/>
              <a:ext cx="385763" cy="358775"/>
            </a:xfrm>
            <a:custGeom>
              <a:avLst/>
              <a:gdLst>
                <a:gd name="T0" fmla="*/ 112 w 243"/>
                <a:gd name="T1" fmla="*/ 0 h 226"/>
                <a:gd name="T2" fmla="*/ 82 w 243"/>
                <a:gd name="T3" fmla="*/ 4 h 226"/>
                <a:gd name="T4" fmla="*/ 71 w 243"/>
                <a:gd name="T5" fmla="*/ 8 h 226"/>
                <a:gd name="T6" fmla="*/ 51 w 243"/>
                <a:gd name="T7" fmla="*/ 18 h 226"/>
                <a:gd name="T8" fmla="*/ 34 w 243"/>
                <a:gd name="T9" fmla="*/ 31 h 226"/>
                <a:gd name="T10" fmla="*/ 20 w 243"/>
                <a:gd name="T11" fmla="*/ 49 h 226"/>
                <a:gd name="T12" fmla="*/ 9 w 243"/>
                <a:gd name="T13" fmla="*/ 68 h 226"/>
                <a:gd name="T14" fmla="*/ 3 w 243"/>
                <a:gd name="T15" fmla="*/ 88 h 226"/>
                <a:gd name="T16" fmla="*/ 0 w 243"/>
                <a:gd name="T17" fmla="*/ 110 h 226"/>
                <a:gd name="T18" fmla="*/ 1 w 243"/>
                <a:gd name="T19" fmla="*/ 131 h 226"/>
                <a:gd name="T20" fmla="*/ 4 w 243"/>
                <a:gd name="T21" fmla="*/ 143 h 226"/>
                <a:gd name="T22" fmla="*/ 11 w 243"/>
                <a:gd name="T23" fmla="*/ 161 h 226"/>
                <a:gd name="T24" fmla="*/ 31 w 243"/>
                <a:gd name="T25" fmla="*/ 191 h 226"/>
                <a:gd name="T26" fmla="*/ 59 w 243"/>
                <a:gd name="T27" fmla="*/ 212 h 226"/>
                <a:gd name="T28" fmla="*/ 93 w 243"/>
                <a:gd name="T29" fmla="*/ 224 h 226"/>
                <a:gd name="T30" fmla="*/ 112 w 243"/>
                <a:gd name="T31" fmla="*/ 226 h 226"/>
                <a:gd name="T32" fmla="*/ 142 w 243"/>
                <a:gd name="T33" fmla="*/ 222 h 226"/>
                <a:gd name="T34" fmla="*/ 152 w 243"/>
                <a:gd name="T35" fmla="*/ 218 h 226"/>
                <a:gd name="T36" fmla="*/ 171 w 243"/>
                <a:gd name="T37" fmla="*/ 208 h 226"/>
                <a:gd name="T38" fmla="*/ 189 w 243"/>
                <a:gd name="T39" fmla="*/ 196 h 226"/>
                <a:gd name="T40" fmla="*/ 202 w 243"/>
                <a:gd name="T41" fmla="*/ 181 h 226"/>
                <a:gd name="T42" fmla="*/ 213 w 243"/>
                <a:gd name="T43" fmla="*/ 164 h 226"/>
                <a:gd name="T44" fmla="*/ 220 w 243"/>
                <a:gd name="T45" fmla="*/ 145 h 226"/>
                <a:gd name="T46" fmla="*/ 224 w 243"/>
                <a:gd name="T47" fmla="*/ 124 h 226"/>
                <a:gd name="T48" fmla="*/ 224 w 243"/>
                <a:gd name="T49" fmla="*/ 103 h 226"/>
                <a:gd name="T50" fmla="*/ 236 w 243"/>
                <a:gd name="T51" fmla="*/ 88 h 226"/>
                <a:gd name="T52" fmla="*/ 239 w 243"/>
                <a:gd name="T53" fmla="*/ 87 h 226"/>
                <a:gd name="T54" fmla="*/ 243 w 243"/>
                <a:gd name="T55" fmla="*/ 81 h 226"/>
                <a:gd name="T56" fmla="*/ 240 w 243"/>
                <a:gd name="T57" fmla="*/ 70 h 226"/>
                <a:gd name="T58" fmla="*/ 239 w 243"/>
                <a:gd name="T59" fmla="*/ 68 h 226"/>
                <a:gd name="T60" fmla="*/ 235 w 243"/>
                <a:gd name="T61" fmla="*/ 64 h 226"/>
                <a:gd name="T62" fmla="*/ 232 w 243"/>
                <a:gd name="T63" fmla="*/ 64 h 226"/>
                <a:gd name="T64" fmla="*/ 216 w 243"/>
                <a:gd name="T65" fmla="*/ 68 h 226"/>
                <a:gd name="T66" fmla="*/ 208 w 243"/>
                <a:gd name="T67" fmla="*/ 53 h 226"/>
                <a:gd name="T68" fmla="*/ 186 w 243"/>
                <a:gd name="T69" fmla="*/ 29 h 226"/>
                <a:gd name="T70" fmla="*/ 159 w 243"/>
                <a:gd name="T71" fmla="*/ 11 h 226"/>
                <a:gd name="T72" fmla="*/ 128 w 243"/>
                <a:gd name="T73" fmla="*/ 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6">
                  <a:moveTo>
                    <a:pt x="112" y="0"/>
                  </a:moveTo>
                  <a:lnTo>
                    <a:pt x="112" y="0"/>
                  </a:lnTo>
                  <a:lnTo>
                    <a:pt x="97" y="2"/>
                  </a:lnTo>
                  <a:lnTo>
                    <a:pt x="82" y="4"/>
                  </a:lnTo>
                  <a:lnTo>
                    <a:pt x="82" y="4"/>
                  </a:lnTo>
                  <a:lnTo>
                    <a:pt x="71" y="8"/>
                  </a:lnTo>
                  <a:lnTo>
                    <a:pt x="61" y="12"/>
                  </a:lnTo>
                  <a:lnTo>
                    <a:pt x="51" y="18"/>
                  </a:lnTo>
                  <a:lnTo>
                    <a:pt x="42" y="24"/>
                  </a:lnTo>
                  <a:lnTo>
                    <a:pt x="34" y="31"/>
                  </a:lnTo>
                  <a:lnTo>
                    <a:pt x="27" y="39"/>
                  </a:lnTo>
                  <a:lnTo>
                    <a:pt x="20" y="49"/>
                  </a:lnTo>
                  <a:lnTo>
                    <a:pt x="13" y="57"/>
                  </a:lnTo>
                  <a:lnTo>
                    <a:pt x="9" y="68"/>
                  </a:lnTo>
                  <a:lnTo>
                    <a:pt x="5" y="77"/>
                  </a:lnTo>
                  <a:lnTo>
                    <a:pt x="3" y="88"/>
                  </a:lnTo>
                  <a:lnTo>
                    <a:pt x="0" y="99"/>
                  </a:lnTo>
                  <a:lnTo>
                    <a:pt x="0" y="110"/>
                  </a:lnTo>
                  <a:lnTo>
                    <a:pt x="0" y="120"/>
                  </a:lnTo>
                  <a:lnTo>
                    <a:pt x="1" y="131"/>
                  </a:lnTo>
                  <a:lnTo>
                    <a:pt x="4" y="143"/>
                  </a:lnTo>
                  <a:lnTo>
                    <a:pt x="4" y="143"/>
                  </a:lnTo>
                  <a:lnTo>
                    <a:pt x="7" y="153"/>
                  </a:lnTo>
                  <a:lnTo>
                    <a:pt x="11" y="161"/>
                  </a:lnTo>
                  <a:lnTo>
                    <a:pt x="19" y="177"/>
                  </a:lnTo>
                  <a:lnTo>
                    <a:pt x="31" y="191"/>
                  </a:lnTo>
                  <a:lnTo>
                    <a:pt x="44" y="203"/>
                  </a:lnTo>
                  <a:lnTo>
                    <a:pt x="59" y="212"/>
                  </a:lnTo>
                  <a:lnTo>
                    <a:pt x="76" y="220"/>
                  </a:lnTo>
                  <a:lnTo>
                    <a:pt x="93" y="224"/>
                  </a:lnTo>
                  <a:lnTo>
                    <a:pt x="112" y="226"/>
                  </a:lnTo>
                  <a:lnTo>
                    <a:pt x="112" y="226"/>
                  </a:lnTo>
                  <a:lnTo>
                    <a:pt x="127" y="224"/>
                  </a:lnTo>
                  <a:lnTo>
                    <a:pt x="142" y="222"/>
                  </a:lnTo>
                  <a:lnTo>
                    <a:pt x="142" y="222"/>
                  </a:lnTo>
                  <a:lnTo>
                    <a:pt x="152" y="218"/>
                  </a:lnTo>
                  <a:lnTo>
                    <a:pt x="162" y="213"/>
                  </a:lnTo>
                  <a:lnTo>
                    <a:pt x="171" y="208"/>
                  </a:lnTo>
                  <a:lnTo>
                    <a:pt x="181" y="203"/>
                  </a:lnTo>
                  <a:lnTo>
                    <a:pt x="189" y="196"/>
                  </a:lnTo>
                  <a:lnTo>
                    <a:pt x="196" y="189"/>
                  </a:lnTo>
                  <a:lnTo>
                    <a:pt x="202" y="181"/>
                  </a:lnTo>
                  <a:lnTo>
                    <a:pt x="208" y="172"/>
                  </a:lnTo>
                  <a:lnTo>
                    <a:pt x="213" y="164"/>
                  </a:lnTo>
                  <a:lnTo>
                    <a:pt x="217" y="154"/>
                  </a:lnTo>
                  <a:lnTo>
                    <a:pt x="220" y="145"/>
                  </a:lnTo>
                  <a:lnTo>
                    <a:pt x="223" y="134"/>
                  </a:lnTo>
                  <a:lnTo>
                    <a:pt x="224" y="124"/>
                  </a:lnTo>
                  <a:lnTo>
                    <a:pt x="225" y="114"/>
                  </a:lnTo>
                  <a:lnTo>
                    <a:pt x="224" y="103"/>
                  </a:lnTo>
                  <a:lnTo>
                    <a:pt x="223" y="92"/>
                  </a:lnTo>
                  <a:lnTo>
                    <a:pt x="236" y="88"/>
                  </a:lnTo>
                  <a:lnTo>
                    <a:pt x="236" y="88"/>
                  </a:lnTo>
                  <a:lnTo>
                    <a:pt x="239" y="87"/>
                  </a:lnTo>
                  <a:lnTo>
                    <a:pt x="242" y="84"/>
                  </a:lnTo>
                  <a:lnTo>
                    <a:pt x="243" y="81"/>
                  </a:lnTo>
                  <a:lnTo>
                    <a:pt x="242" y="77"/>
                  </a:lnTo>
                  <a:lnTo>
                    <a:pt x="240" y="70"/>
                  </a:lnTo>
                  <a:lnTo>
                    <a:pt x="240" y="70"/>
                  </a:lnTo>
                  <a:lnTo>
                    <a:pt x="239" y="68"/>
                  </a:lnTo>
                  <a:lnTo>
                    <a:pt x="238" y="65"/>
                  </a:lnTo>
                  <a:lnTo>
                    <a:pt x="235" y="64"/>
                  </a:lnTo>
                  <a:lnTo>
                    <a:pt x="232" y="64"/>
                  </a:lnTo>
                  <a:lnTo>
                    <a:pt x="232" y="64"/>
                  </a:lnTo>
                  <a:lnTo>
                    <a:pt x="229" y="64"/>
                  </a:lnTo>
                  <a:lnTo>
                    <a:pt x="216" y="68"/>
                  </a:lnTo>
                  <a:lnTo>
                    <a:pt x="216" y="68"/>
                  </a:lnTo>
                  <a:lnTo>
                    <a:pt x="208" y="53"/>
                  </a:lnTo>
                  <a:lnTo>
                    <a:pt x="198" y="39"/>
                  </a:lnTo>
                  <a:lnTo>
                    <a:pt x="186" y="29"/>
                  </a:lnTo>
                  <a:lnTo>
                    <a:pt x="174" y="19"/>
                  </a:lnTo>
                  <a:lnTo>
                    <a:pt x="159" y="11"/>
                  </a:lnTo>
                  <a:lnTo>
                    <a:pt x="144" y="6"/>
                  </a:lnTo>
                  <a:lnTo>
                    <a:pt x="128" y="2"/>
                  </a:lnTo>
                  <a:lnTo>
                    <a:pt x="112"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7" name="Freeform 611"/>
            <p:cNvSpPr>
              <a:spLocks/>
            </p:cNvSpPr>
            <p:nvPr/>
          </p:nvSpPr>
          <p:spPr bwMode="auto">
            <a:xfrm>
              <a:off x="7154863" y="2419350"/>
              <a:ext cx="385763" cy="358775"/>
            </a:xfrm>
            <a:custGeom>
              <a:avLst/>
              <a:gdLst>
                <a:gd name="T0" fmla="*/ 112 w 243"/>
                <a:gd name="T1" fmla="*/ 0 h 226"/>
                <a:gd name="T2" fmla="*/ 82 w 243"/>
                <a:gd name="T3" fmla="*/ 4 h 226"/>
                <a:gd name="T4" fmla="*/ 71 w 243"/>
                <a:gd name="T5" fmla="*/ 8 h 226"/>
                <a:gd name="T6" fmla="*/ 51 w 243"/>
                <a:gd name="T7" fmla="*/ 18 h 226"/>
                <a:gd name="T8" fmla="*/ 34 w 243"/>
                <a:gd name="T9" fmla="*/ 31 h 226"/>
                <a:gd name="T10" fmla="*/ 20 w 243"/>
                <a:gd name="T11" fmla="*/ 49 h 226"/>
                <a:gd name="T12" fmla="*/ 9 w 243"/>
                <a:gd name="T13" fmla="*/ 68 h 226"/>
                <a:gd name="T14" fmla="*/ 3 w 243"/>
                <a:gd name="T15" fmla="*/ 88 h 226"/>
                <a:gd name="T16" fmla="*/ 0 w 243"/>
                <a:gd name="T17" fmla="*/ 110 h 226"/>
                <a:gd name="T18" fmla="*/ 1 w 243"/>
                <a:gd name="T19" fmla="*/ 131 h 226"/>
                <a:gd name="T20" fmla="*/ 4 w 243"/>
                <a:gd name="T21" fmla="*/ 143 h 226"/>
                <a:gd name="T22" fmla="*/ 11 w 243"/>
                <a:gd name="T23" fmla="*/ 161 h 226"/>
                <a:gd name="T24" fmla="*/ 31 w 243"/>
                <a:gd name="T25" fmla="*/ 191 h 226"/>
                <a:gd name="T26" fmla="*/ 59 w 243"/>
                <a:gd name="T27" fmla="*/ 212 h 226"/>
                <a:gd name="T28" fmla="*/ 93 w 243"/>
                <a:gd name="T29" fmla="*/ 224 h 226"/>
                <a:gd name="T30" fmla="*/ 112 w 243"/>
                <a:gd name="T31" fmla="*/ 226 h 226"/>
                <a:gd name="T32" fmla="*/ 142 w 243"/>
                <a:gd name="T33" fmla="*/ 222 h 226"/>
                <a:gd name="T34" fmla="*/ 152 w 243"/>
                <a:gd name="T35" fmla="*/ 218 h 226"/>
                <a:gd name="T36" fmla="*/ 171 w 243"/>
                <a:gd name="T37" fmla="*/ 208 h 226"/>
                <a:gd name="T38" fmla="*/ 189 w 243"/>
                <a:gd name="T39" fmla="*/ 196 h 226"/>
                <a:gd name="T40" fmla="*/ 202 w 243"/>
                <a:gd name="T41" fmla="*/ 181 h 226"/>
                <a:gd name="T42" fmla="*/ 213 w 243"/>
                <a:gd name="T43" fmla="*/ 164 h 226"/>
                <a:gd name="T44" fmla="*/ 220 w 243"/>
                <a:gd name="T45" fmla="*/ 145 h 226"/>
                <a:gd name="T46" fmla="*/ 224 w 243"/>
                <a:gd name="T47" fmla="*/ 124 h 226"/>
                <a:gd name="T48" fmla="*/ 224 w 243"/>
                <a:gd name="T49" fmla="*/ 103 h 226"/>
                <a:gd name="T50" fmla="*/ 236 w 243"/>
                <a:gd name="T51" fmla="*/ 88 h 226"/>
                <a:gd name="T52" fmla="*/ 239 w 243"/>
                <a:gd name="T53" fmla="*/ 87 h 226"/>
                <a:gd name="T54" fmla="*/ 243 w 243"/>
                <a:gd name="T55" fmla="*/ 81 h 226"/>
                <a:gd name="T56" fmla="*/ 240 w 243"/>
                <a:gd name="T57" fmla="*/ 70 h 226"/>
                <a:gd name="T58" fmla="*/ 239 w 243"/>
                <a:gd name="T59" fmla="*/ 68 h 226"/>
                <a:gd name="T60" fmla="*/ 235 w 243"/>
                <a:gd name="T61" fmla="*/ 64 h 226"/>
                <a:gd name="T62" fmla="*/ 232 w 243"/>
                <a:gd name="T63" fmla="*/ 64 h 226"/>
                <a:gd name="T64" fmla="*/ 216 w 243"/>
                <a:gd name="T65" fmla="*/ 68 h 226"/>
                <a:gd name="T66" fmla="*/ 208 w 243"/>
                <a:gd name="T67" fmla="*/ 53 h 226"/>
                <a:gd name="T68" fmla="*/ 186 w 243"/>
                <a:gd name="T69" fmla="*/ 29 h 226"/>
                <a:gd name="T70" fmla="*/ 159 w 243"/>
                <a:gd name="T71" fmla="*/ 11 h 226"/>
                <a:gd name="T72" fmla="*/ 128 w 243"/>
                <a:gd name="T73" fmla="*/ 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6">
                  <a:moveTo>
                    <a:pt x="112" y="0"/>
                  </a:moveTo>
                  <a:lnTo>
                    <a:pt x="112" y="0"/>
                  </a:lnTo>
                  <a:lnTo>
                    <a:pt x="97" y="2"/>
                  </a:lnTo>
                  <a:lnTo>
                    <a:pt x="82" y="4"/>
                  </a:lnTo>
                  <a:lnTo>
                    <a:pt x="82" y="4"/>
                  </a:lnTo>
                  <a:lnTo>
                    <a:pt x="71" y="8"/>
                  </a:lnTo>
                  <a:lnTo>
                    <a:pt x="61" y="12"/>
                  </a:lnTo>
                  <a:lnTo>
                    <a:pt x="51" y="18"/>
                  </a:lnTo>
                  <a:lnTo>
                    <a:pt x="42" y="24"/>
                  </a:lnTo>
                  <a:lnTo>
                    <a:pt x="34" y="31"/>
                  </a:lnTo>
                  <a:lnTo>
                    <a:pt x="27" y="39"/>
                  </a:lnTo>
                  <a:lnTo>
                    <a:pt x="20" y="49"/>
                  </a:lnTo>
                  <a:lnTo>
                    <a:pt x="13" y="57"/>
                  </a:lnTo>
                  <a:lnTo>
                    <a:pt x="9" y="68"/>
                  </a:lnTo>
                  <a:lnTo>
                    <a:pt x="5" y="77"/>
                  </a:lnTo>
                  <a:lnTo>
                    <a:pt x="3" y="88"/>
                  </a:lnTo>
                  <a:lnTo>
                    <a:pt x="0" y="99"/>
                  </a:lnTo>
                  <a:lnTo>
                    <a:pt x="0" y="110"/>
                  </a:lnTo>
                  <a:lnTo>
                    <a:pt x="0" y="120"/>
                  </a:lnTo>
                  <a:lnTo>
                    <a:pt x="1" y="131"/>
                  </a:lnTo>
                  <a:lnTo>
                    <a:pt x="4" y="143"/>
                  </a:lnTo>
                  <a:lnTo>
                    <a:pt x="4" y="143"/>
                  </a:lnTo>
                  <a:lnTo>
                    <a:pt x="7" y="153"/>
                  </a:lnTo>
                  <a:lnTo>
                    <a:pt x="11" y="161"/>
                  </a:lnTo>
                  <a:lnTo>
                    <a:pt x="19" y="177"/>
                  </a:lnTo>
                  <a:lnTo>
                    <a:pt x="31" y="191"/>
                  </a:lnTo>
                  <a:lnTo>
                    <a:pt x="44" y="203"/>
                  </a:lnTo>
                  <a:lnTo>
                    <a:pt x="59" y="212"/>
                  </a:lnTo>
                  <a:lnTo>
                    <a:pt x="76" y="220"/>
                  </a:lnTo>
                  <a:lnTo>
                    <a:pt x="93" y="224"/>
                  </a:lnTo>
                  <a:lnTo>
                    <a:pt x="112" y="226"/>
                  </a:lnTo>
                  <a:lnTo>
                    <a:pt x="112" y="226"/>
                  </a:lnTo>
                  <a:lnTo>
                    <a:pt x="127" y="224"/>
                  </a:lnTo>
                  <a:lnTo>
                    <a:pt x="142" y="222"/>
                  </a:lnTo>
                  <a:lnTo>
                    <a:pt x="142" y="222"/>
                  </a:lnTo>
                  <a:lnTo>
                    <a:pt x="152" y="218"/>
                  </a:lnTo>
                  <a:lnTo>
                    <a:pt x="162" y="213"/>
                  </a:lnTo>
                  <a:lnTo>
                    <a:pt x="171" y="208"/>
                  </a:lnTo>
                  <a:lnTo>
                    <a:pt x="181" y="203"/>
                  </a:lnTo>
                  <a:lnTo>
                    <a:pt x="189" y="196"/>
                  </a:lnTo>
                  <a:lnTo>
                    <a:pt x="196" y="189"/>
                  </a:lnTo>
                  <a:lnTo>
                    <a:pt x="202" y="181"/>
                  </a:lnTo>
                  <a:lnTo>
                    <a:pt x="208" y="172"/>
                  </a:lnTo>
                  <a:lnTo>
                    <a:pt x="213" y="164"/>
                  </a:lnTo>
                  <a:lnTo>
                    <a:pt x="217" y="154"/>
                  </a:lnTo>
                  <a:lnTo>
                    <a:pt x="220" y="145"/>
                  </a:lnTo>
                  <a:lnTo>
                    <a:pt x="223" y="134"/>
                  </a:lnTo>
                  <a:lnTo>
                    <a:pt x="224" y="124"/>
                  </a:lnTo>
                  <a:lnTo>
                    <a:pt x="225" y="114"/>
                  </a:lnTo>
                  <a:lnTo>
                    <a:pt x="224" y="103"/>
                  </a:lnTo>
                  <a:lnTo>
                    <a:pt x="223" y="92"/>
                  </a:lnTo>
                  <a:lnTo>
                    <a:pt x="236" y="88"/>
                  </a:lnTo>
                  <a:lnTo>
                    <a:pt x="236" y="88"/>
                  </a:lnTo>
                  <a:lnTo>
                    <a:pt x="239" y="87"/>
                  </a:lnTo>
                  <a:lnTo>
                    <a:pt x="242" y="84"/>
                  </a:lnTo>
                  <a:lnTo>
                    <a:pt x="243" y="81"/>
                  </a:lnTo>
                  <a:lnTo>
                    <a:pt x="242" y="77"/>
                  </a:lnTo>
                  <a:lnTo>
                    <a:pt x="240" y="70"/>
                  </a:lnTo>
                  <a:lnTo>
                    <a:pt x="240" y="70"/>
                  </a:lnTo>
                  <a:lnTo>
                    <a:pt x="239" y="68"/>
                  </a:lnTo>
                  <a:lnTo>
                    <a:pt x="238" y="65"/>
                  </a:lnTo>
                  <a:lnTo>
                    <a:pt x="235" y="64"/>
                  </a:lnTo>
                  <a:lnTo>
                    <a:pt x="232" y="64"/>
                  </a:lnTo>
                  <a:lnTo>
                    <a:pt x="232" y="64"/>
                  </a:lnTo>
                  <a:lnTo>
                    <a:pt x="229" y="64"/>
                  </a:lnTo>
                  <a:lnTo>
                    <a:pt x="216" y="68"/>
                  </a:lnTo>
                  <a:lnTo>
                    <a:pt x="216" y="68"/>
                  </a:lnTo>
                  <a:lnTo>
                    <a:pt x="208" y="53"/>
                  </a:lnTo>
                  <a:lnTo>
                    <a:pt x="198" y="39"/>
                  </a:lnTo>
                  <a:lnTo>
                    <a:pt x="186" y="29"/>
                  </a:lnTo>
                  <a:lnTo>
                    <a:pt x="174" y="19"/>
                  </a:lnTo>
                  <a:lnTo>
                    <a:pt x="159" y="11"/>
                  </a:lnTo>
                  <a:lnTo>
                    <a:pt x="144" y="6"/>
                  </a:lnTo>
                  <a:lnTo>
                    <a:pt x="128" y="2"/>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8" name="Freeform 612"/>
            <p:cNvSpPr>
              <a:spLocks/>
            </p:cNvSpPr>
            <p:nvPr/>
          </p:nvSpPr>
          <p:spPr bwMode="auto">
            <a:xfrm>
              <a:off x="7232650" y="2435225"/>
              <a:ext cx="355600" cy="357188"/>
            </a:xfrm>
            <a:custGeom>
              <a:avLst/>
              <a:gdLst>
                <a:gd name="T0" fmla="*/ 220 w 224"/>
                <a:gd name="T1" fmla="*/ 82 h 225"/>
                <a:gd name="T2" fmla="*/ 224 w 224"/>
                <a:gd name="T3" fmla="*/ 105 h 225"/>
                <a:gd name="T4" fmla="*/ 224 w 224"/>
                <a:gd name="T5" fmla="*/ 127 h 225"/>
                <a:gd name="T6" fmla="*/ 218 w 224"/>
                <a:gd name="T7" fmla="*/ 148 h 225"/>
                <a:gd name="T8" fmla="*/ 210 w 224"/>
                <a:gd name="T9" fmla="*/ 168 h 225"/>
                <a:gd name="T10" fmla="*/ 197 w 224"/>
                <a:gd name="T11" fmla="*/ 186 h 225"/>
                <a:gd name="T12" fmla="*/ 182 w 224"/>
                <a:gd name="T13" fmla="*/ 201 h 225"/>
                <a:gd name="T14" fmla="*/ 163 w 224"/>
                <a:gd name="T15" fmla="*/ 213 h 225"/>
                <a:gd name="T16" fmla="*/ 141 w 224"/>
                <a:gd name="T17" fmla="*/ 221 h 225"/>
                <a:gd name="T18" fmla="*/ 130 w 224"/>
                <a:gd name="T19" fmla="*/ 224 h 225"/>
                <a:gd name="T20" fmla="*/ 108 w 224"/>
                <a:gd name="T21" fmla="*/ 225 h 225"/>
                <a:gd name="T22" fmla="*/ 86 w 224"/>
                <a:gd name="T23" fmla="*/ 222 h 225"/>
                <a:gd name="T24" fmla="*/ 66 w 224"/>
                <a:gd name="T25" fmla="*/ 216 h 225"/>
                <a:gd name="T26" fmla="*/ 47 w 224"/>
                <a:gd name="T27" fmla="*/ 205 h 225"/>
                <a:gd name="T28" fmla="*/ 31 w 224"/>
                <a:gd name="T29" fmla="*/ 190 h 225"/>
                <a:gd name="T30" fmla="*/ 17 w 224"/>
                <a:gd name="T31" fmla="*/ 174 h 225"/>
                <a:gd name="T32" fmla="*/ 6 w 224"/>
                <a:gd name="T33" fmla="*/ 154 h 225"/>
                <a:gd name="T34" fmla="*/ 4 w 224"/>
                <a:gd name="T35" fmla="*/ 143 h 225"/>
                <a:gd name="T36" fmla="*/ 0 w 224"/>
                <a:gd name="T37" fmla="*/ 120 h 225"/>
                <a:gd name="T38" fmla="*/ 0 w 224"/>
                <a:gd name="T39" fmla="*/ 98 h 225"/>
                <a:gd name="T40" fmla="*/ 5 w 224"/>
                <a:gd name="T41" fmla="*/ 77 h 225"/>
                <a:gd name="T42" fmla="*/ 13 w 224"/>
                <a:gd name="T43" fmla="*/ 56 h 225"/>
                <a:gd name="T44" fmla="*/ 27 w 224"/>
                <a:gd name="T45" fmla="*/ 39 h 225"/>
                <a:gd name="T46" fmla="*/ 41 w 224"/>
                <a:gd name="T47" fmla="*/ 24 h 225"/>
                <a:gd name="T48" fmla="*/ 60 w 224"/>
                <a:gd name="T49" fmla="*/ 12 h 225"/>
                <a:gd name="T50" fmla="*/ 82 w 224"/>
                <a:gd name="T51" fmla="*/ 4 h 225"/>
                <a:gd name="T52" fmla="*/ 93 w 224"/>
                <a:gd name="T53" fmla="*/ 1 h 225"/>
                <a:gd name="T54" fmla="*/ 116 w 224"/>
                <a:gd name="T55" fmla="*/ 0 h 225"/>
                <a:gd name="T56" fmla="*/ 137 w 224"/>
                <a:gd name="T57" fmla="*/ 2 h 225"/>
                <a:gd name="T58" fmla="*/ 157 w 224"/>
                <a:gd name="T59" fmla="*/ 9 h 225"/>
                <a:gd name="T60" fmla="*/ 176 w 224"/>
                <a:gd name="T61" fmla="*/ 20 h 225"/>
                <a:gd name="T62" fmla="*/ 193 w 224"/>
                <a:gd name="T63" fmla="*/ 33 h 225"/>
                <a:gd name="T64" fmla="*/ 206 w 224"/>
                <a:gd name="T65" fmla="*/ 51 h 225"/>
                <a:gd name="T66" fmla="*/ 217 w 224"/>
                <a:gd name="T67" fmla="*/ 71 h 225"/>
                <a:gd name="T68" fmla="*/ 220 w 224"/>
                <a:gd name="T69" fmla="*/ 8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 h="225">
                  <a:moveTo>
                    <a:pt x="220" y="82"/>
                  </a:moveTo>
                  <a:lnTo>
                    <a:pt x="220" y="82"/>
                  </a:lnTo>
                  <a:lnTo>
                    <a:pt x="222" y="93"/>
                  </a:lnTo>
                  <a:lnTo>
                    <a:pt x="224" y="105"/>
                  </a:lnTo>
                  <a:lnTo>
                    <a:pt x="224" y="116"/>
                  </a:lnTo>
                  <a:lnTo>
                    <a:pt x="224" y="127"/>
                  </a:lnTo>
                  <a:lnTo>
                    <a:pt x="221" y="137"/>
                  </a:lnTo>
                  <a:lnTo>
                    <a:pt x="218" y="148"/>
                  </a:lnTo>
                  <a:lnTo>
                    <a:pt x="214" y="158"/>
                  </a:lnTo>
                  <a:lnTo>
                    <a:pt x="210" y="168"/>
                  </a:lnTo>
                  <a:lnTo>
                    <a:pt x="203" y="176"/>
                  </a:lnTo>
                  <a:lnTo>
                    <a:pt x="197" y="186"/>
                  </a:lnTo>
                  <a:lnTo>
                    <a:pt x="190" y="194"/>
                  </a:lnTo>
                  <a:lnTo>
                    <a:pt x="182" y="201"/>
                  </a:lnTo>
                  <a:lnTo>
                    <a:pt x="172" y="208"/>
                  </a:lnTo>
                  <a:lnTo>
                    <a:pt x="163" y="213"/>
                  </a:lnTo>
                  <a:lnTo>
                    <a:pt x="152" y="217"/>
                  </a:lnTo>
                  <a:lnTo>
                    <a:pt x="141" y="221"/>
                  </a:lnTo>
                  <a:lnTo>
                    <a:pt x="141" y="221"/>
                  </a:lnTo>
                  <a:lnTo>
                    <a:pt x="130" y="224"/>
                  </a:lnTo>
                  <a:lnTo>
                    <a:pt x="120" y="225"/>
                  </a:lnTo>
                  <a:lnTo>
                    <a:pt x="108" y="225"/>
                  </a:lnTo>
                  <a:lnTo>
                    <a:pt x="97" y="224"/>
                  </a:lnTo>
                  <a:lnTo>
                    <a:pt x="86" y="222"/>
                  </a:lnTo>
                  <a:lnTo>
                    <a:pt x="75" y="220"/>
                  </a:lnTo>
                  <a:lnTo>
                    <a:pt x="66" y="216"/>
                  </a:lnTo>
                  <a:lnTo>
                    <a:pt x="56" y="210"/>
                  </a:lnTo>
                  <a:lnTo>
                    <a:pt x="47" y="205"/>
                  </a:lnTo>
                  <a:lnTo>
                    <a:pt x="39" y="198"/>
                  </a:lnTo>
                  <a:lnTo>
                    <a:pt x="31" y="190"/>
                  </a:lnTo>
                  <a:lnTo>
                    <a:pt x="24" y="182"/>
                  </a:lnTo>
                  <a:lnTo>
                    <a:pt x="17" y="174"/>
                  </a:lnTo>
                  <a:lnTo>
                    <a:pt x="12" y="163"/>
                  </a:lnTo>
                  <a:lnTo>
                    <a:pt x="6" y="154"/>
                  </a:lnTo>
                  <a:lnTo>
                    <a:pt x="4" y="143"/>
                  </a:lnTo>
                  <a:lnTo>
                    <a:pt x="4" y="143"/>
                  </a:lnTo>
                  <a:lnTo>
                    <a:pt x="1" y="131"/>
                  </a:lnTo>
                  <a:lnTo>
                    <a:pt x="0" y="120"/>
                  </a:lnTo>
                  <a:lnTo>
                    <a:pt x="0" y="109"/>
                  </a:lnTo>
                  <a:lnTo>
                    <a:pt x="0" y="98"/>
                  </a:lnTo>
                  <a:lnTo>
                    <a:pt x="2" y="87"/>
                  </a:lnTo>
                  <a:lnTo>
                    <a:pt x="5" y="77"/>
                  </a:lnTo>
                  <a:lnTo>
                    <a:pt x="9" y="66"/>
                  </a:lnTo>
                  <a:lnTo>
                    <a:pt x="13" y="56"/>
                  </a:lnTo>
                  <a:lnTo>
                    <a:pt x="20" y="48"/>
                  </a:lnTo>
                  <a:lnTo>
                    <a:pt x="27" y="39"/>
                  </a:lnTo>
                  <a:lnTo>
                    <a:pt x="33" y="31"/>
                  </a:lnTo>
                  <a:lnTo>
                    <a:pt x="41" y="24"/>
                  </a:lnTo>
                  <a:lnTo>
                    <a:pt x="51" y="17"/>
                  </a:lnTo>
                  <a:lnTo>
                    <a:pt x="60" y="12"/>
                  </a:lnTo>
                  <a:lnTo>
                    <a:pt x="71" y="8"/>
                  </a:lnTo>
                  <a:lnTo>
                    <a:pt x="82" y="4"/>
                  </a:lnTo>
                  <a:lnTo>
                    <a:pt x="82" y="4"/>
                  </a:lnTo>
                  <a:lnTo>
                    <a:pt x="93" y="1"/>
                  </a:lnTo>
                  <a:lnTo>
                    <a:pt x="103" y="0"/>
                  </a:lnTo>
                  <a:lnTo>
                    <a:pt x="116" y="0"/>
                  </a:lnTo>
                  <a:lnTo>
                    <a:pt x="126" y="1"/>
                  </a:lnTo>
                  <a:lnTo>
                    <a:pt x="137" y="2"/>
                  </a:lnTo>
                  <a:lnTo>
                    <a:pt x="147" y="5"/>
                  </a:lnTo>
                  <a:lnTo>
                    <a:pt x="157" y="9"/>
                  </a:lnTo>
                  <a:lnTo>
                    <a:pt x="167" y="14"/>
                  </a:lnTo>
                  <a:lnTo>
                    <a:pt x="176" y="20"/>
                  </a:lnTo>
                  <a:lnTo>
                    <a:pt x="184" y="27"/>
                  </a:lnTo>
                  <a:lnTo>
                    <a:pt x="193" y="33"/>
                  </a:lnTo>
                  <a:lnTo>
                    <a:pt x="199" y="43"/>
                  </a:lnTo>
                  <a:lnTo>
                    <a:pt x="206" y="51"/>
                  </a:lnTo>
                  <a:lnTo>
                    <a:pt x="211" y="60"/>
                  </a:lnTo>
                  <a:lnTo>
                    <a:pt x="217" y="71"/>
                  </a:lnTo>
                  <a:lnTo>
                    <a:pt x="220" y="82"/>
                  </a:lnTo>
                  <a:lnTo>
                    <a:pt x="220"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9" name="Freeform 613"/>
            <p:cNvSpPr>
              <a:spLocks/>
            </p:cNvSpPr>
            <p:nvPr/>
          </p:nvSpPr>
          <p:spPr bwMode="auto">
            <a:xfrm>
              <a:off x="7242175" y="2444750"/>
              <a:ext cx="334963" cy="336550"/>
            </a:xfrm>
            <a:custGeom>
              <a:avLst/>
              <a:gdLst>
                <a:gd name="T0" fmla="*/ 207 w 211"/>
                <a:gd name="T1" fmla="*/ 77 h 212"/>
                <a:gd name="T2" fmla="*/ 211 w 211"/>
                <a:gd name="T3" fmla="*/ 99 h 212"/>
                <a:gd name="T4" fmla="*/ 211 w 211"/>
                <a:gd name="T5" fmla="*/ 121 h 212"/>
                <a:gd name="T6" fmla="*/ 205 w 211"/>
                <a:gd name="T7" fmla="*/ 139 h 212"/>
                <a:gd name="T8" fmla="*/ 197 w 211"/>
                <a:gd name="T9" fmla="*/ 158 h 212"/>
                <a:gd name="T10" fmla="*/ 187 w 211"/>
                <a:gd name="T11" fmla="*/ 175 h 212"/>
                <a:gd name="T12" fmla="*/ 172 w 211"/>
                <a:gd name="T13" fmla="*/ 189 h 212"/>
                <a:gd name="T14" fmla="*/ 154 w 211"/>
                <a:gd name="T15" fmla="*/ 200 h 212"/>
                <a:gd name="T16" fmla="*/ 134 w 211"/>
                <a:gd name="T17" fmla="*/ 208 h 212"/>
                <a:gd name="T18" fmla="*/ 123 w 211"/>
                <a:gd name="T19" fmla="*/ 211 h 212"/>
                <a:gd name="T20" fmla="*/ 103 w 211"/>
                <a:gd name="T21" fmla="*/ 212 h 212"/>
                <a:gd name="T22" fmla="*/ 81 w 211"/>
                <a:gd name="T23" fmla="*/ 210 h 212"/>
                <a:gd name="T24" fmla="*/ 62 w 211"/>
                <a:gd name="T25" fmla="*/ 203 h 212"/>
                <a:gd name="T26" fmla="*/ 45 w 211"/>
                <a:gd name="T27" fmla="*/ 193 h 212"/>
                <a:gd name="T28" fmla="*/ 30 w 211"/>
                <a:gd name="T29" fmla="*/ 180 h 212"/>
                <a:gd name="T30" fmla="*/ 16 w 211"/>
                <a:gd name="T31" fmla="*/ 164 h 212"/>
                <a:gd name="T32" fmla="*/ 7 w 211"/>
                <a:gd name="T33" fmla="*/ 145 h 212"/>
                <a:gd name="T34" fmla="*/ 3 w 211"/>
                <a:gd name="T35" fmla="*/ 134 h 212"/>
                <a:gd name="T36" fmla="*/ 0 w 211"/>
                <a:gd name="T37" fmla="*/ 114 h 212"/>
                <a:gd name="T38" fmla="*/ 0 w 211"/>
                <a:gd name="T39" fmla="*/ 92 h 212"/>
                <a:gd name="T40" fmla="*/ 6 w 211"/>
                <a:gd name="T41" fmla="*/ 73 h 212"/>
                <a:gd name="T42" fmla="*/ 14 w 211"/>
                <a:gd name="T43" fmla="*/ 54 h 212"/>
                <a:gd name="T44" fmla="*/ 25 w 211"/>
                <a:gd name="T45" fmla="*/ 37 h 212"/>
                <a:gd name="T46" fmla="*/ 39 w 211"/>
                <a:gd name="T47" fmla="*/ 23 h 212"/>
                <a:gd name="T48" fmla="*/ 57 w 211"/>
                <a:gd name="T49" fmla="*/ 13 h 212"/>
                <a:gd name="T50" fmla="*/ 77 w 211"/>
                <a:gd name="T51" fmla="*/ 4 h 212"/>
                <a:gd name="T52" fmla="*/ 88 w 211"/>
                <a:gd name="T53" fmla="*/ 2 h 212"/>
                <a:gd name="T54" fmla="*/ 108 w 211"/>
                <a:gd name="T55" fmla="*/ 0 h 212"/>
                <a:gd name="T56" fmla="*/ 130 w 211"/>
                <a:gd name="T57" fmla="*/ 3 h 212"/>
                <a:gd name="T58" fmla="*/ 149 w 211"/>
                <a:gd name="T59" fmla="*/ 10 h 212"/>
                <a:gd name="T60" fmla="*/ 166 w 211"/>
                <a:gd name="T61" fmla="*/ 19 h 212"/>
                <a:gd name="T62" fmla="*/ 181 w 211"/>
                <a:gd name="T63" fmla="*/ 33 h 212"/>
                <a:gd name="T64" fmla="*/ 195 w 211"/>
                <a:gd name="T65" fmla="*/ 49 h 212"/>
                <a:gd name="T66" fmla="*/ 204 w 211"/>
                <a:gd name="T67" fmla="*/ 68 h 212"/>
                <a:gd name="T68" fmla="*/ 207 w 211"/>
                <a:gd name="T69" fmla="*/ 7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1" h="212">
                  <a:moveTo>
                    <a:pt x="207" y="77"/>
                  </a:moveTo>
                  <a:lnTo>
                    <a:pt x="207" y="77"/>
                  </a:lnTo>
                  <a:lnTo>
                    <a:pt x="210" y="88"/>
                  </a:lnTo>
                  <a:lnTo>
                    <a:pt x="211" y="99"/>
                  </a:lnTo>
                  <a:lnTo>
                    <a:pt x="211" y="110"/>
                  </a:lnTo>
                  <a:lnTo>
                    <a:pt x="211" y="121"/>
                  </a:lnTo>
                  <a:lnTo>
                    <a:pt x="208" y="130"/>
                  </a:lnTo>
                  <a:lnTo>
                    <a:pt x="205" y="139"/>
                  </a:lnTo>
                  <a:lnTo>
                    <a:pt x="203" y="149"/>
                  </a:lnTo>
                  <a:lnTo>
                    <a:pt x="197" y="158"/>
                  </a:lnTo>
                  <a:lnTo>
                    <a:pt x="192" y="166"/>
                  </a:lnTo>
                  <a:lnTo>
                    <a:pt x="187" y="175"/>
                  </a:lnTo>
                  <a:lnTo>
                    <a:pt x="178" y="183"/>
                  </a:lnTo>
                  <a:lnTo>
                    <a:pt x="172" y="189"/>
                  </a:lnTo>
                  <a:lnTo>
                    <a:pt x="162" y="195"/>
                  </a:lnTo>
                  <a:lnTo>
                    <a:pt x="154" y="200"/>
                  </a:lnTo>
                  <a:lnTo>
                    <a:pt x="145" y="204"/>
                  </a:lnTo>
                  <a:lnTo>
                    <a:pt x="134" y="208"/>
                  </a:lnTo>
                  <a:lnTo>
                    <a:pt x="134" y="208"/>
                  </a:lnTo>
                  <a:lnTo>
                    <a:pt x="123" y="211"/>
                  </a:lnTo>
                  <a:lnTo>
                    <a:pt x="112" y="212"/>
                  </a:lnTo>
                  <a:lnTo>
                    <a:pt x="103" y="212"/>
                  </a:lnTo>
                  <a:lnTo>
                    <a:pt x="92" y="211"/>
                  </a:lnTo>
                  <a:lnTo>
                    <a:pt x="81" y="210"/>
                  </a:lnTo>
                  <a:lnTo>
                    <a:pt x="72" y="207"/>
                  </a:lnTo>
                  <a:lnTo>
                    <a:pt x="62" y="203"/>
                  </a:lnTo>
                  <a:lnTo>
                    <a:pt x="53" y="199"/>
                  </a:lnTo>
                  <a:lnTo>
                    <a:pt x="45" y="193"/>
                  </a:lnTo>
                  <a:lnTo>
                    <a:pt x="37" y="187"/>
                  </a:lnTo>
                  <a:lnTo>
                    <a:pt x="30" y="180"/>
                  </a:lnTo>
                  <a:lnTo>
                    <a:pt x="23" y="172"/>
                  </a:lnTo>
                  <a:lnTo>
                    <a:pt x="16" y="164"/>
                  </a:lnTo>
                  <a:lnTo>
                    <a:pt x="11" y="154"/>
                  </a:lnTo>
                  <a:lnTo>
                    <a:pt x="7" y="145"/>
                  </a:lnTo>
                  <a:lnTo>
                    <a:pt x="3" y="134"/>
                  </a:lnTo>
                  <a:lnTo>
                    <a:pt x="3" y="134"/>
                  </a:lnTo>
                  <a:lnTo>
                    <a:pt x="2" y="123"/>
                  </a:lnTo>
                  <a:lnTo>
                    <a:pt x="0" y="114"/>
                  </a:lnTo>
                  <a:lnTo>
                    <a:pt x="0" y="103"/>
                  </a:lnTo>
                  <a:lnTo>
                    <a:pt x="0" y="92"/>
                  </a:lnTo>
                  <a:lnTo>
                    <a:pt x="3" y="83"/>
                  </a:lnTo>
                  <a:lnTo>
                    <a:pt x="6" y="73"/>
                  </a:lnTo>
                  <a:lnTo>
                    <a:pt x="8" y="64"/>
                  </a:lnTo>
                  <a:lnTo>
                    <a:pt x="14" y="54"/>
                  </a:lnTo>
                  <a:lnTo>
                    <a:pt x="19" y="45"/>
                  </a:lnTo>
                  <a:lnTo>
                    <a:pt x="25" y="37"/>
                  </a:lnTo>
                  <a:lnTo>
                    <a:pt x="33" y="30"/>
                  </a:lnTo>
                  <a:lnTo>
                    <a:pt x="39" y="23"/>
                  </a:lnTo>
                  <a:lnTo>
                    <a:pt x="49" y="18"/>
                  </a:lnTo>
                  <a:lnTo>
                    <a:pt x="57" y="13"/>
                  </a:lnTo>
                  <a:lnTo>
                    <a:pt x="66" y="7"/>
                  </a:lnTo>
                  <a:lnTo>
                    <a:pt x="77" y="4"/>
                  </a:lnTo>
                  <a:lnTo>
                    <a:pt x="77" y="4"/>
                  </a:lnTo>
                  <a:lnTo>
                    <a:pt x="88" y="2"/>
                  </a:lnTo>
                  <a:lnTo>
                    <a:pt x="99" y="0"/>
                  </a:lnTo>
                  <a:lnTo>
                    <a:pt x="108" y="0"/>
                  </a:lnTo>
                  <a:lnTo>
                    <a:pt x="119" y="2"/>
                  </a:lnTo>
                  <a:lnTo>
                    <a:pt x="130" y="3"/>
                  </a:lnTo>
                  <a:lnTo>
                    <a:pt x="139" y="6"/>
                  </a:lnTo>
                  <a:lnTo>
                    <a:pt x="149" y="10"/>
                  </a:lnTo>
                  <a:lnTo>
                    <a:pt x="158" y="14"/>
                  </a:lnTo>
                  <a:lnTo>
                    <a:pt x="166" y="19"/>
                  </a:lnTo>
                  <a:lnTo>
                    <a:pt x="174" y="26"/>
                  </a:lnTo>
                  <a:lnTo>
                    <a:pt x="181" y="33"/>
                  </a:lnTo>
                  <a:lnTo>
                    <a:pt x="188" y="41"/>
                  </a:lnTo>
                  <a:lnTo>
                    <a:pt x="195" y="49"/>
                  </a:lnTo>
                  <a:lnTo>
                    <a:pt x="200" y="58"/>
                  </a:lnTo>
                  <a:lnTo>
                    <a:pt x="204" y="68"/>
                  </a:lnTo>
                  <a:lnTo>
                    <a:pt x="207" y="77"/>
                  </a:lnTo>
                  <a:lnTo>
                    <a:pt x="207" y="77"/>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0" name="Freeform 614"/>
            <p:cNvSpPr>
              <a:spLocks/>
            </p:cNvSpPr>
            <p:nvPr/>
          </p:nvSpPr>
          <p:spPr bwMode="auto">
            <a:xfrm>
              <a:off x="7499350" y="2535238"/>
              <a:ext cx="115888" cy="61913"/>
            </a:xfrm>
            <a:custGeom>
              <a:avLst/>
              <a:gdLst>
                <a:gd name="T0" fmla="*/ 72 w 73"/>
                <a:gd name="T1" fmla="*/ 7 h 39"/>
                <a:gd name="T2" fmla="*/ 73 w 73"/>
                <a:gd name="T3" fmla="*/ 14 h 39"/>
                <a:gd name="T4" fmla="*/ 73 w 73"/>
                <a:gd name="T5" fmla="*/ 14 h 39"/>
                <a:gd name="T6" fmla="*/ 73 w 73"/>
                <a:gd name="T7" fmla="*/ 18 h 39"/>
                <a:gd name="T8" fmla="*/ 73 w 73"/>
                <a:gd name="T9" fmla="*/ 20 h 39"/>
                <a:gd name="T10" fmla="*/ 70 w 73"/>
                <a:gd name="T11" fmla="*/ 23 h 39"/>
                <a:gd name="T12" fmla="*/ 68 w 73"/>
                <a:gd name="T13" fmla="*/ 24 h 39"/>
                <a:gd name="T14" fmla="*/ 14 w 73"/>
                <a:gd name="T15" fmla="*/ 39 h 39"/>
                <a:gd name="T16" fmla="*/ 14 w 73"/>
                <a:gd name="T17" fmla="*/ 39 h 39"/>
                <a:gd name="T18" fmla="*/ 11 w 73"/>
                <a:gd name="T19" fmla="*/ 39 h 39"/>
                <a:gd name="T20" fmla="*/ 7 w 73"/>
                <a:gd name="T21" fmla="*/ 39 h 39"/>
                <a:gd name="T22" fmla="*/ 4 w 73"/>
                <a:gd name="T23" fmla="*/ 37 h 39"/>
                <a:gd name="T24" fmla="*/ 3 w 73"/>
                <a:gd name="T25" fmla="*/ 34 h 39"/>
                <a:gd name="T26" fmla="*/ 2 w 73"/>
                <a:gd name="T27" fmla="*/ 26 h 39"/>
                <a:gd name="T28" fmla="*/ 2 w 73"/>
                <a:gd name="T29" fmla="*/ 26 h 39"/>
                <a:gd name="T30" fmla="*/ 0 w 73"/>
                <a:gd name="T31" fmla="*/ 23 h 39"/>
                <a:gd name="T32" fmla="*/ 2 w 73"/>
                <a:gd name="T33" fmla="*/ 19 h 39"/>
                <a:gd name="T34" fmla="*/ 4 w 73"/>
                <a:gd name="T35" fmla="*/ 16 h 39"/>
                <a:gd name="T36" fmla="*/ 7 w 73"/>
                <a:gd name="T37" fmla="*/ 15 h 39"/>
                <a:gd name="T38" fmla="*/ 61 w 73"/>
                <a:gd name="T39" fmla="*/ 0 h 39"/>
                <a:gd name="T40" fmla="*/ 61 w 73"/>
                <a:gd name="T41" fmla="*/ 0 h 39"/>
                <a:gd name="T42" fmla="*/ 64 w 73"/>
                <a:gd name="T43" fmla="*/ 0 h 39"/>
                <a:gd name="T44" fmla="*/ 68 w 73"/>
                <a:gd name="T45" fmla="*/ 1 h 39"/>
                <a:gd name="T46" fmla="*/ 70 w 73"/>
                <a:gd name="T47" fmla="*/ 4 h 39"/>
                <a:gd name="T48" fmla="*/ 72 w 73"/>
                <a:gd name="T49" fmla="*/ 7 h 39"/>
                <a:gd name="T50" fmla="*/ 72 w 73"/>
                <a:gd name="T51" fmla="*/ 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39">
                  <a:moveTo>
                    <a:pt x="72" y="7"/>
                  </a:moveTo>
                  <a:lnTo>
                    <a:pt x="73" y="14"/>
                  </a:lnTo>
                  <a:lnTo>
                    <a:pt x="73" y="14"/>
                  </a:lnTo>
                  <a:lnTo>
                    <a:pt x="73" y="18"/>
                  </a:lnTo>
                  <a:lnTo>
                    <a:pt x="73" y="20"/>
                  </a:lnTo>
                  <a:lnTo>
                    <a:pt x="70" y="23"/>
                  </a:lnTo>
                  <a:lnTo>
                    <a:pt x="68" y="24"/>
                  </a:lnTo>
                  <a:lnTo>
                    <a:pt x="14" y="39"/>
                  </a:lnTo>
                  <a:lnTo>
                    <a:pt x="14" y="39"/>
                  </a:lnTo>
                  <a:lnTo>
                    <a:pt x="11" y="39"/>
                  </a:lnTo>
                  <a:lnTo>
                    <a:pt x="7" y="39"/>
                  </a:lnTo>
                  <a:lnTo>
                    <a:pt x="4" y="37"/>
                  </a:lnTo>
                  <a:lnTo>
                    <a:pt x="3" y="34"/>
                  </a:lnTo>
                  <a:lnTo>
                    <a:pt x="2" y="26"/>
                  </a:lnTo>
                  <a:lnTo>
                    <a:pt x="2" y="26"/>
                  </a:lnTo>
                  <a:lnTo>
                    <a:pt x="0" y="23"/>
                  </a:lnTo>
                  <a:lnTo>
                    <a:pt x="2" y="19"/>
                  </a:lnTo>
                  <a:lnTo>
                    <a:pt x="4" y="16"/>
                  </a:lnTo>
                  <a:lnTo>
                    <a:pt x="7" y="15"/>
                  </a:lnTo>
                  <a:lnTo>
                    <a:pt x="61" y="0"/>
                  </a:lnTo>
                  <a:lnTo>
                    <a:pt x="61" y="0"/>
                  </a:lnTo>
                  <a:lnTo>
                    <a:pt x="64" y="0"/>
                  </a:lnTo>
                  <a:lnTo>
                    <a:pt x="68" y="1"/>
                  </a:lnTo>
                  <a:lnTo>
                    <a:pt x="70" y="4"/>
                  </a:lnTo>
                  <a:lnTo>
                    <a:pt x="72" y="7"/>
                  </a:lnTo>
                  <a:lnTo>
                    <a:pt x="72"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1" name="Freeform 615"/>
            <p:cNvSpPr>
              <a:spLocks/>
            </p:cNvSpPr>
            <p:nvPr/>
          </p:nvSpPr>
          <p:spPr bwMode="auto">
            <a:xfrm>
              <a:off x="7510463" y="2543175"/>
              <a:ext cx="98425" cy="47625"/>
            </a:xfrm>
            <a:custGeom>
              <a:avLst/>
              <a:gdLst>
                <a:gd name="T0" fmla="*/ 61 w 62"/>
                <a:gd name="T1" fmla="*/ 5 h 30"/>
                <a:gd name="T2" fmla="*/ 62 w 62"/>
                <a:gd name="T3" fmla="*/ 9 h 30"/>
                <a:gd name="T4" fmla="*/ 62 w 62"/>
                <a:gd name="T5" fmla="*/ 9 h 30"/>
                <a:gd name="T6" fmla="*/ 62 w 62"/>
                <a:gd name="T7" fmla="*/ 11 h 30"/>
                <a:gd name="T8" fmla="*/ 61 w 62"/>
                <a:gd name="T9" fmla="*/ 13 h 30"/>
                <a:gd name="T10" fmla="*/ 59 w 62"/>
                <a:gd name="T11" fmla="*/ 14 h 30"/>
                <a:gd name="T12" fmla="*/ 58 w 62"/>
                <a:gd name="T13" fmla="*/ 15 h 30"/>
                <a:gd name="T14" fmla="*/ 8 w 62"/>
                <a:gd name="T15" fmla="*/ 29 h 30"/>
                <a:gd name="T16" fmla="*/ 8 w 62"/>
                <a:gd name="T17" fmla="*/ 29 h 30"/>
                <a:gd name="T18" fmla="*/ 5 w 62"/>
                <a:gd name="T19" fmla="*/ 30 h 30"/>
                <a:gd name="T20" fmla="*/ 4 w 62"/>
                <a:gd name="T21" fmla="*/ 29 h 30"/>
                <a:gd name="T22" fmla="*/ 3 w 62"/>
                <a:gd name="T23" fmla="*/ 27 h 30"/>
                <a:gd name="T24" fmla="*/ 1 w 62"/>
                <a:gd name="T25" fmla="*/ 26 h 30"/>
                <a:gd name="T26" fmla="*/ 0 w 62"/>
                <a:gd name="T27" fmla="*/ 21 h 30"/>
                <a:gd name="T28" fmla="*/ 0 w 62"/>
                <a:gd name="T29" fmla="*/ 21 h 30"/>
                <a:gd name="T30" fmla="*/ 0 w 62"/>
                <a:gd name="T31" fmla="*/ 19 h 30"/>
                <a:gd name="T32" fmla="*/ 0 w 62"/>
                <a:gd name="T33" fmla="*/ 17 h 30"/>
                <a:gd name="T34" fmla="*/ 1 w 62"/>
                <a:gd name="T35" fmla="*/ 15 h 30"/>
                <a:gd name="T36" fmla="*/ 4 w 62"/>
                <a:gd name="T37" fmla="*/ 14 h 30"/>
                <a:gd name="T38" fmla="*/ 54 w 62"/>
                <a:gd name="T39" fmla="*/ 0 h 30"/>
                <a:gd name="T40" fmla="*/ 54 w 62"/>
                <a:gd name="T41" fmla="*/ 0 h 30"/>
                <a:gd name="T42" fmla="*/ 55 w 62"/>
                <a:gd name="T43" fmla="*/ 0 h 30"/>
                <a:gd name="T44" fmla="*/ 58 w 62"/>
                <a:gd name="T45" fmla="*/ 0 h 30"/>
                <a:gd name="T46" fmla="*/ 59 w 62"/>
                <a:gd name="T47" fmla="*/ 2 h 30"/>
                <a:gd name="T48" fmla="*/ 61 w 62"/>
                <a:gd name="T49" fmla="*/ 5 h 30"/>
                <a:gd name="T50" fmla="*/ 61 w 62"/>
                <a:gd name="T51"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30">
                  <a:moveTo>
                    <a:pt x="61" y="5"/>
                  </a:moveTo>
                  <a:lnTo>
                    <a:pt x="62" y="9"/>
                  </a:lnTo>
                  <a:lnTo>
                    <a:pt x="62" y="9"/>
                  </a:lnTo>
                  <a:lnTo>
                    <a:pt x="62" y="11"/>
                  </a:lnTo>
                  <a:lnTo>
                    <a:pt x="61" y="13"/>
                  </a:lnTo>
                  <a:lnTo>
                    <a:pt x="59" y="14"/>
                  </a:lnTo>
                  <a:lnTo>
                    <a:pt x="58" y="15"/>
                  </a:lnTo>
                  <a:lnTo>
                    <a:pt x="8" y="29"/>
                  </a:lnTo>
                  <a:lnTo>
                    <a:pt x="8" y="29"/>
                  </a:lnTo>
                  <a:lnTo>
                    <a:pt x="5" y="30"/>
                  </a:lnTo>
                  <a:lnTo>
                    <a:pt x="4" y="29"/>
                  </a:lnTo>
                  <a:lnTo>
                    <a:pt x="3" y="27"/>
                  </a:lnTo>
                  <a:lnTo>
                    <a:pt x="1" y="26"/>
                  </a:lnTo>
                  <a:lnTo>
                    <a:pt x="0" y="21"/>
                  </a:lnTo>
                  <a:lnTo>
                    <a:pt x="0" y="21"/>
                  </a:lnTo>
                  <a:lnTo>
                    <a:pt x="0" y="19"/>
                  </a:lnTo>
                  <a:lnTo>
                    <a:pt x="0" y="17"/>
                  </a:lnTo>
                  <a:lnTo>
                    <a:pt x="1" y="15"/>
                  </a:lnTo>
                  <a:lnTo>
                    <a:pt x="4" y="14"/>
                  </a:lnTo>
                  <a:lnTo>
                    <a:pt x="54" y="0"/>
                  </a:lnTo>
                  <a:lnTo>
                    <a:pt x="54" y="0"/>
                  </a:lnTo>
                  <a:lnTo>
                    <a:pt x="55" y="0"/>
                  </a:lnTo>
                  <a:lnTo>
                    <a:pt x="58" y="0"/>
                  </a:lnTo>
                  <a:lnTo>
                    <a:pt x="59" y="2"/>
                  </a:lnTo>
                  <a:lnTo>
                    <a:pt x="61" y="5"/>
                  </a:lnTo>
                  <a:lnTo>
                    <a:pt x="61" y="5"/>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2" name="Freeform 616"/>
            <p:cNvSpPr>
              <a:spLocks/>
            </p:cNvSpPr>
            <p:nvPr/>
          </p:nvSpPr>
          <p:spPr bwMode="auto">
            <a:xfrm>
              <a:off x="7267575" y="2473325"/>
              <a:ext cx="284163" cy="280988"/>
            </a:xfrm>
            <a:custGeom>
              <a:avLst/>
              <a:gdLst>
                <a:gd name="T0" fmla="*/ 175 w 179"/>
                <a:gd name="T1" fmla="*/ 65 h 177"/>
                <a:gd name="T2" fmla="*/ 179 w 179"/>
                <a:gd name="T3" fmla="*/ 82 h 177"/>
                <a:gd name="T4" fmla="*/ 177 w 179"/>
                <a:gd name="T5" fmla="*/ 100 h 177"/>
                <a:gd name="T6" fmla="*/ 173 w 179"/>
                <a:gd name="T7" fmla="*/ 116 h 177"/>
                <a:gd name="T8" fmla="*/ 167 w 179"/>
                <a:gd name="T9" fmla="*/ 132 h 177"/>
                <a:gd name="T10" fmla="*/ 157 w 179"/>
                <a:gd name="T11" fmla="*/ 146 h 177"/>
                <a:gd name="T12" fmla="*/ 145 w 179"/>
                <a:gd name="T13" fmla="*/ 158 h 177"/>
                <a:gd name="T14" fmla="*/ 130 w 179"/>
                <a:gd name="T15" fmla="*/ 167 h 177"/>
                <a:gd name="T16" fmla="*/ 114 w 179"/>
                <a:gd name="T17" fmla="*/ 174 h 177"/>
                <a:gd name="T18" fmla="*/ 104 w 179"/>
                <a:gd name="T19" fmla="*/ 175 h 177"/>
                <a:gd name="T20" fmla="*/ 87 w 179"/>
                <a:gd name="T21" fmla="*/ 177 h 177"/>
                <a:gd name="T22" fmla="*/ 69 w 179"/>
                <a:gd name="T23" fmla="*/ 174 h 177"/>
                <a:gd name="T24" fmla="*/ 53 w 179"/>
                <a:gd name="T25" fmla="*/ 169 h 177"/>
                <a:gd name="T26" fmla="*/ 38 w 179"/>
                <a:gd name="T27" fmla="*/ 161 h 177"/>
                <a:gd name="T28" fmla="*/ 26 w 179"/>
                <a:gd name="T29" fmla="*/ 150 h 177"/>
                <a:gd name="T30" fmla="*/ 15 w 179"/>
                <a:gd name="T31" fmla="*/ 136 h 177"/>
                <a:gd name="T32" fmla="*/ 7 w 179"/>
                <a:gd name="T33" fmla="*/ 120 h 177"/>
                <a:gd name="T34" fmla="*/ 5 w 179"/>
                <a:gd name="T35" fmla="*/ 112 h 177"/>
                <a:gd name="T36" fmla="*/ 0 w 179"/>
                <a:gd name="T37" fmla="*/ 94 h 177"/>
                <a:gd name="T38" fmla="*/ 2 w 179"/>
                <a:gd name="T39" fmla="*/ 77 h 177"/>
                <a:gd name="T40" fmla="*/ 6 w 179"/>
                <a:gd name="T41" fmla="*/ 61 h 177"/>
                <a:gd name="T42" fmla="*/ 13 w 179"/>
                <a:gd name="T43" fmla="*/ 44 h 177"/>
                <a:gd name="T44" fmla="*/ 22 w 179"/>
                <a:gd name="T45" fmla="*/ 31 h 177"/>
                <a:gd name="T46" fmla="*/ 34 w 179"/>
                <a:gd name="T47" fmla="*/ 19 h 177"/>
                <a:gd name="T48" fmla="*/ 49 w 179"/>
                <a:gd name="T49" fmla="*/ 9 h 177"/>
                <a:gd name="T50" fmla="*/ 65 w 179"/>
                <a:gd name="T51" fmla="*/ 3 h 177"/>
                <a:gd name="T52" fmla="*/ 75 w 179"/>
                <a:gd name="T53" fmla="*/ 1 h 177"/>
                <a:gd name="T54" fmla="*/ 92 w 179"/>
                <a:gd name="T55" fmla="*/ 0 h 177"/>
                <a:gd name="T56" fmla="*/ 110 w 179"/>
                <a:gd name="T57" fmla="*/ 1 h 177"/>
                <a:gd name="T58" fmla="*/ 126 w 179"/>
                <a:gd name="T59" fmla="*/ 7 h 177"/>
                <a:gd name="T60" fmla="*/ 141 w 179"/>
                <a:gd name="T61" fmla="*/ 16 h 177"/>
                <a:gd name="T62" fmla="*/ 153 w 179"/>
                <a:gd name="T63" fmla="*/ 27 h 177"/>
                <a:gd name="T64" fmla="*/ 164 w 179"/>
                <a:gd name="T65" fmla="*/ 40 h 177"/>
                <a:gd name="T66" fmla="*/ 172 w 179"/>
                <a:gd name="T67" fmla="*/ 55 h 177"/>
                <a:gd name="T68" fmla="*/ 175 w 179"/>
                <a:gd name="T69" fmla="*/ 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7">
                  <a:moveTo>
                    <a:pt x="175" y="65"/>
                  </a:moveTo>
                  <a:lnTo>
                    <a:pt x="175" y="65"/>
                  </a:lnTo>
                  <a:lnTo>
                    <a:pt x="177" y="73"/>
                  </a:lnTo>
                  <a:lnTo>
                    <a:pt x="179" y="82"/>
                  </a:lnTo>
                  <a:lnTo>
                    <a:pt x="179" y="90"/>
                  </a:lnTo>
                  <a:lnTo>
                    <a:pt x="177" y="100"/>
                  </a:lnTo>
                  <a:lnTo>
                    <a:pt x="176" y="108"/>
                  </a:lnTo>
                  <a:lnTo>
                    <a:pt x="173" y="116"/>
                  </a:lnTo>
                  <a:lnTo>
                    <a:pt x="171" y="124"/>
                  </a:lnTo>
                  <a:lnTo>
                    <a:pt x="167" y="132"/>
                  </a:lnTo>
                  <a:lnTo>
                    <a:pt x="162" y="139"/>
                  </a:lnTo>
                  <a:lnTo>
                    <a:pt x="157" y="146"/>
                  </a:lnTo>
                  <a:lnTo>
                    <a:pt x="152" y="152"/>
                  </a:lnTo>
                  <a:lnTo>
                    <a:pt x="145" y="158"/>
                  </a:lnTo>
                  <a:lnTo>
                    <a:pt x="138" y="163"/>
                  </a:lnTo>
                  <a:lnTo>
                    <a:pt x="130" y="167"/>
                  </a:lnTo>
                  <a:lnTo>
                    <a:pt x="122" y="171"/>
                  </a:lnTo>
                  <a:lnTo>
                    <a:pt x="114" y="174"/>
                  </a:lnTo>
                  <a:lnTo>
                    <a:pt x="114" y="174"/>
                  </a:lnTo>
                  <a:lnTo>
                    <a:pt x="104" y="175"/>
                  </a:lnTo>
                  <a:lnTo>
                    <a:pt x="95" y="177"/>
                  </a:lnTo>
                  <a:lnTo>
                    <a:pt x="87" y="177"/>
                  </a:lnTo>
                  <a:lnTo>
                    <a:pt x="79" y="177"/>
                  </a:lnTo>
                  <a:lnTo>
                    <a:pt x="69" y="174"/>
                  </a:lnTo>
                  <a:lnTo>
                    <a:pt x="61" y="173"/>
                  </a:lnTo>
                  <a:lnTo>
                    <a:pt x="53" y="169"/>
                  </a:lnTo>
                  <a:lnTo>
                    <a:pt x="46" y="166"/>
                  </a:lnTo>
                  <a:lnTo>
                    <a:pt x="38" y="161"/>
                  </a:lnTo>
                  <a:lnTo>
                    <a:pt x="32" y="155"/>
                  </a:lnTo>
                  <a:lnTo>
                    <a:pt x="26" y="150"/>
                  </a:lnTo>
                  <a:lnTo>
                    <a:pt x="19" y="143"/>
                  </a:lnTo>
                  <a:lnTo>
                    <a:pt x="15" y="136"/>
                  </a:lnTo>
                  <a:lnTo>
                    <a:pt x="10" y="128"/>
                  </a:lnTo>
                  <a:lnTo>
                    <a:pt x="7" y="120"/>
                  </a:lnTo>
                  <a:lnTo>
                    <a:pt x="5" y="112"/>
                  </a:lnTo>
                  <a:lnTo>
                    <a:pt x="5" y="112"/>
                  </a:lnTo>
                  <a:lnTo>
                    <a:pt x="2" y="103"/>
                  </a:lnTo>
                  <a:lnTo>
                    <a:pt x="0" y="94"/>
                  </a:lnTo>
                  <a:lnTo>
                    <a:pt x="0" y="85"/>
                  </a:lnTo>
                  <a:lnTo>
                    <a:pt x="2" y="77"/>
                  </a:lnTo>
                  <a:lnTo>
                    <a:pt x="3" y="69"/>
                  </a:lnTo>
                  <a:lnTo>
                    <a:pt x="6" y="61"/>
                  </a:lnTo>
                  <a:lnTo>
                    <a:pt x="9" y="53"/>
                  </a:lnTo>
                  <a:lnTo>
                    <a:pt x="13" y="44"/>
                  </a:lnTo>
                  <a:lnTo>
                    <a:pt x="17" y="38"/>
                  </a:lnTo>
                  <a:lnTo>
                    <a:pt x="22" y="31"/>
                  </a:lnTo>
                  <a:lnTo>
                    <a:pt x="27" y="24"/>
                  </a:lnTo>
                  <a:lnTo>
                    <a:pt x="34" y="19"/>
                  </a:lnTo>
                  <a:lnTo>
                    <a:pt x="41" y="13"/>
                  </a:lnTo>
                  <a:lnTo>
                    <a:pt x="49" y="9"/>
                  </a:lnTo>
                  <a:lnTo>
                    <a:pt x="57" y="5"/>
                  </a:lnTo>
                  <a:lnTo>
                    <a:pt x="65" y="3"/>
                  </a:lnTo>
                  <a:lnTo>
                    <a:pt x="65" y="3"/>
                  </a:lnTo>
                  <a:lnTo>
                    <a:pt x="75" y="1"/>
                  </a:lnTo>
                  <a:lnTo>
                    <a:pt x="84" y="0"/>
                  </a:lnTo>
                  <a:lnTo>
                    <a:pt x="92" y="0"/>
                  </a:lnTo>
                  <a:lnTo>
                    <a:pt x="100" y="0"/>
                  </a:lnTo>
                  <a:lnTo>
                    <a:pt x="110" y="1"/>
                  </a:lnTo>
                  <a:lnTo>
                    <a:pt x="118" y="4"/>
                  </a:lnTo>
                  <a:lnTo>
                    <a:pt x="126" y="7"/>
                  </a:lnTo>
                  <a:lnTo>
                    <a:pt x="133" y="11"/>
                  </a:lnTo>
                  <a:lnTo>
                    <a:pt x="141" y="16"/>
                  </a:lnTo>
                  <a:lnTo>
                    <a:pt x="148" y="20"/>
                  </a:lnTo>
                  <a:lnTo>
                    <a:pt x="153" y="27"/>
                  </a:lnTo>
                  <a:lnTo>
                    <a:pt x="160" y="34"/>
                  </a:lnTo>
                  <a:lnTo>
                    <a:pt x="164" y="40"/>
                  </a:lnTo>
                  <a:lnTo>
                    <a:pt x="169" y="47"/>
                  </a:lnTo>
                  <a:lnTo>
                    <a:pt x="172" y="55"/>
                  </a:lnTo>
                  <a:lnTo>
                    <a:pt x="175" y="65"/>
                  </a:lnTo>
                  <a:lnTo>
                    <a:pt x="175"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3" name="Freeform 617"/>
            <p:cNvSpPr>
              <a:spLocks/>
            </p:cNvSpPr>
            <p:nvPr/>
          </p:nvSpPr>
          <p:spPr bwMode="auto">
            <a:xfrm>
              <a:off x="7283450" y="2486025"/>
              <a:ext cx="252413" cy="255588"/>
            </a:xfrm>
            <a:custGeom>
              <a:avLst/>
              <a:gdLst>
                <a:gd name="T0" fmla="*/ 157 w 159"/>
                <a:gd name="T1" fmla="*/ 59 h 161"/>
                <a:gd name="T2" fmla="*/ 157 w 159"/>
                <a:gd name="T3" fmla="*/ 59 h 161"/>
                <a:gd name="T4" fmla="*/ 158 w 159"/>
                <a:gd name="T5" fmla="*/ 68 h 161"/>
                <a:gd name="T6" fmla="*/ 159 w 159"/>
                <a:gd name="T7" fmla="*/ 74 h 161"/>
                <a:gd name="T8" fmla="*/ 159 w 159"/>
                <a:gd name="T9" fmla="*/ 90 h 161"/>
                <a:gd name="T10" fmla="*/ 155 w 159"/>
                <a:gd name="T11" fmla="*/ 105 h 161"/>
                <a:gd name="T12" fmla="*/ 150 w 159"/>
                <a:gd name="T13" fmla="*/ 120 h 161"/>
                <a:gd name="T14" fmla="*/ 140 w 159"/>
                <a:gd name="T15" fmla="*/ 132 h 161"/>
                <a:gd name="T16" fmla="*/ 130 w 159"/>
                <a:gd name="T17" fmla="*/ 143 h 161"/>
                <a:gd name="T18" fmla="*/ 116 w 159"/>
                <a:gd name="T19" fmla="*/ 151 h 161"/>
                <a:gd name="T20" fmla="*/ 109 w 159"/>
                <a:gd name="T21" fmla="*/ 155 h 161"/>
                <a:gd name="T22" fmla="*/ 101 w 159"/>
                <a:gd name="T23" fmla="*/ 157 h 161"/>
                <a:gd name="T24" fmla="*/ 101 w 159"/>
                <a:gd name="T25" fmla="*/ 157 h 161"/>
                <a:gd name="T26" fmla="*/ 93 w 159"/>
                <a:gd name="T27" fmla="*/ 159 h 161"/>
                <a:gd name="T28" fmla="*/ 85 w 159"/>
                <a:gd name="T29" fmla="*/ 161 h 161"/>
                <a:gd name="T30" fmla="*/ 69 w 159"/>
                <a:gd name="T31" fmla="*/ 159 h 161"/>
                <a:gd name="T32" fmla="*/ 54 w 159"/>
                <a:gd name="T33" fmla="*/ 157 h 161"/>
                <a:gd name="T34" fmla="*/ 40 w 159"/>
                <a:gd name="T35" fmla="*/ 150 h 161"/>
                <a:gd name="T36" fmla="*/ 28 w 159"/>
                <a:gd name="T37" fmla="*/ 140 h 161"/>
                <a:gd name="T38" fmla="*/ 17 w 159"/>
                <a:gd name="T39" fmla="*/ 130 h 161"/>
                <a:gd name="T40" fmla="*/ 8 w 159"/>
                <a:gd name="T41" fmla="*/ 116 h 161"/>
                <a:gd name="T42" fmla="*/ 5 w 159"/>
                <a:gd name="T43" fmla="*/ 109 h 161"/>
                <a:gd name="T44" fmla="*/ 3 w 159"/>
                <a:gd name="T45" fmla="*/ 101 h 161"/>
                <a:gd name="T46" fmla="*/ 3 w 159"/>
                <a:gd name="T47" fmla="*/ 101 h 161"/>
                <a:gd name="T48" fmla="*/ 1 w 159"/>
                <a:gd name="T49" fmla="*/ 93 h 161"/>
                <a:gd name="T50" fmla="*/ 0 w 159"/>
                <a:gd name="T51" fmla="*/ 85 h 161"/>
                <a:gd name="T52" fmla="*/ 0 w 159"/>
                <a:gd name="T53" fmla="*/ 70 h 161"/>
                <a:gd name="T54" fmla="*/ 4 w 159"/>
                <a:gd name="T55" fmla="*/ 55 h 161"/>
                <a:gd name="T56" fmla="*/ 9 w 159"/>
                <a:gd name="T57" fmla="*/ 41 h 161"/>
                <a:gd name="T58" fmla="*/ 19 w 159"/>
                <a:gd name="T59" fmla="*/ 28 h 161"/>
                <a:gd name="T60" fmla="*/ 30 w 159"/>
                <a:gd name="T61" fmla="*/ 18 h 161"/>
                <a:gd name="T62" fmla="*/ 43 w 159"/>
                <a:gd name="T63" fmla="*/ 9 h 161"/>
                <a:gd name="T64" fmla="*/ 50 w 159"/>
                <a:gd name="T65" fmla="*/ 5 h 161"/>
                <a:gd name="T66" fmla="*/ 58 w 159"/>
                <a:gd name="T67" fmla="*/ 3 h 161"/>
                <a:gd name="T68" fmla="*/ 58 w 159"/>
                <a:gd name="T69" fmla="*/ 3 h 161"/>
                <a:gd name="T70" fmla="*/ 66 w 159"/>
                <a:gd name="T71" fmla="*/ 1 h 161"/>
                <a:gd name="T72" fmla="*/ 74 w 159"/>
                <a:gd name="T73" fmla="*/ 0 h 161"/>
                <a:gd name="T74" fmla="*/ 90 w 159"/>
                <a:gd name="T75" fmla="*/ 1 h 161"/>
                <a:gd name="T76" fmla="*/ 105 w 159"/>
                <a:gd name="T77" fmla="*/ 4 h 161"/>
                <a:gd name="T78" fmla="*/ 119 w 159"/>
                <a:gd name="T79" fmla="*/ 11 h 161"/>
                <a:gd name="T80" fmla="*/ 131 w 159"/>
                <a:gd name="T81" fmla="*/ 19 h 161"/>
                <a:gd name="T82" fmla="*/ 142 w 159"/>
                <a:gd name="T83" fmla="*/ 31 h 161"/>
                <a:gd name="T84" fmla="*/ 151 w 159"/>
                <a:gd name="T85" fmla="*/ 43 h 161"/>
                <a:gd name="T86" fmla="*/ 154 w 159"/>
                <a:gd name="T87" fmla="*/ 51 h 161"/>
                <a:gd name="T88" fmla="*/ 157 w 159"/>
                <a:gd name="T89" fmla="*/ 59 h 161"/>
                <a:gd name="T90" fmla="*/ 157 w 159"/>
                <a:gd name="T91" fmla="*/ 5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9" h="161">
                  <a:moveTo>
                    <a:pt x="157" y="59"/>
                  </a:moveTo>
                  <a:lnTo>
                    <a:pt x="157" y="59"/>
                  </a:lnTo>
                  <a:lnTo>
                    <a:pt x="158" y="68"/>
                  </a:lnTo>
                  <a:lnTo>
                    <a:pt x="159" y="74"/>
                  </a:lnTo>
                  <a:lnTo>
                    <a:pt x="159" y="90"/>
                  </a:lnTo>
                  <a:lnTo>
                    <a:pt x="155" y="105"/>
                  </a:lnTo>
                  <a:lnTo>
                    <a:pt x="150" y="120"/>
                  </a:lnTo>
                  <a:lnTo>
                    <a:pt x="140" y="132"/>
                  </a:lnTo>
                  <a:lnTo>
                    <a:pt x="130" y="143"/>
                  </a:lnTo>
                  <a:lnTo>
                    <a:pt x="116" y="151"/>
                  </a:lnTo>
                  <a:lnTo>
                    <a:pt x="109" y="155"/>
                  </a:lnTo>
                  <a:lnTo>
                    <a:pt x="101" y="157"/>
                  </a:lnTo>
                  <a:lnTo>
                    <a:pt x="101" y="157"/>
                  </a:lnTo>
                  <a:lnTo>
                    <a:pt x="93" y="159"/>
                  </a:lnTo>
                  <a:lnTo>
                    <a:pt x="85" y="161"/>
                  </a:lnTo>
                  <a:lnTo>
                    <a:pt x="69" y="159"/>
                  </a:lnTo>
                  <a:lnTo>
                    <a:pt x="54" y="157"/>
                  </a:lnTo>
                  <a:lnTo>
                    <a:pt x="40" y="150"/>
                  </a:lnTo>
                  <a:lnTo>
                    <a:pt x="28" y="140"/>
                  </a:lnTo>
                  <a:lnTo>
                    <a:pt x="17" y="130"/>
                  </a:lnTo>
                  <a:lnTo>
                    <a:pt x="8" y="116"/>
                  </a:lnTo>
                  <a:lnTo>
                    <a:pt x="5" y="109"/>
                  </a:lnTo>
                  <a:lnTo>
                    <a:pt x="3" y="101"/>
                  </a:lnTo>
                  <a:lnTo>
                    <a:pt x="3" y="101"/>
                  </a:lnTo>
                  <a:lnTo>
                    <a:pt x="1" y="93"/>
                  </a:lnTo>
                  <a:lnTo>
                    <a:pt x="0" y="85"/>
                  </a:lnTo>
                  <a:lnTo>
                    <a:pt x="0" y="70"/>
                  </a:lnTo>
                  <a:lnTo>
                    <a:pt x="4" y="55"/>
                  </a:lnTo>
                  <a:lnTo>
                    <a:pt x="9" y="41"/>
                  </a:lnTo>
                  <a:lnTo>
                    <a:pt x="19" y="28"/>
                  </a:lnTo>
                  <a:lnTo>
                    <a:pt x="30" y="18"/>
                  </a:lnTo>
                  <a:lnTo>
                    <a:pt x="43" y="9"/>
                  </a:lnTo>
                  <a:lnTo>
                    <a:pt x="50" y="5"/>
                  </a:lnTo>
                  <a:lnTo>
                    <a:pt x="58" y="3"/>
                  </a:lnTo>
                  <a:lnTo>
                    <a:pt x="58" y="3"/>
                  </a:lnTo>
                  <a:lnTo>
                    <a:pt x="66" y="1"/>
                  </a:lnTo>
                  <a:lnTo>
                    <a:pt x="74" y="0"/>
                  </a:lnTo>
                  <a:lnTo>
                    <a:pt x="90" y="1"/>
                  </a:lnTo>
                  <a:lnTo>
                    <a:pt x="105" y="4"/>
                  </a:lnTo>
                  <a:lnTo>
                    <a:pt x="119" y="11"/>
                  </a:lnTo>
                  <a:lnTo>
                    <a:pt x="131" y="19"/>
                  </a:lnTo>
                  <a:lnTo>
                    <a:pt x="142" y="31"/>
                  </a:lnTo>
                  <a:lnTo>
                    <a:pt x="151" y="43"/>
                  </a:lnTo>
                  <a:lnTo>
                    <a:pt x="154" y="51"/>
                  </a:lnTo>
                  <a:lnTo>
                    <a:pt x="157" y="59"/>
                  </a:lnTo>
                  <a:lnTo>
                    <a:pt x="157" y="5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564" name="Picture 6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863" y="2486025"/>
              <a:ext cx="257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5" name="Freeform 619"/>
            <p:cNvSpPr>
              <a:spLocks/>
            </p:cNvSpPr>
            <p:nvPr/>
          </p:nvSpPr>
          <p:spPr bwMode="auto">
            <a:xfrm>
              <a:off x="7591425" y="2657475"/>
              <a:ext cx="477838" cy="428625"/>
            </a:xfrm>
            <a:custGeom>
              <a:avLst/>
              <a:gdLst>
                <a:gd name="T0" fmla="*/ 85 w 301"/>
                <a:gd name="T1" fmla="*/ 0 h 270"/>
                <a:gd name="T2" fmla="*/ 85 w 301"/>
                <a:gd name="T3" fmla="*/ 0 h 270"/>
                <a:gd name="T4" fmla="*/ 77 w 301"/>
                <a:gd name="T5" fmla="*/ 0 h 270"/>
                <a:gd name="T6" fmla="*/ 69 w 301"/>
                <a:gd name="T7" fmla="*/ 4 h 270"/>
                <a:gd name="T8" fmla="*/ 62 w 301"/>
                <a:gd name="T9" fmla="*/ 8 h 270"/>
                <a:gd name="T10" fmla="*/ 57 w 301"/>
                <a:gd name="T11" fmla="*/ 15 h 270"/>
                <a:gd name="T12" fmla="*/ 4 w 301"/>
                <a:gd name="T13" fmla="*/ 100 h 270"/>
                <a:gd name="T14" fmla="*/ 4 w 301"/>
                <a:gd name="T15" fmla="*/ 100 h 270"/>
                <a:gd name="T16" fmla="*/ 2 w 301"/>
                <a:gd name="T17" fmla="*/ 105 h 270"/>
                <a:gd name="T18" fmla="*/ 0 w 301"/>
                <a:gd name="T19" fmla="*/ 112 h 270"/>
                <a:gd name="T20" fmla="*/ 0 w 301"/>
                <a:gd name="T21" fmla="*/ 120 h 270"/>
                <a:gd name="T22" fmla="*/ 2 w 301"/>
                <a:gd name="T23" fmla="*/ 127 h 270"/>
                <a:gd name="T24" fmla="*/ 6 w 301"/>
                <a:gd name="T25" fmla="*/ 134 h 270"/>
                <a:gd name="T26" fmla="*/ 10 w 301"/>
                <a:gd name="T27" fmla="*/ 140 h 270"/>
                <a:gd name="T28" fmla="*/ 15 w 301"/>
                <a:gd name="T29" fmla="*/ 147 h 270"/>
                <a:gd name="T30" fmla="*/ 22 w 301"/>
                <a:gd name="T31" fmla="*/ 151 h 270"/>
                <a:gd name="T32" fmla="*/ 192 w 301"/>
                <a:gd name="T33" fmla="*/ 263 h 270"/>
                <a:gd name="T34" fmla="*/ 192 w 301"/>
                <a:gd name="T35" fmla="*/ 263 h 270"/>
                <a:gd name="T36" fmla="*/ 197 w 301"/>
                <a:gd name="T37" fmla="*/ 266 h 270"/>
                <a:gd name="T38" fmla="*/ 204 w 301"/>
                <a:gd name="T39" fmla="*/ 269 h 270"/>
                <a:gd name="T40" fmla="*/ 210 w 301"/>
                <a:gd name="T41" fmla="*/ 270 h 270"/>
                <a:gd name="T42" fmla="*/ 216 w 301"/>
                <a:gd name="T43" fmla="*/ 270 h 270"/>
                <a:gd name="T44" fmla="*/ 216 w 301"/>
                <a:gd name="T45" fmla="*/ 270 h 270"/>
                <a:gd name="T46" fmla="*/ 224 w 301"/>
                <a:gd name="T47" fmla="*/ 270 h 270"/>
                <a:gd name="T48" fmla="*/ 233 w 301"/>
                <a:gd name="T49" fmla="*/ 267 h 270"/>
                <a:gd name="T50" fmla="*/ 239 w 301"/>
                <a:gd name="T51" fmla="*/ 262 h 270"/>
                <a:gd name="T52" fmla="*/ 245 w 301"/>
                <a:gd name="T53" fmla="*/ 255 h 270"/>
                <a:gd name="T54" fmla="*/ 297 w 301"/>
                <a:gd name="T55" fmla="*/ 171 h 270"/>
                <a:gd name="T56" fmla="*/ 297 w 301"/>
                <a:gd name="T57" fmla="*/ 171 h 270"/>
                <a:gd name="T58" fmla="*/ 300 w 301"/>
                <a:gd name="T59" fmla="*/ 165 h 270"/>
                <a:gd name="T60" fmla="*/ 301 w 301"/>
                <a:gd name="T61" fmla="*/ 158 h 270"/>
                <a:gd name="T62" fmla="*/ 301 w 301"/>
                <a:gd name="T63" fmla="*/ 150 h 270"/>
                <a:gd name="T64" fmla="*/ 300 w 301"/>
                <a:gd name="T65" fmla="*/ 143 h 270"/>
                <a:gd name="T66" fmla="*/ 296 w 301"/>
                <a:gd name="T67" fmla="*/ 136 h 270"/>
                <a:gd name="T68" fmla="*/ 292 w 301"/>
                <a:gd name="T69" fmla="*/ 130 h 270"/>
                <a:gd name="T70" fmla="*/ 287 w 301"/>
                <a:gd name="T71" fmla="*/ 124 h 270"/>
                <a:gd name="T72" fmla="*/ 280 w 301"/>
                <a:gd name="T73" fmla="*/ 119 h 270"/>
                <a:gd name="T74" fmla="*/ 110 w 301"/>
                <a:gd name="T75" fmla="*/ 7 h 270"/>
                <a:gd name="T76" fmla="*/ 110 w 301"/>
                <a:gd name="T77" fmla="*/ 7 h 270"/>
                <a:gd name="T78" fmla="*/ 104 w 301"/>
                <a:gd name="T79" fmla="*/ 4 h 270"/>
                <a:gd name="T80" fmla="*/ 98 w 301"/>
                <a:gd name="T81" fmla="*/ 1 h 270"/>
                <a:gd name="T82" fmla="*/ 92 w 301"/>
                <a:gd name="T83" fmla="*/ 0 h 270"/>
                <a:gd name="T84" fmla="*/ 85 w 301"/>
                <a:gd name="T8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270">
                  <a:moveTo>
                    <a:pt x="85" y="0"/>
                  </a:moveTo>
                  <a:lnTo>
                    <a:pt x="85" y="0"/>
                  </a:lnTo>
                  <a:lnTo>
                    <a:pt x="77" y="0"/>
                  </a:lnTo>
                  <a:lnTo>
                    <a:pt x="69" y="4"/>
                  </a:lnTo>
                  <a:lnTo>
                    <a:pt x="62" y="8"/>
                  </a:lnTo>
                  <a:lnTo>
                    <a:pt x="57" y="15"/>
                  </a:lnTo>
                  <a:lnTo>
                    <a:pt x="4" y="100"/>
                  </a:lnTo>
                  <a:lnTo>
                    <a:pt x="4" y="100"/>
                  </a:lnTo>
                  <a:lnTo>
                    <a:pt x="2" y="105"/>
                  </a:lnTo>
                  <a:lnTo>
                    <a:pt x="0" y="112"/>
                  </a:lnTo>
                  <a:lnTo>
                    <a:pt x="0" y="120"/>
                  </a:lnTo>
                  <a:lnTo>
                    <a:pt x="2" y="127"/>
                  </a:lnTo>
                  <a:lnTo>
                    <a:pt x="6" y="134"/>
                  </a:lnTo>
                  <a:lnTo>
                    <a:pt x="10" y="140"/>
                  </a:lnTo>
                  <a:lnTo>
                    <a:pt x="15" y="147"/>
                  </a:lnTo>
                  <a:lnTo>
                    <a:pt x="22" y="151"/>
                  </a:lnTo>
                  <a:lnTo>
                    <a:pt x="192" y="263"/>
                  </a:lnTo>
                  <a:lnTo>
                    <a:pt x="192" y="263"/>
                  </a:lnTo>
                  <a:lnTo>
                    <a:pt x="197" y="266"/>
                  </a:lnTo>
                  <a:lnTo>
                    <a:pt x="204" y="269"/>
                  </a:lnTo>
                  <a:lnTo>
                    <a:pt x="210" y="270"/>
                  </a:lnTo>
                  <a:lnTo>
                    <a:pt x="216" y="270"/>
                  </a:lnTo>
                  <a:lnTo>
                    <a:pt x="216" y="270"/>
                  </a:lnTo>
                  <a:lnTo>
                    <a:pt x="224" y="270"/>
                  </a:lnTo>
                  <a:lnTo>
                    <a:pt x="233" y="267"/>
                  </a:lnTo>
                  <a:lnTo>
                    <a:pt x="239" y="262"/>
                  </a:lnTo>
                  <a:lnTo>
                    <a:pt x="245" y="255"/>
                  </a:lnTo>
                  <a:lnTo>
                    <a:pt x="297" y="171"/>
                  </a:lnTo>
                  <a:lnTo>
                    <a:pt x="297" y="171"/>
                  </a:lnTo>
                  <a:lnTo>
                    <a:pt x="300" y="165"/>
                  </a:lnTo>
                  <a:lnTo>
                    <a:pt x="301" y="158"/>
                  </a:lnTo>
                  <a:lnTo>
                    <a:pt x="301" y="150"/>
                  </a:lnTo>
                  <a:lnTo>
                    <a:pt x="300" y="143"/>
                  </a:lnTo>
                  <a:lnTo>
                    <a:pt x="296" y="136"/>
                  </a:lnTo>
                  <a:lnTo>
                    <a:pt x="292" y="130"/>
                  </a:lnTo>
                  <a:lnTo>
                    <a:pt x="287" y="124"/>
                  </a:lnTo>
                  <a:lnTo>
                    <a:pt x="280" y="119"/>
                  </a:lnTo>
                  <a:lnTo>
                    <a:pt x="110" y="7"/>
                  </a:lnTo>
                  <a:lnTo>
                    <a:pt x="110" y="7"/>
                  </a:lnTo>
                  <a:lnTo>
                    <a:pt x="104" y="4"/>
                  </a:lnTo>
                  <a:lnTo>
                    <a:pt x="98" y="1"/>
                  </a:lnTo>
                  <a:lnTo>
                    <a:pt x="92" y="0"/>
                  </a:lnTo>
                  <a:lnTo>
                    <a:pt x="85"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6" name="Freeform 620"/>
            <p:cNvSpPr>
              <a:spLocks/>
            </p:cNvSpPr>
            <p:nvPr/>
          </p:nvSpPr>
          <p:spPr bwMode="auto">
            <a:xfrm>
              <a:off x="7591425" y="2657475"/>
              <a:ext cx="477838" cy="428625"/>
            </a:xfrm>
            <a:custGeom>
              <a:avLst/>
              <a:gdLst>
                <a:gd name="T0" fmla="*/ 85 w 301"/>
                <a:gd name="T1" fmla="*/ 0 h 270"/>
                <a:gd name="T2" fmla="*/ 85 w 301"/>
                <a:gd name="T3" fmla="*/ 0 h 270"/>
                <a:gd name="T4" fmla="*/ 77 w 301"/>
                <a:gd name="T5" fmla="*/ 0 h 270"/>
                <a:gd name="T6" fmla="*/ 69 w 301"/>
                <a:gd name="T7" fmla="*/ 4 h 270"/>
                <a:gd name="T8" fmla="*/ 62 w 301"/>
                <a:gd name="T9" fmla="*/ 8 h 270"/>
                <a:gd name="T10" fmla="*/ 57 w 301"/>
                <a:gd name="T11" fmla="*/ 15 h 270"/>
                <a:gd name="T12" fmla="*/ 4 w 301"/>
                <a:gd name="T13" fmla="*/ 100 h 270"/>
                <a:gd name="T14" fmla="*/ 4 w 301"/>
                <a:gd name="T15" fmla="*/ 100 h 270"/>
                <a:gd name="T16" fmla="*/ 2 w 301"/>
                <a:gd name="T17" fmla="*/ 105 h 270"/>
                <a:gd name="T18" fmla="*/ 0 w 301"/>
                <a:gd name="T19" fmla="*/ 112 h 270"/>
                <a:gd name="T20" fmla="*/ 0 w 301"/>
                <a:gd name="T21" fmla="*/ 120 h 270"/>
                <a:gd name="T22" fmla="*/ 2 w 301"/>
                <a:gd name="T23" fmla="*/ 127 h 270"/>
                <a:gd name="T24" fmla="*/ 6 w 301"/>
                <a:gd name="T25" fmla="*/ 134 h 270"/>
                <a:gd name="T26" fmla="*/ 10 w 301"/>
                <a:gd name="T27" fmla="*/ 140 h 270"/>
                <a:gd name="T28" fmla="*/ 15 w 301"/>
                <a:gd name="T29" fmla="*/ 147 h 270"/>
                <a:gd name="T30" fmla="*/ 22 w 301"/>
                <a:gd name="T31" fmla="*/ 151 h 270"/>
                <a:gd name="T32" fmla="*/ 192 w 301"/>
                <a:gd name="T33" fmla="*/ 263 h 270"/>
                <a:gd name="T34" fmla="*/ 192 w 301"/>
                <a:gd name="T35" fmla="*/ 263 h 270"/>
                <a:gd name="T36" fmla="*/ 197 w 301"/>
                <a:gd name="T37" fmla="*/ 266 h 270"/>
                <a:gd name="T38" fmla="*/ 204 w 301"/>
                <a:gd name="T39" fmla="*/ 269 h 270"/>
                <a:gd name="T40" fmla="*/ 210 w 301"/>
                <a:gd name="T41" fmla="*/ 270 h 270"/>
                <a:gd name="T42" fmla="*/ 216 w 301"/>
                <a:gd name="T43" fmla="*/ 270 h 270"/>
                <a:gd name="T44" fmla="*/ 216 w 301"/>
                <a:gd name="T45" fmla="*/ 270 h 270"/>
                <a:gd name="T46" fmla="*/ 224 w 301"/>
                <a:gd name="T47" fmla="*/ 270 h 270"/>
                <a:gd name="T48" fmla="*/ 233 w 301"/>
                <a:gd name="T49" fmla="*/ 267 h 270"/>
                <a:gd name="T50" fmla="*/ 239 w 301"/>
                <a:gd name="T51" fmla="*/ 262 h 270"/>
                <a:gd name="T52" fmla="*/ 245 w 301"/>
                <a:gd name="T53" fmla="*/ 255 h 270"/>
                <a:gd name="T54" fmla="*/ 297 w 301"/>
                <a:gd name="T55" fmla="*/ 171 h 270"/>
                <a:gd name="T56" fmla="*/ 297 w 301"/>
                <a:gd name="T57" fmla="*/ 171 h 270"/>
                <a:gd name="T58" fmla="*/ 300 w 301"/>
                <a:gd name="T59" fmla="*/ 165 h 270"/>
                <a:gd name="T60" fmla="*/ 301 w 301"/>
                <a:gd name="T61" fmla="*/ 158 h 270"/>
                <a:gd name="T62" fmla="*/ 301 w 301"/>
                <a:gd name="T63" fmla="*/ 150 h 270"/>
                <a:gd name="T64" fmla="*/ 300 w 301"/>
                <a:gd name="T65" fmla="*/ 143 h 270"/>
                <a:gd name="T66" fmla="*/ 296 w 301"/>
                <a:gd name="T67" fmla="*/ 136 h 270"/>
                <a:gd name="T68" fmla="*/ 292 w 301"/>
                <a:gd name="T69" fmla="*/ 130 h 270"/>
                <a:gd name="T70" fmla="*/ 287 w 301"/>
                <a:gd name="T71" fmla="*/ 124 h 270"/>
                <a:gd name="T72" fmla="*/ 280 w 301"/>
                <a:gd name="T73" fmla="*/ 119 h 270"/>
                <a:gd name="T74" fmla="*/ 110 w 301"/>
                <a:gd name="T75" fmla="*/ 7 h 270"/>
                <a:gd name="T76" fmla="*/ 110 w 301"/>
                <a:gd name="T77" fmla="*/ 7 h 270"/>
                <a:gd name="T78" fmla="*/ 104 w 301"/>
                <a:gd name="T79" fmla="*/ 4 h 270"/>
                <a:gd name="T80" fmla="*/ 98 w 301"/>
                <a:gd name="T81" fmla="*/ 1 h 270"/>
                <a:gd name="T82" fmla="*/ 92 w 301"/>
                <a:gd name="T83" fmla="*/ 0 h 270"/>
                <a:gd name="T84" fmla="*/ 85 w 301"/>
                <a:gd name="T85"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270">
                  <a:moveTo>
                    <a:pt x="85" y="0"/>
                  </a:moveTo>
                  <a:lnTo>
                    <a:pt x="85" y="0"/>
                  </a:lnTo>
                  <a:lnTo>
                    <a:pt x="77" y="0"/>
                  </a:lnTo>
                  <a:lnTo>
                    <a:pt x="69" y="4"/>
                  </a:lnTo>
                  <a:lnTo>
                    <a:pt x="62" y="8"/>
                  </a:lnTo>
                  <a:lnTo>
                    <a:pt x="57" y="15"/>
                  </a:lnTo>
                  <a:lnTo>
                    <a:pt x="4" y="100"/>
                  </a:lnTo>
                  <a:lnTo>
                    <a:pt x="4" y="100"/>
                  </a:lnTo>
                  <a:lnTo>
                    <a:pt x="2" y="105"/>
                  </a:lnTo>
                  <a:lnTo>
                    <a:pt x="0" y="112"/>
                  </a:lnTo>
                  <a:lnTo>
                    <a:pt x="0" y="120"/>
                  </a:lnTo>
                  <a:lnTo>
                    <a:pt x="2" y="127"/>
                  </a:lnTo>
                  <a:lnTo>
                    <a:pt x="6" y="134"/>
                  </a:lnTo>
                  <a:lnTo>
                    <a:pt x="10" y="140"/>
                  </a:lnTo>
                  <a:lnTo>
                    <a:pt x="15" y="147"/>
                  </a:lnTo>
                  <a:lnTo>
                    <a:pt x="22" y="151"/>
                  </a:lnTo>
                  <a:lnTo>
                    <a:pt x="192" y="263"/>
                  </a:lnTo>
                  <a:lnTo>
                    <a:pt x="192" y="263"/>
                  </a:lnTo>
                  <a:lnTo>
                    <a:pt x="197" y="266"/>
                  </a:lnTo>
                  <a:lnTo>
                    <a:pt x="204" y="269"/>
                  </a:lnTo>
                  <a:lnTo>
                    <a:pt x="210" y="270"/>
                  </a:lnTo>
                  <a:lnTo>
                    <a:pt x="216" y="270"/>
                  </a:lnTo>
                  <a:lnTo>
                    <a:pt x="216" y="270"/>
                  </a:lnTo>
                  <a:lnTo>
                    <a:pt x="224" y="270"/>
                  </a:lnTo>
                  <a:lnTo>
                    <a:pt x="233" y="267"/>
                  </a:lnTo>
                  <a:lnTo>
                    <a:pt x="239" y="262"/>
                  </a:lnTo>
                  <a:lnTo>
                    <a:pt x="245" y="255"/>
                  </a:lnTo>
                  <a:lnTo>
                    <a:pt x="297" y="171"/>
                  </a:lnTo>
                  <a:lnTo>
                    <a:pt x="297" y="171"/>
                  </a:lnTo>
                  <a:lnTo>
                    <a:pt x="300" y="165"/>
                  </a:lnTo>
                  <a:lnTo>
                    <a:pt x="301" y="158"/>
                  </a:lnTo>
                  <a:lnTo>
                    <a:pt x="301" y="150"/>
                  </a:lnTo>
                  <a:lnTo>
                    <a:pt x="300" y="143"/>
                  </a:lnTo>
                  <a:lnTo>
                    <a:pt x="296" y="136"/>
                  </a:lnTo>
                  <a:lnTo>
                    <a:pt x="292" y="130"/>
                  </a:lnTo>
                  <a:lnTo>
                    <a:pt x="287" y="124"/>
                  </a:lnTo>
                  <a:lnTo>
                    <a:pt x="280" y="119"/>
                  </a:lnTo>
                  <a:lnTo>
                    <a:pt x="110" y="7"/>
                  </a:lnTo>
                  <a:lnTo>
                    <a:pt x="110" y="7"/>
                  </a:lnTo>
                  <a:lnTo>
                    <a:pt x="104" y="4"/>
                  </a:lnTo>
                  <a:lnTo>
                    <a:pt x="98" y="1"/>
                  </a:lnTo>
                  <a:lnTo>
                    <a:pt x="92" y="0"/>
                  </a:lnTo>
                  <a:lnTo>
                    <a:pt x="8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7" name="Freeform 621"/>
            <p:cNvSpPr>
              <a:spLocks/>
            </p:cNvSpPr>
            <p:nvPr/>
          </p:nvSpPr>
          <p:spPr bwMode="auto">
            <a:xfrm>
              <a:off x="7637463" y="2662238"/>
              <a:ext cx="474663" cy="428625"/>
            </a:xfrm>
            <a:custGeom>
              <a:avLst/>
              <a:gdLst>
                <a:gd name="T0" fmla="*/ 55 w 299"/>
                <a:gd name="T1" fmla="*/ 15 h 270"/>
                <a:gd name="T2" fmla="*/ 4 w 299"/>
                <a:gd name="T3" fmla="*/ 100 h 270"/>
                <a:gd name="T4" fmla="*/ 4 w 299"/>
                <a:gd name="T5" fmla="*/ 100 h 270"/>
                <a:gd name="T6" fmla="*/ 1 w 299"/>
                <a:gd name="T7" fmla="*/ 105 h 270"/>
                <a:gd name="T8" fmla="*/ 0 w 299"/>
                <a:gd name="T9" fmla="*/ 112 h 270"/>
                <a:gd name="T10" fmla="*/ 0 w 299"/>
                <a:gd name="T11" fmla="*/ 120 h 270"/>
                <a:gd name="T12" fmla="*/ 1 w 299"/>
                <a:gd name="T13" fmla="*/ 127 h 270"/>
                <a:gd name="T14" fmla="*/ 4 w 299"/>
                <a:gd name="T15" fmla="*/ 133 h 270"/>
                <a:gd name="T16" fmla="*/ 8 w 299"/>
                <a:gd name="T17" fmla="*/ 140 h 270"/>
                <a:gd name="T18" fmla="*/ 13 w 299"/>
                <a:gd name="T19" fmla="*/ 147 h 270"/>
                <a:gd name="T20" fmla="*/ 20 w 299"/>
                <a:gd name="T21" fmla="*/ 151 h 270"/>
                <a:gd name="T22" fmla="*/ 190 w 299"/>
                <a:gd name="T23" fmla="*/ 263 h 270"/>
                <a:gd name="T24" fmla="*/ 190 w 299"/>
                <a:gd name="T25" fmla="*/ 263 h 270"/>
                <a:gd name="T26" fmla="*/ 197 w 299"/>
                <a:gd name="T27" fmla="*/ 267 h 270"/>
                <a:gd name="T28" fmla="*/ 205 w 299"/>
                <a:gd name="T29" fmla="*/ 268 h 270"/>
                <a:gd name="T30" fmla="*/ 213 w 299"/>
                <a:gd name="T31" fmla="*/ 270 h 270"/>
                <a:gd name="T32" fmla="*/ 220 w 299"/>
                <a:gd name="T33" fmla="*/ 270 h 270"/>
                <a:gd name="T34" fmla="*/ 226 w 299"/>
                <a:gd name="T35" fmla="*/ 268 h 270"/>
                <a:gd name="T36" fmla="*/ 233 w 299"/>
                <a:gd name="T37" fmla="*/ 266 h 270"/>
                <a:gd name="T38" fmla="*/ 239 w 299"/>
                <a:gd name="T39" fmla="*/ 260 h 270"/>
                <a:gd name="T40" fmla="*/ 243 w 299"/>
                <a:gd name="T41" fmla="*/ 255 h 270"/>
                <a:gd name="T42" fmla="*/ 295 w 299"/>
                <a:gd name="T43" fmla="*/ 171 h 270"/>
                <a:gd name="T44" fmla="*/ 295 w 299"/>
                <a:gd name="T45" fmla="*/ 171 h 270"/>
                <a:gd name="T46" fmla="*/ 298 w 299"/>
                <a:gd name="T47" fmla="*/ 164 h 270"/>
                <a:gd name="T48" fmla="*/ 299 w 299"/>
                <a:gd name="T49" fmla="*/ 158 h 270"/>
                <a:gd name="T50" fmla="*/ 299 w 299"/>
                <a:gd name="T51" fmla="*/ 150 h 270"/>
                <a:gd name="T52" fmla="*/ 298 w 299"/>
                <a:gd name="T53" fmla="*/ 143 h 270"/>
                <a:gd name="T54" fmla="*/ 295 w 299"/>
                <a:gd name="T55" fmla="*/ 136 h 270"/>
                <a:gd name="T56" fmla="*/ 291 w 299"/>
                <a:gd name="T57" fmla="*/ 129 h 270"/>
                <a:gd name="T58" fmla="*/ 286 w 299"/>
                <a:gd name="T59" fmla="*/ 123 h 270"/>
                <a:gd name="T60" fmla="*/ 279 w 299"/>
                <a:gd name="T61" fmla="*/ 119 h 270"/>
                <a:gd name="T62" fmla="*/ 109 w 299"/>
                <a:gd name="T63" fmla="*/ 6 h 270"/>
                <a:gd name="T64" fmla="*/ 109 w 299"/>
                <a:gd name="T65" fmla="*/ 6 h 270"/>
                <a:gd name="T66" fmla="*/ 101 w 299"/>
                <a:gd name="T67" fmla="*/ 2 h 270"/>
                <a:gd name="T68" fmla="*/ 94 w 299"/>
                <a:gd name="T69" fmla="*/ 1 h 270"/>
                <a:gd name="T70" fmla="*/ 86 w 299"/>
                <a:gd name="T71" fmla="*/ 0 h 270"/>
                <a:gd name="T72" fmla="*/ 79 w 299"/>
                <a:gd name="T73" fmla="*/ 0 h 270"/>
                <a:gd name="T74" fmla="*/ 71 w 299"/>
                <a:gd name="T75" fmla="*/ 1 h 270"/>
                <a:gd name="T76" fmla="*/ 66 w 299"/>
                <a:gd name="T77" fmla="*/ 4 h 270"/>
                <a:gd name="T78" fmla="*/ 60 w 299"/>
                <a:gd name="T79" fmla="*/ 9 h 270"/>
                <a:gd name="T80" fmla="*/ 55 w 299"/>
                <a:gd name="T81" fmla="*/ 15 h 270"/>
                <a:gd name="T82" fmla="*/ 55 w 299"/>
                <a:gd name="T83" fmla="*/ 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270">
                  <a:moveTo>
                    <a:pt x="55" y="15"/>
                  </a:moveTo>
                  <a:lnTo>
                    <a:pt x="4" y="100"/>
                  </a:lnTo>
                  <a:lnTo>
                    <a:pt x="4" y="100"/>
                  </a:lnTo>
                  <a:lnTo>
                    <a:pt x="1" y="105"/>
                  </a:lnTo>
                  <a:lnTo>
                    <a:pt x="0" y="112"/>
                  </a:lnTo>
                  <a:lnTo>
                    <a:pt x="0" y="120"/>
                  </a:lnTo>
                  <a:lnTo>
                    <a:pt x="1" y="127"/>
                  </a:lnTo>
                  <a:lnTo>
                    <a:pt x="4" y="133"/>
                  </a:lnTo>
                  <a:lnTo>
                    <a:pt x="8" y="140"/>
                  </a:lnTo>
                  <a:lnTo>
                    <a:pt x="13" y="147"/>
                  </a:lnTo>
                  <a:lnTo>
                    <a:pt x="20" y="151"/>
                  </a:lnTo>
                  <a:lnTo>
                    <a:pt x="190" y="263"/>
                  </a:lnTo>
                  <a:lnTo>
                    <a:pt x="190" y="263"/>
                  </a:lnTo>
                  <a:lnTo>
                    <a:pt x="197" y="267"/>
                  </a:lnTo>
                  <a:lnTo>
                    <a:pt x="205" y="268"/>
                  </a:lnTo>
                  <a:lnTo>
                    <a:pt x="213" y="270"/>
                  </a:lnTo>
                  <a:lnTo>
                    <a:pt x="220" y="270"/>
                  </a:lnTo>
                  <a:lnTo>
                    <a:pt x="226" y="268"/>
                  </a:lnTo>
                  <a:lnTo>
                    <a:pt x="233" y="266"/>
                  </a:lnTo>
                  <a:lnTo>
                    <a:pt x="239" y="260"/>
                  </a:lnTo>
                  <a:lnTo>
                    <a:pt x="243" y="255"/>
                  </a:lnTo>
                  <a:lnTo>
                    <a:pt x="295" y="171"/>
                  </a:lnTo>
                  <a:lnTo>
                    <a:pt x="295" y="171"/>
                  </a:lnTo>
                  <a:lnTo>
                    <a:pt x="298" y="164"/>
                  </a:lnTo>
                  <a:lnTo>
                    <a:pt x="299" y="158"/>
                  </a:lnTo>
                  <a:lnTo>
                    <a:pt x="299" y="150"/>
                  </a:lnTo>
                  <a:lnTo>
                    <a:pt x="298" y="143"/>
                  </a:lnTo>
                  <a:lnTo>
                    <a:pt x="295" y="136"/>
                  </a:lnTo>
                  <a:lnTo>
                    <a:pt x="291" y="129"/>
                  </a:lnTo>
                  <a:lnTo>
                    <a:pt x="286" y="123"/>
                  </a:lnTo>
                  <a:lnTo>
                    <a:pt x="279" y="119"/>
                  </a:lnTo>
                  <a:lnTo>
                    <a:pt x="109" y="6"/>
                  </a:lnTo>
                  <a:lnTo>
                    <a:pt x="109" y="6"/>
                  </a:lnTo>
                  <a:lnTo>
                    <a:pt x="101" y="2"/>
                  </a:lnTo>
                  <a:lnTo>
                    <a:pt x="94" y="1"/>
                  </a:lnTo>
                  <a:lnTo>
                    <a:pt x="86" y="0"/>
                  </a:lnTo>
                  <a:lnTo>
                    <a:pt x="79" y="0"/>
                  </a:lnTo>
                  <a:lnTo>
                    <a:pt x="71" y="1"/>
                  </a:lnTo>
                  <a:lnTo>
                    <a:pt x="66" y="4"/>
                  </a:lnTo>
                  <a:lnTo>
                    <a:pt x="60" y="9"/>
                  </a:lnTo>
                  <a:lnTo>
                    <a:pt x="55" y="15"/>
                  </a:lnTo>
                  <a:lnTo>
                    <a:pt x="55"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8" name="Freeform 622"/>
            <p:cNvSpPr>
              <a:spLocks/>
            </p:cNvSpPr>
            <p:nvPr/>
          </p:nvSpPr>
          <p:spPr bwMode="auto">
            <a:xfrm>
              <a:off x="7677150" y="2732088"/>
              <a:ext cx="36513" cy="55563"/>
            </a:xfrm>
            <a:custGeom>
              <a:avLst/>
              <a:gdLst>
                <a:gd name="T0" fmla="*/ 21 w 23"/>
                <a:gd name="T1" fmla="*/ 0 h 35"/>
                <a:gd name="T2" fmla="*/ 0 w 23"/>
                <a:gd name="T3" fmla="*/ 33 h 35"/>
                <a:gd name="T4" fmla="*/ 0 w 23"/>
                <a:gd name="T5" fmla="*/ 33 h 35"/>
                <a:gd name="T6" fmla="*/ 0 w 23"/>
                <a:gd name="T7" fmla="*/ 34 h 35"/>
                <a:gd name="T8" fmla="*/ 2 w 23"/>
                <a:gd name="T9" fmla="*/ 35 h 35"/>
                <a:gd name="T10" fmla="*/ 2 w 23"/>
                <a:gd name="T11" fmla="*/ 35 h 35"/>
                <a:gd name="T12" fmla="*/ 3 w 23"/>
                <a:gd name="T13" fmla="*/ 35 h 35"/>
                <a:gd name="T14" fmla="*/ 4 w 23"/>
                <a:gd name="T15" fmla="*/ 34 h 35"/>
                <a:gd name="T16" fmla="*/ 23 w 23"/>
                <a:gd name="T17" fmla="*/ 3 h 35"/>
                <a:gd name="T18" fmla="*/ 23 w 23"/>
                <a:gd name="T19" fmla="*/ 3 h 35"/>
                <a:gd name="T20" fmla="*/ 23 w 23"/>
                <a:gd name="T21" fmla="*/ 2 h 35"/>
                <a:gd name="T22" fmla="*/ 23 w 23"/>
                <a:gd name="T23" fmla="*/ 0 h 35"/>
                <a:gd name="T24" fmla="*/ 23 w 23"/>
                <a:gd name="T25" fmla="*/ 0 h 35"/>
                <a:gd name="T26" fmla="*/ 22 w 23"/>
                <a:gd name="T27" fmla="*/ 0 h 35"/>
                <a:gd name="T28" fmla="*/ 21 w 23"/>
                <a:gd name="T29" fmla="*/ 0 h 35"/>
                <a:gd name="T30" fmla="*/ 21 w 23"/>
                <a:gd name="T3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5">
                  <a:moveTo>
                    <a:pt x="21" y="0"/>
                  </a:moveTo>
                  <a:lnTo>
                    <a:pt x="0" y="33"/>
                  </a:lnTo>
                  <a:lnTo>
                    <a:pt x="0" y="33"/>
                  </a:lnTo>
                  <a:lnTo>
                    <a:pt x="0" y="34"/>
                  </a:lnTo>
                  <a:lnTo>
                    <a:pt x="2" y="35"/>
                  </a:lnTo>
                  <a:lnTo>
                    <a:pt x="2" y="35"/>
                  </a:lnTo>
                  <a:lnTo>
                    <a:pt x="3" y="35"/>
                  </a:lnTo>
                  <a:lnTo>
                    <a:pt x="4" y="34"/>
                  </a:lnTo>
                  <a:lnTo>
                    <a:pt x="23" y="3"/>
                  </a:lnTo>
                  <a:lnTo>
                    <a:pt x="23" y="3"/>
                  </a:lnTo>
                  <a:lnTo>
                    <a:pt x="23" y="2"/>
                  </a:lnTo>
                  <a:lnTo>
                    <a:pt x="23" y="0"/>
                  </a:lnTo>
                  <a:lnTo>
                    <a:pt x="23" y="0"/>
                  </a:lnTo>
                  <a:lnTo>
                    <a:pt x="22" y="0"/>
                  </a:lnTo>
                  <a:lnTo>
                    <a:pt x="21" y="0"/>
                  </a:lnTo>
                  <a:lnTo>
                    <a:pt x="21" y="0"/>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9" name="Freeform 623"/>
            <p:cNvSpPr>
              <a:spLocks/>
            </p:cNvSpPr>
            <p:nvPr/>
          </p:nvSpPr>
          <p:spPr bwMode="auto">
            <a:xfrm>
              <a:off x="8039100" y="2981325"/>
              <a:ext cx="20638" cy="19050"/>
            </a:xfrm>
            <a:custGeom>
              <a:avLst/>
              <a:gdLst>
                <a:gd name="T0" fmla="*/ 9 w 13"/>
                <a:gd name="T1" fmla="*/ 1 h 12"/>
                <a:gd name="T2" fmla="*/ 9 w 13"/>
                <a:gd name="T3" fmla="*/ 1 h 12"/>
                <a:gd name="T4" fmla="*/ 11 w 13"/>
                <a:gd name="T5" fmla="*/ 3 h 12"/>
                <a:gd name="T6" fmla="*/ 13 w 13"/>
                <a:gd name="T7" fmla="*/ 5 h 12"/>
                <a:gd name="T8" fmla="*/ 13 w 13"/>
                <a:gd name="T9" fmla="*/ 7 h 12"/>
                <a:gd name="T10" fmla="*/ 11 w 13"/>
                <a:gd name="T11" fmla="*/ 9 h 12"/>
                <a:gd name="T12" fmla="*/ 11 w 13"/>
                <a:gd name="T13" fmla="*/ 9 h 12"/>
                <a:gd name="T14" fmla="*/ 10 w 13"/>
                <a:gd name="T15" fmla="*/ 11 h 12"/>
                <a:gd name="T16" fmla="*/ 9 w 13"/>
                <a:gd name="T17" fmla="*/ 12 h 12"/>
                <a:gd name="T18" fmla="*/ 6 w 13"/>
                <a:gd name="T19" fmla="*/ 11 h 12"/>
                <a:gd name="T20" fmla="*/ 3 w 13"/>
                <a:gd name="T21" fmla="*/ 11 h 12"/>
                <a:gd name="T22" fmla="*/ 3 w 13"/>
                <a:gd name="T23" fmla="*/ 11 h 12"/>
                <a:gd name="T24" fmla="*/ 2 w 13"/>
                <a:gd name="T25" fmla="*/ 8 h 12"/>
                <a:gd name="T26" fmla="*/ 0 w 13"/>
                <a:gd name="T27" fmla="*/ 7 h 12"/>
                <a:gd name="T28" fmla="*/ 0 w 13"/>
                <a:gd name="T29" fmla="*/ 4 h 12"/>
                <a:gd name="T30" fmla="*/ 0 w 13"/>
                <a:gd name="T31" fmla="*/ 1 h 12"/>
                <a:gd name="T32" fmla="*/ 0 w 13"/>
                <a:gd name="T33" fmla="*/ 1 h 12"/>
                <a:gd name="T34" fmla="*/ 2 w 13"/>
                <a:gd name="T35" fmla="*/ 0 h 12"/>
                <a:gd name="T36" fmla="*/ 5 w 13"/>
                <a:gd name="T37" fmla="*/ 0 h 12"/>
                <a:gd name="T38" fmla="*/ 7 w 13"/>
                <a:gd name="T39" fmla="*/ 0 h 12"/>
                <a:gd name="T40" fmla="*/ 9 w 13"/>
                <a:gd name="T41" fmla="*/ 1 h 12"/>
                <a:gd name="T42" fmla="*/ 9 w 13"/>
                <a:gd name="T43"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2">
                  <a:moveTo>
                    <a:pt x="9" y="1"/>
                  </a:moveTo>
                  <a:lnTo>
                    <a:pt x="9" y="1"/>
                  </a:lnTo>
                  <a:lnTo>
                    <a:pt x="11" y="3"/>
                  </a:lnTo>
                  <a:lnTo>
                    <a:pt x="13" y="5"/>
                  </a:lnTo>
                  <a:lnTo>
                    <a:pt x="13" y="7"/>
                  </a:lnTo>
                  <a:lnTo>
                    <a:pt x="11" y="9"/>
                  </a:lnTo>
                  <a:lnTo>
                    <a:pt x="11" y="9"/>
                  </a:lnTo>
                  <a:lnTo>
                    <a:pt x="10" y="11"/>
                  </a:lnTo>
                  <a:lnTo>
                    <a:pt x="9" y="12"/>
                  </a:lnTo>
                  <a:lnTo>
                    <a:pt x="6" y="11"/>
                  </a:lnTo>
                  <a:lnTo>
                    <a:pt x="3" y="11"/>
                  </a:lnTo>
                  <a:lnTo>
                    <a:pt x="3" y="11"/>
                  </a:lnTo>
                  <a:lnTo>
                    <a:pt x="2" y="8"/>
                  </a:lnTo>
                  <a:lnTo>
                    <a:pt x="0" y="7"/>
                  </a:lnTo>
                  <a:lnTo>
                    <a:pt x="0" y="4"/>
                  </a:lnTo>
                  <a:lnTo>
                    <a:pt x="0" y="1"/>
                  </a:lnTo>
                  <a:lnTo>
                    <a:pt x="0" y="1"/>
                  </a:lnTo>
                  <a:lnTo>
                    <a:pt x="2" y="0"/>
                  </a:lnTo>
                  <a:lnTo>
                    <a:pt x="5" y="0"/>
                  </a:lnTo>
                  <a:lnTo>
                    <a:pt x="7" y="0"/>
                  </a:lnTo>
                  <a:lnTo>
                    <a:pt x="9" y="1"/>
                  </a:lnTo>
                  <a:lnTo>
                    <a:pt x="9" y="1"/>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0" name="Freeform 624"/>
            <p:cNvSpPr>
              <a:spLocks/>
            </p:cNvSpPr>
            <p:nvPr/>
          </p:nvSpPr>
          <p:spPr bwMode="auto">
            <a:xfrm>
              <a:off x="7656513" y="2674938"/>
              <a:ext cx="433388" cy="203200"/>
            </a:xfrm>
            <a:custGeom>
              <a:avLst/>
              <a:gdLst>
                <a:gd name="T0" fmla="*/ 273 w 273"/>
                <a:gd name="T1" fmla="*/ 128 h 128"/>
                <a:gd name="T2" fmla="*/ 77 w 273"/>
                <a:gd name="T3" fmla="*/ 0 h 128"/>
                <a:gd name="T4" fmla="*/ 75 w 273"/>
                <a:gd name="T5" fmla="*/ 0 h 128"/>
                <a:gd name="T6" fmla="*/ 0 w 273"/>
                <a:gd name="T7" fmla="*/ 123 h 128"/>
                <a:gd name="T8" fmla="*/ 0 w 273"/>
                <a:gd name="T9" fmla="*/ 124 h 128"/>
                <a:gd name="T10" fmla="*/ 3 w 273"/>
                <a:gd name="T11" fmla="*/ 125 h 128"/>
                <a:gd name="T12" fmla="*/ 273 w 273"/>
                <a:gd name="T13" fmla="*/ 128 h 128"/>
                <a:gd name="T14" fmla="*/ 273 w 273"/>
                <a:gd name="T15" fmla="*/ 128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3" h="128">
                  <a:moveTo>
                    <a:pt x="273" y="128"/>
                  </a:moveTo>
                  <a:lnTo>
                    <a:pt x="77" y="0"/>
                  </a:lnTo>
                  <a:lnTo>
                    <a:pt x="75" y="0"/>
                  </a:lnTo>
                  <a:lnTo>
                    <a:pt x="0" y="123"/>
                  </a:lnTo>
                  <a:lnTo>
                    <a:pt x="0" y="124"/>
                  </a:lnTo>
                  <a:lnTo>
                    <a:pt x="3" y="125"/>
                  </a:lnTo>
                  <a:lnTo>
                    <a:pt x="273" y="128"/>
                  </a:lnTo>
                  <a:lnTo>
                    <a:pt x="273" y="128"/>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1" name="Freeform 625"/>
            <p:cNvSpPr>
              <a:spLocks/>
            </p:cNvSpPr>
            <p:nvPr/>
          </p:nvSpPr>
          <p:spPr bwMode="auto">
            <a:xfrm>
              <a:off x="7661275" y="2873375"/>
              <a:ext cx="428625" cy="201613"/>
            </a:xfrm>
            <a:custGeom>
              <a:avLst/>
              <a:gdLst>
                <a:gd name="T0" fmla="*/ 194 w 270"/>
                <a:gd name="T1" fmla="*/ 127 h 127"/>
                <a:gd name="T2" fmla="*/ 270 w 270"/>
                <a:gd name="T3" fmla="*/ 4 h 127"/>
                <a:gd name="T4" fmla="*/ 270 w 270"/>
                <a:gd name="T5" fmla="*/ 3 h 127"/>
                <a:gd name="T6" fmla="*/ 0 w 270"/>
                <a:gd name="T7" fmla="*/ 0 h 127"/>
                <a:gd name="T8" fmla="*/ 194 w 270"/>
                <a:gd name="T9" fmla="*/ 127 h 127"/>
                <a:gd name="T10" fmla="*/ 194 w 270"/>
                <a:gd name="T11" fmla="*/ 127 h 127"/>
              </a:gdLst>
              <a:ahLst/>
              <a:cxnLst>
                <a:cxn ang="0">
                  <a:pos x="T0" y="T1"/>
                </a:cxn>
                <a:cxn ang="0">
                  <a:pos x="T2" y="T3"/>
                </a:cxn>
                <a:cxn ang="0">
                  <a:pos x="T4" y="T5"/>
                </a:cxn>
                <a:cxn ang="0">
                  <a:pos x="T6" y="T7"/>
                </a:cxn>
                <a:cxn ang="0">
                  <a:pos x="T8" y="T9"/>
                </a:cxn>
                <a:cxn ang="0">
                  <a:pos x="T10" y="T11"/>
                </a:cxn>
              </a:cxnLst>
              <a:rect l="0" t="0" r="r" b="b"/>
              <a:pathLst>
                <a:path w="270" h="127">
                  <a:moveTo>
                    <a:pt x="194" y="127"/>
                  </a:moveTo>
                  <a:lnTo>
                    <a:pt x="270" y="4"/>
                  </a:lnTo>
                  <a:lnTo>
                    <a:pt x="270" y="3"/>
                  </a:lnTo>
                  <a:lnTo>
                    <a:pt x="0" y="0"/>
                  </a:lnTo>
                  <a:lnTo>
                    <a:pt x="194" y="127"/>
                  </a:lnTo>
                  <a:lnTo>
                    <a:pt x="194" y="127"/>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2" name="Freeform 626"/>
            <p:cNvSpPr>
              <a:spLocks/>
            </p:cNvSpPr>
            <p:nvPr/>
          </p:nvSpPr>
          <p:spPr bwMode="auto">
            <a:xfrm>
              <a:off x="7254875" y="4251325"/>
              <a:ext cx="268288" cy="341313"/>
            </a:xfrm>
            <a:custGeom>
              <a:avLst/>
              <a:gdLst>
                <a:gd name="T0" fmla="*/ 145 w 169"/>
                <a:gd name="T1" fmla="*/ 30 h 215"/>
                <a:gd name="T2" fmla="*/ 123 w 169"/>
                <a:gd name="T3" fmla="*/ 63 h 215"/>
                <a:gd name="T4" fmla="*/ 110 w 169"/>
                <a:gd name="T5" fmla="*/ 79 h 215"/>
                <a:gd name="T6" fmla="*/ 110 w 169"/>
                <a:gd name="T7" fmla="*/ 77 h 215"/>
                <a:gd name="T8" fmla="*/ 118 w 169"/>
                <a:gd name="T9" fmla="*/ 37 h 215"/>
                <a:gd name="T10" fmla="*/ 121 w 169"/>
                <a:gd name="T11" fmla="*/ 17 h 215"/>
                <a:gd name="T12" fmla="*/ 119 w 169"/>
                <a:gd name="T13" fmla="*/ 9 h 215"/>
                <a:gd name="T14" fmla="*/ 115 w 169"/>
                <a:gd name="T15" fmla="*/ 3 h 215"/>
                <a:gd name="T16" fmla="*/ 110 w 169"/>
                <a:gd name="T17" fmla="*/ 0 h 215"/>
                <a:gd name="T18" fmla="*/ 103 w 169"/>
                <a:gd name="T19" fmla="*/ 2 h 215"/>
                <a:gd name="T20" fmla="*/ 99 w 169"/>
                <a:gd name="T21" fmla="*/ 4 h 215"/>
                <a:gd name="T22" fmla="*/ 91 w 169"/>
                <a:gd name="T23" fmla="*/ 18 h 215"/>
                <a:gd name="T24" fmla="*/ 88 w 169"/>
                <a:gd name="T25" fmla="*/ 27 h 215"/>
                <a:gd name="T26" fmla="*/ 79 w 169"/>
                <a:gd name="T27" fmla="*/ 60 h 215"/>
                <a:gd name="T28" fmla="*/ 72 w 169"/>
                <a:gd name="T29" fmla="*/ 69 h 215"/>
                <a:gd name="T30" fmla="*/ 75 w 169"/>
                <a:gd name="T31" fmla="*/ 58 h 215"/>
                <a:gd name="T32" fmla="*/ 76 w 169"/>
                <a:gd name="T33" fmla="*/ 36 h 215"/>
                <a:gd name="T34" fmla="*/ 75 w 169"/>
                <a:gd name="T35" fmla="*/ 21 h 215"/>
                <a:gd name="T36" fmla="*/ 72 w 169"/>
                <a:gd name="T37" fmla="*/ 14 h 215"/>
                <a:gd name="T38" fmla="*/ 65 w 169"/>
                <a:gd name="T39" fmla="*/ 14 h 215"/>
                <a:gd name="T40" fmla="*/ 60 w 169"/>
                <a:gd name="T41" fmla="*/ 15 h 215"/>
                <a:gd name="T42" fmla="*/ 54 w 169"/>
                <a:gd name="T43" fmla="*/ 29 h 215"/>
                <a:gd name="T44" fmla="*/ 35 w 169"/>
                <a:gd name="T45" fmla="*/ 92 h 215"/>
                <a:gd name="T46" fmla="*/ 26 w 169"/>
                <a:gd name="T47" fmla="*/ 115 h 215"/>
                <a:gd name="T48" fmla="*/ 8 w 169"/>
                <a:gd name="T49" fmla="*/ 154 h 215"/>
                <a:gd name="T50" fmla="*/ 0 w 169"/>
                <a:gd name="T51" fmla="*/ 179 h 215"/>
                <a:gd name="T52" fmla="*/ 26 w 169"/>
                <a:gd name="T53" fmla="*/ 196 h 215"/>
                <a:gd name="T54" fmla="*/ 49 w 169"/>
                <a:gd name="T55" fmla="*/ 215 h 215"/>
                <a:gd name="T56" fmla="*/ 57 w 169"/>
                <a:gd name="T57" fmla="*/ 208 h 215"/>
                <a:gd name="T58" fmla="*/ 94 w 169"/>
                <a:gd name="T59" fmla="*/ 189 h 215"/>
                <a:gd name="T60" fmla="*/ 127 w 169"/>
                <a:gd name="T61" fmla="*/ 176 h 215"/>
                <a:gd name="T62" fmla="*/ 160 w 169"/>
                <a:gd name="T63" fmla="*/ 168 h 215"/>
                <a:gd name="T64" fmla="*/ 161 w 169"/>
                <a:gd name="T65" fmla="*/ 162 h 215"/>
                <a:gd name="T66" fmla="*/ 161 w 169"/>
                <a:gd name="T67" fmla="*/ 153 h 215"/>
                <a:gd name="T68" fmla="*/ 156 w 169"/>
                <a:gd name="T69" fmla="*/ 144 h 215"/>
                <a:gd name="T70" fmla="*/ 138 w 169"/>
                <a:gd name="T71" fmla="*/ 142 h 215"/>
                <a:gd name="T72" fmla="*/ 126 w 169"/>
                <a:gd name="T73" fmla="*/ 144 h 215"/>
                <a:gd name="T74" fmla="*/ 111 w 169"/>
                <a:gd name="T75" fmla="*/ 149 h 215"/>
                <a:gd name="T76" fmla="*/ 107 w 169"/>
                <a:gd name="T77" fmla="*/ 152 h 215"/>
                <a:gd name="T78" fmla="*/ 154 w 169"/>
                <a:gd name="T79" fmla="*/ 73 h 215"/>
                <a:gd name="T80" fmla="*/ 169 w 169"/>
                <a:gd name="T81" fmla="*/ 40 h 215"/>
                <a:gd name="T82" fmla="*/ 169 w 169"/>
                <a:gd name="T83" fmla="*/ 29 h 215"/>
                <a:gd name="T84" fmla="*/ 168 w 169"/>
                <a:gd name="T85" fmla="*/ 22 h 215"/>
                <a:gd name="T86" fmla="*/ 164 w 169"/>
                <a:gd name="T87" fmla="*/ 18 h 215"/>
                <a:gd name="T88" fmla="*/ 157 w 169"/>
                <a:gd name="T89" fmla="*/ 18 h 215"/>
                <a:gd name="T90" fmla="*/ 152 w 169"/>
                <a:gd name="T91" fmla="*/ 22 h 215"/>
                <a:gd name="T92" fmla="*/ 145 w 169"/>
                <a:gd name="T93"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215">
                  <a:moveTo>
                    <a:pt x="145" y="30"/>
                  </a:moveTo>
                  <a:lnTo>
                    <a:pt x="145" y="30"/>
                  </a:lnTo>
                  <a:lnTo>
                    <a:pt x="135" y="46"/>
                  </a:lnTo>
                  <a:lnTo>
                    <a:pt x="123" y="63"/>
                  </a:lnTo>
                  <a:lnTo>
                    <a:pt x="112" y="76"/>
                  </a:lnTo>
                  <a:lnTo>
                    <a:pt x="110" y="79"/>
                  </a:lnTo>
                  <a:lnTo>
                    <a:pt x="110" y="79"/>
                  </a:lnTo>
                  <a:lnTo>
                    <a:pt x="110" y="77"/>
                  </a:lnTo>
                  <a:lnTo>
                    <a:pt x="110" y="77"/>
                  </a:lnTo>
                  <a:lnTo>
                    <a:pt x="118" y="37"/>
                  </a:lnTo>
                  <a:lnTo>
                    <a:pt x="121" y="17"/>
                  </a:lnTo>
                  <a:lnTo>
                    <a:pt x="121" y="17"/>
                  </a:lnTo>
                  <a:lnTo>
                    <a:pt x="119" y="13"/>
                  </a:lnTo>
                  <a:lnTo>
                    <a:pt x="119" y="9"/>
                  </a:lnTo>
                  <a:lnTo>
                    <a:pt x="116" y="4"/>
                  </a:lnTo>
                  <a:lnTo>
                    <a:pt x="115" y="3"/>
                  </a:lnTo>
                  <a:lnTo>
                    <a:pt x="112" y="0"/>
                  </a:lnTo>
                  <a:lnTo>
                    <a:pt x="110" y="0"/>
                  </a:lnTo>
                  <a:lnTo>
                    <a:pt x="106" y="0"/>
                  </a:lnTo>
                  <a:lnTo>
                    <a:pt x="103" y="2"/>
                  </a:lnTo>
                  <a:lnTo>
                    <a:pt x="103" y="2"/>
                  </a:lnTo>
                  <a:lnTo>
                    <a:pt x="99" y="4"/>
                  </a:lnTo>
                  <a:lnTo>
                    <a:pt x="95" y="10"/>
                  </a:lnTo>
                  <a:lnTo>
                    <a:pt x="91" y="18"/>
                  </a:lnTo>
                  <a:lnTo>
                    <a:pt x="88" y="27"/>
                  </a:lnTo>
                  <a:lnTo>
                    <a:pt x="88" y="27"/>
                  </a:lnTo>
                  <a:lnTo>
                    <a:pt x="84" y="46"/>
                  </a:lnTo>
                  <a:lnTo>
                    <a:pt x="79" y="60"/>
                  </a:lnTo>
                  <a:lnTo>
                    <a:pt x="75" y="67"/>
                  </a:lnTo>
                  <a:lnTo>
                    <a:pt x="72" y="69"/>
                  </a:lnTo>
                  <a:lnTo>
                    <a:pt x="72" y="69"/>
                  </a:lnTo>
                  <a:lnTo>
                    <a:pt x="75" y="58"/>
                  </a:lnTo>
                  <a:lnTo>
                    <a:pt x="76" y="48"/>
                  </a:lnTo>
                  <a:lnTo>
                    <a:pt x="76" y="36"/>
                  </a:lnTo>
                  <a:lnTo>
                    <a:pt x="76" y="25"/>
                  </a:lnTo>
                  <a:lnTo>
                    <a:pt x="75" y="21"/>
                  </a:lnTo>
                  <a:lnTo>
                    <a:pt x="73" y="17"/>
                  </a:lnTo>
                  <a:lnTo>
                    <a:pt x="72" y="14"/>
                  </a:lnTo>
                  <a:lnTo>
                    <a:pt x="68" y="13"/>
                  </a:lnTo>
                  <a:lnTo>
                    <a:pt x="65" y="14"/>
                  </a:lnTo>
                  <a:lnTo>
                    <a:pt x="60" y="15"/>
                  </a:lnTo>
                  <a:lnTo>
                    <a:pt x="60" y="15"/>
                  </a:lnTo>
                  <a:lnTo>
                    <a:pt x="57" y="19"/>
                  </a:lnTo>
                  <a:lnTo>
                    <a:pt x="54" y="29"/>
                  </a:lnTo>
                  <a:lnTo>
                    <a:pt x="46" y="56"/>
                  </a:lnTo>
                  <a:lnTo>
                    <a:pt x="35" y="92"/>
                  </a:lnTo>
                  <a:lnTo>
                    <a:pt x="35" y="92"/>
                  </a:lnTo>
                  <a:lnTo>
                    <a:pt x="26" y="115"/>
                  </a:lnTo>
                  <a:lnTo>
                    <a:pt x="18" y="134"/>
                  </a:lnTo>
                  <a:lnTo>
                    <a:pt x="8" y="154"/>
                  </a:lnTo>
                  <a:lnTo>
                    <a:pt x="0" y="179"/>
                  </a:lnTo>
                  <a:lnTo>
                    <a:pt x="0" y="179"/>
                  </a:lnTo>
                  <a:lnTo>
                    <a:pt x="14" y="187"/>
                  </a:lnTo>
                  <a:lnTo>
                    <a:pt x="26" y="196"/>
                  </a:lnTo>
                  <a:lnTo>
                    <a:pt x="49" y="215"/>
                  </a:lnTo>
                  <a:lnTo>
                    <a:pt x="49" y="215"/>
                  </a:lnTo>
                  <a:lnTo>
                    <a:pt x="57" y="208"/>
                  </a:lnTo>
                  <a:lnTo>
                    <a:pt x="57" y="208"/>
                  </a:lnTo>
                  <a:lnTo>
                    <a:pt x="68" y="203"/>
                  </a:lnTo>
                  <a:lnTo>
                    <a:pt x="94" y="189"/>
                  </a:lnTo>
                  <a:lnTo>
                    <a:pt x="110" y="183"/>
                  </a:lnTo>
                  <a:lnTo>
                    <a:pt x="127" y="176"/>
                  </a:lnTo>
                  <a:lnTo>
                    <a:pt x="143" y="171"/>
                  </a:lnTo>
                  <a:lnTo>
                    <a:pt x="160" y="168"/>
                  </a:lnTo>
                  <a:lnTo>
                    <a:pt x="160" y="168"/>
                  </a:lnTo>
                  <a:lnTo>
                    <a:pt x="161" y="162"/>
                  </a:lnTo>
                  <a:lnTo>
                    <a:pt x="161" y="158"/>
                  </a:lnTo>
                  <a:lnTo>
                    <a:pt x="161" y="153"/>
                  </a:lnTo>
                  <a:lnTo>
                    <a:pt x="160" y="148"/>
                  </a:lnTo>
                  <a:lnTo>
                    <a:pt x="156" y="144"/>
                  </a:lnTo>
                  <a:lnTo>
                    <a:pt x="149" y="142"/>
                  </a:lnTo>
                  <a:lnTo>
                    <a:pt x="138" y="142"/>
                  </a:lnTo>
                  <a:lnTo>
                    <a:pt x="138" y="142"/>
                  </a:lnTo>
                  <a:lnTo>
                    <a:pt x="126" y="144"/>
                  </a:lnTo>
                  <a:lnTo>
                    <a:pt x="116" y="146"/>
                  </a:lnTo>
                  <a:lnTo>
                    <a:pt x="111" y="149"/>
                  </a:lnTo>
                  <a:lnTo>
                    <a:pt x="107" y="152"/>
                  </a:lnTo>
                  <a:lnTo>
                    <a:pt x="107" y="152"/>
                  </a:lnTo>
                  <a:lnTo>
                    <a:pt x="154" y="73"/>
                  </a:lnTo>
                  <a:lnTo>
                    <a:pt x="154" y="73"/>
                  </a:lnTo>
                  <a:lnTo>
                    <a:pt x="164" y="54"/>
                  </a:lnTo>
                  <a:lnTo>
                    <a:pt x="169" y="40"/>
                  </a:lnTo>
                  <a:lnTo>
                    <a:pt x="169" y="34"/>
                  </a:lnTo>
                  <a:lnTo>
                    <a:pt x="169" y="29"/>
                  </a:lnTo>
                  <a:lnTo>
                    <a:pt x="169" y="25"/>
                  </a:lnTo>
                  <a:lnTo>
                    <a:pt x="168" y="22"/>
                  </a:lnTo>
                  <a:lnTo>
                    <a:pt x="165" y="19"/>
                  </a:lnTo>
                  <a:lnTo>
                    <a:pt x="164" y="18"/>
                  </a:lnTo>
                  <a:lnTo>
                    <a:pt x="161" y="17"/>
                  </a:lnTo>
                  <a:lnTo>
                    <a:pt x="157" y="18"/>
                  </a:lnTo>
                  <a:lnTo>
                    <a:pt x="154" y="19"/>
                  </a:lnTo>
                  <a:lnTo>
                    <a:pt x="152" y="22"/>
                  </a:lnTo>
                  <a:lnTo>
                    <a:pt x="145" y="30"/>
                  </a:lnTo>
                  <a:lnTo>
                    <a:pt x="145" y="30"/>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3" name="Freeform 627"/>
            <p:cNvSpPr>
              <a:spLocks/>
            </p:cNvSpPr>
            <p:nvPr/>
          </p:nvSpPr>
          <p:spPr bwMode="auto">
            <a:xfrm>
              <a:off x="7921625" y="4286250"/>
              <a:ext cx="300038" cy="323850"/>
            </a:xfrm>
            <a:custGeom>
              <a:avLst/>
              <a:gdLst>
                <a:gd name="T0" fmla="*/ 25 w 189"/>
                <a:gd name="T1" fmla="*/ 35 h 204"/>
                <a:gd name="T2" fmla="*/ 52 w 189"/>
                <a:gd name="T3" fmla="*/ 63 h 204"/>
                <a:gd name="T4" fmla="*/ 66 w 189"/>
                <a:gd name="T5" fmla="*/ 77 h 204"/>
                <a:gd name="T6" fmla="*/ 66 w 189"/>
                <a:gd name="T7" fmla="*/ 76 h 204"/>
                <a:gd name="T8" fmla="*/ 53 w 189"/>
                <a:gd name="T9" fmla="*/ 36 h 204"/>
                <a:gd name="T10" fmla="*/ 47 w 189"/>
                <a:gd name="T11" fmla="*/ 18 h 204"/>
                <a:gd name="T12" fmla="*/ 47 w 189"/>
                <a:gd name="T13" fmla="*/ 9 h 204"/>
                <a:gd name="T14" fmla="*/ 50 w 189"/>
                <a:gd name="T15" fmla="*/ 3 h 204"/>
                <a:gd name="T16" fmla="*/ 56 w 189"/>
                <a:gd name="T17" fmla="*/ 0 h 204"/>
                <a:gd name="T18" fmla="*/ 62 w 189"/>
                <a:gd name="T19" fmla="*/ 0 h 204"/>
                <a:gd name="T20" fmla="*/ 66 w 189"/>
                <a:gd name="T21" fmla="*/ 3 h 204"/>
                <a:gd name="T22" fmla="*/ 76 w 189"/>
                <a:gd name="T23" fmla="*/ 15 h 204"/>
                <a:gd name="T24" fmla="*/ 80 w 189"/>
                <a:gd name="T25" fmla="*/ 24 h 204"/>
                <a:gd name="T26" fmla="*/ 95 w 189"/>
                <a:gd name="T27" fmla="*/ 54 h 204"/>
                <a:gd name="T28" fmla="*/ 101 w 189"/>
                <a:gd name="T29" fmla="*/ 63 h 204"/>
                <a:gd name="T30" fmla="*/ 99 w 189"/>
                <a:gd name="T31" fmla="*/ 53 h 204"/>
                <a:gd name="T32" fmla="*/ 93 w 189"/>
                <a:gd name="T33" fmla="*/ 31 h 204"/>
                <a:gd name="T34" fmla="*/ 92 w 189"/>
                <a:gd name="T35" fmla="*/ 15 h 204"/>
                <a:gd name="T36" fmla="*/ 95 w 189"/>
                <a:gd name="T37" fmla="*/ 8 h 204"/>
                <a:gd name="T38" fmla="*/ 101 w 189"/>
                <a:gd name="T39" fmla="*/ 7 h 204"/>
                <a:gd name="T40" fmla="*/ 107 w 189"/>
                <a:gd name="T41" fmla="*/ 8 h 204"/>
                <a:gd name="T42" fmla="*/ 115 w 189"/>
                <a:gd name="T43" fmla="*/ 20 h 204"/>
                <a:gd name="T44" fmla="*/ 142 w 189"/>
                <a:gd name="T45" fmla="*/ 81 h 204"/>
                <a:gd name="T46" fmla="*/ 154 w 189"/>
                <a:gd name="T47" fmla="*/ 101 h 204"/>
                <a:gd name="T48" fmla="*/ 177 w 189"/>
                <a:gd name="T49" fmla="*/ 138 h 204"/>
                <a:gd name="T50" fmla="*/ 189 w 189"/>
                <a:gd name="T51" fmla="*/ 161 h 204"/>
                <a:gd name="T52" fmla="*/ 166 w 189"/>
                <a:gd name="T53" fmla="*/ 181 h 204"/>
                <a:gd name="T54" fmla="*/ 146 w 189"/>
                <a:gd name="T55" fmla="*/ 204 h 204"/>
                <a:gd name="T56" fmla="*/ 138 w 189"/>
                <a:gd name="T57" fmla="*/ 198 h 204"/>
                <a:gd name="T58" fmla="*/ 97 w 189"/>
                <a:gd name="T59" fmla="*/ 185 h 204"/>
                <a:gd name="T60" fmla="*/ 62 w 189"/>
                <a:gd name="T61" fmla="*/ 176 h 204"/>
                <a:gd name="T62" fmla="*/ 30 w 189"/>
                <a:gd name="T63" fmla="*/ 173 h 204"/>
                <a:gd name="T64" fmla="*/ 29 w 189"/>
                <a:gd name="T65" fmla="*/ 169 h 204"/>
                <a:gd name="T66" fmla="*/ 26 w 189"/>
                <a:gd name="T67" fmla="*/ 159 h 204"/>
                <a:gd name="T68" fmla="*/ 30 w 189"/>
                <a:gd name="T69" fmla="*/ 149 h 204"/>
                <a:gd name="T70" fmla="*/ 47 w 189"/>
                <a:gd name="T71" fmla="*/ 144 h 204"/>
                <a:gd name="T72" fmla="*/ 60 w 189"/>
                <a:gd name="T73" fmla="*/ 144 h 204"/>
                <a:gd name="T74" fmla="*/ 76 w 189"/>
                <a:gd name="T75" fmla="*/ 147 h 204"/>
                <a:gd name="T76" fmla="*/ 80 w 189"/>
                <a:gd name="T77" fmla="*/ 149 h 204"/>
                <a:gd name="T78" fmla="*/ 20 w 189"/>
                <a:gd name="T79" fmla="*/ 78 h 204"/>
                <a:gd name="T80" fmla="*/ 3 w 189"/>
                <a:gd name="T81" fmla="*/ 49 h 204"/>
                <a:gd name="T82" fmla="*/ 0 w 189"/>
                <a:gd name="T83" fmla="*/ 36 h 204"/>
                <a:gd name="T84" fmla="*/ 2 w 189"/>
                <a:gd name="T85" fmla="*/ 30 h 204"/>
                <a:gd name="T86" fmla="*/ 4 w 189"/>
                <a:gd name="T87" fmla="*/ 24 h 204"/>
                <a:gd name="T88" fmla="*/ 11 w 189"/>
                <a:gd name="T89" fmla="*/ 24 h 204"/>
                <a:gd name="T90" fmla="*/ 18 w 189"/>
                <a:gd name="T91" fmla="*/ 27 h 204"/>
                <a:gd name="T92" fmla="*/ 25 w 189"/>
                <a:gd name="T93" fmla="*/ 3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9" h="204">
                  <a:moveTo>
                    <a:pt x="25" y="35"/>
                  </a:moveTo>
                  <a:lnTo>
                    <a:pt x="25" y="35"/>
                  </a:lnTo>
                  <a:lnTo>
                    <a:pt x="37" y="49"/>
                  </a:lnTo>
                  <a:lnTo>
                    <a:pt x="52" y="63"/>
                  </a:lnTo>
                  <a:lnTo>
                    <a:pt x="62" y="76"/>
                  </a:lnTo>
                  <a:lnTo>
                    <a:pt x="66" y="77"/>
                  </a:lnTo>
                  <a:lnTo>
                    <a:pt x="66" y="77"/>
                  </a:lnTo>
                  <a:lnTo>
                    <a:pt x="66" y="76"/>
                  </a:lnTo>
                  <a:lnTo>
                    <a:pt x="66" y="76"/>
                  </a:lnTo>
                  <a:lnTo>
                    <a:pt x="53" y="36"/>
                  </a:lnTo>
                  <a:lnTo>
                    <a:pt x="47" y="18"/>
                  </a:lnTo>
                  <a:lnTo>
                    <a:pt x="47" y="18"/>
                  </a:lnTo>
                  <a:lnTo>
                    <a:pt x="47" y="14"/>
                  </a:lnTo>
                  <a:lnTo>
                    <a:pt x="47" y="9"/>
                  </a:lnTo>
                  <a:lnTo>
                    <a:pt x="49" y="5"/>
                  </a:lnTo>
                  <a:lnTo>
                    <a:pt x="50" y="3"/>
                  </a:lnTo>
                  <a:lnTo>
                    <a:pt x="53" y="1"/>
                  </a:lnTo>
                  <a:lnTo>
                    <a:pt x="56" y="0"/>
                  </a:lnTo>
                  <a:lnTo>
                    <a:pt x="58" y="0"/>
                  </a:lnTo>
                  <a:lnTo>
                    <a:pt x="62" y="0"/>
                  </a:lnTo>
                  <a:lnTo>
                    <a:pt x="62" y="0"/>
                  </a:lnTo>
                  <a:lnTo>
                    <a:pt x="66" y="3"/>
                  </a:lnTo>
                  <a:lnTo>
                    <a:pt x="72" y="8"/>
                  </a:lnTo>
                  <a:lnTo>
                    <a:pt x="76" y="15"/>
                  </a:lnTo>
                  <a:lnTo>
                    <a:pt x="80" y="24"/>
                  </a:lnTo>
                  <a:lnTo>
                    <a:pt x="80" y="24"/>
                  </a:lnTo>
                  <a:lnTo>
                    <a:pt x="88" y="42"/>
                  </a:lnTo>
                  <a:lnTo>
                    <a:pt x="95" y="54"/>
                  </a:lnTo>
                  <a:lnTo>
                    <a:pt x="100" y="61"/>
                  </a:lnTo>
                  <a:lnTo>
                    <a:pt x="101" y="63"/>
                  </a:lnTo>
                  <a:lnTo>
                    <a:pt x="101" y="63"/>
                  </a:lnTo>
                  <a:lnTo>
                    <a:pt x="99" y="53"/>
                  </a:lnTo>
                  <a:lnTo>
                    <a:pt x="96" y="42"/>
                  </a:lnTo>
                  <a:lnTo>
                    <a:pt x="93" y="31"/>
                  </a:lnTo>
                  <a:lnTo>
                    <a:pt x="92" y="20"/>
                  </a:lnTo>
                  <a:lnTo>
                    <a:pt x="92" y="15"/>
                  </a:lnTo>
                  <a:lnTo>
                    <a:pt x="93" y="11"/>
                  </a:lnTo>
                  <a:lnTo>
                    <a:pt x="95" y="8"/>
                  </a:lnTo>
                  <a:lnTo>
                    <a:pt x="97" y="7"/>
                  </a:lnTo>
                  <a:lnTo>
                    <a:pt x="101" y="7"/>
                  </a:lnTo>
                  <a:lnTo>
                    <a:pt x="107" y="8"/>
                  </a:lnTo>
                  <a:lnTo>
                    <a:pt x="107" y="8"/>
                  </a:lnTo>
                  <a:lnTo>
                    <a:pt x="110" y="12"/>
                  </a:lnTo>
                  <a:lnTo>
                    <a:pt x="115" y="20"/>
                  </a:lnTo>
                  <a:lnTo>
                    <a:pt x="127" y="45"/>
                  </a:lnTo>
                  <a:lnTo>
                    <a:pt x="142" y="81"/>
                  </a:lnTo>
                  <a:lnTo>
                    <a:pt x="142" y="81"/>
                  </a:lnTo>
                  <a:lnTo>
                    <a:pt x="154" y="101"/>
                  </a:lnTo>
                  <a:lnTo>
                    <a:pt x="166" y="120"/>
                  </a:lnTo>
                  <a:lnTo>
                    <a:pt x="177" y="138"/>
                  </a:lnTo>
                  <a:lnTo>
                    <a:pt x="189" y="161"/>
                  </a:lnTo>
                  <a:lnTo>
                    <a:pt x="189" y="161"/>
                  </a:lnTo>
                  <a:lnTo>
                    <a:pt x="177" y="171"/>
                  </a:lnTo>
                  <a:lnTo>
                    <a:pt x="166" y="181"/>
                  </a:lnTo>
                  <a:lnTo>
                    <a:pt x="146" y="204"/>
                  </a:lnTo>
                  <a:lnTo>
                    <a:pt x="146" y="204"/>
                  </a:lnTo>
                  <a:lnTo>
                    <a:pt x="138" y="198"/>
                  </a:lnTo>
                  <a:lnTo>
                    <a:pt x="138" y="198"/>
                  </a:lnTo>
                  <a:lnTo>
                    <a:pt x="126" y="194"/>
                  </a:lnTo>
                  <a:lnTo>
                    <a:pt x="97" y="185"/>
                  </a:lnTo>
                  <a:lnTo>
                    <a:pt x="81" y="180"/>
                  </a:lnTo>
                  <a:lnTo>
                    <a:pt x="62" y="176"/>
                  </a:lnTo>
                  <a:lnTo>
                    <a:pt x="46" y="173"/>
                  </a:lnTo>
                  <a:lnTo>
                    <a:pt x="30" y="173"/>
                  </a:lnTo>
                  <a:lnTo>
                    <a:pt x="30" y="173"/>
                  </a:lnTo>
                  <a:lnTo>
                    <a:pt x="29" y="169"/>
                  </a:lnTo>
                  <a:lnTo>
                    <a:pt x="27" y="163"/>
                  </a:lnTo>
                  <a:lnTo>
                    <a:pt x="26" y="159"/>
                  </a:lnTo>
                  <a:lnTo>
                    <a:pt x="27" y="154"/>
                  </a:lnTo>
                  <a:lnTo>
                    <a:pt x="30" y="149"/>
                  </a:lnTo>
                  <a:lnTo>
                    <a:pt x="37" y="146"/>
                  </a:lnTo>
                  <a:lnTo>
                    <a:pt x="47" y="144"/>
                  </a:lnTo>
                  <a:lnTo>
                    <a:pt x="47" y="144"/>
                  </a:lnTo>
                  <a:lnTo>
                    <a:pt x="60" y="144"/>
                  </a:lnTo>
                  <a:lnTo>
                    <a:pt x="69" y="144"/>
                  </a:lnTo>
                  <a:lnTo>
                    <a:pt x="76" y="147"/>
                  </a:lnTo>
                  <a:lnTo>
                    <a:pt x="80" y="149"/>
                  </a:lnTo>
                  <a:lnTo>
                    <a:pt x="80" y="149"/>
                  </a:lnTo>
                  <a:lnTo>
                    <a:pt x="20" y="78"/>
                  </a:lnTo>
                  <a:lnTo>
                    <a:pt x="20" y="78"/>
                  </a:lnTo>
                  <a:lnTo>
                    <a:pt x="10" y="62"/>
                  </a:lnTo>
                  <a:lnTo>
                    <a:pt x="3" y="49"/>
                  </a:lnTo>
                  <a:lnTo>
                    <a:pt x="0" y="42"/>
                  </a:lnTo>
                  <a:lnTo>
                    <a:pt x="0" y="36"/>
                  </a:lnTo>
                  <a:lnTo>
                    <a:pt x="0" y="32"/>
                  </a:lnTo>
                  <a:lnTo>
                    <a:pt x="2" y="30"/>
                  </a:lnTo>
                  <a:lnTo>
                    <a:pt x="3" y="27"/>
                  </a:lnTo>
                  <a:lnTo>
                    <a:pt x="4" y="24"/>
                  </a:lnTo>
                  <a:lnTo>
                    <a:pt x="7" y="24"/>
                  </a:lnTo>
                  <a:lnTo>
                    <a:pt x="11" y="24"/>
                  </a:lnTo>
                  <a:lnTo>
                    <a:pt x="14" y="26"/>
                  </a:lnTo>
                  <a:lnTo>
                    <a:pt x="18" y="27"/>
                  </a:lnTo>
                  <a:lnTo>
                    <a:pt x="25" y="35"/>
                  </a:lnTo>
                  <a:lnTo>
                    <a:pt x="25" y="3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4" name="Freeform 628"/>
            <p:cNvSpPr>
              <a:spLocks/>
            </p:cNvSpPr>
            <p:nvPr/>
          </p:nvSpPr>
          <p:spPr bwMode="auto">
            <a:xfrm>
              <a:off x="7364413" y="5029200"/>
              <a:ext cx="941388" cy="403225"/>
            </a:xfrm>
            <a:custGeom>
              <a:avLst/>
              <a:gdLst>
                <a:gd name="T0" fmla="*/ 0 w 593"/>
                <a:gd name="T1" fmla="*/ 158 h 254"/>
                <a:gd name="T2" fmla="*/ 97 w 593"/>
                <a:gd name="T3" fmla="*/ 0 h 254"/>
                <a:gd name="T4" fmla="*/ 520 w 593"/>
                <a:gd name="T5" fmla="*/ 0 h 254"/>
                <a:gd name="T6" fmla="*/ 593 w 593"/>
                <a:gd name="T7" fmla="*/ 204 h 254"/>
                <a:gd name="T8" fmla="*/ 593 w 593"/>
                <a:gd name="T9" fmla="*/ 204 h 254"/>
                <a:gd name="T10" fmla="*/ 581 w 593"/>
                <a:gd name="T11" fmla="*/ 210 h 254"/>
                <a:gd name="T12" fmla="*/ 567 w 593"/>
                <a:gd name="T13" fmla="*/ 216 h 254"/>
                <a:gd name="T14" fmla="*/ 547 w 593"/>
                <a:gd name="T15" fmla="*/ 223 h 254"/>
                <a:gd name="T16" fmla="*/ 523 w 593"/>
                <a:gd name="T17" fmla="*/ 231 h 254"/>
                <a:gd name="T18" fmla="*/ 494 w 593"/>
                <a:gd name="T19" fmla="*/ 238 h 254"/>
                <a:gd name="T20" fmla="*/ 461 w 593"/>
                <a:gd name="T21" fmla="*/ 246 h 254"/>
                <a:gd name="T22" fmla="*/ 423 w 593"/>
                <a:gd name="T23" fmla="*/ 250 h 254"/>
                <a:gd name="T24" fmla="*/ 381 w 593"/>
                <a:gd name="T25" fmla="*/ 254 h 254"/>
                <a:gd name="T26" fmla="*/ 358 w 593"/>
                <a:gd name="T27" fmla="*/ 254 h 254"/>
                <a:gd name="T28" fmla="*/ 335 w 593"/>
                <a:gd name="T29" fmla="*/ 254 h 254"/>
                <a:gd name="T30" fmla="*/ 311 w 593"/>
                <a:gd name="T31" fmla="*/ 253 h 254"/>
                <a:gd name="T32" fmla="*/ 286 w 593"/>
                <a:gd name="T33" fmla="*/ 252 h 254"/>
                <a:gd name="T34" fmla="*/ 261 w 593"/>
                <a:gd name="T35" fmla="*/ 248 h 254"/>
                <a:gd name="T36" fmla="*/ 234 w 593"/>
                <a:gd name="T37" fmla="*/ 243 h 254"/>
                <a:gd name="T38" fmla="*/ 207 w 593"/>
                <a:gd name="T39" fmla="*/ 238 h 254"/>
                <a:gd name="T40" fmla="*/ 180 w 593"/>
                <a:gd name="T41" fmla="*/ 231 h 254"/>
                <a:gd name="T42" fmla="*/ 151 w 593"/>
                <a:gd name="T43" fmla="*/ 223 h 254"/>
                <a:gd name="T44" fmla="*/ 122 w 593"/>
                <a:gd name="T45" fmla="*/ 214 h 254"/>
                <a:gd name="T46" fmla="*/ 92 w 593"/>
                <a:gd name="T47" fmla="*/ 203 h 254"/>
                <a:gd name="T48" fmla="*/ 62 w 593"/>
                <a:gd name="T49" fmla="*/ 189 h 254"/>
                <a:gd name="T50" fmla="*/ 31 w 593"/>
                <a:gd name="T51" fmla="*/ 175 h 254"/>
                <a:gd name="T52" fmla="*/ 0 w 593"/>
                <a:gd name="T53" fmla="*/ 158 h 254"/>
                <a:gd name="T54" fmla="*/ 0 w 593"/>
                <a:gd name="T55" fmla="*/ 15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3" h="254">
                  <a:moveTo>
                    <a:pt x="0" y="158"/>
                  </a:moveTo>
                  <a:lnTo>
                    <a:pt x="97" y="0"/>
                  </a:lnTo>
                  <a:lnTo>
                    <a:pt x="520" y="0"/>
                  </a:lnTo>
                  <a:lnTo>
                    <a:pt x="593" y="204"/>
                  </a:lnTo>
                  <a:lnTo>
                    <a:pt x="593" y="204"/>
                  </a:lnTo>
                  <a:lnTo>
                    <a:pt x="581" y="210"/>
                  </a:lnTo>
                  <a:lnTo>
                    <a:pt x="567" y="216"/>
                  </a:lnTo>
                  <a:lnTo>
                    <a:pt x="547" y="223"/>
                  </a:lnTo>
                  <a:lnTo>
                    <a:pt x="523" y="231"/>
                  </a:lnTo>
                  <a:lnTo>
                    <a:pt x="494" y="238"/>
                  </a:lnTo>
                  <a:lnTo>
                    <a:pt x="461" y="246"/>
                  </a:lnTo>
                  <a:lnTo>
                    <a:pt x="423" y="250"/>
                  </a:lnTo>
                  <a:lnTo>
                    <a:pt x="381" y="254"/>
                  </a:lnTo>
                  <a:lnTo>
                    <a:pt x="358" y="254"/>
                  </a:lnTo>
                  <a:lnTo>
                    <a:pt x="335" y="254"/>
                  </a:lnTo>
                  <a:lnTo>
                    <a:pt x="311" y="253"/>
                  </a:lnTo>
                  <a:lnTo>
                    <a:pt x="286" y="252"/>
                  </a:lnTo>
                  <a:lnTo>
                    <a:pt x="261" y="248"/>
                  </a:lnTo>
                  <a:lnTo>
                    <a:pt x="234" y="243"/>
                  </a:lnTo>
                  <a:lnTo>
                    <a:pt x="207" y="238"/>
                  </a:lnTo>
                  <a:lnTo>
                    <a:pt x="180" y="231"/>
                  </a:lnTo>
                  <a:lnTo>
                    <a:pt x="151" y="223"/>
                  </a:lnTo>
                  <a:lnTo>
                    <a:pt x="122" y="214"/>
                  </a:lnTo>
                  <a:lnTo>
                    <a:pt x="92" y="203"/>
                  </a:lnTo>
                  <a:lnTo>
                    <a:pt x="62" y="189"/>
                  </a:lnTo>
                  <a:lnTo>
                    <a:pt x="31" y="175"/>
                  </a:lnTo>
                  <a:lnTo>
                    <a:pt x="0" y="158"/>
                  </a:lnTo>
                  <a:lnTo>
                    <a:pt x="0" y="158"/>
                  </a:lnTo>
                  <a:close/>
                </a:path>
              </a:pathLst>
            </a:custGeom>
            <a:solidFill>
              <a:srgbClr val="DAD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5" name="Freeform 629"/>
            <p:cNvSpPr>
              <a:spLocks/>
            </p:cNvSpPr>
            <p:nvPr/>
          </p:nvSpPr>
          <p:spPr bwMode="auto">
            <a:xfrm>
              <a:off x="7004050" y="4525963"/>
              <a:ext cx="1608138" cy="1239838"/>
            </a:xfrm>
            <a:custGeom>
              <a:avLst/>
              <a:gdLst>
                <a:gd name="T0" fmla="*/ 858 w 1013"/>
                <a:gd name="T1" fmla="*/ 716 h 781"/>
                <a:gd name="T2" fmla="*/ 792 w 1013"/>
                <a:gd name="T3" fmla="*/ 743 h 781"/>
                <a:gd name="T4" fmla="*/ 675 w 1013"/>
                <a:gd name="T5" fmla="*/ 770 h 781"/>
                <a:gd name="T6" fmla="*/ 574 w 1013"/>
                <a:gd name="T7" fmla="*/ 779 h 781"/>
                <a:gd name="T8" fmla="*/ 488 w 1013"/>
                <a:gd name="T9" fmla="*/ 778 h 781"/>
                <a:gd name="T10" fmla="*/ 392 w 1013"/>
                <a:gd name="T11" fmla="*/ 767 h 781"/>
                <a:gd name="T12" fmla="*/ 291 w 1013"/>
                <a:gd name="T13" fmla="*/ 744 h 781"/>
                <a:gd name="T14" fmla="*/ 183 w 1013"/>
                <a:gd name="T15" fmla="*/ 705 h 781"/>
                <a:gd name="T16" fmla="*/ 148 w 1013"/>
                <a:gd name="T17" fmla="*/ 689 h 781"/>
                <a:gd name="T18" fmla="*/ 103 w 1013"/>
                <a:gd name="T19" fmla="*/ 660 h 781"/>
                <a:gd name="T20" fmla="*/ 68 w 1013"/>
                <a:gd name="T21" fmla="*/ 628 h 781"/>
                <a:gd name="T22" fmla="*/ 41 w 1013"/>
                <a:gd name="T23" fmla="*/ 592 h 781"/>
                <a:gd name="T24" fmla="*/ 21 w 1013"/>
                <a:gd name="T25" fmla="*/ 552 h 781"/>
                <a:gd name="T26" fmla="*/ 2 w 1013"/>
                <a:gd name="T27" fmla="*/ 469 h 781"/>
                <a:gd name="T28" fmla="*/ 4 w 1013"/>
                <a:gd name="T29" fmla="*/ 380 h 781"/>
                <a:gd name="T30" fmla="*/ 22 w 1013"/>
                <a:gd name="T31" fmla="*/ 290 h 781"/>
                <a:gd name="T32" fmla="*/ 52 w 1013"/>
                <a:gd name="T33" fmla="*/ 205 h 781"/>
                <a:gd name="T34" fmla="*/ 107 w 1013"/>
                <a:gd name="T35" fmla="*/ 87 h 781"/>
                <a:gd name="T36" fmla="*/ 160 w 1013"/>
                <a:gd name="T37" fmla="*/ 0 h 781"/>
                <a:gd name="T38" fmla="*/ 210 w 1013"/>
                <a:gd name="T39" fmla="*/ 89 h 781"/>
                <a:gd name="T40" fmla="*/ 173 w 1013"/>
                <a:gd name="T41" fmla="*/ 223 h 781"/>
                <a:gd name="T42" fmla="*/ 160 w 1013"/>
                <a:gd name="T43" fmla="*/ 312 h 781"/>
                <a:gd name="T44" fmla="*/ 160 w 1013"/>
                <a:gd name="T45" fmla="*/ 374 h 781"/>
                <a:gd name="T46" fmla="*/ 169 w 1013"/>
                <a:gd name="T47" fmla="*/ 403 h 781"/>
                <a:gd name="T48" fmla="*/ 187 w 1013"/>
                <a:gd name="T49" fmla="*/ 427 h 781"/>
                <a:gd name="T50" fmla="*/ 235 w 1013"/>
                <a:gd name="T51" fmla="*/ 458 h 781"/>
                <a:gd name="T52" fmla="*/ 300 w 1013"/>
                <a:gd name="T53" fmla="*/ 485 h 781"/>
                <a:gd name="T54" fmla="*/ 380 w 1013"/>
                <a:gd name="T55" fmla="*/ 504 h 781"/>
                <a:gd name="T56" fmla="*/ 466 w 1013"/>
                <a:gd name="T57" fmla="*/ 516 h 781"/>
                <a:gd name="T58" fmla="*/ 557 w 1013"/>
                <a:gd name="T59" fmla="*/ 520 h 781"/>
                <a:gd name="T60" fmla="*/ 643 w 1013"/>
                <a:gd name="T61" fmla="*/ 515 h 781"/>
                <a:gd name="T62" fmla="*/ 721 w 1013"/>
                <a:gd name="T63" fmla="*/ 498 h 781"/>
                <a:gd name="T64" fmla="*/ 787 w 1013"/>
                <a:gd name="T65" fmla="*/ 471 h 781"/>
                <a:gd name="T66" fmla="*/ 835 w 1013"/>
                <a:gd name="T67" fmla="*/ 432 h 781"/>
                <a:gd name="T68" fmla="*/ 852 w 1013"/>
                <a:gd name="T69" fmla="*/ 398 h 781"/>
                <a:gd name="T70" fmla="*/ 858 w 1013"/>
                <a:gd name="T71" fmla="*/ 380 h 781"/>
                <a:gd name="T72" fmla="*/ 862 w 1013"/>
                <a:gd name="T73" fmla="*/ 324 h 781"/>
                <a:gd name="T74" fmla="*/ 855 w 1013"/>
                <a:gd name="T75" fmla="*/ 272 h 781"/>
                <a:gd name="T76" fmla="*/ 841 w 1013"/>
                <a:gd name="T77" fmla="*/ 226 h 781"/>
                <a:gd name="T78" fmla="*/ 808 w 1013"/>
                <a:gd name="T79" fmla="*/ 160 h 781"/>
                <a:gd name="T80" fmla="*/ 759 w 1013"/>
                <a:gd name="T81" fmla="*/ 99 h 781"/>
                <a:gd name="T82" fmla="*/ 708 w 1013"/>
                <a:gd name="T83" fmla="*/ 56 h 781"/>
                <a:gd name="T84" fmla="*/ 769 w 1013"/>
                <a:gd name="T85" fmla="*/ 3 h 781"/>
                <a:gd name="T86" fmla="*/ 827 w 1013"/>
                <a:gd name="T87" fmla="*/ 50 h 781"/>
                <a:gd name="T88" fmla="*/ 894 w 1013"/>
                <a:gd name="T89" fmla="*/ 120 h 781"/>
                <a:gd name="T90" fmla="*/ 951 w 1013"/>
                <a:gd name="T91" fmla="*/ 200 h 781"/>
                <a:gd name="T92" fmla="*/ 979 w 1013"/>
                <a:gd name="T93" fmla="*/ 257 h 781"/>
                <a:gd name="T94" fmla="*/ 1001 w 1013"/>
                <a:gd name="T95" fmla="*/ 320 h 781"/>
                <a:gd name="T96" fmla="*/ 1012 w 1013"/>
                <a:gd name="T97" fmla="*/ 389 h 781"/>
                <a:gd name="T98" fmla="*/ 1013 w 1013"/>
                <a:gd name="T99" fmla="*/ 439 h 781"/>
                <a:gd name="T100" fmla="*/ 997 w 1013"/>
                <a:gd name="T101" fmla="*/ 539 h 781"/>
                <a:gd name="T102" fmla="*/ 964 w 1013"/>
                <a:gd name="T103" fmla="*/ 613 h 781"/>
                <a:gd name="T104" fmla="*/ 927 w 1013"/>
                <a:gd name="T105" fmla="*/ 664 h 781"/>
                <a:gd name="T106" fmla="*/ 893 w 1013"/>
                <a:gd name="T107" fmla="*/ 695 h 781"/>
                <a:gd name="T108" fmla="*/ 871 w 1013"/>
                <a:gd name="T109" fmla="*/ 710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3" h="781">
                  <a:moveTo>
                    <a:pt x="871" y="710"/>
                  </a:moveTo>
                  <a:lnTo>
                    <a:pt x="871" y="710"/>
                  </a:lnTo>
                  <a:lnTo>
                    <a:pt x="858" y="716"/>
                  </a:lnTo>
                  <a:lnTo>
                    <a:pt x="841" y="724"/>
                  </a:lnTo>
                  <a:lnTo>
                    <a:pt x="819" y="732"/>
                  </a:lnTo>
                  <a:lnTo>
                    <a:pt x="792" y="743"/>
                  </a:lnTo>
                  <a:lnTo>
                    <a:pt x="758" y="752"/>
                  </a:lnTo>
                  <a:lnTo>
                    <a:pt x="719" y="762"/>
                  </a:lnTo>
                  <a:lnTo>
                    <a:pt x="675" y="770"/>
                  </a:lnTo>
                  <a:lnTo>
                    <a:pt x="627" y="776"/>
                  </a:lnTo>
                  <a:lnTo>
                    <a:pt x="601" y="778"/>
                  </a:lnTo>
                  <a:lnTo>
                    <a:pt x="574" y="779"/>
                  </a:lnTo>
                  <a:lnTo>
                    <a:pt x="546" y="781"/>
                  </a:lnTo>
                  <a:lnTo>
                    <a:pt x="517" y="779"/>
                  </a:lnTo>
                  <a:lnTo>
                    <a:pt x="488" y="778"/>
                  </a:lnTo>
                  <a:lnTo>
                    <a:pt x="457" y="776"/>
                  </a:lnTo>
                  <a:lnTo>
                    <a:pt x="426" y="772"/>
                  </a:lnTo>
                  <a:lnTo>
                    <a:pt x="392" y="767"/>
                  </a:lnTo>
                  <a:lnTo>
                    <a:pt x="360" y="760"/>
                  </a:lnTo>
                  <a:lnTo>
                    <a:pt x="326" y="754"/>
                  </a:lnTo>
                  <a:lnTo>
                    <a:pt x="291" y="744"/>
                  </a:lnTo>
                  <a:lnTo>
                    <a:pt x="256" y="733"/>
                  </a:lnTo>
                  <a:lnTo>
                    <a:pt x="219" y="720"/>
                  </a:lnTo>
                  <a:lnTo>
                    <a:pt x="183" y="705"/>
                  </a:lnTo>
                  <a:lnTo>
                    <a:pt x="183" y="705"/>
                  </a:lnTo>
                  <a:lnTo>
                    <a:pt x="164" y="697"/>
                  </a:lnTo>
                  <a:lnTo>
                    <a:pt x="148" y="689"/>
                  </a:lnTo>
                  <a:lnTo>
                    <a:pt x="131" y="679"/>
                  </a:lnTo>
                  <a:lnTo>
                    <a:pt x="117" y="670"/>
                  </a:lnTo>
                  <a:lnTo>
                    <a:pt x="103" y="660"/>
                  </a:lnTo>
                  <a:lnTo>
                    <a:pt x="90" y="650"/>
                  </a:lnTo>
                  <a:lnTo>
                    <a:pt x="79" y="639"/>
                  </a:lnTo>
                  <a:lnTo>
                    <a:pt x="68" y="628"/>
                  </a:lnTo>
                  <a:lnTo>
                    <a:pt x="57" y="616"/>
                  </a:lnTo>
                  <a:lnTo>
                    <a:pt x="49" y="604"/>
                  </a:lnTo>
                  <a:lnTo>
                    <a:pt x="41" y="592"/>
                  </a:lnTo>
                  <a:lnTo>
                    <a:pt x="33" y="579"/>
                  </a:lnTo>
                  <a:lnTo>
                    <a:pt x="26" y="566"/>
                  </a:lnTo>
                  <a:lnTo>
                    <a:pt x="21" y="552"/>
                  </a:lnTo>
                  <a:lnTo>
                    <a:pt x="11" y="525"/>
                  </a:lnTo>
                  <a:lnTo>
                    <a:pt x="6" y="497"/>
                  </a:lnTo>
                  <a:lnTo>
                    <a:pt x="2" y="469"/>
                  </a:lnTo>
                  <a:lnTo>
                    <a:pt x="0" y="439"/>
                  </a:lnTo>
                  <a:lnTo>
                    <a:pt x="0" y="409"/>
                  </a:lnTo>
                  <a:lnTo>
                    <a:pt x="4" y="380"/>
                  </a:lnTo>
                  <a:lnTo>
                    <a:pt x="9" y="350"/>
                  </a:lnTo>
                  <a:lnTo>
                    <a:pt x="15" y="320"/>
                  </a:lnTo>
                  <a:lnTo>
                    <a:pt x="22" y="290"/>
                  </a:lnTo>
                  <a:lnTo>
                    <a:pt x="31" y="262"/>
                  </a:lnTo>
                  <a:lnTo>
                    <a:pt x="41" y="234"/>
                  </a:lnTo>
                  <a:lnTo>
                    <a:pt x="52" y="205"/>
                  </a:lnTo>
                  <a:lnTo>
                    <a:pt x="63" y="180"/>
                  </a:lnTo>
                  <a:lnTo>
                    <a:pt x="85" y="130"/>
                  </a:lnTo>
                  <a:lnTo>
                    <a:pt x="107" y="87"/>
                  </a:lnTo>
                  <a:lnTo>
                    <a:pt x="127" y="52"/>
                  </a:lnTo>
                  <a:lnTo>
                    <a:pt x="144" y="23"/>
                  </a:lnTo>
                  <a:lnTo>
                    <a:pt x="160" y="0"/>
                  </a:lnTo>
                  <a:lnTo>
                    <a:pt x="223" y="45"/>
                  </a:lnTo>
                  <a:lnTo>
                    <a:pt x="223" y="45"/>
                  </a:lnTo>
                  <a:lnTo>
                    <a:pt x="210" y="89"/>
                  </a:lnTo>
                  <a:lnTo>
                    <a:pt x="195" y="137"/>
                  </a:lnTo>
                  <a:lnTo>
                    <a:pt x="180" y="193"/>
                  </a:lnTo>
                  <a:lnTo>
                    <a:pt x="173" y="223"/>
                  </a:lnTo>
                  <a:lnTo>
                    <a:pt x="168" y="253"/>
                  </a:lnTo>
                  <a:lnTo>
                    <a:pt x="162" y="284"/>
                  </a:lnTo>
                  <a:lnTo>
                    <a:pt x="160" y="312"/>
                  </a:lnTo>
                  <a:lnTo>
                    <a:pt x="158" y="339"/>
                  </a:lnTo>
                  <a:lnTo>
                    <a:pt x="158" y="363"/>
                  </a:lnTo>
                  <a:lnTo>
                    <a:pt x="160" y="374"/>
                  </a:lnTo>
                  <a:lnTo>
                    <a:pt x="162" y="385"/>
                  </a:lnTo>
                  <a:lnTo>
                    <a:pt x="165" y="394"/>
                  </a:lnTo>
                  <a:lnTo>
                    <a:pt x="169" y="403"/>
                  </a:lnTo>
                  <a:lnTo>
                    <a:pt x="169" y="403"/>
                  </a:lnTo>
                  <a:lnTo>
                    <a:pt x="176" y="415"/>
                  </a:lnTo>
                  <a:lnTo>
                    <a:pt x="187" y="427"/>
                  </a:lnTo>
                  <a:lnTo>
                    <a:pt x="200" y="438"/>
                  </a:lnTo>
                  <a:lnTo>
                    <a:pt x="216" y="448"/>
                  </a:lnTo>
                  <a:lnTo>
                    <a:pt x="235" y="458"/>
                  </a:lnTo>
                  <a:lnTo>
                    <a:pt x="254" y="467"/>
                  </a:lnTo>
                  <a:lnTo>
                    <a:pt x="277" y="477"/>
                  </a:lnTo>
                  <a:lnTo>
                    <a:pt x="300" y="485"/>
                  </a:lnTo>
                  <a:lnTo>
                    <a:pt x="326" y="492"/>
                  </a:lnTo>
                  <a:lnTo>
                    <a:pt x="353" y="498"/>
                  </a:lnTo>
                  <a:lnTo>
                    <a:pt x="380" y="504"/>
                  </a:lnTo>
                  <a:lnTo>
                    <a:pt x="408" y="509"/>
                  </a:lnTo>
                  <a:lnTo>
                    <a:pt x="436" y="513"/>
                  </a:lnTo>
                  <a:lnTo>
                    <a:pt x="466" y="516"/>
                  </a:lnTo>
                  <a:lnTo>
                    <a:pt x="496" y="519"/>
                  </a:lnTo>
                  <a:lnTo>
                    <a:pt x="527" y="520"/>
                  </a:lnTo>
                  <a:lnTo>
                    <a:pt x="557" y="520"/>
                  </a:lnTo>
                  <a:lnTo>
                    <a:pt x="586" y="519"/>
                  </a:lnTo>
                  <a:lnTo>
                    <a:pt x="615" y="517"/>
                  </a:lnTo>
                  <a:lnTo>
                    <a:pt x="643" y="515"/>
                  </a:lnTo>
                  <a:lnTo>
                    <a:pt x="670" y="509"/>
                  </a:lnTo>
                  <a:lnTo>
                    <a:pt x="697" y="505"/>
                  </a:lnTo>
                  <a:lnTo>
                    <a:pt x="721" y="498"/>
                  </a:lnTo>
                  <a:lnTo>
                    <a:pt x="746" y="490"/>
                  </a:lnTo>
                  <a:lnTo>
                    <a:pt x="767" y="481"/>
                  </a:lnTo>
                  <a:lnTo>
                    <a:pt x="787" y="471"/>
                  </a:lnTo>
                  <a:lnTo>
                    <a:pt x="805" y="459"/>
                  </a:lnTo>
                  <a:lnTo>
                    <a:pt x="821" y="446"/>
                  </a:lnTo>
                  <a:lnTo>
                    <a:pt x="835" y="432"/>
                  </a:lnTo>
                  <a:lnTo>
                    <a:pt x="846" y="416"/>
                  </a:lnTo>
                  <a:lnTo>
                    <a:pt x="850" y="408"/>
                  </a:lnTo>
                  <a:lnTo>
                    <a:pt x="852" y="398"/>
                  </a:lnTo>
                  <a:lnTo>
                    <a:pt x="856" y="389"/>
                  </a:lnTo>
                  <a:lnTo>
                    <a:pt x="858" y="380"/>
                  </a:lnTo>
                  <a:lnTo>
                    <a:pt x="858" y="380"/>
                  </a:lnTo>
                  <a:lnTo>
                    <a:pt x="860" y="361"/>
                  </a:lnTo>
                  <a:lnTo>
                    <a:pt x="862" y="342"/>
                  </a:lnTo>
                  <a:lnTo>
                    <a:pt x="862" y="324"/>
                  </a:lnTo>
                  <a:lnTo>
                    <a:pt x="860" y="307"/>
                  </a:lnTo>
                  <a:lnTo>
                    <a:pt x="859" y="289"/>
                  </a:lnTo>
                  <a:lnTo>
                    <a:pt x="855" y="272"/>
                  </a:lnTo>
                  <a:lnTo>
                    <a:pt x="852" y="257"/>
                  </a:lnTo>
                  <a:lnTo>
                    <a:pt x="847" y="241"/>
                  </a:lnTo>
                  <a:lnTo>
                    <a:pt x="841" y="226"/>
                  </a:lnTo>
                  <a:lnTo>
                    <a:pt x="836" y="211"/>
                  </a:lnTo>
                  <a:lnTo>
                    <a:pt x="823" y="184"/>
                  </a:lnTo>
                  <a:lnTo>
                    <a:pt x="808" y="160"/>
                  </a:lnTo>
                  <a:lnTo>
                    <a:pt x="792" y="137"/>
                  </a:lnTo>
                  <a:lnTo>
                    <a:pt x="775" y="116"/>
                  </a:lnTo>
                  <a:lnTo>
                    <a:pt x="759" y="99"/>
                  </a:lnTo>
                  <a:lnTo>
                    <a:pt x="743" y="84"/>
                  </a:lnTo>
                  <a:lnTo>
                    <a:pt x="729" y="72"/>
                  </a:lnTo>
                  <a:lnTo>
                    <a:pt x="708" y="56"/>
                  </a:lnTo>
                  <a:lnTo>
                    <a:pt x="700" y="50"/>
                  </a:lnTo>
                  <a:lnTo>
                    <a:pt x="769" y="3"/>
                  </a:lnTo>
                  <a:lnTo>
                    <a:pt x="769" y="3"/>
                  </a:lnTo>
                  <a:lnTo>
                    <a:pt x="779" y="11"/>
                  </a:lnTo>
                  <a:lnTo>
                    <a:pt x="808" y="34"/>
                  </a:lnTo>
                  <a:lnTo>
                    <a:pt x="827" y="50"/>
                  </a:lnTo>
                  <a:lnTo>
                    <a:pt x="848" y="70"/>
                  </a:lnTo>
                  <a:lnTo>
                    <a:pt x="871" y="93"/>
                  </a:lnTo>
                  <a:lnTo>
                    <a:pt x="894" y="120"/>
                  </a:lnTo>
                  <a:lnTo>
                    <a:pt x="917" y="150"/>
                  </a:lnTo>
                  <a:lnTo>
                    <a:pt x="940" y="182"/>
                  </a:lnTo>
                  <a:lnTo>
                    <a:pt x="951" y="200"/>
                  </a:lnTo>
                  <a:lnTo>
                    <a:pt x="960" y="219"/>
                  </a:lnTo>
                  <a:lnTo>
                    <a:pt x="970" y="238"/>
                  </a:lnTo>
                  <a:lnTo>
                    <a:pt x="979" y="257"/>
                  </a:lnTo>
                  <a:lnTo>
                    <a:pt x="987" y="278"/>
                  </a:lnTo>
                  <a:lnTo>
                    <a:pt x="994" y="299"/>
                  </a:lnTo>
                  <a:lnTo>
                    <a:pt x="1001" y="320"/>
                  </a:lnTo>
                  <a:lnTo>
                    <a:pt x="1005" y="343"/>
                  </a:lnTo>
                  <a:lnTo>
                    <a:pt x="1009" y="366"/>
                  </a:lnTo>
                  <a:lnTo>
                    <a:pt x="1012" y="389"/>
                  </a:lnTo>
                  <a:lnTo>
                    <a:pt x="1013" y="413"/>
                  </a:lnTo>
                  <a:lnTo>
                    <a:pt x="1013" y="439"/>
                  </a:lnTo>
                  <a:lnTo>
                    <a:pt x="1013" y="439"/>
                  </a:lnTo>
                  <a:lnTo>
                    <a:pt x="1010" y="475"/>
                  </a:lnTo>
                  <a:lnTo>
                    <a:pt x="1005" y="508"/>
                  </a:lnTo>
                  <a:lnTo>
                    <a:pt x="997" y="539"/>
                  </a:lnTo>
                  <a:lnTo>
                    <a:pt x="987" y="566"/>
                  </a:lnTo>
                  <a:lnTo>
                    <a:pt x="976" y="590"/>
                  </a:lnTo>
                  <a:lnTo>
                    <a:pt x="964" y="613"/>
                  </a:lnTo>
                  <a:lnTo>
                    <a:pt x="952" y="632"/>
                  </a:lnTo>
                  <a:lnTo>
                    <a:pt x="939" y="650"/>
                  </a:lnTo>
                  <a:lnTo>
                    <a:pt x="927" y="664"/>
                  </a:lnTo>
                  <a:lnTo>
                    <a:pt x="914" y="677"/>
                  </a:lnTo>
                  <a:lnTo>
                    <a:pt x="902" y="687"/>
                  </a:lnTo>
                  <a:lnTo>
                    <a:pt x="893" y="695"/>
                  </a:lnTo>
                  <a:lnTo>
                    <a:pt x="877" y="706"/>
                  </a:lnTo>
                  <a:lnTo>
                    <a:pt x="871" y="710"/>
                  </a:lnTo>
                  <a:lnTo>
                    <a:pt x="871" y="710"/>
                  </a:lnTo>
                  <a:close/>
                </a:path>
              </a:pathLst>
            </a:custGeom>
            <a:solidFill>
              <a:srgbClr val="E9E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6" name="Freeform 630"/>
            <p:cNvSpPr>
              <a:spLocks/>
            </p:cNvSpPr>
            <p:nvPr/>
          </p:nvSpPr>
          <p:spPr bwMode="auto">
            <a:xfrm>
              <a:off x="7737475" y="5029200"/>
              <a:ext cx="196850" cy="471488"/>
            </a:xfrm>
            <a:custGeom>
              <a:avLst/>
              <a:gdLst>
                <a:gd name="T0" fmla="*/ 92 w 124"/>
                <a:gd name="T1" fmla="*/ 297 h 297"/>
                <a:gd name="T2" fmla="*/ 124 w 124"/>
                <a:gd name="T3" fmla="*/ 64 h 297"/>
                <a:gd name="T4" fmla="*/ 64 w 124"/>
                <a:gd name="T5" fmla="*/ 0 h 297"/>
                <a:gd name="T6" fmla="*/ 0 w 124"/>
                <a:gd name="T7" fmla="*/ 60 h 297"/>
                <a:gd name="T8" fmla="*/ 27 w 124"/>
                <a:gd name="T9" fmla="*/ 296 h 297"/>
                <a:gd name="T10" fmla="*/ 92 w 124"/>
                <a:gd name="T11" fmla="*/ 297 h 297"/>
              </a:gdLst>
              <a:ahLst/>
              <a:cxnLst>
                <a:cxn ang="0">
                  <a:pos x="T0" y="T1"/>
                </a:cxn>
                <a:cxn ang="0">
                  <a:pos x="T2" y="T3"/>
                </a:cxn>
                <a:cxn ang="0">
                  <a:pos x="T4" y="T5"/>
                </a:cxn>
                <a:cxn ang="0">
                  <a:pos x="T6" y="T7"/>
                </a:cxn>
                <a:cxn ang="0">
                  <a:pos x="T8" y="T9"/>
                </a:cxn>
                <a:cxn ang="0">
                  <a:pos x="T10" y="T11"/>
                </a:cxn>
              </a:cxnLst>
              <a:rect l="0" t="0" r="r" b="b"/>
              <a:pathLst>
                <a:path w="124" h="297">
                  <a:moveTo>
                    <a:pt x="92" y="297"/>
                  </a:moveTo>
                  <a:lnTo>
                    <a:pt x="124" y="64"/>
                  </a:lnTo>
                  <a:lnTo>
                    <a:pt x="64" y="0"/>
                  </a:lnTo>
                  <a:lnTo>
                    <a:pt x="0" y="60"/>
                  </a:lnTo>
                  <a:lnTo>
                    <a:pt x="27" y="296"/>
                  </a:lnTo>
                  <a:lnTo>
                    <a:pt x="92" y="297"/>
                  </a:lnTo>
                  <a:close/>
                </a:path>
              </a:pathLst>
            </a:custGeom>
            <a:solidFill>
              <a:srgbClr val="6A5D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7" name="Freeform 631"/>
            <p:cNvSpPr>
              <a:spLocks/>
            </p:cNvSpPr>
            <p:nvPr/>
          </p:nvSpPr>
          <p:spPr bwMode="auto">
            <a:xfrm>
              <a:off x="7534275" y="5187950"/>
              <a:ext cx="631825" cy="776288"/>
            </a:xfrm>
            <a:custGeom>
              <a:avLst/>
              <a:gdLst>
                <a:gd name="T0" fmla="*/ 317 w 398"/>
                <a:gd name="T1" fmla="*/ 64 h 489"/>
                <a:gd name="T2" fmla="*/ 318 w 398"/>
                <a:gd name="T3" fmla="*/ 72 h 489"/>
                <a:gd name="T4" fmla="*/ 313 w 398"/>
                <a:gd name="T5" fmla="*/ 72 h 489"/>
                <a:gd name="T6" fmla="*/ 291 w 398"/>
                <a:gd name="T7" fmla="*/ 58 h 489"/>
                <a:gd name="T8" fmla="*/ 255 w 398"/>
                <a:gd name="T9" fmla="*/ 27 h 489"/>
                <a:gd name="T10" fmla="*/ 254 w 398"/>
                <a:gd name="T11" fmla="*/ 23 h 489"/>
                <a:gd name="T12" fmla="*/ 247 w 398"/>
                <a:gd name="T13" fmla="*/ 19 h 489"/>
                <a:gd name="T14" fmla="*/ 240 w 398"/>
                <a:gd name="T15" fmla="*/ 21 h 489"/>
                <a:gd name="T16" fmla="*/ 227 w 398"/>
                <a:gd name="T17" fmla="*/ 29 h 489"/>
                <a:gd name="T18" fmla="*/ 213 w 398"/>
                <a:gd name="T19" fmla="*/ 45 h 489"/>
                <a:gd name="T20" fmla="*/ 206 w 398"/>
                <a:gd name="T21" fmla="*/ 53 h 489"/>
                <a:gd name="T22" fmla="*/ 198 w 398"/>
                <a:gd name="T23" fmla="*/ 27 h 489"/>
                <a:gd name="T24" fmla="*/ 189 w 398"/>
                <a:gd name="T25" fmla="*/ 10 h 489"/>
                <a:gd name="T26" fmla="*/ 181 w 398"/>
                <a:gd name="T27" fmla="*/ 2 h 489"/>
                <a:gd name="T28" fmla="*/ 171 w 398"/>
                <a:gd name="T29" fmla="*/ 0 h 489"/>
                <a:gd name="T30" fmla="*/ 159 w 398"/>
                <a:gd name="T31" fmla="*/ 7 h 489"/>
                <a:gd name="T32" fmla="*/ 152 w 398"/>
                <a:gd name="T33" fmla="*/ 15 h 489"/>
                <a:gd name="T34" fmla="*/ 124 w 398"/>
                <a:gd name="T35" fmla="*/ 45 h 489"/>
                <a:gd name="T36" fmla="*/ 93 w 398"/>
                <a:gd name="T37" fmla="*/ 68 h 489"/>
                <a:gd name="T38" fmla="*/ 61 w 398"/>
                <a:gd name="T39" fmla="*/ 94 h 489"/>
                <a:gd name="T40" fmla="*/ 38 w 398"/>
                <a:gd name="T41" fmla="*/ 119 h 489"/>
                <a:gd name="T42" fmla="*/ 31 w 398"/>
                <a:gd name="T43" fmla="*/ 130 h 489"/>
                <a:gd name="T44" fmla="*/ 16 w 398"/>
                <a:gd name="T45" fmla="*/ 161 h 489"/>
                <a:gd name="T46" fmla="*/ 5 w 398"/>
                <a:gd name="T47" fmla="*/ 202 h 489"/>
                <a:gd name="T48" fmla="*/ 0 w 398"/>
                <a:gd name="T49" fmla="*/ 246 h 489"/>
                <a:gd name="T50" fmla="*/ 0 w 398"/>
                <a:gd name="T51" fmla="*/ 293 h 489"/>
                <a:gd name="T52" fmla="*/ 0 w 398"/>
                <a:gd name="T53" fmla="*/ 307 h 489"/>
                <a:gd name="T54" fmla="*/ 1 w 398"/>
                <a:gd name="T55" fmla="*/ 320 h 489"/>
                <a:gd name="T56" fmla="*/ 11 w 398"/>
                <a:gd name="T57" fmla="*/ 368 h 489"/>
                <a:gd name="T58" fmla="*/ 21 w 398"/>
                <a:gd name="T59" fmla="*/ 393 h 489"/>
                <a:gd name="T60" fmla="*/ 26 w 398"/>
                <a:gd name="T61" fmla="*/ 400 h 489"/>
                <a:gd name="T62" fmla="*/ 38 w 398"/>
                <a:gd name="T63" fmla="*/ 409 h 489"/>
                <a:gd name="T64" fmla="*/ 54 w 398"/>
                <a:gd name="T65" fmla="*/ 428 h 489"/>
                <a:gd name="T66" fmla="*/ 73 w 398"/>
                <a:gd name="T67" fmla="*/ 446 h 489"/>
                <a:gd name="T68" fmla="*/ 105 w 398"/>
                <a:gd name="T69" fmla="*/ 467 h 489"/>
                <a:gd name="T70" fmla="*/ 142 w 398"/>
                <a:gd name="T71" fmla="*/ 481 h 489"/>
                <a:gd name="T72" fmla="*/ 178 w 398"/>
                <a:gd name="T73" fmla="*/ 488 h 489"/>
                <a:gd name="T74" fmla="*/ 216 w 398"/>
                <a:gd name="T75" fmla="*/ 488 h 489"/>
                <a:gd name="T76" fmla="*/ 252 w 398"/>
                <a:gd name="T77" fmla="*/ 481 h 489"/>
                <a:gd name="T78" fmla="*/ 287 w 398"/>
                <a:gd name="T79" fmla="*/ 466 h 489"/>
                <a:gd name="T80" fmla="*/ 320 w 398"/>
                <a:gd name="T81" fmla="*/ 445 h 489"/>
                <a:gd name="T82" fmla="*/ 347 w 398"/>
                <a:gd name="T83" fmla="*/ 416 h 489"/>
                <a:gd name="T84" fmla="*/ 358 w 398"/>
                <a:gd name="T85" fmla="*/ 403 h 489"/>
                <a:gd name="T86" fmla="*/ 374 w 398"/>
                <a:gd name="T87" fmla="*/ 374 h 489"/>
                <a:gd name="T88" fmla="*/ 385 w 398"/>
                <a:gd name="T89" fmla="*/ 345 h 489"/>
                <a:gd name="T90" fmla="*/ 390 w 398"/>
                <a:gd name="T91" fmla="*/ 314 h 489"/>
                <a:gd name="T92" fmla="*/ 390 w 398"/>
                <a:gd name="T93" fmla="*/ 297 h 489"/>
                <a:gd name="T94" fmla="*/ 398 w 398"/>
                <a:gd name="T95" fmla="*/ 237 h 489"/>
                <a:gd name="T96" fmla="*/ 395 w 398"/>
                <a:gd name="T97" fmla="*/ 187 h 489"/>
                <a:gd name="T98" fmla="*/ 385 w 398"/>
                <a:gd name="T99" fmla="*/ 146 h 489"/>
                <a:gd name="T100" fmla="*/ 368 w 398"/>
                <a:gd name="T101" fmla="*/ 115 h 489"/>
                <a:gd name="T102" fmla="*/ 351 w 398"/>
                <a:gd name="T103" fmla="*/ 92 h 489"/>
                <a:gd name="T104" fmla="*/ 335 w 398"/>
                <a:gd name="T105" fmla="*/ 76 h 489"/>
                <a:gd name="T106" fmla="*/ 317 w 398"/>
                <a:gd name="T107" fmla="*/ 64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98" h="489">
                  <a:moveTo>
                    <a:pt x="317" y="64"/>
                  </a:moveTo>
                  <a:lnTo>
                    <a:pt x="317" y="64"/>
                  </a:lnTo>
                  <a:lnTo>
                    <a:pt x="318" y="69"/>
                  </a:lnTo>
                  <a:lnTo>
                    <a:pt x="318" y="72"/>
                  </a:lnTo>
                  <a:lnTo>
                    <a:pt x="316" y="72"/>
                  </a:lnTo>
                  <a:lnTo>
                    <a:pt x="313" y="72"/>
                  </a:lnTo>
                  <a:lnTo>
                    <a:pt x="304" y="67"/>
                  </a:lnTo>
                  <a:lnTo>
                    <a:pt x="291" y="58"/>
                  </a:lnTo>
                  <a:lnTo>
                    <a:pt x="267" y="38"/>
                  </a:lnTo>
                  <a:lnTo>
                    <a:pt x="255" y="27"/>
                  </a:lnTo>
                  <a:lnTo>
                    <a:pt x="255" y="27"/>
                  </a:lnTo>
                  <a:lnTo>
                    <a:pt x="254" y="23"/>
                  </a:lnTo>
                  <a:lnTo>
                    <a:pt x="251" y="21"/>
                  </a:lnTo>
                  <a:lnTo>
                    <a:pt x="247" y="19"/>
                  </a:lnTo>
                  <a:lnTo>
                    <a:pt x="244" y="19"/>
                  </a:lnTo>
                  <a:lnTo>
                    <a:pt x="240" y="21"/>
                  </a:lnTo>
                  <a:lnTo>
                    <a:pt x="236" y="23"/>
                  </a:lnTo>
                  <a:lnTo>
                    <a:pt x="227" y="29"/>
                  </a:lnTo>
                  <a:lnTo>
                    <a:pt x="220" y="37"/>
                  </a:lnTo>
                  <a:lnTo>
                    <a:pt x="213" y="45"/>
                  </a:lnTo>
                  <a:lnTo>
                    <a:pt x="206" y="53"/>
                  </a:lnTo>
                  <a:lnTo>
                    <a:pt x="206" y="53"/>
                  </a:lnTo>
                  <a:lnTo>
                    <a:pt x="202" y="40"/>
                  </a:lnTo>
                  <a:lnTo>
                    <a:pt x="198" y="27"/>
                  </a:lnTo>
                  <a:lnTo>
                    <a:pt x="193" y="15"/>
                  </a:lnTo>
                  <a:lnTo>
                    <a:pt x="189" y="10"/>
                  </a:lnTo>
                  <a:lnTo>
                    <a:pt x="185" y="6"/>
                  </a:lnTo>
                  <a:lnTo>
                    <a:pt x="181" y="2"/>
                  </a:lnTo>
                  <a:lnTo>
                    <a:pt x="177" y="0"/>
                  </a:lnTo>
                  <a:lnTo>
                    <a:pt x="171" y="0"/>
                  </a:lnTo>
                  <a:lnTo>
                    <a:pt x="166" y="3"/>
                  </a:lnTo>
                  <a:lnTo>
                    <a:pt x="159" y="7"/>
                  </a:lnTo>
                  <a:lnTo>
                    <a:pt x="152" y="15"/>
                  </a:lnTo>
                  <a:lnTo>
                    <a:pt x="152" y="15"/>
                  </a:lnTo>
                  <a:lnTo>
                    <a:pt x="139" y="31"/>
                  </a:lnTo>
                  <a:lnTo>
                    <a:pt x="124" y="45"/>
                  </a:lnTo>
                  <a:lnTo>
                    <a:pt x="109" y="57"/>
                  </a:lnTo>
                  <a:lnTo>
                    <a:pt x="93" y="68"/>
                  </a:lnTo>
                  <a:lnTo>
                    <a:pt x="77" y="80"/>
                  </a:lnTo>
                  <a:lnTo>
                    <a:pt x="61" y="94"/>
                  </a:lnTo>
                  <a:lnTo>
                    <a:pt x="46" y="110"/>
                  </a:lnTo>
                  <a:lnTo>
                    <a:pt x="38" y="119"/>
                  </a:lnTo>
                  <a:lnTo>
                    <a:pt x="31" y="130"/>
                  </a:lnTo>
                  <a:lnTo>
                    <a:pt x="31" y="130"/>
                  </a:lnTo>
                  <a:lnTo>
                    <a:pt x="23" y="143"/>
                  </a:lnTo>
                  <a:lnTo>
                    <a:pt x="16" y="161"/>
                  </a:lnTo>
                  <a:lnTo>
                    <a:pt x="11" y="180"/>
                  </a:lnTo>
                  <a:lnTo>
                    <a:pt x="5" y="202"/>
                  </a:lnTo>
                  <a:lnTo>
                    <a:pt x="3" y="223"/>
                  </a:lnTo>
                  <a:lnTo>
                    <a:pt x="0" y="246"/>
                  </a:lnTo>
                  <a:lnTo>
                    <a:pt x="0" y="270"/>
                  </a:lnTo>
                  <a:lnTo>
                    <a:pt x="0" y="293"/>
                  </a:lnTo>
                  <a:lnTo>
                    <a:pt x="0" y="293"/>
                  </a:lnTo>
                  <a:lnTo>
                    <a:pt x="0" y="307"/>
                  </a:lnTo>
                  <a:lnTo>
                    <a:pt x="1" y="320"/>
                  </a:lnTo>
                  <a:lnTo>
                    <a:pt x="1" y="320"/>
                  </a:lnTo>
                  <a:lnTo>
                    <a:pt x="5" y="345"/>
                  </a:lnTo>
                  <a:lnTo>
                    <a:pt x="11" y="368"/>
                  </a:lnTo>
                  <a:lnTo>
                    <a:pt x="17" y="385"/>
                  </a:lnTo>
                  <a:lnTo>
                    <a:pt x="21" y="393"/>
                  </a:lnTo>
                  <a:lnTo>
                    <a:pt x="26" y="400"/>
                  </a:lnTo>
                  <a:lnTo>
                    <a:pt x="26" y="400"/>
                  </a:lnTo>
                  <a:lnTo>
                    <a:pt x="32" y="405"/>
                  </a:lnTo>
                  <a:lnTo>
                    <a:pt x="38" y="409"/>
                  </a:lnTo>
                  <a:lnTo>
                    <a:pt x="38" y="409"/>
                  </a:lnTo>
                  <a:lnTo>
                    <a:pt x="54" y="428"/>
                  </a:lnTo>
                  <a:lnTo>
                    <a:pt x="73" y="446"/>
                  </a:lnTo>
                  <a:lnTo>
                    <a:pt x="73" y="446"/>
                  </a:lnTo>
                  <a:lnTo>
                    <a:pt x="89" y="458"/>
                  </a:lnTo>
                  <a:lnTo>
                    <a:pt x="105" y="467"/>
                  </a:lnTo>
                  <a:lnTo>
                    <a:pt x="123" y="476"/>
                  </a:lnTo>
                  <a:lnTo>
                    <a:pt x="142" y="481"/>
                  </a:lnTo>
                  <a:lnTo>
                    <a:pt x="159" y="486"/>
                  </a:lnTo>
                  <a:lnTo>
                    <a:pt x="178" y="488"/>
                  </a:lnTo>
                  <a:lnTo>
                    <a:pt x="197" y="489"/>
                  </a:lnTo>
                  <a:lnTo>
                    <a:pt x="216" y="488"/>
                  </a:lnTo>
                  <a:lnTo>
                    <a:pt x="235" y="485"/>
                  </a:lnTo>
                  <a:lnTo>
                    <a:pt x="252" y="481"/>
                  </a:lnTo>
                  <a:lnTo>
                    <a:pt x="270" y="474"/>
                  </a:lnTo>
                  <a:lnTo>
                    <a:pt x="287" y="466"/>
                  </a:lnTo>
                  <a:lnTo>
                    <a:pt x="304" y="457"/>
                  </a:lnTo>
                  <a:lnTo>
                    <a:pt x="320" y="445"/>
                  </a:lnTo>
                  <a:lnTo>
                    <a:pt x="335" y="431"/>
                  </a:lnTo>
                  <a:lnTo>
                    <a:pt x="347" y="416"/>
                  </a:lnTo>
                  <a:lnTo>
                    <a:pt x="347" y="416"/>
                  </a:lnTo>
                  <a:lnTo>
                    <a:pt x="358" y="403"/>
                  </a:lnTo>
                  <a:lnTo>
                    <a:pt x="366" y="389"/>
                  </a:lnTo>
                  <a:lnTo>
                    <a:pt x="374" y="374"/>
                  </a:lnTo>
                  <a:lnTo>
                    <a:pt x="379" y="359"/>
                  </a:lnTo>
                  <a:lnTo>
                    <a:pt x="385" y="345"/>
                  </a:lnTo>
                  <a:lnTo>
                    <a:pt x="387" y="328"/>
                  </a:lnTo>
                  <a:lnTo>
                    <a:pt x="390" y="314"/>
                  </a:lnTo>
                  <a:lnTo>
                    <a:pt x="390" y="297"/>
                  </a:lnTo>
                  <a:lnTo>
                    <a:pt x="390" y="297"/>
                  </a:lnTo>
                  <a:lnTo>
                    <a:pt x="397" y="266"/>
                  </a:lnTo>
                  <a:lnTo>
                    <a:pt x="398" y="237"/>
                  </a:lnTo>
                  <a:lnTo>
                    <a:pt x="398" y="211"/>
                  </a:lnTo>
                  <a:lnTo>
                    <a:pt x="395" y="187"/>
                  </a:lnTo>
                  <a:lnTo>
                    <a:pt x="390" y="166"/>
                  </a:lnTo>
                  <a:lnTo>
                    <a:pt x="385" y="146"/>
                  </a:lnTo>
                  <a:lnTo>
                    <a:pt x="377" y="130"/>
                  </a:lnTo>
                  <a:lnTo>
                    <a:pt x="368" y="115"/>
                  </a:lnTo>
                  <a:lnTo>
                    <a:pt x="359" y="103"/>
                  </a:lnTo>
                  <a:lnTo>
                    <a:pt x="351" y="92"/>
                  </a:lnTo>
                  <a:lnTo>
                    <a:pt x="341" y="83"/>
                  </a:lnTo>
                  <a:lnTo>
                    <a:pt x="335" y="76"/>
                  </a:lnTo>
                  <a:lnTo>
                    <a:pt x="323" y="67"/>
                  </a:lnTo>
                  <a:lnTo>
                    <a:pt x="317" y="64"/>
                  </a:lnTo>
                  <a:lnTo>
                    <a:pt x="317" y="64"/>
                  </a:lnTo>
                  <a:close/>
                </a:path>
              </a:pathLst>
            </a:custGeom>
            <a:solidFill>
              <a:srgbClr val="342B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8" name="Freeform 632"/>
            <p:cNvSpPr>
              <a:spLocks/>
            </p:cNvSpPr>
            <p:nvPr/>
          </p:nvSpPr>
          <p:spPr bwMode="auto">
            <a:xfrm>
              <a:off x="3714750" y="4321175"/>
              <a:ext cx="255588" cy="344488"/>
            </a:xfrm>
            <a:custGeom>
              <a:avLst/>
              <a:gdLst>
                <a:gd name="T0" fmla="*/ 137 w 161"/>
                <a:gd name="T1" fmla="*/ 27 h 217"/>
                <a:gd name="T2" fmla="*/ 116 w 161"/>
                <a:gd name="T3" fmla="*/ 62 h 217"/>
                <a:gd name="T4" fmla="*/ 104 w 161"/>
                <a:gd name="T5" fmla="*/ 77 h 217"/>
                <a:gd name="T6" fmla="*/ 103 w 161"/>
                <a:gd name="T7" fmla="*/ 75 h 217"/>
                <a:gd name="T8" fmla="*/ 108 w 161"/>
                <a:gd name="T9" fmla="*/ 35 h 217"/>
                <a:gd name="T10" fmla="*/ 110 w 161"/>
                <a:gd name="T11" fmla="*/ 14 h 217"/>
                <a:gd name="T12" fmla="*/ 108 w 161"/>
                <a:gd name="T13" fmla="*/ 6 h 217"/>
                <a:gd name="T14" fmla="*/ 104 w 161"/>
                <a:gd name="T15" fmla="*/ 1 h 217"/>
                <a:gd name="T16" fmla="*/ 99 w 161"/>
                <a:gd name="T17" fmla="*/ 0 h 217"/>
                <a:gd name="T18" fmla="*/ 92 w 161"/>
                <a:gd name="T19" fmla="*/ 1 h 217"/>
                <a:gd name="T20" fmla="*/ 88 w 161"/>
                <a:gd name="T21" fmla="*/ 4 h 217"/>
                <a:gd name="T22" fmla="*/ 81 w 161"/>
                <a:gd name="T23" fmla="*/ 19 h 217"/>
                <a:gd name="T24" fmla="*/ 80 w 161"/>
                <a:gd name="T25" fmla="*/ 28 h 217"/>
                <a:gd name="T26" fmla="*/ 72 w 161"/>
                <a:gd name="T27" fmla="*/ 60 h 217"/>
                <a:gd name="T28" fmla="*/ 66 w 161"/>
                <a:gd name="T29" fmla="*/ 70 h 217"/>
                <a:gd name="T30" fmla="*/ 68 w 161"/>
                <a:gd name="T31" fmla="*/ 59 h 217"/>
                <a:gd name="T32" fmla="*/ 68 w 161"/>
                <a:gd name="T33" fmla="*/ 37 h 217"/>
                <a:gd name="T34" fmla="*/ 65 w 161"/>
                <a:gd name="T35" fmla="*/ 21 h 217"/>
                <a:gd name="T36" fmla="*/ 61 w 161"/>
                <a:gd name="T37" fmla="*/ 16 h 217"/>
                <a:gd name="T38" fmla="*/ 56 w 161"/>
                <a:gd name="T39" fmla="*/ 14 h 217"/>
                <a:gd name="T40" fmla="*/ 50 w 161"/>
                <a:gd name="T41" fmla="*/ 17 h 217"/>
                <a:gd name="T42" fmla="*/ 45 w 161"/>
                <a:gd name="T43" fmla="*/ 31 h 217"/>
                <a:gd name="T44" fmla="*/ 30 w 161"/>
                <a:gd name="T45" fmla="*/ 95 h 217"/>
                <a:gd name="T46" fmla="*/ 22 w 161"/>
                <a:gd name="T47" fmla="*/ 118 h 217"/>
                <a:gd name="T48" fmla="*/ 7 w 161"/>
                <a:gd name="T49" fmla="*/ 159 h 217"/>
                <a:gd name="T50" fmla="*/ 0 w 161"/>
                <a:gd name="T51" fmla="*/ 183 h 217"/>
                <a:gd name="T52" fmla="*/ 27 w 161"/>
                <a:gd name="T53" fmla="*/ 199 h 217"/>
                <a:gd name="T54" fmla="*/ 51 w 161"/>
                <a:gd name="T55" fmla="*/ 217 h 217"/>
                <a:gd name="T56" fmla="*/ 58 w 161"/>
                <a:gd name="T57" fmla="*/ 210 h 217"/>
                <a:gd name="T58" fmla="*/ 95 w 161"/>
                <a:gd name="T59" fmla="*/ 189 h 217"/>
                <a:gd name="T60" fmla="*/ 127 w 161"/>
                <a:gd name="T61" fmla="*/ 172 h 217"/>
                <a:gd name="T62" fmla="*/ 158 w 161"/>
                <a:gd name="T63" fmla="*/ 163 h 217"/>
                <a:gd name="T64" fmla="*/ 159 w 161"/>
                <a:gd name="T65" fmla="*/ 159 h 217"/>
                <a:gd name="T66" fmla="*/ 159 w 161"/>
                <a:gd name="T67" fmla="*/ 149 h 217"/>
                <a:gd name="T68" fmla="*/ 154 w 161"/>
                <a:gd name="T69" fmla="*/ 140 h 217"/>
                <a:gd name="T70" fmla="*/ 137 w 161"/>
                <a:gd name="T71" fmla="*/ 139 h 217"/>
                <a:gd name="T72" fmla="*/ 123 w 161"/>
                <a:gd name="T73" fmla="*/ 141 h 217"/>
                <a:gd name="T74" fmla="*/ 108 w 161"/>
                <a:gd name="T75" fmla="*/ 147 h 217"/>
                <a:gd name="T76" fmla="*/ 105 w 161"/>
                <a:gd name="T77" fmla="*/ 149 h 217"/>
                <a:gd name="T78" fmla="*/ 149 w 161"/>
                <a:gd name="T79" fmla="*/ 68 h 217"/>
                <a:gd name="T80" fmla="*/ 161 w 161"/>
                <a:gd name="T81" fmla="*/ 36 h 217"/>
                <a:gd name="T82" fmla="*/ 161 w 161"/>
                <a:gd name="T83" fmla="*/ 24 h 217"/>
                <a:gd name="T84" fmla="*/ 158 w 161"/>
                <a:gd name="T85" fmla="*/ 17 h 217"/>
                <a:gd name="T86" fmla="*/ 154 w 161"/>
                <a:gd name="T87" fmla="*/ 13 h 217"/>
                <a:gd name="T88" fmla="*/ 147 w 161"/>
                <a:gd name="T89" fmla="*/ 14 h 217"/>
                <a:gd name="T90" fmla="*/ 142 w 161"/>
                <a:gd name="T91" fmla="*/ 19 h 217"/>
                <a:gd name="T92" fmla="*/ 137 w 161"/>
                <a:gd name="T93" fmla="*/ 2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1" h="217">
                  <a:moveTo>
                    <a:pt x="137" y="27"/>
                  </a:moveTo>
                  <a:lnTo>
                    <a:pt x="137" y="27"/>
                  </a:lnTo>
                  <a:lnTo>
                    <a:pt x="127" y="43"/>
                  </a:lnTo>
                  <a:lnTo>
                    <a:pt x="116" y="62"/>
                  </a:lnTo>
                  <a:lnTo>
                    <a:pt x="107" y="74"/>
                  </a:lnTo>
                  <a:lnTo>
                    <a:pt x="104" y="77"/>
                  </a:lnTo>
                  <a:lnTo>
                    <a:pt x="103" y="77"/>
                  </a:lnTo>
                  <a:lnTo>
                    <a:pt x="103" y="75"/>
                  </a:lnTo>
                  <a:lnTo>
                    <a:pt x="103" y="75"/>
                  </a:lnTo>
                  <a:lnTo>
                    <a:pt x="108" y="35"/>
                  </a:lnTo>
                  <a:lnTo>
                    <a:pt x="110" y="14"/>
                  </a:lnTo>
                  <a:lnTo>
                    <a:pt x="110" y="14"/>
                  </a:lnTo>
                  <a:lnTo>
                    <a:pt x="110" y="10"/>
                  </a:lnTo>
                  <a:lnTo>
                    <a:pt x="108" y="6"/>
                  </a:lnTo>
                  <a:lnTo>
                    <a:pt x="107" y="4"/>
                  </a:lnTo>
                  <a:lnTo>
                    <a:pt x="104" y="1"/>
                  </a:lnTo>
                  <a:lnTo>
                    <a:pt x="101" y="0"/>
                  </a:lnTo>
                  <a:lnTo>
                    <a:pt x="99" y="0"/>
                  </a:lnTo>
                  <a:lnTo>
                    <a:pt x="96" y="0"/>
                  </a:lnTo>
                  <a:lnTo>
                    <a:pt x="92" y="1"/>
                  </a:lnTo>
                  <a:lnTo>
                    <a:pt x="92" y="1"/>
                  </a:lnTo>
                  <a:lnTo>
                    <a:pt x="88" y="4"/>
                  </a:lnTo>
                  <a:lnTo>
                    <a:pt x="85" y="10"/>
                  </a:lnTo>
                  <a:lnTo>
                    <a:pt x="81" y="19"/>
                  </a:lnTo>
                  <a:lnTo>
                    <a:pt x="80" y="28"/>
                  </a:lnTo>
                  <a:lnTo>
                    <a:pt x="80" y="28"/>
                  </a:lnTo>
                  <a:lnTo>
                    <a:pt x="76" y="47"/>
                  </a:lnTo>
                  <a:lnTo>
                    <a:pt x="72" y="60"/>
                  </a:lnTo>
                  <a:lnTo>
                    <a:pt x="68" y="68"/>
                  </a:lnTo>
                  <a:lnTo>
                    <a:pt x="66" y="70"/>
                  </a:lnTo>
                  <a:lnTo>
                    <a:pt x="66" y="70"/>
                  </a:lnTo>
                  <a:lnTo>
                    <a:pt x="68" y="59"/>
                  </a:lnTo>
                  <a:lnTo>
                    <a:pt x="68" y="48"/>
                  </a:lnTo>
                  <a:lnTo>
                    <a:pt x="68" y="37"/>
                  </a:lnTo>
                  <a:lnTo>
                    <a:pt x="66" y="27"/>
                  </a:lnTo>
                  <a:lnTo>
                    <a:pt x="65" y="21"/>
                  </a:lnTo>
                  <a:lnTo>
                    <a:pt x="64" y="19"/>
                  </a:lnTo>
                  <a:lnTo>
                    <a:pt x="61" y="16"/>
                  </a:lnTo>
                  <a:lnTo>
                    <a:pt x="58" y="14"/>
                  </a:lnTo>
                  <a:lnTo>
                    <a:pt x="56" y="14"/>
                  </a:lnTo>
                  <a:lnTo>
                    <a:pt x="50" y="17"/>
                  </a:lnTo>
                  <a:lnTo>
                    <a:pt x="50" y="17"/>
                  </a:lnTo>
                  <a:lnTo>
                    <a:pt x="47" y="23"/>
                  </a:lnTo>
                  <a:lnTo>
                    <a:pt x="45" y="31"/>
                  </a:lnTo>
                  <a:lnTo>
                    <a:pt x="38" y="58"/>
                  </a:lnTo>
                  <a:lnTo>
                    <a:pt x="30" y="95"/>
                  </a:lnTo>
                  <a:lnTo>
                    <a:pt x="30" y="95"/>
                  </a:lnTo>
                  <a:lnTo>
                    <a:pt x="22" y="118"/>
                  </a:lnTo>
                  <a:lnTo>
                    <a:pt x="15" y="139"/>
                  </a:lnTo>
                  <a:lnTo>
                    <a:pt x="7" y="159"/>
                  </a:lnTo>
                  <a:lnTo>
                    <a:pt x="0" y="183"/>
                  </a:lnTo>
                  <a:lnTo>
                    <a:pt x="0" y="183"/>
                  </a:lnTo>
                  <a:lnTo>
                    <a:pt x="14" y="191"/>
                  </a:lnTo>
                  <a:lnTo>
                    <a:pt x="27" y="199"/>
                  </a:lnTo>
                  <a:lnTo>
                    <a:pt x="51" y="217"/>
                  </a:lnTo>
                  <a:lnTo>
                    <a:pt x="51" y="217"/>
                  </a:lnTo>
                  <a:lnTo>
                    <a:pt x="58" y="210"/>
                  </a:lnTo>
                  <a:lnTo>
                    <a:pt x="58" y="210"/>
                  </a:lnTo>
                  <a:lnTo>
                    <a:pt x="69" y="203"/>
                  </a:lnTo>
                  <a:lnTo>
                    <a:pt x="95" y="189"/>
                  </a:lnTo>
                  <a:lnTo>
                    <a:pt x="111" y="181"/>
                  </a:lnTo>
                  <a:lnTo>
                    <a:pt x="127" y="172"/>
                  </a:lnTo>
                  <a:lnTo>
                    <a:pt x="143" y="167"/>
                  </a:lnTo>
                  <a:lnTo>
                    <a:pt x="158" y="163"/>
                  </a:lnTo>
                  <a:lnTo>
                    <a:pt x="158" y="163"/>
                  </a:lnTo>
                  <a:lnTo>
                    <a:pt x="159" y="159"/>
                  </a:lnTo>
                  <a:lnTo>
                    <a:pt x="159" y="154"/>
                  </a:lnTo>
                  <a:lnTo>
                    <a:pt x="159" y="149"/>
                  </a:lnTo>
                  <a:lnTo>
                    <a:pt x="158" y="144"/>
                  </a:lnTo>
                  <a:lnTo>
                    <a:pt x="154" y="140"/>
                  </a:lnTo>
                  <a:lnTo>
                    <a:pt x="146" y="139"/>
                  </a:lnTo>
                  <a:lnTo>
                    <a:pt x="137" y="139"/>
                  </a:lnTo>
                  <a:lnTo>
                    <a:pt x="137" y="139"/>
                  </a:lnTo>
                  <a:lnTo>
                    <a:pt x="123" y="141"/>
                  </a:lnTo>
                  <a:lnTo>
                    <a:pt x="115" y="144"/>
                  </a:lnTo>
                  <a:lnTo>
                    <a:pt x="108" y="147"/>
                  </a:lnTo>
                  <a:lnTo>
                    <a:pt x="105" y="149"/>
                  </a:lnTo>
                  <a:lnTo>
                    <a:pt x="105" y="149"/>
                  </a:lnTo>
                  <a:lnTo>
                    <a:pt x="149" y="68"/>
                  </a:lnTo>
                  <a:lnTo>
                    <a:pt x="149" y="68"/>
                  </a:lnTo>
                  <a:lnTo>
                    <a:pt x="157" y="51"/>
                  </a:lnTo>
                  <a:lnTo>
                    <a:pt x="161" y="36"/>
                  </a:lnTo>
                  <a:lnTo>
                    <a:pt x="161" y="29"/>
                  </a:lnTo>
                  <a:lnTo>
                    <a:pt x="161" y="24"/>
                  </a:lnTo>
                  <a:lnTo>
                    <a:pt x="159" y="20"/>
                  </a:lnTo>
                  <a:lnTo>
                    <a:pt x="158" y="17"/>
                  </a:lnTo>
                  <a:lnTo>
                    <a:pt x="155" y="14"/>
                  </a:lnTo>
                  <a:lnTo>
                    <a:pt x="154" y="13"/>
                  </a:lnTo>
                  <a:lnTo>
                    <a:pt x="151" y="13"/>
                  </a:lnTo>
                  <a:lnTo>
                    <a:pt x="147" y="14"/>
                  </a:lnTo>
                  <a:lnTo>
                    <a:pt x="145" y="16"/>
                  </a:lnTo>
                  <a:lnTo>
                    <a:pt x="142" y="19"/>
                  </a:lnTo>
                  <a:lnTo>
                    <a:pt x="137" y="27"/>
                  </a:lnTo>
                  <a:lnTo>
                    <a:pt x="137" y="27"/>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9" name="Freeform 633"/>
            <p:cNvSpPr>
              <a:spLocks/>
            </p:cNvSpPr>
            <p:nvPr/>
          </p:nvSpPr>
          <p:spPr bwMode="auto">
            <a:xfrm>
              <a:off x="4637088" y="4594225"/>
              <a:ext cx="300038" cy="274638"/>
            </a:xfrm>
            <a:custGeom>
              <a:avLst/>
              <a:gdLst>
                <a:gd name="T0" fmla="*/ 164 w 189"/>
                <a:gd name="T1" fmla="*/ 79 h 173"/>
                <a:gd name="T2" fmla="*/ 144 w 189"/>
                <a:gd name="T3" fmla="*/ 49 h 173"/>
                <a:gd name="T4" fmla="*/ 143 w 189"/>
                <a:gd name="T5" fmla="*/ 46 h 173"/>
                <a:gd name="T6" fmla="*/ 137 w 189"/>
                <a:gd name="T7" fmla="*/ 42 h 173"/>
                <a:gd name="T8" fmla="*/ 124 w 189"/>
                <a:gd name="T9" fmla="*/ 38 h 173"/>
                <a:gd name="T10" fmla="*/ 117 w 189"/>
                <a:gd name="T11" fmla="*/ 37 h 173"/>
                <a:gd name="T12" fmla="*/ 105 w 189"/>
                <a:gd name="T13" fmla="*/ 38 h 173"/>
                <a:gd name="T14" fmla="*/ 93 w 189"/>
                <a:gd name="T15" fmla="*/ 37 h 173"/>
                <a:gd name="T16" fmla="*/ 81 w 189"/>
                <a:gd name="T17" fmla="*/ 40 h 173"/>
                <a:gd name="T18" fmla="*/ 73 w 189"/>
                <a:gd name="T19" fmla="*/ 46 h 173"/>
                <a:gd name="T20" fmla="*/ 66 w 189"/>
                <a:gd name="T21" fmla="*/ 57 h 173"/>
                <a:gd name="T22" fmla="*/ 60 w 189"/>
                <a:gd name="T23" fmla="*/ 52 h 173"/>
                <a:gd name="T24" fmla="*/ 24 w 189"/>
                <a:gd name="T25" fmla="*/ 10 h 173"/>
                <a:gd name="T26" fmla="*/ 16 w 189"/>
                <a:gd name="T27" fmla="*/ 3 h 173"/>
                <a:gd name="T28" fmla="*/ 9 w 189"/>
                <a:gd name="T29" fmla="*/ 0 h 173"/>
                <a:gd name="T30" fmla="*/ 4 w 189"/>
                <a:gd name="T31" fmla="*/ 2 h 173"/>
                <a:gd name="T32" fmla="*/ 0 w 189"/>
                <a:gd name="T33" fmla="*/ 6 h 173"/>
                <a:gd name="T34" fmla="*/ 0 w 189"/>
                <a:gd name="T35" fmla="*/ 14 h 173"/>
                <a:gd name="T36" fmla="*/ 2 w 189"/>
                <a:gd name="T37" fmla="*/ 25 h 173"/>
                <a:gd name="T38" fmla="*/ 23 w 189"/>
                <a:gd name="T39" fmla="*/ 53 h 173"/>
                <a:gd name="T40" fmla="*/ 32 w 189"/>
                <a:gd name="T41" fmla="*/ 64 h 173"/>
                <a:gd name="T42" fmla="*/ 50 w 189"/>
                <a:gd name="T43" fmla="*/ 95 h 173"/>
                <a:gd name="T44" fmla="*/ 62 w 189"/>
                <a:gd name="T45" fmla="*/ 118 h 173"/>
                <a:gd name="T46" fmla="*/ 64 w 189"/>
                <a:gd name="T47" fmla="*/ 122 h 173"/>
                <a:gd name="T48" fmla="*/ 62 w 189"/>
                <a:gd name="T49" fmla="*/ 122 h 173"/>
                <a:gd name="T50" fmla="*/ 47 w 189"/>
                <a:gd name="T51" fmla="*/ 131 h 173"/>
                <a:gd name="T52" fmla="*/ 35 w 189"/>
                <a:gd name="T53" fmla="*/ 138 h 173"/>
                <a:gd name="T54" fmla="*/ 21 w 189"/>
                <a:gd name="T55" fmla="*/ 148 h 173"/>
                <a:gd name="T56" fmla="*/ 20 w 189"/>
                <a:gd name="T57" fmla="*/ 160 h 173"/>
                <a:gd name="T58" fmla="*/ 25 w 189"/>
                <a:gd name="T59" fmla="*/ 169 h 173"/>
                <a:gd name="T60" fmla="*/ 28 w 189"/>
                <a:gd name="T61" fmla="*/ 173 h 173"/>
                <a:gd name="T62" fmla="*/ 44 w 189"/>
                <a:gd name="T63" fmla="*/ 161 h 173"/>
                <a:gd name="T64" fmla="*/ 63 w 189"/>
                <a:gd name="T65" fmla="*/ 154 h 173"/>
                <a:gd name="T66" fmla="*/ 83 w 189"/>
                <a:gd name="T67" fmla="*/ 153 h 173"/>
                <a:gd name="T68" fmla="*/ 120 w 189"/>
                <a:gd name="T69" fmla="*/ 158 h 173"/>
                <a:gd name="T70" fmla="*/ 147 w 189"/>
                <a:gd name="T71" fmla="*/ 166 h 173"/>
                <a:gd name="T72" fmla="*/ 155 w 189"/>
                <a:gd name="T73" fmla="*/ 172 h 173"/>
                <a:gd name="T74" fmla="*/ 171 w 189"/>
                <a:gd name="T75" fmla="*/ 152 h 173"/>
                <a:gd name="T76" fmla="*/ 189 w 189"/>
                <a:gd name="T77" fmla="*/ 131 h 173"/>
                <a:gd name="T78" fmla="*/ 164 w 189"/>
                <a:gd name="T79" fmla="*/ 79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9" h="173">
                  <a:moveTo>
                    <a:pt x="164" y="79"/>
                  </a:moveTo>
                  <a:lnTo>
                    <a:pt x="164" y="79"/>
                  </a:lnTo>
                  <a:lnTo>
                    <a:pt x="155" y="65"/>
                  </a:lnTo>
                  <a:lnTo>
                    <a:pt x="144" y="49"/>
                  </a:lnTo>
                  <a:lnTo>
                    <a:pt x="144" y="49"/>
                  </a:lnTo>
                  <a:lnTo>
                    <a:pt x="143" y="46"/>
                  </a:lnTo>
                  <a:lnTo>
                    <a:pt x="143" y="46"/>
                  </a:lnTo>
                  <a:lnTo>
                    <a:pt x="137" y="42"/>
                  </a:lnTo>
                  <a:lnTo>
                    <a:pt x="131" y="40"/>
                  </a:lnTo>
                  <a:lnTo>
                    <a:pt x="124" y="38"/>
                  </a:lnTo>
                  <a:lnTo>
                    <a:pt x="117" y="37"/>
                  </a:lnTo>
                  <a:lnTo>
                    <a:pt x="117" y="37"/>
                  </a:lnTo>
                  <a:lnTo>
                    <a:pt x="110" y="38"/>
                  </a:lnTo>
                  <a:lnTo>
                    <a:pt x="105" y="38"/>
                  </a:lnTo>
                  <a:lnTo>
                    <a:pt x="93" y="37"/>
                  </a:lnTo>
                  <a:lnTo>
                    <a:pt x="93" y="37"/>
                  </a:lnTo>
                  <a:lnTo>
                    <a:pt x="86" y="37"/>
                  </a:lnTo>
                  <a:lnTo>
                    <a:pt x="81" y="40"/>
                  </a:lnTo>
                  <a:lnTo>
                    <a:pt x="77" y="42"/>
                  </a:lnTo>
                  <a:lnTo>
                    <a:pt x="73" y="46"/>
                  </a:lnTo>
                  <a:lnTo>
                    <a:pt x="69" y="54"/>
                  </a:lnTo>
                  <a:lnTo>
                    <a:pt x="66" y="57"/>
                  </a:lnTo>
                  <a:lnTo>
                    <a:pt x="66" y="57"/>
                  </a:lnTo>
                  <a:lnTo>
                    <a:pt x="60" y="52"/>
                  </a:lnTo>
                  <a:lnTo>
                    <a:pt x="50" y="40"/>
                  </a:lnTo>
                  <a:lnTo>
                    <a:pt x="24" y="10"/>
                  </a:lnTo>
                  <a:lnTo>
                    <a:pt x="24" y="10"/>
                  </a:lnTo>
                  <a:lnTo>
                    <a:pt x="16" y="3"/>
                  </a:lnTo>
                  <a:lnTo>
                    <a:pt x="13" y="0"/>
                  </a:lnTo>
                  <a:lnTo>
                    <a:pt x="9" y="0"/>
                  </a:lnTo>
                  <a:lnTo>
                    <a:pt x="6" y="0"/>
                  </a:lnTo>
                  <a:lnTo>
                    <a:pt x="4" y="2"/>
                  </a:lnTo>
                  <a:lnTo>
                    <a:pt x="1" y="3"/>
                  </a:lnTo>
                  <a:lnTo>
                    <a:pt x="0" y="6"/>
                  </a:lnTo>
                  <a:lnTo>
                    <a:pt x="0" y="10"/>
                  </a:lnTo>
                  <a:lnTo>
                    <a:pt x="0" y="14"/>
                  </a:lnTo>
                  <a:lnTo>
                    <a:pt x="1" y="18"/>
                  </a:lnTo>
                  <a:lnTo>
                    <a:pt x="2" y="25"/>
                  </a:lnTo>
                  <a:lnTo>
                    <a:pt x="10" y="38"/>
                  </a:lnTo>
                  <a:lnTo>
                    <a:pt x="23" y="53"/>
                  </a:lnTo>
                  <a:lnTo>
                    <a:pt x="23" y="53"/>
                  </a:lnTo>
                  <a:lnTo>
                    <a:pt x="32" y="64"/>
                  </a:lnTo>
                  <a:lnTo>
                    <a:pt x="39" y="75"/>
                  </a:lnTo>
                  <a:lnTo>
                    <a:pt x="50" y="95"/>
                  </a:lnTo>
                  <a:lnTo>
                    <a:pt x="58" y="111"/>
                  </a:lnTo>
                  <a:lnTo>
                    <a:pt x="62" y="118"/>
                  </a:lnTo>
                  <a:lnTo>
                    <a:pt x="64" y="122"/>
                  </a:lnTo>
                  <a:lnTo>
                    <a:pt x="64" y="122"/>
                  </a:lnTo>
                  <a:lnTo>
                    <a:pt x="63" y="122"/>
                  </a:lnTo>
                  <a:lnTo>
                    <a:pt x="62" y="122"/>
                  </a:lnTo>
                  <a:lnTo>
                    <a:pt x="55" y="126"/>
                  </a:lnTo>
                  <a:lnTo>
                    <a:pt x="47" y="131"/>
                  </a:lnTo>
                  <a:lnTo>
                    <a:pt x="35" y="138"/>
                  </a:lnTo>
                  <a:lnTo>
                    <a:pt x="35" y="138"/>
                  </a:lnTo>
                  <a:lnTo>
                    <a:pt x="27" y="142"/>
                  </a:lnTo>
                  <a:lnTo>
                    <a:pt x="21" y="148"/>
                  </a:lnTo>
                  <a:lnTo>
                    <a:pt x="20" y="154"/>
                  </a:lnTo>
                  <a:lnTo>
                    <a:pt x="20" y="160"/>
                  </a:lnTo>
                  <a:lnTo>
                    <a:pt x="23" y="165"/>
                  </a:lnTo>
                  <a:lnTo>
                    <a:pt x="25" y="169"/>
                  </a:lnTo>
                  <a:lnTo>
                    <a:pt x="28" y="173"/>
                  </a:lnTo>
                  <a:lnTo>
                    <a:pt x="28" y="173"/>
                  </a:lnTo>
                  <a:lnTo>
                    <a:pt x="36" y="166"/>
                  </a:lnTo>
                  <a:lnTo>
                    <a:pt x="44" y="161"/>
                  </a:lnTo>
                  <a:lnTo>
                    <a:pt x="54" y="157"/>
                  </a:lnTo>
                  <a:lnTo>
                    <a:pt x="63" y="154"/>
                  </a:lnTo>
                  <a:lnTo>
                    <a:pt x="74" y="153"/>
                  </a:lnTo>
                  <a:lnTo>
                    <a:pt x="83" y="153"/>
                  </a:lnTo>
                  <a:lnTo>
                    <a:pt x="102" y="154"/>
                  </a:lnTo>
                  <a:lnTo>
                    <a:pt x="120" y="158"/>
                  </a:lnTo>
                  <a:lnTo>
                    <a:pt x="133" y="162"/>
                  </a:lnTo>
                  <a:lnTo>
                    <a:pt x="147" y="166"/>
                  </a:lnTo>
                  <a:lnTo>
                    <a:pt x="147" y="166"/>
                  </a:lnTo>
                  <a:lnTo>
                    <a:pt x="155" y="172"/>
                  </a:lnTo>
                  <a:lnTo>
                    <a:pt x="155" y="172"/>
                  </a:lnTo>
                  <a:lnTo>
                    <a:pt x="171" y="152"/>
                  </a:lnTo>
                  <a:lnTo>
                    <a:pt x="189" y="131"/>
                  </a:lnTo>
                  <a:lnTo>
                    <a:pt x="189" y="131"/>
                  </a:lnTo>
                  <a:lnTo>
                    <a:pt x="164" y="79"/>
                  </a:lnTo>
                  <a:lnTo>
                    <a:pt x="164" y="79"/>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0" name="Freeform 634"/>
            <p:cNvSpPr>
              <a:spLocks/>
            </p:cNvSpPr>
            <p:nvPr/>
          </p:nvSpPr>
          <p:spPr bwMode="auto">
            <a:xfrm>
              <a:off x="3911600" y="5029200"/>
              <a:ext cx="900113" cy="471488"/>
            </a:xfrm>
            <a:custGeom>
              <a:avLst/>
              <a:gdLst>
                <a:gd name="T0" fmla="*/ 0 w 567"/>
                <a:gd name="T1" fmla="*/ 229 h 297"/>
                <a:gd name="T2" fmla="*/ 108 w 567"/>
                <a:gd name="T3" fmla="*/ 0 h 297"/>
                <a:gd name="T4" fmla="*/ 449 w 567"/>
                <a:gd name="T5" fmla="*/ 0 h 297"/>
                <a:gd name="T6" fmla="*/ 567 w 567"/>
                <a:gd name="T7" fmla="*/ 214 h 297"/>
                <a:gd name="T8" fmla="*/ 567 w 567"/>
                <a:gd name="T9" fmla="*/ 214 h 297"/>
                <a:gd name="T10" fmla="*/ 557 w 567"/>
                <a:gd name="T11" fmla="*/ 222 h 297"/>
                <a:gd name="T12" fmla="*/ 544 w 567"/>
                <a:gd name="T13" fmla="*/ 230 h 297"/>
                <a:gd name="T14" fmla="*/ 527 w 567"/>
                <a:gd name="T15" fmla="*/ 239 h 297"/>
                <a:gd name="T16" fmla="*/ 505 w 567"/>
                <a:gd name="T17" fmla="*/ 250 h 297"/>
                <a:gd name="T18" fmla="*/ 478 w 567"/>
                <a:gd name="T19" fmla="*/ 262 h 297"/>
                <a:gd name="T20" fmla="*/ 449 w 567"/>
                <a:gd name="T21" fmla="*/ 273 h 297"/>
                <a:gd name="T22" fmla="*/ 413 w 567"/>
                <a:gd name="T23" fmla="*/ 283 h 297"/>
                <a:gd name="T24" fmla="*/ 374 w 567"/>
                <a:gd name="T25" fmla="*/ 291 h 297"/>
                <a:gd name="T26" fmla="*/ 353 w 567"/>
                <a:gd name="T27" fmla="*/ 293 h 297"/>
                <a:gd name="T28" fmla="*/ 331 w 567"/>
                <a:gd name="T29" fmla="*/ 296 h 297"/>
                <a:gd name="T30" fmla="*/ 308 w 567"/>
                <a:gd name="T31" fmla="*/ 297 h 297"/>
                <a:gd name="T32" fmla="*/ 285 w 567"/>
                <a:gd name="T33" fmla="*/ 297 h 297"/>
                <a:gd name="T34" fmla="*/ 260 w 567"/>
                <a:gd name="T35" fmla="*/ 297 h 297"/>
                <a:gd name="T36" fmla="*/ 234 w 567"/>
                <a:gd name="T37" fmla="*/ 295 h 297"/>
                <a:gd name="T38" fmla="*/ 208 w 567"/>
                <a:gd name="T39" fmla="*/ 292 h 297"/>
                <a:gd name="T40" fmla="*/ 181 w 567"/>
                <a:gd name="T41" fmla="*/ 288 h 297"/>
                <a:gd name="T42" fmla="*/ 153 w 567"/>
                <a:gd name="T43" fmla="*/ 283 h 297"/>
                <a:gd name="T44" fmla="*/ 123 w 567"/>
                <a:gd name="T45" fmla="*/ 275 h 297"/>
                <a:gd name="T46" fmla="*/ 95 w 567"/>
                <a:gd name="T47" fmla="*/ 265 h 297"/>
                <a:gd name="T48" fmla="*/ 64 w 567"/>
                <a:gd name="T49" fmla="*/ 256 h 297"/>
                <a:gd name="T50" fmla="*/ 33 w 567"/>
                <a:gd name="T51" fmla="*/ 242 h 297"/>
                <a:gd name="T52" fmla="*/ 0 w 567"/>
                <a:gd name="T53" fmla="*/ 229 h 297"/>
                <a:gd name="T54" fmla="*/ 0 w 567"/>
                <a:gd name="T55" fmla="*/ 22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7" h="297">
                  <a:moveTo>
                    <a:pt x="0" y="229"/>
                  </a:moveTo>
                  <a:lnTo>
                    <a:pt x="108" y="0"/>
                  </a:lnTo>
                  <a:lnTo>
                    <a:pt x="449" y="0"/>
                  </a:lnTo>
                  <a:lnTo>
                    <a:pt x="567" y="214"/>
                  </a:lnTo>
                  <a:lnTo>
                    <a:pt x="567" y="214"/>
                  </a:lnTo>
                  <a:lnTo>
                    <a:pt x="557" y="222"/>
                  </a:lnTo>
                  <a:lnTo>
                    <a:pt x="544" y="230"/>
                  </a:lnTo>
                  <a:lnTo>
                    <a:pt x="527" y="239"/>
                  </a:lnTo>
                  <a:lnTo>
                    <a:pt x="505" y="250"/>
                  </a:lnTo>
                  <a:lnTo>
                    <a:pt x="478" y="262"/>
                  </a:lnTo>
                  <a:lnTo>
                    <a:pt x="449" y="273"/>
                  </a:lnTo>
                  <a:lnTo>
                    <a:pt x="413" y="283"/>
                  </a:lnTo>
                  <a:lnTo>
                    <a:pt x="374" y="291"/>
                  </a:lnTo>
                  <a:lnTo>
                    <a:pt x="353" y="293"/>
                  </a:lnTo>
                  <a:lnTo>
                    <a:pt x="331" y="296"/>
                  </a:lnTo>
                  <a:lnTo>
                    <a:pt x="308" y="297"/>
                  </a:lnTo>
                  <a:lnTo>
                    <a:pt x="285" y="297"/>
                  </a:lnTo>
                  <a:lnTo>
                    <a:pt x="260" y="297"/>
                  </a:lnTo>
                  <a:lnTo>
                    <a:pt x="234" y="295"/>
                  </a:lnTo>
                  <a:lnTo>
                    <a:pt x="208" y="292"/>
                  </a:lnTo>
                  <a:lnTo>
                    <a:pt x="181" y="288"/>
                  </a:lnTo>
                  <a:lnTo>
                    <a:pt x="153" y="283"/>
                  </a:lnTo>
                  <a:lnTo>
                    <a:pt x="123" y="275"/>
                  </a:lnTo>
                  <a:lnTo>
                    <a:pt x="95" y="265"/>
                  </a:lnTo>
                  <a:lnTo>
                    <a:pt x="64" y="256"/>
                  </a:lnTo>
                  <a:lnTo>
                    <a:pt x="33" y="242"/>
                  </a:lnTo>
                  <a:lnTo>
                    <a:pt x="0" y="229"/>
                  </a:lnTo>
                  <a:lnTo>
                    <a:pt x="0" y="229"/>
                  </a:lnTo>
                  <a:close/>
                </a:path>
              </a:pathLst>
            </a:custGeom>
            <a:solidFill>
              <a:srgbClr val="D2D7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1" name="Freeform 635"/>
            <p:cNvSpPr>
              <a:spLocks/>
            </p:cNvSpPr>
            <p:nvPr/>
          </p:nvSpPr>
          <p:spPr bwMode="auto">
            <a:xfrm>
              <a:off x="4662488" y="4629150"/>
              <a:ext cx="103188" cy="93663"/>
            </a:xfrm>
            <a:custGeom>
              <a:avLst/>
              <a:gdLst>
                <a:gd name="T0" fmla="*/ 58 w 65"/>
                <a:gd name="T1" fmla="*/ 3 h 59"/>
                <a:gd name="T2" fmla="*/ 63 w 65"/>
                <a:gd name="T3" fmla="*/ 9 h 59"/>
                <a:gd name="T4" fmla="*/ 63 w 65"/>
                <a:gd name="T5" fmla="*/ 9 h 59"/>
                <a:gd name="T6" fmla="*/ 65 w 65"/>
                <a:gd name="T7" fmla="*/ 12 h 59"/>
                <a:gd name="T8" fmla="*/ 65 w 65"/>
                <a:gd name="T9" fmla="*/ 16 h 59"/>
                <a:gd name="T10" fmla="*/ 65 w 65"/>
                <a:gd name="T11" fmla="*/ 19 h 59"/>
                <a:gd name="T12" fmla="*/ 62 w 65"/>
                <a:gd name="T13" fmla="*/ 22 h 59"/>
                <a:gd name="T14" fmla="*/ 19 w 65"/>
                <a:gd name="T15" fmla="*/ 58 h 59"/>
                <a:gd name="T16" fmla="*/ 19 w 65"/>
                <a:gd name="T17" fmla="*/ 58 h 59"/>
                <a:gd name="T18" fmla="*/ 16 w 65"/>
                <a:gd name="T19" fmla="*/ 59 h 59"/>
                <a:gd name="T20" fmla="*/ 13 w 65"/>
                <a:gd name="T21" fmla="*/ 59 h 59"/>
                <a:gd name="T22" fmla="*/ 9 w 65"/>
                <a:gd name="T23" fmla="*/ 59 h 59"/>
                <a:gd name="T24" fmla="*/ 7 w 65"/>
                <a:gd name="T25" fmla="*/ 57 h 59"/>
                <a:gd name="T26" fmla="*/ 1 w 65"/>
                <a:gd name="T27" fmla="*/ 51 h 59"/>
                <a:gd name="T28" fmla="*/ 1 w 65"/>
                <a:gd name="T29" fmla="*/ 51 h 59"/>
                <a:gd name="T30" fmla="*/ 0 w 65"/>
                <a:gd name="T31" fmla="*/ 47 h 59"/>
                <a:gd name="T32" fmla="*/ 0 w 65"/>
                <a:gd name="T33" fmla="*/ 45 h 59"/>
                <a:gd name="T34" fmla="*/ 1 w 65"/>
                <a:gd name="T35" fmla="*/ 41 h 59"/>
                <a:gd name="T36" fmla="*/ 3 w 65"/>
                <a:gd name="T37" fmla="*/ 38 h 59"/>
                <a:gd name="T38" fmla="*/ 46 w 65"/>
                <a:gd name="T39" fmla="*/ 3 h 59"/>
                <a:gd name="T40" fmla="*/ 46 w 65"/>
                <a:gd name="T41" fmla="*/ 3 h 59"/>
                <a:gd name="T42" fmla="*/ 48 w 65"/>
                <a:gd name="T43" fmla="*/ 0 h 59"/>
                <a:gd name="T44" fmla="*/ 53 w 65"/>
                <a:gd name="T45" fmla="*/ 0 h 59"/>
                <a:gd name="T46" fmla="*/ 55 w 65"/>
                <a:gd name="T47" fmla="*/ 1 h 59"/>
                <a:gd name="T48" fmla="*/ 58 w 65"/>
                <a:gd name="T49" fmla="*/ 3 h 59"/>
                <a:gd name="T50" fmla="*/ 58 w 65"/>
                <a:gd name="T51"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9">
                  <a:moveTo>
                    <a:pt x="58" y="3"/>
                  </a:moveTo>
                  <a:lnTo>
                    <a:pt x="63" y="9"/>
                  </a:lnTo>
                  <a:lnTo>
                    <a:pt x="63" y="9"/>
                  </a:lnTo>
                  <a:lnTo>
                    <a:pt x="65" y="12"/>
                  </a:lnTo>
                  <a:lnTo>
                    <a:pt x="65" y="16"/>
                  </a:lnTo>
                  <a:lnTo>
                    <a:pt x="65" y="19"/>
                  </a:lnTo>
                  <a:lnTo>
                    <a:pt x="62" y="22"/>
                  </a:lnTo>
                  <a:lnTo>
                    <a:pt x="19" y="58"/>
                  </a:lnTo>
                  <a:lnTo>
                    <a:pt x="19" y="58"/>
                  </a:lnTo>
                  <a:lnTo>
                    <a:pt x="16" y="59"/>
                  </a:lnTo>
                  <a:lnTo>
                    <a:pt x="13" y="59"/>
                  </a:lnTo>
                  <a:lnTo>
                    <a:pt x="9" y="59"/>
                  </a:lnTo>
                  <a:lnTo>
                    <a:pt x="7" y="57"/>
                  </a:lnTo>
                  <a:lnTo>
                    <a:pt x="1" y="51"/>
                  </a:lnTo>
                  <a:lnTo>
                    <a:pt x="1" y="51"/>
                  </a:lnTo>
                  <a:lnTo>
                    <a:pt x="0" y="47"/>
                  </a:lnTo>
                  <a:lnTo>
                    <a:pt x="0" y="45"/>
                  </a:lnTo>
                  <a:lnTo>
                    <a:pt x="1" y="41"/>
                  </a:lnTo>
                  <a:lnTo>
                    <a:pt x="3" y="38"/>
                  </a:lnTo>
                  <a:lnTo>
                    <a:pt x="46" y="3"/>
                  </a:lnTo>
                  <a:lnTo>
                    <a:pt x="46" y="3"/>
                  </a:lnTo>
                  <a:lnTo>
                    <a:pt x="48" y="0"/>
                  </a:lnTo>
                  <a:lnTo>
                    <a:pt x="53" y="0"/>
                  </a:lnTo>
                  <a:lnTo>
                    <a:pt x="55" y="1"/>
                  </a:lnTo>
                  <a:lnTo>
                    <a:pt x="58" y="3"/>
                  </a:lnTo>
                  <a:lnTo>
                    <a:pt x="58"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2" name="Freeform 636"/>
            <p:cNvSpPr>
              <a:spLocks/>
            </p:cNvSpPr>
            <p:nvPr/>
          </p:nvSpPr>
          <p:spPr bwMode="auto">
            <a:xfrm>
              <a:off x="4670425" y="4637088"/>
              <a:ext cx="88900" cy="77788"/>
            </a:xfrm>
            <a:custGeom>
              <a:avLst/>
              <a:gdLst>
                <a:gd name="T0" fmla="*/ 50 w 56"/>
                <a:gd name="T1" fmla="*/ 2 h 49"/>
                <a:gd name="T2" fmla="*/ 54 w 56"/>
                <a:gd name="T3" fmla="*/ 6 h 49"/>
                <a:gd name="T4" fmla="*/ 54 w 56"/>
                <a:gd name="T5" fmla="*/ 6 h 49"/>
                <a:gd name="T6" fmla="*/ 54 w 56"/>
                <a:gd name="T7" fmla="*/ 9 h 49"/>
                <a:gd name="T8" fmla="*/ 56 w 56"/>
                <a:gd name="T9" fmla="*/ 10 h 49"/>
                <a:gd name="T10" fmla="*/ 54 w 56"/>
                <a:gd name="T11" fmla="*/ 13 h 49"/>
                <a:gd name="T12" fmla="*/ 53 w 56"/>
                <a:gd name="T13" fmla="*/ 14 h 49"/>
                <a:gd name="T14" fmla="*/ 12 w 56"/>
                <a:gd name="T15" fmla="*/ 48 h 49"/>
                <a:gd name="T16" fmla="*/ 12 w 56"/>
                <a:gd name="T17" fmla="*/ 48 h 49"/>
                <a:gd name="T18" fmla="*/ 11 w 56"/>
                <a:gd name="T19" fmla="*/ 49 h 49"/>
                <a:gd name="T20" fmla="*/ 8 w 56"/>
                <a:gd name="T21" fmla="*/ 49 h 49"/>
                <a:gd name="T22" fmla="*/ 7 w 56"/>
                <a:gd name="T23" fmla="*/ 49 h 49"/>
                <a:gd name="T24" fmla="*/ 6 w 56"/>
                <a:gd name="T25" fmla="*/ 48 h 49"/>
                <a:gd name="T26" fmla="*/ 2 w 56"/>
                <a:gd name="T27" fmla="*/ 44 h 49"/>
                <a:gd name="T28" fmla="*/ 2 w 56"/>
                <a:gd name="T29" fmla="*/ 44 h 49"/>
                <a:gd name="T30" fmla="*/ 0 w 56"/>
                <a:gd name="T31" fmla="*/ 41 h 49"/>
                <a:gd name="T32" fmla="*/ 0 w 56"/>
                <a:gd name="T33" fmla="*/ 40 h 49"/>
                <a:gd name="T34" fmla="*/ 2 w 56"/>
                <a:gd name="T35" fmla="*/ 37 h 49"/>
                <a:gd name="T36" fmla="*/ 3 w 56"/>
                <a:gd name="T37" fmla="*/ 36 h 49"/>
                <a:gd name="T38" fmla="*/ 42 w 56"/>
                <a:gd name="T39" fmla="*/ 2 h 49"/>
                <a:gd name="T40" fmla="*/ 42 w 56"/>
                <a:gd name="T41" fmla="*/ 2 h 49"/>
                <a:gd name="T42" fmla="*/ 45 w 56"/>
                <a:gd name="T43" fmla="*/ 0 h 49"/>
                <a:gd name="T44" fmla="*/ 46 w 56"/>
                <a:gd name="T45" fmla="*/ 0 h 49"/>
                <a:gd name="T46" fmla="*/ 49 w 56"/>
                <a:gd name="T47" fmla="*/ 0 h 49"/>
                <a:gd name="T48" fmla="*/ 50 w 56"/>
                <a:gd name="T49" fmla="*/ 2 h 49"/>
                <a:gd name="T50" fmla="*/ 50 w 56"/>
                <a:gd name="T51"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9">
                  <a:moveTo>
                    <a:pt x="50" y="2"/>
                  </a:moveTo>
                  <a:lnTo>
                    <a:pt x="54" y="6"/>
                  </a:lnTo>
                  <a:lnTo>
                    <a:pt x="54" y="6"/>
                  </a:lnTo>
                  <a:lnTo>
                    <a:pt x="54" y="9"/>
                  </a:lnTo>
                  <a:lnTo>
                    <a:pt x="56" y="10"/>
                  </a:lnTo>
                  <a:lnTo>
                    <a:pt x="54" y="13"/>
                  </a:lnTo>
                  <a:lnTo>
                    <a:pt x="53" y="14"/>
                  </a:lnTo>
                  <a:lnTo>
                    <a:pt x="12" y="48"/>
                  </a:lnTo>
                  <a:lnTo>
                    <a:pt x="12" y="48"/>
                  </a:lnTo>
                  <a:lnTo>
                    <a:pt x="11" y="49"/>
                  </a:lnTo>
                  <a:lnTo>
                    <a:pt x="8" y="49"/>
                  </a:lnTo>
                  <a:lnTo>
                    <a:pt x="7" y="49"/>
                  </a:lnTo>
                  <a:lnTo>
                    <a:pt x="6" y="48"/>
                  </a:lnTo>
                  <a:lnTo>
                    <a:pt x="2" y="44"/>
                  </a:lnTo>
                  <a:lnTo>
                    <a:pt x="2" y="44"/>
                  </a:lnTo>
                  <a:lnTo>
                    <a:pt x="0" y="41"/>
                  </a:lnTo>
                  <a:lnTo>
                    <a:pt x="0" y="40"/>
                  </a:lnTo>
                  <a:lnTo>
                    <a:pt x="2" y="37"/>
                  </a:lnTo>
                  <a:lnTo>
                    <a:pt x="3" y="36"/>
                  </a:lnTo>
                  <a:lnTo>
                    <a:pt x="42" y="2"/>
                  </a:lnTo>
                  <a:lnTo>
                    <a:pt x="42" y="2"/>
                  </a:lnTo>
                  <a:lnTo>
                    <a:pt x="45" y="0"/>
                  </a:lnTo>
                  <a:lnTo>
                    <a:pt x="46" y="0"/>
                  </a:lnTo>
                  <a:lnTo>
                    <a:pt x="49" y="0"/>
                  </a:lnTo>
                  <a:lnTo>
                    <a:pt x="50" y="2"/>
                  </a:lnTo>
                  <a:lnTo>
                    <a:pt x="50" y="2"/>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3" name="Freeform 637"/>
            <p:cNvSpPr>
              <a:spLocks/>
            </p:cNvSpPr>
            <p:nvPr/>
          </p:nvSpPr>
          <p:spPr bwMode="auto">
            <a:xfrm>
              <a:off x="4454525" y="4640263"/>
              <a:ext cx="284163" cy="282575"/>
            </a:xfrm>
            <a:custGeom>
              <a:avLst/>
              <a:gdLst>
                <a:gd name="T0" fmla="*/ 158 w 179"/>
                <a:gd name="T1" fmla="*/ 32 h 178"/>
                <a:gd name="T2" fmla="*/ 169 w 179"/>
                <a:gd name="T3" fmla="*/ 47 h 178"/>
                <a:gd name="T4" fmla="*/ 175 w 179"/>
                <a:gd name="T5" fmla="*/ 63 h 178"/>
                <a:gd name="T6" fmla="*/ 179 w 179"/>
                <a:gd name="T7" fmla="*/ 79 h 178"/>
                <a:gd name="T8" fmla="*/ 179 w 179"/>
                <a:gd name="T9" fmla="*/ 97 h 178"/>
                <a:gd name="T10" fmla="*/ 175 w 179"/>
                <a:gd name="T11" fmla="*/ 113 h 178"/>
                <a:gd name="T12" fmla="*/ 170 w 179"/>
                <a:gd name="T13" fmla="*/ 129 h 178"/>
                <a:gd name="T14" fmla="*/ 161 w 179"/>
                <a:gd name="T15" fmla="*/ 144 h 178"/>
                <a:gd name="T16" fmla="*/ 147 w 179"/>
                <a:gd name="T17" fmla="*/ 158 h 178"/>
                <a:gd name="T18" fmla="*/ 140 w 179"/>
                <a:gd name="T19" fmla="*/ 163 h 178"/>
                <a:gd name="T20" fmla="*/ 124 w 179"/>
                <a:gd name="T21" fmla="*/ 171 h 178"/>
                <a:gd name="T22" fmla="*/ 108 w 179"/>
                <a:gd name="T23" fmla="*/ 177 h 178"/>
                <a:gd name="T24" fmla="*/ 92 w 179"/>
                <a:gd name="T25" fmla="*/ 178 h 178"/>
                <a:gd name="T26" fmla="*/ 74 w 179"/>
                <a:gd name="T27" fmla="*/ 177 h 178"/>
                <a:gd name="T28" fmla="*/ 58 w 179"/>
                <a:gd name="T29" fmla="*/ 173 h 178"/>
                <a:gd name="T30" fmla="*/ 42 w 179"/>
                <a:gd name="T31" fmla="*/ 164 h 178"/>
                <a:gd name="T32" fmla="*/ 28 w 179"/>
                <a:gd name="T33" fmla="*/ 154 h 178"/>
                <a:gd name="T34" fmla="*/ 22 w 179"/>
                <a:gd name="T35" fmla="*/ 147 h 178"/>
                <a:gd name="T36" fmla="*/ 12 w 179"/>
                <a:gd name="T37" fmla="*/ 132 h 178"/>
                <a:gd name="T38" fmla="*/ 4 w 179"/>
                <a:gd name="T39" fmla="*/ 116 h 178"/>
                <a:gd name="T40" fmla="*/ 1 w 179"/>
                <a:gd name="T41" fmla="*/ 98 h 178"/>
                <a:gd name="T42" fmla="*/ 1 w 179"/>
                <a:gd name="T43" fmla="*/ 82 h 178"/>
                <a:gd name="T44" fmla="*/ 4 w 179"/>
                <a:gd name="T45" fmla="*/ 65 h 178"/>
                <a:gd name="T46" fmla="*/ 11 w 179"/>
                <a:gd name="T47" fmla="*/ 48 h 178"/>
                <a:gd name="T48" fmla="*/ 20 w 179"/>
                <a:gd name="T49" fmla="*/ 34 h 178"/>
                <a:gd name="T50" fmla="*/ 32 w 179"/>
                <a:gd name="T51" fmla="*/ 21 h 178"/>
                <a:gd name="T52" fmla="*/ 39 w 179"/>
                <a:gd name="T53" fmla="*/ 16 h 178"/>
                <a:gd name="T54" fmla="*/ 55 w 179"/>
                <a:gd name="T55" fmla="*/ 7 h 178"/>
                <a:gd name="T56" fmla="*/ 71 w 179"/>
                <a:gd name="T57" fmla="*/ 1 h 178"/>
                <a:gd name="T58" fmla="*/ 89 w 179"/>
                <a:gd name="T59" fmla="*/ 0 h 178"/>
                <a:gd name="T60" fmla="*/ 107 w 179"/>
                <a:gd name="T61" fmla="*/ 1 h 178"/>
                <a:gd name="T62" fmla="*/ 123 w 179"/>
                <a:gd name="T63" fmla="*/ 7 h 178"/>
                <a:gd name="T64" fmla="*/ 138 w 179"/>
                <a:gd name="T65" fmla="*/ 13 h 178"/>
                <a:gd name="T66" fmla="*/ 152 w 179"/>
                <a:gd name="T67" fmla="*/ 25 h 178"/>
                <a:gd name="T68" fmla="*/ 158 w 179"/>
                <a:gd name="T69" fmla="*/ 3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8">
                  <a:moveTo>
                    <a:pt x="158" y="32"/>
                  </a:moveTo>
                  <a:lnTo>
                    <a:pt x="158" y="32"/>
                  </a:lnTo>
                  <a:lnTo>
                    <a:pt x="163" y="39"/>
                  </a:lnTo>
                  <a:lnTo>
                    <a:pt x="169" y="47"/>
                  </a:lnTo>
                  <a:lnTo>
                    <a:pt x="173" y="54"/>
                  </a:lnTo>
                  <a:lnTo>
                    <a:pt x="175" y="63"/>
                  </a:lnTo>
                  <a:lnTo>
                    <a:pt x="178" y="71"/>
                  </a:lnTo>
                  <a:lnTo>
                    <a:pt x="179" y="79"/>
                  </a:lnTo>
                  <a:lnTo>
                    <a:pt x="179" y="88"/>
                  </a:lnTo>
                  <a:lnTo>
                    <a:pt x="179" y="97"/>
                  </a:lnTo>
                  <a:lnTo>
                    <a:pt x="178" y="105"/>
                  </a:lnTo>
                  <a:lnTo>
                    <a:pt x="175" y="113"/>
                  </a:lnTo>
                  <a:lnTo>
                    <a:pt x="173" y="121"/>
                  </a:lnTo>
                  <a:lnTo>
                    <a:pt x="170" y="129"/>
                  </a:lnTo>
                  <a:lnTo>
                    <a:pt x="166" y="137"/>
                  </a:lnTo>
                  <a:lnTo>
                    <a:pt x="161" y="144"/>
                  </a:lnTo>
                  <a:lnTo>
                    <a:pt x="154" y="151"/>
                  </a:lnTo>
                  <a:lnTo>
                    <a:pt x="147" y="158"/>
                  </a:lnTo>
                  <a:lnTo>
                    <a:pt x="147" y="158"/>
                  </a:lnTo>
                  <a:lnTo>
                    <a:pt x="140" y="163"/>
                  </a:lnTo>
                  <a:lnTo>
                    <a:pt x="132" y="167"/>
                  </a:lnTo>
                  <a:lnTo>
                    <a:pt x="124" y="171"/>
                  </a:lnTo>
                  <a:lnTo>
                    <a:pt x="116" y="174"/>
                  </a:lnTo>
                  <a:lnTo>
                    <a:pt x="108" y="177"/>
                  </a:lnTo>
                  <a:lnTo>
                    <a:pt x="100" y="178"/>
                  </a:lnTo>
                  <a:lnTo>
                    <a:pt x="92" y="178"/>
                  </a:lnTo>
                  <a:lnTo>
                    <a:pt x="82" y="178"/>
                  </a:lnTo>
                  <a:lnTo>
                    <a:pt x="74" y="177"/>
                  </a:lnTo>
                  <a:lnTo>
                    <a:pt x="66" y="175"/>
                  </a:lnTo>
                  <a:lnTo>
                    <a:pt x="58" y="173"/>
                  </a:lnTo>
                  <a:lnTo>
                    <a:pt x="50" y="169"/>
                  </a:lnTo>
                  <a:lnTo>
                    <a:pt x="42" y="164"/>
                  </a:lnTo>
                  <a:lnTo>
                    <a:pt x="35" y="159"/>
                  </a:lnTo>
                  <a:lnTo>
                    <a:pt x="28" y="154"/>
                  </a:lnTo>
                  <a:lnTo>
                    <a:pt x="22" y="147"/>
                  </a:lnTo>
                  <a:lnTo>
                    <a:pt x="22" y="147"/>
                  </a:lnTo>
                  <a:lnTo>
                    <a:pt x="16" y="140"/>
                  </a:lnTo>
                  <a:lnTo>
                    <a:pt x="12" y="132"/>
                  </a:lnTo>
                  <a:lnTo>
                    <a:pt x="8" y="124"/>
                  </a:lnTo>
                  <a:lnTo>
                    <a:pt x="4" y="116"/>
                  </a:lnTo>
                  <a:lnTo>
                    <a:pt x="3" y="108"/>
                  </a:lnTo>
                  <a:lnTo>
                    <a:pt x="1" y="98"/>
                  </a:lnTo>
                  <a:lnTo>
                    <a:pt x="0" y="90"/>
                  </a:lnTo>
                  <a:lnTo>
                    <a:pt x="1" y="82"/>
                  </a:lnTo>
                  <a:lnTo>
                    <a:pt x="3" y="73"/>
                  </a:lnTo>
                  <a:lnTo>
                    <a:pt x="4" y="65"/>
                  </a:lnTo>
                  <a:lnTo>
                    <a:pt x="7" y="56"/>
                  </a:lnTo>
                  <a:lnTo>
                    <a:pt x="11" y="48"/>
                  </a:lnTo>
                  <a:lnTo>
                    <a:pt x="15" y="42"/>
                  </a:lnTo>
                  <a:lnTo>
                    <a:pt x="20" y="34"/>
                  </a:lnTo>
                  <a:lnTo>
                    <a:pt x="26" y="27"/>
                  </a:lnTo>
                  <a:lnTo>
                    <a:pt x="32" y="21"/>
                  </a:lnTo>
                  <a:lnTo>
                    <a:pt x="32" y="21"/>
                  </a:lnTo>
                  <a:lnTo>
                    <a:pt x="39" y="16"/>
                  </a:lnTo>
                  <a:lnTo>
                    <a:pt x="47" y="11"/>
                  </a:lnTo>
                  <a:lnTo>
                    <a:pt x="55" y="7"/>
                  </a:lnTo>
                  <a:lnTo>
                    <a:pt x="63" y="4"/>
                  </a:lnTo>
                  <a:lnTo>
                    <a:pt x="71" y="1"/>
                  </a:lnTo>
                  <a:lnTo>
                    <a:pt x="81" y="0"/>
                  </a:lnTo>
                  <a:lnTo>
                    <a:pt x="89" y="0"/>
                  </a:lnTo>
                  <a:lnTo>
                    <a:pt x="97" y="0"/>
                  </a:lnTo>
                  <a:lnTo>
                    <a:pt x="107" y="1"/>
                  </a:lnTo>
                  <a:lnTo>
                    <a:pt x="115" y="4"/>
                  </a:lnTo>
                  <a:lnTo>
                    <a:pt x="123" y="7"/>
                  </a:lnTo>
                  <a:lnTo>
                    <a:pt x="131" y="9"/>
                  </a:lnTo>
                  <a:lnTo>
                    <a:pt x="138" y="13"/>
                  </a:lnTo>
                  <a:lnTo>
                    <a:pt x="146" y="19"/>
                  </a:lnTo>
                  <a:lnTo>
                    <a:pt x="152" y="25"/>
                  </a:lnTo>
                  <a:lnTo>
                    <a:pt x="158" y="32"/>
                  </a:lnTo>
                  <a:lnTo>
                    <a:pt x="158"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4" name="Freeform 638"/>
            <p:cNvSpPr>
              <a:spLocks/>
            </p:cNvSpPr>
            <p:nvPr/>
          </p:nvSpPr>
          <p:spPr bwMode="auto">
            <a:xfrm>
              <a:off x="4468813" y="4654550"/>
              <a:ext cx="255588" cy="255588"/>
            </a:xfrm>
            <a:custGeom>
              <a:avLst/>
              <a:gdLst>
                <a:gd name="T0" fmla="*/ 142 w 161"/>
                <a:gd name="T1" fmla="*/ 29 h 161"/>
                <a:gd name="T2" fmla="*/ 142 w 161"/>
                <a:gd name="T3" fmla="*/ 29 h 161"/>
                <a:gd name="T4" fmla="*/ 148 w 161"/>
                <a:gd name="T5" fmla="*/ 35 h 161"/>
                <a:gd name="T6" fmla="*/ 152 w 161"/>
                <a:gd name="T7" fmla="*/ 42 h 161"/>
                <a:gd name="T8" fmla="*/ 158 w 161"/>
                <a:gd name="T9" fmla="*/ 57 h 161"/>
                <a:gd name="T10" fmla="*/ 161 w 161"/>
                <a:gd name="T11" fmla="*/ 72 h 161"/>
                <a:gd name="T12" fmla="*/ 161 w 161"/>
                <a:gd name="T13" fmla="*/ 87 h 161"/>
                <a:gd name="T14" fmla="*/ 158 w 161"/>
                <a:gd name="T15" fmla="*/ 101 h 161"/>
                <a:gd name="T16" fmla="*/ 153 w 161"/>
                <a:gd name="T17" fmla="*/ 116 h 161"/>
                <a:gd name="T18" fmla="*/ 145 w 161"/>
                <a:gd name="T19" fmla="*/ 130 h 161"/>
                <a:gd name="T20" fmla="*/ 139 w 161"/>
                <a:gd name="T21" fmla="*/ 137 h 161"/>
                <a:gd name="T22" fmla="*/ 133 w 161"/>
                <a:gd name="T23" fmla="*/ 142 h 161"/>
                <a:gd name="T24" fmla="*/ 133 w 161"/>
                <a:gd name="T25" fmla="*/ 142 h 161"/>
                <a:gd name="T26" fmla="*/ 126 w 161"/>
                <a:gd name="T27" fmla="*/ 146 h 161"/>
                <a:gd name="T28" fmla="*/ 119 w 161"/>
                <a:gd name="T29" fmla="*/ 151 h 161"/>
                <a:gd name="T30" fmla="*/ 104 w 161"/>
                <a:gd name="T31" fmla="*/ 157 h 161"/>
                <a:gd name="T32" fmla="*/ 89 w 161"/>
                <a:gd name="T33" fmla="*/ 161 h 161"/>
                <a:gd name="T34" fmla="*/ 75 w 161"/>
                <a:gd name="T35" fmla="*/ 161 h 161"/>
                <a:gd name="T36" fmla="*/ 58 w 161"/>
                <a:gd name="T37" fmla="*/ 158 h 161"/>
                <a:gd name="T38" fmla="*/ 45 w 161"/>
                <a:gd name="T39" fmla="*/ 151 h 161"/>
                <a:gd name="T40" fmla="*/ 31 w 161"/>
                <a:gd name="T41" fmla="*/ 143 h 161"/>
                <a:gd name="T42" fmla="*/ 25 w 161"/>
                <a:gd name="T43" fmla="*/ 138 h 161"/>
                <a:gd name="T44" fmla="*/ 19 w 161"/>
                <a:gd name="T45" fmla="*/ 133 h 161"/>
                <a:gd name="T46" fmla="*/ 19 w 161"/>
                <a:gd name="T47" fmla="*/ 133 h 161"/>
                <a:gd name="T48" fmla="*/ 14 w 161"/>
                <a:gd name="T49" fmla="*/ 126 h 161"/>
                <a:gd name="T50" fmla="*/ 10 w 161"/>
                <a:gd name="T51" fmla="*/ 119 h 161"/>
                <a:gd name="T52" fmla="*/ 4 w 161"/>
                <a:gd name="T53" fmla="*/ 104 h 161"/>
                <a:gd name="T54" fmla="*/ 0 w 161"/>
                <a:gd name="T55" fmla="*/ 89 h 161"/>
                <a:gd name="T56" fmla="*/ 0 w 161"/>
                <a:gd name="T57" fmla="*/ 73 h 161"/>
                <a:gd name="T58" fmla="*/ 3 w 161"/>
                <a:gd name="T59" fmla="*/ 58 h 161"/>
                <a:gd name="T60" fmla="*/ 10 w 161"/>
                <a:gd name="T61" fmla="*/ 43 h 161"/>
                <a:gd name="T62" fmla="*/ 18 w 161"/>
                <a:gd name="T63" fmla="*/ 30 h 161"/>
                <a:gd name="T64" fmla="*/ 23 w 161"/>
                <a:gd name="T65" fmla="*/ 25 h 161"/>
                <a:gd name="T66" fmla="*/ 29 w 161"/>
                <a:gd name="T67" fmla="*/ 19 h 161"/>
                <a:gd name="T68" fmla="*/ 29 w 161"/>
                <a:gd name="T69" fmla="*/ 19 h 161"/>
                <a:gd name="T70" fmla="*/ 35 w 161"/>
                <a:gd name="T71" fmla="*/ 14 h 161"/>
                <a:gd name="T72" fmla="*/ 42 w 161"/>
                <a:gd name="T73" fmla="*/ 10 h 161"/>
                <a:gd name="T74" fmla="*/ 57 w 161"/>
                <a:gd name="T75" fmla="*/ 3 h 161"/>
                <a:gd name="T76" fmla="*/ 72 w 161"/>
                <a:gd name="T77" fmla="*/ 0 h 161"/>
                <a:gd name="T78" fmla="*/ 88 w 161"/>
                <a:gd name="T79" fmla="*/ 0 h 161"/>
                <a:gd name="T80" fmla="*/ 103 w 161"/>
                <a:gd name="T81" fmla="*/ 3 h 161"/>
                <a:gd name="T82" fmla="*/ 118 w 161"/>
                <a:gd name="T83" fmla="*/ 8 h 161"/>
                <a:gd name="T84" fmla="*/ 131 w 161"/>
                <a:gd name="T85" fmla="*/ 16 h 161"/>
                <a:gd name="T86" fmla="*/ 137 w 161"/>
                <a:gd name="T87" fmla="*/ 22 h 161"/>
                <a:gd name="T88" fmla="*/ 142 w 161"/>
                <a:gd name="T89" fmla="*/ 29 h 161"/>
                <a:gd name="T90" fmla="*/ 142 w 161"/>
                <a:gd name="T91" fmla="*/ 2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1" h="161">
                  <a:moveTo>
                    <a:pt x="142" y="29"/>
                  </a:moveTo>
                  <a:lnTo>
                    <a:pt x="142" y="29"/>
                  </a:lnTo>
                  <a:lnTo>
                    <a:pt x="148" y="35"/>
                  </a:lnTo>
                  <a:lnTo>
                    <a:pt x="152" y="42"/>
                  </a:lnTo>
                  <a:lnTo>
                    <a:pt x="158" y="57"/>
                  </a:lnTo>
                  <a:lnTo>
                    <a:pt x="161" y="72"/>
                  </a:lnTo>
                  <a:lnTo>
                    <a:pt x="161" y="87"/>
                  </a:lnTo>
                  <a:lnTo>
                    <a:pt x="158" y="101"/>
                  </a:lnTo>
                  <a:lnTo>
                    <a:pt x="153" y="116"/>
                  </a:lnTo>
                  <a:lnTo>
                    <a:pt x="145" y="130"/>
                  </a:lnTo>
                  <a:lnTo>
                    <a:pt x="139" y="137"/>
                  </a:lnTo>
                  <a:lnTo>
                    <a:pt x="133" y="142"/>
                  </a:lnTo>
                  <a:lnTo>
                    <a:pt x="133" y="142"/>
                  </a:lnTo>
                  <a:lnTo>
                    <a:pt x="126" y="146"/>
                  </a:lnTo>
                  <a:lnTo>
                    <a:pt x="119" y="151"/>
                  </a:lnTo>
                  <a:lnTo>
                    <a:pt x="104" y="157"/>
                  </a:lnTo>
                  <a:lnTo>
                    <a:pt x="89" y="161"/>
                  </a:lnTo>
                  <a:lnTo>
                    <a:pt x="75" y="161"/>
                  </a:lnTo>
                  <a:lnTo>
                    <a:pt x="58" y="158"/>
                  </a:lnTo>
                  <a:lnTo>
                    <a:pt x="45" y="151"/>
                  </a:lnTo>
                  <a:lnTo>
                    <a:pt x="31" y="143"/>
                  </a:lnTo>
                  <a:lnTo>
                    <a:pt x="25" y="138"/>
                  </a:lnTo>
                  <a:lnTo>
                    <a:pt x="19" y="133"/>
                  </a:lnTo>
                  <a:lnTo>
                    <a:pt x="19" y="133"/>
                  </a:lnTo>
                  <a:lnTo>
                    <a:pt x="14" y="126"/>
                  </a:lnTo>
                  <a:lnTo>
                    <a:pt x="10" y="119"/>
                  </a:lnTo>
                  <a:lnTo>
                    <a:pt x="4" y="104"/>
                  </a:lnTo>
                  <a:lnTo>
                    <a:pt x="0" y="89"/>
                  </a:lnTo>
                  <a:lnTo>
                    <a:pt x="0" y="73"/>
                  </a:lnTo>
                  <a:lnTo>
                    <a:pt x="3" y="58"/>
                  </a:lnTo>
                  <a:lnTo>
                    <a:pt x="10" y="43"/>
                  </a:lnTo>
                  <a:lnTo>
                    <a:pt x="18" y="30"/>
                  </a:lnTo>
                  <a:lnTo>
                    <a:pt x="23" y="25"/>
                  </a:lnTo>
                  <a:lnTo>
                    <a:pt x="29" y="19"/>
                  </a:lnTo>
                  <a:lnTo>
                    <a:pt x="29" y="19"/>
                  </a:lnTo>
                  <a:lnTo>
                    <a:pt x="35" y="14"/>
                  </a:lnTo>
                  <a:lnTo>
                    <a:pt x="42" y="10"/>
                  </a:lnTo>
                  <a:lnTo>
                    <a:pt x="57" y="3"/>
                  </a:lnTo>
                  <a:lnTo>
                    <a:pt x="72" y="0"/>
                  </a:lnTo>
                  <a:lnTo>
                    <a:pt x="88" y="0"/>
                  </a:lnTo>
                  <a:lnTo>
                    <a:pt x="103" y="3"/>
                  </a:lnTo>
                  <a:lnTo>
                    <a:pt x="118" y="8"/>
                  </a:lnTo>
                  <a:lnTo>
                    <a:pt x="131" y="16"/>
                  </a:lnTo>
                  <a:lnTo>
                    <a:pt x="137" y="22"/>
                  </a:lnTo>
                  <a:lnTo>
                    <a:pt x="142" y="29"/>
                  </a:lnTo>
                  <a:lnTo>
                    <a:pt x="142" y="2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585" name="Picture 6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4651375"/>
              <a:ext cx="2635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6" name="Freeform 640"/>
            <p:cNvSpPr>
              <a:spLocks/>
            </p:cNvSpPr>
            <p:nvPr/>
          </p:nvSpPr>
          <p:spPr bwMode="auto">
            <a:xfrm>
              <a:off x="3536950" y="4603750"/>
              <a:ext cx="1573213" cy="1282700"/>
            </a:xfrm>
            <a:custGeom>
              <a:avLst/>
              <a:gdLst>
                <a:gd name="T0" fmla="*/ 136 w 991"/>
                <a:gd name="T1" fmla="*/ 360 h 808"/>
                <a:gd name="T2" fmla="*/ 123 w 991"/>
                <a:gd name="T3" fmla="*/ 300 h 808"/>
                <a:gd name="T4" fmla="*/ 128 w 991"/>
                <a:gd name="T5" fmla="*/ 183 h 808"/>
                <a:gd name="T6" fmla="*/ 163 w 991"/>
                <a:gd name="T7" fmla="*/ 74 h 808"/>
                <a:gd name="T8" fmla="*/ 114 w 991"/>
                <a:gd name="T9" fmla="*/ 0 h 808"/>
                <a:gd name="T10" fmla="*/ 55 w 991"/>
                <a:gd name="T11" fmla="*/ 111 h 808"/>
                <a:gd name="T12" fmla="*/ 18 w 991"/>
                <a:gd name="T13" fmla="*/ 227 h 808"/>
                <a:gd name="T14" fmla="*/ 1 w 991"/>
                <a:gd name="T15" fmla="*/ 336 h 808"/>
                <a:gd name="T16" fmla="*/ 10 w 991"/>
                <a:gd name="T17" fmla="*/ 452 h 808"/>
                <a:gd name="T18" fmla="*/ 54 w 991"/>
                <a:gd name="T19" fmla="*/ 568 h 808"/>
                <a:gd name="T20" fmla="*/ 146 w 991"/>
                <a:gd name="T21" fmla="*/ 678 h 808"/>
                <a:gd name="T22" fmla="*/ 242 w 991"/>
                <a:gd name="T23" fmla="*/ 745 h 808"/>
                <a:gd name="T24" fmla="*/ 369 w 991"/>
                <a:gd name="T25" fmla="*/ 795 h 808"/>
                <a:gd name="T26" fmla="*/ 489 w 991"/>
                <a:gd name="T27" fmla="*/ 808 h 808"/>
                <a:gd name="T28" fmla="*/ 600 w 991"/>
                <a:gd name="T29" fmla="*/ 795 h 808"/>
                <a:gd name="T30" fmla="*/ 697 w 991"/>
                <a:gd name="T31" fmla="*/ 764 h 808"/>
                <a:gd name="T32" fmla="*/ 830 w 991"/>
                <a:gd name="T33" fmla="*/ 692 h 808"/>
                <a:gd name="T34" fmla="*/ 871 w 991"/>
                <a:gd name="T35" fmla="*/ 663 h 808"/>
                <a:gd name="T36" fmla="*/ 917 w 991"/>
                <a:gd name="T37" fmla="*/ 618 h 808"/>
                <a:gd name="T38" fmla="*/ 963 w 991"/>
                <a:gd name="T39" fmla="*/ 541 h 808"/>
                <a:gd name="T40" fmla="*/ 990 w 991"/>
                <a:gd name="T41" fmla="*/ 425 h 808"/>
                <a:gd name="T42" fmla="*/ 987 w 991"/>
                <a:gd name="T43" fmla="*/ 345 h 808"/>
                <a:gd name="T44" fmla="*/ 969 w 991"/>
                <a:gd name="T45" fmla="*/ 266 h 808"/>
                <a:gd name="T46" fmla="*/ 919 w 991"/>
                <a:gd name="T47" fmla="*/ 162 h 808"/>
                <a:gd name="T48" fmla="*/ 853 w 991"/>
                <a:gd name="T49" fmla="*/ 113 h 808"/>
                <a:gd name="T50" fmla="*/ 814 w 991"/>
                <a:gd name="T51" fmla="*/ 135 h 808"/>
                <a:gd name="T52" fmla="*/ 797 w 991"/>
                <a:gd name="T53" fmla="*/ 151 h 808"/>
                <a:gd name="T54" fmla="*/ 830 w 991"/>
                <a:gd name="T55" fmla="*/ 225 h 808"/>
                <a:gd name="T56" fmla="*/ 864 w 991"/>
                <a:gd name="T57" fmla="*/ 312 h 808"/>
                <a:gd name="T58" fmla="*/ 870 w 991"/>
                <a:gd name="T59" fmla="*/ 370 h 808"/>
                <a:gd name="T60" fmla="*/ 855 w 991"/>
                <a:gd name="T61" fmla="*/ 418 h 808"/>
                <a:gd name="T62" fmla="*/ 814 w 991"/>
                <a:gd name="T63" fmla="*/ 482 h 808"/>
                <a:gd name="T64" fmla="*/ 778 w 991"/>
                <a:gd name="T65" fmla="*/ 435 h 808"/>
                <a:gd name="T66" fmla="*/ 730 w 991"/>
                <a:gd name="T67" fmla="*/ 363 h 808"/>
                <a:gd name="T68" fmla="*/ 679 w 991"/>
                <a:gd name="T69" fmla="*/ 322 h 808"/>
                <a:gd name="T70" fmla="*/ 632 w 991"/>
                <a:gd name="T71" fmla="*/ 312 h 808"/>
                <a:gd name="T72" fmla="*/ 574 w 991"/>
                <a:gd name="T73" fmla="*/ 325 h 808"/>
                <a:gd name="T74" fmla="*/ 575 w 991"/>
                <a:gd name="T75" fmla="*/ 347 h 808"/>
                <a:gd name="T76" fmla="*/ 620 w 991"/>
                <a:gd name="T77" fmla="*/ 405 h 808"/>
                <a:gd name="T78" fmla="*/ 645 w 991"/>
                <a:gd name="T79" fmla="*/ 482 h 808"/>
                <a:gd name="T80" fmla="*/ 643 w 991"/>
                <a:gd name="T81" fmla="*/ 557 h 808"/>
                <a:gd name="T82" fmla="*/ 612 w 991"/>
                <a:gd name="T83" fmla="*/ 656 h 808"/>
                <a:gd name="T84" fmla="*/ 564 w 991"/>
                <a:gd name="T85" fmla="*/ 714 h 808"/>
                <a:gd name="T86" fmla="*/ 531 w 991"/>
                <a:gd name="T87" fmla="*/ 730 h 808"/>
                <a:gd name="T88" fmla="*/ 490 w 991"/>
                <a:gd name="T89" fmla="*/ 733 h 808"/>
                <a:gd name="T90" fmla="*/ 446 w 991"/>
                <a:gd name="T91" fmla="*/ 718 h 808"/>
                <a:gd name="T92" fmla="*/ 396 w 991"/>
                <a:gd name="T93" fmla="*/ 686 h 808"/>
                <a:gd name="T94" fmla="*/ 365 w 991"/>
                <a:gd name="T95" fmla="*/ 622 h 808"/>
                <a:gd name="T96" fmla="*/ 350 w 991"/>
                <a:gd name="T97" fmla="*/ 530 h 808"/>
                <a:gd name="T98" fmla="*/ 357 w 991"/>
                <a:gd name="T99" fmla="*/ 452 h 808"/>
                <a:gd name="T100" fmla="*/ 378 w 991"/>
                <a:gd name="T101" fmla="*/ 402 h 808"/>
                <a:gd name="T102" fmla="*/ 431 w 991"/>
                <a:gd name="T103" fmla="*/ 337 h 808"/>
                <a:gd name="T104" fmla="*/ 431 w 991"/>
                <a:gd name="T105" fmla="*/ 318 h 808"/>
                <a:gd name="T106" fmla="*/ 390 w 991"/>
                <a:gd name="T107" fmla="*/ 306 h 808"/>
                <a:gd name="T108" fmla="*/ 351 w 991"/>
                <a:gd name="T109" fmla="*/ 306 h 808"/>
                <a:gd name="T110" fmla="*/ 301 w 991"/>
                <a:gd name="T111" fmla="*/ 337 h 808"/>
                <a:gd name="T112" fmla="*/ 262 w 991"/>
                <a:gd name="T113" fmla="*/ 390 h 808"/>
                <a:gd name="T114" fmla="*/ 240 w 991"/>
                <a:gd name="T115" fmla="*/ 453 h 808"/>
                <a:gd name="T116" fmla="*/ 236 w 991"/>
                <a:gd name="T117" fmla="*/ 497 h 808"/>
                <a:gd name="T118" fmla="*/ 195 w 991"/>
                <a:gd name="T119" fmla="*/ 462 h 808"/>
                <a:gd name="T120" fmla="*/ 149 w 991"/>
                <a:gd name="T121" fmla="*/ 389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91" h="808">
                  <a:moveTo>
                    <a:pt x="149" y="389"/>
                  </a:moveTo>
                  <a:lnTo>
                    <a:pt x="149" y="389"/>
                  </a:lnTo>
                  <a:lnTo>
                    <a:pt x="142" y="375"/>
                  </a:lnTo>
                  <a:lnTo>
                    <a:pt x="136" y="360"/>
                  </a:lnTo>
                  <a:lnTo>
                    <a:pt x="131" y="345"/>
                  </a:lnTo>
                  <a:lnTo>
                    <a:pt x="127" y="329"/>
                  </a:lnTo>
                  <a:lnTo>
                    <a:pt x="124" y="314"/>
                  </a:lnTo>
                  <a:lnTo>
                    <a:pt x="123" y="300"/>
                  </a:lnTo>
                  <a:lnTo>
                    <a:pt x="120" y="270"/>
                  </a:lnTo>
                  <a:lnTo>
                    <a:pt x="120" y="240"/>
                  </a:lnTo>
                  <a:lnTo>
                    <a:pt x="124" y="212"/>
                  </a:lnTo>
                  <a:lnTo>
                    <a:pt x="128" y="183"/>
                  </a:lnTo>
                  <a:lnTo>
                    <a:pt x="134" y="158"/>
                  </a:lnTo>
                  <a:lnTo>
                    <a:pt x="142" y="132"/>
                  </a:lnTo>
                  <a:lnTo>
                    <a:pt x="149" y="111"/>
                  </a:lnTo>
                  <a:lnTo>
                    <a:pt x="163" y="74"/>
                  </a:lnTo>
                  <a:lnTo>
                    <a:pt x="176" y="50"/>
                  </a:lnTo>
                  <a:lnTo>
                    <a:pt x="180" y="42"/>
                  </a:lnTo>
                  <a:lnTo>
                    <a:pt x="114" y="0"/>
                  </a:lnTo>
                  <a:lnTo>
                    <a:pt x="114" y="0"/>
                  </a:lnTo>
                  <a:lnTo>
                    <a:pt x="101" y="20"/>
                  </a:lnTo>
                  <a:lnTo>
                    <a:pt x="88" y="42"/>
                  </a:lnTo>
                  <a:lnTo>
                    <a:pt x="73" y="73"/>
                  </a:lnTo>
                  <a:lnTo>
                    <a:pt x="55" y="111"/>
                  </a:lnTo>
                  <a:lnTo>
                    <a:pt x="39" y="152"/>
                  </a:lnTo>
                  <a:lnTo>
                    <a:pt x="31" y="177"/>
                  </a:lnTo>
                  <a:lnTo>
                    <a:pt x="24" y="201"/>
                  </a:lnTo>
                  <a:lnTo>
                    <a:pt x="18" y="227"/>
                  </a:lnTo>
                  <a:lnTo>
                    <a:pt x="11" y="252"/>
                  </a:lnTo>
                  <a:lnTo>
                    <a:pt x="7" y="279"/>
                  </a:lnTo>
                  <a:lnTo>
                    <a:pt x="3" y="308"/>
                  </a:lnTo>
                  <a:lnTo>
                    <a:pt x="1" y="336"/>
                  </a:lnTo>
                  <a:lnTo>
                    <a:pt x="0" y="364"/>
                  </a:lnTo>
                  <a:lnTo>
                    <a:pt x="1" y="394"/>
                  </a:lnTo>
                  <a:lnTo>
                    <a:pt x="4" y="422"/>
                  </a:lnTo>
                  <a:lnTo>
                    <a:pt x="10" y="452"/>
                  </a:lnTo>
                  <a:lnTo>
                    <a:pt x="16" y="482"/>
                  </a:lnTo>
                  <a:lnTo>
                    <a:pt x="27" y="511"/>
                  </a:lnTo>
                  <a:lnTo>
                    <a:pt x="39" y="540"/>
                  </a:lnTo>
                  <a:lnTo>
                    <a:pt x="54" y="568"/>
                  </a:lnTo>
                  <a:lnTo>
                    <a:pt x="72" y="597"/>
                  </a:lnTo>
                  <a:lnTo>
                    <a:pt x="93" y="625"/>
                  </a:lnTo>
                  <a:lnTo>
                    <a:pt x="118" y="652"/>
                  </a:lnTo>
                  <a:lnTo>
                    <a:pt x="146" y="678"/>
                  </a:lnTo>
                  <a:lnTo>
                    <a:pt x="177" y="703"/>
                  </a:lnTo>
                  <a:lnTo>
                    <a:pt x="177" y="703"/>
                  </a:lnTo>
                  <a:lnTo>
                    <a:pt x="209" y="725"/>
                  </a:lnTo>
                  <a:lnTo>
                    <a:pt x="242" y="745"/>
                  </a:lnTo>
                  <a:lnTo>
                    <a:pt x="273" y="761"/>
                  </a:lnTo>
                  <a:lnTo>
                    <a:pt x="305" y="775"/>
                  </a:lnTo>
                  <a:lnTo>
                    <a:pt x="336" y="786"/>
                  </a:lnTo>
                  <a:lnTo>
                    <a:pt x="369" y="795"/>
                  </a:lnTo>
                  <a:lnTo>
                    <a:pt x="400" y="800"/>
                  </a:lnTo>
                  <a:lnTo>
                    <a:pt x="429" y="806"/>
                  </a:lnTo>
                  <a:lnTo>
                    <a:pt x="459" y="807"/>
                  </a:lnTo>
                  <a:lnTo>
                    <a:pt x="489" y="808"/>
                  </a:lnTo>
                  <a:lnTo>
                    <a:pt x="517" y="807"/>
                  </a:lnTo>
                  <a:lnTo>
                    <a:pt x="546" y="804"/>
                  </a:lnTo>
                  <a:lnTo>
                    <a:pt x="574" y="800"/>
                  </a:lnTo>
                  <a:lnTo>
                    <a:pt x="600" y="795"/>
                  </a:lnTo>
                  <a:lnTo>
                    <a:pt x="625" y="788"/>
                  </a:lnTo>
                  <a:lnTo>
                    <a:pt x="649" y="781"/>
                  </a:lnTo>
                  <a:lnTo>
                    <a:pt x="674" y="773"/>
                  </a:lnTo>
                  <a:lnTo>
                    <a:pt x="697" y="764"/>
                  </a:lnTo>
                  <a:lnTo>
                    <a:pt x="739" y="746"/>
                  </a:lnTo>
                  <a:lnTo>
                    <a:pt x="775" y="727"/>
                  </a:lnTo>
                  <a:lnTo>
                    <a:pt x="806" y="709"/>
                  </a:lnTo>
                  <a:lnTo>
                    <a:pt x="830" y="692"/>
                  </a:lnTo>
                  <a:lnTo>
                    <a:pt x="849" y="679"/>
                  </a:lnTo>
                  <a:lnTo>
                    <a:pt x="865" y="667"/>
                  </a:lnTo>
                  <a:lnTo>
                    <a:pt x="865" y="667"/>
                  </a:lnTo>
                  <a:lnTo>
                    <a:pt x="871" y="663"/>
                  </a:lnTo>
                  <a:lnTo>
                    <a:pt x="886" y="652"/>
                  </a:lnTo>
                  <a:lnTo>
                    <a:pt x="895" y="642"/>
                  </a:lnTo>
                  <a:lnTo>
                    <a:pt x="906" y="632"/>
                  </a:lnTo>
                  <a:lnTo>
                    <a:pt x="917" y="618"/>
                  </a:lnTo>
                  <a:lnTo>
                    <a:pt x="929" y="603"/>
                  </a:lnTo>
                  <a:lnTo>
                    <a:pt x="941" y="584"/>
                  </a:lnTo>
                  <a:lnTo>
                    <a:pt x="952" y="564"/>
                  </a:lnTo>
                  <a:lnTo>
                    <a:pt x="963" y="541"/>
                  </a:lnTo>
                  <a:lnTo>
                    <a:pt x="972" y="517"/>
                  </a:lnTo>
                  <a:lnTo>
                    <a:pt x="980" y="489"/>
                  </a:lnTo>
                  <a:lnTo>
                    <a:pt x="986" y="457"/>
                  </a:lnTo>
                  <a:lnTo>
                    <a:pt x="990" y="425"/>
                  </a:lnTo>
                  <a:lnTo>
                    <a:pt x="991" y="389"/>
                  </a:lnTo>
                  <a:lnTo>
                    <a:pt x="991" y="389"/>
                  </a:lnTo>
                  <a:lnTo>
                    <a:pt x="990" y="367"/>
                  </a:lnTo>
                  <a:lnTo>
                    <a:pt x="987" y="345"/>
                  </a:lnTo>
                  <a:lnTo>
                    <a:pt x="984" y="324"/>
                  </a:lnTo>
                  <a:lnTo>
                    <a:pt x="980" y="304"/>
                  </a:lnTo>
                  <a:lnTo>
                    <a:pt x="975" y="285"/>
                  </a:lnTo>
                  <a:lnTo>
                    <a:pt x="969" y="266"/>
                  </a:lnTo>
                  <a:lnTo>
                    <a:pt x="963" y="247"/>
                  </a:lnTo>
                  <a:lnTo>
                    <a:pt x="955" y="228"/>
                  </a:lnTo>
                  <a:lnTo>
                    <a:pt x="938" y="194"/>
                  </a:lnTo>
                  <a:lnTo>
                    <a:pt x="919" y="162"/>
                  </a:lnTo>
                  <a:lnTo>
                    <a:pt x="899" y="132"/>
                  </a:lnTo>
                  <a:lnTo>
                    <a:pt x="878" y="105"/>
                  </a:lnTo>
                  <a:lnTo>
                    <a:pt x="878" y="105"/>
                  </a:lnTo>
                  <a:lnTo>
                    <a:pt x="853" y="113"/>
                  </a:lnTo>
                  <a:lnTo>
                    <a:pt x="853" y="113"/>
                  </a:lnTo>
                  <a:lnTo>
                    <a:pt x="833" y="123"/>
                  </a:lnTo>
                  <a:lnTo>
                    <a:pt x="824" y="129"/>
                  </a:lnTo>
                  <a:lnTo>
                    <a:pt x="814" y="135"/>
                  </a:lnTo>
                  <a:lnTo>
                    <a:pt x="814" y="135"/>
                  </a:lnTo>
                  <a:lnTo>
                    <a:pt x="805" y="143"/>
                  </a:lnTo>
                  <a:lnTo>
                    <a:pt x="797" y="151"/>
                  </a:lnTo>
                  <a:lnTo>
                    <a:pt x="797" y="151"/>
                  </a:lnTo>
                  <a:lnTo>
                    <a:pt x="793" y="156"/>
                  </a:lnTo>
                  <a:lnTo>
                    <a:pt x="793" y="156"/>
                  </a:lnTo>
                  <a:lnTo>
                    <a:pt x="817" y="200"/>
                  </a:lnTo>
                  <a:lnTo>
                    <a:pt x="830" y="225"/>
                  </a:lnTo>
                  <a:lnTo>
                    <a:pt x="844" y="254"/>
                  </a:lnTo>
                  <a:lnTo>
                    <a:pt x="856" y="283"/>
                  </a:lnTo>
                  <a:lnTo>
                    <a:pt x="860" y="298"/>
                  </a:lnTo>
                  <a:lnTo>
                    <a:pt x="864" y="312"/>
                  </a:lnTo>
                  <a:lnTo>
                    <a:pt x="867" y="327"/>
                  </a:lnTo>
                  <a:lnTo>
                    <a:pt x="870" y="341"/>
                  </a:lnTo>
                  <a:lnTo>
                    <a:pt x="870" y="356"/>
                  </a:lnTo>
                  <a:lnTo>
                    <a:pt x="870" y="370"/>
                  </a:lnTo>
                  <a:lnTo>
                    <a:pt x="870" y="370"/>
                  </a:lnTo>
                  <a:lnTo>
                    <a:pt x="867" y="385"/>
                  </a:lnTo>
                  <a:lnTo>
                    <a:pt x="861" y="401"/>
                  </a:lnTo>
                  <a:lnTo>
                    <a:pt x="855" y="418"/>
                  </a:lnTo>
                  <a:lnTo>
                    <a:pt x="845" y="436"/>
                  </a:lnTo>
                  <a:lnTo>
                    <a:pt x="836" y="452"/>
                  </a:lnTo>
                  <a:lnTo>
                    <a:pt x="825" y="468"/>
                  </a:lnTo>
                  <a:lnTo>
                    <a:pt x="814" y="482"/>
                  </a:lnTo>
                  <a:lnTo>
                    <a:pt x="802" y="491"/>
                  </a:lnTo>
                  <a:lnTo>
                    <a:pt x="802" y="491"/>
                  </a:lnTo>
                  <a:lnTo>
                    <a:pt x="791" y="464"/>
                  </a:lnTo>
                  <a:lnTo>
                    <a:pt x="778" y="435"/>
                  </a:lnTo>
                  <a:lnTo>
                    <a:pt x="762" y="405"/>
                  </a:lnTo>
                  <a:lnTo>
                    <a:pt x="752" y="390"/>
                  </a:lnTo>
                  <a:lnTo>
                    <a:pt x="741" y="376"/>
                  </a:lnTo>
                  <a:lnTo>
                    <a:pt x="730" y="363"/>
                  </a:lnTo>
                  <a:lnTo>
                    <a:pt x="718" y="351"/>
                  </a:lnTo>
                  <a:lnTo>
                    <a:pt x="706" y="340"/>
                  </a:lnTo>
                  <a:lnTo>
                    <a:pt x="693" y="331"/>
                  </a:lnTo>
                  <a:lnTo>
                    <a:pt x="679" y="322"/>
                  </a:lnTo>
                  <a:lnTo>
                    <a:pt x="664" y="317"/>
                  </a:lnTo>
                  <a:lnTo>
                    <a:pt x="648" y="313"/>
                  </a:lnTo>
                  <a:lnTo>
                    <a:pt x="632" y="312"/>
                  </a:lnTo>
                  <a:lnTo>
                    <a:pt x="632" y="312"/>
                  </a:lnTo>
                  <a:lnTo>
                    <a:pt x="622" y="312"/>
                  </a:lnTo>
                  <a:lnTo>
                    <a:pt x="612" y="313"/>
                  </a:lnTo>
                  <a:lnTo>
                    <a:pt x="593" y="317"/>
                  </a:lnTo>
                  <a:lnTo>
                    <a:pt x="574" y="325"/>
                  </a:lnTo>
                  <a:lnTo>
                    <a:pt x="558" y="333"/>
                  </a:lnTo>
                  <a:lnTo>
                    <a:pt x="558" y="333"/>
                  </a:lnTo>
                  <a:lnTo>
                    <a:pt x="563" y="336"/>
                  </a:lnTo>
                  <a:lnTo>
                    <a:pt x="575" y="347"/>
                  </a:lnTo>
                  <a:lnTo>
                    <a:pt x="591" y="364"/>
                  </a:lnTo>
                  <a:lnTo>
                    <a:pt x="601" y="376"/>
                  </a:lnTo>
                  <a:lnTo>
                    <a:pt x="610" y="390"/>
                  </a:lnTo>
                  <a:lnTo>
                    <a:pt x="620" y="405"/>
                  </a:lnTo>
                  <a:lnTo>
                    <a:pt x="628" y="421"/>
                  </a:lnTo>
                  <a:lnTo>
                    <a:pt x="635" y="440"/>
                  </a:lnTo>
                  <a:lnTo>
                    <a:pt x="641" y="460"/>
                  </a:lnTo>
                  <a:lnTo>
                    <a:pt x="645" y="482"/>
                  </a:lnTo>
                  <a:lnTo>
                    <a:pt x="647" y="505"/>
                  </a:lnTo>
                  <a:lnTo>
                    <a:pt x="647" y="530"/>
                  </a:lnTo>
                  <a:lnTo>
                    <a:pt x="643" y="557"/>
                  </a:lnTo>
                  <a:lnTo>
                    <a:pt x="643" y="557"/>
                  </a:lnTo>
                  <a:lnTo>
                    <a:pt x="637" y="584"/>
                  </a:lnTo>
                  <a:lnTo>
                    <a:pt x="631" y="610"/>
                  </a:lnTo>
                  <a:lnTo>
                    <a:pt x="621" y="633"/>
                  </a:lnTo>
                  <a:lnTo>
                    <a:pt x="612" y="656"/>
                  </a:lnTo>
                  <a:lnTo>
                    <a:pt x="600" y="675"/>
                  </a:lnTo>
                  <a:lnTo>
                    <a:pt x="587" y="692"/>
                  </a:lnTo>
                  <a:lnTo>
                    <a:pt x="573" y="707"/>
                  </a:lnTo>
                  <a:lnTo>
                    <a:pt x="564" y="714"/>
                  </a:lnTo>
                  <a:lnTo>
                    <a:pt x="556" y="719"/>
                  </a:lnTo>
                  <a:lnTo>
                    <a:pt x="548" y="723"/>
                  </a:lnTo>
                  <a:lnTo>
                    <a:pt x="539" y="727"/>
                  </a:lnTo>
                  <a:lnTo>
                    <a:pt x="531" y="730"/>
                  </a:lnTo>
                  <a:lnTo>
                    <a:pt x="521" y="733"/>
                  </a:lnTo>
                  <a:lnTo>
                    <a:pt x="510" y="734"/>
                  </a:lnTo>
                  <a:lnTo>
                    <a:pt x="501" y="734"/>
                  </a:lnTo>
                  <a:lnTo>
                    <a:pt x="490" y="733"/>
                  </a:lnTo>
                  <a:lnTo>
                    <a:pt x="479" y="730"/>
                  </a:lnTo>
                  <a:lnTo>
                    <a:pt x="469" y="727"/>
                  </a:lnTo>
                  <a:lnTo>
                    <a:pt x="456" y="723"/>
                  </a:lnTo>
                  <a:lnTo>
                    <a:pt x="446" y="718"/>
                  </a:lnTo>
                  <a:lnTo>
                    <a:pt x="433" y="711"/>
                  </a:lnTo>
                  <a:lnTo>
                    <a:pt x="421" y="705"/>
                  </a:lnTo>
                  <a:lnTo>
                    <a:pt x="408" y="695"/>
                  </a:lnTo>
                  <a:lnTo>
                    <a:pt x="396" y="686"/>
                  </a:lnTo>
                  <a:lnTo>
                    <a:pt x="382" y="673"/>
                  </a:lnTo>
                  <a:lnTo>
                    <a:pt x="382" y="673"/>
                  </a:lnTo>
                  <a:lnTo>
                    <a:pt x="373" y="649"/>
                  </a:lnTo>
                  <a:lnTo>
                    <a:pt x="365" y="622"/>
                  </a:lnTo>
                  <a:lnTo>
                    <a:pt x="357" y="588"/>
                  </a:lnTo>
                  <a:lnTo>
                    <a:pt x="354" y="570"/>
                  </a:lnTo>
                  <a:lnTo>
                    <a:pt x="351" y="551"/>
                  </a:lnTo>
                  <a:lnTo>
                    <a:pt x="350" y="530"/>
                  </a:lnTo>
                  <a:lnTo>
                    <a:pt x="348" y="510"/>
                  </a:lnTo>
                  <a:lnTo>
                    <a:pt x="350" y="490"/>
                  </a:lnTo>
                  <a:lnTo>
                    <a:pt x="352" y="471"/>
                  </a:lnTo>
                  <a:lnTo>
                    <a:pt x="357" y="452"/>
                  </a:lnTo>
                  <a:lnTo>
                    <a:pt x="363" y="433"/>
                  </a:lnTo>
                  <a:lnTo>
                    <a:pt x="363" y="433"/>
                  </a:lnTo>
                  <a:lnTo>
                    <a:pt x="370" y="417"/>
                  </a:lnTo>
                  <a:lnTo>
                    <a:pt x="378" y="402"/>
                  </a:lnTo>
                  <a:lnTo>
                    <a:pt x="393" y="378"/>
                  </a:lnTo>
                  <a:lnTo>
                    <a:pt x="408" y="360"/>
                  </a:lnTo>
                  <a:lnTo>
                    <a:pt x="420" y="347"/>
                  </a:lnTo>
                  <a:lnTo>
                    <a:pt x="431" y="337"/>
                  </a:lnTo>
                  <a:lnTo>
                    <a:pt x="440" y="332"/>
                  </a:lnTo>
                  <a:lnTo>
                    <a:pt x="447" y="329"/>
                  </a:lnTo>
                  <a:lnTo>
                    <a:pt x="447" y="329"/>
                  </a:lnTo>
                  <a:lnTo>
                    <a:pt x="431" y="318"/>
                  </a:lnTo>
                  <a:lnTo>
                    <a:pt x="421" y="314"/>
                  </a:lnTo>
                  <a:lnTo>
                    <a:pt x="412" y="310"/>
                  </a:lnTo>
                  <a:lnTo>
                    <a:pt x="401" y="308"/>
                  </a:lnTo>
                  <a:lnTo>
                    <a:pt x="390" y="306"/>
                  </a:lnTo>
                  <a:lnTo>
                    <a:pt x="378" y="305"/>
                  </a:lnTo>
                  <a:lnTo>
                    <a:pt x="366" y="305"/>
                  </a:lnTo>
                  <a:lnTo>
                    <a:pt x="366" y="305"/>
                  </a:lnTo>
                  <a:lnTo>
                    <a:pt x="351" y="306"/>
                  </a:lnTo>
                  <a:lnTo>
                    <a:pt x="338" y="312"/>
                  </a:lnTo>
                  <a:lnTo>
                    <a:pt x="324" y="318"/>
                  </a:lnTo>
                  <a:lnTo>
                    <a:pt x="312" y="327"/>
                  </a:lnTo>
                  <a:lnTo>
                    <a:pt x="301" y="337"/>
                  </a:lnTo>
                  <a:lnTo>
                    <a:pt x="290" y="348"/>
                  </a:lnTo>
                  <a:lnTo>
                    <a:pt x="280" y="362"/>
                  </a:lnTo>
                  <a:lnTo>
                    <a:pt x="270" y="375"/>
                  </a:lnTo>
                  <a:lnTo>
                    <a:pt x="262" y="390"/>
                  </a:lnTo>
                  <a:lnTo>
                    <a:pt x="255" y="406"/>
                  </a:lnTo>
                  <a:lnTo>
                    <a:pt x="250" y="421"/>
                  </a:lnTo>
                  <a:lnTo>
                    <a:pt x="244" y="437"/>
                  </a:lnTo>
                  <a:lnTo>
                    <a:pt x="240" y="453"/>
                  </a:lnTo>
                  <a:lnTo>
                    <a:pt x="238" y="468"/>
                  </a:lnTo>
                  <a:lnTo>
                    <a:pt x="236" y="483"/>
                  </a:lnTo>
                  <a:lnTo>
                    <a:pt x="236" y="497"/>
                  </a:lnTo>
                  <a:lnTo>
                    <a:pt x="236" y="497"/>
                  </a:lnTo>
                  <a:lnTo>
                    <a:pt x="230" y="493"/>
                  </a:lnTo>
                  <a:lnTo>
                    <a:pt x="222" y="489"/>
                  </a:lnTo>
                  <a:lnTo>
                    <a:pt x="208" y="476"/>
                  </a:lnTo>
                  <a:lnTo>
                    <a:pt x="195" y="462"/>
                  </a:lnTo>
                  <a:lnTo>
                    <a:pt x="182" y="445"/>
                  </a:lnTo>
                  <a:lnTo>
                    <a:pt x="172" y="429"/>
                  </a:lnTo>
                  <a:lnTo>
                    <a:pt x="162" y="414"/>
                  </a:lnTo>
                  <a:lnTo>
                    <a:pt x="149" y="389"/>
                  </a:lnTo>
                  <a:lnTo>
                    <a:pt x="149" y="389"/>
                  </a:lnTo>
                  <a:close/>
                </a:path>
              </a:pathLst>
            </a:custGeom>
            <a:solidFill>
              <a:srgbClr val="E9EC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7" name="Freeform 641"/>
            <p:cNvSpPr>
              <a:spLocks/>
            </p:cNvSpPr>
            <p:nvPr/>
          </p:nvSpPr>
          <p:spPr bwMode="auto">
            <a:xfrm>
              <a:off x="4246563" y="5126038"/>
              <a:ext cx="176213" cy="60325"/>
            </a:xfrm>
            <a:custGeom>
              <a:avLst/>
              <a:gdLst>
                <a:gd name="T0" fmla="*/ 16 w 111"/>
                <a:gd name="T1" fmla="*/ 14 h 38"/>
                <a:gd name="T2" fmla="*/ 16 w 111"/>
                <a:gd name="T3" fmla="*/ 14 h 38"/>
                <a:gd name="T4" fmla="*/ 26 w 111"/>
                <a:gd name="T5" fmla="*/ 25 h 38"/>
                <a:gd name="T6" fmla="*/ 34 w 111"/>
                <a:gd name="T7" fmla="*/ 33 h 38"/>
                <a:gd name="T8" fmla="*/ 42 w 111"/>
                <a:gd name="T9" fmla="*/ 37 h 38"/>
                <a:gd name="T10" fmla="*/ 51 w 111"/>
                <a:gd name="T11" fmla="*/ 38 h 38"/>
                <a:gd name="T12" fmla="*/ 59 w 111"/>
                <a:gd name="T13" fmla="*/ 38 h 38"/>
                <a:gd name="T14" fmla="*/ 67 w 111"/>
                <a:gd name="T15" fmla="*/ 35 h 38"/>
                <a:gd name="T16" fmla="*/ 74 w 111"/>
                <a:gd name="T17" fmla="*/ 31 h 38"/>
                <a:gd name="T18" fmla="*/ 82 w 111"/>
                <a:gd name="T19" fmla="*/ 25 h 38"/>
                <a:gd name="T20" fmla="*/ 82 w 111"/>
                <a:gd name="T21" fmla="*/ 25 h 38"/>
                <a:gd name="T22" fmla="*/ 94 w 111"/>
                <a:gd name="T23" fmla="*/ 15 h 38"/>
                <a:gd name="T24" fmla="*/ 111 w 111"/>
                <a:gd name="T25" fmla="*/ 4 h 38"/>
                <a:gd name="T26" fmla="*/ 111 w 111"/>
                <a:gd name="T27" fmla="*/ 4 h 38"/>
                <a:gd name="T28" fmla="*/ 0 w 111"/>
                <a:gd name="T29" fmla="*/ 0 h 38"/>
                <a:gd name="T30" fmla="*/ 0 w 111"/>
                <a:gd name="T31" fmla="*/ 0 h 38"/>
                <a:gd name="T32" fmla="*/ 16 w 111"/>
                <a:gd name="T33" fmla="*/ 14 h 38"/>
                <a:gd name="T34" fmla="*/ 16 w 111"/>
                <a:gd name="T35" fmla="*/ 1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38">
                  <a:moveTo>
                    <a:pt x="16" y="14"/>
                  </a:moveTo>
                  <a:lnTo>
                    <a:pt x="16" y="14"/>
                  </a:lnTo>
                  <a:lnTo>
                    <a:pt x="26" y="25"/>
                  </a:lnTo>
                  <a:lnTo>
                    <a:pt x="34" y="33"/>
                  </a:lnTo>
                  <a:lnTo>
                    <a:pt x="42" y="37"/>
                  </a:lnTo>
                  <a:lnTo>
                    <a:pt x="51" y="38"/>
                  </a:lnTo>
                  <a:lnTo>
                    <a:pt x="59" y="38"/>
                  </a:lnTo>
                  <a:lnTo>
                    <a:pt x="67" y="35"/>
                  </a:lnTo>
                  <a:lnTo>
                    <a:pt x="74" y="31"/>
                  </a:lnTo>
                  <a:lnTo>
                    <a:pt x="82" y="25"/>
                  </a:lnTo>
                  <a:lnTo>
                    <a:pt x="82" y="25"/>
                  </a:lnTo>
                  <a:lnTo>
                    <a:pt x="94" y="15"/>
                  </a:lnTo>
                  <a:lnTo>
                    <a:pt x="111" y="4"/>
                  </a:lnTo>
                  <a:lnTo>
                    <a:pt x="111" y="4"/>
                  </a:lnTo>
                  <a:lnTo>
                    <a:pt x="0" y="0"/>
                  </a:lnTo>
                  <a:lnTo>
                    <a:pt x="0" y="0"/>
                  </a:lnTo>
                  <a:lnTo>
                    <a:pt x="16" y="14"/>
                  </a:lnTo>
                  <a:lnTo>
                    <a:pt x="16" y="14"/>
                  </a:lnTo>
                  <a:close/>
                </a:path>
              </a:pathLst>
            </a:custGeom>
            <a:solidFill>
              <a:srgbClr val="E9EC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8" name="Freeform 642"/>
            <p:cNvSpPr>
              <a:spLocks/>
            </p:cNvSpPr>
            <p:nvPr/>
          </p:nvSpPr>
          <p:spPr bwMode="auto">
            <a:xfrm>
              <a:off x="4089400" y="5126038"/>
              <a:ext cx="474663" cy="642938"/>
            </a:xfrm>
            <a:custGeom>
              <a:avLst/>
              <a:gdLst>
                <a:gd name="T0" fmla="*/ 15 w 299"/>
                <a:gd name="T1" fmla="*/ 104 h 405"/>
                <a:gd name="T2" fmla="*/ 4 w 299"/>
                <a:gd name="T3" fmla="*/ 142 h 405"/>
                <a:gd name="T4" fmla="*/ 0 w 299"/>
                <a:gd name="T5" fmla="*/ 181 h 405"/>
                <a:gd name="T6" fmla="*/ 3 w 299"/>
                <a:gd name="T7" fmla="*/ 222 h 405"/>
                <a:gd name="T8" fmla="*/ 9 w 299"/>
                <a:gd name="T9" fmla="*/ 259 h 405"/>
                <a:gd name="T10" fmla="*/ 25 w 299"/>
                <a:gd name="T11" fmla="*/ 320 h 405"/>
                <a:gd name="T12" fmla="*/ 34 w 299"/>
                <a:gd name="T13" fmla="*/ 344 h 405"/>
                <a:gd name="T14" fmla="*/ 60 w 299"/>
                <a:gd name="T15" fmla="*/ 366 h 405"/>
                <a:gd name="T16" fmla="*/ 85 w 299"/>
                <a:gd name="T17" fmla="*/ 382 h 405"/>
                <a:gd name="T18" fmla="*/ 108 w 299"/>
                <a:gd name="T19" fmla="*/ 394 h 405"/>
                <a:gd name="T20" fmla="*/ 131 w 299"/>
                <a:gd name="T21" fmla="*/ 401 h 405"/>
                <a:gd name="T22" fmla="*/ 153 w 299"/>
                <a:gd name="T23" fmla="*/ 405 h 405"/>
                <a:gd name="T24" fmla="*/ 173 w 299"/>
                <a:gd name="T25" fmla="*/ 404 h 405"/>
                <a:gd name="T26" fmla="*/ 191 w 299"/>
                <a:gd name="T27" fmla="*/ 398 h 405"/>
                <a:gd name="T28" fmla="*/ 208 w 299"/>
                <a:gd name="T29" fmla="*/ 390 h 405"/>
                <a:gd name="T30" fmla="*/ 225 w 299"/>
                <a:gd name="T31" fmla="*/ 378 h 405"/>
                <a:gd name="T32" fmla="*/ 252 w 299"/>
                <a:gd name="T33" fmla="*/ 346 h 405"/>
                <a:gd name="T34" fmla="*/ 273 w 299"/>
                <a:gd name="T35" fmla="*/ 304 h 405"/>
                <a:gd name="T36" fmla="*/ 289 w 299"/>
                <a:gd name="T37" fmla="*/ 255 h 405"/>
                <a:gd name="T38" fmla="*/ 295 w 299"/>
                <a:gd name="T39" fmla="*/ 228 h 405"/>
                <a:gd name="T40" fmla="*/ 299 w 299"/>
                <a:gd name="T41" fmla="*/ 176 h 405"/>
                <a:gd name="T42" fmla="*/ 293 w 299"/>
                <a:gd name="T43" fmla="*/ 131 h 405"/>
                <a:gd name="T44" fmla="*/ 280 w 299"/>
                <a:gd name="T45" fmla="*/ 92 h 405"/>
                <a:gd name="T46" fmla="*/ 262 w 299"/>
                <a:gd name="T47" fmla="*/ 61 h 405"/>
                <a:gd name="T48" fmla="*/ 243 w 299"/>
                <a:gd name="T49" fmla="*/ 35 h 405"/>
                <a:gd name="T50" fmla="*/ 215 w 299"/>
                <a:gd name="T51" fmla="*/ 7 h 405"/>
                <a:gd name="T52" fmla="*/ 210 w 299"/>
                <a:gd name="T53" fmla="*/ 4 h 405"/>
                <a:gd name="T54" fmla="*/ 181 w 299"/>
                <a:gd name="T55" fmla="*/ 25 h 405"/>
                <a:gd name="T56" fmla="*/ 173 w 299"/>
                <a:gd name="T57" fmla="*/ 31 h 405"/>
                <a:gd name="T58" fmla="*/ 158 w 299"/>
                <a:gd name="T59" fmla="*/ 38 h 405"/>
                <a:gd name="T60" fmla="*/ 141 w 299"/>
                <a:gd name="T61" fmla="*/ 37 h 405"/>
                <a:gd name="T62" fmla="*/ 125 w 299"/>
                <a:gd name="T63" fmla="*/ 25 h 405"/>
                <a:gd name="T64" fmla="*/ 115 w 299"/>
                <a:gd name="T65" fmla="*/ 14 h 405"/>
                <a:gd name="T66" fmla="*/ 99 w 299"/>
                <a:gd name="T67" fmla="*/ 0 h 405"/>
                <a:gd name="T68" fmla="*/ 83 w 299"/>
                <a:gd name="T69" fmla="*/ 8 h 405"/>
                <a:gd name="T70" fmla="*/ 60 w 299"/>
                <a:gd name="T71" fmla="*/ 31 h 405"/>
                <a:gd name="T72" fmla="*/ 30 w 299"/>
                <a:gd name="T73" fmla="*/ 73 h 405"/>
                <a:gd name="T74" fmla="*/ 15 w 299"/>
                <a:gd name="T75" fmla="*/ 10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9" h="405">
                  <a:moveTo>
                    <a:pt x="15" y="104"/>
                  </a:moveTo>
                  <a:lnTo>
                    <a:pt x="15" y="104"/>
                  </a:lnTo>
                  <a:lnTo>
                    <a:pt x="9" y="123"/>
                  </a:lnTo>
                  <a:lnTo>
                    <a:pt x="4" y="142"/>
                  </a:lnTo>
                  <a:lnTo>
                    <a:pt x="2" y="161"/>
                  </a:lnTo>
                  <a:lnTo>
                    <a:pt x="0" y="181"/>
                  </a:lnTo>
                  <a:lnTo>
                    <a:pt x="2" y="201"/>
                  </a:lnTo>
                  <a:lnTo>
                    <a:pt x="3" y="222"/>
                  </a:lnTo>
                  <a:lnTo>
                    <a:pt x="6" y="241"/>
                  </a:lnTo>
                  <a:lnTo>
                    <a:pt x="9" y="259"/>
                  </a:lnTo>
                  <a:lnTo>
                    <a:pt x="17" y="293"/>
                  </a:lnTo>
                  <a:lnTo>
                    <a:pt x="25" y="320"/>
                  </a:lnTo>
                  <a:lnTo>
                    <a:pt x="34" y="344"/>
                  </a:lnTo>
                  <a:lnTo>
                    <a:pt x="34" y="344"/>
                  </a:lnTo>
                  <a:lnTo>
                    <a:pt x="48" y="357"/>
                  </a:lnTo>
                  <a:lnTo>
                    <a:pt x="60" y="366"/>
                  </a:lnTo>
                  <a:lnTo>
                    <a:pt x="73" y="376"/>
                  </a:lnTo>
                  <a:lnTo>
                    <a:pt x="85" y="382"/>
                  </a:lnTo>
                  <a:lnTo>
                    <a:pt x="98" y="389"/>
                  </a:lnTo>
                  <a:lnTo>
                    <a:pt x="108" y="394"/>
                  </a:lnTo>
                  <a:lnTo>
                    <a:pt x="121" y="398"/>
                  </a:lnTo>
                  <a:lnTo>
                    <a:pt x="131" y="401"/>
                  </a:lnTo>
                  <a:lnTo>
                    <a:pt x="142" y="404"/>
                  </a:lnTo>
                  <a:lnTo>
                    <a:pt x="153" y="405"/>
                  </a:lnTo>
                  <a:lnTo>
                    <a:pt x="162" y="405"/>
                  </a:lnTo>
                  <a:lnTo>
                    <a:pt x="173" y="404"/>
                  </a:lnTo>
                  <a:lnTo>
                    <a:pt x="183" y="401"/>
                  </a:lnTo>
                  <a:lnTo>
                    <a:pt x="191" y="398"/>
                  </a:lnTo>
                  <a:lnTo>
                    <a:pt x="200" y="394"/>
                  </a:lnTo>
                  <a:lnTo>
                    <a:pt x="208" y="390"/>
                  </a:lnTo>
                  <a:lnTo>
                    <a:pt x="216" y="385"/>
                  </a:lnTo>
                  <a:lnTo>
                    <a:pt x="225" y="378"/>
                  </a:lnTo>
                  <a:lnTo>
                    <a:pt x="239" y="363"/>
                  </a:lnTo>
                  <a:lnTo>
                    <a:pt x="252" y="346"/>
                  </a:lnTo>
                  <a:lnTo>
                    <a:pt x="264" y="327"/>
                  </a:lnTo>
                  <a:lnTo>
                    <a:pt x="273" y="304"/>
                  </a:lnTo>
                  <a:lnTo>
                    <a:pt x="283" y="281"/>
                  </a:lnTo>
                  <a:lnTo>
                    <a:pt x="289" y="255"/>
                  </a:lnTo>
                  <a:lnTo>
                    <a:pt x="295" y="228"/>
                  </a:lnTo>
                  <a:lnTo>
                    <a:pt x="295" y="228"/>
                  </a:lnTo>
                  <a:lnTo>
                    <a:pt x="299" y="201"/>
                  </a:lnTo>
                  <a:lnTo>
                    <a:pt x="299" y="176"/>
                  </a:lnTo>
                  <a:lnTo>
                    <a:pt x="297" y="153"/>
                  </a:lnTo>
                  <a:lnTo>
                    <a:pt x="293" y="131"/>
                  </a:lnTo>
                  <a:lnTo>
                    <a:pt x="287" y="111"/>
                  </a:lnTo>
                  <a:lnTo>
                    <a:pt x="280" y="92"/>
                  </a:lnTo>
                  <a:lnTo>
                    <a:pt x="272" y="76"/>
                  </a:lnTo>
                  <a:lnTo>
                    <a:pt x="262" y="61"/>
                  </a:lnTo>
                  <a:lnTo>
                    <a:pt x="253" y="47"/>
                  </a:lnTo>
                  <a:lnTo>
                    <a:pt x="243" y="35"/>
                  </a:lnTo>
                  <a:lnTo>
                    <a:pt x="227" y="18"/>
                  </a:lnTo>
                  <a:lnTo>
                    <a:pt x="215" y="7"/>
                  </a:lnTo>
                  <a:lnTo>
                    <a:pt x="210" y="4"/>
                  </a:lnTo>
                  <a:lnTo>
                    <a:pt x="210" y="4"/>
                  </a:lnTo>
                  <a:lnTo>
                    <a:pt x="193" y="15"/>
                  </a:lnTo>
                  <a:lnTo>
                    <a:pt x="181" y="25"/>
                  </a:lnTo>
                  <a:lnTo>
                    <a:pt x="181" y="25"/>
                  </a:lnTo>
                  <a:lnTo>
                    <a:pt x="173" y="31"/>
                  </a:lnTo>
                  <a:lnTo>
                    <a:pt x="166" y="35"/>
                  </a:lnTo>
                  <a:lnTo>
                    <a:pt x="158" y="38"/>
                  </a:lnTo>
                  <a:lnTo>
                    <a:pt x="150" y="38"/>
                  </a:lnTo>
                  <a:lnTo>
                    <a:pt x="141" y="37"/>
                  </a:lnTo>
                  <a:lnTo>
                    <a:pt x="133" y="33"/>
                  </a:lnTo>
                  <a:lnTo>
                    <a:pt x="125" y="25"/>
                  </a:lnTo>
                  <a:lnTo>
                    <a:pt x="115" y="14"/>
                  </a:lnTo>
                  <a:lnTo>
                    <a:pt x="115" y="14"/>
                  </a:lnTo>
                  <a:lnTo>
                    <a:pt x="99" y="0"/>
                  </a:lnTo>
                  <a:lnTo>
                    <a:pt x="99" y="0"/>
                  </a:lnTo>
                  <a:lnTo>
                    <a:pt x="92" y="3"/>
                  </a:lnTo>
                  <a:lnTo>
                    <a:pt x="83" y="8"/>
                  </a:lnTo>
                  <a:lnTo>
                    <a:pt x="72" y="18"/>
                  </a:lnTo>
                  <a:lnTo>
                    <a:pt x="60" y="31"/>
                  </a:lnTo>
                  <a:lnTo>
                    <a:pt x="45" y="49"/>
                  </a:lnTo>
                  <a:lnTo>
                    <a:pt x="30" y="73"/>
                  </a:lnTo>
                  <a:lnTo>
                    <a:pt x="22" y="88"/>
                  </a:lnTo>
                  <a:lnTo>
                    <a:pt x="15" y="104"/>
                  </a:lnTo>
                  <a:lnTo>
                    <a:pt x="15" y="104"/>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9" name="Freeform 643"/>
            <p:cNvSpPr>
              <a:spLocks/>
            </p:cNvSpPr>
            <p:nvPr/>
          </p:nvSpPr>
          <p:spPr bwMode="auto">
            <a:xfrm>
              <a:off x="3848100" y="5264150"/>
              <a:ext cx="955675" cy="766763"/>
            </a:xfrm>
            <a:custGeom>
              <a:avLst/>
              <a:gdLst>
                <a:gd name="T0" fmla="*/ 232 w 602"/>
                <a:gd name="T1" fmla="*/ 23 h 483"/>
                <a:gd name="T2" fmla="*/ 228 w 602"/>
                <a:gd name="T3" fmla="*/ 0 h 483"/>
                <a:gd name="T4" fmla="*/ 182 w 602"/>
                <a:gd name="T5" fmla="*/ 40 h 483"/>
                <a:gd name="T6" fmla="*/ 150 w 602"/>
                <a:gd name="T7" fmla="*/ 78 h 483"/>
                <a:gd name="T8" fmla="*/ 138 w 602"/>
                <a:gd name="T9" fmla="*/ 98 h 483"/>
                <a:gd name="T10" fmla="*/ 105 w 602"/>
                <a:gd name="T11" fmla="*/ 98 h 483"/>
                <a:gd name="T12" fmla="*/ 65 w 602"/>
                <a:gd name="T13" fmla="*/ 109 h 483"/>
                <a:gd name="T14" fmla="*/ 19 w 602"/>
                <a:gd name="T15" fmla="*/ 135 h 483"/>
                <a:gd name="T16" fmla="*/ 0 w 602"/>
                <a:gd name="T17" fmla="*/ 152 h 483"/>
                <a:gd name="T18" fmla="*/ 42 w 602"/>
                <a:gd name="T19" fmla="*/ 159 h 483"/>
                <a:gd name="T20" fmla="*/ 61 w 602"/>
                <a:gd name="T21" fmla="*/ 171 h 483"/>
                <a:gd name="T22" fmla="*/ 69 w 602"/>
                <a:gd name="T23" fmla="*/ 193 h 483"/>
                <a:gd name="T24" fmla="*/ 74 w 602"/>
                <a:gd name="T25" fmla="*/ 279 h 483"/>
                <a:gd name="T26" fmla="*/ 78 w 602"/>
                <a:gd name="T27" fmla="*/ 320 h 483"/>
                <a:gd name="T28" fmla="*/ 102 w 602"/>
                <a:gd name="T29" fmla="*/ 375 h 483"/>
                <a:gd name="T30" fmla="*/ 138 w 602"/>
                <a:gd name="T31" fmla="*/ 422 h 483"/>
                <a:gd name="T32" fmla="*/ 179 w 602"/>
                <a:gd name="T33" fmla="*/ 457 h 483"/>
                <a:gd name="T34" fmla="*/ 223 w 602"/>
                <a:gd name="T35" fmla="*/ 479 h 483"/>
                <a:gd name="T36" fmla="*/ 247 w 602"/>
                <a:gd name="T37" fmla="*/ 483 h 483"/>
                <a:gd name="T38" fmla="*/ 290 w 602"/>
                <a:gd name="T39" fmla="*/ 479 h 483"/>
                <a:gd name="T40" fmla="*/ 323 w 602"/>
                <a:gd name="T41" fmla="*/ 468 h 483"/>
                <a:gd name="T42" fmla="*/ 332 w 602"/>
                <a:gd name="T43" fmla="*/ 471 h 483"/>
                <a:gd name="T44" fmla="*/ 370 w 602"/>
                <a:gd name="T45" fmla="*/ 476 h 483"/>
                <a:gd name="T46" fmla="*/ 399 w 602"/>
                <a:gd name="T47" fmla="*/ 473 h 483"/>
                <a:gd name="T48" fmla="*/ 436 w 602"/>
                <a:gd name="T49" fmla="*/ 459 h 483"/>
                <a:gd name="T50" fmla="*/ 475 w 602"/>
                <a:gd name="T51" fmla="*/ 428 h 483"/>
                <a:gd name="T52" fmla="*/ 510 w 602"/>
                <a:gd name="T53" fmla="*/ 383 h 483"/>
                <a:gd name="T54" fmla="*/ 536 w 602"/>
                <a:gd name="T55" fmla="*/ 329 h 483"/>
                <a:gd name="T56" fmla="*/ 547 w 602"/>
                <a:gd name="T57" fmla="*/ 271 h 483"/>
                <a:gd name="T58" fmla="*/ 541 w 602"/>
                <a:gd name="T59" fmla="*/ 214 h 483"/>
                <a:gd name="T60" fmla="*/ 540 w 602"/>
                <a:gd name="T61" fmla="*/ 155 h 483"/>
                <a:gd name="T62" fmla="*/ 549 w 602"/>
                <a:gd name="T63" fmla="*/ 136 h 483"/>
                <a:gd name="T64" fmla="*/ 570 w 602"/>
                <a:gd name="T65" fmla="*/ 124 h 483"/>
                <a:gd name="T66" fmla="*/ 602 w 602"/>
                <a:gd name="T67" fmla="*/ 116 h 483"/>
                <a:gd name="T68" fmla="*/ 572 w 602"/>
                <a:gd name="T69" fmla="*/ 94 h 483"/>
                <a:gd name="T70" fmla="*/ 525 w 602"/>
                <a:gd name="T71" fmla="*/ 78 h 483"/>
                <a:gd name="T72" fmla="*/ 486 w 602"/>
                <a:gd name="T73" fmla="*/ 75 h 483"/>
                <a:gd name="T74" fmla="*/ 464 w 602"/>
                <a:gd name="T75" fmla="*/ 44 h 483"/>
                <a:gd name="T76" fmla="*/ 443 w 602"/>
                <a:gd name="T77" fmla="*/ 23 h 483"/>
                <a:gd name="T78" fmla="*/ 406 w 602"/>
                <a:gd name="T79" fmla="*/ 24 h 483"/>
                <a:gd name="T80" fmla="*/ 391 w 602"/>
                <a:gd name="T81" fmla="*/ 14 h 483"/>
                <a:gd name="T82" fmla="*/ 379 w 602"/>
                <a:gd name="T83" fmla="*/ 20 h 483"/>
                <a:gd name="T84" fmla="*/ 364 w 602"/>
                <a:gd name="T85" fmla="*/ 20 h 483"/>
                <a:gd name="T86" fmla="*/ 354 w 602"/>
                <a:gd name="T87" fmla="*/ 6 h 483"/>
                <a:gd name="T88" fmla="*/ 347 w 602"/>
                <a:gd name="T89" fmla="*/ 2 h 483"/>
                <a:gd name="T90" fmla="*/ 316 w 602"/>
                <a:gd name="T91" fmla="*/ 31 h 483"/>
                <a:gd name="T92" fmla="*/ 313 w 602"/>
                <a:gd name="T93" fmla="*/ 31 h 483"/>
                <a:gd name="T94" fmla="*/ 304 w 602"/>
                <a:gd name="T95" fmla="*/ 20 h 483"/>
                <a:gd name="T96" fmla="*/ 290 w 602"/>
                <a:gd name="T97" fmla="*/ 19 h 483"/>
                <a:gd name="T98" fmla="*/ 281 w 602"/>
                <a:gd name="T99" fmla="*/ 24 h 483"/>
                <a:gd name="T100" fmla="*/ 270 w 602"/>
                <a:gd name="T101" fmla="*/ 31 h 483"/>
                <a:gd name="T102" fmla="*/ 267 w 602"/>
                <a:gd name="T103" fmla="*/ 23 h 483"/>
                <a:gd name="T104" fmla="*/ 260 w 602"/>
                <a:gd name="T105" fmla="*/ 5 h 483"/>
                <a:gd name="T106" fmla="*/ 240 w 602"/>
                <a:gd name="T107" fmla="*/ 31 h 483"/>
                <a:gd name="T108" fmla="*/ 236 w 602"/>
                <a:gd name="T109" fmla="*/ 31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02" h="483">
                  <a:moveTo>
                    <a:pt x="236" y="31"/>
                  </a:moveTo>
                  <a:lnTo>
                    <a:pt x="236" y="31"/>
                  </a:lnTo>
                  <a:lnTo>
                    <a:pt x="232" y="23"/>
                  </a:lnTo>
                  <a:lnTo>
                    <a:pt x="229" y="16"/>
                  </a:lnTo>
                  <a:lnTo>
                    <a:pt x="228" y="8"/>
                  </a:lnTo>
                  <a:lnTo>
                    <a:pt x="228" y="0"/>
                  </a:lnTo>
                  <a:lnTo>
                    <a:pt x="228" y="0"/>
                  </a:lnTo>
                  <a:lnTo>
                    <a:pt x="205" y="20"/>
                  </a:lnTo>
                  <a:lnTo>
                    <a:pt x="182" y="40"/>
                  </a:lnTo>
                  <a:lnTo>
                    <a:pt x="171" y="51"/>
                  </a:lnTo>
                  <a:lnTo>
                    <a:pt x="161" y="63"/>
                  </a:lnTo>
                  <a:lnTo>
                    <a:pt x="150" y="78"/>
                  </a:lnTo>
                  <a:lnTo>
                    <a:pt x="139" y="94"/>
                  </a:lnTo>
                  <a:lnTo>
                    <a:pt x="139" y="94"/>
                  </a:lnTo>
                  <a:lnTo>
                    <a:pt x="138" y="98"/>
                  </a:lnTo>
                  <a:lnTo>
                    <a:pt x="138" y="98"/>
                  </a:lnTo>
                  <a:lnTo>
                    <a:pt x="121" y="98"/>
                  </a:lnTo>
                  <a:lnTo>
                    <a:pt x="105" y="98"/>
                  </a:lnTo>
                  <a:lnTo>
                    <a:pt x="90" y="101"/>
                  </a:lnTo>
                  <a:lnTo>
                    <a:pt x="77" y="105"/>
                  </a:lnTo>
                  <a:lnTo>
                    <a:pt x="65" y="109"/>
                  </a:lnTo>
                  <a:lnTo>
                    <a:pt x="53" y="113"/>
                  </a:lnTo>
                  <a:lnTo>
                    <a:pt x="34" y="124"/>
                  </a:lnTo>
                  <a:lnTo>
                    <a:pt x="19" y="135"/>
                  </a:lnTo>
                  <a:lnTo>
                    <a:pt x="8" y="144"/>
                  </a:lnTo>
                  <a:lnTo>
                    <a:pt x="0" y="152"/>
                  </a:lnTo>
                  <a:lnTo>
                    <a:pt x="0" y="152"/>
                  </a:lnTo>
                  <a:lnTo>
                    <a:pt x="24" y="155"/>
                  </a:lnTo>
                  <a:lnTo>
                    <a:pt x="34" y="158"/>
                  </a:lnTo>
                  <a:lnTo>
                    <a:pt x="42" y="159"/>
                  </a:lnTo>
                  <a:lnTo>
                    <a:pt x="50" y="162"/>
                  </a:lnTo>
                  <a:lnTo>
                    <a:pt x="55" y="166"/>
                  </a:lnTo>
                  <a:lnTo>
                    <a:pt x="61" y="171"/>
                  </a:lnTo>
                  <a:lnTo>
                    <a:pt x="63" y="176"/>
                  </a:lnTo>
                  <a:lnTo>
                    <a:pt x="67" y="185"/>
                  </a:lnTo>
                  <a:lnTo>
                    <a:pt x="69" y="193"/>
                  </a:lnTo>
                  <a:lnTo>
                    <a:pt x="73" y="214"/>
                  </a:lnTo>
                  <a:lnTo>
                    <a:pt x="73" y="243"/>
                  </a:lnTo>
                  <a:lnTo>
                    <a:pt x="74" y="279"/>
                  </a:lnTo>
                  <a:lnTo>
                    <a:pt x="74" y="279"/>
                  </a:lnTo>
                  <a:lnTo>
                    <a:pt x="75" y="299"/>
                  </a:lnTo>
                  <a:lnTo>
                    <a:pt x="78" y="320"/>
                  </a:lnTo>
                  <a:lnTo>
                    <a:pt x="85" y="338"/>
                  </a:lnTo>
                  <a:lnTo>
                    <a:pt x="93" y="357"/>
                  </a:lnTo>
                  <a:lnTo>
                    <a:pt x="102" y="375"/>
                  </a:lnTo>
                  <a:lnTo>
                    <a:pt x="113" y="391"/>
                  </a:lnTo>
                  <a:lnTo>
                    <a:pt x="125" y="407"/>
                  </a:lnTo>
                  <a:lnTo>
                    <a:pt x="138" y="422"/>
                  </a:lnTo>
                  <a:lnTo>
                    <a:pt x="151" y="434"/>
                  </a:lnTo>
                  <a:lnTo>
                    <a:pt x="166" y="446"/>
                  </a:lnTo>
                  <a:lnTo>
                    <a:pt x="179" y="457"/>
                  </a:lnTo>
                  <a:lnTo>
                    <a:pt x="194" y="465"/>
                  </a:lnTo>
                  <a:lnTo>
                    <a:pt x="209" y="473"/>
                  </a:lnTo>
                  <a:lnTo>
                    <a:pt x="223" y="479"/>
                  </a:lnTo>
                  <a:lnTo>
                    <a:pt x="235" y="482"/>
                  </a:lnTo>
                  <a:lnTo>
                    <a:pt x="247" y="483"/>
                  </a:lnTo>
                  <a:lnTo>
                    <a:pt x="247" y="483"/>
                  </a:lnTo>
                  <a:lnTo>
                    <a:pt x="263" y="483"/>
                  </a:lnTo>
                  <a:lnTo>
                    <a:pt x="278" y="482"/>
                  </a:lnTo>
                  <a:lnTo>
                    <a:pt x="290" y="479"/>
                  </a:lnTo>
                  <a:lnTo>
                    <a:pt x="301" y="478"/>
                  </a:lnTo>
                  <a:lnTo>
                    <a:pt x="314" y="472"/>
                  </a:lnTo>
                  <a:lnTo>
                    <a:pt x="323" y="468"/>
                  </a:lnTo>
                  <a:lnTo>
                    <a:pt x="324" y="468"/>
                  </a:lnTo>
                  <a:lnTo>
                    <a:pt x="324" y="468"/>
                  </a:lnTo>
                  <a:lnTo>
                    <a:pt x="332" y="471"/>
                  </a:lnTo>
                  <a:lnTo>
                    <a:pt x="347" y="475"/>
                  </a:lnTo>
                  <a:lnTo>
                    <a:pt x="358" y="475"/>
                  </a:lnTo>
                  <a:lnTo>
                    <a:pt x="370" y="476"/>
                  </a:lnTo>
                  <a:lnTo>
                    <a:pt x="383" y="475"/>
                  </a:lnTo>
                  <a:lnTo>
                    <a:pt x="399" y="473"/>
                  </a:lnTo>
                  <a:lnTo>
                    <a:pt x="399" y="473"/>
                  </a:lnTo>
                  <a:lnTo>
                    <a:pt x="412" y="471"/>
                  </a:lnTo>
                  <a:lnTo>
                    <a:pt x="424" y="465"/>
                  </a:lnTo>
                  <a:lnTo>
                    <a:pt x="436" y="459"/>
                  </a:lnTo>
                  <a:lnTo>
                    <a:pt x="449" y="451"/>
                  </a:lnTo>
                  <a:lnTo>
                    <a:pt x="463" y="440"/>
                  </a:lnTo>
                  <a:lnTo>
                    <a:pt x="475" y="428"/>
                  </a:lnTo>
                  <a:lnTo>
                    <a:pt x="487" y="414"/>
                  </a:lnTo>
                  <a:lnTo>
                    <a:pt x="499" y="399"/>
                  </a:lnTo>
                  <a:lnTo>
                    <a:pt x="510" y="383"/>
                  </a:lnTo>
                  <a:lnTo>
                    <a:pt x="521" y="367"/>
                  </a:lnTo>
                  <a:lnTo>
                    <a:pt x="529" y="348"/>
                  </a:lnTo>
                  <a:lnTo>
                    <a:pt x="536" y="329"/>
                  </a:lnTo>
                  <a:lnTo>
                    <a:pt x="541" y="310"/>
                  </a:lnTo>
                  <a:lnTo>
                    <a:pt x="545" y="291"/>
                  </a:lnTo>
                  <a:lnTo>
                    <a:pt x="547" y="271"/>
                  </a:lnTo>
                  <a:lnTo>
                    <a:pt x="545" y="251"/>
                  </a:lnTo>
                  <a:lnTo>
                    <a:pt x="545" y="251"/>
                  </a:lnTo>
                  <a:lnTo>
                    <a:pt x="541" y="214"/>
                  </a:lnTo>
                  <a:lnTo>
                    <a:pt x="539" y="186"/>
                  </a:lnTo>
                  <a:lnTo>
                    <a:pt x="539" y="164"/>
                  </a:lnTo>
                  <a:lnTo>
                    <a:pt x="540" y="155"/>
                  </a:lnTo>
                  <a:lnTo>
                    <a:pt x="543" y="148"/>
                  </a:lnTo>
                  <a:lnTo>
                    <a:pt x="545" y="141"/>
                  </a:lnTo>
                  <a:lnTo>
                    <a:pt x="549" y="136"/>
                  </a:lnTo>
                  <a:lnTo>
                    <a:pt x="555" y="132"/>
                  </a:lnTo>
                  <a:lnTo>
                    <a:pt x="561" y="128"/>
                  </a:lnTo>
                  <a:lnTo>
                    <a:pt x="570" y="124"/>
                  </a:lnTo>
                  <a:lnTo>
                    <a:pt x="579" y="121"/>
                  </a:lnTo>
                  <a:lnTo>
                    <a:pt x="602" y="116"/>
                  </a:lnTo>
                  <a:lnTo>
                    <a:pt x="602" y="116"/>
                  </a:lnTo>
                  <a:lnTo>
                    <a:pt x="595" y="109"/>
                  </a:lnTo>
                  <a:lnTo>
                    <a:pt x="586" y="102"/>
                  </a:lnTo>
                  <a:lnTo>
                    <a:pt x="572" y="94"/>
                  </a:lnTo>
                  <a:lnTo>
                    <a:pt x="556" y="87"/>
                  </a:lnTo>
                  <a:lnTo>
                    <a:pt x="536" y="81"/>
                  </a:lnTo>
                  <a:lnTo>
                    <a:pt x="525" y="78"/>
                  </a:lnTo>
                  <a:lnTo>
                    <a:pt x="513" y="77"/>
                  </a:lnTo>
                  <a:lnTo>
                    <a:pt x="499" y="75"/>
                  </a:lnTo>
                  <a:lnTo>
                    <a:pt x="486" y="75"/>
                  </a:lnTo>
                  <a:lnTo>
                    <a:pt x="486" y="75"/>
                  </a:lnTo>
                  <a:lnTo>
                    <a:pt x="475" y="58"/>
                  </a:lnTo>
                  <a:lnTo>
                    <a:pt x="464" y="44"/>
                  </a:lnTo>
                  <a:lnTo>
                    <a:pt x="453" y="32"/>
                  </a:lnTo>
                  <a:lnTo>
                    <a:pt x="443" y="23"/>
                  </a:lnTo>
                  <a:lnTo>
                    <a:pt x="443" y="23"/>
                  </a:lnTo>
                  <a:lnTo>
                    <a:pt x="428" y="25"/>
                  </a:lnTo>
                  <a:lnTo>
                    <a:pt x="413" y="25"/>
                  </a:lnTo>
                  <a:lnTo>
                    <a:pt x="406" y="24"/>
                  </a:lnTo>
                  <a:lnTo>
                    <a:pt x="401" y="23"/>
                  </a:lnTo>
                  <a:lnTo>
                    <a:pt x="395" y="19"/>
                  </a:lnTo>
                  <a:lnTo>
                    <a:pt x="391" y="14"/>
                  </a:lnTo>
                  <a:lnTo>
                    <a:pt x="391" y="14"/>
                  </a:lnTo>
                  <a:lnTo>
                    <a:pt x="385" y="17"/>
                  </a:lnTo>
                  <a:lnTo>
                    <a:pt x="379" y="20"/>
                  </a:lnTo>
                  <a:lnTo>
                    <a:pt x="372" y="21"/>
                  </a:lnTo>
                  <a:lnTo>
                    <a:pt x="364" y="20"/>
                  </a:lnTo>
                  <a:lnTo>
                    <a:pt x="364" y="20"/>
                  </a:lnTo>
                  <a:lnTo>
                    <a:pt x="360" y="17"/>
                  </a:lnTo>
                  <a:lnTo>
                    <a:pt x="356" y="12"/>
                  </a:lnTo>
                  <a:lnTo>
                    <a:pt x="354" y="6"/>
                  </a:lnTo>
                  <a:lnTo>
                    <a:pt x="352" y="1"/>
                  </a:lnTo>
                  <a:lnTo>
                    <a:pt x="352" y="1"/>
                  </a:lnTo>
                  <a:lnTo>
                    <a:pt x="347" y="2"/>
                  </a:lnTo>
                  <a:lnTo>
                    <a:pt x="341" y="5"/>
                  </a:lnTo>
                  <a:lnTo>
                    <a:pt x="332" y="12"/>
                  </a:lnTo>
                  <a:lnTo>
                    <a:pt x="316" y="31"/>
                  </a:lnTo>
                  <a:lnTo>
                    <a:pt x="316" y="31"/>
                  </a:lnTo>
                  <a:lnTo>
                    <a:pt x="314" y="31"/>
                  </a:lnTo>
                  <a:lnTo>
                    <a:pt x="313" y="31"/>
                  </a:lnTo>
                  <a:lnTo>
                    <a:pt x="313" y="31"/>
                  </a:lnTo>
                  <a:lnTo>
                    <a:pt x="308" y="24"/>
                  </a:lnTo>
                  <a:lnTo>
                    <a:pt x="304" y="20"/>
                  </a:lnTo>
                  <a:lnTo>
                    <a:pt x="297" y="17"/>
                  </a:lnTo>
                  <a:lnTo>
                    <a:pt x="293" y="17"/>
                  </a:lnTo>
                  <a:lnTo>
                    <a:pt x="290" y="19"/>
                  </a:lnTo>
                  <a:lnTo>
                    <a:pt x="290" y="19"/>
                  </a:lnTo>
                  <a:lnTo>
                    <a:pt x="285" y="20"/>
                  </a:lnTo>
                  <a:lnTo>
                    <a:pt x="281" y="24"/>
                  </a:lnTo>
                  <a:lnTo>
                    <a:pt x="273" y="31"/>
                  </a:lnTo>
                  <a:lnTo>
                    <a:pt x="273" y="31"/>
                  </a:lnTo>
                  <a:lnTo>
                    <a:pt x="270" y="31"/>
                  </a:lnTo>
                  <a:lnTo>
                    <a:pt x="269" y="29"/>
                  </a:lnTo>
                  <a:lnTo>
                    <a:pt x="269" y="29"/>
                  </a:lnTo>
                  <a:lnTo>
                    <a:pt x="267" y="23"/>
                  </a:lnTo>
                  <a:lnTo>
                    <a:pt x="266" y="17"/>
                  </a:lnTo>
                  <a:lnTo>
                    <a:pt x="260" y="5"/>
                  </a:lnTo>
                  <a:lnTo>
                    <a:pt x="260" y="5"/>
                  </a:lnTo>
                  <a:lnTo>
                    <a:pt x="255" y="10"/>
                  </a:lnTo>
                  <a:lnTo>
                    <a:pt x="250" y="17"/>
                  </a:lnTo>
                  <a:lnTo>
                    <a:pt x="240" y="31"/>
                  </a:lnTo>
                  <a:lnTo>
                    <a:pt x="240" y="31"/>
                  </a:lnTo>
                  <a:lnTo>
                    <a:pt x="239" y="31"/>
                  </a:lnTo>
                  <a:lnTo>
                    <a:pt x="236" y="31"/>
                  </a:lnTo>
                  <a:lnTo>
                    <a:pt x="236" y="31"/>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0" name="Freeform 644"/>
            <p:cNvSpPr>
              <a:spLocks/>
            </p:cNvSpPr>
            <p:nvPr/>
          </p:nvSpPr>
          <p:spPr bwMode="auto">
            <a:xfrm>
              <a:off x="4064000" y="5537200"/>
              <a:ext cx="530225" cy="188913"/>
            </a:xfrm>
            <a:custGeom>
              <a:avLst/>
              <a:gdLst>
                <a:gd name="T0" fmla="*/ 0 w 334"/>
                <a:gd name="T1" fmla="*/ 13 h 119"/>
                <a:gd name="T2" fmla="*/ 0 w 334"/>
                <a:gd name="T3" fmla="*/ 13 h 119"/>
                <a:gd name="T4" fmla="*/ 10 w 334"/>
                <a:gd name="T5" fmla="*/ 17 h 119"/>
                <a:gd name="T6" fmla="*/ 33 w 334"/>
                <a:gd name="T7" fmla="*/ 27 h 119"/>
                <a:gd name="T8" fmla="*/ 50 w 334"/>
                <a:gd name="T9" fmla="*/ 34 h 119"/>
                <a:gd name="T10" fmla="*/ 69 w 334"/>
                <a:gd name="T11" fmla="*/ 41 h 119"/>
                <a:gd name="T12" fmla="*/ 91 w 334"/>
                <a:gd name="T13" fmla="*/ 46 h 119"/>
                <a:gd name="T14" fmla="*/ 115 w 334"/>
                <a:gd name="T15" fmla="*/ 52 h 119"/>
                <a:gd name="T16" fmla="*/ 139 w 334"/>
                <a:gd name="T17" fmla="*/ 56 h 119"/>
                <a:gd name="T18" fmla="*/ 166 w 334"/>
                <a:gd name="T19" fmla="*/ 57 h 119"/>
                <a:gd name="T20" fmla="*/ 193 w 334"/>
                <a:gd name="T21" fmla="*/ 57 h 119"/>
                <a:gd name="T22" fmla="*/ 222 w 334"/>
                <a:gd name="T23" fmla="*/ 53 h 119"/>
                <a:gd name="T24" fmla="*/ 235 w 334"/>
                <a:gd name="T25" fmla="*/ 50 h 119"/>
                <a:gd name="T26" fmla="*/ 250 w 334"/>
                <a:gd name="T27" fmla="*/ 46 h 119"/>
                <a:gd name="T28" fmla="*/ 263 w 334"/>
                <a:gd name="T29" fmla="*/ 42 h 119"/>
                <a:gd name="T30" fmla="*/ 277 w 334"/>
                <a:gd name="T31" fmla="*/ 36 h 119"/>
                <a:gd name="T32" fmla="*/ 290 w 334"/>
                <a:gd name="T33" fmla="*/ 29 h 119"/>
                <a:gd name="T34" fmla="*/ 304 w 334"/>
                <a:gd name="T35" fmla="*/ 21 h 119"/>
                <a:gd name="T36" fmla="*/ 317 w 334"/>
                <a:gd name="T37" fmla="*/ 11 h 119"/>
                <a:gd name="T38" fmla="*/ 331 w 334"/>
                <a:gd name="T39" fmla="*/ 0 h 119"/>
                <a:gd name="T40" fmla="*/ 334 w 334"/>
                <a:gd name="T41" fmla="*/ 49 h 119"/>
                <a:gd name="T42" fmla="*/ 334 w 334"/>
                <a:gd name="T43" fmla="*/ 49 h 119"/>
                <a:gd name="T44" fmla="*/ 327 w 334"/>
                <a:gd name="T45" fmla="*/ 56 h 119"/>
                <a:gd name="T46" fmla="*/ 307 w 334"/>
                <a:gd name="T47" fmla="*/ 71 h 119"/>
                <a:gd name="T48" fmla="*/ 293 w 334"/>
                <a:gd name="T49" fmla="*/ 80 h 119"/>
                <a:gd name="T50" fmla="*/ 276 w 334"/>
                <a:gd name="T51" fmla="*/ 90 h 119"/>
                <a:gd name="T52" fmla="*/ 257 w 334"/>
                <a:gd name="T53" fmla="*/ 99 h 119"/>
                <a:gd name="T54" fmla="*/ 235 w 334"/>
                <a:gd name="T55" fmla="*/ 108 h 119"/>
                <a:gd name="T56" fmla="*/ 212 w 334"/>
                <a:gd name="T57" fmla="*/ 114 h 119"/>
                <a:gd name="T58" fmla="*/ 187 w 334"/>
                <a:gd name="T59" fmla="*/ 118 h 119"/>
                <a:gd name="T60" fmla="*/ 173 w 334"/>
                <a:gd name="T61" fmla="*/ 119 h 119"/>
                <a:gd name="T62" fmla="*/ 160 w 334"/>
                <a:gd name="T63" fmla="*/ 119 h 119"/>
                <a:gd name="T64" fmla="*/ 145 w 334"/>
                <a:gd name="T65" fmla="*/ 118 h 119"/>
                <a:gd name="T66" fmla="*/ 131 w 334"/>
                <a:gd name="T67" fmla="*/ 117 h 119"/>
                <a:gd name="T68" fmla="*/ 116 w 334"/>
                <a:gd name="T69" fmla="*/ 112 h 119"/>
                <a:gd name="T70" fmla="*/ 100 w 334"/>
                <a:gd name="T71" fmla="*/ 108 h 119"/>
                <a:gd name="T72" fmla="*/ 85 w 334"/>
                <a:gd name="T73" fmla="*/ 103 h 119"/>
                <a:gd name="T74" fmla="*/ 69 w 334"/>
                <a:gd name="T75" fmla="*/ 95 h 119"/>
                <a:gd name="T76" fmla="*/ 53 w 334"/>
                <a:gd name="T77" fmla="*/ 87 h 119"/>
                <a:gd name="T78" fmla="*/ 37 w 334"/>
                <a:gd name="T79" fmla="*/ 77 h 119"/>
                <a:gd name="T80" fmla="*/ 20 w 334"/>
                <a:gd name="T81" fmla="*/ 65 h 119"/>
                <a:gd name="T82" fmla="*/ 3 w 334"/>
                <a:gd name="T83" fmla="*/ 52 h 119"/>
                <a:gd name="T84" fmla="*/ 0 w 334"/>
                <a:gd name="T85" fmla="*/ 1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119">
                  <a:moveTo>
                    <a:pt x="0" y="13"/>
                  </a:moveTo>
                  <a:lnTo>
                    <a:pt x="0" y="13"/>
                  </a:lnTo>
                  <a:lnTo>
                    <a:pt x="10" y="17"/>
                  </a:lnTo>
                  <a:lnTo>
                    <a:pt x="33" y="27"/>
                  </a:lnTo>
                  <a:lnTo>
                    <a:pt x="50" y="34"/>
                  </a:lnTo>
                  <a:lnTo>
                    <a:pt x="69" y="41"/>
                  </a:lnTo>
                  <a:lnTo>
                    <a:pt x="91" y="46"/>
                  </a:lnTo>
                  <a:lnTo>
                    <a:pt x="115" y="52"/>
                  </a:lnTo>
                  <a:lnTo>
                    <a:pt x="139" y="56"/>
                  </a:lnTo>
                  <a:lnTo>
                    <a:pt x="166" y="57"/>
                  </a:lnTo>
                  <a:lnTo>
                    <a:pt x="193" y="57"/>
                  </a:lnTo>
                  <a:lnTo>
                    <a:pt x="222" y="53"/>
                  </a:lnTo>
                  <a:lnTo>
                    <a:pt x="235" y="50"/>
                  </a:lnTo>
                  <a:lnTo>
                    <a:pt x="250" y="46"/>
                  </a:lnTo>
                  <a:lnTo>
                    <a:pt x="263" y="42"/>
                  </a:lnTo>
                  <a:lnTo>
                    <a:pt x="277" y="36"/>
                  </a:lnTo>
                  <a:lnTo>
                    <a:pt x="290" y="29"/>
                  </a:lnTo>
                  <a:lnTo>
                    <a:pt x="304" y="21"/>
                  </a:lnTo>
                  <a:lnTo>
                    <a:pt x="317" y="11"/>
                  </a:lnTo>
                  <a:lnTo>
                    <a:pt x="331" y="0"/>
                  </a:lnTo>
                  <a:lnTo>
                    <a:pt x="334" y="49"/>
                  </a:lnTo>
                  <a:lnTo>
                    <a:pt x="334" y="49"/>
                  </a:lnTo>
                  <a:lnTo>
                    <a:pt x="327" y="56"/>
                  </a:lnTo>
                  <a:lnTo>
                    <a:pt x="307" y="71"/>
                  </a:lnTo>
                  <a:lnTo>
                    <a:pt x="293" y="80"/>
                  </a:lnTo>
                  <a:lnTo>
                    <a:pt x="276" y="90"/>
                  </a:lnTo>
                  <a:lnTo>
                    <a:pt x="257" y="99"/>
                  </a:lnTo>
                  <a:lnTo>
                    <a:pt x="235" y="108"/>
                  </a:lnTo>
                  <a:lnTo>
                    <a:pt x="212" y="114"/>
                  </a:lnTo>
                  <a:lnTo>
                    <a:pt x="187" y="118"/>
                  </a:lnTo>
                  <a:lnTo>
                    <a:pt x="173" y="119"/>
                  </a:lnTo>
                  <a:lnTo>
                    <a:pt x="160" y="119"/>
                  </a:lnTo>
                  <a:lnTo>
                    <a:pt x="145" y="118"/>
                  </a:lnTo>
                  <a:lnTo>
                    <a:pt x="131" y="117"/>
                  </a:lnTo>
                  <a:lnTo>
                    <a:pt x="116" y="112"/>
                  </a:lnTo>
                  <a:lnTo>
                    <a:pt x="100" y="108"/>
                  </a:lnTo>
                  <a:lnTo>
                    <a:pt x="85" y="103"/>
                  </a:lnTo>
                  <a:lnTo>
                    <a:pt x="69" y="95"/>
                  </a:lnTo>
                  <a:lnTo>
                    <a:pt x="53" y="87"/>
                  </a:lnTo>
                  <a:lnTo>
                    <a:pt x="37" y="77"/>
                  </a:lnTo>
                  <a:lnTo>
                    <a:pt x="20" y="65"/>
                  </a:lnTo>
                  <a:lnTo>
                    <a:pt x="3" y="52"/>
                  </a:lnTo>
                  <a:lnTo>
                    <a:pt x="0" y="13"/>
                  </a:lnTo>
                  <a:close/>
                </a:path>
              </a:pathLst>
            </a:custGeom>
            <a:solidFill>
              <a:srgbClr val="796B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1" name="Freeform 645"/>
            <p:cNvSpPr>
              <a:spLocks/>
            </p:cNvSpPr>
            <p:nvPr/>
          </p:nvSpPr>
          <p:spPr bwMode="auto">
            <a:xfrm>
              <a:off x="4760913" y="4179888"/>
              <a:ext cx="360363" cy="387350"/>
            </a:xfrm>
            <a:custGeom>
              <a:avLst/>
              <a:gdLst>
                <a:gd name="T0" fmla="*/ 113 w 227"/>
                <a:gd name="T1" fmla="*/ 0 h 244"/>
                <a:gd name="T2" fmla="*/ 80 w 227"/>
                <a:gd name="T3" fmla="*/ 5 h 244"/>
                <a:gd name="T4" fmla="*/ 49 w 227"/>
                <a:gd name="T5" fmla="*/ 20 h 244"/>
                <a:gd name="T6" fmla="*/ 24 w 227"/>
                <a:gd name="T7" fmla="*/ 43 h 244"/>
                <a:gd name="T8" fmla="*/ 7 w 227"/>
                <a:gd name="T9" fmla="*/ 74 h 244"/>
                <a:gd name="T10" fmla="*/ 3 w 227"/>
                <a:gd name="T11" fmla="*/ 85 h 244"/>
                <a:gd name="T12" fmla="*/ 0 w 227"/>
                <a:gd name="T13" fmla="*/ 106 h 244"/>
                <a:gd name="T14" fmla="*/ 0 w 227"/>
                <a:gd name="T15" fmla="*/ 126 h 244"/>
                <a:gd name="T16" fmla="*/ 5 w 227"/>
                <a:gd name="T17" fmla="*/ 147 h 244"/>
                <a:gd name="T18" fmla="*/ 13 w 227"/>
                <a:gd name="T19" fmla="*/ 166 h 244"/>
                <a:gd name="T20" fmla="*/ 24 w 227"/>
                <a:gd name="T21" fmla="*/ 183 h 244"/>
                <a:gd name="T22" fmla="*/ 39 w 227"/>
                <a:gd name="T23" fmla="*/ 198 h 244"/>
                <a:gd name="T24" fmla="*/ 55 w 227"/>
                <a:gd name="T25" fmla="*/ 211 h 244"/>
                <a:gd name="T26" fmla="*/ 61 w 227"/>
                <a:gd name="T27" fmla="*/ 229 h 244"/>
                <a:gd name="T28" fmla="*/ 61 w 227"/>
                <a:gd name="T29" fmla="*/ 232 h 244"/>
                <a:gd name="T30" fmla="*/ 63 w 227"/>
                <a:gd name="T31" fmla="*/ 238 h 244"/>
                <a:gd name="T32" fmla="*/ 73 w 227"/>
                <a:gd name="T33" fmla="*/ 243 h 244"/>
                <a:gd name="T34" fmla="*/ 76 w 227"/>
                <a:gd name="T35" fmla="*/ 244 h 244"/>
                <a:gd name="T36" fmla="*/ 81 w 227"/>
                <a:gd name="T37" fmla="*/ 241 h 244"/>
                <a:gd name="T38" fmla="*/ 85 w 227"/>
                <a:gd name="T39" fmla="*/ 237 h 244"/>
                <a:gd name="T40" fmla="*/ 89 w 227"/>
                <a:gd name="T41" fmla="*/ 224 h 244"/>
                <a:gd name="T42" fmla="*/ 113 w 227"/>
                <a:gd name="T43" fmla="*/ 226 h 244"/>
                <a:gd name="T44" fmla="*/ 131 w 227"/>
                <a:gd name="T45" fmla="*/ 225 h 244"/>
                <a:gd name="T46" fmla="*/ 163 w 227"/>
                <a:gd name="T47" fmla="*/ 216 h 244"/>
                <a:gd name="T48" fmla="*/ 190 w 227"/>
                <a:gd name="T49" fmla="*/ 195 h 244"/>
                <a:gd name="T50" fmla="*/ 212 w 227"/>
                <a:gd name="T51" fmla="*/ 168 h 244"/>
                <a:gd name="T52" fmla="*/ 220 w 227"/>
                <a:gd name="T53" fmla="*/ 152 h 244"/>
                <a:gd name="T54" fmla="*/ 225 w 227"/>
                <a:gd name="T55" fmla="*/ 129 h 244"/>
                <a:gd name="T56" fmla="*/ 227 w 227"/>
                <a:gd name="T57" fmla="*/ 108 h 244"/>
                <a:gd name="T58" fmla="*/ 223 w 227"/>
                <a:gd name="T59" fmla="*/ 86 h 244"/>
                <a:gd name="T60" fmla="*/ 216 w 227"/>
                <a:gd name="T61" fmla="*/ 64 h 244"/>
                <a:gd name="T62" fmla="*/ 205 w 227"/>
                <a:gd name="T63" fmla="*/ 47 h 244"/>
                <a:gd name="T64" fmla="*/ 190 w 227"/>
                <a:gd name="T65" fmla="*/ 29 h 244"/>
                <a:gd name="T66" fmla="*/ 173 w 227"/>
                <a:gd name="T67" fmla="*/ 16 h 244"/>
                <a:gd name="T68" fmla="*/ 153 w 227"/>
                <a:gd name="T69" fmla="*/ 6 h 244"/>
                <a:gd name="T70" fmla="*/ 142 w 227"/>
                <a:gd name="T71" fmla="*/ 4 h 244"/>
                <a:gd name="T72" fmla="*/ 123 w 227"/>
                <a:gd name="T7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 h="244">
                  <a:moveTo>
                    <a:pt x="113" y="0"/>
                  </a:moveTo>
                  <a:lnTo>
                    <a:pt x="113" y="0"/>
                  </a:lnTo>
                  <a:lnTo>
                    <a:pt x="96" y="1"/>
                  </a:lnTo>
                  <a:lnTo>
                    <a:pt x="80" y="5"/>
                  </a:lnTo>
                  <a:lnTo>
                    <a:pt x="63" y="10"/>
                  </a:lnTo>
                  <a:lnTo>
                    <a:pt x="49" y="20"/>
                  </a:lnTo>
                  <a:lnTo>
                    <a:pt x="35" y="31"/>
                  </a:lnTo>
                  <a:lnTo>
                    <a:pt x="24" y="43"/>
                  </a:lnTo>
                  <a:lnTo>
                    <a:pt x="13" y="58"/>
                  </a:lnTo>
                  <a:lnTo>
                    <a:pt x="7" y="74"/>
                  </a:lnTo>
                  <a:lnTo>
                    <a:pt x="7" y="74"/>
                  </a:lnTo>
                  <a:lnTo>
                    <a:pt x="3" y="85"/>
                  </a:lnTo>
                  <a:lnTo>
                    <a:pt x="1" y="95"/>
                  </a:lnTo>
                  <a:lnTo>
                    <a:pt x="0" y="106"/>
                  </a:lnTo>
                  <a:lnTo>
                    <a:pt x="0" y="117"/>
                  </a:lnTo>
                  <a:lnTo>
                    <a:pt x="0" y="126"/>
                  </a:lnTo>
                  <a:lnTo>
                    <a:pt x="3" y="137"/>
                  </a:lnTo>
                  <a:lnTo>
                    <a:pt x="5" y="147"/>
                  </a:lnTo>
                  <a:lnTo>
                    <a:pt x="8" y="156"/>
                  </a:lnTo>
                  <a:lnTo>
                    <a:pt x="13" y="166"/>
                  </a:lnTo>
                  <a:lnTo>
                    <a:pt x="18" y="175"/>
                  </a:lnTo>
                  <a:lnTo>
                    <a:pt x="24" y="183"/>
                  </a:lnTo>
                  <a:lnTo>
                    <a:pt x="31" y="191"/>
                  </a:lnTo>
                  <a:lnTo>
                    <a:pt x="39" y="198"/>
                  </a:lnTo>
                  <a:lnTo>
                    <a:pt x="47" y="205"/>
                  </a:lnTo>
                  <a:lnTo>
                    <a:pt x="55" y="211"/>
                  </a:lnTo>
                  <a:lnTo>
                    <a:pt x="66" y="216"/>
                  </a:lnTo>
                  <a:lnTo>
                    <a:pt x="61" y="229"/>
                  </a:lnTo>
                  <a:lnTo>
                    <a:pt x="61" y="229"/>
                  </a:lnTo>
                  <a:lnTo>
                    <a:pt x="61" y="232"/>
                  </a:lnTo>
                  <a:lnTo>
                    <a:pt x="61" y="236"/>
                  </a:lnTo>
                  <a:lnTo>
                    <a:pt x="63" y="238"/>
                  </a:lnTo>
                  <a:lnTo>
                    <a:pt x="66" y="240"/>
                  </a:lnTo>
                  <a:lnTo>
                    <a:pt x="73" y="243"/>
                  </a:lnTo>
                  <a:lnTo>
                    <a:pt x="73" y="243"/>
                  </a:lnTo>
                  <a:lnTo>
                    <a:pt x="76" y="244"/>
                  </a:lnTo>
                  <a:lnTo>
                    <a:pt x="76" y="244"/>
                  </a:lnTo>
                  <a:lnTo>
                    <a:pt x="81" y="241"/>
                  </a:lnTo>
                  <a:lnTo>
                    <a:pt x="84" y="240"/>
                  </a:lnTo>
                  <a:lnTo>
                    <a:pt x="85" y="237"/>
                  </a:lnTo>
                  <a:lnTo>
                    <a:pt x="89" y="224"/>
                  </a:lnTo>
                  <a:lnTo>
                    <a:pt x="89" y="224"/>
                  </a:lnTo>
                  <a:lnTo>
                    <a:pt x="101" y="226"/>
                  </a:lnTo>
                  <a:lnTo>
                    <a:pt x="113" y="226"/>
                  </a:lnTo>
                  <a:lnTo>
                    <a:pt x="113" y="226"/>
                  </a:lnTo>
                  <a:lnTo>
                    <a:pt x="131" y="225"/>
                  </a:lnTo>
                  <a:lnTo>
                    <a:pt x="147" y="221"/>
                  </a:lnTo>
                  <a:lnTo>
                    <a:pt x="163" y="216"/>
                  </a:lnTo>
                  <a:lnTo>
                    <a:pt x="177" y="206"/>
                  </a:lnTo>
                  <a:lnTo>
                    <a:pt x="190" y="195"/>
                  </a:lnTo>
                  <a:lnTo>
                    <a:pt x="202" y="183"/>
                  </a:lnTo>
                  <a:lnTo>
                    <a:pt x="212" y="168"/>
                  </a:lnTo>
                  <a:lnTo>
                    <a:pt x="220" y="152"/>
                  </a:lnTo>
                  <a:lnTo>
                    <a:pt x="220" y="152"/>
                  </a:lnTo>
                  <a:lnTo>
                    <a:pt x="223" y="141"/>
                  </a:lnTo>
                  <a:lnTo>
                    <a:pt x="225" y="129"/>
                  </a:lnTo>
                  <a:lnTo>
                    <a:pt x="227" y="118"/>
                  </a:lnTo>
                  <a:lnTo>
                    <a:pt x="227" y="108"/>
                  </a:lnTo>
                  <a:lnTo>
                    <a:pt x="225" y="97"/>
                  </a:lnTo>
                  <a:lnTo>
                    <a:pt x="223" y="86"/>
                  </a:lnTo>
                  <a:lnTo>
                    <a:pt x="220" y="75"/>
                  </a:lnTo>
                  <a:lnTo>
                    <a:pt x="216" y="64"/>
                  </a:lnTo>
                  <a:lnTo>
                    <a:pt x="211" y="55"/>
                  </a:lnTo>
                  <a:lnTo>
                    <a:pt x="205" y="47"/>
                  </a:lnTo>
                  <a:lnTo>
                    <a:pt x="198" y="37"/>
                  </a:lnTo>
                  <a:lnTo>
                    <a:pt x="190" y="29"/>
                  </a:lnTo>
                  <a:lnTo>
                    <a:pt x="182" y="22"/>
                  </a:lnTo>
                  <a:lnTo>
                    <a:pt x="173" y="16"/>
                  </a:lnTo>
                  <a:lnTo>
                    <a:pt x="162" y="10"/>
                  </a:lnTo>
                  <a:lnTo>
                    <a:pt x="153" y="6"/>
                  </a:lnTo>
                  <a:lnTo>
                    <a:pt x="153" y="6"/>
                  </a:lnTo>
                  <a:lnTo>
                    <a:pt x="142" y="4"/>
                  </a:lnTo>
                  <a:lnTo>
                    <a:pt x="132" y="1"/>
                  </a:lnTo>
                  <a:lnTo>
                    <a:pt x="123" y="0"/>
                  </a:lnTo>
                  <a:lnTo>
                    <a:pt x="113"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2" name="Freeform 646"/>
            <p:cNvSpPr>
              <a:spLocks/>
            </p:cNvSpPr>
            <p:nvPr/>
          </p:nvSpPr>
          <p:spPr bwMode="auto">
            <a:xfrm>
              <a:off x="4760913" y="4179888"/>
              <a:ext cx="360363" cy="387350"/>
            </a:xfrm>
            <a:custGeom>
              <a:avLst/>
              <a:gdLst>
                <a:gd name="T0" fmla="*/ 113 w 227"/>
                <a:gd name="T1" fmla="*/ 0 h 244"/>
                <a:gd name="T2" fmla="*/ 80 w 227"/>
                <a:gd name="T3" fmla="*/ 5 h 244"/>
                <a:gd name="T4" fmla="*/ 49 w 227"/>
                <a:gd name="T5" fmla="*/ 20 h 244"/>
                <a:gd name="T6" fmla="*/ 24 w 227"/>
                <a:gd name="T7" fmla="*/ 43 h 244"/>
                <a:gd name="T8" fmla="*/ 7 w 227"/>
                <a:gd name="T9" fmla="*/ 74 h 244"/>
                <a:gd name="T10" fmla="*/ 3 w 227"/>
                <a:gd name="T11" fmla="*/ 85 h 244"/>
                <a:gd name="T12" fmla="*/ 0 w 227"/>
                <a:gd name="T13" fmla="*/ 106 h 244"/>
                <a:gd name="T14" fmla="*/ 0 w 227"/>
                <a:gd name="T15" fmla="*/ 126 h 244"/>
                <a:gd name="T16" fmla="*/ 5 w 227"/>
                <a:gd name="T17" fmla="*/ 147 h 244"/>
                <a:gd name="T18" fmla="*/ 13 w 227"/>
                <a:gd name="T19" fmla="*/ 166 h 244"/>
                <a:gd name="T20" fmla="*/ 24 w 227"/>
                <a:gd name="T21" fmla="*/ 183 h 244"/>
                <a:gd name="T22" fmla="*/ 39 w 227"/>
                <a:gd name="T23" fmla="*/ 198 h 244"/>
                <a:gd name="T24" fmla="*/ 55 w 227"/>
                <a:gd name="T25" fmla="*/ 211 h 244"/>
                <a:gd name="T26" fmla="*/ 61 w 227"/>
                <a:gd name="T27" fmla="*/ 229 h 244"/>
                <a:gd name="T28" fmla="*/ 61 w 227"/>
                <a:gd name="T29" fmla="*/ 232 h 244"/>
                <a:gd name="T30" fmla="*/ 63 w 227"/>
                <a:gd name="T31" fmla="*/ 238 h 244"/>
                <a:gd name="T32" fmla="*/ 73 w 227"/>
                <a:gd name="T33" fmla="*/ 243 h 244"/>
                <a:gd name="T34" fmla="*/ 76 w 227"/>
                <a:gd name="T35" fmla="*/ 244 h 244"/>
                <a:gd name="T36" fmla="*/ 81 w 227"/>
                <a:gd name="T37" fmla="*/ 241 h 244"/>
                <a:gd name="T38" fmla="*/ 85 w 227"/>
                <a:gd name="T39" fmla="*/ 237 h 244"/>
                <a:gd name="T40" fmla="*/ 89 w 227"/>
                <a:gd name="T41" fmla="*/ 224 h 244"/>
                <a:gd name="T42" fmla="*/ 113 w 227"/>
                <a:gd name="T43" fmla="*/ 226 h 244"/>
                <a:gd name="T44" fmla="*/ 131 w 227"/>
                <a:gd name="T45" fmla="*/ 225 h 244"/>
                <a:gd name="T46" fmla="*/ 163 w 227"/>
                <a:gd name="T47" fmla="*/ 216 h 244"/>
                <a:gd name="T48" fmla="*/ 190 w 227"/>
                <a:gd name="T49" fmla="*/ 195 h 244"/>
                <a:gd name="T50" fmla="*/ 212 w 227"/>
                <a:gd name="T51" fmla="*/ 168 h 244"/>
                <a:gd name="T52" fmla="*/ 220 w 227"/>
                <a:gd name="T53" fmla="*/ 152 h 244"/>
                <a:gd name="T54" fmla="*/ 225 w 227"/>
                <a:gd name="T55" fmla="*/ 129 h 244"/>
                <a:gd name="T56" fmla="*/ 227 w 227"/>
                <a:gd name="T57" fmla="*/ 108 h 244"/>
                <a:gd name="T58" fmla="*/ 223 w 227"/>
                <a:gd name="T59" fmla="*/ 86 h 244"/>
                <a:gd name="T60" fmla="*/ 216 w 227"/>
                <a:gd name="T61" fmla="*/ 64 h 244"/>
                <a:gd name="T62" fmla="*/ 205 w 227"/>
                <a:gd name="T63" fmla="*/ 47 h 244"/>
                <a:gd name="T64" fmla="*/ 190 w 227"/>
                <a:gd name="T65" fmla="*/ 29 h 244"/>
                <a:gd name="T66" fmla="*/ 173 w 227"/>
                <a:gd name="T67" fmla="*/ 16 h 244"/>
                <a:gd name="T68" fmla="*/ 153 w 227"/>
                <a:gd name="T69" fmla="*/ 6 h 244"/>
                <a:gd name="T70" fmla="*/ 142 w 227"/>
                <a:gd name="T71" fmla="*/ 4 h 244"/>
                <a:gd name="T72" fmla="*/ 123 w 227"/>
                <a:gd name="T73"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7" h="244">
                  <a:moveTo>
                    <a:pt x="113" y="0"/>
                  </a:moveTo>
                  <a:lnTo>
                    <a:pt x="113" y="0"/>
                  </a:lnTo>
                  <a:lnTo>
                    <a:pt x="96" y="1"/>
                  </a:lnTo>
                  <a:lnTo>
                    <a:pt x="80" y="5"/>
                  </a:lnTo>
                  <a:lnTo>
                    <a:pt x="63" y="10"/>
                  </a:lnTo>
                  <a:lnTo>
                    <a:pt x="49" y="20"/>
                  </a:lnTo>
                  <a:lnTo>
                    <a:pt x="35" y="31"/>
                  </a:lnTo>
                  <a:lnTo>
                    <a:pt x="24" y="43"/>
                  </a:lnTo>
                  <a:lnTo>
                    <a:pt x="13" y="58"/>
                  </a:lnTo>
                  <a:lnTo>
                    <a:pt x="7" y="74"/>
                  </a:lnTo>
                  <a:lnTo>
                    <a:pt x="7" y="74"/>
                  </a:lnTo>
                  <a:lnTo>
                    <a:pt x="3" y="85"/>
                  </a:lnTo>
                  <a:lnTo>
                    <a:pt x="1" y="95"/>
                  </a:lnTo>
                  <a:lnTo>
                    <a:pt x="0" y="106"/>
                  </a:lnTo>
                  <a:lnTo>
                    <a:pt x="0" y="117"/>
                  </a:lnTo>
                  <a:lnTo>
                    <a:pt x="0" y="126"/>
                  </a:lnTo>
                  <a:lnTo>
                    <a:pt x="3" y="137"/>
                  </a:lnTo>
                  <a:lnTo>
                    <a:pt x="5" y="147"/>
                  </a:lnTo>
                  <a:lnTo>
                    <a:pt x="8" y="156"/>
                  </a:lnTo>
                  <a:lnTo>
                    <a:pt x="13" y="166"/>
                  </a:lnTo>
                  <a:lnTo>
                    <a:pt x="18" y="175"/>
                  </a:lnTo>
                  <a:lnTo>
                    <a:pt x="24" y="183"/>
                  </a:lnTo>
                  <a:lnTo>
                    <a:pt x="31" y="191"/>
                  </a:lnTo>
                  <a:lnTo>
                    <a:pt x="39" y="198"/>
                  </a:lnTo>
                  <a:lnTo>
                    <a:pt x="47" y="205"/>
                  </a:lnTo>
                  <a:lnTo>
                    <a:pt x="55" y="211"/>
                  </a:lnTo>
                  <a:lnTo>
                    <a:pt x="66" y="216"/>
                  </a:lnTo>
                  <a:lnTo>
                    <a:pt x="61" y="229"/>
                  </a:lnTo>
                  <a:lnTo>
                    <a:pt x="61" y="229"/>
                  </a:lnTo>
                  <a:lnTo>
                    <a:pt x="61" y="232"/>
                  </a:lnTo>
                  <a:lnTo>
                    <a:pt x="61" y="236"/>
                  </a:lnTo>
                  <a:lnTo>
                    <a:pt x="63" y="238"/>
                  </a:lnTo>
                  <a:lnTo>
                    <a:pt x="66" y="240"/>
                  </a:lnTo>
                  <a:lnTo>
                    <a:pt x="73" y="243"/>
                  </a:lnTo>
                  <a:lnTo>
                    <a:pt x="73" y="243"/>
                  </a:lnTo>
                  <a:lnTo>
                    <a:pt x="76" y="244"/>
                  </a:lnTo>
                  <a:lnTo>
                    <a:pt x="76" y="244"/>
                  </a:lnTo>
                  <a:lnTo>
                    <a:pt x="81" y="241"/>
                  </a:lnTo>
                  <a:lnTo>
                    <a:pt x="84" y="240"/>
                  </a:lnTo>
                  <a:lnTo>
                    <a:pt x="85" y="237"/>
                  </a:lnTo>
                  <a:lnTo>
                    <a:pt x="89" y="224"/>
                  </a:lnTo>
                  <a:lnTo>
                    <a:pt x="89" y="224"/>
                  </a:lnTo>
                  <a:lnTo>
                    <a:pt x="101" y="226"/>
                  </a:lnTo>
                  <a:lnTo>
                    <a:pt x="113" y="226"/>
                  </a:lnTo>
                  <a:lnTo>
                    <a:pt x="113" y="226"/>
                  </a:lnTo>
                  <a:lnTo>
                    <a:pt x="131" y="225"/>
                  </a:lnTo>
                  <a:lnTo>
                    <a:pt x="147" y="221"/>
                  </a:lnTo>
                  <a:lnTo>
                    <a:pt x="163" y="216"/>
                  </a:lnTo>
                  <a:lnTo>
                    <a:pt x="177" y="206"/>
                  </a:lnTo>
                  <a:lnTo>
                    <a:pt x="190" y="195"/>
                  </a:lnTo>
                  <a:lnTo>
                    <a:pt x="202" y="183"/>
                  </a:lnTo>
                  <a:lnTo>
                    <a:pt x="212" y="168"/>
                  </a:lnTo>
                  <a:lnTo>
                    <a:pt x="220" y="152"/>
                  </a:lnTo>
                  <a:lnTo>
                    <a:pt x="220" y="152"/>
                  </a:lnTo>
                  <a:lnTo>
                    <a:pt x="223" y="141"/>
                  </a:lnTo>
                  <a:lnTo>
                    <a:pt x="225" y="129"/>
                  </a:lnTo>
                  <a:lnTo>
                    <a:pt x="227" y="118"/>
                  </a:lnTo>
                  <a:lnTo>
                    <a:pt x="227" y="108"/>
                  </a:lnTo>
                  <a:lnTo>
                    <a:pt x="225" y="97"/>
                  </a:lnTo>
                  <a:lnTo>
                    <a:pt x="223" y="86"/>
                  </a:lnTo>
                  <a:lnTo>
                    <a:pt x="220" y="75"/>
                  </a:lnTo>
                  <a:lnTo>
                    <a:pt x="216" y="64"/>
                  </a:lnTo>
                  <a:lnTo>
                    <a:pt x="211" y="55"/>
                  </a:lnTo>
                  <a:lnTo>
                    <a:pt x="205" y="47"/>
                  </a:lnTo>
                  <a:lnTo>
                    <a:pt x="198" y="37"/>
                  </a:lnTo>
                  <a:lnTo>
                    <a:pt x="190" y="29"/>
                  </a:lnTo>
                  <a:lnTo>
                    <a:pt x="182" y="22"/>
                  </a:lnTo>
                  <a:lnTo>
                    <a:pt x="173" y="16"/>
                  </a:lnTo>
                  <a:lnTo>
                    <a:pt x="162" y="10"/>
                  </a:lnTo>
                  <a:lnTo>
                    <a:pt x="153" y="6"/>
                  </a:lnTo>
                  <a:lnTo>
                    <a:pt x="153" y="6"/>
                  </a:lnTo>
                  <a:lnTo>
                    <a:pt x="142" y="4"/>
                  </a:lnTo>
                  <a:lnTo>
                    <a:pt x="132" y="1"/>
                  </a:lnTo>
                  <a:lnTo>
                    <a:pt x="123" y="0"/>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3" name="Freeform 647"/>
            <p:cNvSpPr>
              <a:spLocks/>
            </p:cNvSpPr>
            <p:nvPr/>
          </p:nvSpPr>
          <p:spPr bwMode="auto">
            <a:xfrm>
              <a:off x="4703763" y="4232275"/>
              <a:ext cx="358775" cy="360363"/>
            </a:xfrm>
            <a:custGeom>
              <a:avLst/>
              <a:gdLst>
                <a:gd name="T0" fmla="*/ 74 w 226"/>
                <a:gd name="T1" fmla="*/ 220 h 227"/>
                <a:gd name="T2" fmla="*/ 54 w 226"/>
                <a:gd name="T3" fmla="*/ 211 h 227"/>
                <a:gd name="T4" fmla="*/ 36 w 226"/>
                <a:gd name="T5" fmla="*/ 197 h 227"/>
                <a:gd name="T6" fmla="*/ 21 w 226"/>
                <a:gd name="T7" fmla="*/ 181 h 227"/>
                <a:gd name="T8" fmla="*/ 10 w 226"/>
                <a:gd name="T9" fmla="*/ 162 h 227"/>
                <a:gd name="T10" fmla="*/ 4 w 226"/>
                <a:gd name="T11" fmla="*/ 142 h 227"/>
                <a:gd name="T12" fmla="*/ 0 w 226"/>
                <a:gd name="T13" fmla="*/ 120 h 227"/>
                <a:gd name="T14" fmla="*/ 1 w 226"/>
                <a:gd name="T15" fmla="*/ 97 h 227"/>
                <a:gd name="T16" fmla="*/ 6 w 226"/>
                <a:gd name="T17" fmla="*/ 76 h 227"/>
                <a:gd name="T18" fmla="*/ 12 w 226"/>
                <a:gd name="T19" fmla="*/ 65 h 227"/>
                <a:gd name="T20" fmla="*/ 22 w 226"/>
                <a:gd name="T21" fmla="*/ 45 h 227"/>
                <a:gd name="T22" fmla="*/ 37 w 226"/>
                <a:gd name="T23" fmla="*/ 29 h 227"/>
                <a:gd name="T24" fmla="*/ 55 w 226"/>
                <a:gd name="T25" fmla="*/ 16 h 227"/>
                <a:gd name="T26" fmla="*/ 75 w 226"/>
                <a:gd name="T27" fmla="*/ 7 h 227"/>
                <a:gd name="T28" fmla="*/ 97 w 226"/>
                <a:gd name="T29" fmla="*/ 2 h 227"/>
                <a:gd name="T30" fmla="*/ 118 w 226"/>
                <a:gd name="T31" fmla="*/ 0 h 227"/>
                <a:gd name="T32" fmla="*/ 141 w 226"/>
                <a:gd name="T33" fmla="*/ 4 h 227"/>
                <a:gd name="T34" fmla="*/ 152 w 226"/>
                <a:gd name="T35" fmla="*/ 7 h 227"/>
                <a:gd name="T36" fmla="*/ 172 w 226"/>
                <a:gd name="T37" fmla="*/ 18 h 227"/>
                <a:gd name="T38" fmla="*/ 190 w 226"/>
                <a:gd name="T39" fmla="*/ 31 h 227"/>
                <a:gd name="T40" fmla="*/ 205 w 226"/>
                <a:gd name="T41" fmla="*/ 48 h 227"/>
                <a:gd name="T42" fmla="*/ 216 w 226"/>
                <a:gd name="T43" fmla="*/ 66 h 227"/>
                <a:gd name="T44" fmla="*/ 224 w 226"/>
                <a:gd name="T45" fmla="*/ 87 h 227"/>
                <a:gd name="T46" fmla="*/ 226 w 226"/>
                <a:gd name="T47" fmla="*/ 108 h 227"/>
                <a:gd name="T48" fmla="*/ 225 w 226"/>
                <a:gd name="T49" fmla="*/ 131 h 227"/>
                <a:gd name="T50" fmla="*/ 220 w 226"/>
                <a:gd name="T51" fmla="*/ 153 h 227"/>
                <a:gd name="T52" fmla="*/ 216 w 226"/>
                <a:gd name="T53" fmla="*/ 164 h 227"/>
                <a:gd name="T54" fmla="*/ 203 w 226"/>
                <a:gd name="T55" fmla="*/ 183 h 227"/>
                <a:gd name="T56" fmla="*/ 189 w 226"/>
                <a:gd name="T57" fmla="*/ 199 h 227"/>
                <a:gd name="T58" fmla="*/ 171 w 226"/>
                <a:gd name="T59" fmla="*/ 212 h 227"/>
                <a:gd name="T60" fmla="*/ 151 w 226"/>
                <a:gd name="T61" fmla="*/ 222 h 227"/>
                <a:gd name="T62" fmla="*/ 129 w 226"/>
                <a:gd name="T63" fmla="*/ 227 h 227"/>
                <a:gd name="T64" fmla="*/ 108 w 226"/>
                <a:gd name="T65" fmla="*/ 227 h 227"/>
                <a:gd name="T66" fmla="*/ 86 w 226"/>
                <a:gd name="T67" fmla="*/ 224 h 227"/>
                <a:gd name="T68" fmla="*/ 74 w 226"/>
                <a:gd name="T69" fmla="*/ 22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6" h="227">
                  <a:moveTo>
                    <a:pt x="74" y="220"/>
                  </a:moveTo>
                  <a:lnTo>
                    <a:pt x="74" y="220"/>
                  </a:lnTo>
                  <a:lnTo>
                    <a:pt x="63" y="216"/>
                  </a:lnTo>
                  <a:lnTo>
                    <a:pt x="54" y="211"/>
                  </a:lnTo>
                  <a:lnTo>
                    <a:pt x="44" y="204"/>
                  </a:lnTo>
                  <a:lnTo>
                    <a:pt x="36" y="197"/>
                  </a:lnTo>
                  <a:lnTo>
                    <a:pt x="28" y="189"/>
                  </a:lnTo>
                  <a:lnTo>
                    <a:pt x="21" y="181"/>
                  </a:lnTo>
                  <a:lnTo>
                    <a:pt x="16" y="172"/>
                  </a:lnTo>
                  <a:lnTo>
                    <a:pt x="10" y="162"/>
                  </a:lnTo>
                  <a:lnTo>
                    <a:pt x="6" y="151"/>
                  </a:lnTo>
                  <a:lnTo>
                    <a:pt x="4" y="142"/>
                  </a:lnTo>
                  <a:lnTo>
                    <a:pt x="1" y="131"/>
                  </a:lnTo>
                  <a:lnTo>
                    <a:pt x="0" y="120"/>
                  </a:lnTo>
                  <a:lnTo>
                    <a:pt x="0" y="108"/>
                  </a:lnTo>
                  <a:lnTo>
                    <a:pt x="1" y="97"/>
                  </a:lnTo>
                  <a:lnTo>
                    <a:pt x="4" y="87"/>
                  </a:lnTo>
                  <a:lnTo>
                    <a:pt x="6" y="76"/>
                  </a:lnTo>
                  <a:lnTo>
                    <a:pt x="6" y="76"/>
                  </a:lnTo>
                  <a:lnTo>
                    <a:pt x="12" y="65"/>
                  </a:lnTo>
                  <a:lnTo>
                    <a:pt x="17" y="54"/>
                  </a:lnTo>
                  <a:lnTo>
                    <a:pt x="22" y="45"/>
                  </a:lnTo>
                  <a:lnTo>
                    <a:pt x="31" y="37"/>
                  </a:lnTo>
                  <a:lnTo>
                    <a:pt x="37" y="29"/>
                  </a:lnTo>
                  <a:lnTo>
                    <a:pt x="47" y="22"/>
                  </a:lnTo>
                  <a:lnTo>
                    <a:pt x="55" y="16"/>
                  </a:lnTo>
                  <a:lnTo>
                    <a:pt x="66" y="11"/>
                  </a:lnTo>
                  <a:lnTo>
                    <a:pt x="75" y="7"/>
                  </a:lnTo>
                  <a:lnTo>
                    <a:pt x="86" y="4"/>
                  </a:lnTo>
                  <a:lnTo>
                    <a:pt x="97" y="2"/>
                  </a:lnTo>
                  <a:lnTo>
                    <a:pt x="108" y="0"/>
                  </a:lnTo>
                  <a:lnTo>
                    <a:pt x="118" y="0"/>
                  </a:lnTo>
                  <a:lnTo>
                    <a:pt x="129" y="2"/>
                  </a:lnTo>
                  <a:lnTo>
                    <a:pt x="141" y="4"/>
                  </a:lnTo>
                  <a:lnTo>
                    <a:pt x="152" y="7"/>
                  </a:lnTo>
                  <a:lnTo>
                    <a:pt x="152" y="7"/>
                  </a:lnTo>
                  <a:lnTo>
                    <a:pt x="163" y="12"/>
                  </a:lnTo>
                  <a:lnTo>
                    <a:pt x="172" y="18"/>
                  </a:lnTo>
                  <a:lnTo>
                    <a:pt x="182" y="25"/>
                  </a:lnTo>
                  <a:lnTo>
                    <a:pt x="190" y="31"/>
                  </a:lnTo>
                  <a:lnTo>
                    <a:pt x="198" y="39"/>
                  </a:lnTo>
                  <a:lnTo>
                    <a:pt x="205" y="48"/>
                  </a:lnTo>
                  <a:lnTo>
                    <a:pt x="211" y="57"/>
                  </a:lnTo>
                  <a:lnTo>
                    <a:pt x="216" y="66"/>
                  </a:lnTo>
                  <a:lnTo>
                    <a:pt x="220" y="76"/>
                  </a:lnTo>
                  <a:lnTo>
                    <a:pt x="224" y="87"/>
                  </a:lnTo>
                  <a:lnTo>
                    <a:pt x="225" y="97"/>
                  </a:lnTo>
                  <a:lnTo>
                    <a:pt x="226" y="108"/>
                  </a:lnTo>
                  <a:lnTo>
                    <a:pt x="226" y="119"/>
                  </a:lnTo>
                  <a:lnTo>
                    <a:pt x="225" y="131"/>
                  </a:lnTo>
                  <a:lnTo>
                    <a:pt x="224" y="142"/>
                  </a:lnTo>
                  <a:lnTo>
                    <a:pt x="220" y="153"/>
                  </a:lnTo>
                  <a:lnTo>
                    <a:pt x="220" y="153"/>
                  </a:lnTo>
                  <a:lnTo>
                    <a:pt x="216" y="164"/>
                  </a:lnTo>
                  <a:lnTo>
                    <a:pt x="210" y="173"/>
                  </a:lnTo>
                  <a:lnTo>
                    <a:pt x="203" y="183"/>
                  </a:lnTo>
                  <a:lnTo>
                    <a:pt x="197" y="192"/>
                  </a:lnTo>
                  <a:lnTo>
                    <a:pt x="189" y="199"/>
                  </a:lnTo>
                  <a:lnTo>
                    <a:pt x="179" y="205"/>
                  </a:lnTo>
                  <a:lnTo>
                    <a:pt x="171" y="212"/>
                  </a:lnTo>
                  <a:lnTo>
                    <a:pt x="162" y="218"/>
                  </a:lnTo>
                  <a:lnTo>
                    <a:pt x="151" y="222"/>
                  </a:lnTo>
                  <a:lnTo>
                    <a:pt x="140" y="224"/>
                  </a:lnTo>
                  <a:lnTo>
                    <a:pt x="129" y="227"/>
                  </a:lnTo>
                  <a:lnTo>
                    <a:pt x="118" y="227"/>
                  </a:lnTo>
                  <a:lnTo>
                    <a:pt x="108" y="227"/>
                  </a:lnTo>
                  <a:lnTo>
                    <a:pt x="97" y="227"/>
                  </a:lnTo>
                  <a:lnTo>
                    <a:pt x="86" y="224"/>
                  </a:lnTo>
                  <a:lnTo>
                    <a:pt x="74" y="220"/>
                  </a:lnTo>
                  <a:lnTo>
                    <a:pt x="74" y="2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4" name="Freeform 648"/>
            <p:cNvSpPr>
              <a:spLocks/>
            </p:cNvSpPr>
            <p:nvPr/>
          </p:nvSpPr>
          <p:spPr bwMode="auto">
            <a:xfrm>
              <a:off x="4713288" y="4244975"/>
              <a:ext cx="339725" cy="336550"/>
            </a:xfrm>
            <a:custGeom>
              <a:avLst/>
              <a:gdLst>
                <a:gd name="T0" fmla="*/ 70 w 214"/>
                <a:gd name="T1" fmla="*/ 206 h 212"/>
                <a:gd name="T2" fmla="*/ 52 w 214"/>
                <a:gd name="T3" fmla="*/ 197 h 212"/>
                <a:gd name="T4" fmla="*/ 34 w 214"/>
                <a:gd name="T5" fmla="*/ 184 h 212"/>
                <a:gd name="T6" fmla="*/ 21 w 214"/>
                <a:gd name="T7" fmla="*/ 169 h 212"/>
                <a:gd name="T8" fmla="*/ 11 w 214"/>
                <a:gd name="T9" fmla="*/ 152 h 212"/>
                <a:gd name="T10" fmla="*/ 4 w 214"/>
                <a:gd name="T11" fmla="*/ 131 h 212"/>
                <a:gd name="T12" fmla="*/ 0 w 214"/>
                <a:gd name="T13" fmla="*/ 111 h 212"/>
                <a:gd name="T14" fmla="*/ 2 w 214"/>
                <a:gd name="T15" fmla="*/ 91 h 212"/>
                <a:gd name="T16" fmla="*/ 7 w 214"/>
                <a:gd name="T17" fmla="*/ 69 h 212"/>
                <a:gd name="T18" fmla="*/ 11 w 214"/>
                <a:gd name="T19" fmla="*/ 60 h 212"/>
                <a:gd name="T20" fmla="*/ 22 w 214"/>
                <a:gd name="T21" fmla="*/ 42 h 212"/>
                <a:gd name="T22" fmla="*/ 37 w 214"/>
                <a:gd name="T23" fmla="*/ 26 h 212"/>
                <a:gd name="T24" fmla="*/ 53 w 214"/>
                <a:gd name="T25" fmla="*/ 14 h 212"/>
                <a:gd name="T26" fmla="*/ 72 w 214"/>
                <a:gd name="T27" fmla="*/ 6 h 212"/>
                <a:gd name="T28" fmla="*/ 92 w 214"/>
                <a:gd name="T29" fmla="*/ 0 h 212"/>
                <a:gd name="T30" fmla="*/ 112 w 214"/>
                <a:gd name="T31" fmla="*/ 0 h 212"/>
                <a:gd name="T32" fmla="*/ 133 w 214"/>
                <a:gd name="T33" fmla="*/ 3 h 212"/>
                <a:gd name="T34" fmla="*/ 143 w 214"/>
                <a:gd name="T35" fmla="*/ 6 h 212"/>
                <a:gd name="T36" fmla="*/ 164 w 214"/>
                <a:gd name="T37" fmla="*/ 15 h 212"/>
                <a:gd name="T38" fmla="*/ 180 w 214"/>
                <a:gd name="T39" fmla="*/ 29 h 212"/>
                <a:gd name="T40" fmla="*/ 193 w 214"/>
                <a:gd name="T41" fmla="*/ 44 h 212"/>
                <a:gd name="T42" fmla="*/ 204 w 214"/>
                <a:gd name="T43" fmla="*/ 61 h 212"/>
                <a:gd name="T44" fmla="*/ 211 w 214"/>
                <a:gd name="T45" fmla="*/ 80 h 212"/>
                <a:gd name="T46" fmla="*/ 214 w 214"/>
                <a:gd name="T47" fmla="*/ 100 h 212"/>
                <a:gd name="T48" fmla="*/ 212 w 214"/>
                <a:gd name="T49" fmla="*/ 122 h 212"/>
                <a:gd name="T50" fmla="*/ 207 w 214"/>
                <a:gd name="T51" fmla="*/ 142 h 212"/>
                <a:gd name="T52" fmla="*/ 203 w 214"/>
                <a:gd name="T53" fmla="*/ 153 h 212"/>
                <a:gd name="T54" fmla="*/ 192 w 214"/>
                <a:gd name="T55" fmla="*/ 170 h 212"/>
                <a:gd name="T56" fmla="*/ 177 w 214"/>
                <a:gd name="T57" fmla="*/ 185 h 212"/>
                <a:gd name="T58" fmla="*/ 161 w 214"/>
                <a:gd name="T59" fmla="*/ 197 h 212"/>
                <a:gd name="T60" fmla="*/ 142 w 214"/>
                <a:gd name="T61" fmla="*/ 207 h 212"/>
                <a:gd name="T62" fmla="*/ 123 w 214"/>
                <a:gd name="T63" fmla="*/ 211 h 212"/>
                <a:gd name="T64" fmla="*/ 102 w 214"/>
                <a:gd name="T65" fmla="*/ 212 h 212"/>
                <a:gd name="T66" fmla="*/ 81 w 214"/>
                <a:gd name="T67" fmla="*/ 210 h 212"/>
                <a:gd name="T68" fmla="*/ 70 w 214"/>
                <a:gd name="T69" fmla="*/ 20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4" h="212">
                  <a:moveTo>
                    <a:pt x="70" y="206"/>
                  </a:moveTo>
                  <a:lnTo>
                    <a:pt x="70" y="206"/>
                  </a:lnTo>
                  <a:lnTo>
                    <a:pt x="61" y="202"/>
                  </a:lnTo>
                  <a:lnTo>
                    <a:pt x="52" y="197"/>
                  </a:lnTo>
                  <a:lnTo>
                    <a:pt x="42" y="191"/>
                  </a:lnTo>
                  <a:lnTo>
                    <a:pt x="34" y="184"/>
                  </a:lnTo>
                  <a:lnTo>
                    <a:pt x="27" y="177"/>
                  </a:lnTo>
                  <a:lnTo>
                    <a:pt x="21" y="169"/>
                  </a:lnTo>
                  <a:lnTo>
                    <a:pt x="15" y="160"/>
                  </a:lnTo>
                  <a:lnTo>
                    <a:pt x="11" y="152"/>
                  </a:lnTo>
                  <a:lnTo>
                    <a:pt x="7" y="142"/>
                  </a:lnTo>
                  <a:lnTo>
                    <a:pt x="4" y="131"/>
                  </a:lnTo>
                  <a:lnTo>
                    <a:pt x="2" y="122"/>
                  </a:lnTo>
                  <a:lnTo>
                    <a:pt x="0" y="111"/>
                  </a:lnTo>
                  <a:lnTo>
                    <a:pt x="0" y="102"/>
                  </a:lnTo>
                  <a:lnTo>
                    <a:pt x="2" y="91"/>
                  </a:lnTo>
                  <a:lnTo>
                    <a:pt x="4" y="80"/>
                  </a:lnTo>
                  <a:lnTo>
                    <a:pt x="7" y="69"/>
                  </a:lnTo>
                  <a:lnTo>
                    <a:pt x="7" y="69"/>
                  </a:lnTo>
                  <a:lnTo>
                    <a:pt x="11" y="60"/>
                  </a:lnTo>
                  <a:lnTo>
                    <a:pt x="16" y="50"/>
                  </a:lnTo>
                  <a:lnTo>
                    <a:pt x="22" y="42"/>
                  </a:lnTo>
                  <a:lnTo>
                    <a:pt x="29" y="34"/>
                  </a:lnTo>
                  <a:lnTo>
                    <a:pt x="37" y="26"/>
                  </a:lnTo>
                  <a:lnTo>
                    <a:pt x="45" y="21"/>
                  </a:lnTo>
                  <a:lnTo>
                    <a:pt x="53" y="14"/>
                  </a:lnTo>
                  <a:lnTo>
                    <a:pt x="62" y="10"/>
                  </a:lnTo>
                  <a:lnTo>
                    <a:pt x="72" y="6"/>
                  </a:lnTo>
                  <a:lnTo>
                    <a:pt x="81" y="3"/>
                  </a:lnTo>
                  <a:lnTo>
                    <a:pt x="92" y="0"/>
                  </a:lnTo>
                  <a:lnTo>
                    <a:pt x="102" y="0"/>
                  </a:lnTo>
                  <a:lnTo>
                    <a:pt x="112" y="0"/>
                  </a:lnTo>
                  <a:lnTo>
                    <a:pt x="123" y="0"/>
                  </a:lnTo>
                  <a:lnTo>
                    <a:pt x="133" y="3"/>
                  </a:lnTo>
                  <a:lnTo>
                    <a:pt x="143" y="6"/>
                  </a:lnTo>
                  <a:lnTo>
                    <a:pt x="143" y="6"/>
                  </a:lnTo>
                  <a:lnTo>
                    <a:pt x="154" y="10"/>
                  </a:lnTo>
                  <a:lnTo>
                    <a:pt x="164" y="15"/>
                  </a:lnTo>
                  <a:lnTo>
                    <a:pt x="172" y="22"/>
                  </a:lnTo>
                  <a:lnTo>
                    <a:pt x="180" y="29"/>
                  </a:lnTo>
                  <a:lnTo>
                    <a:pt x="187" y="35"/>
                  </a:lnTo>
                  <a:lnTo>
                    <a:pt x="193" y="44"/>
                  </a:lnTo>
                  <a:lnTo>
                    <a:pt x="199" y="52"/>
                  </a:lnTo>
                  <a:lnTo>
                    <a:pt x="204" y="61"/>
                  </a:lnTo>
                  <a:lnTo>
                    <a:pt x="207" y="71"/>
                  </a:lnTo>
                  <a:lnTo>
                    <a:pt x="211" y="80"/>
                  </a:lnTo>
                  <a:lnTo>
                    <a:pt x="212" y="91"/>
                  </a:lnTo>
                  <a:lnTo>
                    <a:pt x="214" y="100"/>
                  </a:lnTo>
                  <a:lnTo>
                    <a:pt x="214" y="111"/>
                  </a:lnTo>
                  <a:lnTo>
                    <a:pt x="212" y="122"/>
                  </a:lnTo>
                  <a:lnTo>
                    <a:pt x="211" y="133"/>
                  </a:lnTo>
                  <a:lnTo>
                    <a:pt x="207" y="142"/>
                  </a:lnTo>
                  <a:lnTo>
                    <a:pt x="207" y="142"/>
                  </a:lnTo>
                  <a:lnTo>
                    <a:pt x="203" y="153"/>
                  </a:lnTo>
                  <a:lnTo>
                    <a:pt x="197" y="162"/>
                  </a:lnTo>
                  <a:lnTo>
                    <a:pt x="192" y="170"/>
                  </a:lnTo>
                  <a:lnTo>
                    <a:pt x="185" y="179"/>
                  </a:lnTo>
                  <a:lnTo>
                    <a:pt x="177" y="185"/>
                  </a:lnTo>
                  <a:lnTo>
                    <a:pt x="169" y="192"/>
                  </a:lnTo>
                  <a:lnTo>
                    <a:pt x="161" y="197"/>
                  </a:lnTo>
                  <a:lnTo>
                    <a:pt x="151" y="203"/>
                  </a:lnTo>
                  <a:lnTo>
                    <a:pt x="142" y="207"/>
                  </a:lnTo>
                  <a:lnTo>
                    <a:pt x="133" y="210"/>
                  </a:lnTo>
                  <a:lnTo>
                    <a:pt x="123" y="211"/>
                  </a:lnTo>
                  <a:lnTo>
                    <a:pt x="112" y="212"/>
                  </a:lnTo>
                  <a:lnTo>
                    <a:pt x="102" y="212"/>
                  </a:lnTo>
                  <a:lnTo>
                    <a:pt x="92" y="211"/>
                  </a:lnTo>
                  <a:lnTo>
                    <a:pt x="81" y="210"/>
                  </a:lnTo>
                  <a:lnTo>
                    <a:pt x="70" y="206"/>
                  </a:lnTo>
                  <a:lnTo>
                    <a:pt x="70" y="206"/>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5" name="Freeform 649"/>
            <p:cNvSpPr>
              <a:spLocks/>
            </p:cNvSpPr>
            <p:nvPr/>
          </p:nvSpPr>
          <p:spPr bwMode="auto">
            <a:xfrm>
              <a:off x="4762500" y="4294188"/>
              <a:ext cx="241300" cy="238125"/>
            </a:xfrm>
            <a:custGeom>
              <a:avLst/>
              <a:gdLst>
                <a:gd name="T0" fmla="*/ 50 w 152"/>
                <a:gd name="T1" fmla="*/ 146 h 150"/>
                <a:gd name="T2" fmla="*/ 50 w 152"/>
                <a:gd name="T3" fmla="*/ 146 h 150"/>
                <a:gd name="T4" fmla="*/ 37 w 152"/>
                <a:gd name="T5" fmla="*/ 139 h 150"/>
                <a:gd name="T6" fmla="*/ 25 w 152"/>
                <a:gd name="T7" fmla="*/ 130 h 150"/>
                <a:gd name="T8" fmla="*/ 15 w 152"/>
                <a:gd name="T9" fmla="*/ 119 h 150"/>
                <a:gd name="T10" fmla="*/ 8 w 152"/>
                <a:gd name="T11" fmla="*/ 107 h 150"/>
                <a:gd name="T12" fmla="*/ 3 w 152"/>
                <a:gd name="T13" fmla="*/ 94 h 150"/>
                <a:gd name="T14" fmla="*/ 0 w 152"/>
                <a:gd name="T15" fmla="*/ 79 h 150"/>
                <a:gd name="T16" fmla="*/ 2 w 152"/>
                <a:gd name="T17" fmla="*/ 64 h 150"/>
                <a:gd name="T18" fmla="*/ 6 w 152"/>
                <a:gd name="T19" fmla="*/ 49 h 150"/>
                <a:gd name="T20" fmla="*/ 6 w 152"/>
                <a:gd name="T21" fmla="*/ 49 h 150"/>
                <a:gd name="T22" fmla="*/ 12 w 152"/>
                <a:gd name="T23" fmla="*/ 36 h 150"/>
                <a:gd name="T24" fmla="*/ 21 w 152"/>
                <a:gd name="T25" fmla="*/ 23 h 150"/>
                <a:gd name="T26" fmla="*/ 31 w 152"/>
                <a:gd name="T27" fmla="*/ 14 h 150"/>
                <a:gd name="T28" fmla="*/ 45 w 152"/>
                <a:gd name="T29" fmla="*/ 7 h 150"/>
                <a:gd name="T30" fmla="*/ 58 w 152"/>
                <a:gd name="T31" fmla="*/ 2 h 150"/>
                <a:gd name="T32" fmla="*/ 72 w 152"/>
                <a:gd name="T33" fmla="*/ 0 h 150"/>
                <a:gd name="T34" fmla="*/ 87 w 152"/>
                <a:gd name="T35" fmla="*/ 0 h 150"/>
                <a:gd name="T36" fmla="*/ 102 w 152"/>
                <a:gd name="T37" fmla="*/ 4 h 150"/>
                <a:gd name="T38" fmla="*/ 102 w 152"/>
                <a:gd name="T39" fmla="*/ 4 h 150"/>
                <a:gd name="T40" fmla="*/ 115 w 152"/>
                <a:gd name="T41" fmla="*/ 11 h 150"/>
                <a:gd name="T42" fmla="*/ 127 w 152"/>
                <a:gd name="T43" fmla="*/ 21 h 150"/>
                <a:gd name="T44" fmla="*/ 137 w 152"/>
                <a:gd name="T45" fmla="*/ 31 h 150"/>
                <a:gd name="T46" fmla="*/ 145 w 152"/>
                <a:gd name="T47" fmla="*/ 44 h 150"/>
                <a:gd name="T48" fmla="*/ 149 w 152"/>
                <a:gd name="T49" fmla="*/ 57 h 150"/>
                <a:gd name="T50" fmla="*/ 152 w 152"/>
                <a:gd name="T51" fmla="*/ 72 h 150"/>
                <a:gd name="T52" fmla="*/ 150 w 152"/>
                <a:gd name="T53" fmla="*/ 87 h 150"/>
                <a:gd name="T54" fmla="*/ 146 w 152"/>
                <a:gd name="T55" fmla="*/ 100 h 150"/>
                <a:gd name="T56" fmla="*/ 146 w 152"/>
                <a:gd name="T57" fmla="*/ 100 h 150"/>
                <a:gd name="T58" fmla="*/ 141 w 152"/>
                <a:gd name="T59" fmla="*/ 115 h 150"/>
                <a:gd name="T60" fmla="*/ 131 w 152"/>
                <a:gd name="T61" fmla="*/ 126 h 150"/>
                <a:gd name="T62" fmla="*/ 120 w 152"/>
                <a:gd name="T63" fmla="*/ 135 h 150"/>
                <a:gd name="T64" fmla="*/ 108 w 152"/>
                <a:gd name="T65" fmla="*/ 144 h 150"/>
                <a:gd name="T66" fmla="*/ 95 w 152"/>
                <a:gd name="T67" fmla="*/ 148 h 150"/>
                <a:gd name="T68" fmla="*/ 80 w 152"/>
                <a:gd name="T69" fmla="*/ 150 h 150"/>
                <a:gd name="T70" fmla="*/ 65 w 152"/>
                <a:gd name="T71" fmla="*/ 150 h 150"/>
                <a:gd name="T72" fmla="*/ 50 w 152"/>
                <a:gd name="T73" fmla="*/ 146 h 150"/>
                <a:gd name="T74" fmla="*/ 50 w 152"/>
                <a:gd name="T75" fmla="*/ 14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2" h="150">
                  <a:moveTo>
                    <a:pt x="50" y="146"/>
                  </a:moveTo>
                  <a:lnTo>
                    <a:pt x="50" y="146"/>
                  </a:lnTo>
                  <a:lnTo>
                    <a:pt x="37" y="139"/>
                  </a:lnTo>
                  <a:lnTo>
                    <a:pt x="25" y="130"/>
                  </a:lnTo>
                  <a:lnTo>
                    <a:pt x="15" y="119"/>
                  </a:lnTo>
                  <a:lnTo>
                    <a:pt x="8" y="107"/>
                  </a:lnTo>
                  <a:lnTo>
                    <a:pt x="3" y="94"/>
                  </a:lnTo>
                  <a:lnTo>
                    <a:pt x="0" y="79"/>
                  </a:lnTo>
                  <a:lnTo>
                    <a:pt x="2" y="64"/>
                  </a:lnTo>
                  <a:lnTo>
                    <a:pt x="6" y="49"/>
                  </a:lnTo>
                  <a:lnTo>
                    <a:pt x="6" y="49"/>
                  </a:lnTo>
                  <a:lnTo>
                    <a:pt x="12" y="36"/>
                  </a:lnTo>
                  <a:lnTo>
                    <a:pt x="21" y="23"/>
                  </a:lnTo>
                  <a:lnTo>
                    <a:pt x="31" y="14"/>
                  </a:lnTo>
                  <a:lnTo>
                    <a:pt x="45" y="7"/>
                  </a:lnTo>
                  <a:lnTo>
                    <a:pt x="58" y="2"/>
                  </a:lnTo>
                  <a:lnTo>
                    <a:pt x="72" y="0"/>
                  </a:lnTo>
                  <a:lnTo>
                    <a:pt x="87" y="0"/>
                  </a:lnTo>
                  <a:lnTo>
                    <a:pt x="102" y="4"/>
                  </a:lnTo>
                  <a:lnTo>
                    <a:pt x="102" y="4"/>
                  </a:lnTo>
                  <a:lnTo>
                    <a:pt x="115" y="11"/>
                  </a:lnTo>
                  <a:lnTo>
                    <a:pt x="127" y="21"/>
                  </a:lnTo>
                  <a:lnTo>
                    <a:pt x="137" y="31"/>
                  </a:lnTo>
                  <a:lnTo>
                    <a:pt x="145" y="44"/>
                  </a:lnTo>
                  <a:lnTo>
                    <a:pt x="149" y="57"/>
                  </a:lnTo>
                  <a:lnTo>
                    <a:pt x="152" y="72"/>
                  </a:lnTo>
                  <a:lnTo>
                    <a:pt x="150" y="87"/>
                  </a:lnTo>
                  <a:lnTo>
                    <a:pt x="146" y="100"/>
                  </a:lnTo>
                  <a:lnTo>
                    <a:pt x="146" y="100"/>
                  </a:lnTo>
                  <a:lnTo>
                    <a:pt x="141" y="115"/>
                  </a:lnTo>
                  <a:lnTo>
                    <a:pt x="131" y="126"/>
                  </a:lnTo>
                  <a:lnTo>
                    <a:pt x="120" y="135"/>
                  </a:lnTo>
                  <a:lnTo>
                    <a:pt x="108" y="144"/>
                  </a:lnTo>
                  <a:lnTo>
                    <a:pt x="95" y="148"/>
                  </a:lnTo>
                  <a:lnTo>
                    <a:pt x="80" y="150"/>
                  </a:lnTo>
                  <a:lnTo>
                    <a:pt x="65" y="150"/>
                  </a:lnTo>
                  <a:lnTo>
                    <a:pt x="50" y="146"/>
                  </a:lnTo>
                  <a:lnTo>
                    <a:pt x="50" y="1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6" name="Freeform 650"/>
            <p:cNvSpPr>
              <a:spLocks/>
            </p:cNvSpPr>
            <p:nvPr/>
          </p:nvSpPr>
          <p:spPr bwMode="auto">
            <a:xfrm>
              <a:off x="5600700" y="4322763"/>
              <a:ext cx="268288" cy="341313"/>
            </a:xfrm>
            <a:custGeom>
              <a:avLst/>
              <a:gdLst>
                <a:gd name="T0" fmla="*/ 143 w 169"/>
                <a:gd name="T1" fmla="*/ 30 h 215"/>
                <a:gd name="T2" fmla="*/ 122 w 169"/>
                <a:gd name="T3" fmla="*/ 62 h 215"/>
                <a:gd name="T4" fmla="*/ 110 w 169"/>
                <a:gd name="T5" fmla="*/ 78 h 215"/>
                <a:gd name="T6" fmla="*/ 108 w 169"/>
                <a:gd name="T7" fmla="*/ 77 h 215"/>
                <a:gd name="T8" fmla="*/ 116 w 169"/>
                <a:gd name="T9" fmla="*/ 36 h 215"/>
                <a:gd name="T10" fmla="*/ 119 w 169"/>
                <a:gd name="T11" fmla="*/ 16 h 215"/>
                <a:gd name="T12" fmla="*/ 118 w 169"/>
                <a:gd name="T13" fmla="*/ 8 h 215"/>
                <a:gd name="T14" fmla="*/ 114 w 169"/>
                <a:gd name="T15" fmla="*/ 3 h 215"/>
                <a:gd name="T16" fmla="*/ 108 w 169"/>
                <a:gd name="T17" fmla="*/ 0 h 215"/>
                <a:gd name="T18" fmla="*/ 103 w 169"/>
                <a:gd name="T19" fmla="*/ 1 h 215"/>
                <a:gd name="T20" fmla="*/ 97 w 169"/>
                <a:gd name="T21" fmla="*/ 4 h 215"/>
                <a:gd name="T22" fmla="*/ 91 w 169"/>
                <a:gd name="T23" fmla="*/ 18 h 215"/>
                <a:gd name="T24" fmla="*/ 88 w 169"/>
                <a:gd name="T25" fmla="*/ 27 h 215"/>
                <a:gd name="T26" fmla="*/ 77 w 169"/>
                <a:gd name="T27" fmla="*/ 59 h 215"/>
                <a:gd name="T28" fmla="*/ 72 w 169"/>
                <a:gd name="T29" fmla="*/ 69 h 215"/>
                <a:gd name="T30" fmla="*/ 73 w 169"/>
                <a:gd name="T31" fmla="*/ 58 h 215"/>
                <a:gd name="T32" fmla="*/ 76 w 169"/>
                <a:gd name="T33" fmla="*/ 35 h 215"/>
                <a:gd name="T34" fmla="*/ 74 w 169"/>
                <a:gd name="T35" fmla="*/ 20 h 215"/>
                <a:gd name="T36" fmla="*/ 70 w 169"/>
                <a:gd name="T37" fmla="*/ 13 h 215"/>
                <a:gd name="T38" fmla="*/ 64 w 169"/>
                <a:gd name="T39" fmla="*/ 13 h 215"/>
                <a:gd name="T40" fmla="*/ 60 w 169"/>
                <a:gd name="T41" fmla="*/ 15 h 215"/>
                <a:gd name="T42" fmla="*/ 53 w 169"/>
                <a:gd name="T43" fmla="*/ 28 h 215"/>
                <a:gd name="T44" fmla="*/ 34 w 169"/>
                <a:gd name="T45" fmla="*/ 92 h 215"/>
                <a:gd name="T46" fmla="*/ 24 w 169"/>
                <a:gd name="T47" fmla="*/ 115 h 215"/>
                <a:gd name="T48" fmla="*/ 8 w 169"/>
                <a:gd name="T49" fmla="*/ 154 h 215"/>
                <a:gd name="T50" fmla="*/ 0 w 169"/>
                <a:gd name="T51" fmla="*/ 178 h 215"/>
                <a:gd name="T52" fmla="*/ 24 w 169"/>
                <a:gd name="T53" fmla="*/ 196 h 215"/>
                <a:gd name="T54" fmla="*/ 47 w 169"/>
                <a:gd name="T55" fmla="*/ 215 h 215"/>
                <a:gd name="T56" fmla="*/ 56 w 169"/>
                <a:gd name="T57" fmla="*/ 208 h 215"/>
                <a:gd name="T58" fmla="*/ 93 w 169"/>
                <a:gd name="T59" fmla="*/ 189 h 215"/>
                <a:gd name="T60" fmla="*/ 126 w 169"/>
                <a:gd name="T61" fmla="*/ 175 h 215"/>
                <a:gd name="T62" fmla="*/ 158 w 169"/>
                <a:gd name="T63" fmla="*/ 167 h 215"/>
                <a:gd name="T64" fmla="*/ 159 w 169"/>
                <a:gd name="T65" fmla="*/ 162 h 215"/>
                <a:gd name="T66" fmla="*/ 161 w 169"/>
                <a:gd name="T67" fmla="*/ 153 h 215"/>
                <a:gd name="T68" fmla="*/ 154 w 169"/>
                <a:gd name="T69" fmla="*/ 143 h 215"/>
                <a:gd name="T70" fmla="*/ 138 w 169"/>
                <a:gd name="T71" fmla="*/ 142 h 215"/>
                <a:gd name="T72" fmla="*/ 124 w 169"/>
                <a:gd name="T73" fmla="*/ 143 h 215"/>
                <a:gd name="T74" fmla="*/ 110 w 169"/>
                <a:gd name="T75" fmla="*/ 148 h 215"/>
                <a:gd name="T76" fmla="*/ 105 w 169"/>
                <a:gd name="T77" fmla="*/ 151 h 215"/>
                <a:gd name="T78" fmla="*/ 154 w 169"/>
                <a:gd name="T79" fmla="*/ 73 h 215"/>
                <a:gd name="T80" fmla="*/ 168 w 169"/>
                <a:gd name="T81" fmla="*/ 40 h 215"/>
                <a:gd name="T82" fmla="*/ 169 w 169"/>
                <a:gd name="T83" fmla="*/ 28 h 215"/>
                <a:gd name="T84" fmla="*/ 166 w 169"/>
                <a:gd name="T85" fmla="*/ 22 h 215"/>
                <a:gd name="T86" fmla="*/ 162 w 169"/>
                <a:gd name="T87" fmla="*/ 18 h 215"/>
                <a:gd name="T88" fmla="*/ 157 w 169"/>
                <a:gd name="T89" fmla="*/ 18 h 215"/>
                <a:gd name="T90" fmla="*/ 150 w 169"/>
                <a:gd name="T91" fmla="*/ 22 h 215"/>
                <a:gd name="T92" fmla="*/ 143 w 169"/>
                <a:gd name="T93" fmla="*/ 3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215">
                  <a:moveTo>
                    <a:pt x="143" y="30"/>
                  </a:moveTo>
                  <a:lnTo>
                    <a:pt x="143" y="30"/>
                  </a:lnTo>
                  <a:lnTo>
                    <a:pt x="134" y="46"/>
                  </a:lnTo>
                  <a:lnTo>
                    <a:pt x="122" y="62"/>
                  </a:lnTo>
                  <a:lnTo>
                    <a:pt x="112" y="76"/>
                  </a:lnTo>
                  <a:lnTo>
                    <a:pt x="110" y="78"/>
                  </a:lnTo>
                  <a:lnTo>
                    <a:pt x="108" y="78"/>
                  </a:lnTo>
                  <a:lnTo>
                    <a:pt x="108" y="77"/>
                  </a:lnTo>
                  <a:lnTo>
                    <a:pt x="108" y="77"/>
                  </a:lnTo>
                  <a:lnTo>
                    <a:pt x="116" y="36"/>
                  </a:lnTo>
                  <a:lnTo>
                    <a:pt x="119" y="16"/>
                  </a:lnTo>
                  <a:lnTo>
                    <a:pt x="119" y="16"/>
                  </a:lnTo>
                  <a:lnTo>
                    <a:pt x="119" y="12"/>
                  </a:lnTo>
                  <a:lnTo>
                    <a:pt x="118" y="8"/>
                  </a:lnTo>
                  <a:lnTo>
                    <a:pt x="116" y="4"/>
                  </a:lnTo>
                  <a:lnTo>
                    <a:pt x="114" y="3"/>
                  </a:lnTo>
                  <a:lnTo>
                    <a:pt x="111" y="0"/>
                  </a:lnTo>
                  <a:lnTo>
                    <a:pt x="108" y="0"/>
                  </a:lnTo>
                  <a:lnTo>
                    <a:pt x="105" y="0"/>
                  </a:lnTo>
                  <a:lnTo>
                    <a:pt x="103" y="1"/>
                  </a:lnTo>
                  <a:lnTo>
                    <a:pt x="103" y="1"/>
                  </a:lnTo>
                  <a:lnTo>
                    <a:pt x="97" y="4"/>
                  </a:lnTo>
                  <a:lnTo>
                    <a:pt x="93" y="9"/>
                  </a:lnTo>
                  <a:lnTo>
                    <a:pt x="91" y="18"/>
                  </a:lnTo>
                  <a:lnTo>
                    <a:pt x="88" y="27"/>
                  </a:lnTo>
                  <a:lnTo>
                    <a:pt x="88" y="27"/>
                  </a:lnTo>
                  <a:lnTo>
                    <a:pt x="83" y="47"/>
                  </a:lnTo>
                  <a:lnTo>
                    <a:pt x="77" y="59"/>
                  </a:lnTo>
                  <a:lnTo>
                    <a:pt x="73" y="66"/>
                  </a:lnTo>
                  <a:lnTo>
                    <a:pt x="72" y="69"/>
                  </a:lnTo>
                  <a:lnTo>
                    <a:pt x="72" y="69"/>
                  </a:lnTo>
                  <a:lnTo>
                    <a:pt x="73" y="58"/>
                  </a:lnTo>
                  <a:lnTo>
                    <a:pt x="74" y="47"/>
                  </a:lnTo>
                  <a:lnTo>
                    <a:pt x="76" y="35"/>
                  </a:lnTo>
                  <a:lnTo>
                    <a:pt x="74" y="24"/>
                  </a:lnTo>
                  <a:lnTo>
                    <a:pt x="74" y="20"/>
                  </a:lnTo>
                  <a:lnTo>
                    <a:pt x="73" y="16"/>
                  </a:lnTo>
                  <a:lnTo>
                    <a:pt x="70" y="13"/>
                  </a:lnTo>
                  <a:lnTo>
                    <a:pt x="68" y="12"/>
                  </a:lnTo>
                  <a:lnTo>
                    <a:pt x="64" y="13"/>
                  </a:lnTo>
                  <a:lnTo>
                    <a:pt x="60" y="15"/>
                  </a:lnTo>
                  <a:lnTo>
                    <a:pt x="60" y="15"/>
                  </a:lnTo>
                  <a:lnTo>
                    <a:pt x="57" y="20"/>
                  </a:lnTo>
                  <a:lnTo>
                    <a:pt x="53" y="28"/>
                  </a:lnTo>
                  <a:lnTo>
                    <a:pt x="45" y="55"/>
                  </a:lnTo>
                  <a:lnTo>
                    <a:pt x="34" y="92"/>
                  </a:lnTo>
                  <a:lnTo>
                    <a:pt x="34" y="92"/>
                  </a:lnTo>
                  <a:lnTo>
                    <a:pt x="24" y="115"/>
                  </a:lnTo>
                  <a:lnTo>
                    <a:pt x="16" y="135"/>
                  </a:lnTo>
                  <a:lnTo>
                    <a:pt x="8" y="154"/>
                  </a:lnTo>
                  <a:lnTo>
                    <a:pt x="0" y="178"/>
                  </a:lnTo>
                  <a:lnTo>
                    <a:pt x="0" y="178"/>
                  </a:lnTo>
                  <a:lnTo>
                    <a:pt x="12" y="186"/>
                  </a:lnTo>
                  <a:lnTo>
                    <a:pt x="24" y="196"/>
                  </a:lnTo>
                  <a:lnTo>
                    <a:pt x="47" y="215"/>
                  </a:lnTo>
                  <a:lnTo>
                    <a:pt x="47" y="215"/>
                  </a:lnTo>
                  <a:lnTo>
                    <a:pt x="56" y="208"/>
                  </a:lnTo>
                  <a:lnTo>
                    <a:pt x="56" y="208"/>
                  </a:lnTo>
                  <a:lnTo>
                    <a:pt x="66" y="202"/>
                  </a:lnTo>
                  <a:lnTo>
                    <a:pt x="93" y="189"/>
                  </a:lnTo>
                  <a:lnTo>
                    <a:pt x="110" y="182"/>
                  </a:lnTo>
                  <a:lnTo>
                    <a:pt x="126" y="175"/>
                  </a:lnTo>
                  <a:lnTo>
                    <a:pt x="143" y="170"/>
                  </a:lnTo>
                  <a:lnTo>
                    <a:pt x="158" y="167"/>
                  </a:lnTo>
                  <a:lnTo>
                    <a:pt x="158" y="167"/>
                  </a:lnTo>
                  <a:lnTo>
                    <a:pt x="159" y="162"/>
                  </a:lnTo>
                  <a:lnTo>
                    <a:pt x="161" y="158"/>
                  </a:lnTo>
                  <a:lnTo>
                    <a:pt x="161" y="153"/>
                  </a:lnTo>
                  <a:lnTo>
                    <a:pt x="158" y="148"/>
                  </a:lnTo>
                  <a:lnTo>
                    <a:pt x="154" y="143"/>
                  </a:lnTo>
                  <a:lnTo>
                    <a:pt x="147" y="142"/>
                  </a:lnTo>
                  <a:lnTo>
                    <a:pt x="138" y="142"/>
                  </a:lnTo>
                  <a:lnTo>
                    <a:pt x="138" y="142"/>
                  </a:lnTo>
                  <a:lnTo>
                    <a:pt x="124" y="143"/>
                  </a:lnTo>
                  <a:lnTo>
                    <a:pt x="115" y="146"/>
                  </a:lnTo>
                  <a:lnTo>
                    <a:pt x="110" y="148"/>
                  </a:lnTo>
                  <a:lnTo>
                    <a:pt x="105" y="151"/>
                  </a:lnTo>
                  <a:lnTo>
                    <a:pt x="105" y="151"/>
                  </a:lnTo>
                  <a:lnTo>
                    <a:pt x="154" y="73"/>
                  </a:lnTo>
                  <a:lnTo>
                    <a:pt x="154" y="73"/>
                  </a:lnTo>
                  <a:lnTo>
                    <a:pt x="164" y="54"/>
                  </a:lnTo>
                  <a:lnTo>
                    <a:pt x="168" y="40"/>
                  </a:lnTo>
                  <a:lnTo>
                    <a:pt x="169" y="34"/>
                  </a:lnTo>
                  <a:lnTo>
                    <a:pt x="169" y="28"/>
                  </a:lnTo>
                  <a:lnTo>
                    <a:pt x="168" y="24"/>
                  </a:lnTo>
                  <a:lnTo>
                    <a:pt x="166" y="22"/>
                  </a:lnTo>
                  <a:lnTo>
                    <a:pt x="165" y="19"/>
                  </a:lnTo>
                  <a:lnTo>
                    <a:pt x="162" y="18"/>
                  </a:lnTo>
                  <a:lnTo>
                    <a:pt x="159" y="18"/>
                  </a:lnTo>
                  <a:lnTo>
                    <a:pt x="157" y="18"/>
                  </a:lnTo>
                  <a:lnTo>
                    <a:pt x="153" y="19"/>
                  </a:lnTo>
                  <a:lnTo>
                    <a:pt x="150" y="22"/>
                  </a:lnTo>
                  <a:lnTo>
                    <a:pt x="143" y="30"/>
                  </a:lnTo>
                  <a:lnTo>
                    <a:pt x="143" y="30"/>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7" name="Freeform 651"/>
            <p:cNvSpPr>
              <a:spLocks/>
            </p:cNvSpPr>
            <p:nvPr/>
          </p:nvSpPr>
          <p:spPr bwMode="auto">
            <a:xfrm>
              <a:off x="5646738" y="5029200"/>
              <a:ext cx="903288" cy="577850"/>
            </a:xfrm>
            <a:custGeom>
              <a:avLst/>
              <a:gdLst>
                <a:gd name="T0" fmla="*/ 0 w 569"/>
                <a:gd name="T1" fmla="*/ 103 h 364"/>
                <a:gd name="T2" fmla="*/ 139 w 569"/>
                <a:gd name="T3" fmla="*/ 0 h 364"/>
                <a:gd name="T4" fmla="*/ 569 w 569"/>
                <a:gd name="T5" fmla="*/ 0 h 364"/>
                <a:gd name="T6" fmla="*/ 534 w 569"/>
                <a:gd name="T7" fmla="*/ 362 h 364"/>
                <a:gd name="T8" fmla="*/ 534 w 569"/>
                <a:gd name="T9" fmla="*/ 362 h 364"/>
                <a:gd name="T10" fmla="*/ 522 w 569"/>
                <a:gd name="T11" fmla="*/ 362 h 364"/>
                <a:gd name="T12" fmla="*/ 506 w 569"/>
                <a:gd name="T13" fmla="*/ 364 h 364"/>
                <a:gd name="T14" fmla="*/ 486 w 569"/>
                <a:gd name="T15" fmla="*/ 362 h 364"/>
                <a:gd name="T16" fmla="*/ 460 w 569"/>
                <a:gd name="T17" fmla="*/ 361 h 364"/>
                <a:gd name="T18" fmla="*/ 430 w 569"/>
                <a:gd name="T19" fmla="*/ 357 h 364"/>
                <a:gd name="T20" fmla="*/ 396 w 569"/>
                <a:gd name="T21" fmla="*/ 351 h 364"/>
                <a:gd name="T22" fmla="*/ 359 w 569"/>
                <a:gd name="T23" fmla="*/ 342 h 364"/>
                <a:gd name="T24" fmla="*/ 318 w 569"/>
                <a:gd name="T25" fmla="*/ 330 h 364"/>
                <a:gd name="T26" fmla="*/ 298 w 569"/>
                <a:gd name="T27" fmla="*/ 323 h 364"/>
                <a:gd name="T28" fmla="*/ 276 w 569"/>
                <a:gd name="T29" fmla="*/ 314 h 364"/>
                <a:gd name="T30" fmla="*/ 255 w 569"/>
                <a:gd name="T31" fmla="*/ 304 h 364"/>
                <a:gd name="T32" fmla="*/ 232 w 569"/>
                <a:gd name="T33" fmla="*/ 293 h 364"/>
                <a:gd name="T34" fmla="*/ 209 w 569"/>
                <a:gd name="T35" fmla="*/ 281 h 364"/>
                <a:gd name="T36" fmla="*/ 186 w 569"/>
                <a:gd name="T37" fmla="*/ 268 h 364"/>
                <a:gd name="T38" fmla="*/ 163 w 569"/>
                <a:gd name="T39" fmla="*/ 253 h 364"/>
                <a:gd name="T40" fmla="*/ 140 w 569"/>
                <a:gd name="T41" fmla="*/ 237 h 364"/>
                <a:gd name="T42" fmla="*/ 116 w 569"/>
                <a:gd name="T43" fmla="*/ 218 h 364"/>
                <a:gd name="T44" fmla="*/ 93 w 569"/>
                <a:gd name="T45" fmla="*/ 199 h 364"/>
                <a:gd name="T46" fmla="*/ 70 w 569"/>
                <a:gd name="T47" fmla="*/ 177 h 364"/>
                <a:gd name="T48" fmla="*/ 45 w 569"/>
                <a:gd name="T49" fmla="*/ 154 h 364"/>
                <a:gd name="T50" fmla="*/ 22 w 569"/>
                <a:gd name="T51" fmla="*/ 130 h 364"/>
                <a:gd name="T52" fmla="*/ 0 w 569"/>
                <a:gd name="T53" fmla="*/ 103 h 364"/>
                <a:gd name="T54" fmla="*/ 0 w 569"/>
                <a:gd name="T55" fmla="*/ 103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9" h="364">
                  <a:moveTo>
                    <a:pt x="0" y="103"/>
                  </a:moveTo>
                  <a:lnTo>
                    <a:pt x="139" y="0"/>
                  </a:lnTo>
                  <a:lnTo>
                    <a:pt x="569" y="0"/>
                  </a:lnTo>
                  <a:lnTo>
                    <a:pt x="534" y="362"/>
                  </a:lnTo>
                  <a:lnTo>
                    <a:pt x="534" y="362"/>
                  </a:lnTo>
                  <a:lnTo>
                    <a:pt x="522" y="362"/>
                  </a:lnTo>
                  <a:lnTo>
                    <a:pt x="506" y="364"/>
                  </a:lnTo>
                  <a:lnTo>
                    <a:pt x="486" y="362"/>
                  </a:lnTo>
                  <a:lnTo>
                    <a:pt x="460" y="361"/>
                  </a:lnTo>
                  <a:lnTo>
                    <a:pt x="430" y="357"/>
                  </a:lnTo>
                  <a:lnTo>
                    <a:pt x="396" y="351"/>
                  </a:lnTo>
                  <a:lnTo>
                    <a:pt x="359" y="342"/>
                  </a:lnTo>
                  <a:lnTo>
                    <a:pt x="318" y="330"/>
                  </a:lnTo>
                  <a:lnTo>
                    <a:pt x="298" y="323"/>
                  </a:lnTo>
                  <a:lnTo>
                    <a:pt x="276" y="314"/>
                  </a:lnTo>
                  <a:lnTo>
                    <a:pt x="255" y="304"/>
                  </a:lnTo>
                  <a:lnTo>
                    <a:pt x="232" y="293"/>
                  </a:lnTo>
                  <a:lnTo>
                    <a:pt x="209" y="281"/>
                  </a:lnTo>
                  <a:lnTo>
                    <a:pt x="186" y="268"/>
                  </a:lnTo>
                  <a:lnTo>
                    <a:pt x="163" y="253"/>
                  </a:lnTo>
                  <a:lnTo>
                    <a:pt x="140" y="237"/>
                  </a:lnTo>
                  <a:lnTo>
                    <a:pt x="116" y="218"/>
                  </a:lnTo>
                  <a:lnTo>
                    <a:pt x="93" y="199"/>
                  </a:lnTo>
                  <a:lnTo>
                    <a:pt x="70" y="177"/>
                  </a:lnTo>
                  <a:lnTo>
                    <a:pt x="45" y="154"/>
                  </a:lnTo>
                  <a:lnTo>
                    <a:pt x="22" y="130"/>
                  </a:lnTo>
                  <a:lnTo>
                    <a:pt x="0" y="103"/>
                  </a:lnTo>
                  <a:lnTo>
                    <a:pt x="0" y="103"/>
                  </a:lnTo>
                  <a:close/>
                </a:path>
              </a:pathLst>
            </a:custGeom>
            <a:solidFill>
              <a:srgbClr val="584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8" name="Freeform 652"/>
            <p:cNvSpPr>
              <a:spLocks/>
            </p:cNvSpPr>
            <p:nvPr/>
          </p:nvSpPr>
          <p:spPr bwMode="auto">
            <a:xfrm>
              <a:off x="5267325" y="4549775"/>
              <a:ext cx="1612900" cy="1365250"/>
            </a:xfrm>
            <a:custGeom>
              <a:avLst/>
              <a:gdLst>
                <a:gd name="T0" fmla="*/ 738 w 1016"/>
                <a:gd name="T1" fmla="*/ 859 h 860"/>
                <a:gd name="T2" fmla="*/ 666 w 1016"/>
                <a:gd name="T3" fmla="*/ 859 h 860"/>
                <a:gd name="T4" fmla="*/ 548 w 1016"/>
                <a:gd name="T5" fmla="*/ 842 h 860"/>
                <a:gd name="T6" fmla="*/ 450 w 1016"/>
                <a:gd name="T7" fmla="*/ 814 h 860"/>
                <a:gd name="T8" fmla="*/ 371 w 1016"/>
                <a:gd name="T9" fmla="*/ 782 h 860"/>
                <a:gd name="T10" fmla="*/ 286 w 1016"/>
                <a:gd name="T11" fmla="*/ 737 h 860"/>
                <a:gd name="T12" fmla="*/ 199 w 1016"/>
                <a:gd name="T13" fmla="*/ 678 h 860"/>
                <a:gd name="T14" fmla="*/ 113 w 1016"/>
                <a:gd name="T15" fmla="*/ 602 h 860"/>
                <a:gd name="T16" fmla="*/ 63 w 1016"/>
                <a:gd name="T17" fmla="*/ 547 h 860"/>
                <a:gd name="T18" fmla="*/ 17 w 1016"/>
                <a:gd name="T19" fmla="*/ 463 h 860"/>
                <a:gd name="T20" fmla="*/ 0 w 1016"/>
                <a:gd name="T21" fmla="*/ 382 h 860"/>
                <a:gd name="T22" fmla="*/ 6 w 1016"/>
                <a:gd name="T23" fmla="*/ 305 h 860"/>
                <a:gd name="T24" fmla="*/ 31 w 1016"/>
                <a:gd name="T25" fmla="*/ 234 h 860"/>
                <a:gd name="T26" fmla="*/ 66 w 1016"/>
                <a:gd name="T27" fmla="*/ 169 h 860"/>
                <a:gd name="T28" fmla="*/ 108 w 1016"/>
                <a:gd name="T29" fmla="*/ 112 h 860"/>
                <a:gd name="T30" fmla="*/ 189 w 1016"/>
                <a:gd name="T31" fmla="*/ 30 h 860"/>
                <a:gd name="T32" fmla="*/ 263 w 1016"/>
                <a:gd name="T33" fmla="*/ 53 h 860"/>
                <a:gd name="T34" fmla="*/ 244 w 1016"/>
                <a:gd name="T35" fmla="*/ 112 h 860"/>
                <a:gd name="T36" fmla="*/ 214 w 1016"/>
                <a:gd name="T37" fmla="*/ 236 h 860"/>
                <a:gd name="T38" fmla="*/ 209 w 1016"/>
                <a:gd name="T39" fmla="*/ 297 h 860"/>
                <a:gd name="T40" fmla="*/ 213 w 1016"/>
                <a:gd name="T41" fmla="*/ 329 h 860"/>
                <a:gd name="T42" fmla="*/ 239 w 1016"/>
                <a:gd name="T43" fmla="*/ 375 h 860"/>
                <a:gd name="T44" fmla="*/ 284 w 1016"/>
                <a:gd name="T45" fmla="*/ 424 h 860"/>
                <a:gd name="T46" fmla="*/ 347 w 1016"/>
                <a:gd name="T47" fmla="*/ 471 h 860"/>
                <a:gd name="T48" fmla="*/ 419 w 1016"/>
                <a:gd name="T49" fmla="*/ 516 h 860"/>
                <a:gd name="T50" fmla="*/ 500 w 1016"/>
                <a:gd name="T51" fmla="*/ 555 h 860"/>
                <a:gd name="T52" fmla="*/ 584 w 1016"/>
                <a:gd name="T53" fmla="*/ 585 h 860"/>
                <a:gd name="T54" fmla="*/ 665 w 1016"/>
                <a:gd name="T55" fmla="*/ 604 h 860"/>
                <a:gd name="T56" fmla="*/ 739 w 1016"/>
                <a:gd name="T57" fmla="*/ 608 h 860"/>
                <a:gd name="T58" fmla="*/ 801 w 1016"/>
                <a:gd name="T59" fmla="*/ 594 h 860"/>
                <a:gd name="T60" fmla="*/ 842 w 1016"/>
                <a:gd name="T61" fmla="*/ 568 h 860"/>
                <a:gd name="T62" fmla="*/ 860 w 1016"/>
                <a:gd name="T63" fmla="*/ 545 h 860"/>
                <a:gd name="T64" fmla="*/ 877 w 1016"/>
                <a:gd name="T65" fmla="*/ 512 h 860"/>
                <a:gd name="T66" fmla="*/ 895 w 1016"/>
                <a:gd name="T67" fmla="*/ 459 h 860"/>
                <a:gd name="T68" fmla="*/ 903 w 1016"/>
                <a:gd name="T69" fmla="*/ 408 h 860"/>
                <a:gd name="T70" fmla="*/ 897 w 1016"/>
                <a:gd name="T71" fmla="*/ 312 h 860"/>
                <a:gd name="T72" fmla="*/ 876 w 1016"/>
                <a:gd name="T73" fmla="*/ 231 h 860"/>
                <a:gd name="T74" fmla="*/ 846 w 1016"/>
                <a:gd name="T75" fmla="*/ 165 h 860"/>
                <a:gd name="T76" fmla="*/ 897 w 1016"/>
                <a:gd name="T77" fmla="*/ 151 h 860"/>
                <a:gd name="T78" fmla="*/ 939 w 1016"/>
                <a:gd name="T79" fmla="*/ 219 h 860"/>
                <a:gd name="T80" fmla="*/ 981 w 1016"/>
                <a:gd name="T81" fmla="*/ 312 h 860"/>
                <a:gd name="T82" fmla="*/ 1008 w 1016"/>
                <a:gd name="T83" fmla="*/ 409 h 860"/>
                <a:gd name="T84" fmla="*/ 1015 w 1016"/>
                <a:gd name="T85" fmla="*/ 474 h 860"/>
                <a:gd name="T86" fmla="*/ 1013 w 1016"/>
                <a:gd name="T87" fmla="*/ 541 h 860"/>
                <a:gd name="T88" fmla="*/ 1000 w 1016"/>
                <a:gd name="T89" fmla="*/ 610 h 860"/>
                <a:gd name="T90" fmla="*/ 984 w 1016"/>
                <a:gd name="T91" fmla="*/ 658 h 860"/>
                <a:gd name="T92" fmla="*/ 932 w 1016"/>
                <a:gd name="T93" fmla="*/ 744 h 860"/>
                <a:gd name="T94" fmla="*/ 874 w 1016"/>
                <a:gd name="T95" fmla="*/ 802 h 860"/>
                <a:gd name="T96" fmla="*/ 820 w 1016"/>
                <a:gd name="T97" fmla="*/ 836 h 860"/>
                <a:gd name="T98" fmla="*/ 777 w 1016"/>
                <a:gd name="T99" fmla="*/ 852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6" h="860">
                  <a:moveTo>
                    <a:pt x="753" y="857"/>
                  </a:moveTo>
                  <a:lnTo>
                    <a:pt x="753" y="857"/>
                  </a:lnTo>
                  <a:lnTo>
                    <a:pt x="738" y="859"/>
                  </a:lnTo>
                  <a:lnTo>
                    <a:pt x="720" y="860"/>
                  </a:lnTo>
                  <a:lnTo>
                    <a:pt x="696" y="860"/>
                  </a:lnTo>
                  <a:lnTo>
                    <a:pt x="666" y="859"/>
                  </a:lnTo>
                  <a:lnTo>
                    <a:pt x="631" y="856"/>
                  </a:lnTo>
                  <a:lnTo>
                    <a:pt x="592" y="851"/>
                  </a:lnTo>
                  <a:lnTo>
                    <a:pt x="548" y="842"/>
                  </a:lnTo>
                  <a:lnTo>
                    <a:pt x="500" y="830"/>
                  </a:lnTo>
                  <a:lnTo>
                    <a:pt x="476" y="822"/>
                  </a:lnTo>
                  <a:lnTo>
                    <a:pt x="450" y="814"/>
                  </a:lnTo>
                  <a:lnTo>
                    <a:pt x="425" y="805"/>
                  </a:lnTo>
                  <a:lnTo>
                    <a:pt x="398" y="794"/>
                  </a:lnTo>
                  <a:lnTo>
                    <a:pt x="371" y="782"/>
                  </a:lnTo>
                  <a:lnTo>
                    <a:pt x="342" y="768"/>
                  </a:lnTo>
                  <a:lnTo>
                    <a:pt x="314" y="753"/>
                  </a:lnTo>
                  <a:lnTo>
                    <a:pt x="286" y="737"/>
                  </a:lnTo>
                  <a:lnTo>
                    <a:pt x="257" y="718"/>
                  </a:lnTo>
                  <a:lnTo>
                    <a:pt x="229" y="699"/>
                  </a:lnTo>
                  <a:lnTo>
                    <a:pt x="199" y="678"/>
                  </a:lnTo>
                  <a:lnTo>
                    <a:pt x="171" y="655"/>
                  </a:lnTo>
                  <a:lnTo>
                    <a:pt x="141" y="629"/>
                  </a:lnTo>
                  <a:lnTo>
                    <a:pt x="113" y="602"/>
                  </a:lnTo>
                  <a:lnTo>
                    <a:pt x="113" y="602"/>
                  </a:lnTo>
                  <a:lnTo>
                    <a:pt x="86" y="575"/>
                  </a:lnTo>
                  <a:lnTo>
                    <a:pt x="63" y="547"/>
                  </a:lnTo>
                  <a:lnTo>
                    <a:pt x="44" y="518"/>
                  </a:lnTo>
                  <a:lnTo>
                    <a:pt x="29" y="491"/>
                  </a:lnTo>
                  <a:lnTo>
                    <a:pt x="17" y="463"/>
                  </a:lnTo>
                  <a:lnTo>
                    <a:pt x="9" y="436"/>
                  </a:lnTo>
                  <a:lnTo>
                    <a:pt x="2" y="409"/>
                  </a:lnTo>
                  <a:lnTo>
                    <a:pt x="0" y="382"/>
                  </a:lnTo>
                  <a:lnTo>
                    <a:pt x="0" y="356"/>
                  </a:lnTo>
                  <a:lnTo>
                    <a:pt x="2" y="331"/>
                  </a:lnTo>
                  <a:lnTo>
                    <a:pt x="6" y="305"/>
                  </a:lnTo>
                  <a:lnTo>
                    <a:pt x="13" y="281"/>
                  </a:lnTo>
                  <a:lnTo>
                    <a:pt x="21" y="257"/>
                  </a:lnTo>
                  <a:lnTo>
                    <a:pt x="31" y="234"/>
                  </a:lnTo>
                  <a:lnTo>
                    <a:pt x="41" y="211"/>
                  </a:lnTo>
                  <a:lnTo>
                    <a:pt x="54" y="189"/>
                  </a:lnTo>
                  <a:lnTo>
                    <a:pt x="66" y="169"/>
                  </a:lnTo>
                  <a:lnTo>
                    <a:pt x="79" y="149"/>
                  </a:lnTo>
                  <a:lnTo>
                    <a:pt x="94" y="130"/>
                  </a:lnTo>
                  <a:lnTo>
                    <a:pt x="108" y="112"/>
                  </a:lnTo>
                  <a:lnTo>
                    <a:pt x="137" y="80"/>
                  </a:lnTo>
                  <a:lnTo>
                    <a:pt x="164" y="53"/>
                  </a:lnTo>
                  <a:lnTo>
                    <a:pt x="189" y="30"/>
                  </a:lnTo>
                  <a:lnTo>
                    <a:pt x="207" y="14"/>
                  </a:lnTo>
                  <a:lnTo>
                    <a:pt x="225" y="0"/>
                  </a:lnTo>
                  <a:lnTo>
                    <a:pt x="263" y="53"/>
                  </a:lnTo>
                  <a:lnTo>
                    <a:pt x="263" y="53"/>
                  </a:lnTo>
                  <a:lnTo>
                    <a:pt x="253" y="81"/>
                  </a:lnTo>
                  <a:lnTo>
                    <a:pt x="244" y="112"/>
                  </a:lnTo>
                  <a:lnTo>
                    <a:pt x="233" y="150"/>
                  </a:lnTo>
                  <a:lnTo>
                    <a:pt x="224" y="192"/>
                  </a:lnTo>
                  <a:lnTo>
                    <a:pt x="214" y="236"/>
                  </a:lnTo>
                  <a:lnTo>
                    <a:pt x="212" y="257"/>
                  </a:lnTo>
                  <a:lnTo>
                    <a:pt x="210" y="278"/>
                  </a:lnTo>
                  <a:lnTo>
                    <a:pt x="209" y="297"/>
                  </a:lnTo>
                  <a:lnTo>
                    <a:pt x="210" y="315"/>
                  </a:lnTo>
                  <a:lnTo>
                    <a:pt x="210" y="315"/>
                  </a:lnTo>
                  <a:lnTo>
                    <a:pt x="213" y="329"/>
                  </a:lnTo>
                  <a:lnTo>
                    <a:pt x="220" y="344"/>
                  </a:lnTo>
                  <a:lnTo>
                    <a:pt x="228" y="361"/>
                  </a:lnTo>
                  <a:lnTo>
                    <a:pt x="239" y="375"/>
                  </a:lnTo>
                  <a:lnTo>
                    <a:pt x="252" y="392"/>
                  </a:lnTo>
                  <a:lnTo>
                    <a:pt x="267" y="408"/>
                  </a:lnTo>
                  <a:lnTo>
                    <a:pt x="284" y="424"/>
                  </a:lnTo>
                  <a:lnTo>
                    <a:pt x="303" y="440"/>
                  </a:lnTo>
                  <a:lnTo>
                    <a:pt x="324" y="456"/>
                  </a:lnTo>
                  <a:lnTo>
                    <a:pt x="347" y="471"/>
                  </a:lnTo>
                  <a:lnTo>
                    <a:pt x="369" y="487"/>
                  </a:lnTo>
                  <a:lnTo>
                    <a:pt x="394" y="502"/>
                  </a:lnTo>
                  <a:lnTo>
                    <a:pt x="419" y="516"/>
                  </a:lnTo>
                  <a:lnTo>
                    <a:pt x="446" y="529"/>
                  </a:lnTo>
                  <a:lnTo>
                    <a:pt x="473" y="543"/>
                  </a:lnTo>
                  <a:lnTo>
                    <a:pt x="500" y="555"/>
                  </a:lnTo>
                  <a:lnTo>
                    <a:pt x="529" y="566"/>
                  </a:lnTo>
                  <a:lnTo>
                    <a:pt x="556" y="577"/>
                  </a:lnTo>
                  <a:lnTo>
                    <a:pt x="584" y="585"/>
                  </a:lnTo>
                  <a:lnTo>
                    <a:pt x="611" y="593"/>
                  </a:lnTo>
                  <a:lnTo>
                    <a:pt x="638" y="598"/>
                  </a:lnTo>
                  <a:lnTo>
                    <a:pt x="665" y="604"/>
                  </a:lnTo>
                  <a:lnTo>
                    <a:pt x="691" y="606"/>
                  </a:lnTo>
                  <a:lnTo>
                    <a:pt x="715" y="608"/>
                  </a:lnTo>
                  <a:lnTo>
                    <a:pt x="739" y="608"/>
                  </a:lnTo>
                  <a:lnTo>
                    <a:pt x="762" y="605"/>
                  </a:lnTo>
                  <a:lnTo>
                    <a:pt x="783" y="601"/>
                  </a:lnTo>
                  <a:lnTo>
                    <a:pt x="801" y="594"/>
                  </a:lnTo>
                  <a:lnTo>
                    <a:pt x="820" y="586"/>
                  </a:lnTo>
                  <a:lnTo>
                    <a:pt x="835" y="575"/>
                  </a:lnTo>
                  <a:lnTo>
                    <a:pt x="842" y="568"/>
                  </a:lnTo>
                  <a:lnTo>
                    <a:pt x="849" y="562"/>
                  </a:lnTo>
                  <a:lnTo>
                    <a:pt x="855" y="554"/>
                  </a:lnTo>
                  <a:lnTo>
                    <a:pt x="860" y="545"/>
                  </a:lnTo>
                  <a:lnTo>
                    <a:pt x="860" y="545"/>
                  </a:lnTo>
                  <a:lnTo>
                    <a:pt x="869" y="528"/>
                  </a:lnTo>
                  <a:lnTo>
                    <a:pt x="877" y="512"/>
                  </a:lnTo>
                  <a:lnTo>
                    <a:pt x="884" y="494"/>
                  </a:lnTo>
                  <a:lnTo>
                    <a:pt x="891" y="477"/>
                  </a:lnTo>
                  <a:lnTo>
                    <a:pt x="895" y="459"/>
                  </a:lnTo>
                  <a:lnTo>
                    <a:pt x="899" y="442"/>
                  </a:lnTo>
                  <a:lnTo>
                    <a:pt x="901" y="425"/>
                  </a:lnTo>
                  <a:lnTo>
                    <a:pt x="903" y="408"/>
                  </a:lnTo>
                  <a:lnTo>
                    <a:pt x="903" y="374"/>
                  </a:lnTo>
                  <a:lnTo>
                    <a:pt x="901" y="343"/>
                  </a:lnTo>
                  <a:lnTo>
                    <a:pt x="897" y="312"/>
                  </a:lnTo>
                  <a:lnTo>
                    <a:pt x="891" y="282"/>
                  </a:lnTo>
                  <a:lnTo>
                    <a:pt x="884" y="255"/>
                  </a:lnTo>
                  <a:lnTo>
                    <a:pt x="876" y="231"/>
                  </a:lnTo>
                  <a:lnTo>
                    <a:pt x="868" y="209"/>
                  </a:lnTo>
                  <a:lnTo>
                    <a:pt x="860" y="190"/>
                  </a:lnTo>
                  <a:lnTo>
                    <a:pt x="846" y="165"/>
                  </a:lnTo>
                  <a:lnTo>
                    <a:pt x="841" y="155"/>
                  </a:lnTo>
                  <a:lnTo>
                    <a:pt x="897" y="151"/>
                  </a:lnTo>
                  <a:lnTo>
                    <a:pt x="897" y="151"/>
                  </a:lnTo>
                  <a:lnTo>
                    <a:pt x="905" y="163"/>
                  </a:lnTo>
                  <a:lnTo>
                    <a:pt x="926" y="196"/>
                  </a:lnTo>
                  <a:lnTo>
                    <a:pt x="939" y="219"/>
                  </a:lnTo>
                  <a:lnTo>
                    <a:pt x="953" y="246"/>
                  </a:lnTo>
                  <a:lnTo>
                    <a:pt x="968" y="277"/>
                  </a:lnTo>
                  <a:lnTo>
                    <a:pt x="981" y="312"/>
                  </a:lnTo>
                  <a:lnTo>
                    <a:pt x="993" y="348"/>
                  </a:lnTo>
                  <a:lnTo>
                    <a:pt x="1004" y="389"/>
                  </a:lnTo>
                  <a:lnTo>
                    <a:pt x="1008" y="409"/>
                  </a:lnTo>
                  <a:lnTo>
                    <a:pt x="1011" y="431"/>
                  </a:lnTo>
                  <a:lnTo>
                    <a:pt x="1013" y="452"/>
                  </a:lnTo>
                  <a:lnTo>
                    <a:pt x="1015" y="474"/>
                  </a:lnTo>
                  <a:lnTo>
                    <a:pt x="1016" y="497"/>
                  </a:lnTo>
                  <a:lnTo>
                    <a:pt x="1015" y="518"/>
                  </a:lnTo>
                  <a:lnTo>
                    <a:pt x="1013" y="541"/>
                  </a:lnTo>
                  <a:lnTo>
                    <a:pt x="1011" y="564"/>
                  </a:lnTo>
                  <a:lnTo>
                    <a:pt x="1005" y="587"/>
                  </a:lnTo>
                  <a:lnTo>
                    <a:pt x="1000" y="610"/>
                  </a:lnTo>
                  <a:lnTo>
                    <a:pt x="992" y="633"/>
                  </a:lnTo>
                  <a:lnTo>
                    <a:pt x="984" y="658"/>
                  </a:lnTo>
                  <a:lnTo>
                    <a:pt x="984" y="658"/>
                  </a:lnTo>
                  <a:lnTo>
                    <a:pt x="968" y="690"/>
                  </a:lnTo>
                  <a:lnTo>
                    <a:pt x="950" y="718"/>
                  </a:lnTo>
                  <a:lnTo>
                    <a:pt x="932" y="744"/>
                  </a:lnTo>
                  <a:lnTo>
                    <a:pt x="914" y="766"/>
                  </a:lnTo>
                  <a:lnTo>
                    <a:pt x="895" y="784"/>
                  </a:lnTo>
                  <a:lnTo>
                    <a:pt x="874" y="802"/>
                  </a:lnTo>
                  <a:lnTo>
                    <a:pt x="855" y="815"/>
                  </a:lnTo>
                  <a:lnTo>
                    <a:pt x="838" y="826"/>
                  </a:lnTo>
                  <a:lnTo>
                    <a:pt x="820" y="836"/>
                  </a:lnTo>
                  <a:lnTo>
                    <a:pt x="804" y="842"/>
                  </a:lnTo>
                  <a:lnTo>
                    <a:pt x="789" y="848"/>
                  </a:lnTo>
                  <a:lnTo>
                    <a:pt x="777" y="852"/>
                  </a:lnTo>
                  <a:lnTo>
                    <a:pt x="760" y="856"/>
                  </a:lnTo>
                  <a:lnTo>
                    <a:pt x="753" y="857"/>
                  </a:lnTo>
                  <a:close/>
                </a:path>
              </a:pathLst>
            </a:custGeom>
            <a:solidFill>
              <a:srgbClr val="6C60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9" name="Freeform 653"/>
            <p:cNvSpPr>
              <a:spLocks/>
            </p:cNvSpPr>
            <p:nvPr/>
          </p:nvSpPr>
          <p:spPr bwMode="auto">
            <a:xfrm>
              <a:off x="5267325" y="4549775"/>
              <a:ext cx="1612900" cy="1365250"/>
            </a:xfrm>
            <a:custGeom>
              <a:avLst/>
              <a:gdLst>
                <a:gd name="T0" fmla="*/ 738 w 1016"/>
                <a:gd name="T1" fmla="*/ 859 h 860"/>
                <a:gd name="T2" fmla="*/ 666 w 1016"/>
                <a:gd name="T3" fmla="*/ 859 h 860"/>
                <a:gd name="T4" fmla="*/ 548 w 1016"/>
                <a:gd name="T5" fmla="*/ 842 h 860"/>
                <a:gd name="T6" fmla="*/ 450 w 1016"/>
                <a:gd name="T7" fmla="*/ 814 h 860"/>
                <a:gd name="T8" fmla="*/ 371 w 1016"/>
                <a:gd name="T9" fmla="*/ 782 h 860"/>
                <a:gd name="T10" fmla="*/ 286 w 1016"/>
                <a:gd name="T11" fmla="*/ 737 h 860"/>
                <a:gd name="T12" fmla="*/ 199 w 1016"/>
                <a:gd name="T13" fmla="*/ 678 h 860"/>
                <a:gd name="T14" fmla="*/ 113 w 1016"/>
                <a:gd name="T15" fmla="*/ 602 h 860"/>
                <a:gd name="T16" fmla="*/ 63 w 1016"/>
                <a:gd name="T17" fmla="*/ 547 h 860"/>
                <a:gd name="T18" fmla="*/ 17 w 1016"/>
                <a:gd name="T19" fmla="*/ 463 h 860"/>
                <a:gd name="T20" fmla="*/ 0 w 1016"/>
                <a:gd name="T21" fmla="*/ 382 h 860"/>
                <a:gd name="T22" fmla="*/ 6 w 1016"/>
                <a:gd name="T23" fmla="*/ 305 h 860"/>
                <a:gd name="T24" fmla="*/ 31 w 1016"/>
                <a:gd name="T25" fmla="*/ 234 h 860"/>
                <a:gd name="T26" fmla="*/ 66 w 1016"/>
                <a:gd name="T27" fmla="*/ 169 h 860"/>
                <a:gd name="T28" fmla="*/ 108 w 1016"/>
                <a:gd name="T29" fmla="*/ 112 h 860"/>
                <a:gd name="T30" fmla="*/ 189 w 1016"/>
                <a:gd name="T31" fmla="*/ 30 h 860"/>
                <a:gd name="T32" fmla="*/ 263 w 1016"/>
                <a:gd name="T33" fmla="*/ 53 h 860"/>
                <a:gd name="T34" fmla="*/ 244 w 1016"/>
                <a:gd name="T35" fmla="*/ 112 h 860"/>
                <a:gd name="T36" fmla="*/ 214 w 1016"/>
                <a:gd name="T37" fmla="*/ 236 h 860"/>
                <a:gd name="T38" fmla="*/ 209 w 1016"/>
                <a:gd name="T39" fmla="*/ 297 h 860"/>
                <a:gd name="T40" fmla="*/ 213 w 1016"/>
                <a:gd name="T41" fmla="*/ 329 h 860"/>
                <a:gd name="T42" fmla="*/ 239 w 1016"/>
                <a:gd name="T43" fmla="*/ 375 h 860"/>
                <a:gd name="T44" fmla="*/ 284 w 1016"/>
                <a:gd name="T45" fmla="*/ 424 h 860"/>
                <a:gd name="T46" fmla="*/ 347 w 1016"/>
                <a:gd name="T47" fmla="*/ 471 h 860"/>
                <a:gd name="T48" fmla="*/ 419 w 1016"/>
                <a:gd name="T49" fmla="*/ 516 h 860"/>
                <a:gd name="T50" fmla="*/ 500 w 1016"/>
                <a:gd name="T51" fmla="*/ 555 h 860"/>
                <a:gd name="T52" fmla="*/ 584 w 1016"/>
                <a:gd name="T53" fmla="*/ 585 h 860"/>
                <a:gd name="T54" fmla="*/ 665 w 1016"/>
                <a:gd name="T55" fmla="*/ 604 h 860"/>
                <a:gd name="T56" fmla="*/ 739 w 1016"/>
                <a:gd name="T57" fmla="*/ 608 h 860"/>
                <a:gd name="T58" fmla="*/ 801 w 1016"/>
                <a:gd name="T59" fmla="*/ 594 h 860"/>
                <a:gd name="T60" fmla="*/ 842 w 1016"/>
                <a:gd name="T61" fmla="*/ 568 h 860"/>
                <a:gd name="T62" fmla="*/ 860 w 1016"/>
                <a:gd name="T63" fmla="*/ 545 h 860"/>
                <a:gd name="T64" fmla="*/ 877 w 1016"/>
                <a:gd name="T65" fmla="*/ 512 h 860"/>
                <a:gd name="T66" fmla="*/ 895 w 1016"/>
                <a:gd name="T67" fmla="*/ 459 h 860"/>
                <a:gd name="T68" fmla="*/ 903 w 1016"/>
                <a:gd name="T69" fmla="*/ 408 h 860"/>
                <a:gd name="T70" fmla="*/ 897 w 1016"/>
                <a:gd name="T71" fmla="*/ 312 h 860"/>
                <a:gd name="T72" fmla="*/ 876 w 1016"/>
                <a:gd name="T73" fmla="*/ 231 h 860"/>
                <a:gd name="T74" fmla="*/ 846 w 1016"/>
                <a:gd name="T75" fmla="*/ 165 h 860"/>
                <a:gd name="T76" fmla="*/ 897 w 1016"/>
                <a:gd name="T77" fmla="*/ 151 h 860"/>
                <a:gd name="T78" fmla="*/ 939 w 1016"/>
                <a:gd name="T79" fmla="*/ 219 h 860"/>
                <a:gd name="T80" fmla="*/ 981 w 1016"/>
                <a:gd name="T81" fmla="*/ 312 h 860"/>
                <a:gd name="T82" fmla="*/ 1008 w 1016"/>
                <a:gd name="T83" fmla="*/ 409 h 860"/>
                <a:gd name="T84" fmla="*/ 1015 w 1016"/>
                <a:gd name="T85" fmla="*/ 474 h 860"/>
                <a:gd name="T86" fmla="*/ 1013 w 1016"/>
                <a:gd name="T87" fmla="*/ 541 h 860"/>
                <a:gd name="T88" fmla="*/ 1000 w 1016"/>
                <a:gd name="T89" fmla="*/ 610 h 860"/>
                <a:gd name="T90" fmla="*/ 984 w 1016"/>
                <a:gd name="T91" fmla="*/ 658 h 860"/>
                <a:gd name="T92" fmla="*/ 932 w 1016"/>
                <a:gd name="T93" fmla="*/ 744 h 860"/>
                <a:gd name="T94" fmla="*/ 874 w 1016"/>
                <a:gd name="T95" fmla="*/ 802 h 860"/>
                <a:gd name="T96" fmla="*/ 820 w 1016"/>
                <a:gd name="T97" fmla="*/ 836 h 860"/>
                <a:gd name="T98" fmla="*/ 777 w 1016"/>
                <a:gd name="T99" fmla="*/ 852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6" h="860">
                  <a:moveTo>
                    <a:pt x="753" y="857"/>
                  </a:moveTo>
                  <a:lnTo>
                    <a:pt x="753" y="857"/>
                  </a:lnTo>
                  <a:lnTo>
                    <a:pt x="738" y="859"/>
                  </a:lnTo>
                  <a:lnTo>
                    <a:pt x="720" y="860"/>
                  </a:lnTo>
                  <a:lnTo>
                    <a:pt x="696" y="860"/>
                  </a:lnTo>
                  <a:lnTo>
                    <a:pt x="666" y="859"/>
                  </a:lnTo>
                  <a:lnTo>
                    <a:pt x="631" y="856"/>
                  </a:lnTo>
                  <a:lnTo>
                    <a:pt x="592" y="851"/>
                  </a:lnTo>
                  <a:lnTo>
                    <a:pt x="548" y="842"/>
                  </a:lnTo>
                  <a:lnTo>
                    <a:pt x="500" y="830"/>
                  </a:lnTo>
                  <a:lnTo>
                    <a:pt x="476" y="822"/>
                  </a:lnTo>
                  <a:lnTo>
                    <a:pt x="450" y="814"/>
                  </a:lnTo>
                  <a:lnTo>
                    <a:pt x="425" y="805"/>
                  </a:lnTo>
                  <a:lnTo>
                    <a:pt x="398" y="794"/>
                  </a:lnTo>
                  <a:lnTo>
                    <a:pt x="371" y="782"/>
                  </a:lnTo>
                  <a:lnTo>
                    <a:pt x="342" y="768"/>
                  </a:lnTo>
                  <a:lnTo>
                    <a:pt x="314" y="753"/>
                  </a:lnTo>
                  <a:lnTo>
                    <a:pt x="286" y="737"/>
                  </a:lnTo>
                  <a:lnTo>
                    <a:pt x="257" y="718"/>
                  </a:lnTo>
                  <a:lnTo>
                    <a:pt x="229" y="699"/>
                  </a:lnTo>
                  <a:lnTo>
                    <a:pt x="199" y="678"/>
                  </a:lnTo>
                  <a:lnTo>
                    <a:pt x="171" y="655"/>
                  </a:lnTo>
                  <a:lnTo>
                    <a:pt x="141" y="629"/>
                  </a:lnTo>
                  <a:lnTo>
                    <a:pt x="113" y="602"/>
                  </a:lnTo>
                  <a:lnTo>
                    <a:pt x="113" y="602"/>
                  </a:lnTo>
                  <a:lnTo>
                    <a:pt x="86" y="575"/>
                  </a:lnTo>
                  <a:lnTo>
                    <a:pt x="63" y="547"/>
                  </a:lnTo>
                  <a:lnTo>
                    <a:pt x="44" y="518"/>
                  </a:lnTo>
                  <a:lnTo>
                    <a:pt x="29" y="491"/>
                  </a:lnTo>
                  <a:lnTo>
                    <a:pt x="17" y="463"/>
                  </a:lnTo>
                  <a:lnTo>
                    <a:pt x="9" y="436"/>
                  </a:lnTo>
                  <a:lnTo>
                    <a:pt x="2" y="409"/>
                  </a:lnTo>
                  <a:lnTo>
                    <a:pt x="0" y="382"/>
                  </a:lnTo>
                  <a:lnTo>
                    <a:pt x="0" y="356"/>
                  </a:lnTo>
                  <a:lnTo>
                    <a:pt x="2" y="331"/>
                  </a:lnTo>
                  <a:lnTo>
                    <a:pt x="6" y="305"/>
                  </a:lnTo>
                  <a:lnTo>
                    <a:pt x="13" y="281"/>
                  </a:lnTo>
                  <a:lnTo>
                    <a:pt x="21" y="257"/>
                  </a:lnTo>
                  <a:lnTo>
                    <a:pt x="31" y="234"/>
                  </a:lnTo>
                  <a:lnTo>
                    <a:pt x="41" y="211"/>
                  </a:lnTo>
                  <a:lnTo>
                    <a:pt x="54" y="189"/>
                  </a:lnTo>
                  <a:lnTo>
                    <a:pt x="66" y="169"/>
                  </a:lnTo>
                  <a:lnTo>
                    <a:pt x="79" y="149"/>
                  </a:lnTo>
                  <a:lnTo>
                    <a:pt x="94" y="130"/>
                  </a:lnTo>
                  <a:lnTo>
                    <a:pt x="108" y="112"/>
                  </a:lnTo>
                  <a:lnTo>
                    <a:pt x="137" y="80"/>
                  </a:lnTo>
                  <a:lnTo>
                    <a:pt x="164" y="53"/>
                  </a:lnTo>
                  <a:lnTo>
                    <a:pt x="189" y="30"/>
                  </a:lnTo>
                  <a:lnTo>
                    <a:pt x="207" y="14"/>
                  </a:lnTo>
                  <a:lnTo>
                    <a:pt x="225" y="0"/>
                  </a:lnTo>
                  <a:lnTo>
                    <a:pt x="263" y="53"/>
                  </a:lnTo>
                  <a:lnTo>
                    <a:pt x="263" y="53"/>
                  </a:lnTo>
                  <a:lnTo>
                    <a:pt x="253" y="81"/>
                  </a:lnTo>
                  <a:lnTo>
                    <a:pt x="244" y="112"/>
                  </a:lnTo>
                  <a:lnTo>
                    <a:pt x="233" y="150"/>
                  </a:lnTo>
                  <a:lnTo>
                    <a:pt x="224" y="192"/>
                  </a:lnTo>
                  <a:lnTo>
                    <a:pt x="214" y="236"/>
                  </a:lnTo>
                  <a:lnTo>
                    <a:pt x="212" y="257"/>
                  </a:lnTo>
                  <a:lnTo>
                    <a:pt x="210" y="278"/>
                  </a:lnTo>
                  <a:lnTo>
                    <a:pt x="209" y="297"/>
                  </a:lnTo>
                  <a:lnTo>
                    <a:pt x="210" y="315"/>
                  </a:lnTo>
                  <a:lnTo>
                    <a:pt x="210" y="315"/>
                  </a:lnTo>
                  <a:lnTo>
                    <a:pt x="213" y="329"/>
                  </a:lnTo>
                  <a:lnTo>
                    <a:pt x="220" y="344"/>
                  </a:lnTo>
                  <a:lnTo>
                    <a:pt x="228" y="361"/>
                  </a:lnTo>
                  <a:lnTo>
                    <a:pt x="239" y="375"/>
                  </a:lnTo>
                  <a:lnTo>
                    <a:pt x="252" y="392"/>
                  </a:lnTo>
                  <a:lnTo>
                    <a:pt x="267" y="408"/>
                  </a:lnTo>
                  <a:lnTo>
                    <a:pt x="284" y="424"/>
                  </a:lnTo>
                  <a:lnTo>
                    <a:pt x="303" y="440"/>
                  </a:lnTo>
                  <a:lnTo>
                    <a:pt x="324" y="456"/>
                  </a:lnTo>
                  <a:lnTo>
                    <a:pt x="347" y="471"/>
                  </a:lnTo>
                  <a:lnTo>
                    <a:pt x="369" y="487"/>
                  </a:lnTo>
                  <a:lnTo>
                    <a:pt x="394" y="502"/>
                  </a:lnTo>
                  <a:lnTo>
                    <a:pt x="419" y="516"/>
                  </a:lnTo>
                  <a:lnTo>
                    <a:pt x="446" y="529"/>
                  </a:lnTo>
                  <a:lnTo>
                    <a:pt x="473" y="543"/>
                  </a:lnTo>
                  <a:lnTo>
                    <a:pt x="500" y="555"/>
                  </a:lnTo>
                  <a:lnTo>
                    <a:pt x="529" y="566"/>
                  </a:lnTo>
                  <a:lnTo>
                    <a:pt x="556" y="577"/>
                  </a:lnTo>
                  <a:lnTo>
                    <a:pt x="584" y="585"/>
                  </a:lnTo>
                  <a:lnTo>
                    <a:pt x="611" y="593"/>
                  </a:lnTo>
                  <a:lnTo>
                    <a:pt x="638" y="598"/>
                  </a:lnTo>
                  <a:lnTo>
                    <a:pt x="665" y="604"/>
                  </a:lnTo>
                  <a:lnTo>
                    <a:pt x="691" y="606"/>
                  </a:lnTo>
                  <a:lnTo>
                    <a:pt x="715" y="608"/>
                  </a:lnTo>
                  <a:lnTo>
                    <a:pt x="739" y="608"/>
                  </a:lnTo>
                  <a:lnTo>
                    <a:pt x="762" y="605"/>
                  </a:lnTo>
                  <a:lnTo>
                    <a:pt x="783" y="601"/>
                  </a:lnTo>
                  <a:lnTo>
                    <a:pt x="801" y="594"/>
                  </a:lnTo>
                  <a:lnTo>
                    <a:pt x="820" y="586"/>
                  </a:lnTo>
                  <a:lnTo>
                    <a:pt x="835" y="575"/>
                  </a:lnTo>
                  <a:lnTo>
                    <a:pt x="842" y="568"/>
                  </a:lnTo>
                  <a:lnTo>
                    <a:pt x="849" y="562"/>
                  </a:lnTo>
                  <a:lnTo>
                    <a:pt x="855" y="554"/>
                  </a:lnTo>
                  <a:lnTo>
                    <a:pt x="860" y="545"/>
                  </a:lnTo>
                  <a:lnTo>
                    <a:pt x="860" y="545"/>
                  </a:lnTo>
                  <a:lnTo>
                    <a:pt x="869" y="528"/>
                  </a:lnTo>
                  <a:lnTo>
                    <a:pt x="877" y="512"/>
                  </a:lnTo>
                  <a:lnTo>
                    <a:pt x="884" y="494"/>
                  </a:lnTo>
                  <a:lnTo>
                    <a:pt x="891" y="477"/>
                  </a:lnTo>
                  <a:lnTo>
                    <a:pt x="895" y="459"/>
                  </a:lnTo>
                  <a:lnTo>
                    <a:pt x="899" y="442"/>
                  </a:lnTo>
                  <a:lnTo>
                    <a:pt x="901" y="425"/>
                  </a:lnTo>
                  <a:lnTo>
                    <a:pt x="903" y="408"/>
                  </a:lnTo>
                  <a:lnTo>
                    <a:pt x="903" y="374"/>
                  </a:lnTo>
                  <a:lnTo>
                    <a:pt x="901" y="343"/>
                  </a:lnTo>
                  <a:lnTo>
                    <a:pt x="897" y="312"/>
                  </a:lnTo>
                  <a:lnTo>
                    <a:pt x="891" y="282"/>
                  </a:lnTo>
                  <a:lnTo>
                    <a:pt x="884" y="255"/>
                  </a:lnTo>
                  <a:lnTo>
                    <a:pt x="876" y="231"/>
                  </a:lnTo>
                  <a:lnTo>
                    <a:pt x="868" y="209"/>
                  </a:lnTo>
                  <a:lnTo>
                    <a:pt x="860" y="190"/>
                  </a:lnTo>
                  <a:lnTo>
                    <a:pt x="846" y="165"/>
                  </a:lnTo>
                  <a:lnTo>
                    <a:pt x="841" y="155"/>
                  </a:lnTo>
                  <a:lnTo>
                    <a:pt x="897" y="151"/>
                  </a:lnTo>
                  <a:lnTo>
                    <a:pt x="897" y="151"/>
                  </a:lnTo>
                  <a:lnTo>
                    <a:pt x="905" y="163"/>
                  </a:lnTo>
                  <a:lnTo>
                    <a:pt x="926" y="196"/>
                  </a:lnTo>
                  <a:lnTo>
                    <a:pt x="939" y="219"/>
                  </a:lnTo>
                  <a:lnTo>
                    <a:pt x="953" y="246"/>
                  </a:lnTo>
                  <a:lnTo>
                    <a:pt x="968" y="277"/>
                  </a:lnTo>
                  <a:lnTo>
                    <a:pt x="981" y="312"/>
                  </a:lnTo>
                  <a:lnTo>
                    <a:pt x="993" y="348"/>
                  </a:lnTo>
                  <a:lnTo>
                    <a:pt x="1004" y="389"/>
                  </a:lnTo>
                  <a:lnTo>
                    <a:pt x="1008" y="409"/>
                  </a:lnTo>
                  <a:lnTo>
                    <a:pt x="1011" y="431"/>
                  </a:lnTo>
                  <a:lnTo>
                    <a:pt x="1013" y="452"/>
                  </a:lnTo>
                  <a:lnTo>
                    <a:pt x="1015" y="474"/>
                  </a:lnTo>
                  <a:lnTo>
                    <a:pt x="1016" y="497"/>
                  </a:lnTo>
                  <a:lnTo>
                    <a:pt x="1015" y="518"/>
                  </a:lnTo>
                  <a:lnTo>
                    <a:pt x="1013" y="541"/>
                  </a:lnTo>
                  <a:lnTo>
                    <a:pt x="1011" y="564"/>
                  </a:lnTo>
                  <a:lnTo>
                    <a:pt x="1005" y="587"/>
                  </a:lnTo>
                  <a:lnTo>
                    <a:pt x="1000" y="610"/>
                  </a:lnTo>
                  <a:lnTo>
                    <a:pt x="992" y="633"/>
                  </a:lnTo>
                  <a:lnTo>
                    <a:pt x="984" y="658"/>
                  </a:lnTo>
                  <a:lnTo>
                    <a:pt x="984" y="658"/>
                  </a:lnTo>
                  <a:lnTo>
                    <a:pt x="968" y="690"/>
                  </a:lnTo>
                  <a:lnTo>
                    <a:pt x="950" y="718"/>
                  </a:lnTo>
                  <a:lnTo>
                    <a:pt x="932" y="744"/>
                  </a:lnTo>
                  <a:lnTo>
                    <a:pt x="914" y="766"/>
                  </a:lnTo>
                  <a:lnTo>
                    <a:pt x="895" y="784"/>
                  </a:lnTo>
                  <a:lnTo>
                    <a:pt x="874" y="802"/>
                  </a:lnTo>
                  <a:lnTo>
                    <a:pt x="855" y="815"/>
                  </a:lnTo>
                  <a:lnTo>
                    <a:pt x="838" y="826"/>
                  </a:lnTo>
                  <a:lnTo>
                    <a:pt x="820" y="836"/>
                  </a:lnTo>
                  <a:lnTo>
                    <a:pt x="804" y="842"/>
                  </a:lnTo>
                  <a:lnTo>
                    <a:pt x="789" y="848"/>
                  </a:lnTo>
                  <a:lnTo>
                    <a:pt x="777" y="852"/>
                  </a:lnTo>
                  <a:lnTo>
                    <a:pt x="760" y="856"/>
                  </a:lnTo>
                  <a:lnTo>
                    <a:pt x="753" y="85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0" name="Freeform 654"/>
            <p:cNvSpPr>
              <a:spLocks noEditPoints="1"/>
            </p:cNvSpPr>
            <p:nvPr/>
          </p:nvSpPr>
          <p:spPr bwMode="auto">
            <a:xfrm>
              <a:off x="6345238" y="4492625"/>
              <a:ext cx="484188" cy="252413"/>
            </a:xfrm>
            <a:custGeom>
              <a:avLst/>
              <a:gdLst>
                <a:gd name="T0" fmla="*/ 27 w 305"/>
                <a:gd name="T1" fmla="*/ 116 h 159"/>
                <a:gd name="T2" fmla="*/ 33 w 305"/>
                <a:gd name="T3" fmla="*/ 136 h 159"/>
                <a:gd name="T4" fmla="*/ 33 w 305"/>
                <a:gd name="T5" fmla="*/ 136 h 159"/>
                <a:gd name="T6" fmla="*/ 36 w 305"/>
                <a:gd name="T7" fmla="*/ 141 h 159"/>
                <a:gd name="T8" fmla="*/ 39 w 305"/>
                <a:gd name="T9" fmla="*/ 145 h 159"/>
                <a:gd name="T10" fmla="*/ 43 w 305"/>
                <a:gd name="T11" fmla="*/ 149 h 159"/>
                <a:gd name="T12" fmla="*/ 47 w 305"/>
                <a:gd name="T13" fmla="*/ 152 h 159"/>
                <a:gd name="T14" fmla="*/ 52 w 305"/>
                <a:gd name="T15" fmla="*/ 155 h 159"/>
                <a:gd name="T16" fmla="*/ 58 w 305"/>
                <a:gd name="T17" fmla="*/ 158 h 159"/>
                <a:gd name="T18" fmla="*/ 70 w 305"/>
                <a:gd name="T19" fmla="*/ 159 h 159"/>
                <a:gd name="T20" fmla="*/ 70 w 305"/>
                <a:gd name="T21" fmla="*/ 159 h 159"/>
                <a:gd name="T22" fmla="*/ 78 w 305"/>
                <a:gd name="T23" fmla="*/ 158 h 159"/>
                <a:gd name="T24" fmla="*/ 85 w 305"/>
                <a:gd name="T25" fmla="*/ 156 h 159"/>
                <a:gd name="T26" fmla="*/ 100 w 305"/>
                <a:gd name="T27" fmla="*/ 152 h 159"/>
                <a:gd name="T28" fmla="*/ 41 w 305"/>
                <a:gd name="T29" fmla="*/ 133 h 159"/>
                <a:gd name="T30" fmla="*/ 28 w 305"/>
                <a:gd name="T31" fmla="*/ 118 h 159"/>
                <a:gd name="T32" fmla="*/ 27 w 305"/>
                <a:gd name="T33" fmla="*/ 116 h 159"/>
                <a:gd name="T34" fmla="*/ 305 w 305"/>
                <a:gd name="T35" fmla="*/ 71 h 159"/>
                <a:gd name="T36" fmla="*/ 305 w 305"/>
                <a:gd name="T37" fmla="*/ 71 h 159"/>
                <a:gd name="T38" fmla="*/ 298 w 305"/>
                <a:gd name="T39" fmla="*/ 74 h 159"/>
                <a:gd name="T40" fmla="*/ 133 w 305"/>
                <a:gd name="T41" fmla="*/ 128 h 159"/>
                <a:gd name="T42" fmla="*/ 155 w 305"/>
                <a:gd name="T43" fmla="*/ 133 h 159"/>
                <a:gd name="T44" fmla="*/ 278 w 305"/>
                <a:gd name="T45" fmla="*/ 94 h 159"/>
                <a:gd name="T46" fmla="*/ 278 w 305"/>
                <a:gd name="T47" fmla="*/ 94 h 159"/>
                <a:gd name="T48" fmla="*/ 287 w 305"/>
                <a:gd name="T49" fmla="*/ 90 h 159"/>
                <a:gd name="T50" fmla="*/ 295 w 305"/>
                <a:gd name="T51" fmla="*/ 85 h 159"/>
                <a:gd name="T52" fmla="*/ 301 w 305"/>
                <a:gd name="T53" fmla="*/ 79 h 159"/>
                <a:gd name="T54" fmla="*/ 305 w 305"/>
                <a:gd name="T55" fmla="*/ 71 h 159"/>
                <a:gd name="T56" fmla="*/ 21 w 305"/>
                <a:gd name="T57" fmla="*/ 0 h 159"/>
                <a:gd name="T58" fmla="*/ 21 w 305"/>
                <a:gd name="T59" fmla="*/ 0 h 159"/>
                <a:gd name="T60" fmla="*/ 16 w 305"/>
                <a:gd name="T61" fmla="*/ 2 h 159"/>
                <a:gd name="T62" fmla="*/ 10 w 305"/>
                <a:gd name="T63" fmla="*/ 8 h 159"/>
                <a:gd name="T64" fmla="*/ 6 w 305"/>
                <a:gd name="T65" fmla="*/ 13 h 159"/>
                <a:gd name="T66" fmla="*/ 2 w 305"/>
                <a:gd name="T67" fmla="*/ 19 h 159"/>
                <a:gd name="T68" fmla="*/ 0 w 305"/>
                <a:gd name="T69" fmla="*/ 24 h 159"/>
                <a:gd name="T70" fmla="*/ 0 w 305"/>
                <a:gd name="T71" fmla="*/ 29 h 159"/>
                <a:gd name="T72" fmla="*/ 0 w 305"/>
                <a:gd name="T73" fmla="*/ 36 h 159"/>
                <a:gd name="T74" fmla="*/ 1 w 305"/>
                <a:gd name="T75" fmla="*/ 41 h 159"/>
                <a:gd name="T76" fmla="*/ 24 w 305"/>
                <a:gd name="T77" fmla="*/ 109 h 159"/>
                <a:gd name="T78" fmla="*/ 48 w 305"/>
                <a:gd name="T79" fmla="*/ 102 h 159"/>
                <a:gd name="T80" fmla="*/ 20 w 305"/>
                <a:gd name="T81" fmla="*/ 23 h 159"/>
                <a:gd name="T82" fmla="*/ 20 w 305"/>
                <a:gd name="T83" fmla="*/ 23 h 159"/>
                <a:gd name="T84" fmla="*/ 19 w 305"/>
                <a:gd name="T85" fmla="*/ 17 h 159"/>
                <a:gd name="T86" fmla="*/ 19 w 305"/>
                <a:gd name="T87" fmla="*/ 10 h 159"/>
                <a:gd name="T88" fmla="*/ 20 w 305"/>
                <a:gd name="T89" fmla="*/ 5 h 159"/>
                <a:gd name="T90" fmla="*/ 21 w 305"/>
                <a:gd name="T91"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5" h="159">
                  <a:moveTo>
                    <a:pt x="27" y="116"/>
                  </a:moveTo>
                  <a:lnTo>
                    <a:pt x="33" y="136"/>
                  </a:lnTo>
                  <a:lnTo>
                    <a:pt x="33" y="136"/>
                  </a:lnTo>
                  <a:lnTo>
                    <a:pt x="36" y="141"/>
                  </a:lnTo>
                  <a:lnTo>
                    <a:pt x="39" y="145"/>
                  </a:lnTo>
                  <a:lnTo>
                    <a:pt x="43" y="149"/>
                  </a:lnTo>
                  <a:lnTo>
                    <a:pt x="47" y="152"/>
                  </a:lnTo>
                  <a:lnTo>
                    <a:pt x="52" y="155"/>
                  </a:lnTo>
                  <a:lnTo>
                    <a:pt x="58" y="158"/>
                  </a:lnTo>
                  <a:lnTo>
                    <a:pt x="70" y="159"/>
                  </a:lnTo>
                  <a:lnTo>
                    <a:pt x="70" y="159"/>
                  </a:lnTo>
                  <a:lnTo>
                    <a:pt x="78" y="158"/>
                  </a:lnTo>
                  <a:lnTo>
                    <a:pt x="85" y="156"/>
                  </a:lnTo>
                  <a:lnTo>
                    <a:pt x="100" y="152"/>
                  </a:lnTo>
                  <a:lnTo>
                    <a:pt x="41" y="133"/>
                  </a:lnTo>
                  <a:lnTo>
                    <a:pt x="28" y="118"/>
                  </a:lnTo>
                  <a:lnTo>
                    <a:pt x="27" y="116"/>
                  </a:lnTo>
                  <a:close/>
                  <a:moveTo>
                    <a:pt x="305" y="71"/>
                  </a:moveTo>
                  <a:lnTo>
                    <a:pt x="305" y="71"/>
                  </a:lnTo>
                  <a:lnTo>
                    <a:pt x="298" y="74"/>
                  </a:lnTo>
                  <a:lnTo>
                    <a:pt x="133" y="128"/>
                  </a:lnTo>
                  <a:lnTo>
                    <a:pt x="155" y="133"/>
                  </a:lnTo>
                  <a:lnTo>
                    <a:pt x="278" y="94"/>
                  </a:lnTo>
                  <a:lnTo>
                    <a:pt x="278" y="94"/>
                  </a:lnTo>
                  <a:lnTo>
                    <a:pt x="287" y="90"/>
                  </a:lnTo>
                  <a:lnTo>
                    <a:pt x="295" y="85"/>
                  </a:lnTo>
                  <a:lnTo>
                    <a:pt x="301" y="79"/>
                  </a:lnTo>
                  <a:lnTo>
                    <a:pt x="305" y="71"/>
                  </a:lnTo>
                  <a:close/>
                  <a:moveTo>
                    <a:pt x="21" y="0"/>
                  </a:moveTo>
                  <a:lnTo>
                    <a:pt x="21" y="0"/>
                  </a:lnTo>
                  <a:lnTo>
                    <a:pt x="16" y="2"/>
                  </a:lnTo>
                  <a:lnTo>
                    <a:pt x="10" y="8"/>
                  </a:lnTo>
                  <a:lnTo>
                    <a:pt x="6" y="13"/>
                  </a:lnTo>
                  <a:lnTo>
                    <a:pt x="2" y="19"/>
                  </a:lnTo>
                  <a:lnTo>
                    <a:pt x="0" y="24"/>
                  </a:lnTo>
                  <a:lnTo>
                    <a:pt x="0" y="29"/>
                  </a:lnTo>
                  <a:lnTo>
                    <a:pt x="0" y="36"/>
                  </a:lnTo>
                  <a:lnTo>
                    <a:pt x="1" y="41"/>
                  </a:lnTo>
                  <a:lnTo>
                    <a:pt x="24" y="109"/>
                  </a:lnTo>
                  <a:lnTo>
                    <a:pt x="48" y="102"/>
                  </a:lnTo>
                  <a:lnTo>
                    <a:pt x="20" y="23"/>
                  </a:lnTo>
                  <a:lnTo>
                    <a:pt x="20" y="23"/>
                  </a:lnTo>
                  <a:lnTo>
                    <a:pt x="19" y="17"/>
                  </a:lnTo>
                  <a:lnTo>
                    <a:pt x="19" y="10"/>
                  </a:lnTo>
                  <a:lnTo>
                    <a:pt x="20" y="5"/>
                  </a:lnTo>
                  <a:lnTo>
                    <a:pt x="2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1" name="Freeform 655"/>
            <p:cNvSpPr>
              <a:spLocks/>
            </p:cNvSpPr>
            <p:nvPr/>
          </p:nvSpPr>
          <p:spPr bwMode="auto">
            <a:xfrm>
              <a:off x="6388100" y="4676775"/>
              <a:ext cx="115888" cy="68263"/>
            </a:xfrm>
            <a:custGeom>
              <a:avLst/>
              <a:gdLst>
                <a:gd name="T0" fmla="*/ 0 w 73"/>
                <a:gd name="T1" fmla="*/ 0 h 43"/>
                <a:gd name="T2" fmla="*/ 6 w 73"/>
                <a:gd name="T3" fmla="*/ 20 h 43"/>
                <a:gd name="T4" fmla="*/ 6 w 73"/>
                <a:gd name="T5" fmla="*/ 20 h 43"/>
                <a:gd name="T6" fmla="*/ 9 w 73"/>
                <a:gd name="T7" fmla="*/ 25 h 43"/>
                <a:gd name="T8" fmla="*/ 12 w 73"/>
                <a:gd name="T9" fmla="*/ 29 h 43"/>
                <a:gd name="T10" fmla="*/ 16 w 73"/>
                <a:gd name="T11" fmla="*/ 33 h 43"/>
                <a:gd name="T12" fmla="*/ 20 w 73"/>
                <a:gd name="T13" fmla="*/ 36 h 43"/>
                <a:gd name="T14" fmla="*/ 25 w 73"/>
                <a:gd name="T15" fmla="*/ 39 h 43"/>
                <a:gd name="T16" fmla="*/ 31 w 73"/>
                <a:gd name="T17" fmla="*/ 42 h 43"/>
                <a:gd name="T18" fmla="*/ 43 w 73"/>
                <a:gd name="T19" fmla="*/ 43 h 43"/>
                <a:gd name="T20" fmla="*/ 43 w 73"/>
                <a:gd name="T21" fmla="*/ 43 h 43"/>
                <a:gd name="T22" fmla="*/ 51 w 73"/>
                <a:gd name="T23" fmla="*/ 42 h 43"/>
                <a:gd name="T24" fmla="*/ 58 w 73"/>
                <a:gd name="T25" fmla="*/ 40 h 43"/>
                <a:gd name="T26" fmla="*/ 73 w 73"/>
                <a:gd name="T27" fmla="*/ 36 h 43"/>
                <a:gd name="T28" fmla="*/ 14 w 73"/>
                <a:gd name="T29" fmla="*/ 17 h 43"/>
                <a:gd name="T30" fmla="*/ 1 w 73"/>
                <a:gd name="T31" fmla="*/ 2 h 43"/>
                <a:gd name="T32" fmla="*/ 0 w 73"/>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 h="43">
                  <a:moveTo>
                    <a:pt x="0" y="0"/>
                  </a:moveTo>
                  <a:lnTo>
                    <a:pt x="6" y="20"/>
                  </a:lnTo>
                  <a:lnTo>
                    <a:pt x="6" y="20"/>
                  </a:lnTo>
                  <a:lnTo>
                    <a:pt x="9" y="25"/>
                  </a:lnTo>
                  <a:lnTo>
                    <a:pt x="12" y="29"/>
                  </a:lnTo>
                  <a:lnTo>
                    <a:pt x="16" y="33"/>
                  </a:lnTo>
                  <a:lnTo>
                    <a:pt x="20" y="36"/>
                  </a:lnTo>
                  <a:lnTo>
                    <a:pt x="25" y="39"/>
                  </a:lnTo>
                  <a:lnTo>
                    <a:pt x="31" y="42"/>
                  </a:lnTo>
                  <a:lnTo>
                    <a:pt x="43" y="43"/>
                  </a:lnTo>
                  <a:lnTo>
                    <a:pt x="43" y="43"/>
                  </a:lnTo>
                  <a:lnTo>
                    <a:pt x="51" y="42"/>
                  </a:lnTo>
                  <a:lnTo>
                    <a:pt x="58" y="40"/>
                  </a:lnTo>
                  <a:lnTo>
                    <a:pt x="73" y="36"/>
                  </a:lnTo>
                  <a:lnTo>
                    <a:pt x="14" y="17"/>
                  </a:lnTo>
                  <a:lnTo>
                    <a:pt x="1"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2" name="Freeform 656"/>
            <p:cNvSpPr>
              <a:spLocks/>
            </p:cNvSpPr>
            <p:nvPr/>
          </p:nvSpPr>
          <p:spPr bwMode="auto">
            <a:xfrm>
              <a:off x="6556375" y="4605338"/>
              <a:ext cx="273050" cy="98425"/>
            </a:xfrm>
            <a:custGeom>
              <a:avLst/>
              <a:gdLst>
                <a:gd name="T0" fmla="*/ 172 w 172"/>
                <a:gd name="T1" fmla="*/ 0 h 62"/>
                <a:gd name="T2" fmla="*/ 172 w 172"/>
                <a:gd name="T3" fmla="*/ 0 h 62"/>
                <a:gd name="T4" fmla="*/ 165 w 172"/>
                <a:gd name="T5" fmla="*/ 3 h 62"/>
                <a:gd name="T6" fmla="*/ 0 w 172"/>
                <a:gd name="T7" fmla="*/ 57 h 62"/>
                <a:gd name="T8" fmla="*/ 22 w 172"/>
                <a:gd name="T9" fmla="*/ 62 h 62"/>
                <a:gd name="T10" fmla="*/ 145 w 172"/>
                <a:gd name="T11" fmla="*/ 23 h 62"/>
                <a:gd name="T12" fmla="*/ 145 w 172"/>
                <a:gd name="T13" fmla="*/ 23 h 62"/>
                <a:gd name="T14" fmla="*/ 154 w 172"/>
                <a:gd name="T15" fmla="*/ 19 h 62"/>
                <a:gd name="T16" fmla="*/ 162 w 172"/>
                <a:gd name="T17" fmla="*/ 14 h 62"/>
                <a:gd name="T18" fmla="*/ 168 w 172"/>
                <a:gd name="T19" fmla="*/ 8 h 62"/>
                <a:gd name="T20" fmla="*/ 172 w 172"/>
                <a:gd name="T21"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62">
                  <a:moveTo>
                    <a:pt x="172" y="0"/>
                  </a:moveTo>
                  <a:lnTo>
                    <a:pt x="172" y="0"/>
                  </a:lnTo>
                  <a:lnTo>
                    <a:pt x="165" y="3"/>
                  </a:lnTo>
                  <a:lnTo>
                    <a:pt x="0" y="57"/>
                  </a:lnTo>
                  <a:lnTo>
                    <a:pt x="22" y="62"/>
                  </a:lnTo>
                  <a:lnTo>
                    <a:pt x="145" y="23"/>
                  </a:lnTo>
                  <a:lnTo>
                    <a:pt x="145" y="23"/>
                  </a:lnTo>
                  <a:lnTo>
                    <a:pt x="154" y="19"/>
                  </a:lnTo>
                  <a:lnTo>
                    <a:pt x="162" y="14"/>
                  </a:lnTo>
                  <a:lnTo>
                    <a:pt x="168" y="8"/>
                  </a:lnTo>
                  <a:lnTo>
                    <a:pt x="1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3" name="Freeform 657"/>
            <p:cNvSpPr>
              <a:spLocks/>
            </p:cNvSpPr>
            <p:nvPr/>
          </p:nvSpPr>
          <p:spPr bwMode="auto">
            <a:xfrm>
              <a:off x="6345238" y="4492625"/>
              <a:ext cx="76200" cy="173038"/>
            </a:xfrm>
            <a:custGeom>
              <a:avLst/>
              <a:gdLst>
                <a:gd name="T0" fmla="*/ 21 w 48"/>
                <a:gd name="T1" fmla="*/ 0 h 109"/>
                <a:gd name="T2" fmla="*/ 21 w 48"/>
                <a:gd name="T3" fmla="*/ 0 h 109"/>
                <a:gd name="T4" fmla="*/ 16 w 48"/>
                <a:gd name="T5" fmla="*/ 2 h 109"/>
                <a:gd name="T6" fmla="*/ 10 w 48"/>
                <a:gd name="T7" fmla="*/ 8 h 109"/>
                <a:gd name="T8" fmla="*/ 6 w 48"/>
                <a:gd name="T9" fmla="*/ 13 h 109"/>
                <a:gd name="T10" fmla="*/ 2 w 48"/>
                <a:gd name="T11" fmla="*/ 19 h 109"/>
                <a:gd name="T12" fmla="*/ 0 w 48"/>
                <a:gd name="T13" fmla="*/ 24 h 109"/>
                <a:gd name="T14" fmla="*/ 0 w 48"/>
                <a:gd name="T15" fmla="*/ 29 h 109"/>
                <a:gd name="T16" fmla="*/ 0 w 48"/>
                <a:gd name="T17" fmla="*/ 36 h 109"/>
                <a:gd name="T18" fmla="*/ 1 w 48"/>
                <a:gd name="T19" fmla="*/ 41 h 109"/>
                <a:gd name="T20" fmla="*/ 24 w 48"/>
                <a:gd name="T21" fmla="*/ 109 h 109"/>
                <a:gd name="T22" fmla="*/ 48 w 48"/>
                <a:gd name="T23" fmla="*/ 102 h 109"/>
                <a:gd name="T24" fmla="*/ 20 w 48"/>
                <a:gd name="T25" fmla="*/ 23 h 109"/>
                <a:gd name="T26" fmla="*/ 20 w 48"/>
                <a:gd name="T27" fmla="*/ 23 h 109"/>
                <a:gd name="T28" fmla="*/ 19 w 48"/>
                <a:gd name="T29" fmla="*/ 17 h 109"/>
                <a:gd name="T30" fmla="*/ 19 w 48"/>
                <a:gd name="T31" fmla="*/ 10 h 109"/>
                <a:gd name="T32" fmla="*/ 20 w 48"/>
                <a:gd name="T33" fmla="*/ 5 h 109"/>
                <a:gd name="T34" fmla="*/ 21 w 48"/>
                <a:gd name="T3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109">
                  <a:moveTo>
                    <a:pt x="21" y="0"/>
                  </a:moveTo>
                  <a:lnTo>
                    <a:pt x="21" y="0"/>
                  </a:lnTo>
                  <a:lnTo>
                    <a:pt x="16" y="2"/>
                  </a:lnTo>
                  <a:lnTo>
                    <a:pt x="10" y="8"/>
                  </a:lnTo>
                  <a:lnTo>
                    <a:pt x="6" y="13"/>
                  </a:lnTo>
                  <a:lnTo>
                    <a:pt x="2" y="19"/>
                  </a:lnTo>
                  <a:lnTo>
                    <a:pt x="0" y="24"/>
                  </a:lnTo>
                  <a:lnTo>
                    <a:pt x="0" y="29"/>
                  </a:lnTo>
                  <a:lnTo>
                    <a:pt x="0" y="36"/>
                  </a:lnTo>
                  <a:lnTo>
                    <a:pt x="1" y="41"/>
                  </a:lnTo>
                  <a:lnTo>
                    <a:pt x="24" y="109"/>
                  </a:lnTo>
                  <a:lnTo>
                    <a:pt x="48" y="102"/>
                  </a:lnTo>
                  <a:lnTo>
                    <a:pt x="20" y="23"/>
                  </a:lnTo>
                  <a:lnTo>
                    <a:pt x="20" y="23"/>
                  </a:lnTo>
                  <a:lnTo>
                    <a:pt x="19" y="17"/>
                  </a:lnTo>
                  <a:lnTo>
                    <a:pt x="19" y="10"/>
                  </a:lnTo>
                  <a:lnTo>
                    <a:pt x="20" y="5"/>
                  </a:lnTo>
                  <a:lnTo>
                    <a:pt x="2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4" name="Freeform 658"/>
            <p:cNvSpPr>
              <a:spLocks/>
            </p:cNvSpPr>
            <p:nvPr/>
          </p:nvSpPr>
          <p:spPr bwMode="auto">
            <a:xfrm>
              <a:off x="6375400" y="4352925"/>
              <a:ext cx="490538" cy="360363"/>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5" name="Freeform 659"/>
            <p:cNvSpPr>
              <a:spLocks/>
            </p:cNvSpPr>
            <p:nvPr/>
          </p:nvSpPr>
          <p:spPr bwMode="auto">
            <a:xfrm>
              <a:off x="6375400" y="4352925"/>
              <a:ext cx="490538" cy="360363"/>
            </a:xfrm>
            <a:custGeom>
              <a:avLst/>
              <a:gdLst>
                <a:gd name="T0" fmla="*/ 1 w 309"/>
                <a:gd name="T1" fmla="*/ 111 h 227"/>
                <a:gd name="T2" fmla="*/ 35 w 309"/>
                <a:gd name="T3" fmla="*/ 204 h 227"/>
                <a:gd name="T4" fmla="*/ 35 w 309"/>
                <a:gd name="T5" fmla="*/ 204 h 227"/>
                <a:gd name="T6" fmla="*/ 37 w 309"/>
                <a:gd name="T7" fmla="*/ 210 h 227"/>
                <a:gd name="T8" fmla="*/ 41 w 309"/>
                <a:gd name="T9" fmla="*/ 216 h 227"/>
                <a:gd name="T10" fmla="*/ 47 w 309"/>
                <a:gd name="T11" fmla="*/ 221 h 227"/>
                <a:gd name="T12" fmla="*/ 54 w 309"/>
                <a:gd name="T13" fmla="*/ 224 h 227"/>
                <a:gd name="T14" fmla="*/ 62 w 309"/>
                <a:gd name="T15" fmla="*/ 227 h 227"/>
                <a:gd name="T16" fmla="*/ 68 w 309"/>
                <a:gd name="T17" fmla="*/ 227 h 227"/>
                <a:gd name="T18" fmla="*/ 76 w 309"/>
                <a:gd name="T19" fmla="*/ 227 h 227"/>
                <a:gd name="T20" fmla="*/ 85 w 309"/>
                <a:gd name="T21" fmla="*/ 225 h 227"/>
                <a:gd name="T22" fmla="*/ 279 w 309"/>
                <a:gd name="T23" fmla="*/ 162 h 227"/>
                <a:gd name="T24" fmla="*/ 279 w 309"/>
                <a:gd name="T25" fmla="*/ 162 h 227"/>
                <a:gd name="T26" fmla="*/ 287 w 309"/>
                <a:gd name="T27" fmla="*/ 159 h 227"/>
                <a:gd name="T28" fmla="*/ 292 w 309"/>
                <a:gd name="T29" fmla="*/ 155 h 227"/>
                <a:gd name="T30" fmla="*/ 299 w 309"/>
                <a:gd name="T31" fmla="*/ 150 h 227"/>
                <a:gd name="T32" fmla="*/ 303 w 309"/>
                <a:gd name="T33" fmla="*/ 144 h 227"/>
                <a:gd name="T34" fmla="*/ 306 w 309"/>
                <a:gd name="T35" fmla="*/ 138 h 227"/>
                <a:gd name="T36" fmla="*/ 307 w 309"/>
                <a:gd name="T37" fmla="*/ 131 h 227"/>
                <a:gd name="T38" fmla="*/ 309 w 309"/>
                <a:gd name="T39" fmla="*/ 124 h 227"/>
                <a:gd name="T40" fmla="*/ 306 w 309"/>
                <a:gd name="T41" fmla="*/ 117 h 227"/>
                <a:gd name="T42" fmla="*/ 274 w 309"/>
                <a:gd name="T43" fmla="*/ 23 h 227"/>
                <a:gd name="T44" fmla="*/ 274 w 309"/>
                <a:gd name="T45" fmla="*/ 23 h 227"/>
                <a:gd name="T46" fmla="*/ 271 w 309"/>
                <a:gd name="T47" fmla="*/ 16 h 227"/>
                <a:gd name="T48" fmla="*/ 265 w 309"/>
                <a:gd name="T49" fmla="*/ 11 h 227"/>
                <a:gd name="T50" fmla="*/ 260 w 309"/>
                <a:gd name="T51" fmla="*/ 7 h 227"/>
                <a:gd name="T52" fmla="*/ 253 w 309"/>
                <a:gd name="T53" fmla="*/ 4 h 227"/>
                <a:gd name="T54" fmla="*/ 247 w 309"/>
                <a:gd name="T55" fmla="*/ 1 h 227"/>
                <a:gd name="T56" fmla="*/ 238 w 309"/>
                <a:gd name="T57" fmla="*/ 0 h 227"/>
                <a:gd name="T58" fmla="*/ 230 w 309"/>
                <a:gd name="T59" fmla="*/ 1 h 227"/>
                <a:gd name="T60" fmla="*/ 222 w 309"/>
                <a:gd name="T61" fmla="*/ 3 h 227"/>
                <a:gd name="T62" fmla="*/ 29 w 309"/>
                <a:gd name="T63" fmla="*/ 65 h 227"/>
                <a:gd name="T64" fmla="*/ 29 w 309"/>
                <a:gd name="T65" fmla="*/ 65 h 227"/>
                <a:gd name="T66" fmla="*/ 21 w 309"/>
                <a:gd name="T67" fmla="*/ 67 h 227"/>
                <a:gd name="T68" fmla="*/ 14 w 309"/>
                <a:gd name="T69" fmla="*/ 73 h 227"/>
                <a:gd name="T70" fmla="*/ 9 w 309"/>
                <a:gd name="T71" fmla="*/ 77 h 227"/>
                <a:gd name="T72" fmla="*/ 5 w 309"/>
                <a:gd name="T73" fmla="*/ 84 h 227"/>
                <a:gd name="T74" fmla="*/ 1 w 309"/>
                <a:gd name="T75" fmla="*/ 90 h 227"/>
                <a:gd name="T76" fmla="*/ 0 w 309"/>
                <a:gd name="T77" fmla="*/ 97 h 227"/>
                <a:gd name="T78" fmla="*/ 0 w 309"/>
                <a:gd name="T79" fmla="*/ 104 h 227"/>
                <a:gd name="T80" fmla="*/ 1 w 309"/>
                <a:gd name="T81" fmla="*/ 11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9" h="227">
                  <a:moveTo>
                    <a:pt x="1" y="111"/>
                  </a:moveTo>
                  <a:lnTo>
                    <a:pt x="35" y="204"/>
                  </a:lnTo>
                  <a:lnTo>
                    <a:pt x="35" y="204"/>
                  </a:lnTo>
                  <a:lnTo>
                    <a:pt x="37" y="210"/>
                  </a:lnTo>
                  <a:lnTo>
                    <a:pt x="41" y="216"/>
                  </a:lnTo>
                  <a:lnTo>
                    <a:pt x="47" y="221"/>
                  </a:lnTo>
                  <a:lnTo>
                    <a:pt x="54" y="224"/>
                  </a:lnTo>
                  <a:lnTo>
                    <a:pt x="62" y="227"/>
                  </a:lnTo>
                  <a:lnTo>
                    <a:pt x="68" y="227"/>
                  </a:lnTo>
                  <a:lnTo>
                    <a:pt x="76" y="227"/>
                  </a:lnTo>
                  <a:lnTo>
                    <a:pt x="85" y="225"/>
                  </a:lnTo>
                  <a:lnTo>
                    <a:pt x="279" y="162"/>
                  </a:lnTo>
                  <a:lnTo>
                    <a:pt x="279" y="162"/>
                  </a:lnTo>
                  <a:lnTo>
                    <a:pt x="287" y="159"/>
                  </a:lnTo>
                  <a:lnTo>
                    <a:pt x="292" y="155"/>
                  </a:lnTo>
                  <a:lnTo>
                    <a:pt x="299" y="150"/>
                  </a:lnTo>
                  <a:lnTo>
                    <a:pt x="303" y="144"/>
                  </a:lnTo>
                  <a:lnTo>
                    <a:pt x="306" y="138"/>
                  </a:lnTo>
                  <a:lnTo>
                    <a:pt x="307" y="131"/>
                  </a:lnTo>
                  <a:lnTo>
                    <a:pt x="309" y="124"/>
                  </a:lnTo>
                  <a:lnTo>
                    <a:pt x="306" y="117"/>
                  </a:lnTo>
                  <a:lnTo>
                    <a:pt x="274" y="23"/>
                  </a:lnTo>
                  <a:lnTo>
                    <a:pt x="274" y="23"/>
                  </a:lnTo>
                  <a:lnTo>
                    <a:pt x="271" y="16"/>
                  </a:lnTo>
                  <a:lnTo>
                    <a:pt x="265" y="11"/>
                  </a:lnTo>
                  <a:lnTo>
                    <a:pt x="260" y="7"/>
                  </a:lnTo>
                  <a:lnTo>
                    <a:pt x="253" y="4"/>
                  </a:lnTo>
                  <a:lnTo>
                    <a:pt x="247" y="1"/>
                  </a:lnTo>
                  <a:lnTo>
                    <a:pt x="238" y="0"/>
                  </a:lnTo>
                  <a:lnTo>
                    <a:pt x="230" y="1"/>
                  </a:lnTo>
                  <a:lnTo>
                    <a:pt x="222" y="3"/>
                  </a:lnTo>
                  <a:lnTo>
                    <a:pt x="29" y="65"/>
                  </a:lnTo>
                  <a:lnTo>
                    <a:pt x="29" y="65"/>
                  </a:lnTo>
                  <a:lnTo>
                    <a:pt x="21" y="67"/>
                  </a:lnTo>
                  <a:lnTo>
                    <a:pt x="14" y="73"/>
                  </a:lnTo>
                  <a:lnTo>
                    <a:pt x="9" y="77"/>
                  </a:lnTo>
                  <a:lnTo>
                    <a:pt x="5" y="84"/>
                  </a:lnTo>
                  <a:lnTo>
                    <a:pt x="1" y="90"/>
                  </a:lnTo>
                  <a:lnTo>
                    <a:pt x="0" y="97"/>
                  </a:lnTo>
                  <a:lnTo>
                    <a:pt x="0" y="104"/>
                  </a:lnTo>
                  <a:lnTo>
                    <a:pt x="1" y="1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6" name="Freeform 660"/>
            <p:cNvSpPr>
              <a:spLocks/>
            </p:cNvSpPr>
            <p:nvPr/>
          </p:nvSpPr>
          <p:spPr bwMode="auto">
            <a:xfrm>
              <a:off x="6403975" y="4567238"/>
              <a:ext cx="26988" cy="61913"/>
            </a:xfrm>
            <a:custGeom>
              <a:avLst/>
              <a:gdLst>
                <a:gd name="T0" fmla="*/ 0 w 17"/>
                <a:gd name="T1" fmla="*/ 3 h 39"/>
                <a:gd name="T2" fmla="*/ 13 w 17"/>
                <a:gd name="T3" fmla="*/ 38 h 39"/>
                <a:gd name="T4" fmla="*/ 13 w 17"/>
                <a:gd name="T5" fmla="*/ 38 h 39"/>
                <a:gd name="T6" fmla="*/ 14 w 17"/>
                <a:gd name="T7" fmla="*/ 39 h 39"/>
                <a:gd name="T8" fmla="*/ 15 w 17"/>
                <a:gd name="T9" fmla="*/ 39 h 39"/>
                <a:gd name="T10" fmla="*/ 15 w 17"/>
                <a:gd name="T11" fmla="*/ 39 h 39"/>
                <a:gd name="T12" fmla="*/ 17 w 17"/>
                <a:gd name="T13" fmla="*/ 38 h 39"/>
                <a:gd name="T14" fmla="*/ 17 w 17"/>
                <a:gd name="T15" fmla="*/ 36 h 39"/>
                <a:gd name="T16" fmla="*/ 4 w 17"/>
                <a:gd name="T17" fmla="*/ 1 h 39"/>
                <a:gd name="T18" fmla="*/ 4 w 17"/>
                <a:gd name="T19" fmla="*/ 1 h 39"/>
                <a:gd name="T20" fmla="*/ 3 w 17"/>
                <a:gd name="T21" fmla="*/ 0 h 39"/>
                <a:gd name="T22" fmla="*/ 2 w 17"/>
                <a:gd name="T23" fmla="*/ 0 h 39"/>
                <a:gd name="T24" fmla="*/ 2 w 17"/>
                <a:gd name="T25" fmla="*/ 0 h 39"/>
                <a:gd name="T26" fmla="*/ 0 w 17"/>
                <a:gd name="T27" fmla="*/ 1 h 39"/>
                <a:gd name="T28" fmla="*/ 0 w 17"/>
                <a:gd name="T29" fmla="*/ 3 h 39"/>
                <a:gd name="T30" fmla="*/ 0 w 17"/>
                <a:gd name="T31"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39">
                  <a:moveTo>
                    <a:pt x="0" y="3"/>
                  </a:moveTo>
                  <a:lnTo>
                    <a:pt x="13" y="38"/>
                  </a:lnTo>
                  <a:lnTo>
                    <a:pt x="13" y="38"/>
                  </a:lnTo>
                  <a:lnTo>
                    <a:pt x="14" y="39"/>
                  </a:lnTo>
                  <a:lnTo>
                    <a:pt x="15" y="39"/>
                  </a:lnTo>
                  <a:lnTo>
                    <a:pt x="15" y="39"/>
                  </a:lnTo>
                  <a:lnTo>
                    <a:pt x="17" y="38"/>
                  </a:lnTo>
                  <a:lnTo>
                    <a:pt x="17" y="36"/>
                  </a:lnTo>
                  <a:lnTo>
                    <a:pt x="4" y="1"/>
                  </a:lnTo>
                  <a:lnTo>
                    <a:pt x="4" y="1"/>
                  </a:lnTo>
                  <a:lnTo>
                    <a:pt x="3" y="0"/>
                  </a:lnTo>
                  <a:lnTo>
                    <a:pt x="2" y="0"/>
                  </a:lnTo>
                  <a:lnTo>
                    <a:pt x="2" y="0"/>
                  </a:lnTo>
                  <a:lnTo>
                    <a:pt x="0" y="1"/>
                  </a:lnTo>
                  <a:lnTo>
                    <a:pt x="0" y="3"/>
                  </a:lnTo>
                  <a:lnTo>
                    <a:pt x="0" y="3"/>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7" name="Freeform 661"/>
            <p:cNvSpPr>
              <a:spLocks/>
            </p:cNvSpPr>
            <p:nvPr/>
          </p:nvSpPr>
          <p:spPr bwMode="auto">
            <a:xfrm>
              <a:off x="6807200" y="4459288"/>
              <a:ext cx="22225" cy="20638"/>
            </a:xfrm>
            <a:custGeom>
              <a:avLst/>
              <a:gdLst>
                <a:gd name="T0" fmla="*/ 4 w 14"/>
                <a:gd name="T1" fmla="*/ 2 h 13"/>
                <a:gd name="T2" fmla="*/ 4 w 14"/>
                <a:gd name="T3" fmla="*/ 2 h 13"/>
                <a:gd name="T4" fmla="*/ 7 w 14"/>
                <a:gd name="T5" fmla="*/ 0 h 13"/>
                <a:gd name="T6" fmla="*/ 10 w 14"/>
                <a:gd name="T7" fmla="*/ 2 h 13"/>
                <a:gd name="T8" fmla="*/ 12 w 14"/>
                <a:gd name="T9" fmla="*/ 3 h 13"/>
                <a:gd name="T10" fmla="*/ 12 w 14"/>
                <a:gd name="T11" fmla="*/ 4 h 13"/>
                <a:gd name="T12" fmla="*/ 12 w 14"/>
                <a:gd name="T13" fmla="*/ 4 h 13"/>
                <a:gd name="T14" fmla="*/ 14 w 14"/>
                <a:gd name="T15" fmla="*/ 7 h 13"/>
                <a:gd name="T16" fmla="*/ 12 w 14"/>
                <a:gd name="T17" fmla="*/ 8 h 13"/>
                <a:gd name="T18" fmla="*/ 11 w 14"/>
                <a:gd name="T19" fmla="*/ 11 h 13"/>
                <a:gd name="T20" fmla="*/ 8 w 14"/>
                <a:gd name="T21" fmla="*/ 11 h 13"/>
                <a:gd name="T22" fmla="*/ 8 w 14"/>
                <a:gd name="T23" fmla="*/ 11 h 13"/>
                <a:gd name="T24" fmla="*/ 6 w 14"/>
                <a:gd name="T25" fmla="*/ 13 h 13"/>
                <a:gd name="T26" fmla="*/ 3 w 14"/>
                <a:gd name="T27" fmla="*/ 11 h 13"/>
                <a:gd name="T28" fmla="*/ 2 w 14"/>
                <a:gd name="T29" fmla="*/ 10 h 13"/>
                <a:gd name="T30" fmla="*/ 0 w 14"/>
                <a:gd name="T31" fmla="*/ 8 h 13"/>
                <a:gd name="T32" fmla="*/ 0 w 14"/>
                <a:gd name="T33" fmla="*/ 8 h 13"/>
                <a:gd name="T34" fmla="*/ 0 w 14"/>
                <a:gd name="T35" fmla="*/ 6 h 13"/>
                <a:gd name="T36" fmla="*/ 2 w 14"/>
                <a:gd name="T37" fmla="*/ 4 h 13"/>
                <a:gd name="T38" fmla="*/ 3 w 14"/>
                <a:gd name="T39" fmla="*/ 3 h 13"/>
                <a:gd name="T40" fmla="*/ 4 w 14"/>
                <a:gd name="T41" fmla="*/ 2 h 13"/>
                <a:gd name="T42" fmla="*/ 4 w 14"/>
                <a:gd name="T43"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4" y="2"/>
                  </a:moveTo>
                  <a:lnTo>
                    <a:pt x="4" y="2"/>
                  </a:lnTo>
                  <a:lnTo>
                    <a:pt x="7" y="0"/>
                  </a:lnTo>
                  <a:lnTo>
                    <a:pt x="10" y="2"/>
                  </a:lnTo>
                  <a:lnTo>
                    <a:pt x="12" y="3"/>
                  </a:lnTo>
                  <a:lnTo>
                    <a:pt x="12" y="4"/>
                  </a:lnTo>
                  <a:lnTo>
                    <a:pt x="12" y="4"/>
                  </a:lnTo>
                  <a:lnTo>
                    <a:pt x="14" y="7"/>
                  </a:lnTo>
                  <a:lnTo>
                    <a:pt x="12" y="8"/>
                  </a:lnTo>
                  <a:lnTo>
                    <a:pt x="11" y="11"/>
                  </a:lnTo>
                  <a:lnTo>
                    <a:pt x="8" y="11"/>
                  </a:lnTo>
                  <a:lnTo>
                    <a:pt x="8" y="11"/>
                  </a:lnTo>
                  <a:lnTo>
                    <a:pt x="6" y="13"/>
                  </a:lnTo>
                  <a:lnTo>
                    <a:pt x="3" y="11"/>
                  </a:lnTo>
                  <a:lnTo>
                    <a:pt x="2" y="10"/>
                  </a:lnTo>
                  <a:lnTo>
                    <a:pt x="0" y="8"/>
                  </a:lnTo>
                  <a:lnTo>
                    <a:pt x="0" y="8"/>
                  </a:lnTo>
                  <a:lnTo>
                    <a:pt x="0" y="6"/>
                  </a:lnTo>
                  <a:lnTo>
                    <a:pt x="2" y="4"/>
                  </a:lnTo>
                  <a:lnTo>
                    <a:pt x="3" y="3"/>
                  </a:lnTo>
                  <a:lnTo>
                    <a:pt x="4" y="2"/>
                  </a:lnTo>
                  <a:lnTo>
                    <a:pt x="4" y="2"/>
                  </a:lnTo>
                  <a:close/>
                </a:path>
              </a:pathLst>
            </a:custGeom>
            <a:solidFill>
              <a:srgbClr val="393B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8" name="Freeform 662"/>
            <p:cNvSpPr>
              <a:spLocks/>
            </p:cNvSpPr>
            <p:nvPr/>
          </p:nvSpPr>
          <p:spPr bwMode="auto">
            <a:xfrm>
              <a:off x="6402388" y="4367213"/>
              <a:ext cx="355600" cy="333375"/>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9" name="Freeform 663"/>
            <p:cNvSpPr>
              <a:spLocks/>
            </p:cNvSpPr>
            <p:nvPr/>
          </p:nvSpPr>
          <p:spPr bwMode="auto">
            <a:xfrm>
              <a:off x="6402388" y="4367213"/>
              <a:ext cx="355600" cy="333375"/>
            </a:xfrm>
            <a:custGeom>
              <a:avLst/>
              <a:gdLst>
                <a:gd name="T0" fmla="*/ 223 w 224"/>
                <a:gd name="T1" fmla="*/ 0 h 210"/>
                <a:gd name="T2" fmla="*/ 0 w 224"/>
                <a:gd name="T3" fmla="*/ 72 h 210"/>
                <a:gd name="T4" fmla="*/ 0 w 224"/>
                <a:gd name="T5" fmla="*/ 73 h 210"/>
                <a:gd name="T6" fmla="*/ 47 w 224"/>
                <a:gd name="T7" fmla="*/ 210 h 210"/>
                <a:gd name="T8" fmla="*/ 49 w 224"/>
                <a:gd name="T9" fmla="*/ 210 h 210"/>
                <a:gd name="T10" fmla="*/ 50 w 224"/>
                <a:gd name="T11" fmla="*/ 208 h 210"/>
                <a:gd name="T12" fmla="*/ 224 w 224"/>
                <a:gd name="T13" fmla="*/ 0 h 210"/>
                <a:gd name="T14" fmla="*/ 223 w 224"/>
                <a:gd name="T15" fmla="*/ 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4" h="210">
                  <a:moveTo>
                    <a:pt x="223" y="0"/>
                  </a:moveTo>
                  <a:lnTo>
                    <a:pt x="0" y="72"/>
                  </a:lnTo>
                  <a:lnTo>
                    <a:pt x="0" y="73"/>
                  </a:lnTo>
                  <a:lnTo>
                    <a:pt x="47" y="210"/>
                  </a:lnTo>
                  <a:lnTo>
                    <a:pt x="49" y="210"/>
                  </a:lnTo>
                  <a:lnTo>
                    <a:pt x="50" y="208"/>
                  </a:lnTo>
                  <a:lnTo>
                    <a:pt x="224" y="0"/>
                  </a:lnTo>
                  <a:lnTo>
                    <a:pt x="2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0" name="Freeform 664"/>
            <p:cNvSpPr>
              <a:spLocks/>
            </p:cNvSpPr>
            <p:nvPr/>
          </p:nvSpPr>
          <p:spPr bwMode="auto">
            <a:xfrm>
              <a:off x="6481763" y="4367213"/>
              <a:ext cx="350838" cy="330200"/>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1" name="Freeform 665"/>
            <p:cNvSpPr>
              <a:spLocks/>
            </p:cNvSpPr>
            <p:nvPr/>
          </p:nvSpPr>
          <p:spPr bwMode="auto">
            <a:xfrm>
              <a:off x="6481763" y="4367213"/>
              <a:ext cx="350838" cy="330200"/>
            </a:xfrm>
            <a:custGeom>
              <a:avLst/>
              <a:gdLst>
                <a:gd name="T0" fmla="*/ 221 w 221"/>
                <a:gd name="T1" fmla="*/ 137 h 208"/>
                <a:gd name="T2" fmla="*/ 174 w 221"/>
                <a:gd name="T3" fmla="*/ 0 h 208"/>
                <a:gd name="T4" fmla="*/ 174 w 221"/>
                <a:gd name="T5" fmla="*/ 0 h 208"/>
                <a:gd name="T6" fmla="*/ 0 w 221"/>
                <a:gd name="T7" fmla="*/ 208 h 208"/>
                <a:gd name="T8" fmla="*/ 221 w 221"/>
                <a:gd name="T9" fmla="*/ 138 h 208"/>
                <a:gd name="T10" fmla="*/ 221 w 221"/>
                <a:gd name="T11" fmla="*/ 137 h 208"/>
              </a:gdLst>
              <a:ahLst/>
              <a:cxnLst>
                <a:cxn ang="0">
                  <a:pos x="T0" y="T1"/>
                </a:cxn>
                <a:cxn ang="0">
                  <a:pos x="T2" y="T3"/>
                </a:cxn>
                <a:cxn ang="0">
                  <a:pos x="T4" y="T5"/>
                </a:cxn>
                <a:cxn ang="0">
                  <a:pos x="T6" y="T7"/>
                </a:cxn>
                <a:cxn ang="0">
                  <a:pos x="T8" y="T9"/>
                </a:cxn>
                <a:cxn ang="0">
                  <a:pos x="T10" y="T11"/>
                </a:cxn>
              </a:cxnLst>
              <a:rect l="0" t="0" r="r" b="b"/>
              <a:pathLst>
                <a:path w="221" h="208">
                  <a:moveTo>
                    <a:pt x="221" y="137"/>
                  </a:moveTo>
                  <a:lnTo>
                    <a:pt x="174" y="0"/>
                  </a:lnTo>
                  <a:lnTo>
                    <a:pt x="174" y="0"/>
                  </a:lnTo>
                  <a:lnTo>
                    <a:pt x="0" y="208"/>
                  </a:lnTo>
                  <a:lnTo>
                    <a:pt x="221" y="138"/>
                  </a:lnTo>
                  <a:lnTo>
                    <a:pt x="221" y="1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2" name="Freeform 666"/>
            <p:cNvSpPr>
              <a:spLocks noEditPoints="1"/>
            </p:cNvSpPr>
            <p:nvPr/>
          </p:nvSpPr>
          <p:spPr bwMode="auto">
            <a:xfrm>
              <a:off x="6381750" y="4665663"/>
              <a:ext cx="361950" cy="134938"/>
            </a:xfrm>
            <a:custGeom>
              <a:avLst/>
              <a:gdLst>
                <a:gd name="T0" fmla="*/ 132 w 228"/>
                <a:gd name="T1" fmla="*/ 24 h 85"/>
                <a:gd name="T2" fmla="*/ 77 w 228"/>
                <a:gd name="T3" fmla="*/ 43 h 85"/>
                <a:gd name="T4" fmla="*/ 191 w 228"/>
                <a:gd name="T5" fmla="*/ 78 h 85"/>
                <a:gd name="T6" fmla="*/ 195 w 228"/>
                <a:gd name="T7" fmla="*/ 78 h 85"/>
                <a:gd name="T8" fmla="*/ 195 w 228"/>
                <a:gd name="T9" fmla="*/ 78 h 85"/>
                <a:gd name="T10" fmla="*/ 197 w 228"/>
                <a:gd name="T11" fmla="*/ 80 h 85"/>
                <a:gd name="T12" fmla="*/ 206 w 228"/>
                <a:gd name="T13" fmla="*/ 82 h 85"/>
                <a:gd name="T14" fmla="*/ 214 w 228"/>
                <a:gd name="T15" fmla="*/ 85 h 85"/>
                <a:gd name="T16" fmla="*/ 214 w 228"/>
                <a:gd name="T17" fmla="*/ 85 h 85"/>
                <a:gd name="T18" fmla="*/ 216 w 228"/>
                <a:gd name="T19" fmla="*/ 85 h 85"/>
                <a:gd name="T20" fmla="*/ 216 w 228"/>
                <a:gd name="T21" fmla="*/ 85 h 85"/>
                <a:gd name="T22" fmla="*/ 217 w 228"/>
                <a:gd name="T23" fmla="*/ 85 h 85"/>
                <a:gd name="T24" fmla="*/ 220 w 228"/>
                <a:gd name="T25" fmla="*/ 84 h 85"/>
                <a:gd name="T26" fmla="*/ 222 w 228"/>
                <a:gd name="T27" fmla="*/ 78 h 85"/>
                <a:gd name="T28" fmla="*/ 228 w 228"/>
                <a:gd name="T29" fmla="*/ 63 h 85"/>
                <a:gd name="T30" fmla="*/ 228 w 228"/>
                <a:gd name="T31" fmla="*/ 63 h 85"/>
                <a:gd name="T32" fmla="*/ 228 w 228"/>
                <a:gd name="T33" fmla="*/ 61 h 85"/>
                <a:gd name="T34" fmla="*/ 228 w 228"/>
                <a:gd name="T35" fmla="*/ 57 h 85"/>
                <a:gd name="T36" fmla="*/ 226 w 228"/>
                <a:gd name="T37" fmla="*/ 55 h 85"/>
                <a:gd name="T38" fmla="*/ 224 w 228"/>
                <a:gd name="T39" fmla="*/ 54 h 85"/>
                <a:gd name="T40" fmla="*/ 132 w 228"/>
                <a:gd name="T41" fmla="*/ 24 h 85"/>
                <a:gd name="T42" fmla="*/ 1 w 228"/>
                <a:gd name="T43" fmla="*/ 0 h 85"/>
                <a:gd name="T44" fmla="*/ 0 w 228"/>
                <a:gd name="T45" fmla="*/ 1 h 85"/>
                <a:gd name="T46" fmla="*/ 4 w 228"/>
                <a:gd name="T47" fmla="*/ 7 h 85"/>
                <a:gd name="T48" fmla="*/ 1 w 228"/>
                <a:gd name="T4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8" h="85">
                  <a:moveTo>
                    <a:pt x="132" y="24"/>
                  </a:moveTo>
                  <a:lnTo>
                    <a:pt x="77" y="43"/>
                  </a:lnTo>
                  <a:lnTo>
                    <a:pt x="191" y="78"/>
                  </a:lnTo>
                  <a:lnTo>
                    <a:pt x="195" y="78"/>
                  </a:lnTo>
                  <a:lnTo>
                    <a:pt x="195" y="78"/>
                  </a:lnTo>
                  <a:lnTo>
                    <a:pt x="197" y="80"/>
                  </a:lnTo>
                  <a:lnTo>
                    <a:pt x="206" y="82"/>
                  </a:lnTo>
                  <a:lnTo>
                    <a:pt x="214" y="85"/>
                  </a:lnTo>
                  <a:lnTo>
                    <a:pt x="214" y="85"/>
                  </a:lnTo>
                  <a:lnTo>
                    <a:pt x="216" y="85"/>
                  </a:lnTo>
                  <a:lnTo>
                    <a:pt x="216" y="85"/>
                  </a:lnTo>
                  <a:lnTo>
                    <a:pt x="217" y="85"/>
                  </a:lnTo>
                  <a:lnTo>
                    <a:pt x="220" y="84"/>
                  </a:lnTo>
                  <a:lnTo>
                    <a:pt x="222" y="78"/>
                  </a:lnTo>
                  <a:lnTo>
                    <a:pt x="228" y="63"/>
                  </a:lnTo>
                  <a:lnTo>
                    <a:pt x="228" y="63"/>
                  </a:lnTo>
                  <a:lnTo>
                    <a:pt x="228" y="61"/>
                  </a:lnTo>
                  <a:lnTo>
                    <a:pt x="228" y="57"/>
                  </a:lnTo>
                  <a:lnTo>
                    <a:pt x="226" y="55"/>
                  </a:lnTo>
                  <a:lnTo>
                    <a:pt x="224" y="54"/>
                  </a:lnTo>
                  <a:lnTo>
                    <a:pt x="132" y="24"/>
                  </a:lnTo>
                  <a:close/>
                  <a:moveTo>
                    <a:pt x="1" y="0"/>
                  </a:moveTo>
                  <a:lnTo>
                    <a:pt x="0" y="1"/>
                  </a:lnTo>
                  <a:lnTo>
                    <a:pt x="4" y="7"/>
                  </a:lnTo>
                  <a:lnTo>
                    <a:pt x="1"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3" name="Freeform 667"/>
            <p:cNvSpPr>
              <a:spLocks/>
            </p:cNvSpPr>
            <p:nvPr/>
          </p:nvSpPr>
          <p:spPr bwMode="auto">
            <a:xfrm>
              <a:off x="6503988" y="4703763"/>
              <a:ext cx="239713" cy="96838"/>
            </a:xfrm>
            <a:custGeom>
              <a:avLst/>
              <a:gdLst>
                <a:gd name="T0" fmla="*/ 55 w 151"/>
                <a:gd name="T1" fmla="*/ 0 h 61"/>
                <a:gd name="T2" fmla="*/ 0 w 151"/>
                <a:gd name="T3" fmla="*/ 19 h 61"/>
                <a:gd name="T4" fmla="*/ 114 w 151"/>
                <a:gd name="T5" fmla="*/ 54 h 61"/>
                <a:gd name="T6" fmla="*/ 118 w 151"/>
                <a:gd name="T7" fmla="*/ 54 h 61"/>
                <a:gd name="T8" fmla="*/ 118 w 151"/>
                <a:gd name="T9" fmla="*/ 54 h 61"/>
                <a:gd name="T10" fmla="*/ 120 w 151"/>
                <a:gd name="T11" fmla="*/ 56 h 61"/>
                <a:gd name="T12" fmla="*/ 129 w 151"/>
                <a:gd name="T13" fmla="*/ 58 h 61"/>
                <a:gd name="T14" fmla="*/ 137 w 151"/>
                <a:gd name="T15" fmla="*/ 61 h 61"/>
                <a:gd name="T16" fmla="*/ 137 w 151"/>
                <a:gd name="T17" fmla="*/ 61 h 61"/>
                <a:gd name="T18" fmla="*/ 139 w 151"/>
                <a:gd name="T19" fmla="*/ 61 h 61"/>
                <a:gd name="T20" fmla="*/ 139 w 151"/>
                <a:gd name="T21" fmla="*/ 61 h 61"/>
                <a:gd name="T22" fmla="*/ 140 w 151"/>
                <a:gd name="T23" fmla="*/ 61 h 61"/>
                <a:gd name="T24" fmla="*/ 143 w 151"/>
                <a:gd name="T25" fmla="*/ 60 h 61"/>
                <a:gd name="T26" fmla="*/ 145 w 151"/>
                <a:gd name="T27" fmla="*/ 54 h 61"/>
                <a:gd name="T28" fmla="*/ 151 w 151"/>
                <a:gd name="T29" fmla="*/ 39 h 61"/>
                <a:gd name="T30" fmla="*/ 151 w 151"/>
                <a:gd name="T31" fmla="*/ 39 h 61"/>
                <a:gd name="T32" fmla="*/ 151 w 151"/>
                <a:gd name="T33" fmla="*/ 37 h 61"/>
                <a:gd name="T34" fmla="*/ 151 w 151"/>
                <a:gd name="T35" fmla="*/ 33 h 61"/>
                <a:gd name="T36" fmla="*/ 149 w 151"/>
                <a:gd name="T37" fmla="*/ 31 h 61"/>
                <a:gd name="T38" fmla="*/ 147 w 151"/>
                <a:gd name="T39" fmla="*/ 30 h 61"/>
                <a:gd name="T40" fmla="*/ 55 w 151"/>
                <a:gd name="T4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1" h="61">
                  <a:moveTo>
                    <a:pt x="55" y="0"/>
                  </a:moveTo>
                  <a:lnTo>
                    <a:pt x="0" y="19"/>
                  </a:lnTo>
                  <a:lnTo>
                    <a:pt x="114" y="54"/>
                  </a:lnTo>
                  <a:lnTo>
                    <a:pt x="118" y="54"/>
                  </a:lnTo>
                  <a:lnTo>
                    <a:pt x="118" y="54"/>
                  </a:lnTo>
                  <a:lnTo>
                    <a:pt x="120" y="56"/>
                  </a:lnTo>
                  <a:lnTo>
                    <a:pt x="129" y="58"/>
                  </a:lnTo>
                  <a:lnTo>
                    <a:pt x="137" y="61"/>
                  </a:lnTo>
                  <a:lnTo>
                    <a:pt x="137" y="61"/>
                  </a:lnTo>
                  <a:lnTo>
                    <a:pt x="139" y="61"/>
                  </a:lnTo>
                  <a:lnTo>
                    <a:pt x="139" y="61"/>
                  </a:lnTo>
                  <a:lnTo>
                    <a:pt x="140" y="61"/>
                  </a:lnTo>
                  <a:lnTo>
                    <a:pt x="143" y="60"/>
                  </a:lnTo>
                  <a:lnTo>
                    <a:pt x="145" y="54"/>
                  </a:lnTo>
                  <a:lnTo>
                    <a:pt x="151" y="39"/>
                  </a:lnTo>
                  <a:lnTo>
                    <a:pt x="151" y="39"/>
                  </a:lnTo>
                  <a:lnTo>
                    <a:pt x="151" y="37"/>
                  </a:lnTo>
                  <a:lnTo>
                    <a:pt x="151" y="33"/>
                  </a:lnTo>
                  <a:lnTo>
                    <a:pt x="149" y="31"/>
                  </a:lnTo>
                  <a:lnTo>
                    <a:pt x="147" y="30"/>
                  </a:lnTo>
                  <a:lnTo>
                    <a:pt x="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4" name="Freeform 668"/>
            <p:cNvSpPr>
              <a:spLocks/>
            </p:cNvSpPr>
            <p:nvPr/>
          </p:nvSpPr>
          <p:spPr bwMode="auto">
            <a:xfrm>
              <a:off x="6381750" y="4665663"/>
              <a:ext cx="6350" cy="11113"/>
            </a:xfrm>
            <a:custGeom>
              <a:avLst/>
              <a:gdLst>
                <a:gd name="T0" fmla="*/ 1 w 4"/>
                <a:gd name="T1" fmla="*/ 0 h 7"/>
                <a:gd name="T2" fmla="*/ 0 w 4"/>
                <a:gd name="T3" fmla="*/ 1 h 7"/>
                <a:gd name="T4" fmla="*/ 4 w 4"/>
                <a:gd name="T5" fmla="*/ 7 h 7"/>
                <a:gd name="T6" fmla="*/ 1 w 4"/>
                <a:gd name="T7" fmla="*/ 0 h 7"/>
              </a:gdLst>
              <a:ahLst/>
              <a:cxnLst>
                <a:cxn ang="0">
                  <a:pos x="T0" y="T1"/>
                </a:cxn>
                <a:cxn ang="0">
                  <a:pos x="T2" y="T3"/>
                </a:cxn>
                <a:cxn ang="0">
                  <a:pos x="T4" y="T5"/>
                </a:cxn>
                <a:cxn ang="0">
                  <a:pos x="T6" y="T7"/>
                </a:cxn>
              </a:cxnLst>
              <a:rect l="0" t="0" r="r" b="b"/>
              <a:pathLst>
                <a:path w="4" h="7">
                  <a:moveTo>
                    <a:pt x="1" y="0"/>
                  </a:moveTo>
                  <a:lnTo>
                    <a:pt x="0" y="1"/>
                  </a:lnTo>
                  <a:lnTo>
                    <a:pt x="4" y="7"/>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5" name="Freeform 669"/>
            <p:cNvSpPr>
              <a:spLocks/>
            </p:cNvSpPr>
            <p:nvPr/>
          </p:nvSpPr>
          <p:spPr bwMode="auto">
            <a:xfrm>
              <a:off x="6684963" y="4789488"/>
              <a:ext cx="9525" cy="3175"/>
            </a:xfrm>
            <a:custGeom>
              <a:avLst/>
              <a:gdLst>
                <a:gd name="T0" fmla="*/ 4 w 6"/>
                <a:gd name="T1" fmla="*/ 0 h 2"/>
                <a:gd name="T2" fmla="*/ 0 w 6"/>
                <a:gd name="T3" fmla="*/ 0 h 2"/>
                <a:gd name="T4" fmla="*/ 6 w 6"/>
                <a:gd name="T5" fmla="*/ 2 h 2"/>
                <a:gd name="T6" fmla="*/ 6 w 6"/>
                <a:gd name="T7" fmla="*/ 2 h 2"/>
                <a:gd name="T8" fmla="*/ 4 w 6"/>
                <a:gd name="T9" fmla="*/ 0 h 2"/>
              </a:gdLst>
              <a:ahLst/>
              <a:cxnLst>
                <a:cxn ang="0">
                  <a:pos x="T0" y="T1"/>
                </a:cxn>
                <a:cxn ang="0">
                  <a:pos x="T2" y="T3"/>
                </a:cxn>
                <a:cxn ang="0">
                  <a:pos x="T4" y="T5"/>
                </a:cxn>
                <a:cxn ang="0">
                  <a:pos x="T6" y="T7"/>
                </a:cxn>
                <a:cxn ang="0">
                  <a:pos x="T8" y="T9"/>
                </a:cxn>
              </a:cxnLst>
              <a:rect l="0" t="0" r="r" b="b"/>
              <a:pathLst>
                <a:path w="6" h="2">
                  <a:moveTo>
                    <a:pt x="4" y="0"/>
                  </a:moveTo>
                  <a:lnTo>
                    <a:pt x="0" y="0"/>
                  </a:lnTo>
                  <a:lnTo>
                    <a:pt x="6" y="2"/>
                  </a:lnTo>
                  <a:lnTo>
                    <a:pt x="6" y="2"/>
                  </a:lnTo>
                  <a:lnTo>
                    <a:pt x="4" y="0"/>
                  </a:lnTo>
                  <a:close/>
                </a:path>
              </a:pathLst>
            </a:custGeom>
            <a:solidFill>
              <a:srgbClr val="5F5A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6" name="Freeform 670"/>
            <p:cNvSpPr>
              <a:spLocks/>
            </p:cNvSpPr>
            <p:nvPr/>
          </p:nvSpPr>
          <p:spPr bwMode="auto">
            <a:xfrm>
              <a:off x="6684963" y="4789488"/>
              <a:ext cx="9525" cy="3175"/>
            </a:xfrm>
            <a:custGeom>
              <a:avLst/>
              <a:gdLst>
                <a:gd name="T0" fmla="*/ 4 w 6"/>
                <a:gd name="T1" fmla="*/ 0 h 2"/>
                <a:gd name="T2" fmla="*/ 0 w 6"/>
                <a:gd name="T3" fmla="*/ 0 h 2"/>
                <a:gd name="T4" fmla="*/ 6 w 6"/>
                <a:gd name="T5" fmla="*/ 2 h 2"/>
                <a:gd name="T6" fmla="*/ 6 w 6"/>
                <a:gd name="T7" fmla="*/ 2 h 2"/>
                <a:gd name="T8" fmla="*/ 4 w 6"/>
                <a:gd name="T9" fmla="*/ 0 h 2"/>
              </a:gdLst>
              <a:ahLst/>
              <a:cxnLst>
                <a:cxn ang="0">
                  <a:pos x="T0" y="T1"/>
                </a:cxn>
                <a:cxn ang="0">
                  <a:pos x="T2" y="T3"/>
                </a:cxn>
                <a:cxn ang="0">
                  <a:pos x="T4" y="T5"/>
                </a:cxn>
                <a:cxn ang="0">
                  <a:pos x="T6" y="T7"/>
                </a:cxn>
                <a:cxn ang="0">
                  <a:pos x="T8" y="T9"/>
                </a:cxn>
              </a:cxnLst>
              <a:rect l="0" t="0" r="r" b="b"/>
              <a:pathLst>
                <a:path w="6" h="2">
                  <a:moveTo>
                    <a:pt x="4" y="0"/>
                  </a:moveTo>
                  <a:lnTo>
                    <a:pt x="0" y="0"/>
                  </a:lnTo>
                  <a:lnTo>
                    <a:pt x="6" y="2"/>
                  </a:lnTo>
                  <a:lnTo>
                    <a:pt x="6" y="2"/>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7" name="Freeform 671"/>
            <p:cNvSpPr>
              <a:spLocks/>
            </p:cNvSpPr>
            <p:nvPr/>
          </p:nvSpPr>
          <p:spPr bwMode="auto">
            <a:xfrm>
              <a:off x="6383338" y="4654550"/>
              <a:ext cx="207963" cy="79375"/>
            </a:xfrm>
            <a:custGeom>
              <a:avLst/>
              <a:gdLst>
                <a:gd name="T0" fmla="*/ 24 w 131"/>
                <a:gd name="T1" fmla="*/ 0 h 50"/>
                <a:gd name="T2" fmla="*/ 0 w 131"/>
                <a:gd name="T3" fmla="*/ 7 h 50"/>
                <a:gd name="T4" fmla="*/ 3 w 131"/>
                <a:gd name="T5" fmla="*/ 14 h 50"/>
                <a:gd name="T6" fmla="*/ 4 w 131"/>
                <a:gd name="T7" fmla="*/ 16 h 50"/>
                <a:gd name="T8" fmla="*/ 17 w 131"/>
                <a:gd name="T9" fmla="*/ 31 h 50"/>
                <a:gd name="T10" fmla="*/ 76 w 131"/>
                <a:gd name="T11" fmla="*/ 50 h 50"/>
                <a:gd name="T12" fmla="*/ 131 w 131"/>
                <a:gd name="T13" fmla="*/ 31 h 50"/>
                <a:gd name="T14" fmla="*/ 109 w 131"/>
                <a:gd name="T15" fmla="*/ 26 h 50"/>
                <a:gd name="T16" fmla="*/ 80 w 131"/>
                <a:gd name="T17" fmla="*/ 35 h 50"/>
                <a:gd name="T18" fmla="*/ 80 w 131"/>
                <a:gd name="T19" fmla="*/ 35 h 50"/>
                <a:gd name="T20" fmla="*/ 73 w 131"/>
                <a:gd name="T21" fmla="*/ 37 h 50"/>
                <a:gd name="T22" fmla="*/ 65 w 131"/>
                <a:gd name="T23" fmla="*/ 37 h 50"/>
                <a:gd name="T24" fmla="*/ 65 w 131"/>
                <a:gd name="T25" fmla="*/ 37 h 50"/>
                <a:gd name="T26" fmla="*/ 54 w 131"/>
                <a:gd name="T27" fmla="*/ 35 h 50"/>
                <a:gd name="T28" fmla="*/ 49 w 131"/>
                <a:gd name="T29" fmla="*/ 34 h 50"/>
                <a:gd name="T30" fmla="*/ 43 w 131"/>
                <a:gd name="T31" fmla="*/ 31 h 50"/>
                <a:gd name="T32" fmla="*/ 38 w 131"/>
                <a:gd name="T33" fmla="*/ 27 h 50"/>
                <a:gd name="T34" fmla="*/ 35 w 131"/>
                <a:gd name="T35" fmla="*/ 23 h 50"/>
                <a:gd name="T36" fmla="*/ 31 w 131"/>
                <a:gd name="T37" fmla="*/ 19 h 50"/>
                <a:gd name="T38" fmla="*/ 30 w 131"/>
                <a:gd name="T39" fmla="*/ 14 h 50"/>
                <a:gd name="T40" fmla="*/ 24 w 131"/>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50">
                  <a:moveTo>
                    <a:pt x="24" y="0"/>
                  </a:moveTo>
                  <a:lnTo>
                    <a:pt x="0" y="7"/>
                  </a:lnTo>
                  <a:lnTo>
                    <a:pt x="3" y="14"/>
                  </a:lnTo>
                  <a:lnTo>
                    <a:pt x="4" y="16"/>
                  </a:lnTo>
                  <a:lnTo>
                    <a:pt x="17" y="31"/>
                  </a:lnTo>
                  <a:lnTo>
                    <a:pt x="76" y="50"/>
                  </a:lnTo>
                  <a:lnTo>
                    <a:pt x="131" y="31"/>
                  </a:lnTo>
                  <a:lnTo>
                    <a:pt x="109" y="26"/>
                  </a:lnTo>
                  <a:lnTo>
                    <a:pt x="80" y="35"/>
                  </a:lnTo>
                  <a:lnTo>
                    <a:pt x="80" y="35"/>
                  </a:lnTo>
                  <a:lnTo>
                    <a:pt x="73" y="37"/>
                  </a:lnTo>
                  <a:lnTo>
                    <a:pt x="65" y="37"/>
                  </a:lnTo>
                  <a:lnTo>
                    <a:pt x="65" y="37"/>
                  </a:lnTo>
                  <a:lnTo>
                    <a:pt x="54" y="35"/>
                  </a:lnTo>
                  <a:lnTo>
                    <a:pt x="49" y="34"/>
                  </a:lnTo>
                  <a:lnTo>
                    <a:pt x="43" y="31"/>
                  </a:lnTo>
                  <a:lnTo>
                    <a:pt x="38" y="27"/>
                  </a:lnTo>
                  <a:lnTo>
                    <a:pt x="35" y="23"/>
                  </a:lnTo>
                  <a:lnTo>
                    <a:pt x="31" y="19"/>
                  </a:lnTo>
                  <a:lnTo>
                    <a:pt x="30" y="14"/>
                  </a:lnTo>
                  <a:lnTo>
                    <a:pt x="24" y="0"/>
                  </a:lnTo>
                  <a:close/>
                </a:path>
              </a:pathLst>
            </a:custGeom>
            <a:solidFill>
              <a:srgbClr val="0F68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8" name="Freeform 672"/>
            <p:cNvSpPr>
              <a:spLocks/>
            </p:cNvSpPr>
            <p:nvPr/>
          </p:nvSpPr>
          <p:spPr bwMode="auto">
            <a:xfrm>
              <a:off x="6383338" y="4654550"/>
              <a:ext cx="207963" cy="79375"/>
            </a:xfrm>
            <a:custGeom>
              <a:avLst/>
              <a:gdLst>
                <a:gd name="T0" fmla="*/ 24 w 131"/>
                <a:gd name="T1" fmla="*/ 0 h 50"/>
                <a:gd name="T2" fmla="*/ 0 w 131"/>
                <a:gd name="T3" fmla="*/ 7 h 50"/>
                <a:gd name="T4" fmla="*/ 3 w 131"/>
                <a:gd name="T5" fmla="*/ 14 h 50"/>
                <a:gd name="T6" fmla="*/ 4 w 131"/>
                <a:gd name="T7" fmla="*/ 16 h 50"/>
                <a:gd name="T8" fmla="*/ 17 w 131"/>
                <a:gd name="T9" fmla="*/ 31 h 50"/>
                <a:gd name="T10" fmla="*/ 76 w 131"/>
                <a:gd name="T11" fmla="*/ 50 h 50"/>
                <a:gd name="T12" fmla="*/ 131 w 131"/>
                <a:gd name="T13" fmla="*/ 31 h 50"/>
                <a:gd name="T14" fmla="*/ 109 w 131"/>
                <a:gd name="T15" fmla="*/ 26 h 50"/>
                <a:gd name="T16" fmla="*/ 80 w 131"/>
                <a:gd name="T17" fmla="*/ 35 h 50"/>
                <a:gd name="T18" fmla="*/ 80 w 131"/>
                <a:gd name="T19" fmla="*/ 35 h 50"/>
                <a:gd name="T20" fmla="*/ 73 w 131"/>
                <a:gd name="T21" fmla="*/ 37 h 50"/>
                <a:gd name="T22" fmla="*/ 65 w 131"/>
                <a:gd name="T23" fmla="*/ 37 h 50"/>
                <a:gd name="T24" fmla="*/ 65 w 131"/>
                <a:gd name="T25" fmla="*/ 37 h 50"/>
                <a:gd name="T26" fmla="*/ 54 w 131"/>
                <a:gd name="T27" fmla="*/ 35 h 50"/>
                <a:gd name="T28" fmla="*/ 49 w 131"/>
                <a:gd name="T29" fmla="*/ 34 h 50"/>
                <a:gd name="T30" fmla="*/ 43 w 131"/>
                <a:gd name="T31" fmla="*/ 31 h 50"/>
                <a:gd name="T32" fmla="*/ 38 w 131"/>
                <a:gd name="T33" fmla="*/ 27 h 50"/>
                <a:gd name="T34" fmla="*/ 35 w 131"/>
                <a:gd name="T35" fmla="*/ 23 h 50"/>
                <a:gd name="T36" fmla="*/ 31 w 131"/>
                <a:gd name="T37" fmla="*/ 19 h 50"/>
                <a:gd name="T38" fmla="*/ 30 w 131"/>
                <a:gd name="T39" fmla="*/ 14 h 50"/>
                <a:gd name="T40" fmla="*/ 24 w 131"/>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1" h="50">
                  <a:moveTo>
                    <a:pt x="24" y="0"/>
                  </a:moveTo>
                  <a:lnTo>
                    <a:pt x="0" y="7"/>
                  </a:lnTo>
                  <a:lnTo>
                    <a:pt x="3" y="14"/>
                  </a:lnTo>
                  <a:lnTo>
                    <a:pt x="4" y="16"/>
                  </a:lnTo>
                  <a:lnTo>
                    <a:pt x="17" y="31"/>
                  </a:lnTo>
                  <a:lnTo>
                    <a:pt x="76" y="50"/>
                  </a:lnTo>
                  <a:lnTo>
                    <a:pt x="131" y="31"/>
                  </a:lnTo>
                  <a:lnTo>
                    <a:pt x="109" y="26"/>
                  </a:lnTo>
                  <a:lnTo>
                    <a:pt x="80" y="35"/>
                  </a:lnTo>
                  <a:lnTo>
                    <a:pt x="80" y="35"/>
                  </a:lnTo>
                  <a:lnTo>
                    <a:pt x="73" y="37"/>
                  </a:lnTo>
                  <a:lnTo>
                    <a:pt x="65" y="37"/>
                  </a:lnTo>
                  <a:lnTo>
                    <a:pt x="65" y="37"/>
                  </a:lnTo>
                  <a:lnTo>
                    <a:pt x="54" y="35"/>
                  </a:lnTo>
                  <a:lnTo>
                    <a:pt x="49" y="34"/>
                  </a:lnTo>
                  <a:lnTo>
                    <a:pt x="43" y="31"/>
                  </a:lnTo>
                  <a:lnTo>
                    <a:pt x="38" y="27"/>
                  </a:lnTo>
                  <a:lnTo>
                    <a:pt x="35" y="23"/>
                  </a:lnTo>
                  <a:lnTo>
                    <a:pt x="31" y="19"/>
                  </a:lnTo>
                  <a:lnTo>
                    <a:pt x="30" y="14"/>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9" name="Freeform 673"/>
            <p:cNvSpPr>
              <a:spLocks/>
            </p:cNvSpPr>
            <p:nvPr/>
          </p:nvSpPr>
          <p:spPr bwMode="auto">
            <a:xfrm>
              <a:off x="6421438" y="4654550"/>
              <a:ext cx="134938" cy="58738"/>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close/>
                </a:path>
              </a:pathLst>
            </a:custGeom>
            <a:solidFill>
              <a:srgbClr val="201C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0" name="Freeform 674"/>
            <p:cNvSpPr>
              <a:spLocks/>
            </p:cNvSpPr>
            <p:nvPr/>
          </p:nvSpPr>
          <p:spPr bwMode="auto">
            <a:xfrm>
              <a:off x="6421438" y="4654550"/>
              <a:ext cx="134938" cy="58738"/>
            </a:xfrm>
            <a:custGeom>
              <a:avLst/>
              <a:gdLst>
                <a:gd name="T0" fmla="*/ 3 w 85"/>
                <a:gd name="T1" fmla="*/ 0 h 37"/>
                <a:gd name="T2" fmla="*/ 0 w 85"/>
                <a:gd name="T3" fmla="*/ 0 h 37"/>
                <a:gd name="T4" fmla="*/ 6 w 85"/>
                <a:gd name="T5" fmla="*/ 14 h 37"/>
                <a:gd name="T6" fmla="*/ 6 w 85"/>
                <a:gd name="T7" fmla="*/ 14 h 37"/>
                <a:gd name="T8" fmla="*/ 7 w 85"/>
                <a:gd name="T9" fmla="*/ 19 h 37"/>
                <a:gd name="T10" fmla="*/ 11 w 85"/>
                <a:gd name="T11" fmla="*/ 23 h 37"/>
                <a:gd name="T12" fmla="*/ 14 w 85"/>
                <a:gd name="T13" fmla="*/ 27 h 37"/>
                <a:gd name="T14" fmla="*/ 19 w 85"/>
                <a:gd name="T15" fmla="*/ 31 h 37"/>
                <a:gd name="T16" fmla="*/ 25 w 85"/>
                <a:gd name="T17" fmla="*/ 34 h 37"/>
                <a:gd name="T18" fmla="*/ 30 w 85"/>
                <a:gd name="T19" fmla="*/ 35 h 37"/>
                <a:gd name="T20" fmla="*/ 41 w 85"/>
                <a:gd name="T21" fmla="*/ 37 h 37"/>
                <a:gd name="T22" fmla="*/ 41 w 85"/>
                <a:gd name="T23" fmla="*/ 37 h 37"/>
                <a:gd name="T24" fmla="*/ 49 w 85"/>
                <a:gd name="T25" fmla="*/ 37 h 37"/>
                <a:gd name="T26" fmla="*/ 56 w 85"/>
                <a:gd name="T27" fmla="*/ 35 h 37"/>
                <a:gd name="T28" fmla="*/ 85 w 85"/>
                <a:gd name="T29" fmla="*/ 26 h 37"/>
                <a:gd name="T30" fmla="*/ 65 w 85"/>
                <a:gd name="T31" fmla="*/ 19 h 37"/>
                <a:gd name="T32" fmla="*/ 38 w 85"/>
                <a:gd name="T33" fmla="*/ 27 h 37"/>
                <a:gd name="T34" fmla="*/ 37 w 85"/>
                <a:gd name="T35" fmla="*/ 29 h 37"/>
                <a:gd name="T36" fmla="*/ 35 w 85"/>
                <a:gd name="T37" fmla="*/ 29 h 37"/>
                <a:gd name="T38" fmla="*/ 29 w 85"/>
                <a:gd name="T39" fmla="*/ 7 h 37"/>
                <a:gd name="T40" fmla="*/ 3 w 85"/>
                <a:gd name="T41"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37">
                  <a:moveTo>
                    <a:pt x="3" y="0"/>
                  </a:moveTo>
                  <a:lnTo>
                    <a:pt x="0" y="0"/>
                  </a:lnTo>
                  <a:lnTo>
                    <a:pt x="6" y="14"/>
                  </a:lnTo>
                  <a:lnTo>
                    <a:pt x="6" y="14"/>
                  </a:lnTo>
                  <a:lnTo>
                    <a:pt x="7" y="19"/>
                  </a:lnTo>
                  <a:lnTo>
                    <a:pt x="11" y="23"/>
                  </a:lnTo>
                  <a:lnTo>
                    <a:pt x="14" y="27"/>
                  </a:lnTo>
                  <a:lnTo>
                    <a:pt x="19" y="31"/>
                  </a:lnTo>
                  <a:lnTo>
                    <a:pt x="25" y="34"/>
                  </a:lnTo>
                  <a:lnTo>
                    <a:pt x="30" y="35"/>
                  </a:lnTo>
                  <a:lnTo>
                    <a:pt x="41" y="37"/>
                  </a:lnTo>
                  <a:lnTo>
                    <a:pt x="41" y="37"/>
                  </a:lnTo>
                  <a:lnTo>
                    <a:pt x="49" y="37"/>
                  </a:lnTo>
                  <a:lnTo>
                    <a:pt x="56" y="35"/>
                  </a:lnTo>
                  <a:lnTo>
                    <a:pt x="85" y="26"/>
                  </a:lnTo>
                  <a:lnTo>
                    <a:pt x="65" y="19"/>
                  </a:lnTo>
                  <a:lnTo>
                    <a:pt x="38" y="27"/>
                  </a:lnTo>
                  <a:lnTo>
                    <a:pt x="37" y="29"/>
                  </a:lnTo>
                  <a:lnTo>
                    <a:pt x="35" y="29"/>
                  </a:lnTo>
                  <a:lnTo>
                    <a:pt x="29" y="7"/>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1" name="Freeform 675"/>
            <p:cNvSpPr>
              <a:spLocks/>
            </p:cNvSpPr>
            <p:nvPr/>
          </p:nvSpPr>
          <p:spPr bwMode="auto">
            <a:xfrm>
              <a:off x="6467475" y="4665663"/>
              <a:ext cx="33338" cy="34925"/>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close/>
                </a:path>
              </a:pathLst>
            </a:custGeom>
            <a:solidFill>
              <a:srgbClr val="3439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2" name="Freeform 676"/>
            <p:cNvSpPr>
              <a:spLocks/>
            </p:cNvSpPr>
            <p:nvPr/>
          </p:nvSpPr>
          <p:spPr bwMode="auto">
            <a:xfrm>
              <a:off x="6467475" y="4665663"/>
              <a:ext cx="33338" cy="34925"/>
            </a:xfrm>
            <a:custGeom>
              <a:avLst/>
              <a:gdLst>
                <a:gd name="T0" fmla="*/ 0 w 21"/>
                <a:gd name="T1" fmla="*/ 0 h 22"/>
                <a:gd name="T2" fmla="*/ 6 w 21"/>
                <a:gd name="T3" fmla="*/ 22 h 22"/>
                <a:gd name="T4" fmla="*/ 8 w 21"/>
                <a:gd name="T5" fmla="*/ 22 h 22"/>
                <a:gd name="T6" fmla="*/ 9 w 21"/>
                <a:gd name="T7" fmla="*/ 20 h 22"/>
                <a:gd name="T8" fmla="*/ 21 w 21"/>
                <a:gd name="T9" fmla="*/ 7 h 22"/>
                <a:gd name="T10" fmla="*/ 0 w 21"/>
                <a:gd name="T11" fmla="*/ 0 h 22"/>
              </a:gdLst>
              <a:ahLst/>
              <a:cxnLst>
                <a:cxn ang="0">
                  <a:pos x="T0" y="T1"/>
                </a:cxn>
                <a:cxn ang="0">
                  <a:pos x="T2" y="T3"/>
                </a:cxn>
                <a:cxn ang="0">
                  <a:pos x="T4" y="T5"/>
                </a:cxn>
                <a:cxn ang="0">
                  <a:pos x="T6" y="T7"/>
                </a:cxn>
                <a:cxn ang="0">
                  <a:pos x="T8" y="T9"/>
                </a:cxn>
                <a:cxn ang="0">
                  <a:pos x="T10" y="T11"/>
                </a:cxn>
              </a:cxnLst>
              <a:rect l="0" t="0" r="r" b="b"/>
              <a:pathLst>
                <a:path w="21" h="22">
                  <a:moveTo>
                    <a:pt x="0" y="0"/>
                  </a:moveTo>
                  <a:lnTo>
                    <a:pt x="6" y="22"/>
                  </a:lnTo>
                  <a:lnTo>
                    <a:pt x="8" y="22"/>
                  </a:lnTo>
                  <a:lnTo>
                    <a:pt x="9" y="20"/>
                  </a:lnTo>
                  <a:lnTo>
                    <a:pt x="21"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3" name="Freeform 677"/>
            <p:cNvSpPr>
              <a:spLocks/>
            </p:cNvSpPr>
            <p:nvPr/>
          </p:nvSpPr>
          <p:spPr bwMode="auto">
            <a:xfrm>
              <a:off x="6481763" y="4676775"/>
              <a:ext cx="42863" cy="20638"/>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close/>
                </a:path>
              </a:pathLst>
            </a:custGeom>
            <a:solidFill>
              <a:srgbClr val="3F44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4" name="Freeform 678"/>
            <p:cNvSpPr>
              <a:spLocks/>
            </p:cNvSpPr>
            <p:nvPr/>
          </p:nvSpPr>
          <p:spPr bwMode="auto">
            <a:xfrm>
              <a:off x="6481763" y="4676775"/>
              <a:ext cx="42863" cy="20638"/>
            </a:xfrm>
            <a:custGeom>
              <a:avLst/>
              <a:gdLst>
                <a:gd name="T0" fmla="*/ 12 w 27"/>
                <a:gd name="T1" fmla="*/ 0 h 13"/>
                <a:gd name="T2" fmla="*/ 0 w 27"/>
                <a:gd name="T3" fmla="*/ 13 h 13"/>
                <a:gd name="T4" fmla="*/ 27 w 27"/>
                <a:gd name="T5" fmla="*/ 5 h 13"/>
                <a:gd name="T6" fmla="*/ 12 w 27"/>
                <a:gd name="T7" fmla="*/ 0 h 13"/>
              </a:gdLst>
              <a:ahLst/>
              <a:cxnLst>
                <a:cxn ang="0">
                  <a:pos x="T0" y="T1"/>
                </a:cxn>
                <a:cxn ang="0">
                  <a:pos x="T2" y="T3"/>
                </a:cxn>
                <a:cxn ang="0">
                  <a:pos x="T4" y="T5"/>
                </a:cxn>
                <a:cxn ang="0">
                  <a:pos x="T6" y="T7"/>
                </a:cxn>
              </a:cxnLst>
              <a:rect l="0" t="0" r="r" b="b"/>
              <a:pathLst>
                <a:path w="27" h="13">
                  <a:moveTo>
                    <a:pt x="12" y="0"/>
                  </a:moveTo>
                  <a:lnTo>
                    <a:pt x="0" y="13"/>
                  </a:lnTo>
                  <a:lnTo>
                    <a:pt x="27" y="5"/>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5" name="Freeform 679"/>
            <p:cNvSpPr>
              <a:spLocks/>
            </p:cNvSpPr>
            <p:nvPr/>
          </p:nvSpPr>
          <p:spPr bwMode="auto">
            <a:xfrm>
              <a:off x="6496050" y="4610100"/>
              <a:ext cx="236538" cy="301625"/>
            </a:xfrm>
            <a:custGeom>
              <a:avLst/>
              <a:gdLst>
                <a:gd name="T0" fmla="*/ 135 w 149"/>
                <a:gd name="T1" fmla="*/ 124 h 190"/>
                <a:gd name="T2" fmla="*/ 135 w 149"/>
                <a:gd name="T3" fmla="*/ 124 h 190"/>
                <a:gd name="T4" fmla="*/ 133 w 149"/>
                <a:gd name="T5" fmla="*/ 71 h 190"/>
                <a:gd name="T6" fmla="*/ 130 w 149"/>
                <a:gd name="T7" fmla="*/ 46 h 190"/>
                <a:gd name="T8" fmla="*/ 129 w 149"/>
                <a:gd name="T9" fmla="*/ 35 h 190"/>
                <a:gd name="T10" fmla="*/ 126 w 149"/>
                <a:gd name="T11" fmla="*/ 27 h 190"/>
                <a:gd name="T12" fmla="*/ 126 w 149"/>
                <a:gd name="T13" fmla="*/ 27 h 190"/>
                <a:gd name="T14" fmla="*/ 77 w 149"/>
                <a:gd name="T15" fmla="*/ 40 h 190"/>
                <a:gd name="T16" fmla="*/ 72 w 149"/>
                <a:gd name="T17" fmla="*/ 66 h 190"/>
                <a:gd name="T18" fmla="*/ 48 w 149"/>
                <a:gd name="T19" fmla="*/ 67 h 190"/>
                <a:gd name="T20" fmla="*/ 48 w 149"/>
                <a:gd name="T21" fmla="*/ 67 h 190"/>
                <a:gd name="T22" fmla="*/ 45 w 149"/>
                <a:gd name="T23" fmla="*/ 67 h 190"/>
                <a:gd name="T24" fmla="*/ 44 w 149"/>
                <a:gd name="T25" fmla="*/ 66 h 190"/>
                <a:gd name="T26" fmla="*/ 42 w 149"/>
                <a:gd name="T27" fmla="*/ 65 h 190"/>
                <a:gd name="T28" fmla="*/ 40 w 149"/>
                <a:gd name="T29" fmla="*/ 62 h 190"/>
                <a:gd name="T30" fmla="*/ 38 w 149"/>
                <a:gd name="T31" fmla="*/ 57 h 190"/>
                <a:gd name="T32" fmla="*/ 38 w 149"/>
                <a:gd name="T33" fmla="*/ 50 h 190"/>
                <a:gd name="T34" fmla="*/ 38 w 149"/>
                <a:gd name="T35" fmla="*/ 40 h 190"/>
                <a:gd name="T36" fmla="*/ 38 w 149"/>
                <a:gd name="T37" fmla="*/ 40 h 190"/>
                <a:gd name="T38" fmla="*/ 38 w 149"/>
                <a:gd name="T39" fmla="*/ 35 h 190"/>
                <a:gd name="T40" fmla="*/ 38 w 149"/>
                <a:gd name="T41" fmla="*/ 28 h 190"/>
                <a:gd name="T42" fmla="*/ 36 w 149"/>
                <a:gd name="T43" fmla="*/ 19 h 190"/>
                <a:gd name="T44" fmla="*/ 30 w 149"/>
                <a:gd name="T45" fmla="*/ 11 h 190"/>
                <a:gd name="T46" fmla="*/ 23 w 149"/>
                <a:gd name="T47" fmla="*/ 5 h 190"/>
                <a:gd name="T48" fmla="*/ 23 w 149"/>
                <a:gd name="T49" fmla="*/ 5 h 190"/>
                <a:gd name="T50" fmla="*/ 15 w 149"/>
                <a:gd name="T51" fmla="*/ 1 h 190"/>
                <a:gd name="T52" fmla="*/ 7 w 149"/>
                <a:gd name="T53" fmla="*/ 0 h 190"/>
                <a:gd name="T54" fmla="*/ 7 w 149"/>
                <a:gd name="T55" fmla="*/ 0 h 190"/>
                <a:gd name="T56" fmla="*/ 3 w 149"/>
                <a:gd name="T57" fmla="*/ 1 h 190"/>
                <a:gd name="T58" fmla="*/ 0 w 149"/>
                <a:gd name="T59" fmla="*/ 3 h 190"/>
                <a:gd name="T60" fmla="*/ 0 w 149"/>
                <a:gd name="T61" fmla="*/ 5 h 190"/>
                <a:gd name="T62" fmla="*/ 2 w 149"/>
                <a:gd name="T63" fmla="*/ 11 h 190"/>
                <a:gd name="T64" fmla="*/ 6 w 149"/>
                <a:gd name="T65" fmla="*/ 23 h 190"/>
                <a:gd name="T66" fmla="*/ 10 w 149"/>
                <a:gd name="T67" fmla="*/ 42 h 190"/>
                <a:gd name="T68" fmla="*/ 10 w 149"/>
                <a:gd name="T69" fmla="*/ 42 h 190"/>
                <a:gd name="T70" fmla="*/ 17 w 149"/>
                <a:gd name="T71" fmla="*/ 82 h 190"/>
                <a:gd name="T72" fmla="*/ 19 w 149"/>
                <a:gd name="T73" fmla="*/ 102 h 190"/>
                <a:gd name="T74" fmla="*/ 19 w 149"/>
                <a:gd name="T75" fmla="*/ 102 h 190"/>
                <a:gd name="T76" fmla="*/ 40 w 149"/>
                <a:gd name="T77" fmla="*/ 115 h 190"/>
                <a:gd name="T78" fmla="*/ 54 w 149"/>
                <a:gd name="T79" fmla="*/ 127 h 190"/>
                <a:gd name="T80" fmla="*/ 68 w 149"/>
                <a:gd name="T81" fmla="*/ 136 h 190"/>
                <a:gd name="T82" fmla="*/ 68 w 149"/>
                <a:gd name="T83" fmla="*/ 136 h 190"/>
                <a:gd name="T84" fmla="*/ 73 w 149"/>
                <a:gd name="T85" fmla="*/ 142 h 190"/>
                <a:gd name="T86" fmla="*/ 79 w 149"/>
                <a:gd name="T87" fmla="*/ 150 h 190"/>
                <a:gd name="T88" fmla="*/ 92 w 149"/>
                <a:gd name="T89" fmla="*/ 167 h 190"/>
                <a:gd name="T90" fmla="*/ 107 w 149"/>
                <a:gd name="T91" fmla="*/ 190 h 190"/>
                <a:gd name="T92" fmla="*/ 149 w 149"/>
                <a:gd name="T93" fmla="*/ 166 h 190"/>
                <a:gd name="T94" fmla="*/ 149 w 149"/>
                <a:gd name="T95" fmla="*/ 166 h 190"/>
                <a:gd name="T96" fmla="*/ 148 w 149"/>
                <a:gd name="T97" fmla="*/ 163 h 190"/>
                <a:gd name="T98" fmla="*/ 142 w 149"/>
                <a:gd name="T99" fmla="*/ 156 h 190"/>
                <a:gd name="T100" fmla="*/ 141 w 149"/>
                <a:gd name="T101" fmla="*/ 151 h 190"/>
                <a:gd name="T102" fmla="*/ 138 w 149"/>
                <a:gd name="T103" fmla="*/ 144 h 190"/>
                <a:gd name="T104" fmla="*/ 137 w 149"/>
                <a:gd name="T105" fmla="*/ 135 h 190"/>
                <a:gd name="T106" fmla="*/ 135 w 149"/>
                <a:gd name="T107" fmla="*/ 124 h 190"/>
                <a:gd name="T108" fmla="*/ 135 w 149"/>
                <a:gd name="T109" fmla="*/ 12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9" h="190">
                  <a:moveTo>
                    <a:pt x="135" y="124"/>
                  </a:moveTo>
                  <a:lnTo>
                    <a:pt x="135" y="124"/>
                  </a:lnTo>
                  <a:lnTo>
                    <a:pt x="133" y="71"/>
                  </a:lnTo>
                  <a:lnTo>
                    <a:pt x="130" y="46"/>
                  </a:lnTo>
                  <a:lnTo>
                    <a:pt x="129" y="35"/>
                  </a:lnTo>
                  <a:lnTo>
                    <a:pt x="126" y="27"/>
                  </a:lnTo>
                  <a:lnTo>
                    <a:pt x="126" y="27"/>
                  </a:lnTo>
                  <a:lnTo>
                    <a:pt x="77" y="40"/>
                  </a:lnTo>
                  <a:lnTo>
                    <a:pt x="72" y="66"/>
                  </a:lnTo>
                  <a:lnTo>
                    <a:pt x="48" y="67"/>
                  </a:lnTo>
                  <a:lnTo>
                    <a:pt x="48" y="67"/>
                  </a:lnTo>
                  <a:lnTo>
                    <a:pt x="45" y="67"/>
                  </a:lnTo>
                  <a:lnTo>
                    <a:pt x="44" y="66"/>
                  </a:lnTo>
                  <a:lnTo>
                    <a:pt x="42" y="65"/>
                  </a:lnTo>
                  <a:lnTo>
                    <a:pt x="40" y="62"/>
                  </a:lnTo>
                  <a:lnTo>
                    <a:pt x="38" y="57"/>
                  </a:lnTo>
                  <a:lnTo>
                    <a:pt x="38" y="50"/>
                  </a:lnTo>
                  <a:lnTo>
                    <a:pt x="38" y="40"/>
                  </a:lnTo>
                  <a:lnTo>
                    <a:pt x="38" y="40"/>
                  </a:lnTo>
                  <a:lnTo>
                    <a:pt x="38" y="35"/>
                  </a:lnTo>
                  <a:lnTo>
                    <a:pt x="38" y="28"/>
                  </a:lnTo>
                  <a:lnTo>
                    <a:pt x="36" y="19"/>
                  </a:lnTo>
                  <a:lnTo>
                    <a:pt x="30" y="11"/>
                  </a:lnTo>
                  <a:lnTo>
                    <a:pt x="23" y="5"/>
                  </a:lnTo>
                  <a:lnTo>
                    <a:pt x="23" y="5"/>
                  </a:lnTo>
                  <a:lnTo>
                    <a:pt x="15" y="1"/>
                  </a:lnTo>
                  <a:lnTo>
                    <a:pt x="7" y="0"/>
                  </a:lnTo>
                  <a:lnTo>
                    <a:pt x="7" y="0"/>
                  </a:lnTo>
                  <a:lnTo>
                    <a:pt x="3" y="1"/>
                  </a:lnTo>
                  <a:lnTo>
                    <a:pt x="0" y="3"/>
                  </a:lnTo>
                  <a:lnTo>
                    <a:pt x="0" y="5"/>
                  </a:lnTo>
                  <a:lnTo>
                    <a:pt x="2" y="11"/>
                  </a:lnTo>
                  <a:lnTo>
                    <a:pt x="6" y="23"/>
                  </a:lnTo>
                  <a:lnTo>
                    <a:pt x="10" y="42"/>
                  </a:lnTo>
                  <a:lnTo>
                    <a:pt x="10" y="42"/>
                  </a:lnTo>
                  <a:lnTo>
                    <a:pt x="17" y="82"/>
                  </a:lnTo>
                  <a:lnTo>
                    <a:pt x="19" y="102"/>
                  </a:lnTo>
                  <a:lnTo>
                    <a:pt x="19" y="102"/>
                  </a:lnTo>
                  <a:lnTo>
                    <a:pt x="40" y="115"/>
                  </a:lnTo>
                  <a:lnTo>
                    <a:pt x="54" y="127"/>
                  </a:lnTo>
                  <a:lnTo>
                    <a:pt x="68" y="136"/>
                  </a:lnTo>
                  <a:lnTo>
                    <a:pt x="68" y="136"/>
                  </a:lnTo>
                  <a:lnTo>
                    <a:pt x="73" y="142"/>
                  </a:lnTo>
                  <a:lnTo>
                    <a:pt x="79" y="150"/>
                  </a:lnTo>
                  <a:lnTo>
                    <a:pt x="92" y="167"/>
                  </a:lnTo>
                  <a:lnTo>
                    <a:pt x="107" y="190"/>
                  </a:lnTo>
                  <a:lnTo>
                    <a:pt x="149" y="166"/>
                  </a:lnTo>
                  <a:lnTo>
                    <a:pt x="149" y="166"/>
                  </a:lnTo>
                  <a:lnTo>
                    <a:pt x="148" y="163"/>
                  </a:lnTo>
                  <a:lnTo>
                    <a:pt x="142" y="156"/>
                  </a:lnTo>
                  <a:lnTo>
                    <a:pt x="141" y="151"/>
                  </a:lnTo>
                  <a:lnTo>
                    <a:pt x="138" y="144"/>
                  </a:lnTo>
                  <a:lnTo>
                    <a:pt x="137" y="135"/>
                  </a:lnTo>
                  <a:lnTo>
                    <a:pt x="135" y="124"/>
                  </a:lnTo>
                  <a:lnTo>
                    <a:pt x="135" y="124"/>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6" name="Freeform 680"/>
            <p:cNvSpPr>
              <a:spLocks/>
            </p:cNvSpPr>
            <p:nvPr/>
          </p:nvSpPr>
          <p:spPr bwMode="auto">
            <a:xfrm>
              <a:off x="5981700" y="5037138"/>
              <a:ext cx="333375" cy="417513"/>
            </a:xfrm>
            <a:custGeom>
              <a:avLst/>
              <a:gdLst>
                <a:gd name="T0" fmla="*/ 54 w 210"/>
                <a:gd name="T1" fmla="*/ 263 h 263"/>
                <a:gd name="T2" fmla="*/ 210 w 210"/>
                <a:gd name="T3" fmla="*/ 85 h 263"/>
                <a:gd name="T4" fmla="*/ 194 w 210"/>
                <a:gd name="T5" fmla="*/ 0 h 263"/>
                <a:gd name="T6" fmla="*/ 107 w 210"/>
                <a:gd name="T7" fmla="*/ 14 h 263"/>
                <a:gd name="T8" fmla="*/ 0 w 210"/>
                <a:gd name="T9" fmla="*/ 226 h 263"/>
                <a:gd name="T10" fmla="*/ 54 w 210"/>
                <a:gd name="T11" fmla="*/ 263 h 263"/>
              </a:gdLst>
              <a:ahLst/>
              <a:cxnLst>
                <a:cxn ang="0">
                  <a:pos x="T0" y="T1"/>
                </a:cxn>
                <a:cxn ang="0">
                  <a:pos x="T2" y="T3"/>
                </a:cxn>
                <a:cxn ang="0">
                  <a:pos x="T4" y="T5"/>
                </a:cxn>
                <a:cxn ang="0">
                  <a:pos x="T6" y="T7"/>
                </a:cxn>
                <a:cxn ang="0">
                  <a:pos x="T8" y="T9"/>
                </a:cxn>
                <a:cxn ang="0">
                  <a:pos x="T10" y="T11"/>
                </a:cxn>
              </a:cxnLst>
              <a:rect l="0" t="0" r="r" b="b"/>
              <a:pathLst>
                <a:path w="210" h="263">
                  <a:moveTo>
                    <a:pt x="54" y="263"/>
                  </a:moveTo>
                  <a:lnTo>
                    <a:pt x="210" y="85"/>
                  </a:lnTo>
                  <a:lnTo>
                    <a:pt x="194" y="0"/>
                  </a:lnTo>
                  <a:lnTo>
                    <a:pt x="107" y="14"/>
                  </a:lnTo>
                  <a:lnTo>
                    <a:pt x="0" y="226"/>
                  </a:lnTo>
                  <a:lnTo>
                    <a:pt x="54" y="263"/>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7" name="Freeform 681"/>
            <p:cNvSpPr>
              <a:spLocks/>
            </p:cNvSpPr>
            <p:nvPr/>
          </p:nvSpPr>
          <p:spPr bwMode="auto">
            <a:xfrm>
              <a:off x="5514975" y="5175250"/>
              <a:ext cx="665163" cy="725488"/>
            </a:xfrm>
            <a:custGeom>
              <a:avLst/>
              <a:gdLst>
                <a:gd name="T0" fmla="*/ 385 w 419"/>
                <a:gd name="T1" fmla="*/ 115 h 457"/>
                <a:gd name="T2" fmla="*/ 358 w 419"/>
                <a:gd name="T3" fmla="*/ 85 h 457"/>
                <a:gd name="T4" fmla="*/ 332 w 419"/>
                <a:gd name="T5" fmla="*/ 56 h 457"/>
                <a:gd name="T6" fmla="*/ 328 w 419"/>
                <a:gd name="T7" fmla="*/ 49 h 457"/>
                <a:gd name="T8" fmla="*/ 326 w 419"/>
                <a:gd name="T9" fmla="*/ 38 h 457"/>
                <a:gd name="T10" fmla="*/ 326 w 419"/>
                <a:gd name="T11" fmla="*/ 31 h 457"/>
                <a:gd name="T12" fmla="*/ 324 w 419"/>
                <a:gd name="T13" fmla="*/ 11 h 457"/>
                <a:gd name="T14" fmla="*/ 320 w 419"/>
                <a:gd name="T15" fmla="*/ 2 h 457"/>
                <a:gd name="T16" fmla="*/ 312 w 419"/>
                <a:gd name="T17" fmla="*/ 0 h 457"/>
                <a:gd name="T18" fmla="*/ 305 w 419"/>
                <a:gd name="T19" fmla="*/ 3 h 457"/>
                <a:gd name="T20" fmla="*/ 292 w 419"/>
                <a:gd name="T21" fmla="*/ 16 h 457"/>
                <a:gd name="T22" fmla="*/ 281 w 419"/>
                <a:gd name="T23" fmla="*/ 25 h 457"/>
                <a:gd name="T24" fmla="*/ 269 w 419"/>
                <a:gd name="T25" fmla="*/ 29 h 457"/>
                <a:gd name="T26" fmla="*/ 243 w 419"/>
                <a:gd name="T27" fmla="*/ 27 h 457"/>
                <a:gd name="T28" fmla="*/ 193 w 419"/>
                <a:gd name="T29" fmla="*/ 30 h 457"/>
                <a:gd name="T30" fmla="*/ 162 w 419"/>
                <a:gd name="T31" fmla="*/ 37 h 457"/>
                <a:gd name="T32" fmla="*/ 128 w 419"/>
                <a:gd name="T33" fmla="*/ 49 h 457"/>
                <a:gd name="T34" fmla="*/ 93 w 419"/>
                <a:gd name="T35" fmla="*/ 68 h 457"/>
                <a:gd name="T36" fmla="*/ 60 w 419"/>
                <a:gd name="T37" fmla="*/ 95 h 457"/>
                <a:gd name="T38" fmla="*/ 49 w 419"/>
                <a:gd name="T39" fmla="*/ 114 h 457"/>
                <a:gd name="T40" fmla="*/ 30 w 419"/>
                <a:gd name="T41" fmla="*/ 151 h 457"/>
                <a:gd name="T42" fmla="*/ 22 w 419"/>
                <a:gd name="T43" fmla="*/ 172 h 457"/>
                <a:gd name="T44" fmla="*/ 12 w 419"/>
                <a:gd name="T45" fmla="*/ 199 h 457"/>
                <a:gd name="T46" fmla="*/ 6 w 419"/>
                <a:gd name="T47" fmla="*/ 223 h 457"/>
                <a:gd name="T48" fmla="*/ 0 w 419"/>
                <a:gd name="T49" fmla="*/ 268 h 457"/>
                <a:gd name="T50" fmla="*/ 3 w 419"/>
                <a:gd name="T51" fmla="*/ 284 h 457"/>
                <a:gd name="T52" fmla="*/ 6 w 419"/>
                <a:gd name="T53" fmla="*/ 292 h 457"/>
                <a:gd name="T54" fmla="*/ 10 w 419"/>
                <a:gd name="T55" fmla="*/ 299 h 457"/>
                <a:gd name="T56" fmla="*/ 18 w 419"/>
                <a:gd name="T57" fmla="*/ 323 h 457"/>
                <a:gd name="T58" fmla="*/ 29 w 419"/>
                <a:gd name="T59" fmla="*/ 347 h 457"/>
                <a:gd name="T60" fmla="*/ 39 w 419"/>
                <a:gd name="T61" fmla="*/ 365 h 457"/>
                <a:gd name="T62" fmla="*/ 65 w 419"/>
                <a:gd name="T63" fmla="*/ 397 h 457"/>
                <a:gd name="T64" fmla="*/ 95 w 419"/>
                <a:gd name="T65" fmla="*/ 421 h 457"/>
                <a:gd name="T66" fmla="*/ 130 w 419"/>
                <a:gd name="T67" fmla="*/ 440 h 457"/>
                <a:gd name="T68" fmla="*/ 168 w 419"/>
                <a:gd name="T69" fmla="*/ 453 h 457"/>
                <a:gd name="T70" fmla="*/ 205 w 419"/>
                <a:gd name="T71" fmla="*/ 457 h 457"/>
                <a:gd name="T72" fmla="*/ 246 w 419"/>
                <a:gd name="T73" fmla="*/ 454 h 457"/>
                <a:gd name="T74" fmla="*/ 285 w 419"/>
                <a:gd name="T75" fmla="*/ 442 h 457"/>
                <a:gd name="T76" fmla="*/ 304 w 419"/>
                <a:gd name="T77" fmla="*/ 434 h 457"/>
                <a:gd name="T78" fmla="*/ 332 w 419"/>
                <a:gd name="T79" fmla="*/ 415 h 457"/>
                <a:gd name="T80" fmla="*/ 358 w 419"/>
                <a:gd name="T81" fmla="*/ 392 h 457"/>
                <a:gd name="T82" fmla="*/ 378 w 419"/>
                <a:gd name="T83" fmla="*/ 366 h 457"/>
                <a:gd name="T84" fmla="*/ 394 w 419"/>
                <a:gd name="T85" fmla="*/ 338 h 457"/>
                <a:gd name="T86" fmla="*/ 402 w 419"/>
                <a:gd name="T87" fmla="*/ 319 h 457"/>
                <a:gd name="T88" fmla="*/ 413 w 419"/>
                <a:gd name="T89" fmla="*/ 284 h 457"/>
                <a:gd name="T90" fmla="*/ 419 w 419"/>
                <a:gd name="T91" fmla="*/ 249 h 457"/>
                <a:gd name="T92" fmla="*/ 419 w 419"/>
                <a:gd name="T93" fmla="*/ 216 h 457"/>
                <a:gd name="T94" fmla="*/ 415 w 419"/>
                <a:gd name="T95" fmla="*/ 188 h 457"/>
                <a:gd name="T96" fmla="*/ 404 w 419"/>
                <a:gd name="T97" fmla="*/ 150 h 457"/>
                <a:gd name="T98" fmla="*/ 385 w 419"/>
                <a:gd name="T99" fmla="*/ 115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9" h="457">
                  <a:moveTo>
                    <a:pt x="385" y="115"/>
                  </a:moveTo>
                  <a:lnTo>
                    <a:pt x="385" y="115"/>
                  </a:lnTo>
                  <a:lnTo>
                    <a:pt x="371" y="100"/>
                  </a:lnTo>
                  <a:lnTo>
                    <a:pt x="358" y="85"/>
                  </a:lnTo>
                  <a:lnTo>
                    <a:pt x="344" y="70"/>
                  </a:lnTo>
                  <a:lnTo>
                    <a:pt x="332" y="56"/>
                  </a:lnTo>
                  <a:lnTo>
                    <a:pt x="332" y="56"/>
                  </a:lnTo>
                  <a:lnTo>
                    <a:pt x="328" y="49"/>
                  </a:lnTo>
                  <a:lnTo>
                    <a:pt x="327" y="43"/>
                  </a:lnTo>
                  <a:lnTo>
                    <a:pt x="326" y="38"/>
                  </a:lnTo>
                  <a:lnTo>
                    <a:pt x="326" y="31"/>
                  </a:lnTo>
                  <a:lnTo>
                    <a:pt x="326" y="31"/>
                  </a:lnTo>
                  <a:lnTo>
                    <a:pt x="326" y="22"/>
                  </a:lnTo>
                  <a:lnTo>
                    <a:pt x="324" y="11"/>
                  </a:lnTo>
                  <a:lnTo>
                    <a:pt x="323" y="6"/>
                  </a:lnTo>
                  <a:lnTo>
                    <a:pt x="320" y="2"/>
                  </a:lnTo>
                  <a:lnTo>
                    <a:pt x="317" y="0"/>
                  </a:lnTo>
                  <a:lnTo>
                    <a:pt x="312" y="0"/>
                  </a:lnTo>
                  <a:lnTo>
                    <a:pt x="312" y="0"/>
                  </a:lnTo>
                  <a:lnTo>
                    <a:pt x="305" y="3"/>
                  </a:lnTo>
                  <a:lnTo>
                    <a:pt x="300" y="7"/>
                  </a:lnTo>
                  <a:lnTo>
                    <a:pt x="292" y="16"/>
                  </a:lnTo>
                  <a:lnTo>
                    <a:pt x="286" y="21"/>
                  </a:lnTo>
                  <a:lnTo>
                    <a:pt x="281" y="25"/>
                  </a:lnTo>
                  <a:lnTo>
                    <a:pt x="276" y="27"/>
                  </a:lnTo>
                  <a:lnTo>
                    <a:pt x="269" y="29"/>
                  </a:lnTo>
                  <a:lnTo>
                    <a:pt x="269" y="29"/>
                  </a:lnTo>
                  <a:lnTo>
                    <a:pt x="243" y="27"/>
                  </a:lnTo>
                  <a:lnTo>
                    <a:pt x="220" y="27"/>
                  </a:lnTo>
                  <a:lnTo>
                    <a:pt x="193" y="30"/>
                  </a:lnTo>
                  <a:lnTo>
                    <a:pt x="177" y="33"/>
                  </a:lnTo>
                  <a:lnTo>
                    <a:pt x="162" y="37"/>
                  </a:lnTo>
                  <a:lnTo>
                    <a:pt x="145" y="42"/>
                  </a:lnTo>
                  <a:lnTo>
                    <a:pt x="128" y="49"/>
                  </a:lnTo>
                  <a:lnTo>
                    <a:pt x="111" y="57"/>
                  </a:lnTo>
                  <a:lnTo>
                    <a:pt x="93" y="68"/>
                  </a:lnTo>
                  <a:lnTo>
                    <a:pt x="77" y="80"/>
                  </a:lnTo>
                  <a:lnTo>
                    <a:pt x="60" y="95"/>
                  </a:lnTo>
                  <a:lnTo>
                    <a:pt x="60" y="95"/>
                  </a:lnTo>
                  <a:lnTo>
                    <a:pt x="49" y="114"/>
                  </a:lnTo>
                  <a:lnTo>
                    <a:pt x="39" y="133"/>
                  </a:lnTo>
                  <a:lnTo>
                    <a:pt x="30" y="151"/>
                  </a:lnTo>
                  <a:lnTo>
                    <a:pt x="22" y="172"/>
                  </a:lnTo>
                  <a:lnTo>
                    <a:pt x="22" y="172"/>
                  </a:lnTo>
                  <a:lnTo>
                    <a:pt x="16" y="185"/>
                  </a:lnTo>
                  <a:lnTo>
                    <a:pt x="12" y="199"/>
                  </a:lnTo>
                  <a:lnTo>
                    <a:pt x="12" y="199"/>
                  </a:lnTo>
                  <a:lnTo>
                    <a:pt x="6" y="223"/>
                  </a:lnTo>
                  <a:lnTo>
                    <a:pt x="2" y="246"/>
                  </a:lnTo>
                  <a:lnTo>
                    <a:pt x="0" y="268"/>
                  </a:lnTo>
                  <a:lnTo>
                    <a:pt x="2" y="276"/>
                  </a:lnTo>
                  <a:lnTo>
                    <a:pt x="3" y="284"/>
                  </a:lnTo>
                  <a:lnTo>
                    <a:pt x="3" y="284"/>
                  </a:lnTo>
                  <a:lnTo>
                    <a:pt x="6" y="292"/>
                  </a:lnTo>
                  <a:lnTo>
                    <a:pt x="10" y="299"/>
                  </a:lnTo>
                  <a:lnTo>
                    <a:pt x="10" y="299"/>
                  </a:lnTo>
                  <a:lnTo>
                    <a:pt x="14" y="311"/>
                  </a:lnTo>
                  <a:lnTo>
                    <a:pt x="18" y="323"/>
                  </a:lnTo>
                  <a:lnTo>
                    <a:pt x="23" y="335"/>
                  </a:lnTo>
                  <a:lnTo>
                    <a:pt x="29" y="347"/>
                  </a:lnTo>
                  <a:lnTo>
                    <a:pt x="29" y="347"/>
                  </a:lnTo>
                  <a:lnTo>
                    <a:pt x="39" y="365"/>
                  </a:lnTo>
                  <a:lnTo>
                    <a:pt x="51" y="382"/>
                  </a:lnTo>
                  <a:lnTo>
                    <a:pt x="65" y="397"/>
                  </a:lnTo>
                  <a:lnTo>
                    <a:pt x="80" y="411"/>
                  </a:lnTo>
                  <a:lnTo>
                    <a:pt x="95" y="421"/>
                  </a:lnTo>
                  <a:lnTo>
                    <a:pt x="112" y="432"/>
                  </a:lnTo>
                  <a:lnTo>
                    <a:pt x="130" y="440"/>
                  </a:lnTo>
                  <a:lnTo>
                    <a:pt x="149" y="447"/>
                  </a:lnTo>
                  <a:lnTo>
                    <a:pt x="168" y="453"/>
                  </a:lnTo>
                  <a:lnTo>
                    <a:pt x="186" y="455"/>
                  </a:lnTo>
                  <a:lnTo>
                    <a:pt x="205" y="457"/>
                  </a:lnTo>
                  <a:lnTo>
                    <a:pt x="226" y="457"/>
                  </a:lnTo>
                  <a:lnTo>
                    <a:pt x="246" y="454"/>
                  </a:lnTo>
                  <a:lnTo>
                    <a:pt x="265" y="448"/>
                  </a:lnTo>
                  <a:lnTo>
                    <a:pt x="285" y="442"/>
                  </a:lnTo>
                  <a:lnTo>
                    <a:pt x="304" y="434"/>
                  </a:lnTo>
                  <a:lnTo>
                    <a:pt x="304" y="434"/>
                  </a:lnTo>
                  <a:lnTo>
                    <a:pt x="319" y="424"/>
                  </a:lnTo>
                  <a:lnTo>
                    <a:pt x="332" y="415"/>
                  </a:lnTo>
                  <a:lnTo>
                    <a:pt x="346" y="404"/>
                  </a:lnTo>
                  <a:lnTo>
                    <a:pt x="358" y="392"/>
                  </a:lnTo>
                  <a:lnTo>
                    <a:pt x="369" y="380"/>
                  </a:lnTo>
                  <a:lnTo>
                    <a:pt x="378" y="366"/>
                  </a:lnTo>
                  <a:lnTo>
                    <a:pt x="386" y="353"/>
                  </a:lnTo>
                  <a:lnTo>
                    <a:pt x="394" y="338"/>
                  </a:lnTo>
                  <a:lnTo>
                    <a:pt x="394" y="338"/>
                  </a:lnTo>
                  <a:lnTo>
                    <a:pt x="402" y="319"/>
                  </a:lnTo>
                  <a:lnTo>
                    <a:pt x="409" y="301"/>
                  </a:lnTo>
                  <a:lnTo>
                    <a:pt x="413" y="284"/>
                  </a:lnTo>
                  <a:lnTo>
                    <a:pt x="417" y="266"/>
                  </a:lnTo>
                  <a:lnTo>
                    <a:pt x="419" y="249"/>
                  </a:lnTo>
                  <a:lnTo>
                    <a:pt x="419" y="232"/>
                  </a:lnTo>
                  <a:lnTo>
                    <a:pt x="419" y="216"/>
                  </a:lnTo>
                  <a:lnTo>
                    <a:pt x="417" y="201"/>
                  </a:lnTo>
                  <a:lnTo>
                    <a:pt x="415" y="188"/>
                  </a:lnTo>
                  <a:lnTo>
                    <a:pt x="412" y="174"/>
                  </a:lnTo>
                  <a:lnTo>
                    <a:pt x="404" y="150"/>
                  </a:lnTo>
                  <a:lnTo>
                    <a:pt x="394" y="130"/>
                  </a:lnTo>
                  <a:lnTo>
                    <a:pt x="385" y="115"/>
                  </a:lnTo>
                  <a:lnTo>
                    <a:pt x="385" y="11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8" name="Freeform 682"/>
            <p:cNvSpPr>
              <a:spLocks/>
            </p:cNvSpPr>
            <p:nvPr/>
          </p:nvSpPr>
          <p:spPr bwMode="auto">
            <a:xfrm>
              <a:off x="5507038" y="5283200"/>
              <a:ext cx="674688" cy="631825"/>
            </a:xfrm>
            <a:custGeom>
              <a:avLst/>
              <a:gdLst>
                <a:gd name="T0" fmla="*/ 89 w 425"/>
                <a:gd name="T1" fmla="*/ 5 h 398"/>
                <a:gd name="T2" fmla="*/ 96 w 425"/>
                <a:gd name="T3" fmla="*/ 1 h 398"/>
                <a:gd name="T4" fmla="*/ 97 w 425"/>
                <a:gd name="T5" fmla="*/ 8 h 398"/>
                <a:gd name="T6" fmla="*/ 82 w 425"/>
                <a:gd name="T7" fmla="*/ 36 h 398"/>
                <a:gd name="T8" fmla="*/ 66 w 425"/>
                <a:gd name="T9" fmla="*/ 73 h 398"/>
                <a:gd name="T10" fmla="*/ 63 w 425"/>
                <a:gd name="T11" fmla="*/ 100 h 398"/>
                <a:gd name="T12" fmla="*/ 67 w 425"/>
                <a:gd name="T13" fmla="*/ 120 h 398"/>
                <a:gd name="T14" fmla="*/ 78 w 425"/>
                <a:gd name="T15" fmla="*/ 133 h 398"/>
                <a:gd name="T16" fmla="*/ 105 w 425"/>
                <a:gd name="T17" fmla="*/ 135 h 398"/>
                <a:gd name="T18" fmla="*/ 164 w 425"/>
                <a:gd name="T19" fmla="*/ 113 h 398"/>
                <a:gd name="T20" fmla="*/ 210 w 425"/>
                <a:gd name="T21" fmla="*/ 100 h 398"/>
                <a:gd name="T22" fmla="*/ 228 w 425"/>
                <a:gd name="T23" fmla="*/ 104 h 398"/>
                <a:gd name="T24" fmla="*/ 245 w 425"/>
                <a:gd name="T25" fmla="*/ 117 h 398"/>
                <a:gd name="T26" fmla="*/ 258 w 425"/>
                <a:gd name="T27" fmla="*/ 148 h 398"/>
                <a:gd name="T28" fmla="*/ 270 w 425"/>
                <a:gd name="T29" fmla="*/ 204 h 398"/>
                <a:gd name="T30" fmla="*/ 279 w 425"/>
                <a:gd name="T31" fmla="*/ 214 h 398"/>
                <a:gd name="T32" fmla="*/ 304 w 425"/>
                <a:gd name="T33" fmla="*/ 221 h 398"/>
                <a:gd name="T34" fmla="*/ 335 w 425"/>
                <a:gd name="T35" fmla="*/ 218 h 398"/>
                <a:gd name="T36" fmla="*/ 366 w 425"/>
                <a:gd name="T37" fmla="*/ 206 h 398"/>
                <a:gd name="T38" fmla="*/ 393 w 425"/>
                <a:gd name="T39" fmla="*/ 186 h 398"/>
                <a:gd name="T40" fmla="*/ 403 w 425"/>
                <a:gd name="T41" fmla="*/ 170 h 398"/>
                <a:gd name="T42" fmla="*/ 416 w 425"/>
                <a:gd name="T43" fmla="*/ 154 h 398"/>
                <a:gd name="T44" fmla="*/ 422 w 425"/>
                <a:gd name="T45" fmla="*/ 158 h 398"/>
                <a:gd name="T46" fmla="*/ 424 w 425"/>
                <a:gd name="T47" fmla="*/ 189 h 398"/>
                <a:gd name="T48" fmla="*/ 412 w 425"/>
                <a:gd name="T49" fmla="*/ 240 h 398"/>
                <a:gd name="T50" fmla="*/ 399 w 425"/>
                <a:gd name="T51" fmla="*/ 270 h 398"/>
                <a:gd name="T52" fmla="*/ 371 w 425"/>
                <a:gd name="T53" fmla="*/ 314 h 398"/>
                <a:gd name="T54" fmla="*/ 335 w 425"/>
                <a:gd name="T55" fmla="*/ 353 h 398"/>
                <a:gd name="T56" fmla="*/ 290 w 425"/>
                <a:gd name="T57" fmla="*/ 383 h 398"/>
                <a:gd name="T58" fmla="*/ 236 w 425"/>
                <a:gd name="T59" fmla="*/ 398 h 398"/>
                <a:gd name="T60" fmla="*/ 174 w 425"/>
                <a:gd name="T61" fmla="*/ 394 h 398"/>
                <a:gd name="T62" fmla="*/ 121 w 425"/>
                <a:gd name="T63" fmla="*/ 389 h 398"/>
                <a:gd name="T64" fmla="*/ 98 w 425"/>
                <a:gd name="T65" fmla="*/ 371 h 398"/>
                <a:gd name="T66" fmla="*/ 62 w 425"/>
                <a:gd name="T67" fmla="*/ 337 h 398"/>
                <a:gd name="T68" fmla="*/ 25 w 425"/>
                <a:gd name="T69" fmla="*/ 287 h 398"/>
                <a:gd name="T70" fmla="*/ 2 w 425"/>
                <a:gd name="T71" fmla="*/ 223 h 398"/>
                <a:gd name="T72" fmla="*/ 0 w 425"/>
                <a:gd name="T73" fmla="*/ 185 h 398"/>
                <a:gd name="T74" fmla="*/ 5 w 425"/>
                <a:gd name="T75" fmla="*/ 144 h 398"/>
                <a:gd name="T76" fmla="*/ 20 w 425"/>
                <a:gd name="T77" fmla="*/ 94 h 398"/>
                <a:gd name="T78" fmla="*/ 42 w 425"/>
                <a:gd name="T79" fmla="*/ 46 h 398"/>
                <a:gd name="T80" fmla="*/ 61 w 425"/>
                <a:gd name="T81" fmla="*/ 19 h 398"/>
                <a:gd name="T82" fmla="*/ 81 w 425"/>
                <a:gd name="T83" fmla="*/ 8 h 398"/>
                <a:gd name="T84" fmla="*/ 88 w 425"/>
                <a:gd name="T85" fmla="*/ 8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5" h="398">
                  <a:moveTo>
                    <a:pt x="88" y="8"/>
                  </a:moveTo>
                  <a:lnTo>
                    <a:pt x="88" y="8"/>
                  </a:lnTo>
                  <a:lnTo>
                    <a:pt x="89" y="5"/>
                  </a:lnTo>
                  <a:lnTo>
                    <a:pt x="93" y="1"/>
                  </a:lnTo>
                  <a:lnTo>
                    <a:pt x="94" y="0"/>
                  </a:lnTo>
                  <a:lnTo>
                    <a:pt x="96" y="1"/>
                  </a:lnTo>
                  <a:lnTo>
                    <a:pt x="97" y="2"/>
                  </a:lnTo>
                  <a:lnTo>
                    <a:pt x="97" y="8"/>
                  </a:lnTo>
                  <a:lnTo>
                    <a:pt x="97" y="8"/>
                  </a:lnTo>
                  <a:lnTo>
                    <a:pt x="94" y="15"/>
                  </a:lnTo>
                  <a:lnTo>
                    <a:pt x="89" y="24"/>
                  </a:lnTo>
                  <a:lnTo>
                    <a:pt x="82" y="36"/>
                  </a:lnTo>
                  <a:lnTo>
                    <a:pt x="74" y="50"/>
                  </a:lnTo>
                  <a:lnTo>
                    <a:pt x="67" y="65"/>
                  </a:lnTo>
                  <a:lnTo>
                    <a:pt x="66" y="73"/>
                  </a:lnTo>
                  <a:lnTo>
                    <a:pt x="63" y="82"/>
                  </a:lnTo>
                  <a:lnTo>
                    <a:pt x="63" y="90"/>
                  </a:lnTo>
                  <a:lnTo>
                    <a:pt x="63" y="100"/>
                  </a:lnTo>
                  <a:lnTo>
                    <a:pt x="65" y="109"/>
                  </a:lnTo>
                  <a:lnTo>
                    <a:pt x="67" y="120"/>
                  </a:lnTo>
                  <a:lnTo>
                    <a:pt x="67" y="120"/>
                  </a:lnTo>
                  <a:lnTo>
                    <a:pt x="71" y="128"/>
                  </a:lnTo>
                  <a:lnTo>
                    <a:pt x="75" y="131"/>
                  </a:lnTo>
                  <a:lnTo>
                    <a:pt x="78" y="133"/>
                  </a:lnTo>
                  <a:lnTo>
                    <a:pt x="86" y="136"/>
                  </a:lnTo>
                  <a:lnTo>
                    <a:pt x="94" y="136"/>
                  </a:lnTo>
                  <a:lnTo>
                    <a:pt x="105" y="135"/>
                  </a:lnTo>
                  <a:lnTo>
                    <a:pt x="116" y="132"/>
                  </a:lnTo>
                  <a:lnTo>
                    <a:pt x="140" y="123"/>
                  </a:lnTo>
                  <a:lnTo>
                    <a:pt x="164" y="113"/>
                  </a:lnTo>
                  <a:lnTo>
                    <a:pt x="189" y="104"/>
                  </a:lnTo>
                  <a:lnTo>
                    <a:pt x="200" y="101"/>
                  </a:lnTo>
                  <a:lnTo>
                    <a:pt x="210" y="100"/>
                  </a:lnTo>
                  <a:lnTo>
                    <a:pt x="220" y="101"/>
                  </a:lnTo>
                  <a:lnTo>
                    <a:pt x="228" y="104"/>
                  </a:lnTo>
                  <a:lnTo>
                    <a:pt x="228" y="104"/>
                  </a:lnTo>
                  <a:lnTo>
                    <a:pt x="235" y="108"/>
                  </a:lnTo>
                  <a:lnTo>
                    <a:pt x="240" y="113"/>
                  </a:lnTo>
                  <a:lnTo>
                    <a:pt x="245" y="117"/>
                  </a:lnTo>
                  <a:lnTo>
                    <a:pt x="250" y="124"/>
                  </a:lnTo>
                  <a:lnTo>
                    <a:pt x="255" y="135"/>
                  </a:lnTo>
                  <a:lnTo>
                    <a:pt x="258" y="148"/>
                  </a:lnTo>
                  <a:lnTo>
                    <a:pt x="262" y="175"/>
                  </a:lnTo>
                  <a:lnTo>
                    <a:pt x="264" y="190"/>
                  </a:lnTo>
                  <a:lnTo>
                    <a:pt x="270" y="204"/>
                  </a:lnTo>
                  <a:lnTo>
                    <a:pt x="270" y="204"/>
                  </a:lnTo>
                  <a:lnTo>
                    <a:pt x="274" y="209"/>
                  </a:lnTo>
                  <a:lnTo>
                    <a:pt x="279" y="214"/>
                  </a:lnTo>
                  <a:lnTo>
                    <a:pt x="286" y="217"/>
                  </a:lnTo>
                  <a:lnTo>
                    <a:pt x="294" y="220"/>
                  </a:lnTo>
                  <a:lnTo>
                    <a:pt x="304" y="221"/>
                  </a:lnTo>
                  <a:lnTo>
                    <a:pt x="313" y="221"/>
                  </a:lnTo>
                  <a:lnTo>
                    <a:pt x="324" y="220"/>
                  </a:lnTo>
                  <a:lnTo>
                    <a:pt x="335" y="218"/>
                  </a:lnTo>
                  <a:lnTo>
                    <a:pt x="345" y="214"/>
                  </a:lnTo>
                  <a:lnTo>
                    <a:pt x="356" y="212"/>
                  </a:lnTo>
                  <a:lnTo>
                    <a:pt x="366" y="206"/>
                  </a:lnTo>
                  <a:lnTo>
                    <a:pt x="375" y="201"/>
                  </a:lnTo>
                  <a:lnTo>
                    <a:pt x="385" y="194"/>
                  </a:lnTo>
                  <a:lnTo>
                    <a:pt x="393" y="186"/>
                  </a:lnTo>
                  <a:lnTo>
                    <a:pt x="399" y="178"/>
                  </a:lnTo>
                  <a:lnTo>
                    <a:pt x="403" y="170"/>
                  </a:lnTo>
                  <a:lnTo>
                    <a:pt x="403" y="170"/>
                  </a:lnTo>
                  <a:lnTo>
                    <a:pt x="407" y="162"/>
                  </a:lnTo>
                  <a:lnTo>
                    <a:pt x="412" y="156"/>
                  </a:lnTo>
                  <a:lnTo>
                    <a:pt x="416" y="154"/>
                  </a:lnTo>
                  <a:lnTo>
                    <a:pt x="418" y="152"/>
                  </a:lnTo>
                  <a:lnTo>
                    <a:pt x="421" y="154"/>
                  </a:lnTo>
                  <a:lnTo>
                    <a:pt x="422" y="158"/>
                  </a:lnTo>
                  <a:lnTo>
                    <a:pt x="424" y="163"/>
                  </a:lnTo>
                  <a:lnTo>
                    <a:pt x="425" y="170"/>
                  </a:lnTo>
                  <a:lnTo>
                    <a:pt x="424" y="189"/>
                  </a:lnTo>
                  <a:lnTo>
                    <a:pt x="420" y="212"/>
                  </a:lnTo>
                  <a:lnTo>
                    <a:pt x="417" y="225"/>
                  </a:lnTo>
                  <a:lnTo>
                    <a:pt x="412" y="240"/>
                  </a:lnTo>
                  <a:lnTo>
                    <a:pt x="406" y="254"/>
                  </a:lnTo>
                  <a:lnTo>
                    <a:pt x="399" y="270"/>
                  </a:lnTo>
                  <a:lnTo>
                    <a:pt x="399" y="270"/>
                  </a:lnTo>
                  <a:lnTo>
                    <a:pt x="391" y="285"/>
                  </a:lnTo>
                  <a:lnTo>
                    <a:pt x="382" y="299"/>
                  </a:lnTo>
                  <a:lnTo>
                    <a:pt x="371" y="314"/>
                  </a:lnTo>
                  <a:lnTo>
                    <a:pt x="360" y="328"/>
                  </a:lnTo>
                  <a:lnTo>
                    <a:pt x="348" y="341"/>
                  </a:lnTo>
                  <a:lnTo>
                    <a:pt x="335" y="353"/>
                  </a:lnTo>
                  <a:lnTo>
                    <a:pt x="321" y="364"/>
                  </a:lnTo>
                  <a:lnTo>
                    <a:pt x="306" y="374"/>
                  </a:lnTo>
                  <a:lnTo>
                    <a:pt x="290" y="383"/>
                  </a:lnTo>
                  <a:lnTo>
                    <a:pt x="272" y="390"/>
                  </a:lnTo>
                  <a:lnTo>
                    <a:pt x="255" y="394"/>
                  </a:lnTo>
                  <a:lnTo>
                    <a:pt x="236" y="398"/>
                  </a:lnTo>
                  <a:lnTo>
                    <a:pt x="216" y="398"/>
                  </a:lnTo>
                  <a:lnTo>
                    <a:pt x="196" y="398"/>
                  </a:lnTo>
                  <a:lnTo>
                    <a:pt x="174" y="394"/>
                  </a:lnTo>
                  <a:lnTo>
                    <a:pt x="151" y="389"/>
                  </a:lnTo>
                  <a:lnTo>
                    <a:pt x="143" y="380"/>
                  </a:lnTo>
                  <a:lnTo>
                    <a:pt x="121" y="389"/>
                  </a:lnTo>
                  <a:lnTo>
                    <a:pt x="121" y="389"/>
                  </a:lnTo>
                  <a:lnTo>
                    <a:pt x="115" y="385"/>
                  </a:lnTo>
                  <a:lnTo>
                    <a:pt x="98" y="371"/>
                  </a:lnTo>
                  <a:lnTo>
                    <a:pt x="86" y="362"/>
                  </a:lnTo>
                  <a:lnTo>
                    <a:pt x="74" y="351"/>
                  </a:lnTo>
                  <a:lnTo>
                    <a:pt x="62" y="337"/>
                  </a:lnTo>
                  <a:lnTo>
                    <a:pt x="48" y="322"/>
                  </a:lnTo>
                  <a:lnTo>
                    <a:pt x="36" y="306"/>
                  </a:lnTo>
                  <a:lnTo>
                    <a:pt x="25" y="287"/>
                  </a:lnTo>
                  <a:lnTo>
                    <a:pt x="16" y="267"/>
                  </a:lnTo>
                  <a:lnTo>
                    <a:pt x="8" y="245"/>
                  </a:lnTo>
                  <a:lnTo>
                    <a:pt x="2" y="223"/>
                  </a:lnTo>
                  <a:lnTo>
                    <a:pt x="0" y="210"/>
                  </a:lnTo>
                  <a:lnTo>
                    <a:pt x="0" y="197"/>
                  </a:lnTo>
                  <a:lnTo>
                    <a:pt x="0" y="185"/>
                  </a:lnTo>
                  <a:lnTo>
                    <a:pt x="1" y="171"/>
                  </a:lnTo>
                  <a:lnTo>
                    <a:pt x="2" y="158"/>
                  </a:lnTo>
                  <a:lnTo>
                    <a:pt x="5" y="144"/>
                  </a:lnTo>
                  <a:lnTo>
                    <a:pt x="5" y="144"/>
                  </a:lnTo>
                  <a:lnTo>
                    <a:pt x="13" y="117"/>
                  </a:lnTo>
                  <a:lnTo>
                    <a:pt x="20" y="94"/>
                  </a:lnTo>
                  <a:lnTo>
                    <a:pt x="28" y="75"/>
                  </a:lnTo>
                  <a:lnTo>
                    <a:pt x="35" y="59"/>
                  </a:lnTo>
                  <a:lnTo>
                    <a:pt x="42" y="46"/>
                  </a:lnTo>
                  <a:lnTo>
                    <a:pt x="48" y="35"/>
                  </a:lnTo>
                  <a:lnTo>
                    <a:pt x="55" y="25"/>
                  </a:lnTo>
                  <a:lnTo>
                    <a:pt x="61" y="19"/>
                  </a:lnTo>
                  <a:lnTo>
                    <a:pt x="67" y="15"/>
                  </a:lnTo>
                  <a:lnTo>
                    <a:pt x="71" y="11"/>
                  </a:lnTo>
                  <a:lnTo>
                    <a:pt x="81" y="8"/>
                  </a:lnTo>
                  <a:lnTo>
                    <a:pt x="86" y="8"/>
                  </a:lnTo>
                  <a:lnTo>
                    <a:pt x="88" y="8"/>
                  </a:lnTo>
                  <a:lnTo>
                    <a:pt x="88" y="8"/>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9" name="Freeform 683"/>
            <p:cNvSpPr>
              <a:spLocks/>
            </p:cNvSpPr>
            <p:nvPr/>
          </p:nvSpPr>
          <p:spPr bwMode="auto">
            <a:xfrm>
              <a:off x="6032500" y="5346700"/>
              <a:ext cx="112713" cy="88900"/>
            </a:xfrm>
            <a:custGeom>
              <a:avLst/>
              <a:gdLst>
                <a:gd name="T0" fmla="*/ 0 w 71"/>
                <a:gd name="T1" fmla="*/ 0 h 56"/>
                <a:gd name="T2" fmla="*/ 0 w 71"/>
                <a:gd name="T3" fmla="*/ 0 h 56"/>
                <a:gd name="T4" fmla="*/ 2 w 71"/>
                <a:gd name="T5" fmla="*/ 11 h 56"/>
                <a:gd name="T6" fmla="*/ 6 w 71"/>
                <a:gd name="T7" fmla="*/ 21 h 56"/>
                <a:gd name="T8" fmla="*/ 12 w 71"/>
                <a:gd name="T9" fmla="*/ 31 h 56"/>
                <a:gd name="T10" fmla="*/ 20 w 71"/>
                <a:gd name="T11" fmla="*/ 42 h 56"/>
                <a:gd name="T12" fmla="*/ 24 w 71"/>
                <a:gd name="T13" fmla="*/ 46 h 56"/>
                <a:gd name="T14" fmla="*/ 28 w 71"/>
                <a:gd name="T15" fmla="*/ 50 h 56"/>
                <a:gd name="T16" fmla="*/ 33 w 71"/>
                <a:gd name="T17" fmla="*/ 53 h 56"/>
                <a:gd name="T18" fmla="*/ 39 w 71"/>
                <a:gd name="T19" fmla="*/ 56 h 56"/>
                <a:gd name="T20" fmla="*/ 45 w 71"/>
                <a:gd name="T21" fmla="*/ 56 h 56"/>
                <a:gd name="T22" fmla="*/ 52 w 71"/>
                <a:gd name="T23" fmla="*/ 54 h 56"/>
                <a:gd name="T24" fmla="*/ 52 w 71"/>
                <a:gd name="T25" fmla="*/ 54 h 56"/>
                <a:gd name="T26" fmla="*/ 63 w 71"/>
                <a:gd name="T27" fmla="*/ 52 h 56"/>
                <a:gd name="T28" fmla="*/ 68 w 71"/>
                <a:gd name="T29" fmla="*/ 49 h 56"/>
                <a:gd name="T30" fmla="*/ 71 w 71"/>
                <a:gd name="T31" fmla="*/ 46 h 56"/>
                <a:gd name="T32" fmla="*/ 70 w 71"/>
                <a:gd name="T33" fmla="*/ 45 h 56"/>
                <a:gd name="T34" fmla="*/ 64 w 71"/>
                <a:gd name="T35" fmla="*/ 43 h 56"/>
                <a:gd name="T36" fmla="*/ 60 w 71"/>
                <a:gd name="T37" fmla="*/ 43 h 56"/>
                <a:gd name="T38" fmla="*/ 0 w 71"/>
                <a:gd name="T3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56">
                  <a:moveTo>
                    <a:pt x="0" y="0"/>
                  </a:moveTo>
                  <a:lnTo>
                    <a:pt x="0" y="0"/>
                  </a:lnTo>
                  <a:lnTo>
                    <a:pt x="2" y="11"/>
                  </a:lnTo>
                  <a:lnTo>
                    <a:pt x="6" y="21"/>
                  </a:lnTo>
                  <a:lnTo>
                    <a:pt x="12" y="31"/>
                  </a:lnTo>
                  <a:lnTo>
                    <a:pt x="20" y="42"/>
                  </a:lnTo>
                  <a:lnTo>
                    <a:pt x="24" y="46"/>
                  </a:lnTo>
                  <a:lnTo>
                    <a:pt x="28" y="50"/>
                  </a:lnTo>
                  <a:lnTo>
                    <a:pt x="33" y="53"/>
                  </a:lnTo>
                  <a:lnTo>
                    <a:pt x="39" y="56"/>
                  </a:lnTo>
                  <a:lnTo>
                    <a:pt x="45" y="56"/>
                  </a:lnTo>
                  <a:lnTo>
                    <a:pt x="52" y="54"/>
                  </a:lnTo>
                  <a:lnTo>
                    <a:pt x="52" y="54"/>
                  </a:lnTo>
                  <a:lnTo>
                    <a:pt x="63" y="52"/>
                  </a:lnTo>
                  <a:lnTo>
                    <a:pt x="68" y="49"/>
                  </a:lnTo>
                  <a:lnTo>
                    <a:pt x="71" y="46"/>
                  </a:lnTo>
                  <a:lnTo>
                    <a:pt x="70" y="45"/>
                  </a:lnTo>
                  <a:lnTo>
                    <a:pt x="64" y="43"/>
                  </a:lnTo>
                  <a:lnTo>
                    <a:pt x="60" y="43"/>
                  </a:lnTo>
                  <a:lnTo>
                    <a:pt x="0" y="0"/>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0" name="Freeform 684"/>
            <p:cNvSpPr>
              <a:spLocks/>
            </p:cNvSpPr>
            <p:nvPr/>
          </p:nvSpPr>
          <p:spPr bwMode="auto">
            <a:xfrm>
              <a:off x="5797550" y="5230813"/>
              <a:ext cx="125413" cy="65088"/>
            </a:xfrm>
            <a:custGeom>
              <a:avLst/>
              <a:gdLst>
                <a:gd name="T0" fmla="*/ 79 w 79"/>
                <a:gd name="T1" fmla="*/ 33 h 41"/>
                <a:gd name="T2" fmla="*/ 79 w 79"/>
                <a:gd name="T3" fmla="*/ 33 h 41"/>
                <a:gd name="T4" fmla="*/ 69 w 79"/>
                <a:gd name="T5" fmla="*/ 37 h 41"/>
                <a:gd name="T6" fmla="*/ 58 w 79"/>
                <a:gd name="T7" fmla="*/ 38 h 41"/>
                <a:gd name="T8" fmla="*/ 46 w 79"/>
                <a:gd name="T9" fmla="*/ 41 h 41"/>
                <a:gd name="T10" fmla="*/ 34 w 79"/>
                <a:gd name="T11" fmla="*/ 41 h 41"/>
                <a:gd name="T12" fmla="*/ 27 w 79"/>
                <a:gd name="T13" fmla="*/ 40 h 41"/>
                <a:gd name="T14" fmla="*/ 22 w 79"/>
                <a:gd name="T15" fmla="*/ 38 h 41"/>
                <a:gd name="T16" fmla="*/ 17 w 79"/>
                <a:gd name="T17" fmla="*/ 35 h 41"/>
                <a:gd name="T18" fmla="*/ 11 w 79"/>
                <a:gd name="T19" fmla="*/ 31 h 41"/>
                <a:gd name="T20" fmla="*/ 7 w 79"/>
                <a:gd name="T21" fmla="*/ 27 h 41"/>
                <a:gd name="T22" fmla="*/ 4 w 79"/>
                <a:gd name="T23" fmla="*/ 21 h 41"/>
                <a:gd name="T24" fmla="*/ 4 w 79"/>
                <a:gd name="T25" fmla="*/ 21 h 41"/>
                <a:gd name="T26" fmla="*/ 2 w 79"/>
                <a:gd name="T27" fmla="*/ 10 h 41"/>
                <a:gd name="T28" fmla="*/ 0 w 79"/>
                <a:gd name="T29" fmla="*/ 4 h 41"/>
                <a:gd name="T30" fmla="*/ 0 w 79"/>
                <a:gd name="T31" fmla="*/ 2 h 41"/>
                <a:gd name="T32" fmla="*/ 2 w 79"/>
                <a:gd name="T33" fmla="*/ 0 h 41"/>
                <a:gd name="T34" fmla="*/ 6 w 79"/>
                <a:gd name="T35" fmla="*/ 4 h 41"/>
                <a:gd name="T36" fmla="*/ 8 w 79"/>
                <a:gd name="T37" fmla="*/ 7 h 41"/>
                <a:gd name="T38" fmla="*/ 79 w 79"/>
                <a:gd name="T39"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41">
                  <a:moveTo>
                    <a:pt x="79" y="33"/>
                  </a:moveTo>
                  <a:lnTo>
                    <a:pt x="79" y="33"/>
                  </a:lnTo>
                  <a:lnTo>
                    <a:pt x="69" y="37"/>
                  </a:lnTo>
                  <a:lnTo>
                    <a:pt x="58" y="38"/>
                  </a:lnTo>
                  <a:lnTo>
                    <a:pt x="46" y="41"/>
                  </a:lnTo>
                  <a:lnTo>
                    <a:pt x="34" y="41"/>
                  </a:lnTo>
                  <a:lnTo>
                    <a:pt x="27" y="40"/>
                  </a:lnTo>
                  <a:lnTo>
                    <a:pt x="22" y="38"/>
                  </a:lnTo>
                  <a:lnTo>
                    <a:pt x="17" y="35"/>
                  </a:lnTo>
                  <a:lnTo>
                    <a:pt x="11" y="31"/>
                  </a:lnTo>
                  <a:lnTo>
                    <a:pt x="7" y="27"/>
                  </a:lnTo>
                  <a:lnTo>
                    <a:pt x="4" y="21"/>
                  </a:lnTo>
                  <a:lnTo>
                    <a:pt x="4" y="21"/>
                  </a:lnTo>
                  <a:lnTo>
                    <a:pt x="2" y="10"/>
                  </a:lnTo>
                  <a:lnTo>
                    <a:pt x="0" y="4"/>
                  </a:lnTo>
                  <a:lnTo>
                    <a:pt x="0" y="2"/>
                  </a:lnTo>
                  <a:lnTo>
                    <a:pt x="2" y="0"/>
                  </a:lnTo>
                  <a:lnTo>
                    <a:pt x="6" y="4"/>
                  </a:lnTo>
                  <a:lnTo>
                    <a:pt x="8" y="7"/>
                  </a:lnTo>
                  <a:lnTo>
                    <a:pt x="79" y="33"/>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1" name="Freeform 685"/>
            <p:cNvSpPr>
              <a:spLocks/>
            </p:cNvSpPr>
            <p:nvPr/>
          </p:nvSpPr>
          <p:spPr bwMode="auto">
            <a:xfrm>
              <a:off x="4627563" y="1801813"/>
              <a:ext cx="268288" cy="341313"/>
            </a:xfrm>
            <a:custGeom>
              <a:avLst/>
              <a:gdLst>
                <a:gd name="T0" fmla="*/ 25 w 169"/>
                <a:gd name="T1" fmla="*/ 185 h 215"/>
                <a:gd name="T2" fmla="*/ 48 w 169"/>
                <a:gd name="T3" fmla="*/ 153 h 215"/>
                <a:gd name="T4" fmla="*/ 60 w 169"/>
                <a:gd name="T5" fmla="*/ 137 h 215"/>
                <a:gd name="T6" fmla="*/ 61 w 169"/>
                <a:gd name="T7" fmla="*/ 138 h 215"/>
                <a:gd name="T8" fmla="*/ 53 w 169"/>
                <a:gd name="T9" fmla="*/ 179 h 215"/>
                <a:gd name="T10" fmla="*/ 50 w 169"/>
                <a:gd name="T11" fmla="*/ 199 h 215"/>
                <a:gd name="T12" fmla="*/ 52 w 169"/>
                <a:gd name="T13" fmla="*/ 207 h 215"/>
                <a:gd name="T14" fmla="*/ 56 w 169"/>
                <a:gd name="T15" fmla="*/ 212 h 215"/>
                <a:gd name="T16" fmla="*/ 61 w 169"/>
                <a:gd name="T17" fmla="*/ 215 h 215"/>
                <a:gd name="T18" fmla="*/ 66 w 169"/>
                <a:gd name="T19" fmla="*/ 214 h 215"/>
                <a:gd name="T20" fmla="*/ 70 w 169"/>
                <a:gd name="T21" fmla="*/ 211 h 215"/>
                <a:gd name="T22" fmla="*/ 79 w 169"/>
                <a:gd name="T23" fmla="*/ 197 h 215"/>
                <a:gd name="T24" fmla="*/ 81 w 169"/>
                <a:gd name="T25" fmla="*/ 188 h 215"/>
                <a:gd name="T26" fmla="*/ 92 w 169"/>
                <a:gd name="T27" fmla="*/ 156 h 215"/>
                <a:gd name="T28" fmla="*/ 97 w 169"/>
                <a:gd name="T29" fmla="*/ 146 h 215"/>
                <a:gd name="T30" fmla="*/ 96 w 169"/>
                <a:gd name="T31" fmla="*/ 157 h 215"/>
                <a:gd name="T32" fmla="*/ 93 w 169"/>
                <a:gd name="T33" fmla="*/ 180 h 215"/>
                <a:gd name="T34" fmla="*/ 95 w 169"/>
                <a:gd name="T35" fmla="*/ 195 h 215"/>
                <a:gd name="T36" fmla="*/ 99 w 169"/>
                <a:gd name="T37" fmla="*/ 202 h 215"/>
                <a:gd name="T38" fmla="*/ 106 w 169"/>
                <a:gd name="T39" fmla="*/ 202 h 215"/>
                <a:gd name="T40" fmla="*/ 110 w 169"/>
                <a:gd name="T41" fmla="*/ 200 h 215"/>
                <a:gd name="T42" fmla="*/ 116 w 169"/>
                <a:gd name="T43" fmla="*/ 187 h 215"/>
                <a:gd name="T44" fmla="*/ 135 w 169"/>
                <a:gd name="T45" fmla="*/ 123 h 215"/>
                <a:gd name="T46" fmla="*/ 143 w 169"/>
                <a:gd name="T47" fmla="*/ 100 h 215"/>
                <a:gd name="T48" fmla="*/ 161 w 169"/>
                <a:gd name="T49" fmla="*/ 61 h 215"/>
                <a:gd name="T50" fmla="*/ 169 w 169"/>
                <a:gd name="T51" fmla="*/ 37 h 215"/>
                <a:gd name="T52" fmla="*/ 145 w 169"/>
                <a:gd name="T53" fmla="*/ 19 h 215"/>
                <a:gd name="T54" fmla="*/ 120 w 169"/>
                <a:gd name="T55" fmla="*/ 0 h 215"/>
                <a:gd name="T56" fmla="*/ 114 w 169"/>
                <a:gd name="T57" fmla="*/ 7 h 215"/>
                <a:gd name="T58" fmla="*/ 76 w 169"/>
                <a:gd name="T59" fmla="*/ 26 h 215"/>
                <a:gd name="T60" fmla="*/ 42 w 169"/>
                <a:gd name="T61" fmla="*/ 40 h 215"/>
                <a:gd name="T62" fmla="*/ 11 w 169"/>
                <a:gd name="T63" fmla="*/ 48 h 215"/>
                <a:gd name="T64" fmla="*/ 10 w 169"/>
                <a:gd name="T65" fmla="*/ 53 h 215"/>
                <a:gd name="T66" fmla="*/ 8 w 169"/>
                <a:gd name="T67" fmla="*/ 62 h 215"/>
                <a:gd name="T68" fmla="*/ 14 w 169"/>
                <a:gd name="T69" fmla="*/ 72 h 215"/>
                <a:gd name="T70" fmla="*/ 31 w 169"/>
                <a:gd name="T71" fmla="*/ 73 h 215"/>
                <a:gd name="T72" fmla="*/ 45 w 169"/>
                <a:gd name="T73" fmla="*/ 72 h 215"/>
                <a:gd name="T74" fmla="*/ 60 w 169"/>
                <a:gd name="T75" fmla="*/ 67 h 215"/>
                <a:gd name="T76" fmla="*/ 62 w 169"/>
                <a:gd name="T77" fmla="*/ 64 h 215"/>
                <a:gd name="T78" fmla="*/ 15 w 169"/>
                <a:gd name="T79" fmla="*/ 142 h 215"/>
                <a:gd name="T80" fmla="*/ 2 w 169"/>
                <a:gd name="T81" fmla="*/ 175 h 215"/>
                <a:gd name="T82" fmla="*/ 0 w 169"/>
                <a:gd name="T83" fmla="*/ 187 h 215"/>
                <a:gd name="T84" fmla="*/ 3 w 169"/>
                <a:gd name="T85" fmla="*/ 193 h 215"/>
                <a:gd name="T86" fmla="*/ 7 w 169"/>
                <a:gd name="T87" fmla="*/ 197 h 215"/>
                <a:gd name="T88" fmla="*/ 12 w 169"/>
                <a:gd name="T89" fmla="*/ 197 h 215"/>
                <a:gd name="T90" fmla="*/ 19 w 169"/>
                <a:gd name="T91" fmla="*/ 193 h 215"/>
                <a:gd name="T92" fmla="*/ 25 w 169"/>
                <a:gd name="T93" fmla="*/ 18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9" h="215">
                  <a:moveTo>
                    <a:pt x="25" y="185"/>
                  </a:moveTo>
                  <a:lnTo>
                    <a:pt x="25" y="185"/>
                  </a:lnTo>
                  <a:lnTo>
                    <a:pt x="34" y="169"/>
                  </a:lnTo>
                  <a:lnTo>
                    <a:pt x="48" y="153"/>
                  </a:lnTo>
                  <a:lnTo>
                    <a:pt x="57" y="139"/>
                  </a:lnTo>
                  <a:lnTo>
                    <a:pt x="60" y="137"/>
                  </a:lnTo>
                  <a:lnTo>
                    <a:pt x="61" y="137"/>
                  </a:lnTo>
                  <a:lnTo>
                    <a:pt x="61" y="138"/>
                  </a:lnTo>
                  <a:lnTo>
                    <a:pt x="61" y="138"/>
                  </a:lnTo>
                  <a:lnTo>
                    <a:pt x="53" y="179"/>
                  </a:lnTo>
                  <a:lnTo>
                    <a:pt x="50" y="199"/>
                  </a:lnTo>
                  <a:lnTo>
                    <a:pt x="50" y="199"/>
                  </a:lnTo>
                  <a:lnTo>
                    <a:pt x="50" y="203"/>
                  </a:lnTo>
                  <a:lnTo>
                    <a:pt x="52" y="207"/>
                  </a:lnTo>
                  <a:lnTo>
                    <a:pt x="53" y="211"/>
                  </a:lnTo>
                  <a:lnTo>
                    <a:pt x="56" y="212"/>
                  </a:lnTo>
                  <a:lnTo>
                    <a:pt x="58" y="215"/>
                  </a:lnTo>
                  <a:lnTo>
                    <a:pt x="61" y="215"/>
                  </a:lnTo>
                  <a:lnTo>
                    <a:pt x="64" y="215"/>
                  </a:lnTo>
                  <a:lnTo>
                    <a:pt x="66" y="214"/>
                  </a:lnTo>
                  <a:lnTo>
                    <a:pt x="66" y="214"/>
                  </a:lnTo>
                  <a:lnTo>
                    <a:pt x="70" y="211"/>
                  </a:lnTo>
                  <a:lnTo>
                    <a:pt x="75" y="206"/>
                  </a:lnTo>
                  <a:lnTo>
                    <a:pt x="79" y="197"/>
                  </a:lnTo>
                  <a:lnTo>
                    <a:pt x="81" y="188"/>
                  </a:lnTo>
                  <a:lnTo>
                    <a:pt x="81" y="188"/>
                  </a:lnTo>
                  <a:lnTo>
                    <a:pt x="87" y="169"/>
                  </a:lnTo>
                  <a:lnTo>
                    <a:pt x="92" y="156"/>
                  </a:lnTo>
                  <a:lnTo>
                    <a:pt x="96" y="149"/>
                  </a:lnTo>
                  <a:lnTo>
                    <a:pt x="97" y="146"/>
                  </a:lnTo>
                  <a:lnTo>
                    <a:pt x="97" y="146"/>
                  </a:lnTo>
                  <a:lnTo>
                    <a:pt x="96" y="157"/>
                  </a:lnTo>
                  <a:lnTo>
                    <a:pt x="95" y="168"/>
                  </a:lnTo>
                  <a:lnTo>
                    <a:pt x="93" y="180"/>
                  </a:lnTo>
                  <a:lnTo>
                    <a:pt x="93" y="191"/>
                  </a:lnTo>
                  <a:lnTo>
                    <a:pt x="95" y="195"/>
                  </a:lnTo>
                  <a:lnTo>
                    <a:pt x="96" y="199"/>
                  </a:lnTo>
                  <a:lnTo>
                    <a:pt x="99" y="202"/>
                  </a:lnTo>
                  <a:lnTo>
                    <a:pt x="102" y="203"/>
                  </a:lnTo>
                  <a:lnTo>
                    <a:pt x="106" y="202"/>
                  </a:lnTo>
                  <a:lnTo>
                    <a:pt x="110" y="200"/>
                  </a:lnTo>
                  <a:lnTo>
                    <a:pt x="110" y="200"/>
                  </a:lnTo>
                  <a:lnTo>
                    <a:pt x="112" y="196"/>
                  </a:lnTo>
                  <a:lnTo>
                    <a:pt x="116" y="187"/>
                  </a:lnTo>
                  <a:lnTo>
                    <a:pt x="124" y="160"/>
                  </a:lnTo>
                  <a:lnTo>
                    <a:pt x="135" y="123"/>
                  </a:lnTo>
                  <a:lnTo>
                    <a:pt x="135" y="123"/>
                  </a:lnTo>
                  <a:lnTo>
                    <a:pt x="143" y="100"/>
                  </a:lnTo>
                  <a:lnTo>
                    <a:pt x="153" y="80"/>
                  </a:lnTo>
                  <a:lnTo>
                    <a:pt x="161" y="61"/>
                  </a:lnTo>
                  <a:lnTo>
                    <a:pt x="169" y="37"/>
                  </a:lnTo>
                  <a:lnTo>
                    <a:pt x="169" y="37"/>
                  </a:lnTo>
                  <a:lnTo>
                    <a:pt x="157" y="29"/>
                  </a:lnTo>
                  <a:lnTo>
                    <a:pt x="145" y="19"/>
                  </a:lnTo>
                  <a:lnTo>
                    <a:pt x="120" y="0"/>
                  </a:lnTo>
                  <a:lnTo>
                    <a:pt x="120" y="0"/>
                  </a:lnTo>
                  <a:lnTo>
                    <a:pt x="114" y="7"/>
                  </a:lnTo>
                  <a:lnTo>
                    <a:pt x="114" y="7"/>
                  </a:lnTo>
                  <a:lnTo>
                    <a:pt x="103" y="13"/>
                  </a:lnTo>
                  <a:lnTo>
                    <a:pt x="76" y="26"/>
                  </a:lnTo>
                  <a:lnTo>
                    <a:pt x="60" y="33"/>
                  </a:lnTo>
                  <a:lnTo>
                    <a:pt x="42" y="40"/>
                  </a:lnTo>
                  <a:lnTo>
                    <a:pt x="26" y="45"/>
                  </a:lnTo>
                  <a:lnTo>
                    <a:pt x="11" y="48"/>
                  </a:lnTo>
                  <a:lnTo>
                    <a:pt x="11" y="48"/>
                  </a:lnTo>
                  <a:lnTo>
                    <a:pt x="10" y="53"/>
                  </a:lnTo>
                  <a:lnTo>
                    <a:pt x="8" y="57"/>
                  </a:lnTo>
                  <a:lnTo>
                    <a:pt x="8" y="62"/>
                  </a:lnTo>
                  <a:lnTo>
                    <a:pt x="10" y="67"/>
                  </a:lnTo>
                  <a:lnTo>
                    <a:pt x="14" y="72"/>
                  </a:lnTo>
                  <a:lnTo>
                    <a:pt x="21" y="73"/>
                  </a:lnTo>
                  <a:lnTo>
                    <a:pt x="31" y="73"/>
                  </a:lnTo>
                  <a:lnTo>
                    <a:pt x="31" y="73"/>
                  </a:lnTo>
                  <a:lnTo>
                    <a:pt x="45" y="72"/>
                  </a:lnTo>
                  <a:lnTo>
                    <a:pt x="53" y="69"/>
                  </a:lnTo>
                  <a:lnTo>
                    <a:pt x="60" y="67"/>
                  </a:lnTo>
                  <a:lnTo>
                    <a:pt x="62" y="64"/>
                  </a:lnTo>
                  <a:lnTo>
                    <a:pt x="62" y="64"/>
                  </a:lnTo>
                  <a:lnTo>
                    <a:pt x="15" y="142"/>
                  </a:lnTo>
                  <a:lnTo>
                    <a:pt x="15" y="142"/>
                  </a:lnTo>
                  <a:lnTo>
                    <a:pt x="6" y="161"/>
                  </a:lnTo>
                  <a:lnTo>
                    <a:pt x="2" y="175"/>
                  </a:lnTo>
                  <a:lnTo>
                    <a:pt x="0" y="181"/>
                  </a:lnTo>
                  <a:lnTo>
                    <a:pt x="0" y="187"/>
                  </a:lnTo>
                  <a:lnTo>
                    <a:pt x="0" y="191"/>
                  </a:lnTo>
                  <a:lnTo>
                    <a:pt x="3" y="193"/>
                  </a:lnTo>
                  <a:lnTo>
                    <a:pt x="4" y="196"/>
                  </a:lnTo>
                  <a:lnTo>
                    <a:pt x="7" y="197"/>
                  </a:lnTo>
                  <a:lnTo>
                    <a:pt x="10" y="197"/>
                  </a:lnTo>
                  <a:lnTo>
                    <a:pt x="12" y="197"/>
                  </a:lnTo>
                  <a:lnTo>
                    <a:pt x="15" y="196"/>
                  </a:lnTo>
                  <a:lnTo>
                    <a:pt x="19" y="193"/>
                  </a:lnTo>
                  <a:lnTo>
                    <a:pt x="25" y="185"/>
                  </a:lnTo>
                  <a:lnTo>
                    <a:pt x="25" y="18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2" name="Freeform 686"/>
            <p:cNvSpPr>
              <a:spLocks/>
            </p:cNvSpPr>
            <p:nvPr/>
          </p:nvSpPr>
          <p:spPr bwMode="auto">
            <a:xfrm>
              <a:off x="3932238" y="1785938"/>
              <a:ext cx="300038" cy="322263"/>
            </a:xfrm>
            <a:custGeom>
              <a:avLst/>
              <a:gdLst>
                <a:gd name="T0" fmla="*/ 163 w 189"/>
                <a:gd name="T1" fmla="*/ 168 h 203"/>
                <a:gd name="T2" fmla="*/ 137 w 189"/>
                <a:gd name="T3" fmla="*/ 140 h 203"/>
                <a:gd name="T4" fmla="*/ 122 w 189"/>
                <a:gd name="T5" fmla="*/ 126 h 203"/>
                <a:gd name="T6" fmla="*/ 121 w 189"/>
                <a:gd name="T7" fmla="*/ 128 h 203"/>
                <a:gd name="T8" fmla="*/ 135 w 189"/>
                <a:gd name="T9" fmla="*/ 167 h 203"/>
                <a:gd name="T10" fmla="*/ 140 w 189"/>
                <a:gd name="T11" fmla="*/ 186 h 203"/>
                <a:gd name="T12" fmla="*/ 140 w 189"/>
                <a:gd name="T13" fmla="*/ 194 h 203"/>
                <a:gd name="T14" fmla="*/ 137 w 189"/>
                <a:gd name="T15" fmla="*/ 201 h 203"/>
                <a:gd name="T16" fmla="*/ 132 w 189"/>
                <a:gd name="T17" fmla="*/ 203 h 203"/>
                <a:gd name="T18" fmla="*/ 126 w 189"/>
                <a:gd name="T19" fmla="*/ 203 h 203"/>
                <a:gd name="T20" fmla="*/ 121 w 189"/>
                <a:gd name="T21" fmla="*/ 201 h 203"/>
                <a:gd name="T22" fmla="*/ 112 w 189"/>
                <a:gd name="T23" fmla="*/ 189 h 203"/>
                <a:gd name="T24" fmla="*/ 108 w 189"/>
                <a:gd name="T25" fmla="*/ 179 h 203"/>
                <a:gd name="T26" fmla="*/ 93 w 189"/>
                <a:gd name="T27" fmla="*/ 149 h 203"/>
                <a:gd name="T28" fmla="*/ 86 w 189"/>
                <a:gd name="T29" fmla="*/ 140 h 203"/>
                <a:gd name="T30" fmla="*/ 90 w 189"/>
                <a:gd name="T31" fmla="*/ 151 h 203"/>
                <a:gd name="T32" fmla="*/ 94 w 189"/>
                <a:gd name="T33" fmla="*/ 172 h 203"/>
                <a:gd name="T34" fmla="*/ 95 w 189"/>
                <a:gd name="T35" fmla="*/ 189 h 203"/>
                <a:gd name="T36" fmla="*/ 93 w 189"/>
                <a:gd name="T37" fmla="*/ 195 h 203"/>
                <a:gd name="T38" fmla="*/ 86 w 189"/>
                <a:gd name="T39" fmla="*/ 197 h 203"/>
                <a:gd name="T40" fmla="*/ 82 w 189"/>
                <a:gd name="T41" fmla="*/ 195 h 203"/>
                <a:gd name="T42" fmla="*/ 74 w 189"/>
                <a:gd name="T43" fmla="*/ 183 h 203"/>
                <a:gd name="T44" fmla="*/ 45 w 189"/>
                <a:gd name="T45" fmla="*/ 122 h 203"/>
                <a:gd name="T46" fmla="*/ 33 w 189"/>
                <a:gd name="T47" fmla="*/ 102 h 203"/>
                <a:gd name="T48" fmla="*/ 10 w 189"/>
                <a:gd name="T49" fmla="*/ 66 h 203"/>
                <a:gd name="T50" fmla="*/ 0 w 189"/>
                <a:gd name="T51" fmla="*/ 43 h 203"/>
                <a:gd name="T52" fmla="*/ 21 w 189"/>
                <a:gd name="T53" fmla="*/ 23 h 203"/>
                <a:gd name="T54" fmla="*/ 41 w 189"/>
                <a:gd name="T55" fmla="*/ 0 h 203"/>
                <a:gd name="T56" fmla="*/ 49 w 189"/>
                <a:gd name="T57" fmla="*/ 5 h 203"/>
                <a:gd name="T58" fmla="*/ 90 w 189"/>
                <a:gd name="T59" fmla="*/ 18 h 203"/>
                <a:gd name="T60" fmla="*/ 125 w 189"/>
                <a:gd name="T61" fmla="*/ 28 h 203"/>
                <a:gd name="T62" fmla="*/ 157 w 189"/>
                <a:gd name="T63" fmla="*/ 31 h 203"/>
                <a:gd name="T64" fmla="*/ 160 w 189"/>
                <a:gd name="T65" fmla="*/ 35 h 203"/>
                <a:gd name="T66" fmla="*/ 162 w 189"/>
                <a:gd name="T67" fmla="*/ 44 h 203"/>
                <a:gd name="T68" fmla="*/ 157 w 189"/>
                <a:gd name="T69" fmla="*/ 55 h 203"/>
                <a:gd name="T70" fmla="*/ 141 w 189"/>
                <a:gd name="T71" fmla="*/ 59 h 203"/>
                <a:gd name="T72" fmla="*/ 128 w 189"/>
                <a:gd name="T73" fmla="*/ 59 h 203"/>
                <a:gd name="T74" fmla="*/ 112 w 189"/>
                <a:gd name="T75" fmla="*/ 56 h 203"/>
                <a:gd name="T76" fmla="*/ 109 w 189"/>
                <a:gd name="T77" fmla="*/ 55 h 203"/>
                <a:gd name="T78" fmla="*/ 167 w 189"/>
                <a:gd name="T79" fmla="*/ 125 h 203"/>
                <a:gd name="T80" fmla="*/ 186 w 189"/>
                <a:gd name="T81" fmla="*/ 155 h 203"/>
                <a:gd name="T82" fmla="*/ 189 w 189"/>
                <a:gd name="T83" fmla="*/ 167 h 203"/>
                <a:gd name="T84" fmla="*/ 187 w 189"/>
                <a:gd name="T85" fmla="*/ 174 h 203"/>
                <a:gd name="T86" fmla="*/ 183 w 189"/>
                <a:gd name="T87" fmla="*/ 179 h 203"/>
                <a:gd name="T88" fmla="*/ 178 w 189"/>
                <a:gd name="T89" fmla="*/ 179 h 203"/>
                <a:gd name="T90" fmla="*/ 171 w 189"/>
                <a:gd name="T91" fmla="*/ 176 h 203"/>
                <a:gd name="T92" fmla="*/ 163 w 189"/>
                <a:gd name="T93" fmla="*/ 16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9" h="203">
                  <a:moveTo>
                    <a:pt x="163" y="168"/>
                  </a:moveTo>
                  <a:lnTo>
                    <a:pt x="163" y="168"/>
                  </a:lnTo>
                  <a:lnTo>
                    <a:pt x="152" y="155"/>
                  </a:lnTo>
                  <a:lnTo>
                    <a:pt x="137" y="140"/>
                  </a:lnTo>
                  <a:lnTo>
                    <a:pt x="125" y="128"/>
                  </a:lnTo>
                  <a:lnTo>
                    <a:pt x="122" y="126"/>
                  </a:lnTo>
                  <a:lnTo>
                    <a:pt x="121" y="126"/>
                  </a:lnTo>
                  <a:lnTo>
                    <a:pt x="121" y="128"/>
                  </a:lnTo>
                  <a:lnTo>
                    <a:pt x="121" y="128"/>
                  </a:lnTo>
                  <a:lnTo>
                    <a:pt x="135" y="167"/>
                  </a:lnTo>
                  <a:lnTo>
                    <a:pt x="140" y="186"/>
                  </a:lnTo>
                  <a:lnTo>
                    <a:pt x="140" y="186"/>
                  </a:lnTo>
                  <a:lnTo>
                    <a:pt x="141" y="190"/>
                  </a:lnTo>
                  <a:lnTo>
                    <a:pt x="140" y="194"/>
                  </a:lnTo>
                  <a:lnTo>
                    <a:pt x="139" y="198"/>
                  </a:lnTo>
                  <a:lnTo>
                    <a:pt x="137" y="201"/>
                  </a:lnTo>
                  <a:lnTo>
                    <a:pt x="135" y="202"/>
                  </a:lnTo>
                  <a:lnTo>
                    <a:pt x="132" y="203"/>
                  </a:lnTo>
                  <a:lnTo>
                    <a:pt x="129" y="203"/>
                  </a:lnTo>
                  <a:lnTo>
                    <a:pt x="126" y="203"/>
                  </a:lnTo>
                  <a:lnTo>
                    <a:pt x="126" y="203"/>
                  </a:lnTo>
                  <a:lnTo>
                    <a:pt x="121" y="201"/>
                  </a:lnTo>
                  <a:lnTo>
                    <a:pt x="117" y="195"/>
                  </a:lnTo>
                  <a:lnTo>
                    <a:pt x="112" y="189"/>
                  </a:lnTo>
                  <a:lnTo>
                    <a:pt x="108" y="179"/>
                  </a:lnTo>
                  <a:lnTo>
                    <a:pt x="108" y="179"/>
                  </a:lnTo>
                  <a:lnTo>
                    <a:pt x="101" y="162"/>
                  </a:lnTo>
                  <a:lnTo>
                    <a:pt x="93" y="149"/>
                  </a:lnTo>
                  <a:lnTo>
                    <a:pt x="87" y="143"/>
                  </a:lnTo>
                  <a:lnTo>
                    <a:pt x="86" y="140"/>
                  </a:lnTo>
                  <a:lnTo>
                    <a:pt x="86" y="140"/>
                  </a:lnTo>
                  <a:lnTo>
                    <a:pt x="90" y="151"/>
                  </a:lnTo>
                  <a:lnTo>
                    <a:pt x="93" y="162"/>
                  </a:lnTo>
                  <a:lnTo>
                    <a:pt x="94" y="172"/>
                  </a:lnTo>
                  <a:lnTo>
                    <a:pt x="95" y="183"/>
                  </a:lnTo>
                  <a:lnTo>
                    <a:pt x="95" y="189"/>
                  </a:lnTo>
                  <a:lnTo>
                    <a:pt x="94" y="193"/>
                  </a:lnTo>
                  <a:lnTo>
                    <a:pt x="93" y="195"/>
                  </a:lnTo>
                  <a:lnTo>
                    <a:pt x="90" y="197"/>
                  </a:lnTo>
                  <a:lnTo>
                    <a:pt x="86" y="197"/>
                  </a:lnTo>
                  <a:lnTo>
                    <a:pt x="82" y="195"/>
                  </a:lnTo>
                  <a:lnTo>
                    <a:pt x="82" y="195"/>
                  </a:lnTo>
                  <a:lnTo>
                    <a:pt x="78" y="191"/>
                  </a:lnTo>
                  <a:lnTo>
                    <a:pt x="74" y="183"/>
                  </a:lnTo>
                  <a:lnTo>
                    <a:pt x="62" y="158"/>
                  </a:lnTo>
                  <a:lnTo>
                    <a:pt x="45" y="122"/>
                  </a:lnTo>
                  <a:lnTo>
                    <a:pt x="45" y="122"/>
                  </a:lnTo>
                  <a:lnTo>
                    <a:pt x="33" y="102"/>
                  </a:lnTo>
                  <a:lnTo>
                    <a:pt x="22" y="83"/>
                  </a:lnTo>
                  <a:lnTo>
                    <a:pt x="10" y="66"/>
                  </a:lnTo>
                  <a:lnTo>
                    <a:pt x="0" y="43"/>
                  </a:lnTo>
                  <a:lnTo>
                    <a:pt x="0" y="43"/>
                  </a:lnTo>
                  <a:lnTo>
                    <a:pt x="10" y="32"/>
                  </a:lnTo>
                  <a:lnTo>
                    <a:pt x="21" y="23"/>
                  </a:lnTo>
                  <a:lnTo>
                    <a:pt x="41" y="0"/>
                  </a:lnTo>
                  <a:lnTo>
                    <a:pt x="41" y="0"/>
                  </a:lnTo>
                  <a:lnTo>
                    <a:pt x="49" y="5"/>
                  </a:lnTo>
                  <a:lnTo>
                    <a:pt x="49" y="5"/>
                  </a:lnTo>
                  <a:lnTo>
                    <a:pt x="62" y="9"/>
                  </a:lnTo>
                  <a:lnTo>
                    <a:pt x="90" y="18"/>
                  </a:lnTo>
                  <a:lnTo>
                    <a:pt x="108" y="24"/>
                  </a:lnTo>
                  <a:lnTo>
                    <a:pt x="125" y="28"/>
                  </a:lnTo>
                  <a:lnTo>
                    <a:pt x="143" y="31"/>
                  </a:lnTo>
                  <a:lnTo>
                    <a:pt x="157" y="31"/>
                  </a:lnTo>
                  <a:lnTo>
                    <a:pt x="157" y="31"/>
                  </a:lnTo>
                  <a:lnTo>
                    <a:pt x="160" y="35"/>
                  </a:lnTo>
                  <a:lnTo>
                    <a:pt x="162" y="40"/>
                  </a:lnTo>
                  <a:lnTo>
                    <a:pt x="162" y="44"/>
                  </a:lnTo>
                  <a:lnTo>
                    <a:pt x="162" y="50"/>
                  </a:lnTo>
                  <a:lnTo>
                    <a:pt x="157" y="55"/>
                  </a:lnTo>
                  <a:lnTo>
                    <a:pt x="151" y="58"/>
                  </a:lnTo>
                  <a:lnTo>
                    <a:pt x="141" y="59"/>
                  </a:lnTo>
                  <a:lnTo>
                    <a:pt x="141" y="59"/>
                  </a:lnTo>
                  <a:lnTo>
                    <a:pt x="128" y="59"/>
                  </a:lnTo>
                  <a:lnTo>
                    <a:pt x="118" y="59"/>
                  </a:lnTo>
                  <a:lnTo>
                    <a:pt x="112" y="56"/>
                  </a:lnTo>
                  <a:lnTo>
                    <a:pt x="109" y="55"/>
                  </a:lnTo>
                  <a:lnTo>
                    <a:pt x="109" y="55"/>
                  </a:lnTo>
                  <a:lnTo>
                    <a:pt x="167" y="125"/>
                  </a:lnTo>
                  <a:lnTo>
                    <a:pt x="167" y="125"/>
                  </a:lnTo>
                  <a:lnTo>
                    <a:pt x="179" y="141"/>
                  </a:lnTo>
                  <a:lnTo>
                    <a:pt x="186" y="155"/>
                  </a:lnTo>
                  <a:lnTo>
                    <a:pt x="187" y="162"/>
                  </a:lnTo>
                  <a:lnTo>
                    <a:pt x="189" y="167"/>
                  </a:lnTo>
                  <a:lnTo>
                    <a:pt x="187" y="171"/>
                  </a:lnTo>
                  <a:lnTo>
                    <a:pt x="187" y="174"/>
                  </a:lnTo>
                  <a:lnTo>
                    <a:pt x="186" y="176"/>
                  </a:lnTo>
                  <a:lnTo>
                    <a:pt x="183" y="179"/>
                  </a:lnTo>
                  <a:lnTo>
                    <a:pt x="180" y="179"/>
                  </a:lnTo>
                  <a:lnTo>
                    <a:pt x="178" y="179"/>
                  </a:lnTo>
                  <a:lnTo>
                    <a:pt x="174" y="178"/>
                  </a:lnTo>
                  <a:lnTo>
                    <a:pt x="171" y="176"/>
                  </a:lnTo>
                  <a:lnTo>
                    <a:pt x="163" y="168"/>
                  </a:lnTo>
                  <a:lnTo>
                    <a:pt x="163" y="168"/>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3" name="Freeform 687"/>
            <p:cNvSpPr>
              <a:spLocks/>
            </p:cNvSpPr>
            <p:nvPr/>
          </p:nvSpPr>
          <p:spPr bwMode="auto">
            <a:xfrm>
              <a:off x="3846513" y="962025"/>
              <a:ext cx="939800" cy="403225"/>
            </a:xfrm>
            <a:custGeom>
              <a:avLst/>
              <a:gdLst>
                <a:gd name="T0" fmla="*/ 592 w 592"/>
                <a:gd name="T1" fmla="*/ 96 h 254"/>
                <a:gd name="T2" fmla="*/ 495 w 592"/>
                <a:gd name="T3" fmla="*/ 254 h 254"/>
                <a:gd name="T4" fmla="*/ 72 w 592"/>
                <a:gd name="T5" fmla="*/ 254 h 254"/>
                <a:gd name="T6" fmla="*/ 0 w 592"/>
                <a:gd name="T7" fmla="*/ 50 h 254"/>
                <a:gd name="T8" fmla="*/ 0 w 592"/>
                <a:gd name="T9" fmla="*/ 50 h 254"/>
                <a:gd name="T10" fmla="*/ 12 w 592"/>
                <a:gd name="T11" fmla="*/ 45 h 254"/>
                <a:gd name="T12" fmla="*/ 25 w 592"/>
                <a:gd name="T13" fmla="*/ 38 h 254"/>
                <a:gd name="T14" fmla="*/ 45 w 592"/>
                <a:gd name="T15" fmla="*/ 31 h 254"/>
                <a:gd name="T16" fmla="*/ 70 w 592"/>
                <a:gd name="T17" fmla="*/ 23 h 254"/>
                <a:gd name="T18" fmla="*/ 99 w 592"/>
                <a:gd name="T19" fmla="*/ 15 h 254"/>
                <a:gd name="T20" fmla="*/ 133 w 592"/>
                <a:gd name="T21" fmla="*/ 8 h 254"/>
                <a:gd name="T22" fmla="*/ 171 w 592"/>
                <a:gd name="T23" fmla="*/ 3 h 254"/>
                <a:gd name="T24" fmla="*/ 213 w 592"/>
                <a:gd name="T25" fmla="*/ 0 h 254"/>
                <a:gd name="T26" fmla="*/ 234 w 592"/>
                <a:gd name="T27" fmla="*/ 0 h 254"/>
                <a:gd name="T28" fmla="*/ 257 w 592"/>
                <a:gd name="T29" fmla="*/ 0 h 254"/>
                <a:gd name="T30" fmla="*/ 282 w 592"/>
                <a:gd name="T31" fmla="*/ 2 h 254"/>
                <a:gd name="T32" fmla="*/ 307 w 592"/>
                <a:gd name="T33" fmla="*/ 3 h 254"/>
                <a:gd name="T34" fmla="*/ 332 w 592"/>
                <a:gd name="T35" fmla="*/ 7 h 254"/>
                <a:gd name="T36" fmla="*/ 359 w 592"/>
                <a:gd name="T37" fmla="*/ 11 h 254"/>
                <a:gd name="T38" fmla="*/ 386 w 592"/>
                <a:gd name="T39" fmla="*/ 16 h 254"/>
                <a:gd name="T40" fmla="*/ 414 w 592"/>
                <a:gd name="T41" fmla="*/ 23 h 254"/>
                <a:gd name="T42" fmla="*/ 442 w 592"/>
                <a:gd name="T43" fmla="*/ 31 h 254"/>
                <a:gd name="T44" fmla="*/ 471 w 592"/>
                <a:gd name="T45" fmla="*/ 41 h 254"/>
                <a:gd name="T46" fmla="*/ 500 w 592"/>
                <a:gd name="T47" fmla="*/ 51 h 254"/>
                <a:gd name="T48" fmla="*/ 530 w 592"/>
                <a:gd name="T49" fmla="*/ 65 h 254"/>
                <a:gd name="T50" fmla="*/ 561 w 592"/>
                <a:gd name="T51" fmla="*/ 80 h 254"/>
                <a:gd name="T52" fmla="*/ 592 w 592"/>
                <a:gd name="T53" fmla="*/ 96 h 254"/>
                <a:gd name="T54" fmla="*/ 592 w 592"/>
                <a:gd name="T55" fmla="*/ 9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2" h="254">
                  <a:moveTo>
                    <a:pt x="592" y="96"/>
                  </a:moveTo>
                  <a:lnTo>
                    <a:pt x="495" y="254"/>
                  </a:lnTo>
                  <a:lnTo>
                    <a:pt x="72" y="254"/>
                  </a:lnTo>
                  <a:lnTo>
                    <a:pt x="0" y="50"/>
                  </a:lnTo>
                  <a:lnTo>
                    <a:pt x="0" y="50"/>
                  </a:lnTo>
                  <a:lnTo>
                    <a:pt x="12" y="45"/>
                  </a:lnTo>
                  <a:lnTo>
                    <a:pt x="25" y="38"/>
                  </a:lnTo>
                  <a:lnTo>
                    <a:pt x="45" y="31"/>
                  </a:lnTo>
                  <a:lnTo>
                    <a:pt x="70" y="23"/>
                  </a:lnTo>
                  <a:lnTo>
                    <a:pt x="99" y="15"/>
                  </a:lnTo>
                  <a:lnTo>
                    <a:pt x="133" y="8"/>
                  </a:lnTo>
                  <a:lnTo>
                    <a:pt x="171" y="3"/>
                  </a:lnTo>
                  <a:lnTo>
                    <a:pt x="213" y="0"/>
                  </a:lnTo>
                  <a:lnTo>
                    <a:pt x="234" y="0"/>
                  </a:lnTo>
                  <a:lnTo>
                    <a:pt x="257" y="0"/>
                  </a:lnTo>
                  <a:lnTo>
                    <a:pt x="282" y="2"/>
                  </a:lnTo>
                  <a:lnTo>
                    <a:pt x="307" y="3"/>
                  </a:lnTo>
                  <a:lnTo>
                    <a:pt x="332" y="7"/>
                  </a:lnTo>
                  <a:lnTo>
                    <a:pt x="359" y="11"/>
                  </a:lnTo>
                  <a:lnTo>
                    <a:pt x="386" y="16"/>
                  </a:lnTo>
                  <a:lnTo>
                    <a:pt x="414" y="23"/>
                  </a:lnTo>
                  <a:lnTo>
                    <a:pt x="442" y="31"/>
                  </a:lnTo>
                  <a:lnTo>
                    <a:pt x="471" y="41"/>
                  </a:lnTo>
                  <a:lnTo>
                    <a:pt x="500" y="51"/>
                  </a:lnTo>
                  <a:lnTo>
                    <a:pt x="530" y="65"/>
                  </a:lnTo>
                  <a:lnTo>
                    <a:pt x="561" y="80"/>
                  </a:lnTo>
                  <a:lnTo>
                    <a:pt x="592" y="96"/>
                  </a:lnTo>
                  <a:lnTo>
                    <a:pt x="592" y="96"/>
                  </a:lnTo>
                  <a:close/>
                </a:path>
              </a:pathLst>
            </a:custGeom>
            <a:solidFill>
              <a:srgbClr val="D2D7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4" name="Freeform 688"/>
            <p:cNvSpPr>
              <a:spLocks/>
            </p:cNvSpPr>
            <p:nvPr/>
          </p:nvSpPr>
          <p:spPr bwMode="auto">
            <a:xfrm>
              <a:off x="3538538" y="630238"/>
              <a:ext cx="1609725" cy="1238250"/>
            </a:xfrm>
            <a:custGeom>
              <a:avLst/>
              <a:gdLst>
                <a:gd name="T0" fmla="*/ 156 w 1014"/>
                <a:gd name="T1" fmla="*/ 63 h 780"/>
                <a:gd name="T2" fmla="*/ 223 w 1014"/>
                <a:gd name="T3" fmla="*/ 38 h 780"/>
                <a:gd name="T4" fmla="*/ 339 w 1014"/>
                <a:gd name="T5" fmla="*/ 11 h 780"/>
                <a:gd name="T6" fmla="*/ 441 w 1014"/>
                <a:gd name="T7" fmla="*/ 1 h 780"/>
                <a:gd name="T8" fmla="*/ 527 w 1014"/>
                <a:gd name="T9" fmla="*/ 3 h 780"/>
                <a:gd name="T10" fmla="*/ 621 w 1014"/>
                <a:gd name="T11" fmla="*/ 13 h 780"/>
                <a:gd name="T12" fmla="*/ 724 w 1014"/>
                <a:gd name="T13" fmla="*/ 36 h 780"/>
                <a:gd name="T14" fmla="*/ 832 w 1014"/>
                <a:gd name="T15" fmla="*/ 76 h 780"/>
                <a:gd name="T16" fmla="*/ 867 w 1014"/>
                <a:gd name="T17" fmla="*/ 92 h 780"/>
                <a:gd name="T18" fmla="*/ 912 w 1014"/>
                <a:gd name="T19" fmla="*/ 120 h 780"/>
                <a:gd name="T20" fmla="*/ 947 w 1014"/>
                <a:gd name="T21" fmla="*/ 152 h 780"/>
                <a:gd name="T22" fmla="*/ 974 w 1014"/>
                <a:gd name="T23" fmla="*/ 189 h 780"/>
                <a:gd name="T24" fmla="*/ 993 w 1014"/>
                <a:gd name="T25" fmla="*/ 228 h 780"/>
                <a:gd name="T26" fmla="*/ 1013 w 1014"/>
                <a:gd name="T27" fmla="*/ 312 h 780"/>
                <a:gd name="T28" fmla="*/ 1010 w 1014"/>
                <a:gd name="T29" fmla="*/ 401 h 780"/>
                <a:gd name="T30" fmla="*/ 991 w 1014"/>
                <a:gd name="T31" fmla="*/ 490 h 780"/>
                <a:gd name="T32" fmla="*/ 963 w 1014"/>
                <a:gd name="T33" fmla="*/ 574 h 780"/>
                <a:gd name="T34" fmla="*/ 906 w 1014"/>
                <a:gd name="T35" fmla="*/ 694 h 780"/>
                <a:gd name="T36" fmla="*/ 855 w 1014"/>
                <a:gd name="T37" fmla="*/ 780 h 780"/>
                <a:gd name="T38" fmla="*/ 805 w 1014"/>
                <a:gd name="T39" fmla="*/ 691 h 780"/>
                <a:gd name="T40" fmla="*/ 840 w 1014"/>
                <a:gd name="T41" fmla="*/ 557 h 780"/>
                <a:gd name="T42" fmla="*/ 855 w 1014"/>
                <a:gd name="T43" fmla="*/ 468 h 780"/>
                <a:gd name="T44" fmla="*/ 854 w 1014"/>
                <a:gd name="T45" fmla="*/ 406 h 780"/>
                <a:gd name="T46" fmla="*/ 846 w 1014"/>
                <a:gd name="T47" fmla="*/ 378 h 780"/>
                <a:gd name="T48" fmla="*/ 827 w 1014"/>
                <a:gd name="T49" fmla="*/ 354 h 780"/>
                <a:gd name="T50" fmla="*/ 779 w 1014"/>
                <a:gd name="T51" fmla="*/ 323 h 780"/>
                <a:gd name="T52" fmla="*/ 713 w 1014"/>
                <a:gd name="T53" fmla="*/ 296 h 780"/>
                <a:gd name="T54" fmla="*/ 634 w 1014"/>
                <a:gd name="T55" fmla="*/ 277 h 780"/>
                <a:gd name="T56" fmla="*/ 547 w 1014"/>
                <a:gd name="T57" fmla="*/ 265 h 780"/>
                <a:gd name="T58" fmla="*/ 458 w 1014"/>
                <a:gd name="T59" fmla="*/ 260 h 780"/>
                <a:gd name="T60" fmla="*/ 370 w 1014"/>
                <a:gd name="T61" fmla="*/ 266 h 780"/>
                <a:gd name="T62" fmla="*/ 292 w 1014"/>
                <a:gd name="T63" fmla="*/ 282 h 780"/>
                <a:gd name="T64" fmla="*/ 226 w 1014"/>
                <a:gd name="T65" fmla="*/ 309 h 780"/>
                <a:gd name="T66" fmla="*/ 180 w 1014"/>
                <a:gd name="T67" fmla="*/ 348 h 780"/>
                <a:gd name="T68" fmla="*/ 161 w 1014"/>
                <a:gd name="T69" fmla="*/ 382 h 780"/>
                <a:gd name="T70" fmla="*/ 156 w 1014"/>
                <a:gd name="T71" fmla="*/ 401 h 780"/>
                <a:gd name="T72" fmla="*/ 153 w 1014"/>
                <a:gd name="T73" fmla="*/ 456 h 780"/>
                <a:gd name="T74" fmla="*/ 158 w 1014"/>
                <a:gd name="T75" fmla="*/ 509 h 780"/>
                <a:gd name="T76" fmla="*/ 172 w 1014"/>
                <a:gd name="T77" fmla="*/ 555 h 780"/>
                <a:gd name="T78" fmla="*/ 207 w 1014"/>
                <a:gd name="T79" fmla="*/ 621 h 780"/>
                <a:gd name="T80" fmla="*/ 256 w 1014"/>
                <a:gd name="T81" fmla="*/ 682 h 780"/>
                <a:gd name="T82" fmla="*/ 306 w 1014"/>
                <a:gd name="T83" fmla="*/ 725 h 780"/>
                <a:gd name="T84" fmla="*/ 246 w 1014"/>
                <a:gd name="T85" fmla="*/ 778 h 780"/>
                <a:gd name="T86" fmla="*/ 187 w 1014"/>
                <a:gd name="T87" fmla="*/ 730 h 780"/>
                <a:gd name="T88" fmla="*/ 119 w 1014"/>
                <a:gd name="T89" fmla="*/ 660 h 780"/>
                <a:gd name="T90" fmla="*/ 64 w 1014"/>
                <a:gd name="T91" fmla="*/ 580 h 780"/>
                <a:gd name="T92" fmla="*/ 36 w 1014"/>
                <a:gd name="T93" fmla="*/ 522 h 780"/>
                <a:gd name="T94" fmla="*/ 14 w 1014"/>
                <a:gd name="T95" fmla="*/ 460 h 780"/>
                <a:gd name="T96" fmla="*/ 2 w 1014"/>
                <a:gd name="T97" fmla="*/ 390 h 780"/>
                <a:gd name="T98" fmla="*/ 2 w 1014"/>
                <a:gd name="T99" fmla="*/ 341 h 780"/>
                <a:gd name="T100" fmla="*/ 17 w 1014"/>
                <a:gd name="T101" fmla="*/ 242 h 780"/>
                <a:gd name="T102" fmla="*/ 49 w 1014"/>
                <a:gd name="T103" fmla="*/ 167 h 780"/>
                <a:gd name="T104" fmla="*/ 88 w 1014"/>
                <a:gd name="T105" fmla="*/ 116 h 780"/>
                <a:gd name="T106" fmla="*/ 122 w 1014"/>
                <a:gd name="T107" fmla="*/ 85 h 780"/>
                <a:gd name="T108" fmla="*/ 142 w 1014"/>
                <a:gd name="T109" fmla="*/ 7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4" h="780">
                  <a:moveTo>
                    <a:pt x="142" y="70"/>
                  </a:moveTo>
                  <a:lnTo>
                    <a:pt x="142" y="70"/>
                  </a:lnTo>
                  <a:lnTo>
                    <a:pt x="156" y="63"/>
                  </a:lnTo>
                  <a:lnTo>
                    <a:pt x="172" y="57"/>
                  </a:lnTo>
                  <a:lnTo>
                    <a:pt x="195" y="49"/>
                  </a:lnTo>
                  <a:lnTo>
                    <a:pt x="223" y="38"/>
                  </a:lnTo>
                  <a:lnTo>
                    <a:pt x="257" y="28"/>
                  </a:lnTo>
                  <a:lnTo>
                    <a:pt x="295" y="19"/>
                  </a:lnTo>
                  <a:lnTo>
                    <a:pt x="339" y="11"/>
                  </a:lnTo>
                  <a:lnTo>
                    <a:pt x="388" y="4"/>
                  </a:lnTo>
                  <a:lnTo>
                    <a:pt x="414" y="3"/>
                  </a:lnTo>
                  <a:lnTo>
                    <a:pt x="441" y="1"/>
                  </a:lnTo>
                  <a:lnTo>
                    <a:pt x="468" y="0"/>
                  </a:lnTo>
                  <a:lnTo>
                    <a:pt x="497" y="1"/>
                  </a:lnTo>
                  <a:lnTo>
                    <a:pt x="527" y="3"/>
                  </a:lnTo>
                  <a:lnTo>
                    <a:pt x="557" y="4"/>
                  </a:lnTo>
                  <a:lnTo>
                    <a:pt x="589" y="8"/>
                  </a:lnTo>
                  <a:lnTo>
                    <a:pt x="621" y="13"/>
                  </a:lnTo>
                  <a:lnTo>
                    <a:pt x="655" y="20"/>
                  </a:lnTo>
                  <a:lnTo>
                    <a:pt x="689" y="27"/>
                  </a:lnTo>
                  <a:lnTo>
                    <a:pt x="724" y="36"/>
                  </a:lnTo>
                  <a:lnTo>
                    <a:pt x="759" y="47"/>
                  </a:lnTo>
                  <a:lnTo>
                    <a:pt x="796" y="61"/>
                  </a:lnTo>
                  <a:lnTo>
                    <a:pt x="832" y="76"/>
                  </a:lnTo>
                  <a:lnTo>
                    <a:pt x="832" y="76"/>
                  </a:lnTo>
                  <a:lnTo>
                    <a:pt x="850" y="84"/>
                  </a:lnTo>
                  <a:lnTo>
                    <a:pt x="867" y="92"/>
                  </a:lnTo>
                  <a:lnTo>
                    <a:pt x="882" y="101"/>
                  </a:lnTo>
                  <a:lnTo>
                    <a:pt x="897" y="111"/>
                  </a:lnTo>
                  <a:lnTo>
                    <a:pt x="912" y="120"/>
                  </a:lnTo>
                  <a:lnTo>
                    <a:pt x="924" y="131"/>
                  </a:lnTo>
                  <a:lnTo>
                    <a:pt x="936" y="142"/>
                  </a:lnTo>
                  <a:lnTo>
                    <a:pt x="947" y="152"/>
                  </a:lnTo>
                  <a:lnTo>
                    <a:pt x="956" y="165"/>
                  </a:lnTo>
                  <a:lnTo>
                    <a:pt x="966" y="177"/>
                  </a:lnTo>
                  <a:lnTo>
                    <a:pt x="974" y="189"/>
                  </a:lnTo>
                  <a:lnTo>
                    <a:pt x="981" y="201"/>
                  </a:lnTo>
                  <a:lnTo>
                    <a:pt x="987" y="215"/>
                  </a:lnTo>
                  <a:lnTo>
                    <a:pt x="993" y="228"/>
                  </a:lnTo>
                  <a:lnTo>
                    <a:pt x="1002" y="255"/>
                  </a:lnTo>
                  <a:lnTo>
                    <a:pt x="1009" y="283"/>
                  </a:lnTo>
                  <a:lnTo>
                    <a:pt x="1013" y="312"/>
                  </a:lnTo>
                  <a:lnTo>
                    <a:pt x="1014" y="341"/>
                  </a:lnTo>
                  <a:lnTo>
                    <a:pt x="1013" y="371"/>
                  </a:lnTo>
                  <a:lnTo>
                    <a:pt x="1010" y="401"/>
                  </a:lnTo>
                  <a:lnTo>
                    <a:pt x="1005" y="431"/>
                  </a:lnTo>
                  <a:lnTo>
                    <a:pt x="999" y="460"/>
                  </a:lnTo>
                  <a:lnTo>
                    <a:pt x="991" y="490"/>
                  </a:lnTo>
                  <a:lnTo>
                    <a:pt x="983" y="518"/>
                  </a:lnTo>
                  <a:lnTo>
                    <a:pt x="974" y="547"/>
                  </a:lnTo>
                  <a:lnTo>
                    <a:pt x="963" y="574"/>
                  </a:lnTo>
                  <a:lnTo>
                    <a:pt x="952" y="601"/>
                  </a:lnTo>
                  <a:lnTo>
                    <a:pt x="929" y="651"/>
                  </a:lnTo>
                  <a:lnTo>
                    <a:pt x="906" y="694"/>
                  </a:lnTo>
                  <a:lnTo>
                    <a:pt x="886" y="729"/>
                  </a:lnTo>
                  <a:lnTo>
                    <a:pt x="870" y="757"/>
                  </a:lnTo>
                  <a:lnTo>
                    <a:pt x="855" y="780"/>
                  </a:lnTo>
                  <a:lnTo>
                    <a:pt x="790" y="736"/>
                  </a:lnTo>
                  <a:lnTo>
                    <a:pt x="790" y="736"/>
                  </a:lnTo>
                  <a:lnTo>
                    <a:pt x="805" y="691"/>
                  </a:lnTo>
                  <a:lnTo>
                    <a:pt x="819" y="644"/>
                  </a:lnTo>
                  <a:lnTo>
                    <a:pt x="833" y="587"/>
                  </a:lnTo>
                  <a:lnTo>
                    <a:pt x="840" y="557"/>
                  </a:lnTo>
                  <a:lnTo>
                    <a:pt x="847" y="528"/>
                  </a:lnTo>
                  <a:lnTo>
                    <a:pt x="851" y="497"/>
                  </a:lnTo>
                  <a:lnTo>
                    <a:pt x="855" y="468"/>
                  </a:lnTo>
                  <a:lnTo>
                    <a:pt x="856" y="441"/>
                  </a:lnTo>
                  <a:lnTo>
                    <a:pt x="855" y="417"/>
                  </a:lnTo>
                  <a:lnTo>
                    <a:pt x="854" y="406"/>
                  </a:lnTo>
                  <a:lnTo>
                    <a:pt x="852" y="395"/>
                  </a:lnTo>
                  <a:lnTo>
                    <a:pt x="848" y="386"/>
                  </a:lnTo>
                  <a:lnTo>
                    <a:pt x="846" y="378"/>
                  </a:lnTo>
                  <a:lnTo>
                    <a:pt x="846" y="378"/>
                  </a:lnTo>
                  <a:lnTo>
                    <a:pt x="837" y="366"/>
                  </a:lnTo>
                  <a:lnTo>
                    <a:pt x="827" y="354"/>
                  </a:lnTo>
                  <a:lnTo>
                    <a:pt x="813" y="343"/>
                  </a:lnTo>
                  <a:lnTo>
                    <a:pt x="797" y="332"/>
                  </a:lnTo>
                  <a:lnTo>
                    <a:pt x="779" y="323"/>
                  </a:lnTo>
                  <a:lnTo>
                    <a:pt x="759" y="313"/>
                  </a:lnTo>
                  <a:lnTo>
                    <a:pt x="738" y="304"/>
                  </a:lnTo>
                  <a:lnTo>
                    <a:pt x="713" y="296"/>
                  </a:lnTo>
                  <a:lnTo>
                    <a:pt x="688" y="289"/>
                  </a:lnTo>
                  <a:lnTo>
                    <a:pt x="662" y="282"/>
                  </a:lnTo>
                  <a:lnTo>
                    <a:pt x="634" y="277"/>
                  </a:lnTo>
                  <a:lnTo>
                    <a:pt x="605" y="271"/>
                  </a:lnTo>
                  <a:lnTo>
                    <a:pt x="577" y="267"/>
                  </a:lnTo>
                  <a:lnTo>
                    <a:pt x="547" y="265"/>
                  </a:lnTo>
                  <a:lnTo>
                    <a:pt x="518" y="262"/>
                  </a:lnTo>
                  <a:lnTo>
                    <a:pt x="488" y="260"/>
                  </a:lnTo>
                  <a:lnTo>
                    <a:pt x="458" y="260"/>
                  </a:lnTo>
                  <a:lnTo>
                    <a:pt x="428" y="262"/>
                  </a:lnTo>
                  <a:lnTo>
                    <a:pt x="399" y="263"/>
                  </a:lnTo>
                  <a:lnTo>
                    <a:pt x="370" y="266"/>
                  </a:lnTo>
                  <a:lnTo>
                    <a:pt x="343" y="271"/>
                  </a:lnTo>
                  <a:lnTo>
                    <a:pt x="318" y="275"/>
                  </a:lnTo>
                  <a:lnTo>
                    <a:pt x="292" y="282"/>
                  </a:lnTo>
                  <a:lnTo>
                    <a:pt x="268" y="290"/>
                  </a:lnTo>
                  <a:lnTo>
                    <a:pt x="246" y="300"/>
                  </a:lnTo>
                  <a:lnTo>
                    <a:pt x="226" y="309"/>
                  </a:lnTo>
                  <a:lnTo>
                    <a:pt x="208" y="321"/>
                  </a:lnTo>
                  <a:lnTo>
                    <a:pt x="192" y="335"/>
                  </a:lnTo>
                  <a:lnTo>
                    <a:pt x="180" y="348"/>
                  </a:lnTo>
                  <a:lnTo>
                    <a:pt x="169" y="364"/>
                  </a:lnTo>
                  <a:lnTo>
                    <a:pt x="165" y="373"/>
                  </a:lnTo>
                  <a:lnTo>
                    <a:pt x="161" y="382"/>
                  </a:lnTo>
                  <a:lnTo>
                    <a:pt x="158" y="391"/>
                  </a:lnTo>
                  <a:lnTo>
                    <a:pt x="156" y="401"/>
                  </a:lnTo>
                  <a:lnTo>
                    <a:pt x="156" y="401"/>
                  </a:lnTo>
                  <a:lnTo>
                    <a:pt x="154" y="420"/>
                  </a:lnTo>
                  <a:lnTo>
                    <a:pt x="153" y="439"/>
                  </a:lnTo>
                  <a:lnTo>
                    <a:pt x="153" y="456"/>
                  </a:lnTo>
                  <a:lnTo>
                    <a:pt x="153" y="474"/>
                  </a:lnTo>
                  <a:lnTo>
                    <a:pt x="156" y="491"/>
                  </a:lnTo>
                  <a:lnTo>
                    <a:pt x="158" y="509"/>
                  </a:lnTo>
                  <a:lnTo>
                    <a:pt x="162" y="524"/>
                  </a:lnTo>
                  <a:lnTo>
                    <a:pt x="167" y="540"/>
                  </a:lnTo>
                  <a:lnTo>
                    <a:pt x="172" y="555"/>
                  </a:lnTo>
                  <a:lnTo>
                    <a:pt x="179" y="570"/>
                  </a:lnTo>
                  <a:lnTo>
                    <a:pt x="191" y="597"/>
                  </a:lnTo>
                  <a:lnTo>
                    <a:pt x="207" y="621"/>
                  </a:lnTo>
                  <a:lnTo>
                    <a:pt x="222" y="644"/>
                  </a:lnTo>
                  <a:lnTo>
                    <a:pt x="239" y="664"/>
                  </a:lnTo>
                  <a:lnTo>
                    <a:pt x="256" y="682"/>
                  </a:lnTo>
                  <a:lnTo>
                    <a:pt x="270" y="697"/>
                  </a:lnTo>
                  <a:lnTo>
                    <a:pt x="284" y="709"/>
                  </a:lnTo>
                  <a:lnTo>
                    <a:pt x="306" y="725"/>
                  </a:lnTo>
                  <a:lnTo>
                    <a:pt x="314" y="730"/>
                  </a:lnTo>
                  <a:lnTo>
                    <a:pt x="246" y="778"/>
                  </a:lnTo>
                  <a:lnTo>
                    <a:pt x="246" y="778"/>
                  </a:lnTo>
                  <a:lnTo>
                    <a:pt x="235" y="769"/>
                  </a:lnTo>
                  <a:lnTo>
                    <a:pt x="206" y="746"/>
                  </a:lnTo>
                  <a:lnTo>
                    <a:pt x="187" y="730"/>
                  </a:lnTo>
                  <a:lnTo>
                    <a:pt x="165" y="710"/>
                  </a:lnTo>
                  <a:lnTo>
                    <a:pt x="144" y="687"/>
                  </a:lnTo>
                  <a:lnTo>
                    <a:pt x="119" y="660"/>
                  </a:lnTo>
                  <a:lnTo>
                    <a:pt x="96" y="630"/>
                  </a:lnTo>
                  <a:lnTo>
                    <a:pt x="73" y="598"/>
                  </a:lnTo>
                  <a:lnTo>
                    <a:pt x="64" y="580"/>
                  </a:lnTo>
                  <a:lnTo>
                    <a:pt x="53" y="562"/>
                  </a:lnTo>
                  <a:lnTo>
                    <a:pt x="44" y="543"/>
                  </a:lnTo>
                  <a:lnTo>
                    <a:pt x="36" y="522"/>
                  </a:lnTo>
                  <a:lnTo>
                    <a:pt x="27" y="502"/>
                  </a:lnTo>
                  <a:lnTo>
                    <a:pt x="19" y="482"/>
                  </a:lnTo>
                  <a:lnTo>
                    <a:pt x="14" y="460"/>
                  </a:lnTo>
                  <a:lnTo>
                    <a:pt x="9" y="437"/>
                  </a:lnTo>
                  <a:lnTo>
                    <a:pt x="5" y="414"/>
                  </a:lnTo>
                  <a:lnTo>
                    <a:pt x="2" y="390"/>
                  </a:lnTo>
                  <a:lnTo>
                    <a:pt x="0" y="367"/>
                  </a:lnTo>
                  <a:lnTo>
                    <a:pt x="2" y="341"/>
                  </a:lnTo>
                  <a:lnTo>
                    <a:pt x="2" y="341"/>
                  </a:lnTo>
                  <a:lnTo>
                    <a:pt x="5" y="305"/>
                  </a:lnTo>
                  <a:lnTo>
                    <a:pt x="10" y="273"/>
                  </a:lnTo>
                  <a:lnTo>
                    <a:pt x="17" y="242"/>
                  </a:lnTo>
                  <a:lnTo>
                    <a:pt x="26" y="215"/>
                  </a:lnTo>
                  <a:lnTo>
                    <a:pt x="37" y="190"/>
                  </a:lnTo>
                  <a:lnTo>
                    <a:pt x="49" y="167"/>
                  </a:lnTo>
                  <a:lnTo>
                    <a:pt x="63" y="148"/>
                  </a:lnTo>
                  <a:lnTo>
                    <a:pt x="75" y="131"/>
                  </a:lnTo>
                  <a:lnTo>
                    <a:pt x="88" y="116"/>
                  </a:lnTo>
                  <a:lnTo>
                    <a:pt x="100" y="104"/>
                  </a:lnTo>
                  <a:lnTo>
                    <a:pt x="111" y="93"/>
                  </a:lnTo>
                  <a:lnTo>
                    <a:pt x="122" y="85"/>
                  </a:lnTo>
                  <a:lnTo>
                    <a:pt x="137" y="74"/>
                  </a:lnTo>
                  <a:lnTo>
                    <a:pt x="142" y="70"/>
                  </a:lnTo>
                  <a:lnTo>
                    <a:pt x="142" y="70"/>
                  </a:lnTo>
                  <a:close/>
                </a:path>
              </a:pathLst>
            </a:custGeom>
            <a:solidFill>
              <a:srgbClr val="DDE1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5" name="Freeform 689"/>
            <p:cNvSpPr>
              <a:spLocks/>
            </p:cNvSpPr>
            <p:nvPr/>
          </p:nvSpPr>
          <p:spPr bwMode="auto">
            <a:xfrm>
              <a:off x="4197350" y="893763"/>
              <a:ext cx="196850" cy="471488"/>
            </a:xfrm>
            <a:custGeom>
              <a:avLst/>
              <a:gdLst>
                <a:gd name="T0" fmla="*/ 27 w 124"/>
                <a:gd name="T1" fmla="*/ 0 h 297"/>
                <a:gd name="T2" fmla="*/ 0 w 124"/>
                <a:gd name="T3" fmla="*/ 235 h 297"/>
                <a:gd name="T4" fmla="*/ 62 w 124"/>
                <a:gd name="T5" fmla="*/ 297 h 297"/>
                <a:gd name="T6" fmla="*/ 124 w 124"/>
                <a:gd name="T7" fmla="*/ 235 h 297"/>
                <a:gd name="T8" fmla="*/ 92 w 124"/>
                <a:gd name="T9" fmla="*/ 0 h 297"/>
                <a:gd name="T10" fmla="*/ 27 w 124"/>
                <a:gd name="T11" fmla="*/ 0 h 297"/>
              </a:gdLst>
              <a:ahLst/>
              <a:cxnLst>
                <a:cxn ang="0">
                  <a:pos x="T0" y="T1"/>
                </a:cxn>
                <a:cxn ang="0">
                  <a:pos x="T2" y="T3"/>
                </a:cxn>
                <a:cxn ang="0">
                  <a:pos x="T4" y="T5"/>
                </a:cxn>
                <a:cxn ang="0">
                  <a:pos x="T6" y="T7"/>
                </a:cxn>
                <a:cxn ang="0">
                  <a:pos x="T8" y="T9"/>
                </a:cxn>
                <a:cxn ang="0">
                  <a:pos x="T10" y="T11"/>
                </a:cxn>
              </a:cxnLst>
              <a:rect l="0" t="0" r="r" b="b"/>
              <a:pathLst>
                <a:path w="124" h="297">
                  <a:moveTo>
                    <a:pt x="27" y="0"/>
                  </a:moveTo>
                  <a:lnTo>
                    <a:pt x="0" y="235"/>
                  </a:lnTo>
                  <a:lnTo>
                    <a:pt x="62" y="297"/>
                  </a:lnTo>
                  <a:lnTo>
                    <a:pt x="124" y="235"/>
                  </a:lnTo>
                  <a:lnTo>
                    <a:pt x="92" y="0"/>
                  </a:lnTo>
                  <a:lnTo>
                    <a:pt x="27" y="0"/>
                  </a:lnTo>
                  <a:close/>
                </a:path>
              </a:pathLst>
            </a:custGeom>
            <a:solidFill>
              <a:srgbClr val="7DA7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6" name="Freeform 690"/>
            <p:cNvSpPr>
              <a:spLocks/>
            </p:cNvSpPr>
            <p:nvPr/>
          </p:nvSpPr>
          <p:spPr bwMode="auto">
            <a:xfrm>
              <a:off x="3984625" y="430213"/>
              <a:ext cx="635000" cy="776288"/>
            </a:xfrm>
            <a:custGeom>
              <a:avLst/>
              <a:gdLst>
                <a:gd name="T0" fmla="*/ 81 w 400"/>
                <a:gd name="T1" fmla="*/ 426 h 489"/>
                <a:gd name="T2" fmla="*/ 80 w 400"/>
                <a:gd name="T3" fmla="*/ 418 h 489"/>
                <a:gd name="T4" fmla="*/ 85 w 400"/>
                <a:gd name="T5" fmla="*/ 418 h 489"/>
                <a:gd name="T6" fmla="*/ 108 w 400"/>
                <a:gd name="T7" fmla="*/ 431 h 489"/>
                <a:gd name="T8" fmla="*/ 143 w 400"/>
                <a:gd name="T9" fmla="*/ 462 h 489"/>
                <a:gd name="T10" fmla="*/ 146 w 400"/>
                <a:gd name="T11" fmla="*/ 466 h 489"/>
                <a:gd name="T12" fmla="*/ 151 w 400"/>
                <a:gd name="T13" fmla="*/ 470 h 489"/>
                <a:gd name="T14" fmla="*/ 160 w 400"/>
                <a:gd name="T15" fmla="*/ 469 h 489"/>
                <a:gd name="T16" fmla="*/ 172 w 400"/>
                <a:gd name="T17" fmla="*/ 461 h 489"/>
                <a:gd name="T18" fmla="*/ 187 w 400"/>
                <a:gd name="T19" fmla="*/ 445 h 489"/>
                <a:gd name="T20" fmla="*/ 192 w 400"/>
                <a:gd name="T21" fmla="*/ 436 h 489"/>
                <a:gd name="T22" fmla="*/ 200 w 400"/>
                <a:gd name="T23" fmla="*/ 462 h 489"/>
                <a:gd name="T24" fmla="*/ 210 w 400"/>
                <a:gd name="T25" fmla="*/ 480 h 489"/>
                <a:gd name="T26" fmla="*/ 218 w 400"/>
                <a:gd name="T27" fmla="*/ 488 h 489"/>
                <a:gd name="T28" fmla="*/ 228 w 400"/>
                <a:gd name="T29" fmla="*/ 489 h 489"/>
                <a:gd name="T30" fmla="*/ 239 w 400"/>
                <a:gd name="T31" fmla="*/ 482 h 489"/>
                <a:gd name="T32" fmla="*/ 246 w 400"/>
                <a:gd name="T33" fmla="*/ 474 h 489"/>
                <a:gd name="T34" fmla="*/ 274 w 400"/>
                <a:gd name="T35" fmla="*/ 445 h 489"/>
                <a:gd name="T36" fmla="*/ 305 w 400"/>
                <a:gd name="T37" fmla="*/ 420 h 489"/>
                <a:gd name="T38" fmla="*/ 338 w 400"/>
                <a:gd name="T39" fmla="*/ 396 h 489"/>
                <a:gd name="T40" fmla="*/ 361 w 400"/>
                <a:gd name="T41" fmla="*/ 370 h 489"/>
                <a:gd name="T42" fmla="*/ 369 w 400"/>
                <a:gd name="T43" fmla="*/ 359 h 489"/>
                <a:gd name="T44" fmla="*/ 384 w 400"/>
                <a:gd name="T45" fmla="*/ 328 h 489"/>
                <a:gd name="T46" fmla="*/ 393 w 400"/>
                <a:gd name="T47" fmla="*/ 288 h 489"/>
                <a:gd name="T48" fmla="*/ 399 w 400"/>
                <a:gd name="T49" fmla="*/ 242 h 489"/>
                <a:gd name="T50" fmla="*/ 400 w 400"/>
                <a:gd name="T51" fmla="*/ 196 h 489"/>
                <a:gd name="T52" fmla="*/ 399 w 400"/>
                <a:gd name="T53" fmla="*/ 183 h 489"/>
                <a:gd name="T54" fmla="*/ 397 w 400"/>
                <a:gd name="T55" fmla="*/ 168 h 489"/>
                <a:gd name="T56" fmla="*/ 389 w 400"/>
                <a:gd name="T57" fmla="*/ 122 h 489"/>
                <a:gd name="T58" fmla="*/ 377 w 400"/>
                <a:gd name="T59" fmla="*/ 96 h 489"/>
                <a:gd name="T60" fmla="*/ 373 w 400"/>
                <a:gd name="T61" fmla="*/ 89 h 489"/>
                <a:gd name="T62" fmla="*/ 361 w 400"/>
                <a:gd name="T63" fmla="*/ 80 h 489"/>
                <a:gd name="T64" fmla="*/ 345 w 400"/>
                <a:gd name="T65" fmla="*/ 61 h 489"/>
                <a:gd name="T66" fmla="*/ 327 w 400"/>
                <a:gd name="T67" fmla="*/ 44 h 489"/>
                <a:gd name="T68" fmla="*/ 293 w 400"/>
                <a:gd name="T69" fmla="*/ 22 h 489"/>
                <a:gd name="T70" fmla="*/ 258 w 400"/>
                <a:gd name="T71" fmla="*/ 8 h 489"/>
                <a:gd name="T72" fmla="*/ 220 w 400"/>
                <a:gd name="T73" fmla="*/ 0 h 489"/>
                <a:gd name="T74" fmla="*/ 183 w 400"/>
                <a:gd name="T75" fmla="*/ 2 h 489"/>
                <a:gd name="T76" fmla="*/ 146 w 400"/>
                <a:gd name="T77" fmla="*/ 8 h 489"/>
                <a:gd name="T78" fmla="*/ 111 w 400"/>
                <a:gd name="T79" fmla="*/ 23 h 489"/>
                <a:gd name="T80" fmla="*/ 80 w 400"/>
                <a:gd name="T81" fmla="*/ 45 h 489"/>
                <a:gd name="T82" fmla="*/ 52 w 400"/>
                <a:gd name="T83" fmla="*/ 73 h 489"/>
                <a:gd name="T84" fmla="*/ 42 w 400"/>
                <a:gd name="T85" fmla="*/ 87 h 489"/>
                <a:gd name="T86" fmla="*/ 26 w 400"/>
                <a:gd name="T87" fmla="*/ 115 h 489"/>
                <a:gd name="T88" fmla="*/ 15 w 400"/>
                <a:gd name="T89" fmla="*/ 145 h 489"/>
                <a:gd name="T90" fmla="*/ 10 w 400"/>
                <a:gd name="T91" fmla="*/ 176 h 489"/>
                <a:gd name="T92" fmla="*/ 8 w 400"/>
                <a:gd name="T93" fmla="*/ 192 h 489"/>
                <a:gd name="T94" fmla="*/ 0 w 400"/>
                <a:gd name="T95" fmla="*/ 253 h 489"/>
                <a:gd name="T96" fmla="*/ 4 w 400"/>
                <a:gd name="T97" fmla="*/ 303 h 489"/>
                <a:gd name="T98" fmla="*/ 15 w 400"/>
                <a:gd name="T99" fmla="*/ 343 h 489"/>
                <a:gd name="T100" fmla="*/ 31 w 400"/>
                <a:gd name="T101" fmla="*/ 374 h 489"/>
                <a:gd name="T102" fmla="*/ 49 w 400"/>
                <a:gd name="T103" fmla="*/ 397 h 489"/>
                <a:gd name="T104" fmla="*/ 65 w 400"/>
                <a:gd name="T105" fmla="*/ 413 h 489"/>
                <a:gd name="T106" fmla="*/ 81 w 400"/>
                <a:gd name="T107" fmla="*/ 426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0" h="489">
                  <a:moveTo>
                    <a:pt x="81" y="426"/>
                  </a:moveTo>
                  <a:lnTo>
                    <a:pt x="81" y="426"/>
                  </a:lnTo>
                  <a:lnTo>
                    <a:pt x="80" y="420"/>
                  </a:lnTo>
                  <a:lnTo>
                    <a:pt x="80" y="418"/>
                  </a:lnTo>
                  <a:lnTo>
                    <a:pt x="83" y="418"/>
                  </a:lnTo>
                  <a:lnTo>
                    <a:pt x="85" y="418"/>
                  </a:lnTo>
                  <a:lnTo>
                    <a:pt x="96" y="423"/>
                  </a:lnTo>
                  <a:lnTo>
                    <a:pt x="108" y="431"/>
                  </a:lnTo>
                  <a:lnTo>
                    <a:pt x="131" y="451"/>
                  </a:lnTo>
                  <a:lnTo>
                    <a:pt x="143" y="462"/>
                  </a:lnTo>
                  <a:lnTo>
                    <a:pt x="143" y="462"/>
                  </a:lnTo>
                  <a:lnTo>
                    <a:pt x="146" y="466"/>
                  </a:lnTo>
                  <a:lnTo>
                    <a:pt x="149" y="469"/>
                  </a:lnTo>
                  <a:lnTo>
                    <a:pt x="151" y="470"/>
                  </a:lnTo>
                  <a:lnTo>
                    <a:pt x="156" y="470"/>
                  </a:lnTo>
                  <a:lnTo>
                    <a:pt x="160" y="469"/>
                  </a:lnTo>
                  <a:lnTo>
                    <a:pt x="164" y="466"/>
                  </a:lnTo>
                  <a:lnTo>
                    <a:pt x="172" y="461"/>
                  </a:lnTo>
                  <a:lnTo>
                    <a:pt x="180" y="453"/>
                  </a:lnTo>
                  <a:lnTo>
                    <a:pt x="187" y="445"/>
                  </a:lnTo>
                  <a:lnTo>
                    <a:pt x="192" y="436"/>
                  </a:lnTo>
                  <a:lnTo>
                    <a:pt x="192" y="436"/>
                  </a:lnTo>
                  <a:lnTo>
                    <a:pt x="196" y="450"/>
                  </a:lnTo>
                  <a:lnTo>
                    <a:pt x="200" y="462"/>
                  </a:lnTo>
                  <a:lnTo>
                    <a:pt x="205" y="474"/>
                  </a:lnTo>
                  <a:lnTo>
                    <a:pt x="210" y="480"/>
                  </a:lnTo>
                  <a:lnTo>
                    <a:pt x="214" y="484"/>
                  </a:lnTo>
                  <a:lnTo>
                    <a:pt x="218" y="488"/>
                  </a:lnTo>
                  <a:lnTo>
                    <a:pt x="223" y="489"/>
                  </a:lnTo>
                  <a:lnTo>
                    <a:pt x="228" y="489"/>
                  </a:lnTo>
                  <a:lnTo>
                    <a:pt x="234" y="486"/>
                  </a:lnTo>
                  <a:lnTo>
                    <a:pt x="239" y="482"/>
                  </a:lnTo>
                  <a:lnTo>
                    <a:pt x="246" y="474"/>
                  </a:lnTo>
                  <a:lnTo>
                    <a:pt x="246" y="474"/>
                  </a:lnTo>
                  <a:lnTo>
                    <a:pt x="259" y="458"/>
                  </a:lnTo>
                  <a:lnTo>
                    <a:pt x="274" y="445"/>
                  </a:lnTo>
                  <a:lnTo>
                    <a:pt x="291" y="432"/>
                  </a:lnTo>
                  <a:lnTo>
                    <a:pt x="305" y="420"/>
                  </a:lnTo>
                  <a:lnTo>
                    <a:pt x="322" y="409"/>
                  </a:lnTo>
                  <a:lnTo>
                    <a:pt x="338" y="396"/>
                  </a:lnTo>
                  <a:lnTo>
                    <a:pt x="354" y="380"/>
                  </a:lnTo>
                  <a:lnTo>
                    <a:pt x="361" y="370"/>
                  </a:lnTo>
                  <a:lnTo>
                    <a:pt x="369" y="359"/>
                  </a:lnTo>
                  <a:lnTo>
                    <a:pt x="369" y="359"/>
                  </a:lnTo>
                  <a:lnTo>
                    <a:pt x="377" y="346"/>
                  </a:lnTo>
                  <a:lnTo>
                    <a:pt x="384" y="328"/>
                  </a:lnTo>
                  <a:lnTo>
                    <a:pt x="389" y="310"/>
                  </a:lnTo>
                  <a:lnTo>
                    <a:pt x="393" y="288"/>
                  </a:lnTo>
                  <a:lnTo>
                    <a:pt x="396" y="266"/>
                  </a:lnTo>
                  <a:lnTo>
                    <a:pt x="399" y="242"/>
                  </a:lnTo>
                  <a:lnTo>
                    <a:pt x="400" y="219"/>
                  </a:lnTo>
                  <a:lnTo>
                    <a:pt x="400" y="196"/>
                  </a:lnTo>
                  <a:lnTo>
                    <a:pt x="400" y="196"/>
                  </a:lnTo>
                  <a:lnTo>
                    <a:pt x="399" y="183"/>
                  </a:lnTo>
                  <a:lnTo>
                    <a:pt x="397" y="168"/>
                  </a:lnTo>
                  <a:lnTo>
                    <a:pt x="397" y="168"/>
                  </a:lnTo>
                  <a:lnTo>
                    <a:pt x="394" y="143"/>
                  </a:lnTo>
                  <a:lnTo>
                    <a:pt x="389" y="122"/>
                  </a:lnTo>
                  <a:lnTo>
                    <a:pt x="381" y="104"/>
                  </a:lnTo>
                  <a:lnTo>
                    <a:pt x="377" y="96"/>
                  </a:lnTo>
                  <a:lnTo>
                    <a:pt x="373" y="89"/>
                  </a:lnTo>
                  <a:lnTo>
                    <a:pt x="373" y="89"/>
                  </a:lnTo>
                  <a:lnTo>
                    <a:pt x="367" y="84"/>
                  </a:lnTo>
                  <a:lnTo>
                    <a:pt x="361" y="80"/>
                  </a:lnTo>
                  <a:lnTo>
                    <a:pt x="361" y="80"/>
                  </a:lnTo>
                  <a:lnTo>
                    <a:pt x="345" y="61"/>
                  </a:lnTo>
                  <a:lnTo>
                    <a:pt x="327" y="44"/>
                  </a:lnTo>
                  <a:lnTo>
                    <a:pt x="327" y="44"/>
                  </a:lnTo>
                  <a:lnTo>
                    <a:pt x="311" y="31"/>
                  </a:lnTo>
                  <a:lnTo>
                    <a:pt x="293" y="22"/>
                  </a:lnTo>
                  <a:lnTo>
                    <a:pt x="276" y="14"/>
                  </a:lnTo>
                  <a:lnTo>
                    <a:pt x="258" y="8"/>
                  </a:lnTo>
                  <a:lnTo>
                    <a:pt x="239" y="3"/>
                  </a:lnTo>
                  <a:lnTo>
                    <a:pt x="220" y="0"/>
                  </a:lnTo>
                  <a:lnTo>
                    <a:pt x="201" y="0"/>
                  </a:lnTo>
                  <a:lnTo>
                    <a:pt x="183" y="2"/>
                  </a:lnTo>
                  <a:lnTo>
                    <a:pt x="165" y="4"/>
                  </a:lnTo>
                  <a:lnTo>
                    <a:pt x="146" y="8"/>
                  </a:lnTo>
                  <a:lnTo>
                    <a:pt x="129" y="15"/>
                  </a:lnTo>
                  <a:lnTo>
                    <a:pt x="111" y="23"/>
                  </a:lnTo>
                  <a:lnTo>
                    <a:pt x="95" y="33"/>
                  </a:lnTo>
                  <a:lnTo>
                    <a:pt x="80" y="45"/>
                  </a:lnTo>
                  <a:lnTo>
                    <a:pt x="65" y="58"/>
                  </a:lnTo>
                  <a:lnTo>
                    <a:pt x="52" y="73"/>
                  </a:lnTo>
                  <a:lnTo>
                    <a:pt x="52" y="73"/>
                  </a:lnTo>
                  <a:lnTo>
                    <a:pt x="42" y="87"/>
                  </a:lnTo>
                  <a:lnTo>
                    <a:pt x="33" y="100"/>
                  </a:lnTo>
                  <a:lnTo>
                    <a:pt x="26" y="115"/>
                  </a:lnTo>
                  <a:lnTo>
                    <a:pt x="19" y="130"/>
                  </a:lnTo>
                  <a:lnTo>
                    <a:pt x="15" y="145"/>
                  </a:lnTo>
                  <a:lnTo>
                    <a:pt x="11" y="161"/>
                  </a:lnTo>
                  <a:lnTo>
                    <a:pt x="10" y="176"/>
                  </a:lnTo>
                  <a:lnTo>
                    <a:pt x="8" y="192"/>
                  </a:lnTo>
                  <a:lnTo>
                    <a:pt x="8" y="192"/>
                  </a:lnTo>
                  <a:lnTo>
                    <a:pt x="3" y="223"/>
                  </a:lnTo>
                  <a:lnTo>
                    <a:pt x="0" y="253"/>
                  </a:lnTo>
                  <a:lnTo>
                    <a:pt x="0" y="278"/>
                  </a:lnTo>
                  <a:lnTo>
                    <a:pt x="4" y="303"/>
                  </a:lnTo>
                  <a:lnTo>
                    <a:pt x="8" y="323"/>
                  </a:lnTo>
                  <a:lnTo>
                    <a:pt x="15" y="343"/>
                  </a:lnTo>
                  <a:lnTo>
                    <a:pt x="22" y="359"/>
                  </a:lnTo>
                  <a:lnTo>
                    <a:pt x="31" y="374"/>
                  </a:lnTo>
                  <a:lnTo>
                    <a:pt x="39" y="386"/>
                  </a:lnTo>
                  <a:lnTo>
                    <a:pt x="49" y="397"/>
                  </a:lnTo>
                  <a:lnTo>
                    <a:pt x="57" y="407"/>
                  </a:lnTo>
                  <a:lnTo>
                    <a:pt x="65" y="413"/>
                  </a:lnTo>
                  <a:lnTo>
                    <a:pt x="77" y="423"/>
                  </a:lnTo>
                  <a:lnTo>
                    <a:pt x="81" y="426"/>
                  </a:lnTo>
                  <a:lnTo>
                    <a:pt x="81" y="426"/>
                  </a:lnTo>
                  <a:close/>
                </a:path>
              </a:pathLst>
            </a:custGeom>
            <a:solidFill>
              <a:srgbClr val="342B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7" name="Freeform 691"/>
            <p:cNvSpPr>
              <a:spLocks/>
            </p:cNvSpPr>
            <p:nvPr/>
          </p:nvSpPr>
          <p:spPr bwMode="auto">
            <a:xfrm>
              <a:off x="6467475" y="1728788"/>
              <a:ext cx="254000" cy="346075"/>
            </a:xfrm>
            <a:custGeom>
              <a:avLst/>
              <a:gdLst>
                <a:gd name="T0" fmla="*/ 25 w 160"/>
                <a:gd name="T1" fmla="*/ 191 h 218"/>
                <a:gd name="T2" fmla="*/ 45 w 160"/>
                <a:gd name="T3" fmla="*/ 156 h 218"/>
                <a:gd name="T4" fmla="*/ 56 w 160"/>
                <a:gd name="T5" fmla="*/ 141 h 218"/>
                <a:gd name="T6" fmla="*/ 58 w 160"/>
                <a:gd name="T7" fmla="*/ 142 h 218"/>
                <a:gd name="T8" fmla="*/ 52 w 160"/>
                <a:gd name="T9" fmla="*/ 183 h 218"/>
                <a:gd name="T10" fmla="*/ 51 w 160"/>
                <a:gd name="T11" fmla="*/ 203 h 218"/>
                <a:gd name="T12" fmla="*/ 52 w 160"/>
                <a:gd name="T13" fmla="*/ 211 h 218"/>
                <a:gd name="T14" fmla="*/ 56 w 160"/>
                <a:gd name="T15" fmla="*/ 216 h 218"/>
                <a:gd name="T16" fmla="*/ 62 w 160"/>
                <a:gd name="T17" fmla="*/ 218 h 218"/>
                <a:gd name="T18" fmla="*/ 68 w 160"/>
                <a:gd name="T19" fmla="*/ 216 h 218"/>
                <a:gd name="T20" fmla="*/ 72 w 160"/>
                <a:gd name="T21" fmla="*/ 212 h 218"/>
                <a:gd name="T22" fmla="*/ 79 w 160"/>
                <a:gd name="T23" fmla="*/ 199 h 218"/>
                <a:gd name="T24" fmla="*/ 81 w 160"/>
                <a:gd name="T25" fmla="*/ 189 h 218"/>
                <a:gd name="T26" fmla="*/ 90 w 160"/>
                <a:gd name="T27" fmla="*/ 157 h 218"/>
                <a:gd name="T28" fmla="*/ 95 w 160"/>
                <a:gd name="T29" fmla="*/ 148 h 218"/>
                <a:gd name="T30" fmla="*/ 94 w 160"/>
                <a:gd name="T31" fmla="*/ 158 h 218"/>
                <a:gd name="T32" fmla="*/ 93 w 160"/>
                <a:gd name="T33" fmla="*/ 180 h 218"/>
                <a:gd name="T34" fmla="*/ 95 w 160"/>
                <a:gd name="T35" fmla="*/ 196 h 218"/>
                <a:gd name="T36" fmla="*/ 99 w 160"/>
                <a:gd name="T37" fmla="*/ 202 h 218"/>
                <a:gd name="T38" fmla="*/ 106 w 160"/>
                <a:gd name="T39" fmla="*/ 203 h 218"/>
                <a:gd name="T40" fmla="*/ 110 w 160"/>
                <a:gd name="T41" fmla="*/ 200 h 218"/>
                <a:gd name="T42" fmla="*/ 116 w 160"/>
                <a:gd name="T43" fmla="*/ 187 h 218"/>
                <a:gd name="T44" fmla="*/ 131 w 160"/>
                <a:gd name="T45" fmla="*/ 122 h 218"/>
                <a:gd name="T46" fmla="*/ 139 w 160"/>
                <a:gd name="T47" fmla="*/ 99 h 218"/>
                <a:gd name="T48" fmla="*/ 153 w 160"/>
                <a:gd name="T49" fmla="*/ 59 h 218"/>
                <a:gd name="T50" fmla="*/ 160 w 160"/>
                <a:gd name="T51" fmla="*/ 33 h 218"/>
                <a:gd name="T52" fmla="*/ 135 w 160"/>
                <a:gd name="T53" fmla="*/ 18 h 218"/>
                <a:gd name="T54" fmla="*/ 110 w 160"/>
                <a:gd name="T55" fmla="*/ 0 h 218"/>
                <a:gd name="T56" fmla="*/ 102 w 160"/>
                <a:gd name="T57" fmla="*/ 7 h 218"/>
                <a:gd name="T58" fmla="*/ 67 w 160"/>
                <a:gd name="T59" fmla="*/ 29 h 218"/>
                <a:gd name="T60" fmla="*/ 33 w 160"/>
                <a:gd name="T61" fmla="*/ 45 h 218"/>
                <a:gd name="T62" fmla="*/ 2 w 160"/>
                <a:gd name="T63" fmla="*/ 54 h 218"/>
                <a:gd name="T64" fmla="*/ 1 w 160"/>
                <a:gd name="T65" fmla="*/ 59 h 218"/>
                <a:gd name="T66" fmla="*/ 1 w 160"/>
                <a:gd name="T67" fmla="*/ 68 h 218"/>
                <a:gd name="T68" fmla="*/ 8 w 160"/>
                <a:gd name="T69" fmla="*/ 77 h 218"/>
                <a:gd name="T70" fmla="*/ 25 w 160"/>
                <a:gd name="T71" fmla="*/ 79 h 218"/>
                <a:gd name="T72" fmla="*/ 37 w 160"/>
                <a:gd name="T73" fmla="*/ 76 h 218"/>
                <a:gd name="T74" fmla="*/ 52 w 160"/>
                <a:gd name="T75" fmla="*/ 71 h 218"/>
                <a:gd name="T76" fmla="*/ 55 w 160"/>
                <a:gd name="T77" fmla="*/ 68 h 218"/>
                <a:gd name="T78" fmla="*/ 13 w 160"/>
                <a:gd name="T79" fmla="*/ 148 h 218"/>
                <a:gd name="T80" fmla="*/ 1 w 160"/>
                <a:gd name="T81" fmla="*/ 181 h 218"/>
                <a:gd name="T82" fmla="*/ 0 w 160"/>
                <a:gd name="T83" fmla="*/ 194 h 218"/>
                <a:gd name="T84" fmla="*/ 2 w 160"/>
                <a:gd name="T85" fmla="*/ 200 h 218"/>
                <a:gd name="T86" fmla="*/ 8 w 160"/>
                <a:gd name="T87" fmla="*/ 204 h 218"/>
                <a:gd name="T88" fmla="*/ 13 w 160"/>
                <a:gd name="T89" fmla="*/ 203 h 218"/>
                <a:gd name="T90" fmla="*/ 20 w 160"/>
                <a:gd name="T91" fmla="*/ 199 h 218"/>
                <a:gd name="T92" fmla="*/ 25 w 160"/>
                <a:gd name="T93" fmla="*/ 19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0" h="218">
                  <a:moveTo>
                    <a:pt x="25" y="191"/>
                  </a:moveTo>
                  <a:lnTo>
                    <a:pt x="25" y="191"/>
                  </a:lnTo>
                  <a:lnTo>
                    <a:pt x="33" y="175"/>
                  </a:lnTo>
                  <a:lnTo>
                    <a:pt x="45" y="156"/>
                  </a:lnTo>
                  <a:lnTo>
                    <a:pt x="54" y="144"/>
                  </a:lnTo>
                  <a:lnTo>
                    <a:pt x="56" y="141"/>
                  </a:lnTo>
                  <a:lnTo>
                    <a:pt x="58" y="141"/>
                  </a:lnTo>
                  <a:lnTo>
                    <a:pt x="58" y="142"/>
                  </a:lnTo>
                  <a:lnTo>
                    <a:pt x="58" y="142"/>
                  </a:lnTo>
                  <a:lnTo>
                    <a:pt x="52" y="183"/>
                  </a:lnTo>
                  <a:lnTo>
                    <a:pt x="51" y="203"/>
                  </a:lnTo>
                  <a:lnTo>
                    <a:pt x="51" y="203"/>
                  </a:lnTo>
                  <a:lnTo>
                    <a:pt x="51" y="207"/>
                  </a:lnTo>
                  <a:lnTo>
                    <a:pt x="52" y="211"/>
                  </a:lnTo>
                  <a:lnTo>
                    <a:pt x="54" y="214"/>
                  </a:lnTo>
                  <a:lnTo>
                    <a:pt x="56" y="216"/>
                  </a:lnTo>
                  <a:lnTo>
                    <a:pt x="59" y="218"/>
                  </a:lnTo>
                  <a:lnTo>
                    <a:pt x="62" y="218"/>
                  </a:lnTo>
                  <a:lnTo>
                    <a:pt x="66" y="218"/>
                  </a:lnTo>
                  <a:lnTo>
                    <a:pt x="68" y="216"/>
                  </a:lnTo>
                  <a:lnTo>
                    <a:pt x="68" y="216"/>
                  </a:lnTo>
                  <a:lnTo>
                    <a:pt x="72" y="212"/>
                  </a:lnTo>
                  <a:lnTo>
                    <a:pt x="77" y="207"/>
                  </a:lnTo>
                  <a:lnTo>
                    <a:pt x="79" y="199"/>
                  </a:lnTo>
                  <a:lnTo>
                    <a:pt x="81" y="189"/>
                  </a:lnTo>
                  <a:lnTo>
                    <a:pt x="81" y="189"/>
                  </a:lnTo>
                  <a:lnTo>
                    <a:pt x="85" y="171"/>
                  </a:lnTo>
                  <a:lnTo>
                    <a:pt x="90" y="157"/>
                  </a:lnTo>
                  <a:lnTo>
                    <a:pt x="93" y="149"/>
                  </a:lnTo>
                  <a:lnTo>
                    <a:pt x="95" y="148"/>
                  </a:lnTo>
                  <a:lnTo>
                    <a:pt x="95" y="148"/>
                  </a:lnTo>
                  <a:lnTo>
                    <a:pt x="94" y="158"/>
                  </a:lnTo>
                  <a:lnTo>
                    <a:pt x="93" y="169"/>
                  </a:lnTo>
                  <a:lnTo>
                    <a:pt x="93" y="180"/>
                  </a:lnTo>
                  <a:lnTo>
                    <a:pt x="94" y="191"/>
                  </a:lnTo>
                  <a:lnTo>
                    <a:pt x="95" y="196"/>
                  </a:lnTo>
                  <a:lnTo>
                    <a:pt x="97" y="199"/>
                  </a:lnTo>
                  <a:lnTo>
                    <a:pt x="99" y="202"/>
                  </a:lnTo>
                  <a:lnTo>
                    <a:pt x="102" y="203"/>
                  </a:lnTo>
                  <a:lnTo>
                    <a:pt x="106" y="203"/>
                  </a:lnTo>
                  <a:lnTo>
                    <a:pt x="110" y="200"/>
                  </a:lnTo>
                  <a:lnTo>
                    <a:pt x="110" y="200"/>
                  </a:lnTo>
                  <a:lnTo>
                    <a:pt x="113" y="195"/>
                  </a:lnTo>
                  <a:lnTo>
                    <a:pt x="116" y="187"/>
                  </a:lnTo>
                  <a:lnTo>
                    <a:pt x="122" y="160"/>
                  </a:lnTo>
                  <a:lnTo>
                    <a:pt x="131" y="122"/>
                  </a:lnTo>
                  <a:lnTo>
                    <a:pt x="131" y="122"/>
                  </a:lnTo>
                  <a:lnTo>
                    <a:pt x="139" y="99"/>
                  </a:lnTo>
                  <a:lnTo>
                    <a:pt x="147" y="79"/>
                  </a:lnTo>
                  <a:lnTo>
                    <a:pt x="153" y="59"/>
                  </a:lnTo>
                  <a:lnTo>
                    <a:pt x="160" y="33"/>
                  </a:lnTo>
                  <a:lnTo>
                    <a:pt x="160" y="33"/>
                  </a:lnTo>
                  <a:lnTo>
                    <a:pt x="147" y="26"/>
                  </a:lnTo>
                  <a:lnTo>
                    <a:pt x="135" y="18"/>
                  </a:lnTo>
                  <a:lnTo>
                    <a:pt x="110" y="0"/>
                  </a:lnTo>
                  <a:lnTo>
                    <a:pt x="110" y="0"/>
                  </a:lnTo>
                  <a:lnTo>
                    <a:pt x="102" y="7"/>
                  </a:lnTo>
                  <a:lnTo>
                    <a:pt x="102" y="7"/>
                  </a:lnTo>
                  <a:lnTo>
                    <a:pt x="93" y="14"/>
                  </a:lnTo>
                  <a:lnTo>
                    <a:pt x="67" y="29"/>
                  </a:lnTo>
                  <a:lnTo>
                    <a:pt x="51" y="37"/>
                  </a:lnTo>
                  <a:lnTo>
                    <a:pt x="33" y="45"/>
                  </a:lnTo>
                  <a:lnTo>
                    <a:pt x="17" y="50"/>
                  </a:lnTo>
                  <a:lnTo>
                    <a:pt x="2" y="54"/>
                  </a:lnTo>
                  <a:lnTo>
                    <a:pt x="2" y="54"/>
                  </a:lnTo>
                  <a:lnTo>
                    <a:pt x="1" y="59"/>
                  </a:lnTo>
                  <a:lnTo>
                    <a:pt x="1" y="64"/>
                  </a:lnTo>
                  <a:lnTo>
                    <a:pt x="1" y="68"/>
                  </a:lnTo>
                  <a:lnTo>
                    <a:pt x="4" y="73"/>
                  </a:lnTo>
                  <a:lnTo>
                    <a:pt x="8" y="77"/>
                  </a:lnTo>
                  <a:lnTo>
                    <a:pt x="14" y="79"/>
                  </a:lnTo>
                  <a:lnTo>
                    <a:pt x="25" y="79"/>
                  </a:lnTo>
                  <a:lnTo>
                    <a:pt x="25" y="79"/>
                  </a:lnTo>
                  <a:lnTo>
                    <a:pt x="37" y="76"/>
                  </a:lnTo>
                  <a:lnTo>
                    <a:pt x="47" y="73"/>
                  </a:lnTo>
                  <a:lnTo>
                    <a:pt x="52" y="71"/>
                  </a:lnTo>
                  <a:lnTo>
                    <a:pt x="55" y="68"/>
                  </a:lnTo>
                  <a:lnTo>
                    <a:pt x="55" y="68"/>
                  </a:lnTo>
                  <a:lnTo>
                    <a:pt x="13" y="148"/>
                  </a:lnTo>
                  <a:lnTo>
                    <a:pt x="13" y="148"/>
                  </a:lnTo>
                  <a:lnTo>
                    <a:pt x="4" y="167"/>
                  </a:lnTo>
                  <a:lnTo>
                    <a:pt x="1" y="181"/>
                  </a:lnTo>
                  <a:lnTo>
                    <a:pt x="0" y="188"/>
                  </a:lnTo>
                  <a:lnTo>
                    <a:pt x="0" y="194"/>
                  </a:lnTo>
                  <a:lnTo>
                    <a:pt x="1" y="198"/>
                  </a:lnTo>
                  <a:lnTo>
                    <a:pt x="2" y="200"/>
                  </a:lnTo>
                  <a:lnTo>
                    <a:pt x="5" y="203"/>
                  </a:lnTo>
                  <a:lnTo>
                    <a:pt x="8" y="204"/>
                  </a:lnTo>
                  <a:lnTo>
                    <a:pt x="10" y="204"/>
                  </a:lnTo>
                  <a:lnTo>
                    <a:pt x="13" y="203"/>
                  </a:lnTo>
                  <a:lnTo>
                    <a:pt x="16" y="202"/>
                  </a:lnTo>
                  <a:lnTo>
                    <a:pt x="20" y="199"/>
                  </a:lnTo>
                  <a:lnTo>
                    <a:pt x="25" y="191"/>
                  </a:lnTo>
                  <a:lnTo>
                    <a:pt x="25" y="191"/>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8" name="Freeform 692"/>
            <p:cNvSpPr>
              <a:spLocks/>
            </p:cNvSpPr>
            <p:nvPr/>
          </p:nvSpPr>
          <p:spPr bwMode="auto">
            <a:xfrm>
              <a:off x="5500688" y="1525588"/>
              <a:ext cx="301625" cy="274638"/>
            </a:xfrm>
            <a:custGeom>
              <a:avLst/>
              <a:gdLst>
                <a:gd name="T0" fmla="*/ 24 w 190"/>
                <a:gd name="T1" fmla="*/ 95 h 173"/>
                <a:gd name="T2" fmla="*/ 44 w 190"/>
                <a:gd name="T3" fmla="*/ 124 h 173"/>
                <a:gd name="T4" fmla="*/ 46 w 190"/>
                <a:gd name="T5" fmla="*/ 127 h 173"/>
                <a:gd name="T6" fmla="*/ 52 w 190"/>
                <a:gd name="T7" fmla="*/ 131 h 173"/>
                <a:gd name="T8" fmla="*/ 66 w 190"/>
                <a:gd name="T9" fmla="*/ 135 h 173"/>
                <a:gd name="T10" fmla="*/ 73 w 190"/>
                <a:gd name="T11" fmla="*/ 135 h 173"/>
                <a:gd name="T12" fmla="*/ 85 w 190"/>
                <a:gd name="T13" fmla="*/ 135 h 173"/>
                <a:gd name="T14" fmla="*/ 96 w 190"/>
                <a:gd name="T15" fmla="*/ 137 h 173"/>
                <a:gd name="T16" fmla="*/ 108 w 190"/>
                <a:gd name="T17" fmla="*/ 134 h 173"/>
                <a:gd name="T18" fmla="*/ 116 w 190"/>
                <a:gd name="T19" fmla="*/ 127 h 173"/>
                <a:gd name="T20" fmla="*/ 123 w 190"/>
                <a:gd name="T21" fmla="*/ 116 h 173"/>
                <a:gd name="T22" fmla="*/ 128 w 190"/>
                <a:gd name="T23" fmla="*/ 122 h 173"/>
                <a:gd name="T24" fmla="*/ 164 w 190"/>
                <a:gd name="T25" fmla="*/ 164 h 173"/>
                <a:gd name="T26" fmla="*/ 173 w 190"/>
                <a:gd name="T27" fmla="*/ 170 h 173"/>
                <a:gd name="T28" fmla="*/ 179 w 190"/>
                <a:gd name="T29" fmla="*/ 173 h 173"/>
                <a:gd name="T30" fmla="*/ 185 w 190"/>
                <a:gd name="T31" fmla="*/ 172 h 173"/>
                <a:gd name="T32" fmla="*/ 189 w 190"/>
                <a:gd name="T33" fmla="*/ 168 h 173"/>
                <a:gd name="T34" fmla="*/ 189 w 190"/>
                <a:gd name="T35" fmla="*/ 160 h 173"/>
                <a:gd name="T36" fmla="*/ 186 w 190"/>
                <a:gd name="T37" fmla="*/ 149 h 173"/>
                <a:gd name="T38" fmla="*/ 166 w 190"/>
                <a:gd name="T39" fmla="*/ 120 h 173"/>
                <a:gd name="T40" fmla="*/ 158 w 190"/>
                <a:gd name="T41" fmla="*/ 110 h 173"/>
                <a:gd name="T42" fmla="*/ 139 w 190"/>
                <a:gd name="T43" fmla="*/ 79 h 173"/>
                <a:gd name="T44" fmla="*/ 128 w 190"/>
                <a:gd name="T45" fmla="*/ 56 h 173"/>
                <a:gd name="T46" fmla="*/ 124 w 190"/>
                <a:gd name="T47" fmla="*/ 52 h 173"/>
                <a:gd name="T48" fmla="*/ 128 w 190"/>
                <a:gd name="T49" fmla="*/ 52 h 173"/>
                <a:gd name="T50" fmla="*/ 141 w 190"/>
                <a:gd name="T51" fmla="*/ 42 h 173"/>
                <a:gd name="T52" fmla="*/ 154 w 190"/>
                <a:gd name="T53" fmla="*/ 35 h 173"/>
                <a:gd name="T54" fmla="*/ 167 w 190"/>
                <a:gd name="T55" fmla="*/ 26 h 173"/>
                <a:gd name="T56" fmla="*/ 168 w 190"/>
                <a:gd name="T57" fmla="*/ 14 h 173"/>
                <a:gd name="T58" fmla="*/ 164 w 190"/>
                <a:gd name="T59" fmla="*/ 4 h 173"/>
                <a:gd name="T60" fmla="*/ 160 w 190"/>
                <a:gd name="T61" fmla="*/ 0 h 173"/>
                <a:gd name="T62" fmla="*/ 144 w 190"/>
                <a:gd name="T63" fmla="*/ 12 h 173"/>
                <a:gd name="T64" fmla="*/ 125 w 190"/>
                <a:gd name="T65" fmla="*/ 19 h 173"/>
                <a:gd name="T66" fmla="*/ 105 w 190"/>
                <a:gd name="T67" fmla="*/ 20 h 173"/>
                <a:gd name="T68" fmla="*/ 69 w 190"/>
                <a:gd name="T69" fmla="*/ 15 h 173"/>
                <a:gd name="T70" fmla="*/ 43 w 190"/>
                <a:gd name="T71" fmla="*/ 7 h 173"/>
                <a:gd name="T72" fmla="*/ 33 w 190"/>
                <a:gd name="T73" fmla="*/ 2 h 173"/>
                <a:gd name="T74" fmla="*/ 17 w 190"/>
                <a:gd name="T75" fmla="*/ 22 h 173"/>
                <a:gd name="T76" fmla="*/ 0 w 190"/>
                <a:gd name="T77" fmla="*/ 42 h 173"/>
                <a:gd name="T78" fmla="*/ 24 w 190"/>
                <a:gd name="T79" fmla="*/ 9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0" h="173">
                  <a:moveTo>
                    <a:pt x="24" y="95"/>
                  </a:moveTo>
                  <a:lnTo>
                    <a:pt x="24" y="95"/>
                  </a:lnTo>
                  <a:lnTo>
                    <a:pt x="35" y="108"/>
                  </a:lnTo>
                  <a:lnTo>
                    <a:pt x="44" y="124"/>
                  </a:lnTo>
                  <a:lnTo>
                    <a:pt x="44" y="124"/>
                  </a:lnTo>
                  <a:lnTo>
                    <a:pt x="46" y="127"/>
                  </a:lnTo>
                  <a:lnTo>
                    <a:pt x="46" y="127"/>
                  </a:lnTo>
                  <a:lnTo>
                    <a:pt x="52" y="131"/>
                  </a:lnTo>
                  <a:lnTo>
                    <a:pt x="58" y="134"/>
                  </a:lnTo>
                  <a:lnTo>
                    <a:pt x="66" y="135"/>
                  </a:lnTo>
                  <a:lnTo>
                    <a:pt x="73" y="135"/>
                  </a:lnTo>
                  <a:lnTo>
                    <a:pt x="73" y="135"/>
                  </a:lnTo>
                  <a:lnTo>
                    <a:pt x="78" y="135"/>
                  </a:lnTo>
                  <a:lnTo>
                    <a:pt x="85" y="135"/>
                  </a:lnTo>
                  <a:lnTo>
                    <a:pt x="96" y="137"/>
                  </a:lnTo>
                  <a:lnTo>
                    <a:pt x="96" y="137"/>
                  </a:lnTo>
                  <a:lnTo>
                    <a:pt x="102" y="137"/>
                  </a:lnTo>
                  <a:lnTo>
                    <a:pt x="108" y="134"/>
                  </a:lnTo>
                  <a:lnTo>
                    <a:pt x="113" y="131"/>
                  </a:lnTo>
                  <a:lnTo>
                    <a:pt x="116" y="127"/>
                  </a:lnTo>
                  <a:lnTo>
                    <a:pt x="120" y="119"/>
                  </a:lnTo>
                  <a:lnTo>
                    <a:pt x="123" y="116"/>
                  </a:lnTo>
                  <a:lnTo>
                    <a:pt x="123" y="116"/>
                  </a:lnTo>
                  <a:lnTo>
                    <a:pt x="128" y="122"/>
                  </a:lnTo>
                  <a:lnTo>
                    <a:pt x="140" y="134"/>
                  </a:lnTo>
                  <a:lnTo>
                    <a:pt x="164" y="164"/>
                  </a:lnTo>
                  <a:lnTo>
                    <a:pt x="164" y="164"/>
                  </a:lnTo>
                  <a:lnTo>
                    <a:pt x="173" y="170"/>
                  </a:lnTo>
                  <a:lnTo>
                    <a:pt x="177" y="173"/>
                  </a:lnTo>
                  <a:lnTo>
                    <a:pt x="179" y="173"/>
                  </a:lnTo>
                  <a:lnTo>
                    <a:pt x="183" y="173"/>
                  </a:lnTo>
                  <a:lnTo>
                    <a:pt x="185" y="172"/>
                  </a:lnTo>
                  <a:lnTo>
                    <a:pt x="187" y="170"/>
                  </a:lnTo>
                  <a:lnTo>
                    <a:pt x="189" y="168"/>
                  </a:lnTo>
                  <a:lnTo>
                    <a:pt x="190" y="164"/>
                  </a:lnTo>
                  <a:lnTo>
                    <a:pt x="189" y="160"/>
                  </a:lnTo>
                  <a:lnTo>
                    <a:pt x="189" y="154"/>
                  </a:lnTo>
                  <a:lnTo>
                    <a:pt x="186" y="149"/>
                  </a:lnTo>
                  <a:lnTo>
                    <a:pt x="179" y="135"/>
                  </a:lnTo>
                  <a:lnTo>
                    <a:pt x="166" y="120"/>
                  </a:lnTo>
                  <a:lnTo>
                    <a:pt x="166" y="120"/>
                  </a:lnTo>
                  <a:lnTo>
                    <a:pt x="158" y="110"/>
                  </a:lnTo>
                  <a:lnTo>
                    <a:pt x="150" y="99"/>
                  </a:lnTo>
                  <a:lnTo>
                    <a:pt x="139" y="79"/>
                  </a:lnTo>
                  <a:lnTo>
                    <a:pt x="131" y="62"/>
                  </a:lnTo>
                  <a:lnTo>
                    <a:pt x="128" y="56"/>
                  </a:lnTo>
                  <a:lnTo>
                    <a:pt x="124" y="52"/>
                  </a:lnTo>
                  <a:lnTo>
                    <a:pt x="124" y="52"/>
                  </a:lnTo>
                  <a:lnTo>
                    <a:pt x="125" y="52"/>
                  </a:lnTo>
                  <a:lnTo>
                    <a:pt x="128" y="52"/>
                  </a:lnTo>
                  <a:lnTo>
                    <a:pt x="133" y="47"/>
                  </a:lnTo>
                  <a:lnTo>
                    <a:pt x="141" y="42"/>
                  </a:lnTo>
                  <a:lnTo>
                    <a:pt x="154" y="35"/>
                  </a:lnTo>
                  <a:lnTo>
                    <a:pt x="154" y="35"/>
                  </a:lnTo>
                  <a:lnTo>
                    <a:pt x="163" y="31"/>
                  </a:lnTo>
                  <a:lnTo>
                    <a:pt x="167" y="26"/>
                  </a:lnTo>
                  <a:lnTo>
                    <a:pt x="168" y="19"/>
                  </a:lnTo>
                  <a:lnTo>
                    <a:pt x="168" y="14"/>
                  </a:lnTo>
                  <a:lnTo>
                    <a:pt x="166" y="8"/>
                  </a:lnTo>
                  <a:lnTo>
                    <a:pt x="164" y="4"/>
                  </a:lnTo>
                  <a:lnTo>
                    <a:pt x="160" y="0"/>
                  </a:lnTo>
                  <a:lnTo>
                    <a:pt x="160" y="0"/>
                  </a:lnTo>
                  <a:lnTo>
                    <a:pt x="152" y="7"/>
                  </a:lnTo>
                  <a:lnTo>
                    <a:pt x="144" y="12"/>
                  </a:lnTo>
                  <a:lnTo>
                    <a:pt x="135" y="16"/>
                  </a:lnTo>
                  <a:lnTo>
                    <a:pt x="125" y="19"/>
                  </a:lnTo>
                  <a:lnTo>
                    <a:pt x="116" y="20"/>
                  </a:lnTo>
                  <a:lnTo>
                    <a:pt x="105" y="20"/>
                  </a:lnTo>
                  <a:lnTo>
                    <a:pt x="86" y="19"/>
                  </a:lnTo>
                  <a:lnTo>
                    <a:pt x="69" y="15"/>
                  </a:lnTo>
                  <a:lnTo>
                    <a:pt x="55" y="11"/>
                  </a:lnTo>
                  <a:lnTo>
                    <a:pt x="43" y="7"/>
                  </a:lnTo>
                  <a:lnTo>
                    <a:pt x="43" y="7"/>
                  </a:lnTo>
                  <a:lnTo>
                    <a:pt x="33" y="2"/>
                  </a:lnTo>
                  <a:lnTo>
                    <a:pt x="33" y="2"/>
                  </a:lnTo>
                  <a:lnTo>
                    <a:pt x="17" y="22"/>
                  </a:lnTo>
                  <a:lnTo>
                    <a:pt x="0" y="42"/>
                  </a:lnTo>
                  <a:lnTo>
                    <a:pt x="0" y="42"/>
                  </a:lnTo>
                  <a:lnTo>
                    <a:pt x="24" y="95"/>
                  </a:lnTo>
                  <a:lnTo>
                    <a:pt x="24" y="95"/>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9" name="Freeform 693"/>
            <p:cNvSpPr>
              <a:spLocks/>
            </p:cNvSpPr>
            <p:nvPr/>
          </p:nvSpPr>
          <p:spPr bwMode="auto">
            <a:xfrm>
              <a:off x="5672138" y="1671638"/>
              <a:ext cx="103188" cy="93663"/>
            </a:xfrm>
            <a:custGeom>
              <a:avLst/>
              <a:gdLst>
                <a:gd name="T0" fmla="*/ 6 w 65"/>
                <a:gd name="T1" fmla="*/ 57 h 59"/>
                <a:gd name="T2" fmla="*/ 2 w 65"/>
                <a:gd name="T3" fmla="*/ 50 h 59"/>
                <a:gd name="T4" fmla="*/ 2 w 65"/>
                <a:gd name="T5" fmla="*/ 50 h 59"/>
                <a:gd name="T6" fmla="*/ 0 w 65"/>
                <a:gd name="T7" fmla="*/ 47 h 59"/>
                <a:gd name="T8" fmla="*/ 0 w 65"/>
                <a:gd name="T9" fmla="*/ 43 h 59"/>
                <a:gd name="T10" fmla="*/ 1 w 65"/>
                <a:gd name="T11" fmla="*/ 41 h 59"/>
                <a:gd name="T12" fmla="*/ 2 w 65"/>
                <a:gd name="T13" fmla="*/ 38 h 59"/>
                <a:gd name="T14" fmla="*/ 46 w 65"/>
                <a:gd name="T15" fmla="*/ 1 h 59"/>
                <a:gd name="T16" fmla="*/ 46 w 65"/>
                <a:gd name="T17" fmla="*/ 1 h 59"/>
                <a:gd name="T18" fmla="*/ 48 w 65"/>
                <a:gd name="T19" fmla="*/ 0 h 59"/>
                <a:gd name="T20" fmla="*/ 52 w 65"/>
                <a:gd name="T21" fmla="*/ 0 h 59"/>
                <a:gd name="T22" fmla="*/ 55 w 65"/>
                <a:gd name="T23" fmla="*/ 0 h 59"/>
                <a:gd name="T24" fmla="*/ 58 w 65"/>
                <a:gd name="T25" fmla="*/ 3 h 59"/>
                <a:gd name="T26" fmla="*/ 63 w 65"/>
                <a:gd name="T27" fmla="*/ 8 h 59"/>
                <a:gd name="T28" fmla="*/ 63 w 65"/>
                <a:gd name="T29" fmla="*/ 8 h 59"/>
                <a:gd name="T30" fmla="*/ 65 w 65"/>
                <a:gd name="T31" fmla="*/ 12 h 59"/>
                <a:gd name="T32" fmla="*/ 65 w 65"/>
                <a:gd name="T33" fmla="*/ 15 h 59"/>
                <a:gd name="T34" fmla="*/ 65 w 65"/>
                <a:gd name="T35" fmla="*/ 19 h 59"/>
                <a:gd name="T36" fmla="*/ 62 w 65"/>
                <a:gd name="T37" fmla="*/ 22 h 59"/>
                <a:gd name="T38" fmla="*/ 20 w 65"/>
                <a:gd name="T39" fmla="*/ 57 h 59"/>
                <a:gd name="T40" fmla="*/ 20 w 65"/>
                <a:gd name="T41" fmla="*/ 57 h 59"/>
                <a:gd name="T42" fmla="*/ 16 w 65"/>
                <a:gd name="T43" fmla="*/ 59 h 59"/>
                <a:gd name="T44" fmla="*/ 13 w 65"/>
                <a:gd name="T45" fmla="*/ 59 h 59"/>
                <a:gd name="T46" fmla="*/ 9 w 65"/>
                <a:gd name="T47" fmla="*/ 58 h 59"/>
                <a:gd name="T48" fmla="*/ 6 w 65"/>
                <a:gd name="T49" fmla="*/ 57 h 59"/>
                <a:gd name="T50" fmla="*/ 6 w 65"/>
                <a:gd name="T51"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9">
                  <a:moveTo>
                    <a:pt x="6" y="57"/>
                  </a:moveTo>
                  <a:lnTo>
                    <a:pt x="2" y="50"/>
                  </a:lnTo>
                  <a:lnTo>
                    <a:pt x="2" y="50"/>
                  </a:lnTo>
                  <a:lnTo>
                    <a:pt x="0" y="47"/>
                  </a:lnTo>
                  <a:lnTo>
                    <a:pt x="0" y="43"/>
                  </a:lnTo>
                  <a:lnTo>
                    <a:pt x="1" y="41"/>
                  </a:lnTo>
                  <a:lnTo>
                    <a:pt x="2" y="38"/>
                  </a:lnTo>
                  <a:lnTo>
                    <a:pt x="46" y="1"/>
                  </a:lnTo>
                  <a:lnTo>
                    <a:pt x="46" y="1"/>
                  </a:lnTo>
                  <a:lnTo>
                    <a:pt x="48" y="0"/>
                  </a:lnTo>
                  <a:lnTo>
                    <a:pt x="52" y="0"/>
                  </a:lnTo>
                  <a:lnTo>
                    <a:pt x="55" y="0"/>
                  </a:lnTo>
                  <a:lnTo>
                    <a:pt x="58" y="3"/>
                  </a:lnTo>
                  <a:lnTo>
                    <a:pt x="63" y="8"/>
                  </a:lnTo>
                  <a:lnTo>
                    <a:pt x="63" y="8"/>
                  </a:lnTo>
                  <a:lnTo>
                    <a:pt x="65" y="12"/>
                  </a:lnTo>
                  <a:lnTo>
                    <a:pt x="65" y="15"/>
                  </a:lnTo>
                  <a:lnTo>
                    <a:pt x="65" y="19"/>
                  </a:lnTo>
                  <a:lnTo>
                    <a:pt x="62" y="22"/>
                  </a:lnTo>
                  <a:lnTo>
                    <a:pt x="20" y="57"/>
                  </a:lnTo>
                  <a:lnTo>
                    <a:pt x="20" y="57"/>
                  </a:lnTo>
                  <a:lnTo>
                    <a:pt x="16" y="59"/>
                  </a:lnTo>
                  <a:lnTo>
                    <a:pt x="13" y="59"/>
                  </a:lnTo>
                  <a:lnTo>
                    <a:pt x="9" y="58"/>
                  </a:lnTo>
                  <a:lnTo>
                    <a:pt x="6" y="57"/>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0" name="Freeform 694"/>
            <p:cNvSpPr>
              <a:spLocks/>
            </p:cNvSpPr>
            <p:nvPr/>
          </p:nvSpPr>
          <p:spPr bwMode="auto">
            <a:xfrm>
              <a:off x="5680075" y="1679575"/>
              <a:ext cx="85725" cy="77788"/>
            </a:xfrm>
            <a:custGeom>
              <a:avLst/>
              <a:gdLst>
                <a:gd name="T0" fmla="*/ 4 w 54"/>
                <a:gd name="T1" fmla="*/ 48 h 49"/>
                <a:gd name="T2" fmla="*/ 1 w 54"/>
                <a:gd name="T3" fmla="*/ 44 h 49"/>
                <a:gd name="T4" fmla="*/ 1 w 54"/>
                <a:gd name="T5" fmla="*/ 44 h 49"/>
                <a:gd name="T6" fmla="*/ 0 w 54"/>
                <a:gd name="T7" fmla="*/ 41 h 49"/>
                <a:gd name="T8" fmla="*/ 0 w 54"/>
                <a:gd name="T9" fmla="*/ 40 h 49"/>
                <a:gd name="T10" fmla="*/ 0 w 54"/>
                <a:gd name="T11" fmla="*/ 37 h 49"/>
                <a:gd name="T12" fmla="*/ 1 w 54"/>
                <a:gd name="T13" fmla="*/ 36 h 49"/>
                <a:gd name="T14" fmla="*/ 42 w 54"/>
                <a:gd name="T15" fmla="*/ 2 h 49"/>
                <a:gd name="T16" fmla="*/ 42 w 54"/>
                <a:gd name="T17" fmla="*/ 2 h 49"/>
                <a:gd name="T18" fmla="*/ 43 w 54"/>
                <a:gd name="T19" fmla="*/ 0 h 49"/>
                <a:gd name="T20" fmla="*/ 46 w 54"/>
                <a:gd name="T21" fmla="*/ 0 h 49"/>
                <a:gd name="T22" fmla="*/ 47 w 54"/>
                <a:gd name="T23" fmla="*/ 0 h 49"/>
                <a:gd name="T24" fmla="*/ 50 w 54"/>
                <a:gd name="T25" fmla="*/ 2 h 49"/>
                <a:gd name="T26" fmla="*/ 53 w 54"/>
                <a:gd name="T27" fmla="*/ 6 h 49"/>
                <a:gd name="T28" fmla="*/ 53 w 54"/>
                <a:gd name="T29" fmla="*/ 6 h 49"/>
                <a:gd name="T30" fmla="*/ 54 w 54"/>
                <a:gd name="T31" fmla="*/ 9 h 49"/>
                <a:gd name="T32" fmla="*/ 54 w 54"/>
                <a:gd name="T33" fmla="*/ 10 h 49"/>
                <a:gd name="T34" fmla="*/ 54 w 54"/>
                <a:gd name="T35" fmla="*/ 13 h 49"/>
                <a:gd name="T36" fmla="*/ 53 w 54"/>
                <a:gd name="T37" fmla="*/ 14 h 49"/>
                <a:gd name="T38" fmla="*/ 12 w 54"/>
                <a:gd name="T39" fmla="*/ 48 h 49"/>
                <a:gd name="T40" fmla="*/ 12 w 54"/>
                <a:gd name="T41" fmla="*/ 48 h 49"/>
                <a:gd name="T42" fmla="*/ 11 w 54"/>
                <a:gd name="T43" fmla="*/ 49 h 49"/>
                <a:gd name="T44" fmla="*/ 8 w 54"/>
                <a:gd name="T45" fmla="*/ 49 h 49"/>
                <a:gd name="T46" fmla="*/ 6 w 54"/>
                <a:gd name="T47" fmla="*/ 49 h 49"/>
                <a:gd name="T48" fmla="*/ 4 w 54"/>
                <a:gd name="T49" fmla="*/ 48 h 49"/>
                <a:gd name="T50" fmla="*/ 4 w 54"/>
                <a:gd name="T51" fmla="*/ 4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49">
                  <a:moveTo>
                    <a:pt x="4" y="48"/>
                  </a:moveTo>
                  <a:lnTo>
                    <a:pt x="1" y="44"/>
                  </a:lnTo>
                  <a:lnTo>
                    <a:pt x="1" y="44"/>
                  </a:lnTo>
                  <a:lnTo>
                    <a:pt x="0" y="41"/>
                  </a:lnTo>
                  <a:lnTo>
                    <a:pt x="0" y="40"/>
                  </a:lnTo>
                  <a:lnTo>
                    <a:pt x="0" y="37"/>
                  </a:lnTo>
                  <a:lnTo>
                    <a:pt x="1" y="36"/>
                  </a:lnTo>
                  <a:lnTo>
                    <a:pt x="42" y="2"/>
                  </a:lnTo>
                  <a:lnTo>
                    <a:pt x="42" y="2"/>
                  </a:lnTo>
                  <a:lnTo>
                    <a:pt x="43" y="0"/>
                  </a:lnTo>
                  <a:lnTo>
                    <a:pt x="46" y="0"/>
                  </a:lnTo>
                  <a:lnTo>
                    <a:pt x="47" y="0"/>
                  </a:lnTo>
                  <a:lnTo>
                    <a:pt x="50" y="2"/>
                  </a:lnTo>
                  <a:lnTo>
                    <a:pt x="53" y="6"/>
                  </a:lnTo>
                  <a:lnTo>
                    <a:pt x="53" y="6"/>
                  </a:lnTo>
                  <a:lnTo>
                    <a:pt x="54" y="9"/>
                  </a:lnTo>
                  <a:lnTo>
                    <a:pt x="54" y="10"/>
                  </a:lnTo>
                  <a:lnTo>
                    <a:pt x="54" y="13"/>
                  </a:lnTo>
                  <a:lnTo>
                    <a:pt x="53" y="14"/>
                  </a:lnTo>
                  <a:lnTo>
                    <a:pt x="12" y="48"/>
                  </a:lnTo>
                  <a:lnTo>
                    <a:pt x="12" y="48"/>
                  </a:lnTo>
                  <a:lnTo>
                    <a:pt x="11" y="49"/>
                  </a:lnTo>
                  <a:lnTo>
                    <a:pt x="8" y="49"/>
                  </a:lnTo>
                  <a:lnTo>
                    <a:pt x="6" y="49"/>
                  </a:lnTo>
                  <a:lnTo>
                    <a:pt x="4" y="48"/>
                  </a:lnTo>
                  <a:lnTo>
                    <a:pt x="4" y="48"/>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1" name="Freeform 695"/>
            <p:cNvSpPr>
              <a:spLocks/>
            </p:cNvSpPr>
            <p:nvPr/>
          </p:nvSpPr>
          <p:spPr bwMode="auto">
            <a:xfrm>
              <a:off x="5697538" y="1471613"/>
              <a:ext cx="284163" cy="284163"/>
            </a:xfrm>
            <a:custGeom>
              <a:avLst/>
              <a:gdLst>
                <a:gd name="T0" fmla="*/ 22 w 179"/>
                <a:gd name="T1" fmla="*/ 146 h 179"/>
                <a:gd name="T2" fmla="*/ 12 w 179"/>
                <a:gd name="T3" fmla="*/ 131 h 179"/>
                <a:gd name="T4" fmla="*/ 4 w 179"/>
                <a:gd name="T5" fmla="*/ 115 h 179"/>
                <a:gd name="T6" fmla="*/ 1 w 179"/>
                <a:gd name="T7" fmla="*/ 99 h 179"/>
                <a:gd name="T8" fmla="*/ 1 w 179"/>
                <a:gd name="T9" fmla="*/ 81 h 179"/>
                <a:gd name="T10" fmla="*/ 4 w 179"/>
                <a:gd name="T11" fmla="*/ 65 h 179"/>
                <a:gd name="T12" fmla="*/ 11 w 179"/>
                <a:gd name="T13" fmla="*/ 49 h 179"/>
                <a:gd name="T14" fmla="*/ 20 w 179"/>
                <a:gd name="T15" fmla="*/ 34 h 179"/>
                <a:gd name="T16" fmla="*/ 32 w 179"/>
                <a:gd name="T17" fmla="*/ 21 h 179"/>
                <a:gd name="T18" fmla="*/ 39 w 179"/>
                <a:gd name="T19" fmla="*/ 15 h 179"/>
                <a:gd name="T20" fmla="*/ 55 w 179"/>
                <a:gd name="T21" fmla="*/ 7 h 179"/>
                <a:gd name="T22" fmla="*/ 71 w 179"/>
                <a:gd name="T23" fmla="*/ 2 h 179"/>
                <a:gd name="T24" fmla="*/ 89 w 179"/>
                <a:gd name="T25" fmla="*/ 0 h 179"/>
                <a:gd name="T26" fmla="*/ 105 w 179"/>
                <a:gd name="T27" fmla="*/ 2 h 179"/>
                <a:gd name="T28" fmla="*/ 123 w 179"/>
                <a:gd name="T29" fmla="*/ 6 h 179"/>
                <a:gd name="T30" fmla="*/ 138 w 179"/>
                <a:gd name="T31" fmla="*/ 14 h 179"/>
                <a:gd name="T32" fmla="*/ 152 w 179"/>
                <a:gd name="T33" fmla="*/ 25 h 179"/>
                <a:gd name="T34" fmla="*/ 158 w 179"/>
                <a:gd name="T35" fmla="*/ 32 h 179"/>
                <a:gd name="T36" fmla="*/ 169 w 179"/>
                <a:gd name="T37" fmla="*/ 46 h 179"/>
                <a:gd name="T38" fmla="*/ 175 w 179"/>
                <a:gd name="T39" fmla="*/ 63 h 179"/>
                <a:gd name="T40" fmla="*/ 178 w 179"/>
                <a:gd name="T41" fmla="*/ 80 h 179"/>
                <a:gd name="T42" fmla="*/ 179 w 179"/>
                <a:gd name="T43" fmla="*/ 96 h 179"/>
                <a:gd name="T44" fmla="*/ 175 w 179"/>
                <a:gd name="T45" fmla="*/ 114 h 179"/>
                <a:gd name="T46" fmla="*/ 170 w 179"/>
                <a:gd name="T47" fmla="*/ 130 h 179"/>
                <a:gd name="T48" fmla="*/ 161 w 179"/>
                <a:gd name="T49" fmla="*/ 145 h 179"/>
                <a:gd name="T50" fmla="*/ 147 w 179"/>
                <a:gd name="T51" fmla="*/ 157 h 179"/>
                <a:gd name="T52" fmla="*/ 140 w 179"/>
                <a:gd name="T53" fmla="*/ 162 h 179"/>
                <a:gd name="T54" fmla="*/ 124 w 179"/>
                <a:gd name="T55" fmla="*/ 172 h 179"/>
                <a:gd name="T56" fmla="*/ 108 w 179"/>
                <a:gd name="T57" fmla="*/ 177 h 179"/>
                <a:gd name="T58" fmla="*/ 90 w 179"/>
                <a:gd name="T59" fmla="*/ 179 h 179"/>
                <a:gd name="T60" fmla="*/ 74 w 179"/>
                <a:gd name="T61" fmla="*/ 177 h 179"/>
                <a:gd name="T62" fmla="*/ 58 w 179"/>
                <a:gd name="T63" fmla="*/ 172 h 179"/>
                <a:gd name="T64" fmla="*/ 42 w 179"/>
                <a:gd name="T65" fmla="*/ 165 h 179"/>
                <a:gd name="T66" fmla="*/ 28 w 179"/>
                <a:gd name="T67" fmla="*/ 153 h 179"/>
                <a:gd name="T68" fmla="*/ 22 w 179"/>
                <a:gd name="T69" fmla="*/ 14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9" h="179">
                  <a:moveTo>
                    <a:pt x="22" y="146"/>
                  </a:moveTo>
                  <a:lnTo>
                    <a:pt x="22" y="146"/>
                  </a:lnTo>
                  <a:lnTo>
                    <a:pt x="16" y="140"/>
                  </a:lnTo>
                  <a:lnTo>
                    <a:pt x="12" y="131"/>
                  </a:lnTo>
                  <a:lnTo>
                    <a:pt x="8" y="123"/>
                  </a:lnTo>
                  <a:lnTo>
                    <a:pt x="4" y="115"/>
                  </a:lnTo>
                  <a:lnTo>
                    <a:pt x="3" y="107"/>
                  </a:lnTo>
                  <a:lnTo>
                    <a:pt x="1" y="99"/>
                  </a:lnTo>
                  <a:lnTo>
                    <a:pt x="0" y="91"/>
                  </a:lnTo>
                  <a:lnTo>
                    <a:pt x="1" y="81"/>
                  </a:lnTo>
                  <a:lnTo>
                    <a:pt x="3" y="73"/>
                  </a:lnTo>
                  <a:lnTo>
                    <a:pt x="4" y="65"/>
                  </a:lnTo>
                  <a:lnTo>
                    <a:pt x="7" y="57"/>
                  </a:lnTo>
                  <a:lnTo>
                    <a:pt x="11" y="49"/>
                  </a:lnTo>
                  <a:lnTo>
                    <a:pt x="15" y="41"/>
                  </a:lnTo>
                  <a:lnTo>
                    <a:pt x="20" y="34"/>
                  </a:lnTo>
                  <a:lnTo>
                    <a:pt x="26" y="27"/>
                  </a:lnTo>
                  <a:lnTo>
                    <a:pt x="32" y="21"/>
                  </a:lnTo>
                  <a:lnTo>
                    <a:pt x="32" y="21"/>
                  </a:lnTo>
                  <a:lnTo>
                    <a:pt x="39" y="15"/>
                  </a:lnTo>
                  <a:lnTo>
                    <a:pt x="47" y="11"/>
                  </a:lnTo>
                  <a:lnTo>
                    <a:pt x="55" y="7"/>
                  </a:lnTo>
                  <a:lnTo>
                    <a:pt x="63" y="3"/>
                  </a:lnTo>
                  <a:lnTo>
                    <a:pt x="71" y="2"/>
                  </a:lnTo>
                  <a:lnTo>
                    <a:pt x="80" y="0"/>
                  </a:lnTo>
                  <a:lnTo>
                    <a:pt x="89" y="0"/>
                  </a:lnTo>
                  <a:lnTo>
                    <a:pt x="97" y="0"/>
                  </a:lnTo>
                  <a:lnTo>
                    <a:pt x="105" y="2"/>
                  </a:lnTo>
                  <a:lnTo>
                    <a:pt x="115" y="3"/>
                  </a:lnTo>
                  <a:lnTo>
                    <a:pt x="123" y="6"/>
                  </a:lnTo>
                  <a:lnTo>
                    <a:pt x="131" y="10"/>
                  </a:lnTo>
                  <a:lnTo>
                    <a:pt x="138" y="14"/>
                  </a:lnTo>
                  <a:lnTo>
                    <a:pt x="146" y="19"/>
                  </a:lnTo>
                  <a:lnTo>
                    <a:pt x="152" y="25"/>
                  </a:lnTo>
                  <a:lnTo>
                    <a:pt x="158" y="32"/>
                  </a:lnTo>
                  <a:lnTo>
                    <a:pt x="158" y="32"/>
                  </a:lnTo>
                  <a:lnTo>
                    <a:pt x="163" y="38"/>
                  </a:lnTo>
                  <a:lnTo>
                    <a:pt x="169" y="46"/>
                  </a:lnTo>
                  <a:lnTo>
                    <a:pt x="173" y="54"/>
                  </a:lnTo>
                  <a:lnTo>
                    <a:pt x="175" y="63"/>
                  </a:lnTo>
                  <a:lnTo>
                    <a:pt x="177" y="71"/>
                  </a:lnTo>
                  <a:lnTo>
                    <a:pt x="178" y="80"/>
                  </a:lnTo>
                  <a:lnTo>
                    <a:pt x="179" y="88"/>
                  </a:lnTo>
                  <a:lnTo>
                    <a:pt x="179" y="96"/>
                  </a:lnTo>
                  <a:lnTo>
                    <a:pt x="178" y="106"/>
                  </a:lnTo>
                  <a:lnTo>
                    <a:pt x="175" y="114"/>
                  </a:lnTo>
                  <a:lnTo>
                    <a:pt x="173" y="122"/>
                  </a:lnTo>
                  <a:lnTo>
                    <a:pt x="170" y="130"/>
                  </a:lnTo>
                  <a:lnTo>
                    <a:pt x="165" y="137"/>
                  </a:lnTo>
                  <a:lnTo>
                    <a:pt x="161" y="145"/>
                  </a:lnTo>
                  <a:lnTo>
                    <a:pt x="154" y="152"/>
                  </a:lnTo>
                  <a:lnTo>
                    <a:pt x="147" y="157"/>
                  </a:lnTo>
                  <a:lnTo>
                    <a:pt x="147" y="157"/>
                  </a:lnTo>
                  <a:lnTo>
                    <a:pt x="140" y="162"/>
                  </a:lnTo>
                  <a:lnTo>
                    <a:pt x="132" y="168"/>
                  </a:lnTo>
                  <a:lnTo>
                    <a:pt x="124" y="172"/>
                  </a:lnTo>
                  <a:lnTo>
                    <a:pt x="116" y="175"/>
                  </a:lnTo>
                  <a:lnTo>
                    <a:pt x="108" y="177"/>
                  </a:lnTo>
                  <a:lnTo>
                    <a:pt x="100" y="179"/>
                  </a:lnTo>
                  <a:lnTo>
                    <a:pt x="90" y="179"/>
                  </a:lnTo>
                  <a:lnTo>
                    <a:pt x="82" y="179"/>
                  </a:lnTo>
                  <a:lnTo>
                    <a:pt x="74" y="177"/>
                  </a:lnTo>
                  <a:lnTo>
                    <a:pt x="66" y="175"/>
                  </a:lnTo>
                  <a:lnTo>
                    <a:pt x="58" y="172"/>
                  </a:lnTo>
                  <a:lnTo>
                    <a:pt x="50" y="169"/>
                  </a:lnTo>
                  <a:lnTo>
                    <a:pt x="42" y="165"/>
                  </a:lnTo>
                  <a:lnTo>
                    <a:pt x="35" y="160"/>
                  </a:lnTo>
                  <a:lnTo>
                    <a:pt x="28" y="153"/>
                  </a:lnTo>
                  <a:lnTo>
                    <a:pt x="22" y="146"/>
                  </a:lnTo>
                  <a:lnTo>
                    <a:pt x="22" y="1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2" name="Freeform 696"/>
            <p:cNvSpPr>
              <a:spLocks/>
            </p:cNvSpPr>
            <p:nvPr/>
          </p:nvSpPr>
          <p:spPr bwMode="auto">
            <a:xfrm>
              <a:off x="5711825" y="1485900"/>
              <a:ext cx="255588" cy="254000"/>
            </a:xfrm>
            <a:custGeom>
              <a:avLst/>
              <a:gdLst>
                <a:gd name="T0" fmla="*/ 19 w 161"/>
                <a:gd name="T1" fmla="*/ 132 h 160"/>
                <a:gd name="T2" fmla="*/ 19 w 161"/>
                <a:gd name="T3" fmla="*/ 132 h 160"/>
                <a:gd name="T4" fmla="*/ 14 w 161"/>
                <a:gd name="T5" fmla="*/ 125 h 160"/>
                <a:gd name="T6" fmla="*/ 10 w 161"/>
                <a:gd name="T7" fmla="*/ 118 h 160"/>
                <a:gd name="T8" fmla="*/ 4 w 161"/>
                <a:gd name="T9" fmla="*/ 104 h 160"/>
                <a:gd name="T10" fmla="*/ 0 w 161"/>
                <a:gd name="T11" fmla="*/ 89 h 160"/>
                <a:gd name="T12" fmla="*/ 0 w 161"/>
                <a:gd name="T13" fmla="*/ 74 h 160"/>
                <a:gd name="T14" fmla="*/ 3 w 161"/>
                <a:gd name="T15" fmla="*/ 58 h 160"/>
                <a:gd name="T16" fmla="*/ 8 w 161"/>
                <a:gd name="T17" fmla="*/ 44 h 160"/>
                <a:gd name="T18" fmla="*/ 18 w 161"/>
                <a:gd name="T19" fmla="*/ 31 h 160"/>
                <a:gd name="T20" fmla="*/ 23 w 161"/>
                <a:gd name="T21" fmla="*/ 24 h 160"/>
                <a:gd name="T22" fmla="*/ 29 w 161"/>
                <a:gd name="T23" fmla="*/ 18 h 160"/>
                <a:gd name="T24" fmla="*/ 29 w 161"/>
                <a:gd name="T25" fmla="*/ 18 h 160"/>
                <a:gd name="T26" fmla="*/ 35 w 161"/>
                <a:gd name="T27" fmla="*/ 13 h 160"/>
                <a:gd name="T28" fmla="*/ 42 w 161"/>
                <a:gd name="T29" fmla="*/ 9 h 160"/>
                <a:gd name="T30" fmla="*/ 57 w 161"/>
                <a:gd name="T31" fmla="*/ 4 h 160"/>
                <a:gd name="T32" fmla="*/ 72 w 161"/>
                <a:gd name="T33" fmla="*/ 0 h 160"/>
                <a:gd name="T34" fmla="*/ 88 w 161"/>
                <a:gd name="T35" fmla="*/ 0 h 160"/>
                <a:gd name="T36" fmla="*/ 103 w 161"/>
                <a:gd name="T37" fmla="*/ 2 h 160"/>
                <a:gd name="T38" fmla="*/ 118 w 161"/>
                <a:gd name="T39" fmla="*/ 9 h 160"/>
                <a:gd name="T40" fmla="*/ 130 w 161"/>
                <a:gd name="T41" fmla="*/ 17 h 160"/>
                <a:gd name="T42" fmla="*/ 137 w 161"/>
                <a:gd name="T43" fmla="*/ 23 h 160"/>
                <a:gd name="T44" fmla="*/ 142 w 161"/>
                <a:gd name="T45" fmla="*/ 28 h 160"/>
                <a:gd name="T46" fmla="*/ 142 w 161"/>
                <a:gd name="T47" fmla="*/ 28 h 160"/>
                <a:gd name="T48" fmla="*/ 148 w 161"/>
                <a:gd name="T49" fmla="*/ 35 h 160"/>
                <a:gd name="T50" fmla="*/ 152 w 161"/>
                <a:gd name="T51" fmla="*/ 41 h 160"/>
                <a:gd name="T52" fmla="*/ 158 w 161"/>
                <a:gd name="T53" fmla="*/ 56 h 160"/>
                <a:gd name="T54" fmla="*/ 161 w 161"/>
                <a:gd name="T55" fmla="*/ 71 h 160"/>
                <a:gd name="T56" fmla="*/ 161 w 161"/>
                <a:gd name="T57" fmla="*/ 87 h 160"/>
                <a:gd name="T58" fmla="*/ 158 w 161"/>
                <a:gd name="T59" fmla="*/ 102 h 160"/>
                <a:gd name="T60" fmla="*/ 153 w 161"/>
                <a:gd name="T61" fmla="*/ 117 h 160"/>
                <a:gd name="T62" fmla="*/ 145 w 161"/>
                <a:gd name="T63" fmla="*/ 131 h 160"/>
                <a:gd name="T64" fmla="*/ 139 w 161"/>
                <a:gd name="T65" fmla="*/ 136 h 160"/>
                <a:gd name="T66" fmla="*/ 133 w 161"/>
                <a:gd name="T67" fmla="*/ 141 h 160"/>
                <a:gd name="T68" fmla="*/ 133 w 161"/>
                <a:gd name="T69" fmla="*/ 141 h 160"/>
                <a:gd name="T70" fmla="*/ 126 w 161"/>
                <a:gd name="T71" fmla="*/ 147 h 160"/>
                <a:gd name="T72" fmla="*/ 119 w 161"/>
                <a:gd name="T73" fmla="*/ 151 h 160"/>
                <a:gd name="T74" fmla="*/ 104 w 161"/>
                <a:gd name="T75" fmla="*/ 158 h 160"/>
                <a:gd name="T76" fmla="*/ 89 w 161"/>
                <a:gd name="T77" fmla="*/ 160 h 160"/>
                <a:gd name="T78" fmla="*/ 75 w 161"/>
                <a:gd name="T79" fmla="*/ 160 h 160"/>
                <a:gd name="T80" fmla="*/ 58 w 161"/>
                <a:gd name="T81" fmla="*/ 158 h 160"/>
                <a:gd name="T82" fmla="*/ 45 w 161"/>
                <a:gd name="T83" fmla="*/ 152 h 160"/>
                <a:gd name="T84" fmla="*/ 31 w 161"/>
                <a:gd name="T85" fmla="*/ 144 h 160"/>
                <a:gd name="T86" fmla="*/ 25 w 161"/>
                <a:gd name="T87" fmla="*/ 139 h 160"/>
                <a:gd name="T88" fmla="*/ 19 w 161"/>
                <a:gd name="T89" fmla="*/ 132 h 160"/>
                <a:gd name="T90" fmla="*/ 19 w 161"/>
                <a:gd name="T91" fmla="*/ 13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1" h="160">
                  <a:moveTo>
                    <a:pt x="19" y="132"/>
                  </a:moveTo>
                  <a:lnTo>
                    <a:pt x="19" y="132"/>
                  </a:lnTo>
                  <a:lnTo>
                    <a:pt x="14" y="125"/>
                  </a:lnTo>
                  <a:lnTo>
                    <a:pt x="10" y="118"/>
                  </a:lnTo>
                  <a:lnTo>
                    <a:pt x="4" y="104"/>
                  </a:lnTo>
                  <a:lnTo>
                    <a:pt x="0" y="89"/>
                  </a:lnTo>
                  <a:lnTo>
                    <a:pt x="0" y="74"/>
                  </a:lnTo>
                  <a:lnTo>
                    <a:pt x="3" y="58"/>
                  </a:lnTo>
                  <a:lnTo>
                    <a:pt x="8" y="44"/>
                  </a:lnTo>
                  <a:lnTo>
                    <a:pt x="18" y="31"/>
                  </a:lnTo>
                  <a:lnTo>
                    <a:pt x="23" y="24"/>
                  </a:lnTo>
                  <a:lnTo>
                    <a:pt x="29" y="18"/>
                  </a:lnTo>
                  <a:lnTo>
                    <a:pt x="29" y="18"/>
                  </a:lnTo>
                  <a:lnTo>
                    <a:pt x="35" y="13"/>
                  </a:lnTo>
                  <a:lnTo>
                    <a:pt x="42" y="9"/>
                  </a:lnTo>
                  <a:lnTo>
                    <a:pt x="57" y="4"/>
                  </a:lnTo>
                  <a:lnTo>
                    <a:pt x="72" y="0"/>
                  </a:lnTo>
                  <a:lnTo>
                    <a:pt x="88" y="0"/>
                  </a:lnTo>
                  <a:lnTo>
                    <a:pt x="103" y="2"/>
                  </a:lnTo>
                  <a:lnTo>
                    <a:pt x="118" y="9"/>
                  </a:lnTo>
                  <a:lnTo>
                    <a:pt x="130" y="17"/>
                  </a:lnTo>
                  <a:lnTo>
                    <a:pt x="137" y="23"/>
                  </a:lnTo>
                  <a:lnTo>
                    <a:pt x="142" y="28"/>
                  </a:lnTo>
                  <a:lnTo>
                    <a:pt x="142" y="28"/>
                  </a:lnTo>
                  <a:lnTo>
                    <a:pt x="148" y="35"/>
                  </a:lnTo>
                  <a:lnTo>
                    <a:pt x="152" y="41"/>
                  </a:lnTo>
                  <a:lnTo>
                    <a:pt x="158" y="56"/>
                  </a:lnTo>
                  <a:lnTo>
                    <a:pt x="161" y="71"/>
                  </a:lnTo>
                  <a:lnTo>
                    <a:pt x="161" y="87"/>
                  </a:lnTo>
                  <a:lnTo>
                    <a:pt x="158" y="102"/>
                  </a:lnTo>
                  <a:lnTo>
                    <a:pt x="153" y="117"/>
                  </a:lnTo>
                  <a:lnTo>
                    <a:pt x="145" y="131"/>
                  </a:lnTo>
                  <a:lnTo>
                    <a:pt x="139" y="136"/>
                  </a:lnTo>
                  <a:lnTo>
                    <a:pt x="133" y="141"/>
                  </a:lnTo>
                  <a:lnTo>
                    <a:pt x="133" y="141"/>
                  </a:lnTo>
                  <a:lnTo>
                    <a:pt x="126" y="147"/>
                  </a:lnTo>
                  <a:lnTo>
                    <a:pt x="119" y="151"/>
                  </a:lnTo>
                  <a:lnTo>
                    <a:pt x="104" y="158"/>
                  </a:lnTo>
                  <a:lnTo>
                    <a:pt x="89" y="160"/>
                  </a:lnTo>
                  <a:lnTo>
                    <a:pt x="75" y="160"/>
                  </a:lnTo>
                  <a:lnTo>
                    <a:pt x="58" y="158"/>
                  </a:lnTo>
                  <a:lnTo>
                    <a:pt x="45" y="152"/>
                  </a:lnTo>
                  <a:lnTo>
                    <a:pt x="31" y="144"/>
                  </a:lnTo>
                  <a:lnTo>
                    <a:pt x="25" y="139"/>
                  </a:lnTo>
                  <a:lnTo>
                    <a:pt x="19" y="132"/>
                  </a:lnTo>
                  <a:lnTo>
                    <a:pt x="19" y="13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643" name="Picture 6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8650" y="1481138"/>
              <a:ext cx="2635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4" name="Freeform 698"/>
            <p:cNvSpPr>
              <a:spLocks/>
            </p:cNvSpPr>
            <p:nvPr/>
          </p:nvSpPr>
          <p:spPr bwMode="auto">
            <a:xfrm>
              <a:off x="5329238" y="508000"/>
              <a:ext cx="1570038" cy="1284288"/>
            </a:xfrm>
            <a:custGeom>
              <a:avLst/>
              <a:gdLst>
                <a:gd name="T0" fmla="*/ 848 w 989"/>
                <a:gd name="T1" fmla="*/ 433 h 809"/>
                <a:gd name="T2" fmla="*/ 862 w 989"/>
                <a:gd name="T3" fmla="*/ 479 h 809"/>
                <a:gd name="T4" fmla="*/ 869 w 989"/>
                <a:gd name="T5" fmla="*/ 539 h 809"/>
                <a:gd name="T6" fmla="*/ 861 w 989"/>
                <a:gd name="T7" fmla="*/ 625 h 809"/>
                <a:gd name="T8" fmla="*/ 841 w 989"/>
                <a:gd name="T9" fmla="*/ 698 h 809"/>
                <a:gd name="T10" fmla="*/ 810 w 989"/>
                <a:gd name="T11" fmla="*/ 767 h 809"/>
                <a:gd name="T12" fmla="*/ 889 w 989"/>
                <a:gd name="T13" fmla="*/ 788 h 809"/>
                <a:gd name="T14" fmla="*/ 934 w 989"/>
                <a:gd name="T15" fmla="*/ 698 h 809"/>
                <a:gd name="T16" fmla="*/ 966 w 989"/>
                <a:gd name="T17" fmla="*/ 607 h 809"/>
                <a:gd name="T18" fmla="*/ 983 w 989"/>
                <a:gd name="T19" fmla="*/ 529 h 809"/>
                <a:gd name="T20" fmla="*/ 989 w 989"/>
                <a:gd name="T21" fmla="*/ 444 h 809"/>
                <a:gd name="T22" fmla="*/ 980 w 989"/>
                <a:gd name="T23" fmla="*/ 356 h 809"/>
                <a:gd name="T24" fmla="*/ 951 w 989"/>
                <a:gd name="T25" fmla="*/ 269 h 809"/>
                <a:gd name="T26" fmla="*/ 896 w 989"/>
                <a:gd name="T27" fmla="*/ 184 h 809"/>
                <a:gd name="T28" fmla="*/ 812 w 989"/>
                <a:gd name="T29" fmla="*/ 105 h 809"/>
                <a:gd name="T30" fmla="*/ 749 w 989"/>
                <a:gd name="T31" fmla="*/ 63 h 809"/>
                <a:gd name="T32" fmla="*/ 653 w 989"/>
                <a:gd name="T33" fmla="*/ 23 h 809"/>
                <a:gd name="T34" fmla="*/ 560 w 989"/>
                <a:gd name="T35" fmla="*/ 3 h 809"/>
                <a:gd name="T36" fmla="*/ 472 w 989"/>
                <a:gd name="T37" fmla="*/ 1 h 809"/>
                <a:gd name="T38" fmla="*/ 390 w 989"/>
                <a:gd name="T39" fmla="*/ 13 h 809"/>
                <a:gd name="T40" fmla="*/ 316 w 989"/>
                <a:gd name="T41" fmla="*/ 35 h 809"/>
                <a:gd name="T42" fmla="*/ 216 w 989"/>
                <a:gd name="T43" fmla="*/ 81 h 809"/>
                <a:gd name="T44" fmla="*/ 140 w 989"/>
                <a:gd name="T45" fmla="*/ 130 h 809"/>
                <a:gd name="T46" fmla="*/ 120 w 989"/>
                <a:gd name="T47" fmla="*/ 146 h 809"/>
                <a:gd name="T48" fmla="*/ 85 w 989"/>
                <a:gd name="T49" fmla="*/ 177 h 809"/>
                <a:gd name="T50" fmla="*/ 48 w 989"/>
                <a:gd name="T51" fmla="*/ 224 h 809"/>
                <a:gd name="T52" fmla="*/ 17 w 989"/>
                <a:gd name="T53" fmla="*/ 292 h 809"/>
                <a:gd name="T54" fmla="*/ 0 w 989"/>
                <a:gd name="T55" fmla="*/ 383 h 809"/>
                <a:gd name="T56" fmla="*/ 0 w 989"/>
                <a:gd name="T57" fmla="*/ 441 h 809"/>
                <a:gd name="T58" fmla="*/ 9 w 989"/>
                <a:gd name="T59" fmla="*/ 505 h 809"/>
                <a:gd name="T60" fmla="*/ 27 w 989"/>
                <a:gd name="T61" fmla="*/ 562 h 809"/>
                <a:gd name="T62" fmla="*/ 70 w 989"/>
                <a:gd name="T63" fmla="*/ 647 h 809"/>
                <a:gd name="T64" fmla="*/ 112 w 989"/>
                <a:gd name="T65" fmla="*/ 703 h 809"/>
                <a:gd name="T66" fmla="*/ 158 w 989"/>
                <a:gd name="T67" fmla="*/ 686 h 809"/>
                <a:gd name="T68" fmla="*/ 177 w 989"/>
                <a:gd name="T69" fmla="*/ 674 h 809"/>
                <a:gd name="T70" fmla="*/ 194 w 989"/>
                <a:gd name="T71" fmla="*/ 657 h 809"/>
                <a:gd name="T72" fmla="*/ 173 w 989"/>
                <a:gd name="T73" fmla="*/ 609 h 809"/>
                <a:gd name="T74" fmla="*/ 135 w 989"/>
                <a:gd name="T75" fmla="*/ 525 h 809"/>
                <a:gd name="T76" fmla="*/ 123 w 989"/>
                <a:gd name="T77" fmla="*/ 482 h 809"/>
                <a:gd name="T78" fmla="*/ 121 w 989"/>
                <a:gd name="T79" fmla="*/ 439 h 809"/>
                <a:gd name="T80" fmla="*/ 128 w 989"/>
                <a:gd name="T81" fmla="*/ 408 h 809"/>
                <a:gd name="T82" fmla="*/ 154 w 989"/>
                <a:gd name="T83" fmla="*/ 356 h 809"/>
                <a:gd name="T84" fmla="*/ 187 w 989"/>
                <a:gd name="T85" fmla="*/ 317 h 809"/>
                <a:gd name="T86" fmla="*/ 198 w 989"/>
                <a:gd name="T87" fmla="*/ 328 h 809"/>
                <a:gd name="T88" fmla="*/ 233 w 989"/>
                <a:gd name="T89" fmla="*/ 343 h 809"/>
                <a:gd name="T90" fmla="*/ 330 w 989"/>
                <a:gd name="T91" fmla="*/ 360 h 809"/>
                <a:gd name="T92" fmla="*/ 480 w 989"/>
                <a:gd name="T93" fmla="*/ 366 h 809"/>
                <a:gd name="T94" fmla="*/ 629 w 989"/>
                <a:gd name="T95" fmla="*/ 358 h 809"/>
                <a:gd name="T96" fmla="*/ 719 w 989"/>
                <a:gd name="T97" fmla="*/ 340 h 809"/>
                <a:gd name="T98" fmla="*/ 748 w 989"/>
                <a:gd name="T99" fmla="*/ 324 h 809"/>
                <a:gd name="T100" fmla="*/ 753 w 989"/>
                <a:gd name="T101" fmla="*/ 312 h 809"/>
                <a:gd name="T102" fmla="*/ 783 w 989"/>
                <a:gd name="T103" fmla="*/ 332 h 809"/>
                <a:gd name="T104" fmla="*/ 818 w 989"/>
                <a:gd name="T105" fmla="*/ 379 h 809"/>
                <a:gd name="T106" fmla="*/ 841 w 989"/>
                <a:gd name="T107" fmla="*/ 42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9" h="809">
                  <a:moveTo>
                    <a:pt x="841" y="420"/>
                  </a:moveTo>
                  <a:lnTo>
                    <a:pt x="841" y="420"/>
                  </a:lnTo>
                  <a:lnTo>
                    <a:pt x="848" y="433"/>
                  </a:lnTo>
                  <a:lnTo>
                    <a:pt x="853" y="448"/>
                  </a:lnTo>
                  <a:lnTo>
                    <a:pt x="858" y="463"/>
                  </a:lnTo>
                  <a:lnTo>
                    <a:pt x="862" y="479"/>
                  </a:lnTo>
                  <a:lnTo>
                    <a:pt x="865" y="494"/>
                  </a:lnTo>
                  <a:lnTo>
                    <a:pt x="868" y="509"/>
                  </a:lnTo>
                  <a:lnTo>
                    <a:pt x="869" y="539"/>
                  </a:lnTo>
                  <a:lnTo>
                    <a:pt x="869" y="568"/>
                  </a:lnTo>
                  <a:lnTo>
                    <a:pt x="866" y="597"/>
                  </a:lnTo>
                  <a:lnTo>
                    <a:pt x="861" y="625"/>
                  </a:lnTo>
                  <a:lnTo>
                    <a:pt x="856" y="651"/>
                  </a:lnTo>
                  <a:lnTo>
                    <a:pt x="849" y="675"/>
                  </a:lnTo>
                  <a:lnTo>
                    <a:pt x="841" y="698"/>
                  </a:lnTo>
                  <a:lnTo>
                    <a:pt x="826" y="734"/>
                  </a:lnTo>
                  <a:lnTo>
                    <a:pt x="815" y="759"/>
                  </a:lnTo>
                  <a:lnTo>
                    <a:pt x="810" y="767"/>
                  </a:lnTo>
                  <a:lnTo>
                    <a:pt x="877" y="809"/>
                  </a:lnTo>
                  <a:lnTo>
                    <a:pt x="877" y="809"/>
                  </a:lnTo>
                  <a:lnTo>
                    <a:pt x="889" y="788"/>
                  </a:lnTo>
                  <a:lnTo>
                    <a:pt x="902" y="765"/>
                  </a:lnTo>
                  <a:lnTo>
                    <a:pt x="916" y="736"/>
                  </a:lnTo>
                  <a:lnTo>
                    <a:pt x="934" y="698"/>
                  </a:lnTo>
                  <a:lnTo>
                    <a:pt x="950" y="656"/>
                  </a:lnTo>
                  <a:lnTo>
                    <a:pt x="958" y="632"/>
                  </a:lnTo>
                  <a:lnTo>
                    <a:pt x="966" y="607"/>
                  </a:lnTo>
                  <a:lnTo>
                    <a:pt x="973" y="582"/>
                  </a:lnTo>
                  <a:lnTo>
                    <a:pt x="978" y="556"/>
                  </a:lnTo>
                  <a:lnTo>
                    <a:pt x="983" y="529"/>
                  </a:lnTo>
                  <a:lnTo>
                    <a:pt x="987" y="501"/>
                  </a:lnTo>
                  <a:lnTo>
                    <a:pt x="989" y="472"/>
                  </a:lnTo>
                  <a:lnTo>
                    <a:pt x="989" y="444"/>
                  </a:lnTo>
                  <a:lnTo>
                    <a:pt x="988" y="414"/>
                  </a:lnTo>
                  <a:lnTo>
                    <a:pt x="985" y="386"/>
                  </a:lnTo>
                  <a:lnTo>
                    <a:pt x="980" y="356"/>
                  </a:lnTo>
                  <a:lnTo>
                    <a:pt x="973" y="327"/>
                  </a:lnTo>
                  <a:lnTo>
                    <a:pt x="964" y="297"/>
                  </a:lnTo>
                  <a:lnTo>
                    <a:pt x="951" y="269"/>
                  </a:lnTo>
                  <a:lnTo>
                    <a:pt x="935" y="240"/>
                  </a:lnTo>
                  <a:lnTo>
                    <a:pt x="918" y="212"/>
                  </a:lnTo>
                  <a:lnTo>
                    <a:pt x="896" y="184"/>
                  </a:lnTo>
                  <a:lnTo>
                    <a:pt x="872" y="157"/>
                  </a:lnTo>
                  <a:lnTo>
                    <a:pt x="845" y="131"/>
                  </a:lnTo>
                  <a:lnTo>
                    <a:pt x="812" y="105"/>
                  </a:lnTo>
                  <a:lnTo>
                    <a:pt x="812" y="105"/>
                  </a:lnTo>
                  <a:lnTo>
                    <a:pt x="781" y="84"/>
                  </a:lnTo>
                  <a:lnTo>
                    <a:pt x="749" y="63"/>
                  </a:lnTo>
                  <a:lnTo>
                    <a:pt x="717" y="47"/>
                  </a:lnTo>
                  <a:lnTo>
                    <a:pt x="684" y="34"/>
                  </a:lnTo>
                  <a:lnTo>
                    <a:pt x="653" y="23"/>
                  </a:lnTo>
                  <a:lnTo>
                    <a:pt x="622" y="13"/>
                  </a:lnTo>
                  <a:lnTo>
                    <a:pt x="591" y="8"/>
                  </a:lnTo>
                  <a:lnTo>
                    <a:pt x="560" y="3"/>
                  </a:lnTo>
                  <a:lnTo>
                    <a:pt x="530" y="1"/>
                  </a:lnTo>
                  <a:lnTo>
                    <a:pt x="501" y="0"/>
                  </a:lnTo>
                  <a:lnTo>
                    <a:pt x="472" y="1"/>
                  </a:lnTo>
                  <a:lnTo>
                    <a:pt x="444" y="4"/>
                  </a:lnTo>
                  <a:lnTo>
                    <a:pt x="417" y="8"/>
                  </a:lnTo>
                  <a:lnTo>
                    <a:pt x="390" y="13"/>
                  </a:lnTo>
                  <a:lnTo>
                    <a:pt x="364" y="20"/>
                  </a:lnTo>
                  <a:lnTo>
                    <a:pt x="340" y="27"/>
                  </a:lnTo>
                  <a:lnTo>
                    <a:pt x="316" y="35"/>
                  </a:lnTo>
                  <a:lnTo>
                    <a:pt x="294" y="45"/>
                  </a:lnTo>
                  <a:lnTo>
                    <a:pt x="252" y="62"/>
                  </a:lnTo>
                  <a:lnTo>
                    <a:pt x="216" y="81"/>
                  </a:lnTo>
                  <a:lnTo>
                    <a:pt x="183" y="100"/>
                  </a:lnTo>
                  <a:lnTo>
                    <a:pt x="159" y="116"/>
                  </a:lnTo>
                  <a:lnTo>
                    <a:pt x="140" y="130"/>
                  </a:lnTo>
                  <a:lnTo>
                    <a:pt x="125" y="142"/>
                  </a:lnTo>
                  <a:lnTo>
                    <a:pt x="125" y="142"/>
                  </a:lnTo>
                  <a:lnTo>
                    <a:pt x="120" y="146"/>
                  </a:lnTo>
                  <a:lnTo>
                    <a:pt x="105" y="157"/>
                  </a:lnTo>
                  <a:lnTo>
                    <a:pt x="96" y="166"/>
                  </a:lnTo>
                  <a:lnTo>
                    <a:pt x="85" y="177"/>
                  </a:lnTo>
                  <a:lnTo>
                    <a:pt x="73" y="190"/>
                  </a:lnTo>
                  <a:lnTo>
                    <a:pt x="60" y="205"/>
                  </a:lnTo>
                  <a:lnTo>
                    <a:pt x="48" y="224"/>
                  </a:lnTo>
                  <a:lnTo>
                    <a:pt x="38" y="244"/>
                  </a:lnTo>
                  <a:lnTo>
                    <a:pt x="27" y="266"/>
                  </a:lnTo>
                  <a:lnTo>
                    <a:pt x="17" y="292"/>
                  </a:lnTo>
                  <a:lnTo>
                    <a:pt x="9" y="320"/>
                  </a:lnTo>
                  <a:lnTo>
                    <a:pt x="4" y="351"/>
                  </a:lnTo>
                  <a:lnTo>
                    <a:pt x="0" y="383"/>
                  </a:lnTo>
                  <a:lnTo>
                    <a:pt x="0" y="420"/>
                  </a:lnTo>
                  <a:lnTo>
                    <a:pt x="0" y="420"/>
                  </a:lnTo>
                  <a:lnTo>
                    <a:pt x="0" y="441"/>
                  </a:lnTo>
                  <a:lnTo>
                    <a:pt x="2" y="463"/>
                  </a:lnTo>
                  <a:lnTo>
                    <a:pt x="5" y="485"/>
                  </a:lnTo>
                  <a:lnTo>
                    <a:pt x="9" y="505"/>
                  </a:lnTo>
                  <a:lnTo>
                    <a:pt x="15" y="524"/>
                  </a:lnTo>
                  <a:lnTo>
                    <a:pt x="20" y="543"/>
                  </a:lnTo>
                  <a:lnTo>
                    <a:pt x="27" y="562"/>
                  </a:lnTo>
                  <a:lnTo>
                    <a:pt x="35" y="580"/>
                  </a:lnTo>
                  <a:lnTo>
                    <a:pt x="51" y="614"/>
                  </a:lnTo>
                  <a:lnTo>
                    <a:pt x="70" y="647"/>
                  </a:lnTo>
                  <a:lnTo>
                    <a:pt x="90" y="676"/>
                  </a:lnTo>
                  <a:lnTo>
                    <a:pt x="112" y="703"/>
                  </a:lnTo>
                  <a:lnTo>
                    <a:pt x="112" y="703"/>
                  </a:lnTo>
                  <a:lnTo>
                    <a:pt x="136" y="695"/>
                  </a:lnTo>
                  <a:lnTo>
                    <a:pt x="136" y="695"/>
                  </a:lnTo>
                  <a:lnTo>
                    <a:pt x="158" y="686"/>
                  </a:lnTo>
                  <a:lnTo>
                    <a:pt x="167" y="679"/>
                  </a:lnTo>
                  <a:lnTo>
                    <a:pt x="177" y="674"/>
                  </a:lnTo>
                  <a:lnTo>
                    <a:pt x="177" y="674"/>
                  </a:lnTo>
                  <a:lnTo>
                    <a:pt x="185" y="666"/>
                  </a:lnTo>
                  <a:lnTo>
                    <a:pt x="194" y="657"/>
                  </a:lnTo>
                  <a:lnTo>
                    <a:pt x="194" y="657"/>
                  </a:lnTo>
                  <a:lnTo>
                    <a:pt x="197" y="652"/>
                  </a:lnTo>
                  <a:lnTo>
                    <a:pt x="197" y="652"/>
                  </a:lnTo>
                  <a:lnTo>
                    <a:pt x="173" y="609"/>
                  </a:lnTo>
                  <a:lnTo>
                    <a:pt x="159" y="583"/>
                  </a:lnTo>
                  <a:lnTo>
                    <a:pt x="146" y="555"/>
                  </a:lnTo>
                  <a:lnTo>
                    <a:pt x="135" y="525"/>
                  </a:lnTo>
                  <a:lnTo>
                    <a:pt x="129" y="510"/>
                  </a:lnTo>
                  <a:lnTo>
                    <a:pt x="125" y="495"/>
                  </a:lnTo>
                  <a:lnTo>
                    <a:pt x="123" y="482"/>
                  </a:lnTo>
                  <a:lnTo>
                    <a:pt x="121" y="467"/>
                  </a:lnTo>
                  <a:lnTo>
                    <a:pt x="120" y="452"/>
                  </a:lnTo>
                  <a:lnTo>
                    <a:pt x="121" y="439"/>
                  </a:lnTo>
                  <a:lnTo>
                    <a:pt x="121" y="439"/>
                  </a:lnTo>
                  <a:lnTo>
                    <a:pt x="124" y="424"/>
                  </a:lnTo>
                  <a:lnTo>
                    <a:pt x="128" y="408"/>
                  </a:lnTo>
                  <a:lnTo>
                    <a:pt x="136" y="390"/>
                  </a:lnTo>
                  <a:lnTo>
                    <a:pt x="144" y="373"/>
                  </a:lnTo>
                  <a:lnTo>
                    <a:pt x="154" y="356"/>
                  </a:lnTo>
                  <a:lnTo>
                    <a:pt x="164" y="340"/>
                  </a:lnTo>
                  <a:lnTo>
                    <a:pt x="177" y="327"/>
                  </a:lnTo>
                  <a:lnTo>
                    <a:pt x="187" y="317"/>
                  </a:lnTo>
                  <a:lnTo>
                    <a:pt x="187" y="317"/>
                  </a:lnTo>
                  <a:lnTo>
                    <a:pt x="191" y="323"/>
                  </a:lnTo>
                  <a:lnTo>
                    <a:pt x="198" y="328"/>
                  </a:lnTo>
                  <a:lnTo>
                    <a:pt x="208" y="333"/>
                  </a:lnTo>
                  <a:lnTo>
                    <a:pt x="218" y="339"/>
                  </a:lnTo>
                  <a:lnTo>
                    <a:pt x="233" y="343"/>
                  </a:lnTo>
                  <a:lnTo>
                    <a:pt x="249" y="347"/>
                  </a:lnTo>
                  <a:lnTo>
                    <a:pt x="286" y="355"/>
                  </a:lnTo>
                  <a:lnTo>
                    <a:pt x="330" y="360"/>
                  </a:lnTo>
                  <a:lnTo>
                    <a:pt x="378" y="363"/>
                  </a:lnTo>
                  <a:lnTo>
                    <a:pt x="429" y="366"/>
                  </a:lnTo>
                  <a:lnTo>
                    <a:pt x="480" y="366"/>
                  </a:lnTo>
                  <a:lnTo>
                    <a:pt x="532" y="364"/>
                  </a:lnTo>
                  <a:lnTo>
                    <a:pt x="582" y="362"/>
                  </a:lnTo>
                  <a:lnTo>
                    <a:pt x="629" y="358"/>
                  </a:lnTo>
                  <a:lnTo>
                    <a:pt x="669" y="352"/>
                  </a:lnTo>
                  <a:lnTo>
                    <a:pt x="704" y="344"/>
                  </a:lnTo>
                  <a:lnTo>
                    <a:pt x="719" y="340"/>
                  </a:lnTo>
                  <a:lnTo>
                    <a:pt x="731" y="335"/>
                  </a:lnTo>
                  <a:lnTo>
                    <a:pt x="741" y="331"/>
                  </a:lnTo>
                  <a:lnTo>
                    <a:pt x="748" y="324"/>
                  </a:lnTo>
                  <a:lnTo>
                    <a:pt x="752" y="319"/>
                  </a:lnTo>
                  <a:lnTo>
                    <a:pt x="753" y="312"/>
                  </a:lnTo>
                  <a:lnTo>
                    <a:pt x="753" y="312"/>
                  </a:lnTo>
                  <a:lnTo>
                    <a:pt x="761" y="316"/>
                  </a:lnTo>
                  <a:lnTo>
                    <a:pt x="768" y="320"/>
                  </a:lnTo>
                  <a:lnTo>
                    <a:pt x="783" y="332"/>
                  </a:lnTo>
                  <a:lnTo>
                    <a:pt x="795" y="347"/>
                  </a:lnTo>
                  <a:lnTo>
                    <a:pt x="807" y="363"/>
                  </a:lnTo>
                  <a:lnTo>
                    <a:pt x="818" y="379"/>
                  </a:lnTo>
                  <a:lnTo>
                    <a:pt x="827" y="394"/>
                  </a:lnTo>
                  <a:lnTo>
                    <a:pt x="841" y="420"/>
                  </a:lnTo>
                  <a:lnTo>
                    <a:pt x="841" y="420"/>
                  </a:lnTo>
                  <a:close/>
                </a:path>
              </a:pathLst>
            </a:custGeom>
            <a:solidFill>
              <a:srgbClr val="E9E7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645" name="Picture 6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3200" y="1822450"/>
              <a:ext cx="4254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6" name="Freeform 700"/>
            <p:cNvSpPr>
              <a:spLocks/>
            </p:cNvSpPr>
            <p:nvPr/>
          </p:nvSpPr>
          <p:spPr bwMode="auto">
            <a:xfrm>
              <a:off x="5373688" y="1801813"/>
              <a:ext cx="360363" cy="360363"/>
            </a:xfrm>
            <a:custGeom>
              <a:avLst/>
              <a:gdLst>
                <a:gd name="T0" fmla="*/ 153 w 227"/>
                <a:gd name="T1" fmla="*/ 7 h 227"/>
                <a:gd name="T2" fmla="*/ 173 w 227"/>
                <a:gd name="T3" fmla="*/ 17 h 227"/>
                <a:gd name="T4" fmla="*/ 190 w 227"/>
                <a:gd name="T5" fmla="*/ 30 h 227"/>
                <a:gd name="T6" fmla="*/ 205 w 227"/>
                <a:gd name="T7" fmla="*/ 46 h 227"/>
                <a:gd name="T8" fmla="*/ 216 w 227"/>
                <a:gd name="T9" fmla="*/ 65 h 227"/>
                <a:gd name="T10" fmla="*/ 224 w 227"/>
                <a:gd name="T11" fmla="*/ 85 h 227"/>
                <a:gd name="T12" fmla="*/ 227 w 227"/>
                <a:gd name="T13" fmla="*/ 107 h 227"/>
                <a:gd name="T14" fmla="*/ 226 w 227"/>
                <a:gd name="T15" fmla="*/ 130 h 227"/>
                <a:gd name="T16" fmla="*/ 220 w 227"/>
                <a:gd name="T17" fmla="*/ 152 h 227"/>
                <a:gd name="T18" fmla="*/ 216 w 227"/>
                <a:gd name="T19" fmla="*/ 162 h 227"/>
                <a:gd name="T20" fmla="*/ 204 w 227"/>
                <a:gd name="T21" fmla="*/ 183 h 227"/>
                <a:gd name="T22" fmla="*/ 189 w 227"/>
                <a:gd name="T23" fmla="*/ 199 h 227"/>
                <a:gd name="T24" fmla="*/ 172 w 227"/>
                <a:gd name="T25" fmla="*/ 211 h 227"/>
                <a:gd name="T26" fmla="*/ 151 w 227"/>
                <a:gd name="T27" fmla="*/ 220 h 227"/>
                <a:gd name="T28" fmla="*/ 131 w 227"/>
                <a:gd name="T29" fmla="*/ 226 h 227"/>
                <a:gd name="T30" fmla="*/ 108 w 227"/>
                <a:gd name="T31" fmla="*/ 227 h 227"/>
                <a:gd name="T32" fmla="*/ 86 w 227"/>
                <a:gd name="T33" fmla="*/ 223 h 227"/>
                <a:gd name="T34" fmla="*/ 74 w 227"/>
                <a:gd name="T35" fmla="*/ 220 h 227"/>
                <a:gd name="T36" fmla="*/ 54 w 227"/>
                <a:gd name="T37" fmla="*/ 210 h 227"/>
                <a:gd name="T38" fmla="*/ 37 w 227"/>
                <a:gd name="T39" fmla="*/ 196 h 227"/>
                <a:gd name="T40" fmla="*/ 22 w 227"/>
                <a:gd name="T41" fmla="*/ 180 h 227"/>
                <a:gd name="T42" fmla="*/ 11 w 227"/>
                <a:gd name="T43" fmla="*/ 161 h 227"/>
                <a:gd name="T44" fmla="*/ 4 w 227"/>
                <a:gd name="T45" fmla="*/ 141 h 227"/>
                <a:gd name="T46" fmla="*/ 0 w 227"/>
                <a:gd name="T47" fmla="*/ 119 h 227"/>
                <a:gd name="T48" fmla="*/ 1 w 227"/>
                <a:gd name="T49" fmla="*/ 96 h 227"/>
                <a:gd name="T50" fmla="*/ 7 w 227"/>
                <a:gd name="T51" fmla="*/ 75 h 227"/>
                <a:gd name="T52" fmla="*/ 12 w 227"/>
                <a:gd name="T53" fmla="*/ 64 h 227"/>
                <a:gd name="T54" fmla="*/ 23 w 227"/>
                <a:gd name="T55" fmla="*/ 45 h 227"/>
                <a:gd name="T56" fmla="*/ 39 w 227"/>
                <a:gd name="T57" fmla="*/ 29 h 227"/>
                <a:gd name="T58" fmla="*/ 57 w 227"/>
                <a:gd name="T59" fmla="*/ 15 h 227"/>
                <a:gd name="T60" fmla="*/ 76 w 227"/>
                <a:gd name="T61" fmla="*/ 6 h 227"/>
                <a:gd name="T62" fmla="*/ 97 w 227"/>
                <a:gd name="T63" fmla="*/ 0 h 227"/>
                <a:gd name="T64" fmla="*/ 119 w 227"/>
                <a:gd name="T65" fmla="*/ 0 h 227"/>
                <a:gd name="T66" fmla="*/ 142 w 227"/>
                <a:gd name="T67" fmla="*/ 3 h 227"/>
                <a:gd name="T68" fmla="*/ 153 w 227"/>
                <a:gd name="T69" fmla="*/ 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 h="227">
                  <a:moveTo>
                    <a:pt x="153" y="7"/>
                  </a:moveTo>
                  <a:lnTo>
                    <a:pt x="153" y="7"/>
                  </a:lnTo>
                  <a:lnTo>
                    <a:pt x="163" y="11"/>
                  </a:lnTo>
                  <a:lnTo>
                    <a:pt x="173" y="17"/>
                  </a:lnTo>
                  <a:lnTo>
                    <a:pt x="182" y="23"/>
                  </a:lnTo>
                  <a:lnTo>
                    <a:pt x="190" y="30"/>
                  </a:lnTo>
                  <a:lnTo>
                    <a:pt x="199" y="38"/>
                  </a:lnTo>
                  <a:lnTo>
                    <a:pt x="205" y="46"/>
                  </a:lnTo>
                  <a:lnTo>
                    <a:pt x="212" y="56"/>
                  </a:lnTo>
                  <a:lnTo>
                    <a:pt x="216" y="65"/>
                  </a:lnTo>
                  <a:lnTo>
                    <a:pt x="220" y="76"/>
                  </a:lnTo>
                  <a:lnTo>
                    <a:pt x="224" y="85"/>
                  </a:lnTo>
                  <a:lnTo>
                    <a:pt x="226" y="96"/>
                  </a:lnTo>
                  <a:lnTo>
                    <a:pt x="227" y="107"/>
                  </a:lnTo>
                  <a:lnTo>
                    <a:pt x="227" y="119"/>
                  </a:lnTo>
                  <a:lnTo>
                    <a:pt x="226" y="130"/>
                  </a:lnTo>
                  <a:lnTo>
                    <a:pt x="224" y="141"/>
                  </a:lnTo>
                  <a:lnTo>
                    <a:pt x="220" y="152"/>
                  </a:lnTo>
                  <a:lnTo>
                    <a:pt x="220" y="152"/>
                  </a:lnTo>
                  <a:lnTo>
                    <a:pt x="216" y="162"/>
                  </a:lnTo>
                  <a:lnTo>
                    <a:pt x="211" y="173"/>
                  </a:lnTo>
                  <a:lnTo>
                    <a:pt x="204" y="183"/>
                  </a:lnTo>
                  <a:lnTo>
                    <a:pt x="197" y="191"/>
                  </a:lnTo>
                  <a:lnTo>
                    <a:pt x="189" y="199"/>
                  </a:lnTo>
                  <a:lnTo>
                    <a:pt x="181" y="206"/>
                  </a:lnTo>
                  <a:lnTo>
                    <a:pt x="172" y="211"/>
                  </a:lnTo>
                  <a:lnTo>
                    <a:pt x="162" y="216"/>
                  </a:lnTo>
                  <a:lnTo>
                    <a:pt x="151" y="220"/>
                  </a:lnTo>
                  <a:lnTo>
                    <a:pt x="142" y="223"/>
                  </a:lnTo>
                  <a:lnTo>
                    <a:pt x="131" y="226"/>
                  </a:lnTo>
                  <a:lnTo>
                    <a:pt x="119" y="227"/>
                  </a:lnTo>
                  <a:lnTo>
                    <a:pt x="108" y="227"/>
                  </a:lnTo>
                  <a:lnTo>
                    <a:pt x="97" y="226"/>
                  </a:lnTo>
                  <a:lnTo>
                    <a:pt x="86" y="223"/>
                  </a:lnTo>
                  <a:lnTo>
                    <a:pt x="74" y="220"/>
                  </a:lnTo>
                  <a:lnTo>
                    <a:pt x="74" y="220"/>
                  </a:lnTo>
                  <a:lnTo>
                    <a:pt x="65" y="215"/>
                  </a:lnTo>
                  <a:lnTo>
                    <a:pt x="54" y="210"/>
                  </a:lnTo>
                  <a:lnTo>
                    <a:pt x="45" y="203"/>
                  </a:lnTo>
                  <a:lnTo>
                    <a:pt x="37" y="196"/>
                  </a:lnTo>
                  <a:lnTo>
                    <a:pt x="28" y="188"/>
                  </a:lnTo>
                  <a:lnTo>
                    <a:pt x="22" y="180"/>
                  </a:lnTo>
                  <a:lnTo>
                    <a:pt x="16" y="170"/>
                  </a:lnTo>
                  <a:lnTo>
                    <a:pt x="11" y="161"/>
                  </a:lnTo>
                  <a:lnTo>
                    <a:pt x="7" y="152"/>
                  </a:lnTo>
                  <a:lnTo>
                    <a:pt x="4" y="141"/>
                  </a:lnTo>
                  <a:lnTo>
                    <a:pt x="1" y="130"/>
                  </a:lnTo>
                  <a:lnTo>
                    <a:pt x="0" y="119"/>
                  </a:lnTo>
                  <a:lnTo>
                    <a:pt x="0" y="108"/>
                  </a:lnTo>
                  <a:lnTo>
                    <a:pt x="1" y="96"/>
                  </a:lnTo>
                  <a:lnTo>
                    <a:pt x="4" y="85"/>
                  </a:lnTo>
                  <a:lnTo>
                    <a:pt x="7" y="75"/>
                  </a:lnTo>
                  <a:lnTo>
                    <a:pt x="7" y="75"/>
                  </a:lnTo>
                  <a:lnTo>
                    <a:pt x="12" y="64"/>
                  </a:lnTo>
                  <a:lnTo>
                    <a:pt x="18" y="53"/>
                  </a:lnTo>
                  <a:lnTo>
                    <a:pt x="23" y="45"/>
                  </a:lnTo>
                  <a:lnTo>
                    <a:pt x="31" y="35"/>
                  </a:lnTo>
                  <a:lnTo>
                    <a:pt x="39" y="29"/>
                  </a:lnTo>
                  <a:lnTo>
                    <a:pt x="47" y="22"/>
                  </a:lnTo>
                  <a:lnTo>
                    <a:pt x="57" y="15"/>
                  </a:lnTo>
                  <a:lnTo>
                    <a:pt x="66" y="10"/>
                  </a:lnTo>
                  <a:lnTo>
                    <a:pt x="76" y="6"/>
                  </a:lnTo>
                  <a:lnTo>
                    <a:pt x="86" y="3"/>
                  </a:lnTo>
                  <a:lnTo>
                    <a:pt x="97" y="0"/>
                  </a:lnTo>
                  <a:lnTo>
                    <a:pt x="108" y="0"/>
                  </a:lnTo>
                  <a:lnTo>
                    <a:pt x="119" y="0"/>
                  </a:lnTo>
                  <a:lnTo>
                    <a:pt x="130" y="0"/>
                  </a:lnTo>
                  <a:lnTo>
                    <a:pt x="142" y="3"/>
                  </a:lnTo>
                  <a:lnTo>
                    <a:pt x="153" y="7"/>
                  </a:lnTo>
                  <a:lnTo>
                    <a:pt x="15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7" name="Freeform 701"/>
            <p:cNvSpPr>
              <a:spLocks/>
            </p:cNvSpPr>
            <p:nvPr/>
          </p:nvSpPr>
          <p:spPr bwMode="auto">
            <a:xfrm>
              <a:off x="5384800" y="1812925"/>
              <a:ext cx="338138" cy="336550"/>
            </a:xfrm>
            <a:custGeom>
              <a:avLst/>
              <a:gdLst>
                <a:gd name="T0" fmla="*/ 143 w 213"/>
                <a:gd name="T1" fmla="*/ 6 h 212"/>
                <a:gd name="T2" fmla="*/ 163 w 213"/>
                <a:gd name="T3" fmla="*/ 15 h 212"/>
                <a:gd name="T4" fmla="*/ 179 w 213"/>
                <a:gd name="T5" fmla="*/ 28 h 212"/>
                <a:gd name="T6" fmla="*/ 193 w 213"/>
                <a:gd name="T7" fmla="*/ 43 h 212"/>
                <a:gd name="T8" fmla="*/ 204 w 213"/>
                <a:gd name="T9" fmla="*/ 61 h 212"/>
                <a:gd name="T10" fmla="*/ 210 w 213"/>
                <a:gd name="T11" fmla="*/ 81 h 212"/>
                <a:gd name="T12" fmla="*/ 213 w 213"/>
                <a:gd name="T13" fmla="*/ 101 h 212"/>
                <a:gd name="T14" fmla="*/ 212 w 213"/>
                <a:gd name="T15" fmla="*/ 122 h 212"/>
                <a:gd name="T16" fmla="*/ 206 w 213"/>
                <a:gd name="T17" fmla="*/ 143 h 212"/>
                <a:gd name="T18" fmla="*/ 202 w 213"/>
                <a:gd name="T19" fmla="*/ 153 h 212"/>
                <a:gd name="T20" fmla="*/ 192 w 213"/>
                <a:gd name="T21" fmla="*/ 170 h 212"/>
                <a:gd name="T22" fmla="*/ 178 w 213"/>
                <a:gd name="T23" fmla="*/ 186 h 212"/>
                <a:gd name="T24" fmla="*/ 160 w 213"/>
                <a:gd name="T25" fmla="*/ 199 h 212"/>
                <a:gd name="T26" fmla="*/ 143 w 213"/>
                <a:gd name="T27" fmla="*/ 207 h 212"/>
                <a:gd name="T28" fmla="*/ 123 w 213"/>
                <a:gd name="T29" fmla="*/ 212 h 212"/>
                <a:gd name="T30" fmla="*/ 101 w 213"/>
                <a:gd name="T31" fmla="*/ 212 h 212"/>
                <a:gd name="T32" fmla="*/ 81 w 213"/>
                <a:gd name="T33" fmla="*/ 209 h 212"/>
                <a:gd name="T34" fmla="*/ 70 w 213"/>
                <a:gd name="T35" fmla="*/ 207 h 212"/>
                <a:gd name="T36" fmla="*/ 51 w 213"/>
                <a:gd name="T37" fmla="*/ 197 h 212"/>
                <a:gd name="T38" fmla="*/ 34 w 213"/>
                <a:gd name="T39" fmla="*/ 184 h 212"/>
                <a:gd name="T40" fmla="*/ 20 w 213"/>
                <a:gd name="T41" fmla="*/ 169 h 212"/>
                <a:gd name="T42" fmla="*/ 11 w 213"/>
                <a:gd name="T43" fmla="*/ 151 h 212"/>
                <a:gd name="T44" fmla="*/ 4 w 213"/>
                <a:gd name="T45" fmla="*/ 132 h 212"/>
                <a:gd name="T46" fmla="*/ 0 w 213"/>
                <a:gd name="T47" fmla="*/ 112 h 212"/>
                <a:gd name="T48" fmla="*/ 1 w 213"/>
                <a:gd name="T49" fmla="*/ 91 h 212"/>
                <a:gd name="T50" fmla="*/ 7 w 213"/>
                <a:gd name="T51" fmla="*/ 70 h 212"/>
                <a:gd name="T52" fmla="*/ 11 w 213"/>
                <a:gd name="T53" fmla="*/ 60 h 212"/>
                <a:gd name="T54" fmla="*/ 21 w 213"/>
                <a:gd name="T55" fmla="*/ 42 h 212"/>
                <a:gd name="T56" fmla="*/ 36 w 213"/>
                <a:gd name="T57" fmla="*/ 27 h 212"/>
                <a:gd name="T58" fmla="*/ 52 w 213"/>
                <a:gd name="T59" fmla="*/ 15 h 212"/>
                <a:gd name="T60" fmla="*/ 71 w 213"/>
                <a:gd name="T61" fmla="*/ 6 h 212"/>
                <a:gd name="T62" fmla="*/ 92 w 213"/>
                <a:gd name="T63" fmla="*/ 1 h 212"/>
                <a:gd name="T64" fmla="*/ 112 w 213"/>
                <a:gd name="T65" fmla="*/ 0 h 212"/>
                <a:gd name="T66" fmla="*/ 133 w 213"/>
                <a:gd name="T67" fmla="*/ 3 h 212"/>
                <a:gd name="T68" fmla="*/ 143 w 213"/>
                <a:gd name="T69" fmla="*/ 6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3" h="212">
                  <a:moveTo>
                    <a:pt x="143" y="6"/>
                  </a:moveTo>
                  <a:lnTo>
                    <a:pt x="143" y="6"/>
                  </a:lnTo>
                  <a:lnTo>
                    <a:pt x="154" y="11"/>
                  </a:lnTo>
                  <a:lnTo>
                    <a:pt x="163" y="15"/>
                  </a:lnTo>
                  <a:lnTo>
                    <a:pt x="171" y="22"/>
                  </a:lnTo>
                  <a:lnTo>
                    <a:pt x="179" y="28"/>
                  </a:lnTo>
                  <a:lnTo>
                    <a:pt x="186" y="35"/>
                  </a:lnTo>
                  <a:lnTo>
                    <a:pt x="193" y="43"/>
                  </a:lnTo>
                  <a:lnTo>
                    <a:pt x="198" y="53"/>
                  </a:lnTo>
                  <a:lnTo>
                    <a:pt x="204" y="61"/>
                  </a:lnTo>
                  <a:lnTo>
                    <a:pt x="208" y="70"/>
                  </a:lnTo>
                  <a:lnTo>
                    <a:pt x="210" y="81"/>
                  </a:lnTo>
                  <a:lnTo>
                    <a:pt x="212" y="91"/>
                  </a:lnTo>
                  <a:lnTo>
                    <a:pt x="213" y="101"/>
                  </a:lnTo>
                  <a:lnTo>
                    <a:pt x="213" y="111"/>
                  </a:lnTo>
                  <a:lnTo>
                    <a:pt x="212" y="122"/>
                  </a:lnTo>
                  <a:lnTo>
                    <a:pt x="210" y="132"/>
                  </a:lnTo>
                  <a:lnTo>
                    <a:pt x="206" y="143"/>
                  </a:lnTo>
                  <a:lnTo>
                    <a:pt x="206" y="143"/>
                  </a:lnTo>
                  <a:lnTo>
                    <a:pt x="202" y="153"/>
                  </a:lnTo>
                  <a:lnTo>
                    <a:pt x="197" y="162"/>
                  </a:lnTo>
                  <a:lnTo>
                    <a:pt x="192" y="170"/>
                  </a:lnTo>
                  <a:lnTo>
                    <a:pt x="185" y="178"/>
                  </a:lnTo>
                  <a:lnTo>
                    <a:pt x="178" y="186"/>
                  </a:lnTo>
                  <a:lnTo>
                    <a:pt x="170" y="192"/>
                  </a:lnTo>
                  <a:lnTo>
                    <a:pt x="160" y="199"/>
                  </a:lnTo>
                  <a:lnTo>
                    <a:pt x="152" y="203"/>
                  </a:lnTo>
                  <a:lnTo>
                    <a:pt x="143" y="207"/>
                  </a:lnTo>
                  <a:lnTo>
                    <a:pt x="132" y="209"/>
                  </a:lnTo>
                  <a:lnTo>
                    <a:pt x="123" y="212"/>
                  </a:lnTo>
                  <a:lnTo>
                    <a:pt x="112" y="212"/>
                  </a:lnTo>
                  <a:lnTo>
                    <a:pt x="101" y="212"/>
                  </a:lnTo>
                  <a:lnTo>
                    <a:pt x="92" y="212"/>
                  </a:lnTo>
                  <a:lnTo>
                    <a:pt x="81" y="209"/>
                  </a:lnTo>
                  <a:lnTo>
                    <a:pt x="70" y="207"/>
                  </a:lnTo>
                  <a:lnTo>
                    <a:pt x="70" y="207"/>
                  </a:lnTo>
                  <a:lnTo>
                    <a:pt x="61" y="203"/>
                  </a:lnTo>
                  <a:lnTo>
                    <a:pt x="51" y="197"/>
                  </a:lnTo>
                  <a:lnTo>
                    <a:pt x="42" y="190"/>
                  </a:lnTo>
                  <a:lnTo>
                    <a:pt x="34" y="184"/>
                  </a:lnTo>
                  <a:lnTo>
                    <a:pt x="27" y="177"/>
                  </a:lnTo>
                  <a:lnTo>
                    <a:pt x="20" y="169"/>
                  </a:lnTo>
                  <a:lnTo>
                    <a:pt x="15" y="161"/>
                  </a:lnTo>
                  <a:lnTo>
                    <a:pt x="11" y="151"/>
                  </a:lnTo>
                  <a:lnTo>
                    <a:pt x="7" y="142"/>
                  </a:lnTo>
                  <a:lnTo>
                    <a:pt x="4" y="132"/>
                  </a:lnTo>
                  <a:lnTo>
                    <a:pt x="1" y="122"/>
                  </a:lnTo>
                  <a:lnTo>
                    <a:pt x="0" y="112"/>
                  </a:lnTo>
                  <a:lnTo>
                    <a:pt x="0" y="101"/>
                  </a:lnTo>
                  <a:lnTo>
                    <a:pt x="1" y="91"/>
                  </a:lnTo>
                  <a:lnTo>
                    <a:pt x="4" y="80"/>
                  </a:lnTo>
                  <a:lnTo>
                    <a:pt x="7" y="70"/>
                  </a:lnTo>
                  <a:lnTo>
                    <a:pt x="7" y="70"/>
                  </a:lnTo>
                  <a:lnTo>
                    <a:pt x="11" y="60"/>
                  </a:lnTo>
                  <a:lnTo>
                    <a:pt x="16" y="50"/>
                  </a:lnTo>
                  <a:lnTo>
                    <a:pt x="21" y="42"/>
                  </a:lnTo>
                  <a:lnTo>
                    <a:pt x="28" y="34"/>
                  </a:lnTo>
                  <a:lnTo>
                    <a:pt x="36" y="27"/>
                  </a:lnTo>
                  <a:lnTo>
                    <a:pt x="44" y="20"/>
                  </a:lnTo>
                  <a:lnTo>
                    <a:pt x="52" y="15"/>
                  </a:lnTo>
                  <a:lnTo>
                    <a:pt x="62" y="10"/>
                  </a:lnTo>
                  <a:lnTo>
                    <a:pt x="71" y="6"/>
                  </a:lnTo>
                  <a:lnTo>
                    <a:pt x="81" y="3"/>
                  </a:lnTo>
                  <a:lnTo>
                    <a:pt x="92" y="1"/>
                  </a:lnTo>
                  <a:lnTo>
                    <a:pt x="101" y="0"/>
                  </a:lnTo>
                  <a:lnTo>
                    <a:pt x="112" y="0"/>
                  </a:lnTo>
                  <a:lnTo>
                    <a:pt x="123" y="1"/>
                  </a:lnTo>
                  <a:lnTo>
                    <a:pt x="133" y="3"/>
                  </a:lnTo>
                  <a:lnTo>
                    <a:pt x="143" y="6"/>
                  </a:lnTo>
                  <a:lnTo>
                    <a:pt x="143" y="6"/>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8" name="Freeform 702"/>
            <p:cNvSpPr>
              <a:spLocks/>
            </p:cNvSpPr>
            <p:nvPr/>
          </p:nvSpPr>
          <p:spPr bwMode="auto">
            <a:xfrm>
              <a:off x="5435600" y="1862138"/>
              <a:ext cx="238125" cy="238125"/>
            </a:xfrm>
            <a:custGeom>
              <a:avLst/>
              <a:gdLst>
                <a:gd name="T0" fmla="*/ 100 w 150"/>
                <a:gd name="T1" fmla="*/ 4 h 150"/>
                <a:gd name="T2" fmla="*/ 100 w 150"/>
                <a:gd name="T3" fmla="*/ 4 h 150"/>
                <a:gd name="T4" fmla="*/ 114 w 150"/>
                <a:gd name="T5" fmla="*/ 11 h 150"/>
                <a:gd name="T6" fmla="*/ 126 w 150"/>
                <a:gd name="T7" fmla="*/ 20 h 150"/>
                <a:gd name="T8" fmla="*/ 135 w 150"/>
                <a:gd name="T9" fmla="*/ 31 h 150"/>
                <a:gd name="T10" fmla="*/ 143 w 150"/>
                <a:gd name="T11" fmla="*/ 43 h 150"/>
                <a:gd name="T12" fmla="*/ 147 w 150"/>
                <a:gd name="T13" fmla="*/ 57 h 150"/>
                <a:gd name="T14" fmla="*/ 150 w 150"/>
                <a:gd name="T15" fmla="*/ 72 h 150"/>
                <a:gd name="T16" fmla="*/ 149 w 150"/>
                <a:gd name="T17" fmla="*/ 87 h 150"/>
                <a:gd name="T18" fmla="*/ 146 w 150"/>
                <a:gd name="T19" fmla="*/ 101 h 150"/>
                <a:gd name="T20" fmla="*/ 146 w 150"/>
                <a:gd name="T21" fmla="*/ 101 h 150"/>
                <a:gd name="T22" fmla="*/ 139 w 150"/>
                <a:gd name="T23" fmla="*/ 115 h 150"/>
                <a:gd name="T24" fmla="*/ 130 w 150"/>
                <a:gd name="T25" fmla="*/ 127 h 150"/>
                <a:gd name="T26" fmla="*/ 119 w 150"/>
                <a:gd name="T27" fmla="*/ 137 h 150"/>
                <a:gd name="T28" fmla="*/ 107 w 150"/>
                <a:gd name="T29" fmla="*/ 143 h 150"/>
                <a:gd name="T30" fmla="*/ 93 w 150"/>
                <a:gd name="T31" fmla="*/ 149 h 150"/>
                <a:gd name="T32" fmla="*/ 79 w 150"/>
                <a:gd name="T33" fmla="*/ 150 h 150"/>
                <a:gd name="T34" fmla="*/ 64 w 150"/>
                <a:gd name="T35" fmla="*/ 150 h 150"/>
                <a:gd name="T36" fmla="*/ 49 w 150"/>
                <a:gd name="T37" fmla="*/ 146 h 150"/>
                <a:gd name="T38" fmla="*/ 49 w 150"/>
                <a:gd name="T39" fmla="*/ 146 h 150"/>
                <a:gd name="T40" fmla="*/ 35 w 150"/>
                <a:gd name="T41" fmla="*/ 139 h 150"/>
                <a:gd name="T42" fmla="*/ 23 w 150"/>
                <a:gd name="T43" fmla="*/ 130 h 150"/>
                <a:gd name="T44" fmla="*/ 14 w 150"/>
                <a:gd name="T45" fmla="*/ 119 h 150"/>
                <a:gd name="T46" fmla="*/ 7 w 150"/>
                <a:gd name="T47" fmla="*/ 107 h 150"/>
                <a:gd name="T48" fmla="*/ 2 w 150"/>
                <a:gd name="T49" fmla="*/ 93 h 150"/>
                <a:gd name="T50" fmla="*/ 0 w 150"/>
                <a:gd name="T51" fmla="*/ 78 h 150"/>
                <a:gd name="T52" fmla="*/ 0 w 150"/>
                <a:gd name="T53" fmla="*/ 64 h 150"/>
                <a:gd name="T54" fmla="*/ 4 w 150"/>
                <a:gd name="T55" fmla="*/ 49 h 150"/>
                <a:gd name="T56" fmla="*/ 4 w 150"/>
                <a:gd name="T57" fmla="*/ 49 h 150"/>
                <a:gd name="T58" fmla="*/ 11 w 150"/>
                <a:gd name="T59" fmla="*/ 35 h 150"/>
                <a:gd name="T60" fmla="*/ 19 w 150"/>
                <a:gd name="T61" fmla="*/ 24 h 150"/>
                <a:gd name="T62" fmla="*/ 30 w 150"/>
                <a:gd name="T63" fmla="*/ 14 h 150"/>
                <a:gd name="T64" fmla="*/ 43 w 150"/>
                <a:gd name="T65" fmla="*/ 7 h 150"/>
                <a:gd name="T66" fmla="*/ 57 w 150"/>
                <a:gd name="T67" fmla="*/ 2 h 150"/>
                <a:gd name="T68" fmla="*/ 70 w 150"/>
                <a:gd name="T69" fmla="*/ 0 h 150"/>
                <a:gd name="T70" fmla="*/ 85 w 150"/>
                <a:gd name="T71" fmla="*/ 0 h 150"/>
                <a:gd name="T72" fmla="*/ 100 w 150"/>
                <a:gd name="T73" fmla="*/ 4 h 150"/>
                <a:gd name="T74" fmla="*/ 100 w 150"/>
                <a:gd name="T75" fmla="*/ 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0" h="150">
                  <a:moveTo>
                    <a:pt x="100" y="4"/>
                  </a:moveTo>
                  <a:lnTo>
                    <a:pt x="100" y="4"/>
                  </a:lnTo>
                  <a:lnTo>
                    <a:pt x="114" y="11"/>
                  </a:lnTo>
                  <a:lnTo>
                    <a:pt x="126" y="20"/>
                  </a:lnTo>
                  <a:lnTo>
                    <a:pt x="135" y="31"/>
                  </a:lnTo>
                  <a:lnTo>
                    <a:pt x="143" y="43"/>
                  </a:lnTo>
                  <a:lnTo>
                    <a:pt x="147" y="57"/>
                  </a:lnTo>
                  <a:lnTo>
                    <a:pt x="150" y="72"/>
                  </a:lnTo>
                  <a:lnTo>
                    <a:pt x="149" y="87"/>
                  </a:lnTo>
                  <a:lnTo>
                    <a:pt x="146" y="101"/>
                  </a:lnTo>
                  <a:lnTo>
                    <a:pt x="146" y="101"/>
                  </a:lnTo>
                  <a:lnTo>
                    <a:pt x="139" y="115"/>
                  </a:lnTo>
                  <a:lnTo>
                    <a:pt x="130" y="127"/>
                  </a:lnTo>
                  <a:lnTo>
                    <a:pt x="119" y="137"/>
                  </a:lnTo>
                  <a:lnTo>
                    <a:pt x="107" y="143"/>
                  </a:lnTo>
                  <a:lnTo>
                    <a:pt x="93" y="149"/>
                  </a:lnTo>
                  <a:lnTo>
                    <a:pt x="79" y="150"/>
                  </a:lnTo>
                  <a:lnTo>
                    <a:pt x="64" y="150"/>
                  </a:lnTo>
                  <a:lnTo>
                    <a:pt x="49" y="146"/>
                  </a:lnTo>
                  <a:lnTo>
                    <a:pt x="49" y="146"/>
                  </a:lnTo>
                  <a:lnTo>
                    <a:pt x="35" y="139"/>
                  </a:lnTo>
                  <a:lnTo>
                    <a:pt x="23" y="130"/>
                  </a:lnTo>
                  <a:lnTo>
                    <a:pt x="14" y="119"/>
                  </a:lnTo>
                  <a:lnTo>
                    <a:pt x="7" y="107"/>
                  </a:lnTo>
                  <a:lnTo>
                    <a:pt x="2" y="93"/>
                  </a:lnTo>
                  <a:lnTo>
                    <a:pt x="0" y="78"/>
                  </a:lnTo>
                  <a:lnTo>
                    <a:pt x="0" y="64"/>
                  </a:lnTo>
                  <a:lnTo>
                    <a:pt x="4" y="49"/>
                  </a:lnTo>
                  <a:lnTo>
                    <a:pt x="4" y="49"/>
                  </a:lnTo>
                  <a:lnTo>
                    <a:pt x="11" y="35"/>
                  </a:lnTo>
                  <a:lnTo>
                    <a:pt x="19" y="24"/>
                  </a:lnTo>
                  <a:lnTo>
                    <a:pt x="30" y="14"/>
                  </a:lnTo>
                  <a:lnTo>
                    <a:pt x="43" y="7"/>
                  </a:lnTo>
                  <a:lnTo>
                    <a:pt x="57" y="2"/>
                  </a:lnTo>
                  <a:lnTo>
                    <a:pt x="70" y="0"/>
                  </a:lnTo>
                  <a:lnTo>
                    <a:pt x="85" y="0"/>
                  </a:lnTo>
                  <a:lnTo>
                    <a:pt x="100" y="4"/>
                  </a:lnTo>
                  <a:lnTo>
                    <a:pt x="10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9" name="Freeform 703"/>
            <p:cNvSpPr>
              <a:spLocks/>
            </p:cNvSpPr>
            <p:nvPr/>
          </p:nvSpPr>
          <p:spPr bwMode="auto">
            <a:xfrm>
              <a:off x="5622925" y="893763"/>
              <a:ext cx="896938" cy="471488"/>
            </a:xfrm>
            <a:custGeom>
              <a:avLst/>
              <a:gdLst>
                <a:gd name="T0" fmla="*/ 565 w 565"/>
                <a:gd name="T1" fmla="*/ 69 h 297"/>
                <a:gd name="T2" fmla="*/ 457 w 565"/>
                <a:gd name="T3" fmla="*/ 297 h 297"/>
                <a:gd name="T4" fmla="*/ 118 w 565"/>
                <a:gd name="T5" fmla="*/ 297 h 297"/>
                <a:gd name="T6" fmla="*/ 0 w 565"/>
                <a:gd name="T7" fmla="*/ 84 h 297"/>
                <a:gd name="T8" fmla="*/ 0 w 565"/>
                <a:gd name="T9" fmla="*/ 84 h 297"/>
                <a:gd name="T10" fmla="*/ 9 w 565"/>
                <a:gd name="T11" fmla="*/ 76 h 297"/>
                <a:gd name="T12" fmla="*/ 21 w 565"/>
                <a:gd name="T13" fmla="*/ 67 h 297"/>
                <a:gd name="T14" fmla="*/ 39 w 565"/>
                <a:gd name="T15" fmla="*/ 58 h 297"/>
                <a:gd name="T16" fmla="*/ 60 w 565"/>
                <a:gd name="T17" fmla="*/ 47 h 297"/>
                <a:gd name="T18" fmla="*/ 87 w 565"/>
                <a:gd name="T19" fmla="*/ 35 h 297"/>
                <a:gd name="T20" fmla="*/ 118 w 565"/>
                <a:gd name="T21" fmla="*/ 24 h 297"/>
                <a:gd name="T22" fmla="*/ 154 w 565"/>
                <a:gd name="T23" fmla="*/ 15 h 297"/>
                <a:gd name="T24" fmla="*/ 193 w 565"/>
                <a:gd name="T25" fmla="*/ 7 h 297"/>
                <a:gd name="T26" fmla="*/ 213 w 565"/>
                <a:gd name="T27" fmla="*/ 4 h 297"/>
                <a:gd name="T28" fmla="*/ 235 w 565"/>
                <a:gd name="T29" fmla="*/ 1 h 297"/>
                <a:gd name="T30" fmla="*/ 258 w 565"/>
                <a:gd name="T31" fmla="*/ 0 h 297"/>
                <a:gd name="T32" fmla="*/ 282 w 565"/>
                <a:gd name="T33" fmla="*/ 0 h 297"/>
                <a:gd name="T34" fmla="*/ 306 w 565"/>
                <a:gd name="T35" fmla="*/ 0 h 297"/>
                <a:gd name="T36" fmla="*/ 332 w 565"/>
                <a:gd name="T37" fmla="*/ 3 h 297"/>
                <a:gd name="T38" fmla="*/ 357 w 565"/>
                <a:gd name="T39" fmla="*/ 5 h 297"/>
                <a:gd name="T40" fmla="*/ 386 w 565"/>
                <a:gd name="T41" fmla="*/ 9 h 297"/>
                <a:gd name="T42" fmla="*/ 413 w 565"/>
                <a:gd name="T43" fmla="*/ 15 h 297"/>
                <a:gd name="T44" fmla="*/ 442 w 565"/>
                <a:gd name="T45" fmla="*/ 23 h 297"/>
                <a:gd name="T46" fmla="*/ 472 w 565"/>
                <a:gd name="T47" fmla="*/ 31 h 297"/>
                <a:gd name="T48" fmla="*/ 502 w 565"/>
                <a:gd name="T49" fmla="*/ 42 h 297"/>
                <a:gd name="T50" fmla="*/ 533 w 565"/>
                <a:gd name="T51" fmla="*/ 55 h 297"/>
                <a:gd name="T52" fmla="*/ 565 w 565"/>
                <a:gd name="T53" fmla="*/ 69 h 297"/>
                <a:gd name="T54" fmla="*/ 565 w 565"/>
                <a:gd name="T55" fmla="*/ 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5" h="297">
                  <a:moveTo>
                    <a:pt x="565" y="69"/>
                  </a:moveTo>
                  <a:lnTo>
                    <a:pt x="457" y="297"/>
                  </a:lnTo>
                  <a:lnTo>
                    <a:pt x="118" y="297"/>
                  </a:lnTo>
                  <a:lnTo>
                    <a:pt x="0" y="84"/>
                  </a:lnTo>
                  <a:lnTo>
                    <a:pt x="0" y="84"/>
                  </a:lnTo>
                  <a:lnTo>
                    <a:pt x="9" y="76"/>
                  </a:lnTo>
                  <a:lnTo>
                    <a:pt x="21" y="67"/>
                  </a:lnTo>
                  <a:lnTo>
                    <a:pt x="39" y="58"/>
                  </a:lnTo>
                  <a:lnTo>
                    <a:pt x="60" y="47"/>
                  </a:lnTo>
                  <a:lnTo>
                    <a:pt x="87" y="35"/>
                  </a:lnTo>
                  <a:lnTo>
                    <a:pt x="118" y="24"/>
                  </a:lnTo>
                  <a:lnTo>
                    <a:pt x="154" y="15"/>
                  </a:lnTo>
                  <a:lnTo>
                    <a:pt x="193" y="7"/>
                  </a:lnTo>
                  <a:lnTo>
                    <a:pt x="213" y="4"/>
                  </a:lnTo>
                  <a:lnTo>
                    <a:pt x="235" y="1"/>
                  </a:lnTo>
                  <a:lnTo>
                    <a:pt x="258" y="0"/>
                  </a:lnTo>
                  <a:lnTo>
                    <a:pt x="282" y="0"/>
                  </a:lnTo>
                  <a:lnTo>
                    <a:pt x="306" y="0"/>
                  </a:lnTo>
                  <a:lnTo>
                    <a:pt x="332" y="3"/>
                  </a:lnTo>
                  <a:lnTo>
                    <a:pt x="357" y="5"/>
                  </a:lnTo>
                  <a:lnTo>
                    <a:pt x="386" y="9"/>
                  </a:lnTo>
                  <a:lnTo>
                    <a:pt x="413" y="15"/>
                  </a:lnTo>
                  <a:lnTo>
                    <a:pt x="442" y="23"/>
                  </a:lnTo>
                  <a:lnTo>
                    <a:pt x="472" y="31"/>
                  </a:lnTo>
                  <a:lnTo>
                    <a:pt x="502" y="42"/>
                  </a:lnTo>
                  <a:lnTo>
                    <a:pt x="533" y="55"/>
                  </a:lnTo>
                  <a:lnTo>
                    <a:pt x="565" y="69"/>
                  </a:lnTo>
                  <a:lnTo>
                    <a:pt x="565" y="69"/>
                  </a:lnTo>
                  <a:close/>
                </a:path>
              </a:pathLst>
            </a:custGeom>
            <a:solidFill>
              <a:srgbClr val="DAD6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0" name="Freeform 704"/>
            <p:cNvSpPr>
              <a:spLocks/>
            </p:cNvSpPr>
            <p:nvPr/>
          </p:nvSpPr>
          <p:spPr bwMode="auto">
            <a:xfrm>
              <a:off x="5972175" y="893763"/>
              <a:ext cx="196850" cy="471488"/>
            </a:xfrm>
            <a:custGeom>
              <a:avLst/>
              <a:gdLst>
                <a:gd name="T0" fmla="*/ 27 w 124"/>
                <a:gd name="T1" fmla="*/ 0 h 297"/>
                <a:gd name="T2" fmla="*/ 0 w 124"/>
                <a:gd name="T3" fmla="*/ 235 h 297"/>
                <a:gd name="T4" fmla="*/ 62 w 124"/>
                <a:gd name="T5" fmla="*/ 297 h 297"/>
                <a:gd name="T6" fmla="*/ 124 w 124"/>
                <a:gd name="T7" fmla="*/ 235 h 297"/>
                <a:gd name="T8" fmla="*/ 92 w 124"/>
                <a:gd name="T9" fmla="*/ 0 h 297"/>
                <a:gd name="T10" fmla="*/ 27 w 124"/>
                <a:gd name="T11" fmla="*/ 0 h 297"/>
              </a:gdLst>
              <a:ahLst/>
              <a:cxnLst>
                <a:cxn ang="0">
                  <a:pos x="T0" y="T1"/>
                </a:cxn>
                <a:cxn ang="0">
                  <a:pos x="T2" y="T3"/>
                </a:cxn>
                <a:cxn ang="0">
                  <a:pos x="T4" y="T5"/>
                </a:cxn>
                <a:cxn ang="0">
                  <a:pos x="T6" y="T7"/>
                </a:cxn>
                <a:cxn ang="0">
                  <a:pos x="T8" y="T9"/>
                </a:cxn>
                <a:cxn ang="0">
                  <a:pos x="T10" y="T11"/>
                </a:cxn>
              </a:cxnLst>
              <a:rect l="0" t="0" r="r" b="b"/>
              <a:pathLst>
                <a:path w="124" h="297">
                  <a:moveTo>
                    <a:pt x="27" y="0"/>
                  </a:moveTo>
                  <a:lnTo>
                    <a:pt x="0" y="235"/>
                  </a:lnTo>
                  <a:lnTo>
                    <a:pt x="62" y="297"/>
                  </a:lnTo>
                  <a:lnTo>
                    <a:pt x="124" y="235"/>
                  </a:lnTo>
                  <a:lnTo>
                    <a:pt x="92" y="0"/>
                  </a:lnTo>
                  <a:lnTo>
                    <a:pt x="27" y="0"/>
                  </a:lnTo>
                  <a:close/>
                </a:path>
              </a:pathLst>
            </a:custGeom>
            <a:solidFill>
              <a:srgbClr val="6858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1" name="Freeform 705"/>
            <p:cNvSpPr>
              <a:spLocks/>
            </p:cNvSpPr>
            <p:nvPr/>
          </p:nvSpPr>
          <p:spPr bwMode="auto">
            <a:xfrm>
              <a:off x="5778500" y="409575"/>
              <a:ext cx="631825" cy="741363"/>
            </a:xfrm>
            <a:custGeom>
              <a:avLst/>
              <a:gdLst>
                <a:gd name="T0" fmla="*/ 126 w 398"/>
                <a:gd name="T1" fmla="*/ 447 h 467"/>
                <a:gd name="T2" fmla="*/ 124 w 398"/>
                <a:gd name="T3" fmla="*/ 443 h 467"/>
                <a:gd name="T4" fmla="*/ 151 w 398"/>
                <a:gd name="T5" fmla="*/ 449 h 467"/>
                <a:gd name="T6" fmla="*/ 187 w 398"/>
                <a:gd name="T7" fmla="*/ 460 h 467"/>
                <a:gd name="T8" fmla="*/ 230 w 398"/>
                <a:gd name="T9" fmla="*/ 467 h 467"/>
                <a:gd name="T10" fmla="*/ 265 w 398"/>
                <a:gd name="T11" fmla="*/ 466 h 467"/>
                <a:gd name="T12" fmla="*/ 289 w 398"/>
                <a:gd name="T13" fmla="*/ 460 h 467"/>
                <a:gd name="T14" fmla="*/ 312 w 398"/>
                <a:gd name="T15" fmla="*/ 449 h 467"/>
                <a:gd name="T16" fmla="*/ 334 w 398"/>
                <a:gd name="T17" fmla="*/ 433 h 467"/>
                <a:gd name="T18" fmla="*/ 354 w 398"/>
                <a:gd name="T19" fmla="*/ 410 h 467"/>
                <a:gd name="T20" fmla="*/ 371 w 398"/>
                <a:gd name="T21" fmla="*/ 381 h 467"/>
                <a:gd name="T22" fmla="*/ 386 w 398"/>
                <a:gd name="T23" fmla="*/ 343 h 467"/>
                <a:gd name="T24" fmla="*/ 392 w 398"/>
                <a:gd name="T25" fmla="*/ 321 h 467"/>
                <a:gd name="T26" fmla="*/ 397 w 398"/>
                <a:gd name="T27" fmla="*/ 286 h 467"/>
                <a:gd name="T28" fmla="*/ 398 w 398"/>
                <a:gd name="T29" fmla="*/ 244 h 467"/>
                <a:gd name="T30" fmla="*/ 396 w 398"/>
                <a:gd name="T31" fmla="*/ 200 h 467"/>
                <a:gd name="T32" fmla="*/ 386 w 398"/>
                <a:gd name="T33" fmla="*/ 154 h 467"/>
                <a:gd name="T34" fmla="*/ 384 w 398"/>
                <a:gd name="T35" fmla="*/ 140 h 467"/>
                <a:gd name="T36" fmla="*/ 380 w 398"/>
                <a:gd name="T37" fmla="*/ 127 h 467"/>
                <a:gd name="T38" fmla="*/ 361 w 398"/>
                <a:gd name="T39" fmla="*/ 85 h 467"/>
                <a:gd name="T40" fmla="*/ 344 w 398"/>
                <a:gd name="T41" fmla="*/ 61 h 467"/>
                <a:gd name="T42" fmla="*/ 338 w 398"/>
                <a:gd name="T43" fmla="*/ 55 h 467"/>
                <a:gd name="T44" fmla="*/ 324 w 398"/>
                <a:gd name="T45" fmla="*/ 48 h 467"/>
                <a:gd name="T46" fmla="*/ 305 w 398"/>
                <a:gd name="T47" fmla="*/ 34 h 467"/>
                <a:gd name="T48" fmla="*/ 284 w 398"/>
                <a:gd name="T49" fmla="*/ 21 h 467"/>
                <a:gd name="T50" fmla="*/ 246 w 398"/>
                <a:gd name="T51" fmla="*/ 7 h 467"/>
                <a:gd name="T52" fmla="*/ 208 w 398"/>
                <a:gd name="T53" fmla="*/ 1 h 467"/>
                <a:gd name="T54" fmla="*/ 170 w 398"/>
                <a:gd name="T55" fmla="*/ 3 h 467"/>
                <a:gd name="T56" fmla="*/ 134 w 398"/>
                <a:gd name="T57" fmla="*/ 11 h 467"/>
                <a:gd name="T58" fmla="*/ 100 w 398"/>
                <a:gd name="T59" fmla="*/ 26 h 467"/>
                <a:gd name="T60" fmla="*/ 69 w 398"/>
                <a:gd name="T61" fmla="*/ 47 h 467"/>
                <a:gd name="T62" fmla="*/ 42 w 398"/>
                <a:gd name="T63" fmla="*/ 75 h 467"/>
                <a:gd name="T64" fmla="*/ 20 w 398"/>
                <a:gd name="T65" fmla="*/ 109 h 467"/>
                <a:gd name="T66" fmla="*/ 14 w 398"/>
                <a:gd name="T67" fmla="*/ 124 h 467"/>
                <a:gd name="T68" fmla="*/ 4 w 398"/>
                <a:gd name="T69" fmla="*/ 155 h 467"/>
                <a:gd name="T70" fmla="*/ 0 w 398"/>
                <a:gd name="T71" fmla="*/ 188 h 467"/>
                <a:gd name="T72" fmla="*/ 2 w 398"/>
                <a:gd name="T73" fmla="*/ 219 h 467"/>
                <a:gd name="T74" fmla="*/ 4 w 398"/>
                <a:gd name="T75" fmla="*/ 233 h 467"/>
                <a:gd name="T76" fmla="*/ 10 w 398"/>
                <a:gd name="T77" fmla="*/ 294 h 467"/>
                <a:gd name="T78" fmla="*/ 23 w 398"/>
                <a:gd name="T79" fmla="*/ 343 h 467"/>
                <a:gd name="T80" fmla="*/ 43 w 398"/>
                <a:gd name="T81" fmla="*/ 379 h 467"/>
                <a:gd name="T82" fmla="*/ 65 w 398"/>
                <a:gd name="T83" fmla="*/ 408 h 467"/>
                <a:gd name="T84" fmla="*/ 88 w 398"/>
                <a:gd name="T85" fmla="*/ 426 h 467"/>
                <a:gd name="T86" fmla="*/ 107 w 398"/>
                <a:gd name="T87" fmla="*/ 439 h 467"/>
                <a:gd name="T88" fmla="*/ 126 w 398"/>
                <a:gd name="T89" fmla="*/ 447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98" h="467">
                  <a:moveTo>
                    <a:pt x="126" y="447"/>
                  </a:moveTo>
                  <a:lnTo>
                    <a:pt x="126" y="447"/>
                  </a:lnTo>
                  <a:lnTo>
                    <a:pt x="124" y="444"/>
                  </a:lnTo>
                  <a:lnTo>
                    <a:pt x="124" y="443"/>
                  </a:lnTo>
                  <a:lnTo>
                    <a:pt x="130" y="443"/>
                  </a:lnTo>
                  <a:lnTo>
                    <a:pt x="151" y="449"/>
                  </a:lnTo>
                  <a:lnTo>
                    <a:pt x="168" y="455"/>
                  </a:lnTo>
                  <a:lnTo>
                    <a:pt x="187" y="460"/>
                  </a:lnTo>
                  <a:lnTo>
                    <a:pt x="207" y="464"/>
                  </a:lnTo>
                  <a:lnTo>
                    <a:pt x="230" y="467"/>
                  </a:lnTo>
                  <a:lnTo>
                    <a:pt x="253" y="467"/>
                  </a:lnTo>
                  <a:lnTo>
                    <a:pt x="265" y="466"/>
                  </a:lnTo>
                  <a:lnTo>
                    <a:pt x="277" y="463"/>
                  </a:lnTo>
                  <a:lnTo>
                    <a:pt x="289" y="460"/>
                  </a:lnTo>
                  <a:lnTo>
                    <a:pt x="300" y="455"/>
                  </a:lnTo>
                  <a:lnTo>
                    <a:pt x="312" y="449"/>
                  </a:lnTo>
                  <a:lnTo>
                    <a:pt x="323" y="441"/>
                  </a:lnTo>
                  <a:lnTo>
                    <a:pt x="334" y="433"/>
                  </a:lnTo>
                  <a:lnTo>
                    <a:pt x="344" y="422"/>
                  </a:lnTo>
                  <a:lnTo>
                    <a:pt x="354" y="410"/>
                  </a:lnTo>
                  <a:lnTo>
                    <a:pt x="363" y="397"/>
                  </a:lnTo>
                  <a:lnTo>
                    <a:pt x="371" y="381"/>
                  </a:lnTo>
                  <a:lnTo>
                    <a:pt x="380" y="363"/>
                  </a:lnTo>
                  <a:lnTo>
                    <a:pt x="386" y="343"/>
                  </a:lnTo>
                  <a:lnTo>
                    <a:pt x="392" y="321"/>
                  </a:lnTo>
                  <a:lnTo>
                    <a:pt x="392" y="321"/>
                  </a:lnTo>
                  <a:lnTo>
                    <a:pt x="394" y="305"/>
                  </a:lnTo>
                  <a:lnTo>
                    <a:pt x="397" y="286"/>
                  </a:lnTo>
                  <a:lnTo>
                    <a:pt x="398" y="266"/>
                  </a:lnTo>
                  <a:lnTo>
                    <a:pt x="398" y="244"/>
                  </a:lnTo>
                  <a:lnTo>
                    <a:pt x="397" y="223"/>
                  </a:lnTo>
                  <a:lnTo>
                    <a:pt x="396" y="200"/>
                  </a:lnTo>
                  <a:lnTo>
                    <a:pt x="392" y="177"/>
                  </a:lnTo>
                  <a:lnTo>
                    <a:pt x="386" y="154"/>
                  </a:lnTo>
                  <a:lnTo>
                    <a:pt x="386" y="154"/>
                  </a:lnTo>
                  <a:lnTo>
                    <a:pt x="384" y="140"/>
                  </a:lnTo>
                  <a:lnTo>
                    <a:pt x="380" y="127"/>
                  </a:lnTo>
                  <a:lnTo>
                    <a:pt x="380" y="127"/>
                  </a:lnTo>
                  <a:lnTo>
                    <a:pt x="370" y="104"/>
                  </a:lnTo>
                  <a:lnTo>
                    <a:pt x="361" y="85"/>
                  </a:lnTo>
                  <a:lnTo>
                    <a:pt x="350" y="67"/>
                  </a:lnTo>
                  <a:lnTo>
                    <a:pt x="344" y="61"/>
                  </a:lnTo>
                  <a:lnTo>
                    <a:pt x="338" y="55"/>
                  </a:lnTo>
                  <a:lnTo>
                    <a:pt x="338" y="55"/>
                  </a:lnTo>
                  <a:lnTo>
                    <a:pt x="331" y="51"/>
                  </a:lnTo>
                  <a:lnTo>
                    <a:pt x="324" y="48"/>
                  </a:lnTo>
                  <a:lnTo>
                    <a:pt x="324" y="48"/>
                  </a:lnTo>
                  <a:lnTo>
                    <a:pt x="305" y="34"/>
                  </a:lnTo>
                  <a:lnTo>
                    <a:pt x="284" y="21"/>
                  </a:lnTo>
                  <a:lnTo>
                    <a:pt x="284" y="21"/>
                  </a:lnTo>
                  <a:lnTo>
                    <a:pt x="265" y="13"/>
                  </a:lnTo>
                  <a:lnTo>
                    <a:pt x="246" y="7"/>
                  </a:lnTo>
                  <a:lnTo>
                    <a:pt x="227" y="3"/>
                  </a:lnTo>
                  <a:lnTo>
                    <a:pt x="208" y="1"/>
                  </a:lnTo>
                  <a:lnTo>
                    <a:pt x="189" y="0"/>
                  </a:lnTo>
                  <a:lnTo>
                    <a:pt x="170" y="3"/>
                  </a:lnTo>
                  <a:lnTo>
                    <a:pt x="151" y="5"/>
                  </a:lnTo>
                  <a:lnTo>
                    <a:pt x="134" y="11"/>
                  </a:lnTo>
                  <a:lnTo>
                    <a:pt x="116" y="17"/>
                  </a:lnTo>
                  <a:lnTo>
                    <a:pt x="100" y="26"/>
                  </a:lnTo>
                  <a:lnTo>
                    <a:pt x="84" y="36"/>
                  </a:lnTo>
                  <a:lnTo>
                    <a:pt x="69" y="47"/>
                  </a:lnTo>
                  <a:lnTo>
                    <a:pt x="54" y="61"/>
                  </a:lnTo>
                  <a:lnTo>
                    <a:pt x="42" y="75"/>
                  </a:lnTo>
                  <a:lnTo>
                    <a:pt x="31" y="92"/>
                  </a:lnTo>
                  <a:lnTo>
                    <a:pt x="20" y="109"/>
                  </a:lnTo>
                  <a:lnTo>
                    <a:pt x="20" y="109"/>
                  </a:lnTo>
                  <a:lnTo>
                    <a:pt x="14" y="124"/>
                  </a:lnTo>
                  <a:lnTo>
                    <a:pt x="8" y="139"/>
                  </a:lnTo>
                  <a:lnTo>
                    <a:pt x="4" y="155"/>
                  </a:lnTo>
                  <a:lnTo>
                    <a:pt x="2" y="171"/>
                  </a:lnTo>
                  <a:lnTo>
                    <a:pt x="0" y="188"/>
                  </a:lnTo>
                  <a:lnTo>
                    <a:pt x="0" y="202"/>
                  </a:lnTo>
                  <a:lnTo>
                    <a:pt x="2" y="219"/>
                  </a:lnTo>
                  <a:lnTo>
                    <a:pt x="4" y="233"/>
                  </a:lnTo>
                  <a:lnTo>
                    <a:pt x="4" y="233"/>
                  </a:lnTo>
                  <a:lnTo>
                    <a:pt x="6" y="266"/>
                  </a:lnTo>
                  <a:lnTo>
                    <a:pt x="10" y="294"/>
                  </a:lnTo>
                  <a:lnTo>
                    <a:pt x="15" y="320"/>
                  </a:lnTo>
                  <a:lnTo>
                    <a:pt x="23" y="343"/>
                  </a:lnTo>
                  <a:lnTo>
                    <a:pt x="33" y="363"/>
                  </a:lnTo>
                  <a:lnTo>
                    <a:pt x="43" y="379"/>
                  </a:lnTo>
                  <a:lnTo>
                    <a:pt x="54" y="394"/>
                  </a:lnTo>
                  <a:lnTo>
                    <a:pt x="65" y="408"/>
                  </a:lnTo>
                  <a:lnTo>
                    <a:pt x="76" y="418"/>
                  </a:lnTo>
                  <a:lnTo>
                    <a:pt x="88" y="426"/>
                  </a:lnTo>
                  <a:lnTo>
                    <a:pt x="97" y="433"/>
                  </a:lnTo>
                  <a:lnTo>
                    <a:pt x="107" y="439"/>
                  </a:lnTo>
                  <a:lnTo>
                    <a:pt x="120" y="444"/>
                  </a:lnTo>
                  <a:lnTo>
                    <a:pt x="126" y="447"/>
                  </a:lnTo>
                  <a:lnTo>
                    <a:pt x="126" y="447"/>
                  </a:lnTo>
                  <a:close/>
                </a:path>
              </a:pathLst>
            </a:custGeom>
            <a:solidFill>
              <a:srgbClr val="F59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2" name="Freeform 706"/>
            <p:cNvSpPr>
              <a:spLocks/>
            </p:cNvSpPr>
            <p:nvPr/>
          </p:nvSpPr>
          <p:spPr bwMode="auto">
            <a:xfrm>
              <a:off x="5903913" y="552450"/>
              <a:ext cx="315913" cy="501650"/>
            </a:xfrm>
            <a:custGeom>
              <a:avLst/>
              <a:gdLst>
                <a:gd name="T0" fmla="*/ 182 w 199"/>
                <a:gd name="T1" fmla="*/ 308 h 316"/>
                <a:gd name="T2" fmla="*/ 130 w 199"/>
                <a:gd name="T3" fmla="*/ 278 h 316"/>
                <a:gd name="T4" fmla="*/ 83 w 199"/>
                <a:gd name="T5" fmla="*/ 238 h 316"/>
                <a:gd name="T6" fmla="*/ 63 w 199"/>
                <a:gd name="T7" fmla="*/ 197 h 316"/>
                <a:gd name="T8" fmla="*/ 108 w 199"/>
                <a:gd name="T9" fmla="*/ 223 h 316"/>
                <a:gd name="T10" fmla="*/ 143 w 199"/>
                <a:gd name="T11" fmla="*/ 235 h 316"/>
                <a:gd name="T12" fmla="*/ 156 w 199"/>
                <a:gd name="T13" fmla="*/ 235 h 316"/>
                <a:gd name="T14" fmla="*/ 156 w 199"/>
                <a:gd name="T15" fmla="*/ 234 h 316"/>
                <a:gd name="T16" fmla="*/ 120 w 199"/>
                <a:gd name="T17" fmla="*/ 223 h 316"/>
                <a:gd name="T18" fmla="*/ 62 w 199"/>
                <a:gd name="T19" fmla="*/ 193 h 316"/>
                <a:gd name="T20" fmla="*/ 52 w 199"/>
                <a:gd name="T21" fmla="*/ 154 h 316"/>
                <a:gd name="T22" fmla="*/ 102 w 199"/>
                <a:gd name="T23" fmla="*/ 169 h 316"/>
                <a:gd name="T24" fmla="*/ 153 w 199"/>
                <a:gd name="T25" fmla="*/ 176 h 316"/>
                <a:gd name="T26" fmla="*/ 155 w 199"/>
                <a:gd name="T27" fmla="*/ 174 h 316"/>
                <a:gd name="T28" fmla="*/ 76 w 199"/>
                <a:gd name="T29" fmla="*/ 161 h 316"/>
                <a:gd name="T30" fmla="*/ 52 w 199"/>
                <a:gd name="T31" fmla="*/ 152 h 316"/>
                <a:gd name="T32" fmla="*/ 66 w 199"/>
                <a:gd name="T33" fmla="*/ 130 h 316"/>
                <a:gd name="T34" fmla="*/ 82 w 199"/>
                <a:gd name="T35" fmla="*/ 123 h 316"/>
                <a:gd name="T36" fmla="*/ 82 w 199"/>
                <a:gd name="T37" fmla="*/ 122 h 316"/>
                <a:gd name="T38" fmla="*/ 48 w 199"/>
                <a:gd name="T39" fmla="*/ 131 h 316"/>
                <a:gd name="T40" fmla="*/ 45 w 199"/>
                <a:gd name="T41" fmla="*/ 116 h 316"/>
                <a:gd name="T42" fmla="*/ 87 w 199"/>
                <a:gd name="T43" fmla="*/ 73 h 316"/>
                <a:gd name="T44" fmla="*/ 86 w 199"/>
                <a:gd name="T45" fmla="*/ 72 h 316"/>
                <a:gd name="T46" fmla="*/ 56 w 199"/>
                <a:gd name="T47" fmla="*/ 106 h 316"/>
                <a:gd name="T48" fmla="*/ 39 w 199"/>
                <a:gd name="T49" fmla="*/ 71 h 316"/>
                <a:gd name="T50" fmla="*/ 33 w 199"/>
                <a:gd name="T51" fmla="*/ 0 h 316"/>
                <a:gd name="T52" fmla="*/ 37 w 199"/>
                <a:gd name="T53" fmla="*/ 62 h 316"/>
                <a:gd name="T54" fmla="*/ 35 w 199"/>
                <a:gd name="T55" fmla="*/ 80 h 316"/>
                <a:gd name="T56" fmla="*/ 14 w 199"/>
                <a:gd name="T57" fmla="*/ 64 h 316"/>
                <a:gd name="T58" fmla="*/ 27 w 199"/>
                <a:gd name="T59" fmla="*/ 76 h 316"/>
                <a:gd name="T60" fmla="*/ 39 w 199"/>
                <a:gd name="T61" fmla="*/ 83 h 316"/>
                <a:gd name="T62" fmla="*/ 44 w 199"/>
                <a:gd name="T63" fmla="*/ 134 h 316"/>
                <a:gd name="T64" fmla="*/ 47 w 199"/>
                <a:gd name="T65" fmla="*/ 183 h 316"/>
                <a:gd name="T66" fmla="*/ 14 w 199"/>
                <a:gd name="T67" fmla="*/ 199 h 316"/>
                <a:gd name="T68" fmla="*/ 0 w 199"/>
                <a:gd name="T69" fmla="*/ 206 h 316"/>
                <a:gd name="T70" fmla="*/ 1 w 199"/>
                <a:gd name="T71" fmla="*/ 206 h 316"/>
                <a:gd name="T72" fmla="*/ 36 w 199"/>
                <a:gd name="T73" fmla="*/ 195 h 316"/>
                <a:gd name="T74" fmla="*/ 54 w 199"/>
                <a:gd name="T75" fmla="*/ 180 h 316"/>
                <a:gd name="T76" fmla="*/ 60 w 199"/>
                <a:gd name="T77" fmla="*/ 211 h 316"/>
                <a:gd name="T78" fmla="*/ 35 w 199"/>
                <a:gd name="T79" fmla="*/ 239 h 316"/>
                <a:gd name="T80" fmla="*/ 25 w 199"/>
                <a:gd name="T81" fmla="*/ 247 h 316"/>
                <a:gd name="T82" fmla="*/ 36 w 199"/>
                <a:gd name="T83" fmla="*/ 241 h 316"/>
                <a:gd name="T84" fmla="*/ 62 w 199"/>
                <a:gd name="T85" fmla="*/ 214 h 316"/>
                <a:gd name="T86" fmla="*/ 68 w 199"/>
                <a:gd name="T87" fmla="*/ 238 h 316"/>
                <a:gd name="T88" fmla="*/ 58 w 199"/>
                <a:gd name="T89" fmla="*/ 269 h 316"/>
                <a:gd name="T90" fmla="*/ 43 w 199"/>
                <a:gd name="T91" fmla="*/ 293 h 316"/>
                <a:gd name="T92" fmla="*/ 44 w 199"/>
                <a:gd name="T93" fmla="*/ 295 h 316"/>
                <a:gd name="T94" fmla="*/ 66 w 199"/>
                <a:gd name="T95" fmla="*/ 257 h 316"/>
                <a:gd name="T96" fmla="*/ 82 w 199"/>
                <a:gd name="T97" fmla="*/ 270 h 316"/>
                <a:gd name="T98" fmla="*/ 99 w 199"/>
                <a:gd name="T99" fmla="*/ 293 h 316"/>
                <a:gd name="T100" fmla="*/ 85 w 199"/>
                <a:gd name="T101" fmla="*/ 264 h 316"/>
                <a:gd name="T102" fmla="*/ 83 w 199"/>
                <a:gd name="T103" fmla="*/ 242 h 316"/>
                <a:gd name="T104" fmla="*/ 120 w 199"/>
                <a:gd name="T105" fmla="*/ 272 h 316"/>
                <a:gd name="T106" fmla="*/ 176 w 199"/>
                <a:gd name="T107" fmla="*/ 309 h 316"/>
                <a:gd name="T108" fmla="*/ 197 w 199"/>
                <a:gd name="T109" fmla="*/ 316 h 316"/>
                <a:gd name="T110" fmla="*/ 198 w 199"/>
                <a:gd name="T111" fmla="*/ 31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9" h="316">
                  <a:moveTo>
                    <a:pt x="198" y="315"/>
                  </a:moveTo>
                  <a:lnTo>
                    <a:pt x="198" y="315"/>
                  </a:lnTo>
                  <a:lnTo>
                    <a:pt x="182" y="308"/>
                  </a:lnTo>
                  <a:lnTo>
                    <a:pt x="164" y="299"/>
                  </a:lnTo>
                  <a:lnTo>
                    <a:pt x="147" y="289"/>
                  </a:lnTo>
                  <a:lnTo>
                    <a:pt x="130" y="278"/>
                  </a:lnTo>
                  <a:lnTo>
                    <a:pt x="114" y="265"/>
                  </a:lnTo>
                  <a:lnTo>
                    <a:pt x="98" y="253"/>
                  </a:lnTo>
                  <a:lnTo>
                    <a:pt x="83" y="238"/>
                  </a:lnTo>
                  <a:lnTo>
                    <a:pt x="70" y="223"/>
                  </a:lnTo>
                  <a:lnTo>
                    <a:pt x="70" y="223"/>
                  </a:lnTo>
                  <a:lnTo>
                    <a:pt x="63" y="197"/>
                  </a:lnTo>
                  <a:lnTo>
                    <a:pt x="63" y="197"/>
                  </a:lnTo>
                  <a:lnTo>
                    <a:pt x="85" y="211"/>
                  </a:lnTo>
                  <a:lnTo>
                    <a:pt x="108" y="223"/>
                  </a:lnTo>
                  <a:lnTo>
                    <a:pt x="118" y="227"/>
                  </a:lnTo>
                  <a:lnTo>
                    <a:pt x="130" y="233"/>
                  </a:lnTo>
                  <a:lnTo>
                    <a:pt x="143" y="235"/>
                  </a:lnTo>
                  <a:lnTo>
                    <a:pt x="155" y="237"/>
                  </a:lnTo>
                  <a:lnTo>
                    <a:pt x="155" y="237"/>
                  </a:lnTo>
                  <a:lnTo>
                    <a:pt x="156" y="235"/>
                  </a:lnTo>
                  <a:lnTo>
                    <a:pt x="156" y="234"/>
                  </a:lnTo>
                  <a:lnTo>
                    <a:pt x="156" y="234"/>
                  </a:lnTo>
                  <a:lnTo>
                    <a:pt x="156" y="234"/>
                  </a:lnTo>
                  <a:lnTo>
                    <a:pt x="143" y="231"/>
                  </a:lnTo>
                  <a:lnTo>
                    <a:pt x="130" y="228"/>
                  </a:lnTo>
                  <a:lnTo>
                    <a:pt x="120" y="223"/>
                  </a:lnTo>
                  <a:lnTo>
                    <a:pt x="108" y="218"/>
                  </a:lnTo>
                  <a:lnTo>
                    <a:pt x="85" y="206"/>
                  </a:lnTo>
                  <a:lnTo>
                    <a:pt x="62" y="193"/>
                  </a:lnTo>
                  <a:lnTo>
                    <a:pt x="62" y="193"/>
                  </a:lnTo>
                  <a:lnTo>
                    <a:pt x="52" y="154"/>
                  </a:lnTo>
                  <a:lnTo>
                    <a:pt x="52" y="154"/>
                  </a:lnTo>
                  <a:lnTo>
                    <a:pt x="64" y="160"/>
                  </a:lnTo>
                  <a:lnTo>
                    <a:pt x="76" y="164"/>
                  </a:lnTo>
                  <a:lnTo>
                    <a:pt x="102" y="169"/>
                  </a:lnTo>
                  <a:lnTo>
                    <a:pt x="128" y="173"/>
                  </a:lnTo>
                  <a:lnTo>
                    <a:pt x="153" y="176"/>
                  </a:lnTo>
                  <a:lnTo>
                    <a:pt x="153" y="176"/>
                  </a:lnTo>
                  <a:lnTo>
                    <a:pt x="155" y="174"/>
                  </a:lnTo>
                  <a:lnTo>
                    <a:pt x="155" y="174"/>
                  </a:lnTo>
                  <a:lnTo>
                    <a:pt x="155" y="174"/>
                  </a:lnTo>
                  <a:lnTo>
                    <a:pt x="129" y="170"/>
                  </a:lnTo>
                  <a:lnTo>
                    <a:pt x="102" y="166"/>
                  </a:lnTo>
                  <a:lnTo>
                    <a:pt x="76" y="161"/>
                  </a:lnTo>
                  <a:lnTo>
                    <a:pt x="64" y="157"/>
                  </a:lnTo>
                  <a:lnTo>
                    <a:pt x="52" y="152"/>
                  </a:lnTo>
                  <a:lnTo>
                    <a:pt x="52" y="152"/>
                  </a:lnTo>
                  <a:lnTo>
                    <a:pt x="48" y="133"/>
                  </a:lnTo>
                  <a:lnTo>
                    <a:pt x="48" y="133"/>
                  </a:lnTo>
                  <a:lnTo>
                    <a:pt x="66" y="130"/>
                  </a:lnTo>
                  <a:lnTo>
                    <a:pt x="74" y="127"/>
                  </a:lnTo>
                  <a:lnTo>
                    <a:pt x="82" y="123"/>
                  </a:lnTo>
                  <a:lnTo>
                    <a:pt x="82" y="123"/>
                  </a:lnTo>
                  <a:lnTo>
                    <a:pt x="83" y="122"/>
                  </a:lnTo>
                  <a:lnTo>
                    <a:pt x="82" y="122"/>
                  </a:lnTo>
                  <a:lnTo>
                    <a:pt x="82" y="122"/>
                  </a:lnTo>
                  <a:lnTo>
                    <a:pt x="74" y="126"/>
                  </a:lnTo>
                  <a:lnTo>
                    <a:pt x="66" y="129"/>
                  </a:lnTo>
                  <a:lnTo>
                    <a:pt x="48" y="131"/>
                  </a:lnTo>
                  <a:lnTo>
                    <a:pt x="48" y="131"/>
                  </a:lnTo>
                  <a:lnTo>
                    <a:pt x="45" y="116"/>
                  </a:lnTo>
                  <a:lnTo>
                    <a:pt x="45" y="116"/>
                  </a:lnTo>
                  <a:lnTo>
                    <a:pt x="56" y="107"/>
                  </a:lnTo>
                  <a:lnTo>
                    <a:pt x="67" y="96"/>
                  </a:lnTo>
                  <a:lnTo>
                    <a:pt x="87" y="73"/>
                  </a:lnTo>
                  <a:lnTo>
                    <a:pt x="87" y="73"/>
                  </a:lnTo>
                  <a:lnTo>
                    <a:pt x="87" y="72"/>
                  </a:lnTo>
                  <a:lnTo>
                    <a:pt x="86" y="72"/>
                  </a:lnTo>
                  <a:lnTo>
                    <a:pt x="86" y="72"/>
                  </a:lnTo>
                  <a:lnTo>
                    <a:pt x="66" y="95"/>
                  </a:lnTo>
                  <a:lnTo>
                    <a:pt x="56" y="106"/>
                  </a:lnTo>
                  <a:lnTo>
                    <a:pt x="45" y="115"/>
                  </a:lnTo>
                  <a:lnTo>
                    <a:pt x="45" y="115"/>
                  </a:lnTo>
                  <a:lnTo>
                    <a:pt x="39" y="71"/>
                  </a:lnTo>
                  <a:lnTo>
                    <a:pt x="35" y="33"/>
                  </a:lnTo>
                  <a:lnTo>
                    <a:pt x="33" y="0"/>
                  </a:lnTo>
                  <a:lnTo>
                    <a:pt x="33" y="0"/>
                  </a:lnTo>
                  <a:lnTo>
                    <a:pt x="33" y="22"/>
                  </a:lnTo>
                  <a:lnTo>
                    <a:pt x="35" y="42"/>
                  </a:lnTo>
                  <a:lnTo>
                    <a:pt x="37" y="62"/>
                  </a:lnTo>
                  <a:lnTo>
                    <a:pt x="39" y="81"/>
                  </a:lnTo>
                  <a:lnTo>
                    <a:pt x="39" y="81"/>
                  </a:lnTo>
                  <a:lnTo>
                    <a:pt x="35" y="80"/>
                  </a:lnTo>
                  <a:lnTo>
                    <a:pt x="31" y="77"/>
                  </a:lnTo>
                  <a:lnTo>
                    <a:pt x="22" y="72"/>
                  </a:lnTo>
                  <a:lnTo>
                    <a:pt x="14" y="64"/>
                  </a:lnTo>
                  <a:lnTo>
                    <a:pt x="14" y="64"/>
                  </a:lnTo>
                  <a:lnTo>
                    <a:pt x="21" y="69"/>
                  </a:lnTo>
                  <a:lnTo>
                    <a:pt x="27" y="76"/>
                  </a:lnTo>
                  <a:lnTo>
                    <a:pt x="32" y="81"/>
                  </a:lnTo>
                  <a:lnTo>
                    <a:pt x="35" y="83"/>
                  </a:lnTo>
                  <a:lnTo>
                    <a:pt x="39" y="83"/>
                  </a:lnTo>
                  <a:lnTo>
                    <a:pt x="39" y="83"/>
                  </a:lnTo>
                  <a:lnTo>
                    <a:pt x="41" y="110"/>
                  </a:lnTo>
                  <a:lnTo>
                    <a:pt x="44" y="134"/>
                  </a:lnTo>
                  <a:lnTo>
                    <a:pt x="54" y="177"/>
                  </a:lnTo>
                  <a:lnTo>
                    <a:pt x="54" y="177"/>
                  </a:lnTo>
                  <a:lnTo>
                    <a:pt x="47" y="183"/>
                  </a:lnTo>
                  <a:lnTo>
                    <a:pt x="41" y="187"/>
                  </a:lnTo>
                  <a:lnTo>
                    <a:pt x="29" y="193"/>
                  </a:lnTo>
                  <a:lnTo>
                    <a:pt x="14" y="199"/>
                  </a:lnTo>
                  <a:lnTo>
                    <a:pt x="1" y="204"/>
                  </a:lnTo>
                  <a:lnTo>
                    <a:pt x="1" y="204"/>
                  </a:lnTo>
                  <a:lnTo>
                    <a:pt x="0" y="206"/>
                  </a:lnTo>
                  <a:lnTo>
                    <a:pt x="0" y="206"/>
                  </a:lnTo>
                  <a:lnTo>
                    <a:pt x="1" y="206"/>
                  </a:lnTo>
                  <a:lnTo>
                    <a:pt x="1" y="206"/>
                  </a:lnTo>
                  <a:lnTo>
                    <a:pt x="14" y="203"/>
                  </a:lnTo>
                  <a:lnTo>
                    <a:pt x="29" y="197"/>
                  </a:lnTo>
                  <a:lnTo>
                    <a:pt x="36" y="195"/>
                  </a:lnTo>
                  <a:lnTo>
                    <a:pt x="43" y="191"/>
                  </a:lnTo>
                  <a:lnTo>
                    <a:pt x="48" y="187"/>
                  </a:lnTo>
                  <a:lnTo>
                    <a:pt x="54" y="180"/>
                  </a:lnTo>
                  <a:lnTo>
                    <a:pt x="54" y="180"/>
                  </a:lnTo>
                  <a:lnTo>
                    <a:pt x="60" y="211"/>
                  </a:lnTo>
                  <a:lnTo>
                    <a:pt x="60" y="211"/>
                  </a:lnTo>
                  <a:lnTo>
                    <a:pt x="52" y="222"/>
                  </a:lnTo>
                  <a:lnTo>
                    <a:pt x="44" y="231"/>
                  </a:lnTo>
                  <a:lnTo>
                    <a:pt x="35" y="239"/>
                  </a:lnTo>
                  <a:lnTo>
                    <a:pt x="25" y="246"/>
                  </a:lnTo>
                  <a:lnTo>
                    <a:pt x="25" y="246"/>
                  </a:lnTo>
                  <a:lnTo>
                    <a:pt x="25" y="247"/>
                  </a:lnTo>
                  <a:lnTo>
                    <a:pt x="27" y="247"/>
                  </a:lnTo>
                  <a:lnTo>
                    <a:pt x="27" y="247"/>
                  </a:lnTo>
                  <a:lnTo>
                    <a:pt x="36" y="241"/>
                  </a:lnTo>
                  <a:lnTo>
                    <a:pt x="45" y="233"/>
                  </a:lnTo>
                  <a:lnTo>
                    <a:pt x="54" y="224"/>
                  </a:lnTo>
                  <a:lnTo>
                    <a:pt x="62" y="214"/>
                  </a:lnTo>
                  <a:lnTo>
                    <a:pt x="62" y="214"/>
                  </a:lnTo>
                  <a:lnTo>
                    <a:pt x="68" y="238"/>
                  </a:lnTo>
                  <a:lnTo>
                    <a:pt x="68" y="238"/>
                  </a:lnTo>
                  <a:lnTo>
                    <a:pt x="62" y="260"/>
                  </a:lnTo>
                  <a:lnTo>
                    <a:pt x="62" y="260"/>
                  </a:lnTo>
                  <a:lnTo>
                    <a:pt x="58" y="269"/>
                  </a:lnTo>
                  <a:lnTo>
                    <a:pt x="52" y="277"/>
                  </a:lnTo>
                  <a:lnTo>
                    <a:pt x="43" y="293"/>
                  </a:lnTo>
                  <a:lnTo>
                    <a:pt x="43" y="293"/>
                  </a:lnTo>
                  <a:lnTo>
                    <a:pt x="43" y="295"/>
                  </a:lnTo>
                  <a:lnTo>
                    <a:pt x="44" y="295"/>
                  </a:lnTo>
                  <a:lnTo>
                    <a:pt x="44" y="295"/>
                  </a:lnTo>
                  <a:lnTo>
                    <a:pt x="52" y="284"/>
                  </a:lnTo>
                  <a:lnTo>
                    <a:pt x="60" y="272"/>
                  </a:lnTo>
                  <a:lnTo>
                    <a:pt x="66" y="257"/>
                  </a:lnTo>
                  <a:lnTo>
                    <a:pt x="70" y="242"/>
                  </a:lnTo>
                  <a:lnTo>
                    <a:pt x="70" y="242"/>
                  </a:lnTo>
                  <a:lnTo>
                    <a:pt x="82" y="270"/>
                  </a:lnTo>
                  <a:lnTo>
                    <a:pt x="91" y="285"/>
                  </a:lnTo>
                  <a:lnTo>
                    <a:pt x="97" y="292"/>
                  </a:lnTo>
                  <a:lnTo>
                    <a:pt x="99" y="293"/>
                  </a:lnTo>
                  <a:lnTo>
                    <a:pt x="99" y="293"/>
                  </a:lnTo>
                  <a:lnTo>
                    <a:pt x="91" y="278"/>
                  </a:lnTo>
                  <a:lnTo>
                    <a:pt x="85" y="264"/>
                  </a:lnTo>
                  <a:lnTo>
                    <a:pt x="72" y="230"/>
                  </a:lnTo>
                  <a:lnTo>
                    <a:pt x="72" y="230"/>
                  </a:lnTo>
                  <a:lnTo>
                    <a:pt x="83" y="242"/>
                  </a:lnTo>
                  <a:lnTo>
                    <a:pt x="95" y="253"/>
                  </a:lnTo>
                  <a:lnTo>
                    <a:pt x="120" y="272"/>
                  </a:lnTo>
                  <a:lnTo>
                    <a:pt x="120" y="272"/>
                  </a:lnTo>
                  <a:lnTo>
                    <a:pt x="137" y="287"/>
                  </a:lnTo>
                  <a:lnTo>
                    <a:pt x="156" y="299"/>
                  </a:lnTo>
                  <a:lnTo>
                    <a:pt x="176" y="309"/>
                  </a:lnTo>
                  <a:lnTo>
                    <a:pt x="187" y="314"/>
                  </a:lnTo>
                  <a:lnTo>
                    <a:pt x="197" y="316"/>
                  </a:lnTo>
                  <a:lnTo>
                    <a:pt x="197" y="316"/>
                  </a:lnTo>
                  <a:lnTo>
                    <a:pt x="198" y="316"/>
                  </a:lnTo>
                  <a:lnTo>
                    <a:pt x="199" y="315"/>
                  </a:lnTo>
                  <a:lnTo>
                    <a:pt x="198" y="315"/>
                  </a:lnTo>
                  <a:lnTo>
                    <a:pt x="198" y="315"/>
                  </a:lnTo>
                  <a:close/>
                </a:path>
              </a:pathLst>
            </a:custGeom>
            <a:solidFill>
              <a:srgbClr val="B076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3" name="Freeform 707"/>
            <p:cNvSpPr>
              <a:spLocks/>
            </p:cNvSpPr>
            <p:nvPr/>
          </p:nvSpPr>
          <p:spPr bwMode="auto">
            <a:xfrm>
              <a:off x="7999413" y="1751013"/>
              <a:ext cx="290513" cy="357188"/>
            </a:xfrm>
            <a:custGeom>
              <a:avLst/>
              <a:gdLst>
                <a:gd name="T0" fmla="*/ 28 w 183"/>
                <a:gd name="T1" fmla="*/ 212 h 225"/>
                <a:gd name="T2" fmla="*/ 28 w 183"/>
                <a:gd name="T3" fmla="*/ 212 h 225"/>
                <a:gd name="T4" fmla="*/ 48 w 183"/>
                <a:gd name="T5" fmla="*/ 190 h 225"/>
                <a:gd name="T6" fmla="*/ 62 w 183"/>
                <a:gd name="T7" fmla="*/ 173 h 225"/>
                <a:gd name="T8" fmla="*/ 73 w 183"/>
                <a:gd name="T9" fmla="*/ 158 h 225"/>
                <a:gd name="T10" fmla="*/ 73 w 183"/>
                <a:gd name="T11" fmla="*/ 158 h 225"/>
                <a:gd name="T12" fmla="*/ 77 w 183"/>
                <a:gd name="T13" fmla="*/ 162 h 225"/>
                <a:gd name="T14" fmla="*/ 84 w 183"/>
                <a:gd name="T15" fmla="*/ 165 h 225"/>
                <a:gd name="T16" fmla="*/ 92 w 183"/>
                <a:gd name="T17" fmla="*/ 167 h 225"/>
                <a:gd name="T18" fmla="*/ 102 w 183"/>
                <a:gd name="T19" fmla="*/ 170 h 225"/>
                <a:gd name="T20" fmla="*/ 115 w 183"/>
                <a:gd name="T21" fmla="*/ 170 h 225"/>
                <a:gd name="T22" fmla="*/ 127 w 183"/>
                <a:gd name="T23" fmla="*/ 169 h 225"/>
                <a:gd name="T24" fmla="*/ 142 w 183"/>
                <a:gd name="T25" fmla="*/ 165 h 225"/>
                <a:gd name="T26" fmla="*/ 142 w 183"/>
                <a:gd name="T27" fmla="*/ 165 h 225"/>
                <a:gd name="T28" fmla="*/ 150 w 183"/>
                <a:gd name="T29" fmla="*/ 161 h 225"/>
                <a:gd name="T30" fmla="*/ 155 w 183"/>
                <a:gd name="T31" fmla="*/ 157 h 225"/>
                <a:gd name="T32" fmla="*/ 160 w 183"/>
                <a:gd name="T33" fmla="*/ 150 h 225"/>
                <a:gd name="T34" fmla="*/ 166 w 183"/>
                <a:gd name="T35" fmla="*/ 143 h 225"/>
                <a:gd name="T36" fmla="*/ 170 w 183"/>
                <a:gd name="T37" fmla="*/ 135 h 225"/>
                <a:gd name="T38" fmla="*/ 174 w 183"/>
                <a:gd name="T39" fmla="*/ 127 h 225"/>
                <a:gd name="T40" fmla="*/ 179 w 183"/>
                <a:gd name="T41" fmla="*/ 108 h 225"/>
                <a:gd name="T42" fmla="*/ 182 w 183"/>
                <a:gd name="T43" fmla="*/ 89 h 225"/>
                <a:gd name="T44" fmla="*/ 183 w 183"/>
                <a:gd name="T45" fmla="*/ 70 h 225"/>
                <a:gd name="T46" fmla="*/ 183 w 183"/>
                <a:gd name="T47" fmla="*/ 53 h 225"/>
                <a:gd name="T48" fmla="*/ 182 w 183"/>
                <a:gd name="T49" fmla="*/ 38 h 225"/>
                <a:gd name="T50" fmla="*/ 160 w 183"/>
                <a:gd name="T51" fmla="*/ 0 h 225"/>
                <a:gd name="T52" fmla="*/ 160 w 183"/>
                <a:gd name="T53" fmla="*/ 0 h 225"/>
                <a:gd name="T54" fmla="*/ 150 w 183"/>
                <a:gd name="T55" fmla="*/ 7 h 225"/>
                <a:gd name="T56" fmla="*/ 125 w 183"/>
                <a:gd name="T57" fmla="*/ 27 h 225"/>
                <a:gd name="T58" fmla="*/ 111 w 183"/>
                <a:gd name="T59" fmla="*/ 39 h 225"/>
                <a:gd name="T60" fmla="*/ 94 w 183"/>
                <a:gd name="T61" fmla="*/ 54 h 225"/>
                <a:gd name="T62" fmla="*/ 81 w 183"/>
                <a:gd name="T63" fmla="*/ 70 h 225"/>
                <a:gd name="T64" fmla="*/ 70 w 183"/>
                <a:gd name="T65" fmla="*/ 86 h 225"/>
                <a:gd name="T66" fmla="*/ 70 w 183"/>
                <a:gd name="T67" fmla="*/ 86 h 225"/>
                <a:gd name="T68" fmla="*/ 55 w 183"/>
                <a:gd name="T69" fmla="*/ 117 h 225"/>
                <a:gd name="T70" fmla="*/ 47 w 183"/>
                <a:gd name="T71" fmla="*/ 134 h 225"/>
                <a:gd name="T72" fmla="*/ 47 w 183"/>
                <a:gd name="T73" fmla="*/ 134 h 225"/>
                <a:gd name="T74" fmla="*/ 30 w 183"/>
                <a:gd name="T75" fmla="*/ 161 h 225"/>
                <a:gd name="T76" fmla="*/ 4 w 183"/>
                <a:gd name="T77" fmla="*/ 197 h 225"/>
                <a:gd name="T78" fmla="*/ 4 w 183"/>
                <a:gd name="T79" fmla="*/ 197 h 225"/>
                <a:gd name="T80" fmla="*/ 1 w 183"/>
                <a:gd name="T81" fmla="*/ 204 h 225"/>
                <a:gd name="T82" fmla="*/ 0 w 183"/>
                <a:gd name="T83" fmla="*/ 211 h 225"/>
                <a:gd name="T84" fmla="*/ 0 w 183"/>
                <a:gd name="T85" fmla="*/ 216 h 225"/>
                <a:gd name="T86" fmla="*/ 1 w 183"/>
                <a:gd name="T87" fmla="*/ 221 h 225"/>
                <a:gd name="T88" fmla="*/ 4 w 183"/>
                <a:gd name="T89" fmla="*/ 224 h 225"/>
                <a:gd name="T90" fmla="*/ 5 w 183"/>
                <a:gd name="T91" fmla="*/ 225 h 225"/>
                <a:gd name="T92" fmla="*/ 8 w 183"/>
                <a:gd name="T93" fmla="*/ 225 h 225"/>
                <a:gd name="T94" fmla="*/ 11 w 183"/>
                <a:gd name="T95" fmla="*/ 225 h 225"/>
                <a:gd name="T96" fmla="*/ 15 w 183"/>
                <a:gd name="T97" fmla="*/ 224 h 225"/>
                <a:gd name="T98" fmla="*/ 19 w 183"/>
                <a:gd name="T99" fmla="*/ 221 h 225"/>
                <a:gd name="T100" fmla="*/ 28 w 183"/>
                <a:gd name="T101" fmla="*/ 212 h 225"/>
                <a:gd name="T102" fmla="*/ 28 w 183"/>
                <a:gd name="T103" fmla="*/ 21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3" h="225">
                  <a:moveTo>
                    <a:pt x="28" y="212"/>
                  </a:moveTo>
                  <a:lnTo>
                    <a:pt x="28" y="212"/>
                  </a:lnTo>
                  <a:lnTo>
                    <a:pt x="48" y="190"/>
                  </a:lnTo>
                  <a:lnTo>
                    <a:pt x="62" y="173"/>
                  </a:lnTo>
                  <a:lnTo>
                    <a:pt x="73" y="158"/>
                  </a:lnTo>
                  <a:lnTo>
                    <a:pt x="73" y="158"/>
                  </a:lnTo>
                  <a:lnTo>
                    <a:pt x="77" y="162"/>
                  </a:lnTo>
                  <a:lnTo>
                    <a:pt x="84" y="165"/>
                  </a:lnTo>
                  <a:lnTo>
                    <a:pt x="92" y="167"/>
                  </a:lnTo>
                  <a:lnTo>
                    <a:pt x="102" y="170"/>
                  </a:lnTo>
                  <a:lnTo>
                    <a:pt x="115" y="170"/>
                  </a:lnTo>
                  <a:lnTo>
                    <a:pt x="127" y="169"/>
                  </a:lnTo>
                  <a:lnTo>
                    <a:pt x="142" y="165"/>
                  </a:lnTo>
                  <a:lnTo>
                    <a:pt x="142" y="165"/>
                  </a:lnTo>
                  <a:lnTo>
                    <a:pt x="150" y="161"/>
                  </a:lnTo>
                  <a:lnTo>
                    <a:pt x="155" y="157"/>
                  </a:lnTo>
                  <a:lnTo>
                    <a:pt x="160" y="150"/>
                  </a:lnTo>
                  <a:lnTo>
                    <a:pt x="166" y="143"/>
                  </a:lnTo>
                  <a:lnTo>
                    <a:pt x="170" y="135"/>
                  </a:lnTo>
                  <a:lnTo>
                    <a:pt x="174" y="127"/>
                  </a:lnTo>
                  <a:lnTo>
                    <a:pt x="179" y="108"/>
                  </a:lnTo>
                  <a:lnTo>
                    <a:pt x="182" y="89"/>
                  </a:lnTo>
                  <a:lnTo>
                    <a:pt x="183" y="70"/>
                  </a:lnTo>
                  <a:lnTo>
                    <a:pt x="183" y="53"/>
                  </a:lnTo>
                  <a:lnTo>
                    <a:pt x="182" y="38"/>
                  </a:lnTo>
                  <a:lnTo>
                    <a:pt x="160" y="0"/>
                  </a:lnTo>
                  <a:lnTo>
                    <a:pt x="160" y="0"/>
                  </a:lnTo>
                  <a:lnTo>
                    <a:pt x="150" y="7"/>
                  </a:lnTo>
                  <a:lnTo>
                    <a:pt x="125" y="27"/>
                  </a:lnTo>
                  <a:lnTo>
                    <a:pt x="111" y="39"/>
                  </a:lnTo>
                  <a:lnTo>
                    <a:pt x="94" y="54"/>
                  </a:lnTo>
                  <a:lnTo>
                    <a:pt x="81" y="70"/>
                  </a:lnTo>
                  <a:lnTo>
                    <a:pt x="70" y="86"/>
                  </a:lnTo>
                  <a:lnTo>
                    <a:pt x="70" y="86"/>
                  </a:lnTo>
                  <a:lnTo>
                    <a:pt x="55" y="117"/>
                  </a:lnTo>
                  <a:lnTo>
                    <a:pt x="47" y="134"/>
                  </a:lnTo>
                  <a:lnTo>
                    <a:pt x="47" y="134"/>
                  </a:lnTo>
                  <a:lnTo>
                    <a:pt x="30" y="161"/>
                  </a:lnTo>
                  <a:lnTo>
                    <a:pt x="4" y="197"/>
                  </a:lnTo>
                  <a:lnTo>
                    <a:pt x="4" y="197"/>
                  </a:lnTo>
                  <a:lnTo>
                    <a:pt x="1" y="204"/>
                  </a:lnTo>
                  <a:lnTo>
                    <a:pt x="0" y="211"/>
                  </a:lnTo>
                  <a:lnTo>
                    <a:pt x="0" y="216"/>
                  </a:lnTo>
                  <a:lnTo>
                    <a:pt x="1" y="221"/>
                  </a:lnTo>
                  <a:lnTo>
                    <a:pt x="4" y="224"/>
                  </a:lnTo>
                  <a:lnTo>
                    <a:pt x="5" y="225"/>
                  </a:lnTo>
                  <a:lnTo>
                    <a:pt x="8" y="225"/>
                  </a:lnTo>
                  <a:lnTo>
                    <a:pt x="11" y="225"/>
                  </a:lnTo>
                  <a:lnTo>
                    <a:pt x="15" y="224"/>
                  </a:lnTo>
                  <a:lnTo>
                    <a:pt x="19" y="221"/>
                  </a:lnTo>
                  <a:lnTo>
                    <a:pt x="28" y="212"/>
                  </a:lnTo>
                  <a:lnTo>
                    <a:pt x="28" y="212"/>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4" name="Freeform 708"/>
            <p:cNvSpPr>
              <a:spLocks/>
            </p:cNvSpPr>
            <p:nvPr/>
          </p:nvSpPr>
          <p:spPr bwMode="auto">
            <a:xfrm>
              <a:off x="7367588" y="788988"/>
              <a:ext cx="903288" cy="576263"/>
            </a:xfrm>
            <a:custGeom>
              <a:avLst/>
              <a:gdLst>
                <a:gd name="T0" fmla="*/ 569 w 569"/>
                <a:gd name="T1" fmla="*/ 260 h 363"/>
                <a:gd name="T2" fmla="*/ 432 w 569"/>
                <a:gd name="T3" fmla="*/ 363 h 363"/>
                <a:gd name="T4" fmla="*/ 0 w 569"/>
                <a:gd name="T5" fmla="*/ 363 h 363"/>
                <a:gd name="T6" fmla="*/ 35 w 569"/>
                <a:gd name="T7" fmla="*/ 1 h 363"/>
                <a:gd name="T8" fmla="*/ 35 w 569"/>
                <a:gd name="T9" fmla="*/ 1 h 363"/>
                <a:gd name="T10" fmla="*/ 48 w 569"/>
                <a:gd name="T11" fmla="*/ 1 h 363"/>
                <a:gd name="T12" fmla="*/ 63 w 569"/>
                <a:gd name="T13" fmla="*/ 0 h 363"/>
                <a:gd name="T14" fmla="*/ 85 w 569"/>
                <a:gd name="T15" fmla="*/ 1 h 363"/>
                <a:gd name="T16" fmla="*/ 110 w 569"/>
                <a:gd name="T17" fmla="*/ 3 h 363"/>
                <a:gd name="T18" fmla="*/ 140 w 569"/>
                <a:gd name="T19" fmla="*/ 7 h 363"/>
                <a:gd name="T20" fmla="*/ 174 w 569"/>
                <a:gd name="T21" fmla="*/ 12 h 363"/>
                <a:gd name="T22" fmla="*/ 210 w 569"/>
                <a:gd name="T23" fmla="*/ 20 h 363"/>
                <a:gd name="T24" fmla="*/ 251 w 569"/>
                <a:gd name="T25" fmla="*/ 34 h 363"/>
                <a:gd name="T26" fmla="*/ 272 w 569"/>
                <a:gd name="T27" fmla="*/ 40 h 363"/>
                <a:gd name="T28" fmla="*/ 294 w 569"/>
                <a:gd name="T29" fmla="*/ 50 h 363"/>
                <a:gd name="T30" fmla="*/ 315 w 569"/>
                <a:gd name="T31" fmla="*/ 59 h 363"/>
                <a:gd name="T32" fmla="*/ 337 w 569"/>
                <a:gd name="T33" fmla="*/ 70 h 363"/>
                <a:gd name="T34" fmla="*/ 360 w 569"/>
                <a:gd name="T35" fmla="*/ 82 h 363"/>
                <a:gd name="T36" fmla="*/ 383 w 569"/>
                <a:gd name="T37" fmla="*/ 96 h 363"/>
                <a:gd name="T38" fmla="*/ 406 w 569"/>
                <a:gd name="T39" fmla="*/ 111 h 363"/>
                <a:gd name="T40" fmla="*/ 430 w 569"/>
                <a:gd name="T41" fmla="*/ 127 h 363"/>
                <a:gd name="T42" fmla="*/ 453 w 569"/>
                <a:gd name="T43" fmla="*/ 146 h 363"/>
                <a:gd name="T44" fmla="*/ 476 w 569"/>
                <a:gd name="T45" fmla="*/ 165 h 363"/>
                <a:gd name="T46" fmla="*/ 500 w 569"/>
                <a:gd name="T47" fmla="*/ 186 h 363"/>
                <a:gd name="T48" fmla="*/ 523 w 569"/>
                <a:gd name="T49" fmla="*/ 209 h 363"/>
                <a:gd name="T50" fmla="*/ 546 w 569"/>
                <a:gd name="T51" fmla="*/ 233 h 363"/>
                <a:gd name="T52" fmla="*/ 569 w 569"/>
                <a:gd name="T53" fmla="*/ 260 h 363"/>
                <a:gd name="T54" fmla="*/ 569 w 569"/>
                <a:gd name="T55" fmla="*/ 26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9" h="363">
                  <a:moveTo>
                    <a:pt x="569" y="260"/>
                  </a:moveTo>
                  <a:lnTo>
                    <a:pt x="432" y="363"/>
                  </a:lnTo>
                  <a:lnTo>
                    <a:pt x="0" y="363"/>
                  </a:lnTo>
                  <a:lnTo>
                    <a:pt x="35" y="1"/>
                  </a:lnTo>
                  <a:lnTo>
                    <a:pt x="35" y="1"/>
                  </a:lnTo>
                  <a:lnTo>
                    <a:pt x="48" y="1"/>
                  </a:lnTo>
                  <a:lnTo>
                    <a:pt x="63" y="0"/>
                  </a:lnTo>
                  <a:lnTo>
                    <a:pt x="85" y="1"/>
                  </a:lnTo>
                  <a:lnTo>
                    <a:pt x="110" y="3"/>
                  </a:lnTo>
                  <a:lnTo>
                    <a:pt x="140" y="7"/>
                  </a:lnTo>
                  <a:lnTo>
                    <a:pt x="174" y="12"/>
                  </a:lnTo>
                  <a:lnTo>
                    <a:pt x="210" y="20"/>
                  </a:lnTo>
                  <a:lnTo>
                    <a:pt x="251" y="34"/>
                  </a:lnTo>
                  <a:lnTo>
                    <a:pt x="272" y="40"/>
                  </a:lnTo>
                  <a:lnTo>
                    <a:pt x="294" y="50"/>
                  </a:lnTo>
                  <a:lnTo>
                    <a:pt x="315" y="59"/>
                  </a:lnTo>
                  <a:lnTo>
                    <a:pt x="337" y="70"/>
                  </a:lnTo>
                  <a:lnTo>
                    <a:pt x="360" y="82"/>
                  </a:lnTo>
                  <a:lnTo>
                    <a:pt x="383" y="96"/>
                  </a:lnTo>
                  <a:lnTo>
                    <a:pt x="406" y="111"/>
                  </a:lnTo>
                  <a:lnTo>
                    <a:pt x="430" y="127"/>
                  </a:lnTo>
                  <a:lnTo>
                    <a:pt x="453" y="146"/>
                  </a:lnTo>
                  <a:lnTo>
                    <a:pt x="476" y="165"/>
                  </a:lnTo>
                  <a:lnTo>
                    <a:pt x="500" y="186"/>
                  </a:lnTo>
                  <a:lnTo>
                    <a:pt x="523" y="209"/>
                  </a:lnTo>
                  <a:lnTo>
                    <a:pt x="546" y="233"/>
                  </a:lnTo>
                  <a:lnTo>
                    <a:pt x="569" y="260"/>
                  </a:lnTo>
                  <a:lnTo>
                    <a:pt x="569" y="260"/>
                  </a:lnTo>
                  <a:close/>
                </a:path>
              </a:pathLst>
            </a:custGeom>
            <a:solidFill>
              <a:srgbClr val="E6E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5" name="Freeform 709"/>
            <p:cNvSpPr>
              <a:spLocks/>
            </p:cNvSpPr>
            <p:nvPr/>
          </p:nvSpPr>
          <p:spPr bwMode="auto">
            <a:xfrm>
              <a:off x="7038975" y="479425"/>
              <a:ext cx="1611313" cy="1365250"/>
            </a:xfrm>
            <a:custGeom>
              <a:avLst/>
              <a:gdLst>
                <a:gd name="T0" fmla="*/ 278 w 1015"/>
                <a:gd name="T1" fmla="*/ 2 h 860"/>
                <a:gd name="T2" fmla="*/ 350 w 1015"/>
                <a:gd name="T3" fmla="*/ 2 h 860"/>
                <a:gd name="T4" fmla="*/ 467 w 1015"/>
                <a:gd name="T5" fmla="*/ 18 h 860"/>
                <a:gd name="T6" fmla="*/ 564 w 1015"/>
                <a:gd name="T7" fmla="*/ 46 h 860"/>
                <a:gd name="T8" fmla="*/ 645 w 1015"/>
                <a:gd name="T9" fmla="*/ 79 h 860"/>
                <a:gd name="T10" fmla="*/ 729 w 1015"/>
                <a:gd name="T11" fmla="*/ 123 h 860"/>
                <a:gd name="T12" fmla="*/ 815 w 1015"/>
                <a:gd name="T13" fmla="*/ 183 h 860"/>
                <a:gd name="T14" fmla="*/ 903 w 1015"/>
                <a:gd name="T15" fmla="*/ 258 h 860"/>
                <a:gd name="T16" fmla="*/ 953 w 1015"/>
                <a:gd name="T17" fmla="*/ 314 h 860"/>
                <a:gd name="T18" fmla="*/ 999 w 1015"/>
                <a:gd name="T19" fmla="*/ 397 h 860"/>
                <a:gd name="T20" fmla="*/ 1015 w 1015"/>
                <a:gd name="T21" fmla="*/ 478 h 860"/>
                <a:gd name="T22" fmla="*/ 1008 w 1015"/>
                <a:gd name="T23" fmla="*/ 555 h 860"/>
                <a:gd name="T24" fmla="*/ 986 w 1015"/>
                <a:gd name="T25" fmla="*/ 627 h 860"/>
                <a:gd name="T26" fmla="*/ 949 w 1015"/>
                <a:gd name="T27" fmla="*/ 692 h 860"/>
                <a:gd name="T28" fmla="*/ 907 w 1015"/>
                <a:gd name="T29" fmla="*/ 748 h 860"/>
                <a:gd name="T30" fmla="*/ 828 w 1015"/>
                <a:gd name="T31" fmla="*/ 831 h 860"/>
                <a:gd name="T32" fmla="*/ 752 w 1015"/>
                <a:gd name="T33" fmla="*/ 808 h 860"/>
                <a:gd name="T34" fmla="*/ 771 w 1015"/>
                <a:gd name="T35" fmla="*/ 748 h 860"/>
                <a:gd name="T36" fmla="*/ 801 w 1015"/>
                <a:gd name="T37" fmla="*/ 624 h 860"/>
                <a:gd name="T38" fmla="*/ 806 w 1015"/>
                <a:gd name="T39" fmla="*/ 563 h 860"/>
                <a:gd name="T40" fmla="*/ 802 w 1015"/>
                <a:gd name="T41" fmla="*/ 531 h 860"/>
                <a:gd name="T42" fmla="*/ 778 w 1015"/>
                <a:gd name="T43" fmla="*/ 485 h 860"/>
                <a:gd name="T44" fmla="*/ 732 w 1015"/>
                <a:gd name="T45" fmla="*/ 436 h 860"/>
                <a:gd name="T46" fmla="*/ 670 w 1015"/>
                <a:gd name="T47" fmla="*/ 389 h 860"/>
                <a:gd name="T48" fmla="*/ 595 w 1015"/>
                <a:gd name="T49" fmla="*/ 345 h 860"/>
                <a:gd name="T50" fmla="*/ 514 w 1015"/>
                <a:gd name="T51" fmla="*/ 306 h 860"/>
                <a:gd name="T52" fmla="*/ 432 w 1015"/>
                <a:gd name="T53" fmla="*/ 276 h 860"/>
                <a:gd name="T54" fmla="*/ 350 w 1015"/>
                <a:gd name="T55" fmla="*/ 257 h 860"/>
                <a:gd name="T56" fmla="*/ 277 w 1015"/>
                <a:gd name="T57" fmla="*/ 253 h 860"/>
                <a:gd name="T58" fmla="*/ 213 w 1015"/>
                <a:gd name="T59" fmla="*/ 266 h 860"/>
                <a:gd name="T60" fmla="*/ 173 w 1015"/>
                <a:gd name="T61" fmla="*/ 292 h 860"/>
                <a:gd name="T62" fmla="*/ 155 w 1015"/>
                <a:gd name="T63" fmla="*/ 315 h 860"/>
                <a:gd name="T64" fmla="*/ 138 w 1015"/>
                <a:gd name="T65" fmla="*/ 349 h 860"/>
                <a:gd name="T66" fmla="*/ 120 w 1015"/>
                <a:gd name="T67" fmla="*/ 401 h 860"/>
                <a:gd name="T68" fmla="*/ 113 w 1015"/>
                <a:gd name="T69" fmla="*/ 453 h 860"/>
                <a:gd name="T70" fmla="*/ 119 w 1015"/>
                <a:gd name="T71" fmla="*/ 549 h 860"/>
                <a:gd name="T72" fmla="*/ 140 w 1015"/>
                <a:gd name="T73" fmla="*/ 630 h 860"/>
                <a:gd name="T74" fmla="*/ 169 w 1015"/>
                <a:gd name="T75" fmla="*/ 696 h 860"/>
                <a:gd name="T76" fmla="*/ 117 w 1015"/>
                <a:gd name="T77" fmla="*/ 709 h 860"/>
                <a:gd name="T78" fmla="*/ 77 w 1015"/>
                <a:gd name="T79" fmla="*/ 642 h 860"/>
                <a:gd name="T80" fmla="*/ 35 w 1015"/>
                <a:gd name="T81" fmla="*/ 549 h 860"/>
                <a:gd name="T82" fmla="*/ 8 w 1015"/>
                <a:gd name="T83" fmla="*/ 451 h 860"/>
                <a:gd name="T84" fmla="*/ 0 w 1015"/>
                <a:gd name="T85" fmla="*/ 387 h 860"/>
                <a:gd name="T86" fmla="*/ 1 w 1015"/>
                <a:gd name="T87" fmla="*/ 319 h 860"/>
                <a:gd name="T88" fmla="*/ 15 w 1015"/>
                <a:gd name="T89" fmla="*/ 250 h 860"/>
                <a:gd name="T90" fmla="*/ 32 w 1015"/>
                <a:gd name="T91" fmla="*/ 203 h 860"/>
                <a:gd name="T92" fmla="*/ 84 w 1015"/>
                <a:gd name="T93" fmla="*/ 117 h 860"/>
                <a:gd name="T94" fmla="*/ 140 w 1015"/>
                <a:gd name="T95" fmla="*/ 58 h 860"/>
                <a:gd name="T96" fmla="*/ 194 w 1015"/>
                <a:gd name="T97" fmla="*/ 25 h 860"/>
                <a:gd name="T98" fmla="*/ 238 w 1015"/>
                <a:gd name="T99" fmla="*/ 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5" h="860">
                  <a:moveTo>
                    <a:pt x="263" y="3"/>
                  </a:moveTo>
                  <a:lnTo>
                    <a:pt x="263" y="3"/>
                  </a:lnTo>
                  <a:lnTo>
                    <a:pt x="278" y="2"/>
                  </a:lnTo>
                  <a:lnTo>
                    <a:pt x="296" y="0"/>
                  </a:lnTo>
                  <a:lnTo>
                    <a:pt x="320" y="0"/>
                  </a:lnTo>
                  <a:lnTo>
                    <a:pt x="350" y="2"/>
                  </a:lnTo>
                  <a:lnTo>
                    <a:pt x="385" y="4"/>
                  </a:lnTo>
                  <a:lnTo>
                    <a:pt x="424" y="10"/>
                  </a:lnTo>
                  <a:lnTo>
                    <a:pt x="467" y="18"/>
                  </a:lnTo>
                  <a:lnTo>
                    <a:pt x="514" y="30"/>
                  </a:lnTo>
                  <a:lnTo>
                    <a:pt x="540" y="38"/>
                  </a:lnTo>
                  <a:lnTo>
                    <a:pt x="564" y="46"/>
                  </a:lnTo>
                  <a:lnTo>
                    <a:pt x="591" y="56"/>
                  </a:lnTo>
                  <a:lnTo>
                    <a:pt x="618" y="67"/>
                  </a:lnTo>
                  <a:lnTo>
                    <a:pt x="645" y="79"/>
                  </a:lnTo>
                  <a:lnTo>
                    <a:pt x="672" y="92"/>
                  </a:lnTo>
                  <a:lnTo>
                    <a:pt x="701" y="107"/>
                  </a:lnTo>
                  <a:lnTo>
                    <a:pt x="729" y="123"/>
                  </a:lnTo>
                  <a:lnTo>
                    <a:pt x="759" y="142"/>
                  </a:lnTo>
                  <a:lnTo>
                    <a:pt x="787" y="161"/>
                  </a:lnTo>
                  <a:lnTo>
                    <a:pt x="815" y="183"/>
                  </a:lnTo>
                  <a:lnTo>
                    <a:pt x="845" y="206"/>
                  </a:lnTo>
                  <a:lnTo>
                    <a:pt x="873" y="231"/>
                  </a:lnTo>
                  <a:lnTo>
                    <a:pt x="903" y="258"/>
                  </a:lnTo>
                  <a:lnTo>
                    <a:pt x="903" y="258"/>
                  </a:lnTo>
                  <a:lnTo>
                    <a:pt x="930" y="285"/>
                  </a:lnTo>
                  <a:lnTo>
                    <a:pt x="953" y="314"/>
                  </a:lnTo>
                  <a:lnTo>
                    <a:pt x="972" y="342"/>
                  </a:lnTo>
                  <a:lnTo>
                    <a:pt x="987" y="369"/>
                  </a:lnTo>
                  <a:lnTo>
                    <a:pt x="999" y="397"/>
                  </a:lnTo>
                  <a:lnTo>
                    <a:pt x="1007" y="424"/>
                  </a:lnTo>
                  <a:lnTo>
                    <a:pt x="1013" y="451"/>
                  </a:lnTo>
                  <a:lnTo>
                    <a:pt x="1015" y="478"/>
                  </a:lnTo>
                  <a:lnTo>
                    <a:pt x="1015" y="504"/>
                  </a:lnTo>
                  <a:lnTo>
                    <a:pt x="1014" y="530"/>
                  </a:lnTo>
                  <a:lnTo>
                    <a:pt x="1008" y="555"/>
                  </a:lnTo>
                  <a:lnTo>
                    <a:pt x="1003" y="580"/>
                  </a:lnTo>
                  <a:lnTo>
                    <a:pt x="995" y="604"/>
                  </a:lnTo>
                  <a:lnTo>
                    <a:pt x="986" y="627"/>
                  </a:lnTo>
                  <a:lnTo>
                    <a:pt x="975" y="650"/>
                  </a:lnTo>
                  <a:lnTo>
                    <a:pt x="963" y="671"/>
                  </a:lnTo>
                  <a:lnTo>
                    <a:pt x="949" y="692"/>
                  </a:lnTo>
                  <a:lnTo>
                    <a:pt x="936" y="712"/>
                  </a:lnTo>
                  <a:lnTo>
                    <a:pt x="922" y="731"/>
                  </a:lnTo>
                  <a:lnTo>
                    <a:pt x="907" y="748"/>
                  </a:lnTo>
                  <a:lnTo>
                    <a:pt x="879" y="781"/>
                  </a:lnTo>
                  <a:lnTo>
                    <a:pt x="852" y="808"/>
                  </a:lnTo>
                  <a:lnTo>
                    <a:pt x="828" y="831"/>
                  </a:lnTo>
                  <a:lnTo>
                    <a:pt x="807" y="847"/>
                  </a:lnTo>
                  <a:lnTo>
                    <a:pt x="790" y="860"/>
                  </a:lnTo>
                  <a:lnTo>
                    <a:pt x="752" y="808"/>
                  </a:lnTo>
                  <a:lnTo>
                    <a:pt x="752" y="808"/>
                  </a:lnTo>
                  <a:lnTo>
                    <a:pt x="761" y="779"/>
                  </a:lnTo>
                  <a:lnTo>
                    <a:pt x="771" y="748"/>
                  </a:lnTo>
                  <a:lnTo>
                    <a:pt x="782" y="711"/>
                  </a:lnTo>
                  <a:lnTo>
                    <a:pt x="792" y="669"/>
                  </a:lnTo>
                  <a:lnTo>
                    <a:pt x="801" y="624"/>
                  </a:lnTo>
                  <a:lnTo>
                    <a:pt x="803" y="604"/>
                  </a:lnTo>
                  <a:lnTo>
                    <a:pt x="806" y="582"/>
                  </a:lnTo>
                  <a:lnTo>
                    <a:pt x="806" y="563"/>
                  </a:lnTo>
                  <a:lnTo>
                    <a:pt x="805" y="544"/>
                  </a:lnTo>
                  <a:lnTo>
                    <a:pt x="805" y="544"/>
                  </a:lnTo>
                  <a:lnTo>
                    <a:pt x="802" y="531"/>
                  </a:lnTo>
                  <a:lnTo>
                    <a:pt x="797" y="516"/>
                  </a:lnTo>
                  <a:lnTo>
                    <a:pt x="788" y="500"/>
                  </a:lnTo>
                  <a:lnTo>
                    <a:pt x="778" y="485"/>
                  </a:lnTo>
                  <a:lnTo>
                    <a:pt x="764" y="469"/>
                  </a:lnTo>
                  <a:lnTo>
                    <a:pt x="749" y="453"/>
                  </a:lnTo>
                  <a:lnTo>
                    <a:pt x="732" y="436"/>
                  </a:lnTo>
                  <a:lnTo>
                    <a:pt x="713" y="420"/>
                  </a:lnTo>
                  <a:lnTo>
                    <a:pt x="691" y="404"/>
                  </a:lnTo>
                  <a:lnTo>
                    <a:pt x="670" y="389"/>
                  </a:lnTo>
                  <a:lnTo>
                    <a:pt x="645" y="373"/>
                  </a:lnTo>
                  <a:lnTo>
                    <a:pt x="621" y="358"/>
                  </a:lnTo>
                  <a:lnTo>
                    <a:pt x="595" y="345"/>
                  </a:lnTo>
                  <a:lnTo>
                    <a:pt x="568" y="330"/>
                  </a:lnTo>
                  <a:lnTo>
                    <a:pt x="541" y="318"/>
                  </a:lnTo>
                  <a:lnTo>
                    <a:pt x="514" y="306"/>
                  </a:lnTo>
                  <a:lnTo>
                    <a:pt x="487" y="295"/>
                  </a:lnTo>
                  <a:lnTo>
                    <a:pt x="459" y="284"/>
                  </a:lnTo>
                  <a:lnTo>
                    <a:pt x="432" y="276"/>
                  </a:lnTo>
                  <a:lnTo>
                    <a:pt x="404" y="268"/>
                  </a:lnTo>
                  <a:lnTo>
                    <a:pt x="377" y="262"/>
                  </a:lnTo>
                  <a:lnTo>
                    <a:pt x="350" y="257"/>
                  </a:lnTo>
                  <a:lnTo>
                    <a:pt x="324" y="254"/>
                  </a:lnTo>
                  <a:lnTo>
                    <a:pt x="300" y="253"/>
                  </a:lnTo>
                  <a:lnTo>
                    <a:pt x="277" y="253"/>
                  </a:lnTo>
                  <a:lnTo>
                    <a:pt x="254" y="256"/>
                  </a:lnTo>
                  <a:lnTo>
                    <a:pt x="232" y="260"/>
                  </a:lnTo>
                  <a:lnTo>
                    <a:pt x="213" y="266"/>
                  </a:lnTo>
                  <a:lnTo>
                    <a:pt x="196" y="274"/>
                  </a:lnTo>
                  <a:lnTo>
                    <a:pt x="180" y="285"/>
                  </a:lnTo>
                  <a:lnTo>
                    <a:pt x="173" y="292"/>
                  </a:lnTo>
                  <a:lnTo>
                    <a:pt x="166" y="299"/>
                  </a:lnTo>
                  <a:lnTo>
                    <a:pt x="161" y="307"/>
                  </a:lnTo>
                  <a:lnTo>
                    <a:pt x="155" y="315"/>
                  </a:lnTo>
                  <a:lnTo>
                    <a:pt x="155" y="315"/>
                  </a:lnTo>
                  <a:lnTo>
                    <a:pt x="146" y="331"/>
                  </a:lnTo>
                  <a:lnTo>
                    <a:pt x="138" y="349"/>
                  </a:lnTo>
                  <a:lnTo>
                    <a:pt x="131" y="366"/>
                  </a:lnTo>
                  <a:lnTo>
                    <a:pt x="126" y="384"/>
                  </a:lnTo>
                  <a:lnTo>
                    <a:pt x="120" y="401"/>
                  </a:lnTo>
                  <a:lnTo>
                    <a:pt x="117" y="418"/>
                  </a:lnTo>
                  <a:lnTo>
                    <a:pt x="115" y="435"/>
                  </a:lnTo>
                  <a:lnTo>
                    <a:pt x="113" y="453"/>
                  </a:lnTo>
                  <a:lnTo>
                    <a:pt x="112" y="486"/>
                  </a:lnTo>
                  <a:lnTo>
                    <a:pt x="115" y="517"/>
                  </a:lnTo>
                  <a:lnTo>
                    <a:pt x="119" y="549"/>
                  </a:lnTo>
                  <a:lnTo>
                    <a:pt x="124" y="578"/>
                  </a:lnTo>
                  <a:lnTo>
                    <a:pt x="132" y="605"/>
                  </a:lnTo>
                  <a:lnTo>
                    <a:pt x="140" y="630"/>
                  </a:lnTo>
                  <a:lnTo>
                    <a:pt x="149" y="651"/>
                  </a:lnTo>
                  <a:lnTo>
                    <a:pt x="157" y="670"/>
                  </a:lnTo>
                  <a:lnTo>
                    <a:pt x="169" y="696"/>
                  </a:lnTo>
                  <a:lnTo>
                    <a:pt x="174" y="705"/>
                  </a:lnTo>
                  <a:lnTo>
                    <a:pt x="117" y="709"/>
                  </a:lnTo>
                  <a:lnTo>
                    <a:pt x="117" y="709"/>
                  </a:lnTo>
                  <a:lnTo>
                    <a:pt x="109" y="697"/>
                  </a:lnTo>
                  <a:lnTo>
                    <a:pt x="89" y="665"/>
                  </a:lnTo>
                  <a:lnTo>
                    <a:pt x="77" y="642"/>
                  </a:lnTo>
                  <a:lnTo>
                    <a:pt x="62" y="615"/>
                  </a:lnTo>
                  <a:lnTo>
                    <a:pt x="49" y="584"/>
                  </a:lnTo>
                  <a:lnTo>
                    <a:pt x="35" y="549"/>
                  </a:lnTo>
                  <a:lnTo>
                    <a:pt x="23" y="512"/>
                  </a:lnTo>
                  <a:lnTo>
                    <a:pt x="12" y="472"/>
                  </a:lnTo>
                  <a:lnTo>
                    <a:pt x="8" y="451"/>
                  </a:lnTo>
                  <a:lnTo>
                    <a:pt x="4" y="430"/>
                  </a:lnTo>
                  <a:lnTo>
                    <a:pt x="1" y="408"/>
                  </a:lnTo>
                  <a:lnTo>
                    <a:pt x="0" y="387"/>
                  </a:lnTo>
                  <a:lnTo>
                    <a:pt x="0" y="364"/>
                  </a:lnTo>
                  <a:lnTo>
                    <a:pt x="0" y="342"/>
                  </a:lnTo>
                  <a:lnTo>
                    <a:pt x="1" y="319"/>
                  </a:lnTo>
                  <a:lnTo>
                    <a:pt x="5" y="296"/>
                  </a:lnTo>
                  <a:lnTo>
                    <a:pt x="9" y="273"/>
                  </a:lnTo>
                  <a:lnTo>
                    <a:pt x="15" y="250"/>
                  </a:lnTo>
                  <a:lnTo>
                    <a:pt x="23" y="226"/>
                  </a:lnTo>
                  <a:lnTo>
                    <a:pt x="32" y="203"/>
                  </a:lnTo>
                  <a:lnTo>
                    <a:pt x="32" y="203"/>
                  </a:lnTo>
                  <a:lnTo>
                    <a:pt x="49" y="171"/>
                  </a:lnTo>
                  <a:lnTo>
                    <a:pt x="65" y="142"/>
                  </a:lnTo>
                  <a:lnTo>
                    <a:pt x="84" y="117"/>
                  </a:lnTo>
                  <a:lnTo>
                    <a:pt x="103" y="95"/>
                  </a:lnTo>
                  <a:lnTo>
                    <a:pt x="122" y="75"/>
                  </a:lnTo>
                  <a:lnTo>
                    <a:pt x="140" y="58"/>
                  </a:lnTo>
                  <a:lnTo>
                    <a:pt x="159" y="45"/>
                  </a:lnTo>
                  <a:lnTo>
                    <a:pt x="178" y="34"/>
                  </a:lnTo>
                  <a:lnTo>
                    <a:pt x="194" y="25"/>
                  </a:lnTo>
                  <a:lnTo>
                    <a:pt x="211" y="18"/>
                  </a:lnTo>
                  <a:lnTo>
                    <a:pt x="225" y="13"/>
                  </a:lnTo>
                  <a:lnTo>
                    <a:pt x="238" y="9"/>
                  </a:lnTo>
                  <a:lnTo>
                    <a:pt x="257" y="3"/>
                  </a:lnTo>
                  <a:lnTo>
                    <a:pt x="263" y="3"/>
                  </a:lnTo>
                  <a:close/>
                </a:path>
              </a:pathLst>
            </a:custGeom>
            <a:solidFill>
              <a:srgbClr val="D7CF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6" name="Freeform 710"/>
            <p:cNvSpPr>
              <a:spLocks/>
            </p:cNvSpPr>
            <p:nvPr/>
          </p:nvSpPr>
          <p:spPr bwMode="auto">
            <a:xfrm>
              <a:off x="7038975" y="479425"/>
              <a:ext cx="1611313" cy="1365250"/>
            </a:xfrm>
            <a:custGeom>
              <a:avLst/>
              <a:gdLst>
                <a:gd name="T0" fmla="*/ 278 w 1015"/>
                <a:gd name="T1" fmla="*/ 2 h 860"/>
                <a:gd name="T2" fmla="*/ 350 w 1015"/>
                <a:gd name="T3" fmla="*/ 2 h 860"/>
                <a:gd name="T4" fmla="*/ 467 w 1015"/>
                <a:gd name="T5" fmla="*/ 18 h 860"/>
                <a:gd name="T6" fmla="*/ 564 w 1015"/>
                <a:gd name="T7" fmla="*/ 46 h 860"/>
                <a:gd name="T8" fmla="*/ 645 w 1015"/>
                <a:gd name="T9" fmla="*/ 79 h 860"/>
                <a:gd name="T10" fmla="*/ 729 w 1015"/>
                <a:gd name="T11" fmla="*/ 123 h 860"/>
                <a:gd name="T12" fmla="*/ 815 w 1015"/>
                <a:gd name="T13" fmla="*/ 183 h 860"/>
                <a:gd name="T14" fmla="*/ 903 w 1015"/>
                <a:gd name="T15" fmla="*/ 258 h 860"/>
                <a:gd name="T16" fmla="*/ 953 w 1015"/>
                <a:gd name="T17" fmla="*/ 314 h 860"/>
                <a:gd name="T18" fmla="*/ 999 w 1015"/>
                <a:gd name="T19" fmla="*/ 397 h 860"/>
                <a:gd name="T20" fmla="*/ 1015 w 1015"/>
                <a:gd name="T21" fmla="*/ 478 h 860"/>
                <a:gd name="T22" fmla="*/ 1008 w 1015"/>
                <a:gd name="T23" fmla="*/ 555 h 860"/>
                <a:gd name="T24" fmla="*/ 986 w 1015"/>
                <a:gd name="T25" fmla="*/ 627 h 860"/>
                <a:gd name="T26" fmla="*/ 949 w 1015"/>
                <a:gd name="T27" fmla="*/ 692 h 860"/>
                <a:gd name="T28" fmla="*/ 907 w 1015"/>
                <a:gd name="T29" fmla="*/ 748 h 860"/>
                <a:gd name="T30" fmla="*/ 828 w 1015"/>
                <a:gd name="T31" fmla="*/ 831 h 860"/>
                <a:gd name="T32" fmla="*/ 752 w 1015"/>
                <a:gd name="T33" fmla="*/ 808 h 860"/>
                <a:gd name="T34" fmla="*/ 771 w 1015"/>
                <a:gd name="T35" fmla="*/ 748 h 860"/>
                <a:gd name="T36" fmla="*/ 801 w 1015"/>
                <a:gd name="T37" fmla="*/ 624 h 860"/>
                <a:gd name="T38" fmla="*/ 806 w 1015"/>
                <a:gd name="T39" fmla="*/ 563 h 860"/>
                <a:gd name="T40" fmla="*/ 802 w 1015"/>
                <a:gd name="T41" fmla="*/ 531 h 860"/>
                <a:gd name="T42" fmla="*/ 778 w 1015"/>
                <a:gd name="T43" fmla="*/ 485 h 860"/>
                <a:gd name="T44" fmla="*/ 732 w 1015"/>
                <a:gd name="T45" fmla="*/ 436 h 860"/>
                <a:gd name="T46" fmla="*/ 670 w 1015"/>
                <a:gd name="T47" fmla="*/ 389 h 860"/>
                <a:gd name="T48" fmla="*/ 595 w 1015"/>
                <a:gd name="T49" fmla="*/ 345 h 860"/>
                <a:gd name="T50" fmla="*/ 514 w 1015"/>
                <a:gd name="T51" fmla="*/ 306 h 860"/>
                <a:gd name="T52" fmla="*/ 432 w 1015"/>
                <a:gd name="T53" fmla="*/ 276 h 860"/>
                <a:gd name="T54" fmla="*/ 350 w 1015"/>
                <a:gd name="T55" fmla="*/ 257 h 860"/>
                <a:gd name="T56" fmla="*/ 277 w 1015"/>
                <a:gd name="T57" fmla="*/ 253 h 860"/>
                <a:gd name="T58" fmla="*/ 213 w 1015"/>
                <a:gd name="T59" fmla="*/ 266 h 860"/>
                <a:gd name="T60" fmla="*/ 173 w 1015"/>
                <a:gd name="T61" fmla="*/ 292 h 860"/>
                <a:gd name="T62" fmla="*/ 155 w 1015"/>
                <a:gd name="T63" fmla="*/ 315 h 860"/>
                <a:gd name="T64" fmla="*/ 138 w 1015"/>
                <a:gd name="T65" fmla="*/ 349 h 860"/>
                <a:gd name="T66" fmla="*/ 120 w 1015"/>
                <a:gd name="T67" fmla="*/ 401 h 860"/>
                <a:gd name="T68" fmla="*/ 113 w 1015"/>
                <a:gd name="T69" fmla="*/ 453 h 860"/>
                <a:gd name="T70" fmla="*/ 119 w 1015"/>
                <a:gd name="T71" fmla="*/ 549 h 860"/>
                <a:gd name="T72" fmla="*/ 140 w 1015"/>
                <a:gd name="T73" fmla="*/ 630 h 860"/>
                <a:gd name="T74" fmla="*/ 169 w 1015"/>
                <a:gd name="T75" fmla="*/ 696 h 860"/>
                <a:gd name="T76" fmla="*/ 117 w 1015"/>
                <a:gd name="T77" fmla="*/ 709 h 860"/>
                <a:gd name="T78" fmla="*/ 77 w 1015"/>
                <a:gd name="T79" fmla="*/ 642 h 860"/>
                <a:gd name="T80" fmla="*/ 35 w 1015"/>
                <a:gd name="T81" fmla="*/ 549 h 860"/>
                <a:gd name="T82" fmla="*/ 8 w 1015"/>
                <a:gd name="T83" fmla="*/ 451 h 860"/>
                <a:gd name="T84" fmla="*/ 0 w 1015"/>
                <a:gd name="T85" fmla="*/ 387 h 860"/>
                <a:gd name="T86" fmla="*/ 1 w 1015"/>
                <a:gd name="T87" fmla="*/ 319 h 860"/>
                <a:gd name="T88" fmla="*/ 15 w 1015"/>
                <a:gd name="T89" fmla="*/ 250 h 860"/>
                <a:gd name="T90" fmla="*/ 32 w 1015"/>
                <a:gd name="T91" fmla="*/ 203 h 860"/>
                <a:gd name="T92" fmla="*/ 84 w 1015"/>
                <a:gd name="T93" fmla="*/ 117 h 860"/>
                <a:gd name="T94" fmla="*/ 140 w 1015"/>
                <a:gd name="T95" fmla="*/ 58 h 860"/>
                <a:gd name="T96" fmla="*/ 194 w 1015"/>
                <a:gd name="T97" fmla="*/ 25 h 860"/>
                <a:gd name="T98" fmla="*/ 238 w 1015"/>
                <a:gd name="T99" fmla="*/ 9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5" h="860">
                  <a:moveTo>
                    <a:pt x="263" y="3"/>
                  </a:moveTo>
                  <a:lnTo>
                    <a:pt x="263" y="3"/>
                  </a:lnTo>
                  <a:lnTo>
                    <a:pt x="278" y="2"/>
                  </a:lnTo>
                  <a:lnTo>
                    <a:pt x="296" y="0"/>
                  </a:lnTo>
                  <a:lnTo>
                    <a:pt x="320" y="0"/>
                  </a:lnTo>
                  <a:lnTo>
                    <a:pt x="350" y="2"/>
                  </a:lnTo>
                  <a:lnTo>
                    <a:pt x="385" y="4"/>
                  </a:lnTo>
                  <a:lnTo>
                    <a:pt x="424" y="10"/>
                  </a:lnTo>
                  <a:lnTo>
                    <a:pt x="467" y="18"/>
                  </a:lnTo>
                  <a:lnTo>
                    <a:pt x="514" y="30"/>
                  </a:lnTo>
                  <a:lnTo>
                    <a:pt x="540" y="38"/>
                  </a:lnTo>
                  <a:lnTo>
                    <a:pt x="564" y="46"/>
                  </a:lnTo>
                  <a:lnTo>
                    <a:pt x="591" y="56"/>
                  </a:lnTo>
                  <a:lnTo>
                    <a:pt x="618" y="67"/>
                  </a:lnTo>
                  <a:lnTo>
                    <a:pt x="645" y="79"/>
                  </a:lnTo>
                  <a:lnTo>
                    <a:pt x="672" y="92"/>
                  </a:lnTo>
                  <a:lnTo>
                    <a:pt x="701" y="107"/>
                  </a:lnTo>
                  <a:lnTo>
                    <a:pt x="729" y="123"/>
                  </a:lnTo>
                  <a:lnTo>
                    <a:pt x="759" y="142"/>
                  </a:lnTo>
                  <a:lnTo>
                    <a:pt x="787" y="161"/>
                  </a:lnTo>
                  <a:lnTo>
                    <a:pt x="815" y="183"/>
                  </a:lnTo>
                  <a:lnTo>
                    <a:pt x="845" y="206"/>
                  </a:lnTo>
                  <a:lnTo>
                    <a:pt x="873" y="231"/>
                  </a:lnTo>
                  <a:lnTo>
                    <a:pt x="903" y="258"/>
                  </a:lnTo>
                  <a:lnTo>
                    <a:pt x="903" y="258"/>
                  </a:lnTo>
                  <a:lnTo>
                    <a:pt x="930" y="285"/>
                  </a:lnTo>
                  <a:lnTo>
                    <a:pt x="953" y="314"/>
                  </a:lnTo>
                  <a:lnTo>
                    <a:pt x="972" y="342"/>
                  </a:lnTo>
                  <a:lnTo>
                    <a:pt x="987" y="369"/>
                  </a:lnTo>
                  <a:lnTo>
                    <a:pt x="999" y="397"/>
                  </a:lnTo>
                  <a:lnTo>
                    <a:pt x="1007" y="424"/>
                  </a:lnTo>
                  <a:lnTo>
                    <a:pt x="1013" y="451"/>
                  </a:lnTo>
                  <a:lnTo>
                    <a:pt x="1015" y="478"/>
                  </a:lnTo>
                  <a:lnTo>
                    <a:pt x="1015" y="504"/>
                  </a:lnTo>
                  <a:lnTo>
                    <a:pt x="1014" y="530"/>
                  </a:lnTo>
                  <a:lnTo>
                    <a:pt x="1008" y="555"/>
                  </a:lnTo>
                  <a:lnTo>
                    <a:pt x="1003" y="580"/>
                  </a:lnTo>
                  <a:lnTo>
                    <a:pt x="995" y="604"/>
                  </a:lnTo>
                  <a:lnTo>
                    <a:pt x="986" y="627"/>
                  </a:lnTo>
                  <a:lnTo>
                    <a:pt x="975" y="650"/>
                  </a:lnTo>
                  <a:lnTo>
                    <a:pt x="963" y="671"/>
                  </a:lnTo>
                  <a:lnTo>
                    <a:pt x="949" y="692"/>
                  </a:lnTo>
                  <a:lnTo>
                    <a:pt x="936" y="712"/>
                  </a:lnTo>
                  <a:lnTo>
                    <a:pt x="922" y="731"/>
                  </a:lnTo>
                  <a:lnTo>
                    <a:pt x="907" y="748"/>
                  </a:lnTo>
                  <a:lnTo>
                    <a:pt x="879" y="781"/>
                  </a:lnTo>
                  <a:lnTo>
                    <a:pt x="852" y="808"/>
                  </a:lnTo>
                  <a:lnTo>
                    <a:pt x="828" y="831"/>
                  </a:lnTo>
                  <a:lnTo>
                    <a:pt x="807" y="847"/>
                  </a:lnTo>
                  <a:lnTo>
                    <a:pt x="790" y="860"/>
                  </a:lnTo>
                  <a:lnTo>
                    <a:pt x="752" y="808"/>
                  </a:lnTo>
                  <a:lnTo>
                    <a:pt x="752" y="808"/>
                  </a:lnTo>
                  <a:lnTo>
                    <a:pt x="761" y="779"/>
                  </a:lnTo>
                  <a:lnTo>
                    <a:pt x="771" y="748"/>
                  </a:lnTo>
                  <a:lnTo>
                    <a:pt x="782" y="711"/>
                  </a:lnTo>
                  <a:lnTo>
                    <a:pt x="792" y="669"/>
                  </a:lnTo>
                  <a:lnTo>
                    <a:pt x="801" y="624"/>
                  </a:lnTo>
                  <a:lnTo>
                    <a:pt x="803" y="604"/>
                  </a:lnTo>
                  <a:lnTo>
                    <a:pt x="806" y="582"/>
                  </a:lnTo>
                  <a:lnTo>
                    <a:pt x="806" y="563"/>
                  </a:lnTo>
                  <a:lnTo>
                    <a:pt x="805" y="544"/>
                  </a:lnTo>
                  <a:lnTo>
                    <a:pt x="805" y="544"/>
                  </a:lnTo>
                  <a:lnTo>
                    <a:pt x="802" y="531"/>
                  </a:lnTo>
                  <a:lnTo>
                    <a:pt x="797" y="516"/>
                  </a:lnTo>
                  <a:lnTo>
                    <a:pt x="788" y="500"/>
                  </a:lnTo>
                  <a:lnTo>
                    <a:pt x="778" y="485"/>
                  </a:lnTo>
                  <a:lnTo>
                    <a:pt x="764" y="469"/>
                  </a:lnTo>
                  <a:lnTo>
                    <a:pt x="749" y="453"/>
                  </a:lnTo>
                  <a:lnTo>
                    <a:pt x="732" y="436"/>
                  </a:lnTo>
                  <a:lnTo>
                    <a:pt x="713" y="420"/>
                  </a:lnTo>
                  <a:lnTo>
                    <a:pt x="691" y="404"/>
                  </a:lnTo>
                  <a:lnTo>
                    <a:pt x="670" y="389"/>
                  </a:lnTo>
                  <a:lnTo>
                    <a:pt x="645" y="373"/>
                  </a:lnTo>
                  <a:lnTo>
                    <a:pt x="621" y="358"/>
                  </a:lnTo>
                  <a:lnTo>
                    <a:pt x="595" y="345"/>
                  </a:lnTo>
                  <a:lnTo>
                    <a:pt x="568" y="330"/>
                  </a:lnTo>
                  <a:lnTo>
                    <a:pt x="541" y="318"/>
                  </a:lnTo>
                  <a:lnTo>
                    <a:pt x="514" y="306"/>
                  </a:lnTo>
                  <a:lnTo>
                    <a:pt x="487" y="295"/>
                  </a:lnTo>
                  <a:lnTo>
                    <a:pt x="459" y="284"/>
                  </a:lnTo>
                  <a:lnTo>
                    <a:pt x="432" y="276"/>
                  </a:lnTo>
                  <a:lnTo>
                    <a:pt x="404" y="268"/>
                  </a:lnTo>
                  <a:lnTo>
                    <a:pt x="377" y="262"/>
                  </a:lnTo>
                  <a:lnTo>
                    <a:pt x="350" y="257"/>
                  </a:lnTo>
                  <a:lnTo>
                    <a:pt x="324" y="254"/>
                  </a:lnTo>
                  <a:lnTo>
                    <a:pt x="300" y="253"/>
                  </a:lnTo>
                  <a:lnTo>
                    <a:pt x="277" y="253"/>
                  </a:lnTo>
                  <a:lnTo>
                    <a:pt x="254" y="256"/>
                  </a:lnTo>
                  <a:lnTo>
                    <a:pt x="232" y="260"/>
                  </a:lnTo>
                  <a:lnTo>
                    <a:pt x="213" y="266"/>
                  </a:lnTo>
                  <a:lnTo>
                    <a:pt x="196" y="274"/>
                  </a:lnTo>
                  <a:lnTo>
                    <a:pt x="180" y="285"/>
                  </a:lnTo>
                  <a:lnTo>
                    <a:pt x="173" y="292"/>
                  </a:lnTo>
                  <a:lnTo>
                    <a:pt x="166" y="299"/>
                  </a:lnTo>
                  <a:lnTo>
                    <a:pt x="161" y="307"/>
                  </a:lnTo>
                  <a:lnTo>
                    <a:pt x="155" y="315"/>
                  </a:lnTo>
                  <a:lnTo>
                    <a:pt x="155" y="315"/>
                  </a:lnTo>
                  <a:lnTo>
                    <a:pt x="146" y="331"/>
                  </a:lnTo>
                  <a:lnTo>
                    <a:pt x="138" y="349"/>
                  </a:lnTo>
                  <a:lnTo>
                    <a:pt x="131" y="366"/>
                  </a:lnTo>
                  <a:lnTo>
                    <a:pt x="126" y="384"/>
                  </a:lnTo>
                  <a:lnTo>
                    <a:pt x="120" y="401"/>
                  </a:lnTo>
                  <a:lnTo>
                    <a:pt x="117" y="418"/>
                  </a:lnTo>
                  <a:lnTo>
                    <a:pt x="115" y="435"/>
                  </a:lnTo>
                  <a:lnTo>
                    <a:pt x="113" y="453"/>
                  </a:lnTo>
                  <a:lnTo>
                    <a:pt x="112" y="486"/>
                  </a:lnTo>
                  <a:lnTo>
                    <a:pt x="115" y="517"/>
                  </a:lnTo>
                  <a:lnTo>
                    <a:pt x="119" y="549"/>
                  </a:lnTo>
                  <a:lnTo>
                    <a:pt x="124" y="578"/>
                  </a:lnTo>
                  <a:lnTo>
                    <a:pt x="132" y="605"/>
                  </a:lnTo>
                  <a:lnTo>
                    <a:pt x="140" y="630"/>
                  </a:lnTo>
                  <a:lnTo>
                    <a:pt x="149" y="651"/>
                  </a:lnTo>
                  <a:lnTo>
                    <a:pt x="157" y="670"/>
                  </a:lnTo>
                  <a:lnTo>
                    <a:pt x="169" y="696"/>
                  </a:lnTo>
                  <a:lnTo>
                    <a:pt x="174" y="705"/>
                  </a:lnTo>
                  <a:lnTo>
                    <a:pt x="117" y="709"/>
                  </a:lnTo>
                  <a:lnTo>
                    <a:pt x="117" y="709"/>
                  </a:lnTo>
                  <a:lnTo>
                    <a:pt x="109" y="697"/>
                  </a:lnTo>
                  <a:lnTo>
                    <a:pt x="89" y="665"/>
                  </a:lnTo>
                  <a:lnTo>
                    <a:pt x="77" y="642"/>
                  </a:lnTo>
                  <a:lnTo>
                    <a:pt x="62" y="615"/>
                  </a:lnTo>
                  <a:lnTo>
                    <a:pt x="49" y="584"/>
                  </a:lnTo>
                  <a:lnTo>
                    <a:pt x="35" y="549"/>
                  </a:lnTo>
                  <a:lnTo>
                    <a:pt x="23" y="512"/>
                  </a:lnTo>
                  <a:lnTo>
                    <a:pt x="12" y="472"/>
                  </a:lnTo>
                  <a:lnTo>
                    <a:pt x="8" y="451"/>
                  </a:lnTo>
                  <a:lnTo>
                    <a:pt x="4" y="430"/>
                  </a:lnTo>
                  <a:lnTo>
                    <a:pt x="1" y="408"/>
                  </a:lnTo>
                  <a:lnTo>
                    <a:pt x="0" y="387"/>
                  </a:lnTo>
                  <a:lnTo>
                    <a:pt x="0" y="364"/>
                  </a:lnTo>
                  <a:lnTo>
                    <a:pt x="0" y="342"/>
                  </a:lnTo>
                  <a:lnTo>
                    <a:pt x="1" y="319"/>
                  </a:lnTo>
                  <a:lnTo>
                    <a:pt x="5" y="296"/>
                  </a:lnTo>
                  <a:lnTo>
                    <a:pt x="9" y="273"/>
                  </a:lnTo>
                  <a:lnTo>
                    <a:pt x="15" y="250"/>
                  </a:lnTo>
                  <a:lnTo>
                    <a:pt x="23" y="226"/>
                  </a:lnTo>
                  <a:lnTo>
                    <a:pt x="32" y="203"/>
                  </a:lnTo>
                  <a:lnTo>
                    <a:pt x="32" y="203"/>
                  </a:lnTo>
                  <a:lnTo>
                    <a:pt x="49" y="171"/>
                  </a:lnTo>
                  <a:lnTo>
                    <a:pt x="65" y="142"/>
                  </a:lnTo>
                  <a:lnTo>
                    <a:pt x="84" y="117"/>
                  </a:lnTo>
                  <a:lnTo>
                    <a:pt x="103" y="95"/>
                  </a:lnTo>
                  <a:lnTo>
                    <a:pt x="122" y="75"/>
                  </a:lnTo>
                  <a:lnTo>
                    <a:pt x="140" y="58"/>
                  </a:lnTo>
                  <a:lnTo>
                    <a:pt x="159" y="45"/>
                  </a:lnTo>
                  <a:lnTo>
                    <a:pt x="178" y="34"/>
                  </a:lnTo>
                  <a:lnTo>
                    <a:pt x="194" y="25"/>
                  </a:lnTo>
                  <a:lnTo>
                    <a:pt x="211" y="18"/>
                  </a:lnTo>
                  <a:lnTo>
                    <a:pt x="225" y="13"/>
                  </a:lnTo>
                  <a:lnTo>
                    <a:pt x="238" y="9"/>
                  </a:lnTo>
                  <a:lnTo>
                    <a:pt x="257" y="3"/>
                  </a:lnTo>
                  <a:lnTo>
                    <a:pt x="263"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7" name="Freeform 711"/>
            <p:cNvSpPr>
              <a:spLocks/>
            </p:cNvSpPr>
            <p:nvPr/>
          </p:nvSpPr>
          <p:spPr bwMode="auto">
            <a:xfrm>
              <a:off x="7173913" y="1593850"/>
              <a:ext cx="111125" cy="82550"/>
            </a:xfrm>
            <a:custGeom>
              <a:avLst/>
              <a:gdLst>
                <a:gd name="T0" fmla="*/ 14 w 70"/>
                <a:gd name="T1" fmla="*/ 0 h 52"/>
                <a:gd name="T2" fmla="*/ 14 w 70"/>
                <a:gd name="T3" fmla="*/ 0 h 52"/>
                <a:gd name="T4" fmla="*/ 11 w 70"/>
                <a:gd name="T5" fmla="*/ 0 h 52"/>
                <a:gd name="T6" fmla="*/ 8 w 70"/>
                <a:gd name="T7" fmla="*/ 2 h 52"/>
                <a:gd name="T8" fmla="*/ 5 w 70"/>
                <a:gd name="T9" fmla="*/ 7 h 52"/>
                <a:gd name="T10" fmla="*/ 1 w 70"/>
                <a:gd name="T11" fmla="*/ 22 h 52"/>
                <a:gd name="T12" fmla="*/ 1 w 70"/>
                <a:gd name="T13" fmla="*/ 22 h 52"/>
                <a:gd name="T14" fmla="*/ 0 w 70"/>
                <a:gd name="T15" fmla="*/ 25 h 52"/>
                <a:gd name="T16" fmla="*/ 1 w 70"/>
                <a:gd name="T17" fmla="*/ 29 h 52"/>
                <a:gd name="T18" fmla="*/ 3 w 70"/>
                <a:gd name="T19" fmla="*/ 30 h 52"/>
                <a:gd name="T20" fmla="*/ 4 w 70"/>
                <a:gd name="T21" fmla="*/ 31 h 52"/>
                <a:gd name="T22" fmla="*/ 66 w 70"/>
                <a:gd name="T23" fmla="*/ 52 h 52"/>
                <a:gd name="T24" fmla="*/ 70 w 70"/>
                <a:gd name="T25" fmla="*/ 18 h 52"/>
                <a:gd name="T26" fmla="*/ 37 w 70"/>
                <a:gd name="T27" fmla="*/ 7 h 52"/>
                <a:gd name="T28" fmla="*/ 32 w 70"/>
                <a:gd name="T29" fmla="*/ 7 h 52"/>
                <a:gd name="T30" fmla="*/ 32 w 70"/>
                <a:gd name="T31" fmla="*/ 7 h 52"/>
                <a:gd name="T32" fmla="*/ 31 w 70"/>
                <a:gd name="T33" fmla="*/ 6 h 52"/>
                <a:gd name="T34" fmla="*/ 23 w 70"/>
                <a:gd name="T35" fmla="*/ 3 h 52"/>
                <a:gd name="T36" fmla="*/ 15 w 70"/>
                <a:gd name="T37" fmla="*/ 0 h 52"/>
                <a:gd name="T38" fmla="*/ 15 w 70"/>
                <a:gd name="T39" fmla="*/ 0 h 52"/>
                <a:gd name="T40" fmla="*/ 14 w 70"/>
                <a:gd name="T4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52">
                  <a:moveTo>
                    <a:pt x="14" y="0"/>
                  </a:moveTo>
                  <a:lnTo>
                    <a:pt x="14" y="0"/>
                  </a:lnTo>
                  <a:lnTo>
                    <a:pt x="11" y="0"/>
                  </a:lnTo>
                  <a:lnTo>
                    <a:pt x="8" y="2"/>
                  </a:lnTo>
                  <a:lnTo>
                    <a:pt x="5" y="7"/>
                  </a:lnTo>
                  <a:lnTo>
                    <a:pt x="1" y="22"/>
                  </a:lnTo>
                  <a:lnTo>
                    <a:pt x="1" y="22"/>
                  </a:lnTo>
                  <a:lnTo>
                    <a:pt x="0" y="25"/>
                  </a:lnTo>
                  <a:lnTo>
                    <a:pt x="1" y="29"/>
                  </a:lnTo>
                  <a:lnTo>
                    <a:pt x="3" y="30"/>
                  </a:lnTo>
                  <a:lnTo>
                    <a:pt x="4" y="31"/>
                  </a:lnTo>
                  <a:lnTo>
                    <a:pt x="66" y="52"/>
                  </a:lnTo>
                  <a:lnTo>
                    <a:pt x="70" y="18"/>
                  </a:lnTo>
                  <a:lnTo>
                    <a:pt x="37" y="7"/>
                  </a:lnTo>
                  <a:lnTo>
                    <a:pt x="32" y="7"/>
                  </a:lnTo>
                  <a:lnTo>
                    <a:pt x="32" y="7"/>
                  </a:lnTo>
                  <a:lnTo>
                    <a:pt x="31" y="6"/>
                  </a:lnTo>
                  <a:lnTo>
                    <a:pt x="23" y="3"/>
                  </a:lnTo>
                  <a:lnTo>
                    <a:pt x="15" y="0"/>
                  </a:lnTo>
                  <a:lnTo>
                    <a:pt x="15" y="0"/>
                  </a:lnTo>
                  <a:lnTo>
                    <a:pt x="14"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8" name="Freeform 712"/>
            <p:cNvSpPr>
              <a:spLocks/>
            </p:cNvSpPr>
            <p:nvPr/>
          </p:nvSpPr>
          <p:spPr bwMode="auto">
            <a:xfrm>
              <a:off x="7173913" y="1593850"/>
              <a:ext cx="111125" cy="82550"/>
            </a:xfrm>
            <a:custGeom>
              <a:avLst/>
              <a:gdLst>
                <a:gd name="T0" fmla="*/ 14 w 70"/>
                <a:gd name="T1" fmla="*/ 0 h 52"/>
                <a:gd name="T2" fmla="*/ 14 w 70"/>
                <a:gd name="T3" fmla="*/ 0 h 52"/>
                <a:gd name="T4" fmla="*/ 11 w 70"/>
                <a:gd name="T5" fmla="*/ 0 h 52"/>
                <a:gd name="T6" fmla="*/ 8 w 70"/>
                <a:gd name="T7" fmla="*/ 2 h 52"/>
                <a:gd name="T8" fmla="*/ 5 w 70"/>
                <a:gd name="T9" fmla="*/ 7 h 52"/>
                <a:gd name="T10" fmla="*/ 1 w 70"/>
                <a:gd name="T11" fmla="*/ 22 h 52"/>
                <a:gd name="T12" fmla="*/ 1 w 70"/>
                <a:gd name="T13" fmla="*/ 22 h 52"/>
                <a:gd name="T14" fmla="*/ 0 w 70"/>
                <a:gd name="T15" fmla="*/ 25 h 52"/>
                <a:gd name="T16" fmla="*/ 1 w 70"/>
                <a:gd name="T17" fmla="*/ 29 h 52"/>
                <a:gd name="T18" fmla="*/ 3 w 70"/>
                <a:gd name="T19" fmla="*/ 30 h 52"/>
                <a:gd name="T20" fmla="*/ 4 w 70"/>
                <a:gd name="T21" fmla="*/ 31 h 52"/>
                <a:gd name="T22" fmla="*/ 66 w 70"/>
                <a:gd name="T23" fmla="*/ 52 h 52"/>
                <a:gd name="T24" fmla="*/ 70 w 70"/>
                <a:gd name="T25" fmla="*/ 18 h 52"/>
                <a:gd name="T26" fmla="*/ 37 w 70"/>
                <a:gd name="T27" fmla="*/ 7 h 52"/>
                <a:gd name="T28" fmla="*/ 32 w 70"/>
                <a:gd name="T29" fmla="*/ 7 h 52"/>
                <a:gd name="T30" fmla="*/ 32 w 70"/>
                <a:gd name="T31" fmla="*/ 7 h 52"/>
                <a:gd name="T32" fmla="*/ 31 w 70"/>
                <a:gd name="T33" fmla="*/ 6 h 52"/>
                <a:gd name="T34" fmla="*/ 23 w 70"/>
                <a:gd name="T35" fmla="*/ 3 h 52"/>
                <a:gd name="T36" fmla="*/ 15 w 70"/>
                <a:gd name="T37" fmla="*/ 0 h 52"/>
                <a:gd name="T38" fmla="*/ 15 w 70"/>
                <a:gd name="T39" fmla="*/ 0 h 52"/>
                <a:gd name="T40" fmla="*/ 14 w 70"/>
                <a:gd name="T41"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 h="52">
                  <a:moveTo>
                    <a:pt x="14" y="0"/>
                  </a:moveTo>
                  <a:lnTo>
                    <a:pt x="14" y="0"/>
                  </a:lnTo>
                  <a:lnTo>
                    <a:pt x="11" y="0"/>
                  </a:lnTo>
                  <a:lnTo>
                    <a:pt x="8" y="2"/>
                  </a:lnTo>
                  <a:lnTo>
                    <a:pt x="5" y="7"/>
                  </a:lnTo>
                  <a:lnTo>
                    <a:pt x="1" y="22"/>
                  </a:lnTo>
                  <a:lnTo>
                    <a:pt x="1" y="22"/>
                  </a:lnTo>
                  <a:lnTo>
                    <a:pt x="0" y="25"/>
                  </a:lnTo>
                  <a:lnTo>
                    <a:pt x="1" y="29"/>
                  </a:lnTo>
                  <a:lnTo>
                    <a:pt x="3" y="30"/>
                  </a:lnTo>
                  <a:lnTo>
                    <a:pt x="4" y="31"/>
                  </a:lnTo>
                  <a:lnTo>
                    <a:pt x="66" y="52"/>
                  </a:lnTo>
                  <a:lnTo>
                    <a:pt x="70" y="18"/>
                  </a:lnTo>
                  <a:lnTo>
                    <a:pt x="37" y="7"/>
                  </a:lnTo>
                  <a:lnTo>
                    <a:pt x="32" y="7"/>
                  </a:lnTo>
                  <a:lnTo>
                    <a:pt x="32" y="7"/>
                  </a:lnTo>
                  <a:lnTo>
                    <a:pt x="31" y="6"/>
                  </a:lnTo>
                  <a:lnTo>
                    <a:pt x="23" y="3"/>
                  </a:lnTo>
                  <a:lnTo>
                    <a:pt x="15" y="0"/>
                  </a:lnTo>
                  <a:lnTo>
                    <a:pt x="15" y="0"/>
                  </a:lnTo>
                  <a:lnTo>
                    <a:pt x="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9" name="Freeform 713"/>
            <p:cNvSpPr>
              <a:spLocks/>
            </p:cNvSpPr>
            <p:nvPr/>
          </p:nvSpPr>
          <p:spPr bwMode="auto">
            <a:xfrm>
              <a:off x="7278688" y="1622425"/>
              <a:ext cx="61913" cy="71438"/>
            </a:xfrm>
            <a:custGeom>
              <a:avLst/>
              <a:gdLst>
                <a:gd name="T0" fmla="*/ 4 w 39"/>
                <a:gd name="T1" fmla="*/ 0 h 45"/>
                <a:gd name="T2" fmla="*/ 0 w 39"/>
                <a:gd name="T3" fmla="*/ 34 h 45"/>
                <a:gd name="T4" fmla="*/ 35 w 39"/>
                <a:gd name="T5" fmla="*/ 45 h 45"/>
                <a:gd name="T6" fmla="*/ 39 w 39"/>
                <a:gd name="T7" fmla="*/ 11 h 45"/>
                <a:gd name="T8" fmla="*/ 4 w 39"/>
                <a:gd name="T9" fmla="*/ 0 h 45"/>
              </a:gdLst>
              <a:ahLst/>
              <a:cxnLst>
                <a:cxn ang="0">
                  <a:pos x="T0" y="T1"/>
                </a:cxn>
                <a:cxn ang="0">
                  <a:pos x="T2" y="T3"/>
                </a:cxn>
                <a:cxn ang="0">
                  <a:pos x="T4" y="T5"/>
                </a:cxn>
                <a:cxn ang="0">
                  <a:pos x="T6" y="T7"/>
                </a:cxn>
                <a:cxn ang="0">
                  <a:pos x="T8" y="T9"/>
                </a:cxn>
              </a:cxnLst>
              <a:rect l="0" t="0" r="r" b="b"/>
              <a:pathLst>
                <a:path w="39" h="45">
                  <a:moveTo>
                    <a:pt x="4" y="0"/>
                  </a:moveTo>
                  <a:lnTo>
                    <a:pt x="0" y="34"/>
                  </a:lnTo>
                  <a:lnTo>
                    <a:pt x="35" y="45"/>
                  </a:lnTo>
                  <a:lnTo>
                    <a:pt x="39" y="11"/>
                  </a:lnTo>
                  <a:lnTo>
                    <a:pt x="4" y="0"/>
                  </a:lnTo>
                  <a:close/>
                </a:path>
              </a:pathLst>
            </a:custGeom>
            <a:solidFill>
              <a:srgbClr val="217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0" name="Freeform 714"/>
            <p:cNvSpPr>
              <a:spLocks/>
            </p:cNvSpPr>
            <p:nvPr/>
          </p:nvSpPr>
          <p:spPr bwMode="auto">
            <a:xfrm>
              <a:off x="7278688" y="1622425"/>
              <a:ext cx="61913" cy="71438"/>
            </a:xfrm>
            <a:custGeom>
              <a:avLst/>
              <a:gdLst>
                <a:gd name="T0" fmla="*/ 4 w 39"/>
                <a:gd name="T1" fmla="*/ 0 h 45"/>
                <a:gd name="T2" fmla="*/ 0 w 39"/>
                <a:gd name="T3" fmla="*/ 34 h 45"/>
                <a:gd name="T4" fmla="*/ 35 w 39"/>
                <a:gd name="T5" fmla="*/ 45 h 45"/>
                <a:gd name="T6" fmla="*/ 39 w 39"/>
                <a:gd name="T7" fmla="*/ 11 h 45"/>
                <a:gd name="T8" fmla="*/ 4 w 39"/>
                <a:gd name="T9" fmla="*/ 0 h 45"/>
              </a:gdLst>
              <a:ahLst/>
              <a:cxnLst>
                <a:cxn ang="0">
                  <a:pos x="T0" y="T1"/>
                </a:cxn>
                <a:cxn ang="0">
                  <a:pos x="T2" y="T3"/>
                </a:cxn>
                <a:cxn ang="0">
                  <a:pos x="T4" y="T5"/>
                </a:cxn>
                <a:cxn ang="0">
                  <a:pos x="T6" y="T7"/>
                </a:cxn>
                <a:cxn ang="0">
                  <a:pos x="T8" y="T9"/>
                </a:cxn>
              </a:cxnLst>
              <a:rect l="0" t="0" r="r" b="b"/>
              <a:pathLst>
                <a:path w="39" h="45">
                  <a:moveTo>
                    <a:pt x="4" y="0"/>
                  </a:moveTo>
                  <a:lnTo>
                    <a:pt x="0" y="34"/>
                  </a:lnTo>
                  <a:lnTo>
                    <a:pt x="35" y="45"/>
                  </a:lnTo>
                  <a:lnTo>
                    <a:pt x="39" y="1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1" name="Freeform 715"/>
            <p:cNvSpPr>
              <a:spLocks/>
            </p:cNvSpPr>
            <p:nvPr/>
          </p:nvSpPr>
          <p:spPr bwMode="auto">
            <a:xfrm>
              <a:off x="7334250" y="1639888"/>
              <a:ext cx="61913" cy="69850"/>
            </a:xfrm>
            <a:custGeom>
              <a:avLst/>
              <a:gdLst>
                <a:gd name="T0" fmla="*/ 4 w 39"/>
                <a:gd name="T1" fmla="*/ 0 h 44"/>
                <a:gd name="T2" fmla="*/ 0 w 39"/>
                <a:gd name="T3" fmla="*/ 34 h 44"/>
                <a:gd name="T4" fmla="*/ 35 w 39"/>
                <a:gd name="T5" fmla="*/ 44 h 44"/>
                <a:gd name="T6" fmla="*/ 39 w 39"/>
                <a:gd name="T7" fmla="*/ 11 h 44"/>
                <a:gd name="T8" fmla="*/ 4 w 39"/>
                <a:gd name="T9" fmla="*/ 0 h 44"/>
              </a:gdLst>
              <a:ahLst/>
              <a:cxnLst>
                <a:cxn ang="0">
                  <a:pos x="T0" y="T1"/>
                </a:cxn>
                <a:cxn ang="0">
                  <a:pos x="T2" y="T3"/>
                </a:cxn>
                <a:cxn ang="0">
                  <a:pos x="T4" y="T5"/>
                </a:cxn>
                <a:cxn ang="0">
                  <a:pos x="T6" y="T7"/>
                </a:cxn>
                <a:cxn ang="0">
                  <a:pos x="T8" y="T9"/>
                </a:cxn>
              </a:cxnLst>
              <a:rect l="0" t="0" r="r" b="b"/>
              <a:pathLst>
                <a:path w="39" h="44">
                  <a:moveTo>
                    <a:pt x="4" y="0"/>
                  </a:moveTo>
                  <a:lnTo>
                    <a:pt x="0" y="34"/>
                  </a:lnTo>
                  <a:lnTo>
                    <a:pt x="35" y="44"/>
                  </a:lnTo>
                  <a:lnTo>
                    <a:pt x="39" y="11"/>
                  </a:lnTo>
                  <a:lnTo>
                    <a:pt x="4" y="0"/>
                  </a:lnTo>
                  <a:close/>
                </a:path>
              </a:pathLst>
            </a:custGeom>
            <a:solidFill>
              <a:srgbClr val="45A1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2" name="Freeform 716"/>
            <p:cNvSpPr>
              <a:spLocks/>
            </p:cNvSpPr>
            <p:nvPr/>
          </p:nvSpPr>
          <p:spPr bwMode="auto">
            <a:xfrm>
              <a:off x="7334250" y="1639888"/>
              <a:ext cx="61913" cy="69850"/>
            </a:xfrm>
            <a:custGeom>
              <a:avLst/>
              <a:gdLst>
                <a:gd name="T0" fmla="*/ 4 w 39"/>
                <a:gd name="T1" fmla="*/ 0 h 44"/>
                <a:gd name="T2" fmla="*/ 0 w 39"/>
                <a:gd name="T3" fmla="*/ 34 h 44"/>
                <a:gd name="T4" fmla="*/ 35 w 39"/>
                <a:gd name="T5" fmla="*/ 44 h 44"/>
                <a:gd name="T6" fmla="*/ 39 w 39"/>
                <a:gd name="T7" fmla="*/ 11 h 44"/>
                <a:gd name="T8" fmla="*/ 4 w 39"/>
                <a:gd name="T9" fmla="*/ 0 h 44"/>
              </a:gdLst>
              <a:ahLst/>
              <a:cxnLst>
                <a:cxn ang="0">
                  <a:pos x="T0" y="T1"/>
                </a:cxn>
                <a:cxn ang="0">
                  <a:pos x="T2" y="T3"/>
                </a:cxn>
                <a:cxn ang="0">
                  <a:pos x="T4" y="T5"/>
                </a:cxn>
                <a:cxn ang="0">
                  <a:pos x="T6" y="T7"/>
                </a:cxn>
                <a:cxn ang="0">
                  <a:pos x="T8" y="T9"/>
                </a:cxn>
              </a:cxnLst>
              <a:rect l="0" t="0" r="r" b="b"/>
              <a:pathLst>
                <a:path w="39" h="44">
                  <a:moveTo>
                    <a:pt x="4" y="0"/>
                  </a:moveTo>
                  <a:lnTo>
                    <a:pt x="0" y="34"/>
                  </a:lnTo>
                  <a:lnTo>
                    <a:pt x="35" y="44"/>
                  </a:lnTo>
                  <a:lnTo>
                    <a:pt x="39" y="1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3" name="Freeform 717"/>
            <p:cNvSpPr>
              <a:spLocks/>
            </p:cNvSpPr>
            <p:nvPr/>
          </p:nvSpPr>
          <p:spPr bwMode="auto">
            <a:xfrm>
              <a:off x="7389813" y="1657350"/>
              <a:ext cx="149225" cy="82550"/>
            </a:xfrm>
            <a:custGeom>
              <a:avLst/>
              <a:gdLst>
                <a:gd name="T0" fmla="*/ 4 w 94"/>
                <a:gd name="T1" fmla="*/ 0 h 52"/>
                <a:gd name="T2" fmla="*/ 0 w 94"/>
                <a:gd name="T3" fmla="*/ 33 h 52"/>
                <a:gd name="T4" fmla="*/ 64 w 94"/>
                <a:gd name="T5" fmla="*/ 52 h 52"/>
                <a:gd name="T6" fmla="*/ 94 w 94"/>
                <a:gd name="T7" fmla="*/ 44 h 52"/>
                <a:gd name="T8" fmla="*/ 94 w 94"/>
                <a:gd name="T9" fmla="*/ 44 h 52"/>
                <a:gd name="T10" fmla="*/ 31 w 94"/>
                <a:gd name="T11" fmla="*/ 37 h 52"/>
                <a:gd name="T12" fmla="*/ 31 w 94"/>
                <a:gd name="T13" fmla="*/ 36 h 52"/>
                <a:gd name="T14" fmla="*/ 92 w 94"/>
                <a:gd name="T15" fmla="*/ 43 h 52"/>
                <a:gd name="T16" fmla="*/ 87 w 94"/>
                <a:gd name="T17" fmla="*/ 36 h 52"/>
                <a:gd name="T18" fmla="*/ 79 w 94"/>
                <a:gd name="T19" fmla="*/ 27 h 52"/>
                <a:gd name="T20" fmla="*/ 33 w 94"/>
                <a:gd name="T21" fmla="*/ 21 h 52"/>
                <a:gd name="T22" fmla="*/ 34 w 94"/>
                <a:gd name="T23" fmla="*/ 20 h 52"/>
                <a:gd name="T24" fmla="*/ 77 w 94"/>
                <a:gd name="T25" fmla="*/ 25 h 52"/>
                <a:gd name="T26" fmla="*/ 75 w 94"/>
                <a:gd name="T27" fmla="*/ 21 h 52"/>
                <a:gd name="T28" fmla="*/ 4 w 94"/>
                <a:gd name="T2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52">
                  <a:moveTo>
                    <a:pt x="4" y="0"/>
                  </a:moveTo>
                  <a:lnTo>
                    <a:pt x="0" y="33"/>
                  </a:lnTo>
                  <a:lnTo>
                    <a:pt x="64" y="52"/>
                  </a:lnTo>
                  <a:lnTo>
                    <a:pt x="94" y="44"/>
                  </a:lnTo>
                  <a:lnTo>
                    <a:pt x="94" y="44"/>
                  </a:lnTo>
                  <a:lnTo>
                    <a:pt x="31" y="37"/>
                  </a:lnTo>
                  <a:lnTo>
                    <a:pt x="31" y="36"/>
                  </a:lnTo>
                  <a:lnTo>
                    <a:pt x="92" y="43"/>
                  </a:lnTo>
                  <a:lnTo>
                    <a:pt x="87" y="36"/>
                  </a:lnTo>
                  <a:lnTo>
                    <a:pt x="79" y="27"/>
                  </a:lnTo>
                  <a:lnTo>
                    <a:pt x="33" y="21"/>
                  </a:lnTo>
                  <a:lnTo>
                    <a:pt x="34" y="20"/>
                  </a:lnTo>
                  <a:lnTo>
                    <a:pt x="77" y="25"/>
                  </a:lnTo>
                  <a:lnTo>
                    <a:pt x="75" y="21"/>
                  </a:lnTo>
                  <a:lnTo>
                    <a:pt x="4" y="0"/>
                  </a:lnTo>
                  <a:close/>
                </a:path>
              </a:pathLst>
            </a:custGeom>
            <a:solidFill>
              <a:srgbClr val="D4D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4" name="Freeform 718"/>
            <p:cNvSpPr>
              <a:spLocks/>
            </p:cNvSpPr>
            <p:nvPr/>
          </p:nvSpPr>
          <p:spPr bwMode="auto">
            <a:xfrm>
              <a:off x="7389813" y="1657350"/>
              <a:ext cx="149225" cy="82550"/>
            </a:xfrm>
            <a:custGeom>
              <a:avLst/>
              <a:gdLst>
                <a:gd name="T0" fmla="*/ 4 w 94"/>
                <a:gd name="T1" fmla="*/ 0 h 52"/>
                <a:gd name="T2" fmla="*/ 0 w 94"/>
                <a:gd name="T3" fmla="*/ 33 h 52"/>
                <a:gd name="T4" fmla="*/ 64 w 94"/>
                <a:gd name="T5" fmla="*/ 52 h 52"/>
                <a:gd name="T6" fmla="*/ 94 w 94"/>
                <a:gd name="T7" fmla="*/ 44 h 52"/>
                <a:gd name="T8" fmla="*/ 94 w 94"/>
                <a:gd name="T9" fmla="*/ 44 h 52"/>
                <a:gd name="T10" fmla="*/ 31 w 94"/>
                <a:gd name="T11" fmla="*/ 37 h 52"/>
                <a:gd name="T12" fmla="*/ 31 w 94"/>
                <a:gd name="T13" fmla="*/ 36 h 52"/>
                <a:gd name="T14" fmla="*/ 92 w 94"/>
                <a:gd name="T15" fmla="*/ 43 h 52"/>
                <a:gd name="T16" fmla="*/ 87 w 94"/>
                <a:gd name="T17" fmla="*/ 36 h 52"/>
                <a:gd name="T18" fmla="*/ 79 w 94"/>
                <a:gd name="T19" fmla="*/ 27 h 52"/>
                <a:gd name="T20" fmla="*/ 33 w 94"/>
                <a:gd name="T21" fmla="*/ 21 h 52"/>
                <a:gd name="T22" fmla="*/ 34 w 94"/>
                <a:gd name="T23" fmla="*/ 20 h 52"/>
                <a:gd name="T24" fmla="*/ 77 w 94"/>
                <a:gd name="T25" fmla="*/ 25 h 52"/>
                <a:gd name="T26" fmla="*/ 75 w 94"/>
                <a:gd name="T27" fmla="*/ 21 h 52"/>
                <a:gd name="T28" fmla="*/ 4 w 94"/>
                <a:gd name="T2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52">
                  <a:moveTo>
                    <a:pt x="4" y="0"/>
                  </a:moveTo>
                  <a:lnTo>
                    <a:pt x="0" y="33"/>
                  </a:lnTo>
                  <a:lnTo>
                    <a:pt x="64" y="52"/>
                  </a:lnTo>
                  <a:lnTo>
                    <a:pt x="94" y="44"/>
                  </a:lnTo>
                  <a:lnTo>
                    <a:pt x="94" y="44"/>
                  </a:lnTo>
                  <a:lnTo>
                    <a:pt x="31" y="37"/>
                  </a:lnTo>
                  <a:lnTo>
                    <a:pt x="31" y="36"/>
                  </a:lnTo>
                  <a:lnTo>
                    <a:pt x="92" y="43"/>
                  </a:lnTo>
                  <a:lnTo>
                    <a:pt x="87" y="36"/>
                  </a:lnTo>
                  <a:lnTo>
                    <a:pt x="79" y="27"/>
                  </a:lnTo>
                  <a:lnTo>
                    <a:pt x="33" y="21"/>
                  </a:lnTo>
                  <a:lnTo>
                    <a:pt x="34" y="20"/>
                  </a:lnTo>
                  <a:lnTo>
                    <a:pt x="77" y="25"/>
                  </a:lnTo>
                  <a:lnTo>
                    <a:pt x="75" y="21"/>
                  </a:lnTo>
                  <a:lnTo>
                    <a:pt x="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5" name="Freeform 719"/>
            <p:cNvSpPr>
              <a:spLocks/>
            </p:cNvSpPr>
            <p:nvPr/>
          </p:nvSpPr>
          <p:spPr bwMode="auto">
            <a:xfrm>
              <a:off x="7439025" y="1714500"/>
              <a:ext cx="100013" cy="12700"/>
            </a:xfrm>
            <a:custGeom>
              <a:avLst/>
              <a:gdLst>
                <a:gd name="T0" fmla="*/ 0 w 63"/>
                <a:gd name="T1" fmla="*/ 0 h 8"/>
                <a:gd name="T2" fmla="*/ 0 w 63"/>
                <a:gd name="T3" fmla="*/ 1 h 8"/>
                <a:gd name="T4" fmla="*/ 63 w 63"/>
                <a:gd name="T5" fmla="*/ 8 h 8"/>
                <a:gd name="T6" fmla="*/ 61 w 63"/>
                <a:gd name="T7" fmla="*/ 7 h 8"/>
                <a:gd name="T8" fmla="*/ 0 w 63"/>
                <a:gd name="T9" fmla="*/ 0 h 8"/>
              </a:gdLst>
              <a:ahLst/>
              <a:cxnLst>
                <a:cxn ang="0">
                  <a:pos x="T0" y="T1"/>
                </a:cxn>
                <a:cxn ang="0">
                  <a:pos x="T2" y="T3"/>
                </a:cxn>
                <a:cxn ang="0">
                  <a:pos x="T4" y="T5"/>
                </a:cxn>
                <a:cxn ang="0">
                  <a:pos x="T6" y="T7"/>
                </a:cxn>
                <a:cxn ang="0">
                  <a:pos x="T8" y="T9"/>
                </a:cxn>
              </a:cxnLst>
              <a:rect l="0" t="0" r="r" b="b"/>
              <a:pathLst>
                <a:path w="63" h="8">
                  <a:moveTo>
                    <a:pt x="0" y="0"/>
                  </a:moveTo>
                  <a:lnTo>
                    <a:pt x="0" y="1"/>
                  </a:lnTo>
                  <a:lnTo>
                    <a:pt x="63" y="8"/>
                  </a:lnTo>
                  <a:lnTo>
                    <a:pt x="61" y="7"/>
                  </a:lnTo>
                  <a:lnTo>
                    <a:pt x="0" y="0"/>
                  </a:lnTo>
                  <a:close/>
                </a:path>
              </a:pathLst>
            </a:custGeom>
            <a:solidFill>
              <a:srgbClr val="515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6" name="Freeform 720"/>
            <p:cNvSpPr>
              <a:spLocks/>
            </p:cNvSpPr>
            <p:nvPr/>
          </p:nvSpPr>
          <p:spPr bwMode="auto">
            <a:xfrm>
              <a:off x="7439025" y="1714500"/>
              <a:ext cx="100013" cy="12700"/>
            </a:xfrm>
            <a:custGeom>
              <a:avLst/>
              <a:gdLst>
                <a:gd name="T0" fmla="*/ 0 w 63"/>
                <a:gd name="T1" fmla="*/ 0 h 8"/>
                <a:gd name="T2" fmla="*/ 0 w 63"/>
                <a:gd name="T3" fmla="*/ 1 h 8"/>
                <a:gd name="T4" fmla="*/ 63 w 63"/>
                <a:gd name="T5" fmla="*/ 8 h 8"/>
                <a:gd name="T6" fmla="*/ 61 w 63"/>
                <a:gd name="T7" fmla="*/ 7 h 8"/>
                <a:gd name="T8" fmla="*/ 0 w 63"/>
                <a:gd name="T9" fmla="*/ 0 h 8"/>
              </a:gdLst>
              <a:ahLst/>
              <a:cxnLst>
                <a:cxn ang="0">
                  <a:pos x="T0" y="T1"/>
                </a:cxn>
                <a:cxn ang="0">
                  <a:pos x="T2" y="T3"/>
                </a:cxn>
                <a:cxn ang="0">
                  <a:pos x="T4" y="T5"/>
                </a:cxn>
                <a:cxn ang="0">
                  <a:pos x="T6" y="T7"/>
                </a:cxn>
                <a:cxn ang="0">
                  <a:pos x="T8" y="T9"/>
                </a:cxn>
              </a:cxnLst>
              <a:rect l="0" t="0" r="r" b="b"/>
              <a:pathLst>
                <a:path w="63" h="8">
                  <a:moveTo>
                    <a:pt x="0" y="0"/>
                  </a:moveTo>
                  <a:lnTo>
                    <a:pt x="0" y="1"/>
                  </a:lnTo>
                  <a:lnTo>
                    <a:pt x="63" y="8"/>
                  </a:lnTo>
                  <a:lnTo>
                    <a:pt x="61" y="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7" name="Freeform 721"/>
            <p:cNvSpPr>
              <a:spLocks/>
            </p:cNvSpPr>
            <p:nvPr/>
          </p:nvSpPr>
          <p:spPr bwMode="auto">
            <a:xfrm>
              <a:off x="7442200" y="1689100"/>
              <a:ext cx="73025" cy="11113"/>
            </a:xfrm>
            <a:custGeom>
              <a:avLst/>
              <a:gdLst>
                <a:gd name="T0" fmla="*/ 1 w 46"/>
                <a:gd name="T1" fmla="*/ 0 h 7"/>
                <a:gd name="T2" fmla="*/ 0 w 46"/>
                <a:gd name="T3" fmla="*/ 1 h 7"/>
                <a:gd name="T4" fmla="*/ 46 w 46"/>
                <a:gd name="T5" fmla="*/ 7 h 7"/>
                <a:gd name="T6" fmla="*/ 44 w 46"/>
                <a:gd name="T7" fmla="*/ 5 h 7"/>
                <a:gd name="T8" fmla="*/ 1 w 46"/>
                <a:gd name="T9" fmla="*/ 0 h 7"/>
              </a:gdLst>
              <a:ahLst/>
              <a:cxnLst>
                <a:cxn ang="0">
                  <a:pos x="T0" y="T1"/>
                </a:cxn>
                <a:cxn ang="0">
                  <a:pos x="T2" y="T3"/>
                </a:cxn>
                <a:cxn ang="0">
                  <a:pos x="T4" y="T5"/>
                </a:cxn>
                <a:cxn ang="0">
                  <a:pos x="T6" y="T7"/>
                </a:cxn>
                <a:cxn ang="0">
                  <a:pos x="T8" y="T9"/>
                </a:cxn>
              </a:cxnLst>
              <a:rect l="0" t="0" r="r" b="b"/>
              <a:pathLst>
                <a:path w="46" h="7">
                  <a:moveTo>
                    <a:pt x="1" y="0"/>
                  </a:moveTo>
                  <a:lnTo>
                    <a:pt x="0" y="1"/>
                  </a:lnTo>
                  <a:lnTo>
                    <a:pt x="46" y="7"/>
                  </a:lnTo>
                  <a:lnTo>
                    <a:pt x="44" y="5"/>
                  </a:lnTo>
                  <a:lnTo>
                    <a:pt x="1" y="0"/>
                  </a:lnTo>
                  <a:close/>
                </a:path>
              </a:pathLst>
            </a:custGeom>
            <a:solidFill>
              <a:srgbClr val="515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8" name="Freeform 722"/>
            <p:cNvSpPr>
              <a:spLocks/>
            </p:cNvSpPr>
            <p:nvPr/>
          </p:nvSpPr>
          <p:spPr bwMode="auto">
            <a:xfrm>
              <a:off x="7442200" y="1689100"/>
              <a:ext cx="73025" cy="11113"/>
            </a:xfrm>
            <a:custGeom>
              <a:avLst/>
              <a:gdLst>
                <a:gd name="T0" fmla="*/ 1 w 46"/>
                <a:gd name="T1" fmla="*/ 0 h 7"/>
                <a:gd name="T2" fmla="*/ 0 w 46"/>
                <a:gd name="T3" fmla="*/ 1 h 7"/>
                <a:gd name="T4" fmla="*/ 46 w 46"/>
                <a:gd name="T5" fmla="*/ 7 h 7"/>
                <a:gd name="T6" fmla="*/ 44 w 46"/>
                <a:gd name="T7" fmla="*/ 5 h 7"/>
                <a:gd name="T8" fmla="*/ 1 w 46"/>
                <a:gd name="T9" fmla="*/ 0 h 7"/>
              </a:gdLst>
              <a:ahLst/>
              <a:cxnLst>
                <a:cxn ang="0">
                  <a:pos x="T0" y="T1"/>
                </a:cxn>
                <a:cxn ang="0">
                  <a:pos x="T2" y="T3"/>
                </a:cxn>
                <a:cxn ang="0">
                  <a:pos x="T4" y="T5"/>
                </a:cxn>
                <a:cxn ang="0">
                  <a:pos x="T6" y="T7"/>
                </a:cxn>
                <a:cxn ang="0">
                  <a:pos x="T8" y="T9"/>
                </a:cxn>
              </a:cxnLst>
              <a:rect l="0" t="0" r="r" b="b"/>
              <a:pathLst>
                <a:path w="46" h="7">
                  <a:moveTo>
                    <a:pt x="1" y="0"/>
                  </a:moveTo>
                  <a:lnTo>
                    <a:pt x="0" y="1"/>
                  </a:lnTo>
                  <a:lnTo>
                    <a:pt x="46" y="7"/>
                  </a:lnTo>
                  <a:lnTo>
                    <a:pt x="44" y="5"/>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69" name="Freeform 723"/>
            <p:cNvSpPr>
              <a:spLocks/>
            </p:cNvSpPr>
            <p:nvPr/>
          </p:nvSpPr>
          <p:spPr bwMode="auto">
            <a:xfrm>
              <a:off x="7223125" y="1603375"/>
              <a:ext cx="9525" cy="1588"/>
            </a:xfrm>
            <a:custGeom>
              <a:avLst/>
              <a:gdLst>
                <a:gd name="T0" fmla="*/ 0 w 6"/>
                <a:gd name="T1" fmla="*/ 0 h 1"/>
                <a:gd name="T2" fmla="*/ 0 w 6"/>
                <a:gd name="T3" fmla="*/ 0 h 1"/>
                <a:gd name="T4" fmla="*/ 1 w 6"/>
                <a:gd name="T5" fmla="*/ 1 h 1"/>
                <a:gd name="T6" fmla="*/ 6 w 6"/>
                <a:gd name="T7" fmla="*/ 1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0" y="0"/>
                  </a:lnTo>
                  <a:lnTo>
                    <a:pt x="1" y="1"/>
                  </a:lnTo>
                  <a:lnTo>
                    <a:pt x="6" y="1"/>
                  </a:lnTo>
                  <a:lnTo>
                    <a:pt x="0" y="0"/>
                  </a:lnTo>
                  <a:close/>
                </a:path>
              </a:pathLst>
            </a:custGeom>
            <a:solidFill>
              <a:srgbClr val="B4B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0" name="Freeform 724"/>
            <p:cNvSpPr>
              <a:spLocks/>
            </p:cNvSpPr>
            <p:nvPr/>
          </p:nvSpPr>
          <p:spPr bwMode="auto">
            <a:xfrm>
              <a:off x="7223125" y="1603375"/>
              <a:ext cx="9525" cy="1588"/>
            </a:xfrm>
            <a:custGeom>
              <a:avLst/>
              <a:gdLst>
                <a:gd name="T0" fmla="*/ 0 w 6"/>
                <a:gd name="T1" fmla="*/ 0 h 1"/>
                <a:gd name="T2" fmla="*/ 0 w 6"/>
                <a:gd name="T3" fmla="*/ 0 h 1"/>
                <a:gd name="T4" fmla="*/ 1 w 6"/>
                <a:gd name="T5" fmla="*/ 1 h 1"/>
                <a:gd name="T6" fmla="*/ 6 w 6"/>
                <a:gd name="T7" fmla="*/ 1 h 1"/>
                <a:gd name="T8" fmla="*/ 0 w 6"/>
                <a:gd name="T9" fmla="*/ 0 h 1"/>
              </a:gdLst>
              <a:ahLst/>
              <a:cxnLst>
                <a:cxn ang="0">
                  <a:pos x="T0" y="T1"/>
                </a:cxn>
                <a:cxn ang="0">
                  <a:pos x="T2" y="T3"/>
                </a:cxn>
                <a:cxn ang="0">
                  <a:pos x="T4" y="T5"/>
                </a:cxn>
                <a:cxn ang="0">
                  <a:pos x="T6" y="T7"/>
                </a:cxn>
                <a:cxn ang="0">
                  <a:pos x="T8" y="T9"/>
                </a:cxn>
              </a:cxnLst>
              <a:rect l="0" t="0" r="r" b="b"/>
              <a:pathLst>
                <a:path w="6" h="1">
                  <a:moveTo>
                    <a:pt x="0" y="0"/>
                  </a:moveTo>
                  <a:lnTo>
                    <a:pt x="0" y="0"/>
                  </a:lnTo>
                  <a:lnTo>
                    <a:pt x="1" y="1"/>
                  </a:lnTo>
                  <a:lnTo>
                    <a:pt x="6"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1" name="Freeform 725"/>
            <p:cNvSpPr>
              <a:spLocks/>
            </p:cNvSpPr>
            <p:nvPr/>
          </p:nvSpPr>
          <p:spPr bwMode="auto">
            <a:xfrm>
              <a:off x="7024688" y="1712913"/>
              <a:ext cx="522288" cy="104775"/>
            </a:xfrm>
            <a:custGeom>
              <a:avLst/>
              <a:gdLst>
                <a:gd name="T0" fmla="*/ 293 w 329"/>
                <a:gd name="T1" fmla="*/ 0 h 66"/>
                <a:gd name="T2" fmla="*/ 329 w 329"/>
                <a:gd name="T3" fmla="*/ 12 h 66"/>
                <a:gd name="T4" fmla="*/ 295 w 329"/>
                <a:gd name="T5" fmla="*/ 32 h 66"/>
                <a:gd name="T6" fmla="*/ 12 w 329"/>
                <a:gd name="T7" fmla="*/ 66 h 66"/>
                <a:gd name="T8" fmla="*/ 12 w 329"/>
                <a:gd name="T9" fmla="*/ 66 h 66"/>
                <a:gd name="T10" fmla="*/ 8 w 329"/>
                <a:gd name="T11" fmla="*/ 64 h 66"/>
                <a:gd name="T12" fmla="*/ 5 w 329"/>
                <a:gd name="T13" fmla="*/ 63 h 66"/>
                <a:gd name="T14" fmla="*/ 4 w 329"/>
                <a:gd name="T15" fmla="*/ 60 h 66"/>
                <a:gd name="T16" fmla="*/ 2 w 329"/>
                <a:gd name="T17" fmla="*/ 58 h 66"/>
                <a:gd name="T18" fmla="*/ 0 w 329"/>
                <a:gd name="T19" fmla="*/ 42 h 66"/>
                <a:gd name="T20" fmla="*/ 0 w 329"/>
                <a:gd name="T21" fmla="*/ 42 h 66"/>
                <a:gd name="T22" fmla="*/ 1 w 329"/>
                <a:gd name="T23" fmla="*/ 39 h 66"/>
                <a:gd name="T24" fmla="*/ 2 w 329"/>
                <a:gd name="T25" fmla="*/ 35 h 66"/>
                <a:gd name="T26" fmla="*/ 5 w 329"/>
                <a:gd name="T27" fmla="*/ 33 h 66"/>
                <a:gd name="T28" fmla="*/ 8 w 329"/>
                <a:gd name="T29" fmla="*/ 32 h 66"/>
                <a:gd name="T30" fmla="*/ 293 w 329"/>
                <a:gd name="T3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9" h="66">
                  <a:moveTo>
                    <a:pt x="293" y="0"/>
                  </a:moveTo>
                  <a:lnTo>
                    <a:pt x="329" y="12"/>
                  </a:lnTo>
                  <a:lnTo>
                    <a:pt x="295" y="32"/>
                  </a:lnTo>
                  <a:lnTo>
                    <a:pt x="12" y="66"/>
                  </a:lnTo>
                  <a:lnTo>
                    <a:pt x="12" y="66"/>
                  </a:lnTo>
                  <a:lnTo>
                    <a:pt x="8" y="64"/>
                  </a:lnTo>
                  <a:lnTo>
                    <a:pt x="5" y="63"/>
                  </a:lnTo>
                  <a:lnTo>
                    <a:pt x="4" y="60"/>
                  </a:lnTo>
                  <a:lnTo>
                    <a:pt x="2" y="58"/>
                  </a:lnTo>
                  <a:lnTo>
                    <a:pt x="0" y="42"/>
                  </a:lnTo>
                  <a:lnTo>
                    <a:pt x="0" y="42"/>
                  </a:lnTo>
                  <a:lnTo>
                    <a:pt x="1" y="39"/>
                  </a:lnTo>
                  <a:lnTo>
                    <a:pt x="2" y="35"/>
                  </a:lnTo>
                  <a:lnTo>
                    <a:pt x="5" y="33"/>
                  </a:lnTo>
                  <a:lnTo>
                    <a:pt x="8" y="32"/>
                  </a:lnTo>
                  <a:lnTo>
                    <a:pt x="293" y="0"/>
                  </a:lnTo>
                  <a:close/>
                </a:path>
              </a:pathLst>
            </a:custGeom>
            <a:solidFill>
              <a:srgbClr val="D85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2" name="Freeform 726"/>
            <p:cNvSpPr>
              <a:spLocks/>
            </p:cNvSpPr>
            <p:nvPr/>
          </p:nvSpPr>
          <p:spPr bwMode="auto">
            <a:xfrm>
              <a:off x="7024688" y="1712913"/>
              <a:ext cx="522288" cy="79375"/>
            </a:xfrm>
            <a:custGeom>
              <a:avLst/>
              <a:gdLst>
                <a:gd name="T0" fmla="*/ 293 w 329"/>
                <a:gd name="T1" fmla="*/ 0 h 50"/>
                <a:gd name="T2" fmla="*/ 329 w 329"/>
                <a:gd name="T3" fmla="*/ 12 h 50"/>
                <a:gd name="T4" fmla="*/ 293 w 329"/>
                <a:gd name="T5" fmla="*/ 16 h 50"/>
                <a:gd name="T6" fmla="*/ 1 w 329"/>
                <a:gd name="T7" fmla="*/ 50 h 50"/>
                <a:gd name="T8" fmla="*/ 0 w 329"/>
                <a:gd name="T9" fmla="*/ 42 h 50"/>
                <a:gd name="T10" fmla="*/ 0 w 329"/>
                <a:gd name="T11" fmla="*/ 42 h 50"/>
                <a:gd name="T12" fmla="*/ 1 w 329"/>
                <a:gd name="T13" fmla="*/ 39 h 50"/>
                <a:gd name="T14" fmla="*/ 2 w 329"/>
                <a:gd name="T15" fmla="*/ 35 h 50"/>
                <a:gd name="T16" fmla="*/ 5 w 329"/>
                <a:gd name="T17" fmla="*/ 33 h 50"/>
                <a:gd name="T18" fmla="*/ 8 w 329"/>
                <a:gd name="T19" fmla="*/ 32 h 50"/>
                <a:gd name="T20" fmla="*/ 293 w 329"/>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9" h="50">
                  <a:moveTo>
                    <a:pt x="293" y="0"/>
                  </a:moveTo>
                  <a:lnTo>
                    <a:pt x="329" y="12"/>
                  </a:lnTo>
                  <a:lnTo>
                    <a:pt x="293" y="16"/>
                  </a:lnTo>
                  <a:lnTo>
                    <a:pt x="1" y="50"/>
                  </a:lnTo>
                  <a:lnTo>
                    <a:pt x="0" y="42"/>
                  </a:lnTo>
                  <a:lnTo>
                    <a:pt x="0" y="42"/>
                  </a:lnTo>
                  <a:lnTo>
                    <a:pt x="1" y="39"/>
                  </a:lnTo>
                  <a:lnTo>
                    <a:pt x="2" y="35"/>
                  </a:lnTo>
                  <a:lnTo>
                    <a:pt x="5" y="33"/>
                  </a:lnTo>
                  <a:lnTo>
                    <a:pt x="8" y="32"/>
                  </a:lnTo>
                  <a:lnTo>
                    <a:pt x="293" y="0"/>
                  </a:lnTo>
                  <a:close/>
                </a:path>
              </a:pathLst>
            </a:custGeom>
            <a:solidFill>
              <a:srgbClr val="A9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3" name="Freeform 727"/>
            <p:cNvSpPr>
              <a:spLocks/>
            </p:cNvSpPr>
            <p:nvPr/>
          </p:nvSpPr>
          <p:spPr bwMode="auto">
            <a:xfrm>
              <a:off x="7056438" y="1712913"/>
              <a:ext cx="490538" cy="100013"/>
            </a:xfrm>
            <a:custGeom>
              <a:avLst/>
              <a:gdLst>
                <a:gd name="T0" fmla="*/ 273 w 309"/>
                <a:gd name="T1" fmla="*/ 0 h 63"/>
                <a:gd name="T2" fmla="*/ 309 w 309"/>
                <a:gd name="T3" fmla="*/ 12 h 63"/>
                <a:gd name="T4" fmla="*/ 275 w 309"/>
                <a:gd name="T5" fmla="*/ 32 h 63"/>
                <a:gd name="T6" fmla="*/ 4 w 309"/>
                <a:gd name="T7" fmla="*/ 63 h 63"/>
                <a:gd name="T8" fmla="*/ 4 w 309"/>
                <a:gd name="T9" fmla="*/ 63 h 63"/>
                <a:gd name="T10" fmla="*/ 0 w 309"/>
                <a:gd name="T11" fmla="*/ 47 h 63"/>
                <a:gd name="T12" fmla="*/ 0 w 309"/>
                <a:gd name="T13" fmla="*/ 31 h 63"/>
                <a:gd name="T14" fmla="*/ 273 w 30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9" h="63">
                  <a:moveTo>
                    <a:pt x="273" y="0"/>
                  </a:moveTo>
                  <a:lnTo>
                    <a:pt x="309" y="12"/>
                  </a:lnTo>
                  <a:lnTo>
                    <a:pt x="275" y="32"/>
                  </a:lnTo>
                  <a:lnTo>
                    <a:pt x="4" y="63"/>
                  </a:lnTo>
                  <a:lnTo>
                    <a:pt x="4" y="63"/>
                  </a:lnTo>
                  <a:lnTo>
                    <a:pt x="0" y="47"/>
                  </a:lnTo>
                  <a:lnTo>
                    <a:pt x="0" y="31"/>
                  </a:lnTo>
                  <a:lnTo>
                    <a:pt x="273" y="0"/>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4" name="Freeform 728"/>
            <p:cNvSpPr>
              <a:spLocks/>
            </p:cNvSpPr>
            <p:nvPr/>
          </p:nvSpPr>
          <p:spPr bwMode="auto">
            <a:xfrm>
              <a:off x="7056438" y="1712913"/>
              <a:ext cx="490538" cy="74613"/>
            </a:xfrm>
            <a:custGeom>
              <a:avLst/>
              <a:gdLst>
                <a:gd name="T0" fmla="*/ 273 w 309"/>
                <a:gd name="T1" fmla="*/ 0 h 47"/>
                <a:gd name="T2" fmla="*/ 309 w 309"/>
                <a:gd name="T3" fmla="*/ 12 h 47"/>
                <a:gd name="T4" fmla="*/ 273 w 309"/>
                <a:gd name="T5" fmla="*/ 16 h 47"/>
                <a:gd name="T6" fmla="*/ 0 w 309"/>
                <a:gd name="T7" fmla="*/ 47 h 47"/>
                <a:gd name="T8" fmla="*/ 0 w 309"/>
                <a:gd name="T9" fmla="*/ 47 h 47"/>
                <a:gd name="T10" fmla="*/ 0 w 309"/>
                <a:gd name="T11" fmla="*/ 31 h 47"/>
                <a:gd name="T12" fmla="*/ 273 w 309"/>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309" h="47">
                  <a:moveTo>
                    <a:pt x="273" y="0"/>
                  </a:moveTo>
                  <a:lnTo>
                    <a:pt x="309" y="12"/>
                  </a:lnTo>
                  <a:lnTo>
                    <a:pt x="273" y="16"/>
                  </a:lnTo>
                  <a:lnTo>
                    <a:pt x="0" y="47"/>
                  </a:lnTo>
                  <a:lnTo>
                    <a:pt x="0" y="47"/>
                  </a:lnTo>
                  <a:lnTo>
                    <a:pt x="0" y="31"/>
                  </a:lnTo>
                  <a:lnTo>
                    <a:pt x="2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5" name="Freeform 729"/>
            <p:cNvSpPr>
              <a:spLocks/>
            </p:cNvSpPr>
            <p:nvPr/>
          </p:nvSpPr>
          <p:spPr bwMode="auto">
            <a:xfrm>
              <a:off x="7070725" y="1712913"/>
              <a:ext cx="476250" cy="100013"/>
            </a:xfrm>
            <a:custGeom>
              <a:avLst/>
              <a:gdLst>
                <a:gd name="T0" fmla="*/ 264 w 300"/>
                <a:gd name="T1" fmla="*/ 0 h 63"/>
                <a:gd name="T2" fmla="*/ 300 w 300"/>
                <a:gd name="T3" fmla="*/ 12 h 63"/>
                <a:gd name="T4" fmla="*/ 266 w 300"/>
                <a:gd name="T5" fmla="*/ 32 h 63"/>
                <a:gd name="T6" fmla="*/ 4 w 300"/>
                <a:gd name="T7" fmla="*/ 63 h 63"/>
                <a:gd name="T8" fmla="*/ 4 w 300"/>
                <a:gd name="T9" fmla="*/ 63 h 63"/>
                <a:gd name="T10" fmla="*/ 2 w 300"/>
                <a:gd name="T11" fmla="*/ 46 h 63"/>
                <a:gd name="T12" fmla="*/ 0 w 300"/>
                <a:gd name="T13" fmla="*/ 29 h 63"/>
                <a:gd name="T14" fmla="*/ 264 w 300"/>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 h="63">
                  <a:moveTo>
                    <a:pt x="264" y="0"/>
                  </a:moveTo>
                  <a:lnTo>
                    <a:pt x="300" y="12"/>
                  </a:lnTo>
                  <a:lnTo>
                    <a:pt x="266" y="32"/>
                  </a:lnTo>
                  <a:lnTo>
                    <a:pt x="4" y="63"/>
                  </a:lnTo>
                  <a:lnTo>
                    <a:pt x="4" y="63"/>
                  </a:lnTo>
                  <a:lnTo>
                    <a:pt x="2" y="46"/>
                  </a:lnTo>
                  <a:lnTo>
                    <a:pt x="0" y="29"/>
                  </a:lnTo>
                  <a:lnTo>
                    <a:pt x="264" y="0"/>
                  </a:lnTo>
                  <a:close/>
                </a:path>
              </a:pathLst>
            </a:custGeom>
            <a:solidFill>
              <a:srgbClr val="FFC4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6" name="Freeform 730"/>
            <p:cNvSpPr>
              <a:spLocks/>
            </p:cNvSpPr>
            <p:nvPr/>
          </p:nvSpPr>
          <p:spPr bwMode="auto">
            <a:xfrm>
              <a:off x="7070725" y="1712913"/>
              <a:ext cx="476250" cy="73025"/>
            </a:xfrm>
            <a:custGeom>
              <a:avLst/>
              <a:gdLst>
                <a:gd name="T0" fmla="*/ 264 w 300"/>
                <a:gd name="T1" fmla="*/ 0 h 46"/>
                <a:gd name="T2" fmla="*/ 300 w 300"/>
                <a:gd name="T3" fmla="*/ 12 h 46"/>
                <a:gd name="T4" fmla="*/ 264 w 300"/>
                <a:gd name="T5" fmla="*/ 16 h 46"/>
                <a:gd name="T6" fmla="*/ 2 w 300"/>
                <a:gd name="T7" fmla="*/ 46 h 46"/>
                <a:gd name="T8" fmla="*/ 2 w 300"/>
                <a:gd name="T9" fmla="*/ 46 h 46"/>
                <a:gd name="T10" fmla="*/ 0 w 300"/>
                <a:gd name="T11" fmla="*/ 29 h 46"/>
                <a:gd name="T12" fmla="*/ 264 w 300"/>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300" h="46">
                  <a:moveTo>
                    <a:pt x="264" y="0"/>
                  </a:moveTo>
                  <a:lnTo>
                    <a:pt x="300" y="12"/>
                  </a:lnTo>
                  <a:lnTo>
                    <a:pt x="264" y="16"/>
                  </a:lnTo>
                  <a:lnTo>
                    <a:pt x="2" y="46"/>
                  </a:lnTo>
                  <a:lnTo>
                    <a:pt x="2" y="46"/>
                  </a:lnTo>
                  <a:lnTo>
                    <a:pt x="0" y="29"/>
                  </a:lnTo>
                  <a:lnTo>
                    <a:pt x="26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7" name="Freeform 731"/>
            <p:cNvSpPr>
              <a:spLocks/>
            </p:cNvSpPr>
            <p:nvPr/>
          </p:nvSpPr>
          <p:spPr bwMode="auto">
            <a:xfrm>
              <a:off x="7489825" y="1712913"/>
              <a:ext cx="57150" cy="50800"/>
            </a:xfrm>
            <a:custGeom>
              <a:avLst/>
              <a:gdLst>
                <a:gd name="T0" fmla="*/ 0 w 36"/>
                <a:gd name="T1" fmla="*/ 0 h 32"/>
                <a:gd name="T2" fmla="*/ 36 w 36"/>
                <a:gd name="T3" fmla="*/ 12 h 32"/>
                <a:gd name="T4" fmla="*/ 2 w 36"/>
                <a:gd name="T5" fmla="*/ 32 h 32"/>
                <a:gd name="T6" fmla="*/ 2 w 36"/>
                <a:gd name="T7" fmla="*/ 32 h 32"/>
                <a:gd name="T8" fmla="*/ 0 w 36"/>
                <a:gd name="T9" fmla="*/ 16 h 32"/>
                <a:gd name="T10" fmla="*/ 0 w 36"/>
                <a:gd name="T11" fmla="*/ 16 h 32"/>
                <a:gd name="T12" fmla="*/ 0 w 36"/>
                <a:gd name="T13" fmla="*/ 0 h 32"/>
                <a:gd name="T14" fmla="*/ 0 w 36"/>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2">
                  <a:moveTo>
                    <a:pt x="0" y="0"/>
                  </a:moveTo>
                  <a:lnTo>
                    <a:pt x="36" y="12"/>
                  </a:lnTo>
                  <a:lnTo>
                    <a:pt x="2" y="32"/>
                  </a:lnTo>
                  <a:lnTo>
                    <a:pt x="2" y="32"/>
                  </a:lnTo>
                  <a:lnTo>
                    <a:pt x="0" y="16"/>
                  </a:lnTo>
                  <a:lnTo>
                    <a:pt x="0" y="16"/>
                  </a:lnTo>
                  <a:lnTo>
                    <a:pt x="0" y="0"/>
                  </a:lnTo>
                  <a:lnTo>
                    <a:pt x="0" y="0"/>
                  </a:lnTo>
                  <a:close/>
                </a:path>
              </a:pathLst>
            </a:custGeom>
            <a:solidFill>
              <a:srgbClr val="DFA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8" name="Freeform 732"/>
            <p:cNvSpPr>
              <a:spLocks/>
            </p:cNvSpPr>
            <p:nvPr/>
          </p:nvSpPr>
          <p:spPr bwMode="auto">
            <a:xfrm>
              <a:off x="7489825" y="1712913"/>
              <a:ext cx="57150" cy="25400"/>
            </a:xfrm>
            <a:custGeom>
              <a:avLst/>
              <a:gdLst>
                <a:gd name="T0" fmla="*/ 0 w 36"/>
                <a:gd name="T1" fmla="*/ 0 h 16"/>
                <a:gd name="T2" fmla="*/ 36 w 36"/>
                <a:gd name="T3" fmla="*/ 12 h 16"/>
                <a:gd name="T4" fmla="*/ 0 w 36"/>
                <a:gd name="T5" fmla="*/ 16 h 16"/>
                <a:gd name="T6" fmla="*/ 0 w 36"/>
                <a:gd name="T7" fmla="*/ 16 h 16"/>
                <a:gd name="T8" fmla="*/ 0 w 36"/>
                <a:gd name="T9" fmla="*/ 0 h 16"/>
                <a:gd name="T10" fmla="*/ 0 w 36"/>
                <a:gd name="T11" fmla="*/ 0 h 16"/>
              </a:gdLst>
              <a:ahLst/>
              <a:cxnLst>
                <a:cxn ang="0">
                  <a:pos x="T0" y="T1"/>
                </a:cxn>
                <a:cxn ang="0">
                  <a:pos x="T2" y="T3"/>
                </a:cxn>
                <a:cxn ang="0">
                  <a:pos x="T4" y="T5"/>
                </a:cxn>
                <a:cxn ang="0">
                  <a:pos x="T6" y="T7"/>
                </a:cxn>
                <a:cxn ang="0">
                  <a:pos x="T8" y="T9"/>
                </a:cxn>
                <a:cxn ang="0">
                  <a:pos x="T10" y="T11"/>
                </a:cxn>
              </a:cxnLst>
              <a:rect l="0" t="0" r="r" b="b"/>
              <a:pathLst>
                <a:path w="36" h="16">
                  <a:moveTo>
                    <a:pt x="0" y="0"/>
                  </a:moveTo>
                  <a:lnTo>
                    <a:pt x="36" y="12"/>
                  </a:lnTo>
                  <a:lnTo>
                    <a:pt x="0" y="16"/>
                  </a:lnTo>
                  <a:lnTo>
                    <a:pt x="0" y="16"/>
                  </a:lnTo>
                  <a:lnTo>
                    <a:pt x="0" y="0"/>
                  </a:lnTo>
                  <a:lnTo>
                    <a:pt x="0" y="0"/>
                  </a:lnTo>
                  <a:close/>
                </a:path>
              </a:pathLst>
            </a:custGeom>
            <a:solidFill>
              <a:srgbClr val="B68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79" name="Freeform 733"/>
            <p:cNvSpPr>
              <a:spLocks/>
            </p:cNvSpPr>
            <p:nvPr/>
          </p:nvSpPr>
          <p:spPr bwMode="auto">
            <a:xfrm>
              <a:off x="7527925" y="1725613"/>
              <a:ext cx="19050" cy="17463"/>
            </a:xfrm>
            <a:custGeom>
              <a:avLst/>
              <a:gdLst>
                <a:gd name="T0" fmla="*/ 0 w 12"/>
                <a:gd name="T1" fmla="*/ 0 h 11"/>
                <a:gd name="T2" fmla="*/ 12 w 12"/>
                <a:gd name="T3" fmla="*/ 4 h 11"/>
                <a:gd name="T4" fmla="*/ 1 w 12"/>
                <a:gd name="T5" fmla="*/ 11 h 11"/>
                <a:gd name="T6" fmla="*/ 1 w 12"/>
                <a:gd name="T7" fmla="*/ 11 h 11"/>
                <a:gd name="T8" fmla="*/ 0 w 12"/>
                <a:gd name="T9" fmla="*/ 5 h 11"/>
                <a:gd name="T10" fmla="*/ 0 w 12"/>
                <a:gd name="T11" fmla="*/ 5 h 11"/>
                <a:gd name="T12" fmla="*/ 0 w 12"/>
                <a:gd name="T13" fmla="*/ 0 h 11"/>
                <a:gd name="T14" fmla="*/ 0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0" y="0"/>
                  </a:moveTo>
                  <a:lnTo>
                    <a:pt x="12" y="4"/>
                  </a:lnTo>
                  <a:lnTo>
                    <a:pt x="1" y="11"/>
                  </a:lnTo>
                  <a:lnTo>
                    <a:pt x="1" y="11"/>
                  </a:lnTo>
                  <a:lnTo>
                    <a:pt x="0" y="5"/>
                  </a:lnTo>
                  <a:lnTo>
                    <a:pt x="0" y="5"/>
                  </a:lnTo>
                  <a:lnTo>
                    <a:pt x="0" y="0"/>
                  </a:lnTo>
                  <a:lnTo>
                    <a:pt x="0" y="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0" name="Freeform 734"/>
            <p:cNvSpPr>
              <a:spLocks/>
            </p:cNvSpPr>
            <p:nvPr/>
          </p:nvSpPr>
          <p:spPr bwMode="auto">
            <a:xfrm>
              <a:off x="7326313" y="1776413"/>
              <a:ext cx="74613" cy="58738"/>
            </a:xfrm>
            <a:custGeom>
              <a:avLst/>
              <a:gdLst>
                <a:gd name="T0" fmla="*/ 34 w 47"/>
                <a:gd name="T1" fmla="*/ 0 h 37"/>
                <a:gd name="T2" fmla="*/ 34 w 47"/>
                <a:gd name="T3" fmla="*/ 0 h 37"/>
                <a:gd name="T4" fmla="*/ 0 w 47"/>
                <a:gd name="T5" fmla="*/ 6 h 37"/>
                <a:gd name="T6" fmla="*/ 0 w 47"/>
                <a:gd name="T7" fmla="*/ 6 h 37"/>
                <a:gd name="T8" fmla="*/ 3 w 47"/>
                <a:gd name="T9" fmla="*/ 6 h 37"/>
                <a:gd name="T10" fmla="*/ 3 w 47"/>
                <a:gd name="T11" fmla="*/ 6 h 37"/>
                <a:gd name="T12" fmla="*/ 11 w 47"/>
                <a:gd name="T13" fmla="*/ 11 h 37"/>
                <a:gd name="T14" fmla="*/ 17 w 47"/>
                <a:gd name="T15" fmla="*/ 15 h 37"/>
                <a:gd name="T16" fmla="*/ 28 w 47"/>
                <a:gd name="T17" fmla="*/ 26 h 37"/>
                <a:gd name="T18" fmla="*/ 34 w 47"/>
                <a:gd name="T19" fmla="*/ 34 h 37"/>
                <a:gd name="T20" fmla="*/ 36 w 47"/>
                <a:gd name="T21" fmla="*/ 37 h 37"/>
                <a:gd name="T22" fmla="*/ 36 w 47"/>
                <a:gd name="T23" fmla="*/ 37 h 37"/>
                <a:gd name="T24" fmla="*/ 39 w 47"/>
                <a:gd name="T25" fmla="*/ 37 h 37"/>
                <a:gd name="T26" fmla="*/ 42 w 47"/>
                <a:gd name="T27" fmla="*/ 37 h 37"/>
                <a:gd name="T28" fmla="*/ 44 w 47"/>
                <a:gd name="T29" fmla="*/ 34 h 37"/>
                <a:gd name="T30" fmla="*/ 47 w 47"/>
                <a:gd name="T31" fmla="*/ 31 h 37"/>
                <a:gd name="T32" fmla="*/ 47 w 47"/>
                <a:gd name="T33" fmla="*/ 26 h 37"/>
                <a:gd name="T34" fmla="*/ 44 w 47"/>
                <a:gd name="T35" fmla="*/ 19 h 37"/>
                <a:gd name="T36" fmla="*/ 39 w 47"/>
                <a:gd name="T37" fmla="*/ 10 h 37"/>
                <a:gd name="T38" fmla="*/ 39 w 47"/>
                <a:gd name="T39" fmla="*/ 10 h 37"/>
                <a:gd name="T40" fmla="*/ 34 w 47"/>
                <a:gd name="T41" fmla="*/ 0 h 37"/>
                <a:gd name="T42" fmla="*/ 34 w 47"/>
                <a:gd name="T43"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37">
                  <a:moveTo>
                    <a:pt x="34" y="0"/>
                  </a:moveTo>
                  <a:lnTo>
                    <a:pt x="34" y="0"/>
                  </a:lnTo>
                  <a:lnTo>
                    <a:pt x="0" y="6"/>
                  </a:lnTo>
                  <a:lnTo>
                    <a:pt x="0" y="6"/>
                  </a:lnTo>
                  <a:lnTo>
                    <a:pt x="3" y="6"/>
                  </a:lnTo>
                  <a:lnTo>
                    <a:pt x="3" y="6"/>
                  </a:lnTo>
                  <a:lnTo>
                    <a:pt x="11" y="11"/>
                  </a:lnTo>
                  <a:lnTo>
                    <a:pt x="17" y="15"/>
                  </a:lnTo>
                  <a:lnTo>
                    <a:pt x="28" y="26"/>
                  </a:lnTo>
                  <a:lnTo>
                    <a:pt x="34" y="34"/>
                  </a:lnTo>
                  <a:lnTo>
                    <a:pt x="36" y="37"/>
                  </a:lnTo>
                  <a:lnTo>
                    <a:pt x="36" y="37"/>
                  </a:lnTo>
                  <a:lnTo>
                    <a:pt x="39" y="37"/>
                  </a:lnTo>
                  <a:lnTo>
                    <a:pt x="42" y="37"/>
                  </a:lnTo>
                  <a:lnTo>
                    <a:pt x="44" y="34"/>
                  </a:lnTo>
                  <a:lnTo>
                    <a:pt x="47" y="31"/>
                  </a:lnTo>
                  <a:lnTo>
                    <a:pt x="47" y="26"/>
                  </a:lnTo>
                  <a:lnTo>
                    <a:pt x="44" y="19"/>
                  </a:lnTo>
                  <a:lnTo>
                    <a:pt x="39" y="10"/>
                  </a:lnTo>
                  <a:lnTo>
                    <a:pt x="39" y="10"/>
                  </a:lnTo>
                  <a:lnTo>
                    <a:pt x="34" y="0"/>
                  </a:lnTo>
                  <a:lnTo>
                    <a:pt x="34" y="0"/>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1" name="Freeform 735"/>
            <p:cNvSpPr>
              <a:spLocks/>
            </p:cNvSpPr>
            <p:nvPr/>
          </p:nvSpPr>
          <p:spPr bwMode="auto">
            <a:xfrm>
              <a:off x="7185025" y="1482725"/>
              <a:ext cx="234950" cy="303213"/>
            </a:xfrm>
            <a:custGeom>
              <a:avLst/>
              <a:gdLst>
                <a:gd name="T0" fmla="*/ 23 w 148"/>
                <a:gd name="T1" fmla="*/ 164 h 191"/>
                <a:gd name="T2" fmla="*/ 82 w 148"/>
                <a:gd name="T3" fmla="*/ 157 h 191"/>
                <a:gd name="T4" fmla="*/ 82 w 148"/>
                <a:gd name="T5" fmla="*/ 157 h 191"/>
                <a:gd name="T6" fmla="*/ 71 w 148"/>
                <a:gd name="T7" fmla="*/ 151 h 191"/>
                <a:gd name="T8" fmla="*/ 77 w 148"/>
                <a:gd name="T9" fmla="*/ 124 h 191"/>
                <a:gd name="T10" fmla="*/ 102 w 148"/>
                <a:gd name="T11" fmla="*/ 123 h 191"/>
                <a:gd name="T12" fmla="*/ 102 w 148"/>
                <a:gd name="T13" fmla="*/ 123 h 191"/>
                <a:gd name="T14" fmla="*/ 104 w 148"/>
                <a:gd name="T15" fmla="*/ 123 h 191"/>
                <a:gd name="T16" fmla="*/ 105 w 148"/>
                <a:gd name="T17" fmla="*/ 124 h 191"/>
                <a:gd name="T18" fmla="*/ 108 w 148"/>
                <a:gd name="T19" fmla="*/ 126 h 191"/>
                <a:gd name="T20" fmla="*/ 109 w 148"/>
                <a:gd name="T21" fmla="*/ 128 h 191"/>
                <a:gd name="T22" fmla="*/ 111 w 148"/>
                <a:gd name="T23" fmla="*/ 134 h 191"/>
                <a:gd name="T24" fmla="*/ 112 w 148"/>
                <a:gd name="T25" fmla="*/ 141 h 191"/>
                <a:gd name="T26" fmla="*/ 111 w 148"/>
                <a:gd name="T27" fmla="*/ 150 h 191"/>
                <a:gd name="T28" fmla="*/ 111 w 148"/>
                <a:gd name="T29" fmla="*/ 150 h 191"/>
                <a:gd name="T30" fmla="*/ 111 w 148"/>
                <a:gd name="T31" fmla="*/ 155 h 191"/>
                <a:gd name="T32" fmla="*/ 111 w 148"/>
                <a:gd name="T33" fmla="*/ 162 h 191"/>
                <a:gd name="T34" fmla="*/ 115 w 148"/>
                <a:gd name="T35" fmla="*/ 172 h 191"/>
                <a:gd name="T36" fmla="*/ 120 w 148"/>
                <a:gd name="T37" fmla="*/ 180 h 191"/>
                <a:gd name="T38" fmla="*/ 125 w 148"/>
                <a:gd name="T39" fmla="*/ 185 h 191"/>
                <a:gd name="T40" fmla="*/ 125 w 148"/>
                <a:gd name="T41" fmla="*/ 185 h 191"/>
                <a:gd name="T42" fmla="*/ 135 w 148"/>
                <a:gd name="T43" fmla="*/ 189 h 191"/>
                <a:gd name="T44" fmla="*/ 143 w 148"/>
                <a:gd name="T45" fmla="*/ 191 h 191"/>
                <a:gd name="T46" fmla="*/ 143 w 148"/>
                <a:gd name="T47" fmla="*/ 191 h 191"/>
                <a:gd name="T48" fmla="*/ 147 w 148"/>
                <a:gd name="T49" fmla="*/ 189 h 191"/>
                <a:gd name="T50" fmla="*/ 148 w 148"/>
                <a:gd name="T51" fmla="*/ 188 h 191"/>
                <a:gd name="T52" fmla="*/ 148 w 148"/>
                <a:gd name="T53" fmla="*/ 185 h 191"/>
                <a:gd name="T54" fmla="*/ 148 w 148"/>
                <a:gd name="T55" fmla="*/ 180 h 191"/>
                <a:gd name="T56" fmla="*/ 144 w 148"/>
                <a:gd name="T57" fmla="*/ 168 h 191"/>
                <a:gd name="T58" fmla="*/ 139 w 148"/>
                <a:gd name="T59" fmla="*/ 149 h 191"/>
                <a:gd name="T60" fmla="*/ 139 w 148"/>
                <a:gd name="T61" fmla="*/ 149 h 191"/>
                <a:gd name="T62" fmla="*/ 132 w 148"/>
                <a:gd name="T63" fmla="*/ 108 h 191"/>
                <a:gd name="T64" fmla="*/ 129 w 148"/>
                <a:gd name="T65" fmla="*/ 88 h 191"/>
                <a:gd name="T66" fmla="*/ 129 w 148"/>
                <a:gd name="T67" fmla="*/ 88 h 191"/>
                <a:gd name="T68" fmla="*/ 111 w 148"/>
                <a:gd name="T69" fmla="*/ 74 h 191"/>
                <a:gd name="T70" fmla="*/ 94 w 148"/>
                <a:gd name="T71" fmla="*/ 64 h 191"/>
                <a:gd name="T72" fmla="*/ 82 w 148"/>
                <a:gd name="T73" fmla="*/ 54 h 191"/>
                <a:gd name="T74" fmla="*/ 82 w 148"/>
                <a:gd name="T75" fmla="*/ 54 h 191"/>
                <a:gd name="T76" fmla="*/ 77 w 148"/>
                <a:gd name="T77" fmla="*/ 49 h 191"/>
                <a:gd name="T78" fmla="*/ 70 w 148"/>
                <a:gd name="T79" fmla="*/ 41 h 191"/>
                <a:gd name="T80" fmla="*/ 58 w 148"/>
                <a:gd name="T81" fmla="*/ 23 h 191"/>
                <a:gd name="T82" fmla="*/ 43 w 148"/>
                <a:gd name="T83" fmla="*/ 0 h 191"/>
                <a:gd name="T84" fmla="*/ 0 w 148"/>
                <a:gd name="T85" fmla="*/ 25 h 191"/>
                <a:gd name="T86" fmla="*/ 0 w 148"/>
                <a:gd name="T87" fmla="*/ 25 h 191"/>
                <a:gd name="T88" fmla="*/ 3 w 148"/>
                <a:gd name="T89" fmla="*/ 27 h 191"/>
                <a:gd name="T90" fmla="*/ 7 w 148"/>
                <a:gd name="T91" fmla="*/ 34 h 191"/>
                <a:gd name="T92" fmla="*/ 9 w 148"/>
                <a:gd name="T93" fmla="*/ 39 h 191"/>
                <a:gd name="T94" fmla="*/ 11 w 148"/>
                <a:gd name="T95" fmla="*/ 46 h 191"/>
                <a:gd name="T96" fmla="*/ 13 w 148"/>
                <a:gd name="T97" fmla="*/ 56 h 191"/>
                <a:gd name="T98" fmla="*/ 15 w 148"/>
                <a:gd name="T99" fmla="*/ 66 h 191"/>
                <a:gd name="T100" fmla="*/ 15 w 148"/>
                <a:gd name="T101" fmla="*/ 66 h 191"/>
                <a:gd name="T102" fmla="*/ 16 w 148"/>
                <a:gd name="T103" fmla="*/ 119 h 191"/>
                <a:gd name="T104" fmla="*/ 19 w 148"/>
                <a:gd name="T105" fmla="*/ 145 h 191"/>
                <a:gd name="T106" fmla="*/ 21 w 148"/>
                <a:gd name="T107" fmla="*/ 155 h 191"/>
                <a:gd name="T108" fmla="*/ 23 w 148"/>
                <a:gd name="T109" fmla="*/ 164 h 191"/>
                <a:gd name="T110" fmla="*/ 23 w 148"/>
                <a:gd name="T111" fmla="*/ 16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8" h="191">
                  <a:moveTo>
                    <a:pt x="23" y="164"/>
                  </a:moveTo>
                  <a:lnTo>
                    <a:pt x="82" y="157"/>
                  </a:lnTo>
                  <a:lnTo>
                    <a:pt x="82" y="157"/>
                  </a:lnTo>
                  <a:lnTo>
                    <a:pt x="71" y="151"/>
                  </a:lnTo>
                  <a:lnTo>
                    <a:pt x="77" y="124"/>
                  </a:lnTo>
                  <a:lnTo>
                    <a:pt x="102" y="123"/>
                  </a:lnTo>
                  <a:lnTo>
                    <a:pt x="102" y="123"/>
                  </a:lnTo>
                  <a:lnTo>
                    <a:pt x="104" y="123"/>
                  </a:lnTo>
                  <a:lnTo>
                    <a:pt x="105" y="124"/>
                  </a:lnTo>
                  <a:lnTo>
                    <a:pt x="108" y="126"/>
                  </a:lnTo>
                  <a:lnTo>
                    <a:pt x="109" y="128"/>
                  </a:lnTo>
                  <a:lnTo>
                    <a:pt x="111" y="134"/>
                  </a:lnTo>
                  <a:lnTo>
                    <a:pt x="112" y="141"/>
                  </a:lnTo>
                  <a:lnTo>
                    <a:pt x="111" y="150"/>
                  </a:lnTo>
                  <a:lnTo>
                    <a:pt x="111" y="150"/>
                  </a:lnTo>
                  <a:lnTo>
                    <a:pt x="111" y="155"/>
                  </a:lnTo>
                  <a:lnTo>
                    <a:pt x="111" y="162"/>
                  </a:lnTo>
                  <a:lnTo>
                    <a:pt x="115" y="172"/>
                  </a:lnTo>
                  <a:lnTo>
                    <a:pt x="120" y="180"/>
                  </a:lnTo>
                  <a:lnTo>
                    <a:pt x="125" y="185"/>
                  </a:lnTo>
                  <a:lnTo>
                    <a:pt x="125" y="185"/>
                  </a:lnTo>
                  <a:lnTo>
                    <a:pt x="135" y="189"/>
                  </a:lnTo>
                  <a:lnTo>
                    <a:pt x="143" y="191"/>
                  </a:lnTo>
                  <a:lnTo>
                    <a:pt x="143" y="191"/>
                  </a:lnTo>
                  <a:lnTo>
                    <a:pt x="147" y="189"/>
                  </a:lnTo>
                  <a:lnTo>
                    <a:pt x="148" y="188"/>
                  </a:lnTo>
                  <a:lnTo>
                    <a:pt x="148" y="185"/>
                  </a:lnTo>
                  <a:lnTo>
                    <a:pt x="148" y="180"/>
                  </a:lnTo>
                  <a:lnTo>
                    <a:pt x="144" y="168"/>
                  </a:lnTo>
                  <a:lnTo>
                    <a:pt x="139" y="149"/>
                  </a:lnTo>
                  <a:lnTo>
                    <a:pt x="139" y="149"/>
                  </a:lnTo>
                  <a:lnTo>
                    <a:pt x="132" y="108"/>
                  </a:lnTo>
                  <a:lnTo>
                    <a:pt x="129" y="88"/>
                  </a:lnTo>
                  <a:lnTo>
                    <a:pt x="129" y="88"/>
                  </a:lnTo>
                  <a:lnTo>
                    <a:pt x="111" y="74"/>
                  </a:lnTo>
                  <a:lnTo>
                    <a:pt x="94" y="64"/>
                  </a:lnTo>
                  <a:lnTo>
                    <a:pt x="82" y="54"/>
                  </a:lnTo>
                  <a:lnTo>
                    <a:pt x="82" y="54"/>
                  </a:lnTo>
                  <a:lnTo>
                    <a:pt x="77" y="49"/>
                  </a:lnTo>
                  <a:lnTo>
                    <a:pt x="70" y="41"/>
                  </a:lnTo>
                  <a:lnTo>
                    <a:pt x="58" y="23"/>
                  </a:lnTo>
                  <a:lnTo>
                    <a:pt x="43" y="0"/>
                  </a:lnTo>
                  <a:lnTo>
                    <a:pt x="0" y="25"/>
                  </a:lnTo>
                  <a:lnTo>
                    <a:pt x="0" y="25"/>
                  </a:lnTo>
                  <a:lnTo>
                    <a:pt x="3" y="27"/>
                  </a:lnTo>
                  <a:lnTo>
                    <a:pt x="7" y="34"/>
                  </a:lnTo>
                  <a:lnTo>
                    <a:pt x="9" y="39"/>
                  </a:lnTo>
                  <a:lnTo>
                    <a:pt x="11" y="46"/>
                  </a:lnTo>
                  <a:lnTo>
                    <a:pt x="13" y="56"/>
                  </a:lnTo>
                  <a:lnTo>
                    <a:pt x="15" y="66"/>
                  </a:lnTo>
                  <a:lnTo>
                    <a:pt x="15" y="66"/>
                  </a:lnTo>
                  <a:lnTo>
                    <a:pt x="16" y="119"/>
                  </a:lnTo>
                  <a:lnTo>
                    <a:pt x="19" y="145"/>
                  </a:lnTo>
                  <a:lnTo>
                    <a:pt x="21" y="155"/>
                  </a:lnTo>
                  <a:lnTo>
                    <a:pt x="23" y="164"/>
                  </a:lnTo>
                  <a:lnTo>
                    <a:pt x="23" y="164"/>
                  </a:lnTo>
                  <a:close/>
                </a:path>
              </a:pathLst>
            </a:custGeom>
            <a:solidFill>
              <a:srgbClr val="F59E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2" name="Freeform 736"/>
            <p:cNvSpPr>
              <a:spLocks/>
            </p:cNvSpPr>
            <p:nvPr/>
          </p:nvSpPr>
          <p:spPr bwMode="auto">
            <a:xfrm>
              <a:off x="7583488" y="906463"/>
              <a:ext cx="363538" cy="460375"/>
            </a:xfrm>
            <a:custGeom>
              <a:avLst/>
              <a:gdLst>
                <a:gd name="T0" fmla="*/ 229 w 229"/>
                <a:gd name="T1" fmla="*/ 31 h 290"/>
                <a:gd name="T2" fmla="*/ 173 w 229"/>
                <a:gd name="T3" fmla="*/ 0 h 290"/>
                <a:gd name="T4" fmla="*/ 0 w 229"/>
                <a:gd name="T5" fmla="*/ 286 h 290"/>
                <a:gd name="T6" fmla="*/ 0 w 229"/>
                <a:gd name="T7" fmla="*/ 290 h 290"/>
                <a:gd name="T8" fmla="*/ 130 w 229"/>
                <a:gd name="T9" fmla="*/ 290 h 290"/>
                <a:gd name="T10" fmla="*/ 229 w 229"/>
                <a:gd name="T11" fmla="*/ 31 h 290"/>
              </a:gdLst>
              <a:ahLst/>
              <a:cxnLst>
                <a:cxn ang="0">
                  <a:pos x="T0" y="T1"/>
                </a:cxn>
                <a:cxn ang="0">
                  <a:pos x="T2" y="T3"/>
                </a:cxn>
                <a:cxn ang="0">
                  <a:pos x="T4" y="T5"/>
                </a:cxn>
                <a:cxn ang="0">
                  <a:pos x="T6" y="T7"/>
                </a:cxn>
                <a:cxn ang="0">
                  <a:pos x="T8" y="T9"/>
                </a:cxn>
                <a:cxn ang="0">
                  <a:pos x="T10" y="T11"/>
                </a:cxn>
              </a:cxnLst>
              <a:rect l="0" t="0" r="r" b="b"/>
              <a:pathLst>
                <a:path w="229" h="290">
                  <a:moveTo>
                    <a:pt x="229" y="31"/>
                  </a:moveTo>
                  <a:lnTo>
                    <a:pt x="173" y="0"/>
                  </a:lnTo>
                  <a:lnTo>
                    <a:pt x="0" y="286"/>
                  </a:lnTo>
                  <a:lnTo>
                    <a:pt x="0" y="290"/>
                  </a:lnTo>
                  <a:lnTo>
                    <a:pt x="130" y="290"/>
                  </a:lnTo>
                  <a:lnTo>
                    <a:pt x="22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3" name="Freeform 737"/>
            <p:cNvSpPr>
              <a:spLocks/>
            </p:cNvSpPr>
            <p:nvPr/>
          </p:nvSpPr>
          <p:spPr bwMode="auto">
            <a:xfrm>
              <a:off x="7700963" y="495300"/>
              <a:ext cx="701675" cy="931863"/>
            </a:xfrm>
            <a:custGeom>
              <a:avLst/>
              <a:gdLst>
                <a:gd name="T0" fmla="*/ 50 w 442"/>
                <a:gd name="T1" fmla="*/ 541 h 587"/>
                <a:gd name="T2" fmla="*/ 54 w 442"/>
                <a:gd name="T3" fmla="*/ 518 h 587"/>
                <a:gd name="T4" fmla="*/ 62 w 442"/>
                <a:gd name="T5" fmla="*/ 505 h 587"/>
                <a:gd name="T6" fmla="*/ 70 w 442"/>
                <a:gd name="T7" fmla="*/ 498 h 587"/>
                <a:gd name="T8" fmla="*/ 73 w 442"/>
                <a:gd name="T9" fmla="*/ 497 h 587"/>
                <a:gd name="T10" fmla="*/ 77 w 442"/>
                <a:gd name="T11" fmla="*/ 525 h 587"/>
                <a:gd name="T12" fmla="*/ 87 w 442"/>
                <a:gd name="T13" fmla="*/ 555 h 587"/>
                <a:gd name="T14" fmla="*/ 101 w 442"/>
                <a:gd name="T15" fmla="*/ 587 h 587"/>
                <a:gd name="T16" fmla="*/ 103 w 442"/>
                <a:gd name="T17" fmla="*/ 576 h 587"/>
                <a:gd name="T18" fmla="*/ 110 w 442"/>
                <a:gd name="T19" fmla="*/ 549 h 587"/>
                <a:gd name="T20" fmla="*/ 127 w 442"/>
                <a:gd name="T21" fmla="*/ 517 h 587"/>
                <a:gd name="T22" fmla="*/ 141 w 442"/>
                <a:gd name="T23" fmla="*/ 501 h 587"/>
                <a:gd name="T24" fmla="*/ 158 w 442"/>
                <a:gd name="T25" fmla="*/ 487 h 587"/>
                <a:gd name="T26" fmla="*/ 169 w 442"/>
                <a:gd name="T27" fmla="*/ 482 h 587"/>
                <a:gd name="T28" fmla="*/ 199 w 442"/>
                <a:gd name="T29" fmla="*/ 470 h 587"/>
                <a:gd name="T30" fmla="*/ 238 w 442"/>
                <a:gd name="T31" fmla="*/ 460 h 587"/>
                <a:gd name="T32" fmla="*/ 280 w 442"/>
                <a:gd name="T33" fmla="*/ 449 h 587"/>
                <a:gd name="T34" fmla="*/ 312 w 442"/>
                <a:gd name="T35" fmla="*/ 436 h 587"/>
                <a:gd name="T36" fmla="*/ 323 w 442"/>
                <a:gd name="T37" fmla="*/ 428 h 587"/>
                <a:gd name="T38" fmla="*/ 350 w 442"/>
                <a:gd name="T39" fmla="*/ 405 h 587"/>
                <a:gd name="T40" fmla="*/ 377 w 442"/>
                <a:gd name="T41" fmla="*/ 370 h 587"/>
                <a:gd name="T42" fmla="*/ 401 w 442"/>
                <a:gd name="T43" fmla="*/ 329 h 587"/>
                <a:gd name="T44" fmla="*/ 420 w 442"/>
                <a:gd name="T45" fmla="*/ 285 h 587"/>
                <a:gd name="T46" fmla="*/ 425 w 442"/>
                <a:gd name="T47" fmla="*/ 271 h 587"/>
                <a:gd name="T48" fmla="*/ 431 w 442"/>
                <a:gd name="T49" fmla="*/ 258 h 587"/>
                <a:gd name="T50" fmla="*/ 440 w 442"/>
                <a:gd name="T51" fmla="*/ 209 h 587"/>
                <a:gd name="T52" fmla="*/ 442 w 442"/>
                <a:gd name="T53" fmla="*/ 181 h 587"/>
                <a:gd name="T54" fmla="*/ 439 w 442"/>
                <a:gd name="T55" fmla="*/ 171 h 587"/>
                <a:gd name="T56" fmla="*/ 432 w 442"/>
                <a:gd name="T57" fmla="*/ 158 h 587"/>
                <a:gd name="T58" fmla="*/ 429 w 442"/>
                <a:gd name="T59" fmla="*/ 146 h 587"/>
                <a:gd name="T60" fmla="*/ 420 w 442"/>
                <a:gd name="T61" fmla="*/ 121 h 587"/>
                <a:gd name="T62" fmla="*/ 415 w 442"/>
                <a:gd name="T63" fmla="*/ 109 h 587"/>
                <a:gd name="T64" fmla="*/ 392 w 442"/>
                <a:gd name="T65" fmla="*/ 74 h 587"/>
                <a:gd name="T66" fmla="*/ 363 w 442"/>
                <a:gd name="T67" fmla="*/ 46 h 587"/>
                <a:gd name="T68" fmla="*/ 331 w 442"/>
                <a:gd name="T69" fmla="*/ 24 h 587"/>
                <a:gd name="T70" fmla="*/ 294 w 442"/>
                <a:gd name="T71" fmla="*/ 9 h 587"/>
                <a:gd name="T72" fmla="*/ 257 w 442"/>
                <a:gd name="T73" fmla="*/ 1 h 587"/>
                <a:gd name="T74" fmla="*/ 216 w 442"/>
                <a:gd name="T75" fmla="*/ 0 h 587"/>
                <a:gd name="T76" fmla="*/ 177 w 442"/>
                <a:gd name="T77" fmla="*/ 8 h 587"/>
                <a:gd name="T78" fmla="*/ 139 w 442"/>
                <a:gd name="T79" fmla="*/ 23 h 587"/>
                <a:gd name="T80" fmla="*/ 124 w 442"/>
                <a:gd name="T81" fmla="*/ 32 h 587"/>
                <a:gd name="T82" fmla="*/ 97 w 442"/>
                <a:gd name="T83" fmla="*/ 53 h 587"/>
                <a:gd name="T84" fmla="*/ 74 w 442"/>
                <a:gd name="T85" fmla="*/ 77 h 587"/>
                <a:gd name="T86" fmla="*/ 56 w 442"/>
                <a:gd name="T87" fmla="*/ 104 h 587"/>
                <a:gd name="T88" fmla="*/ 49 w 442"/>
                <a:gd name="T89" fmla="*/ 119 h 587"/>
                <a:gd name="T90" fmla="*/ 31 w 442"/>
                <a:gd name="T91" fmla="*/ 148 h 587"/>
                <a:gd name="T92" fmla="*/ 18 w 442"/>
                <a:gd name="T93" fmla="*/ 181 h 587"/>
                <a:gd name="T94" fmla="*/ 8 w 442"/>
                <a:gd name="T95" fmla="*/ 215 h 587"/>
                <a:gd name="T96" fmla="*/ 3 w 442"/>
                <a:gd name="T97" fmla="*/ 248 h 587"/>
                <a:gd name="T98" fmla="*/ 2 w 442"/>
                <a:gd name="T99" fmla="*/ 318 h 587"/>
                <a:gd name="T100" fmla="*/ 8 w 442"/>
                <a:gd name="T101" fmla="*/ 386 h 587"/>
                <a:gd name="T102" fmla="*/ 20 w 442"/>
                <a:gd name="T103" fmla="*/ 447 h 587"/>
                <a:gd name="T104" fmla="*/ 34 w 442"/>
                <a:gd name="T105" fmla="*/ 495 h 587"/>
                <a:gd name="T106" fmla="*/ 50 w 442"/>
                <a:gd name="T107" fmla="*/ 541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2" h="587">
                  <a:moveTo>
                    <a:pt x="50" y="541"/>
                  </a:moveTo>
                  <a:lnTo>
                    <a:pt x="50" y="541"/>
                  </a:lnTo>
                  <a:lnTo>
                    <a:pt x="51" y="529"/>
                  </a:lnTo>
                  <a:lnTo>
                    <a:pt x="54" y="518"/>
                  </a:lnTo>
                  <a:lnTo>
                    <a:pt x="58" y="512"/>
                  </a:lnTo>
                  <a:lnTo>
                    <a:pt x="62" y="505"/>
                  </a:lnTo>
                  <a:lnTo>
                    <a:pt x="66" y="501"/>
                  </a:lnTo>
                  <a:lnTo>
                    <a:pt x="70" y="498"/>
                  </a:lnTo>
                  <a:lnTo>
                    <a:pt x="73" y="497"/>
                  </a:lnTo>
                  <a:lnTo>
                    <a:pt x="73" y="497"/>
                  </a:lnTo>
                  <a:lnTo>
                    <a:pt x="74" y="510"/>
                  </a:lnTo>
                  <a:lnTo>
                    <a:pt x="77" y="525"/>
                  </a:lnTo>
                  <a:lnTo>
                    <a:pt x="81" y="540"/>
                  </a:lnTo>
                  <a:lnTo>
                    <a:pt x="87" y="555"/>
                  </a:lnTo>
                  <a:lnTo>
                    <a:pt x="97" y="578"/>
                  </a:lnTo>
                  <a:lnTo>
                    <a:pt x="101" y="587"/>
                  </a:lnTo>
                  <a:lnTo>
                    <a:pt x="101" y="587"/>
                  </a:lnTo>
                  <a:lnTo>
                    <a:pt x="103" y="576"/>
                  </a:lnTo>
                  <a:lnTo>
                    <a:pt x="105" y="564"/>
                  </a:lnTo>
                  <a:lnTo>
                    <a:pt x="110" y="549"/>
                  </a:lnTo>
                  <a:lnTo>
                    <a:pt x="118" y="533"/>
                  </a:lnTo>
                  <a:lnTo>
                    <a:pt x="127" y="517"/>
                  </a:lnTo>
                  <a:lnTo>
                    <a:pt x="134" y="509"/>
                  </a:lnTo>
                  <a:lnTo>
                    <a:pt x="141" y="501"/>
                  </a:lnTo>
                  <a:lnTo>
                    <a:pt x="149" y="494"/>
                  </a:lnTo>
                  <a:lnTo>
                    <a:pt x="158" y="487"/>
                  </a:lnTo>
                  <a:lnTo>
                    <a:pt x="158" y="487"/>
                  </a:lnTo>
                  <a:lnTo>
                    <a:pt x="169" y="482"/>
                  </a:lnTo>
                  <a:lnTo>
                    <a:pt x="178" y="478"/>
                  </a:lnTo>
                  <a:lnTo>
                    <a:pt x="199" y="470"/>
                  </a:lnTo>
                  <a:lnTo>
                    <a:pt x="219" y="466"/>
                  </a:lnTo>
                  <a:lnTo>
                    <a:pt x="238" y="460"/>
                  </a:lnTo>
                  <a:lnTo>
                    <a:pt x="258" y="456"/>
                  </a:lnTo>
                  <a:lnTo>
                    <a:pt x="280" y="449"/>
                  </a:lnTo>
                  <a:lnTo>
                    <a:pt x="301" y="441"/>
                  </a:lnTo>
                  <a:lnTo>
                    <a:pt x="312" y="436"/>
                  </a:lnTo>
                  <a:lnTo>
                    <a:pt x="323" y="428"/>
                  </a:lnTo>
                  <a:lnTo>
                    <a:pt x="323" y="428"/>
                  </a:lnTo>
                  <a:lnTo>
                    <a:pt x="336" y="418"/>
                  </a:lnTo>
                  <a:lnTo>
                    <a:pt x="350" y="405"/>
                  </a:lnTo>
                  <a:lnTo>
                    <a:pt x="363" y="389"/>
                  </a:lnTo>
                  <a:lnTo>
                    <a:pt x="377" y="370"/>
                  </a:lnTo>
                  <a:lnTo>
                    <a:pt x="389" y="350"/>
                  </a:lnTo>
                  <a:lnTo>
                    <a:pt x="401" y="329"/>
                  </a:lnTo>
                  <a:lnTo>
                    <a:pt x="411" y="306"/>
                  </a:lnTo>
                  <a:lnTo>
                    <a:pt x="420" y="285"/>
                  </a:lnTo>
                  <a:lnTo>
                    <a:pt x="420" y="285"/>
                  </a:lnTo>
                  <a:lnTo>
                    <a:pt x="425" y="271"/>
                  </a:lnTo>
                  <a:lnTo>
                    <a:pt x="431" y="258"/>
                  </a:lnTo>
                  <a:lnTo>
                    <a:pt x="431" y="258"/>
                  </a:lnTo>
                  <a:lnTo>
                    <a:pt x="436" y="232"/>
                  </a:lnTo>
                  <a:lnTo>
                    <a:pt x="440" y="209"/>
                  </a:lnTo>
                  <a:lnTo>
                    <a:pt x="442" y="189"/>
                  </a:lnTo>
                  <a:lnTo>
                    <a:pt x="442" y="181"/>
                  </a:lnTo>
                  <a:lnTo>
                    <a:pt x="439" y="171"/>
                  </a:lnTo>
                  <a:lnTo>
                    <a:pt x="439" y="171"/>
                  </a:lnTo>
                  <a:lnTo>
                    <a:pt x="436" y="165"/>
                  </a:lnTo>
                  <a:lnTo>
                    <a:pt x="432" y="158"/>
                  </a:lnTo>
                  <a:lnTo>
                    <a:pt x="432" y="158"/>
                  </a:lnTo>
                  <a:lnTo>
                    <a:pt x="429" y="146"/>
                  </a:lnTo>
                  <a:lnTo>
                    <a:pt x="425" y="134"/>
                  </a:lnTo>
                  <a:lnTo>
                    <a:pt x="420" y="121"/>
                  </a:lnTo>
                  <a:lnTo>
                    <a:pt x="415" y="109"/>
                  </a:lnTo>
                  <a:lnTo>
                    <a:pt x="415" y="109"/>
                  </a:lnTo>
                  <a:lnTo>
                    <a:pt x="404" y="90"/>
                  </a:lnTo>
                  <a:lnTo>
                    <a:pt x="392" y="74"/>
                  </a:lnTo>
                  <a:lnTo>
                    <a:pt x="378" y="59"/>
                  </a:lnTo>
                  <a:lnTo>
                    <a:pt x="363" y="46"/>
                  </a:lnTo>
                  <a:lnTo>
                    <a:pt x="347" y="35"/>
                  </a:lnTo>
                  <a:lnTo>
                    <a:pt x="331" y="24"/>
                  </a:lnTo>
                  <a:lnTo>
                    <a:pt x="313" y="16"/>
                  </a:lnTo>
                  <a:lnTo>
                    <a:pt x="294" y="9"/>
                  </a:lnTo>
                  <a:lnTo>
                    <a:pt x="276" y="4"/>
                  </a:lnTo>
                  <a:lnTo>
                    <a:pt x="257" y="1"/>
                  </a:lnTo>
                  <a:lnTo>
                    <a:pt x="236" y="0"/>
                  </a:lnTo>
                  <a:lnTo>
                    <a:pt x="216" y="0"/>
                  </a:lnTo>
                  <a:lnTo>
                    <a:pt x="197" y="3"/>
                  </a:lnTo>
                  <a:lnTo>
                    <a:pt x="177" y="8"/>
                  </a:lnTo>
                  <a:lnTo>
                    <a:pt x="158" y="15"/>
                  </a:lnTo>
                  <a:lnTo>
                    <a:pt x="139" y="23"/>
                  </a:lnTo>
                  <a:lnTo>
                    <a:pt x="139" y="23"/>
                  </a:lnTo>
                  <a:lnTo>
                    <a:pt x="124" y="32"/>
                  </a:lnTo>
                  <a:lnTo>
                    <a:pt x="110" y="42"/>
                  </a:lnTo>
                  <a:lnTo>
                    <a:pt x="97" y="53"/>
                  </a:lnTo>
                  <a:lnTo>
                    <a:pt x="85" y="65"/>
                  </a:lnTo>
                  <a:lnTo>
                    <a:pt x="74" y="77"/>
                  </a:lnTo>
                  <a:lnTo>
                    <a:pt x="65" y="90"/>
                  </a:lnTo>
                  <a:lnTo>
                    <a:pt x="56" y="104"/>
                  </a:lnTo>
                  <a:lnTo>
                    <a:pt x="49" y="119"/>
                  </a:lnTo>
                  <a:lnTo>
                    <a:pt x="49" y="119"/>
                  </a:lnTo>
                  <a:lnTo>
                    <a:pt x="39" y="134"/>
                  </a:lnTo>
                  <a:lnTo>
                    <a:pt x="31" y="148"/>
                  </a:lnTo>
                  <a:lnTo>
                    <a:pt x="23" y="165"/>
                  </a:lnTo>
                  <a:lnTo>
                    <a:pt x="18" y="181"/>
                  </a:lnTo>
                  <a:lnTo>
                    <a:pt x="12" y="197"/>
                  </a:lnTo>
                  <a:lnTo>
                    <a:pt x="8" y="215"/>
                  </a:lnTo>
                  <a:lnTo>
                    <a:pt x="6" y="231"/>
                  </a:lnTo>
                  <a:lnTo>
                    <a:pt x="3" y="248"/>
                  </a:lnTo>
                  <a:lnTo>
                    <a:pt x="0" y="283"/>
                  </a:lnTo>
                  <a:lnTo>
                    <a:pt x="2" y="318"/>
                  </a:lnTo>
                  <a:lnTo>
                    <a:pt x="4" y="354"/>
                  </a:lnTo>
                  <a:lnTo>
                    <a:pt x="8" y="386"/>
                  </a:lnTo>
                  <a:lnTo>
                    <a:pt x="14" y="418"/>
                  </a:lnTo>
                  <a:lnTo>
                    <a:pt x="20" y="447"/>
                  </a:lnTo>
                  <a:lnTo>
                    <a:pt x="27" y="474"/>
                  </a:lnTo>
                  <a:lnTo>
                    <a:pt x="34" y="495"/>
                  </a:lnTo>
                  <a:lnTo>
                    <a:pt x="45" y="529"/>
                  </a:lnTo>
                  <a:lnTo>
                    <a:pt x="50" y="541"/>
                  </a:lnTo>
                  <a:lnTo>
                    <a:pt x="50" y="541"/>
                  </a:lnTo>
                  <a:close/>
                </a:path>
              </a:pathLst>
            </a:custGeom>
            <a:solidFill>
              <a:srgbClr val="491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4" name="Freeform 738"/>
            <p:cNvSpPr>
              <a:spLocks/>
            </p:cNvSpPr>
            <p:nvPr/>
          </p:nvSpPr>
          <p:spPr bwMode="auto">
            <a:xfrm>
              <a:off x="3549650" y="2233613"/>
              <a:ext cx="385763" cy="357188"/>
            </a:xfrm>
            <a:custGeom>
              <a:avLst/>
              <a:gdLst>
                <a:gd name="T0" fmla="*/ 114 w 243"/>
                <a:gd name="T1" fmla="*/ 0 h 225"/>
                <a:gd name="T2" fmla="*/ 84 w 243"/>
                <a:gd name="T3" fmla="*/ 4 h 225"/>
                <a:gd name="T4" fmla="*/ 72 w 243"/>
                <a:gd name="T5" fmla="*/ 8 h 225"/>
                <a:gd name="T6" fmla="*/ 53 w 243"/>
                <a:gd name="T7" fmla="*/ 17 h 225"/>
                <a:gd name="T8" fmla="*/ 35 w 243"/>
                <a:gd name="T9" fmla="*/ 32 h 225"/>
                <a:gd name="T10" fmla="*/ 20 w 243"/>
                <a:gd name="T11" fmla="*/ 48 h 225"/>
                <a:gd name="T12" fmla="*/ 11 w 243"/>
                <a:gd name="T13" fmla="*/ 67 h 225"/>
                <a:gd name="T14" fmla="*/ 4 w 243"/>
                <a:gd name="T15" fmla="*/ 87 h 225"/>
                <a:gd name="T16" fmla="*/ 0 w 243"/>
                <a:gd name="T17" fmla="*/ 109 h 225"/>
                <a:gd name="T18" fmla="*/ 3 w 243"/>
                <a:gd name="T19" fmla="*/ 132 h 225"/>
                <a:gd name="T20" fmla="*/ 4 w 243"/>
                <a:gd name="T21" fmla="*/ 143 h 225"/>
                <a:gd name="T22" fmla="*/ 11 w 243"/>
                <a:gd name="T23" fmla="*/ 160 h 225"/>
                <a:gd name="T24" fmla="*/ 33 w 243"/>
                <a:gd name="T25" fmla="*/ 191 h 225"/>
                <a:gd name="T26" fmla="*/ 61 w 243"/>
                <a:gd name="T27" fmla="*/ 212 h 225"/>
                <a:gd name="T28" fmla="*/ 95 w 243"/>
                <a:gd name="T29" fmla="*/ 224 h 225"/>
                <a:gd name="T30" fmla="*/ 114 w 243"/>
                <a:gd name="T31" fmla="*/ 225 h 225"/>
                <a:gd name="T32" fmla="*/ 143 w 243"/>
                <a:gd name="T33" fmla="*/ 221 h 225"/>
                <a:gd name="T34" fmla="*/ 154 w 243"/>
                <a:gd name="T35" fmla="*/ 218 h 225"/>
                <a:gd name="T36" fmla="*/ 173 w 243"/>
                <a:gd name="T37" fmla="*/ 208 h 225"/>
                <a:gd name="T38" fmla="*/ 189 w 243"/>
                <a:gd name="T39" fmla="*/ 195 h 225"/>
                <a:gd name="T40" fmla="*/ 204 w 243"/>
                <a:gd name="T41" fmla="*/ 181 h 225"/>
                <a:gd name="T42" fmla="*/ 215 w 243"/>
                <a:gd name="T43" fmla="*/ 163 h 225"/>
                <a:gd name="T44" fmla="*/ 222 w 243"/>
                <a:gd name="T45" fmla="*/ 144 h 225"/>
                <a:gd name="T46" fmla="*/ 226 w 243"/>
                <a:gd name="T47" fmla="*/ 124 h 225"/>
                <a:gd name="T48" fmla="*/ 226 w 243"/>
                <a:gd name="T49" fmla="*/ 102 h 225"/>
                <a:gd name="T50" fmla="*/ 238 w 243"/>
                <a:gd name="T51" fmla="*/ 87 h 225"/>
                <a:gd name="T52" fmla="*/ 241 w 243"/>
                <a:gd name="T53" fmla="*/ 86 h 225"/>
                <a:gd name="T54" fmla="*/ 243 w 243"/>
                <a:gd name="T55" fmla="*/ 81 h 225"/>
                <a:gd name="T56" fmla="*/ 242 w 243"/>
                <a:gd name="T57" fmla="*/ 70 h 225"/>
                <a:gd name="T58" fmla="*/ 241 w 243"/>
                <a:gd name="T59" fmla="*/ 67 h 225"/>
                <a:gd name="T60" fmla="*/ 235 w 243"/>
                <a:gd name="T61" fmla="*/ 65 h 225"/>
                <a:gd name="T62" fmla="*/ 232 w 243"/>
                <a:gd name="T63" fmla="*/ 63 h 225"/>
                <a:gd name="T64" fmla="*/ 216 w 243"/>
                <a:gd name="T65" fmla="*/ 67 h 225"/>
                <a:gd name="T66" fmla="*/ 209 w 243"/>
                <a:gd name="T67" fmla="*/ 52 h 225"/>
                <a:gd name="T68" fmla="*/ 188 w 243"/>
                <a:gd name="T69" fmla="*/ 28 h 225"/>
                <a:gd name="T70" fmla="*/ 161 w 243"/>
                <a:gd name="T71" fmla="*/ 11 h 225"/>
                <a:gd name="T72" fmla="*/ 130 w 243"/>
                <a:gd name="T73" fmla="*/ 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5">
                  <a:moveTo>
                    <a:pt x="114" y="0"/>
                  </a:moveTo>
                  <a:lnTo>
                    <a:pt x="114" y="0"/>
                  </a:lnTo>
                  <a:lnTo>
                    <a:pt x="99" y="1"/>
                  </a:lnTo>
                  <a:lnTo>
                    <a:pt x="84" y="4"/>
                  </a:lnTo>
                  <a:lnTo>
                    <a:pt x="84" y="4"/>
                  </a:lnTo>
                  <a:lnTo>
                    <a:pt x="72" y="8"/>
                  </a:lnTo>
                  <a:lnTo>
                    <a:pt x="62" y="12"/>
                  </a:lnTo>
                  <a:lnTo>
                    <a:pt x="53" y="17"/>
                  </a:lnTo>
                  <a:lnTo>
                    <a:pt x="43" y="24"/>
                  </a:lnTo>
                  <a:lnTo>
                    <a:pt x="35" y="32"/>
                  </a:lnTo>
                  <a:lnTo>
                    <a:pt x="27" y="39"/>
                  </a:lnTo>
                  <a:lnTo>
                    <a:pt x="20" y="48"/>
                  </a:lnTo>
                  <a:lnTo>
                    <a:pt x="15" y="56"/>
                  </a:lnTo>
                  <a:lnTo>
                    <a:pt x="11" y="67"/>
                  </a:lnTo>
                  <a:lnTo>
                    <a:pt x="7" y="77"/>
                  </a:lnTo>
                  <a:lnTo>
                    <a:pt x="4" y="87"/>
                  </a:lnTo>
                  <a:lnTo>
                    <a:pt x="2" y="98"/>
                  </a:lnTo>
                  <a:lnTo>
                    <a:pt x="0" y="109"/>
                  </a:lnTo>
                  <a:lnTo>
                    <a:pt x="2" y="120"/>
                  </a:lnTo>
                  <a:lnTo>
                    <a:pt x="3" y="132"/>
                  </a:lnTo>
                  <a:lnTo>
                    <a:pt x="4" y="143"/>
                  </a:lnTo>
                  <a:lnTo>
                    <a:pt x="4" y="143"/>
                  </a:lnTo>
                  <a:lnTo>
                    <a:pt x="8" y="152"/>
                  </a:lnTo>
                  <a:lnTo>
                    <a:pt x="11" y="160"/>
                  </a:lnTo>
                  <a:lnTo>
                    <a:pt x="20" y="177"/>
                  </a:lnTo>
                  <a:lnTo>
                    <a:pt x="33" y="191"/>
                  </a:lnTo>
                  <a:lnTo>
                    <a:pt x="46" y="202"/>
                  </a:lnTo>
                  <a:lnTo>
                    <a:pt x="61" y="212"/>
                  </a:lnTo>
                  <a:lnTo>
                    <a:pt x="77" y="220"/>
                  </a:lnTo>
                  <a:lnTo>
                    <a:pt x="95" y="224"/>
                  </a:lnTo>
                  <a:lnTo>
                    <a:pt x="114" y="225"/>
                  </a:lnTo>
                  <a:lnTo>
                    <a:pt x="114" y="225"/>
                  </a:lnTo>
                  <a:lnTo>
                    <a:pt x="128" y="224"/>
                  </a:lnTo>
                  <a:lnTo>
                    <a:pt x="143" y="221"/>
                  </a:lnTo>
                  <a:lnTo>
                    <a:pt x="143" y="221"/>
                  </a:lnTo>
                  <a:lnTo>
                    <a:pt x="154" y="218"/>
                  </a:lnTo>
                  <a:lnTo>
                    <a:pt x="164" y="213"/>
                  </a:lnTo>
                  <a:lnTo>
                    <a:pt x="173" y="208"/>
                  </a:lnTo>
                  <a:lnTo>
                    <a:pt x="181" y="202"/>
                  </a:lnTo>
                  <a:lnTo>
                    <a:pt x="189" y="195"/>
                  </a:lnTo>
                  <a:lnTo>
                    <a:pt x="197" y="189"/>
                  </a:lnTo>
                  <a:lnTo>
                    <a:pt x="204" y="181"/>
                  </a:lnTo>
                  <a:lnTo>
                    <a:pt x="209" y="173"/>
                  </a:lnTo>
                  <a:lnTo>
                    <a:pt x="215" y="163"/>
                  </a:lnTo>
                  <a:lnTo>
                    <a:pt x="219" y="154"/>
                  </a:lnTo>
                  <a:lnTo>
                    <a:pt x="222" y="144"/>
                  </a:lnTo>
                  <a:lnTo>
                    <a:pt x="224" y="133"/>
                  </a:lnTo>
                  <a:lnTo>
                    <a:pt x="226" y="124"/>
                  </a:lnTo>
                  <a:lnTo>
                    <a:pt x="226" y="113"/>
                  </a:lnTo>
                  <a:lnTo>
                    <a:pt x="226" y="102"/>
                  </a:lnTo>
                  <a:lnTo>
                    <a:pt x="224" y="92"/>
                  </a:lnTo>
                  <a:lnTo>
                    <a:pt x="238" y="87"/>
                  </a:lnTo>
                  <a:lnTo>
                    <a:pt x="238" y="87"/>
                  </a:lnTo>
                  <a:lnTo>
                    <a:pt x="241" y="86"/>
                  </a:lnTo>
                  <a:lnTo>
                    <a:pt x="243" y="83"/>
                  </a:lnTo>
                  <a:lnTo>
                    <a:pt x="243" y="81"/>
                  </a:lnTo>
                  <a:lnTo>
                    <a:pt x="243" y="77"/>
                  </a:lnTo>
                  <a:lnTo>
                    <a:pt x="242" y="70"/>
                  </a:lnTo>
                  <a:lnTo>
                    <a:pt x="242" y="70"/>
                  </a:lnTo>
                  <a:lnTo>
                    <a:pt x="241" y="67"/>
                  </a:lnTo>
                  <a:lnTo>
                    <a:pt x="238" y="66"/>
                  </a:lnTo>
                  <a:lnTo>
                    <a:pt x="235" y="65"/>
                  </a:lnTo>
                  <a:lnTo>
                    <a:pt x="232" y="63"/>
                  </a:lnTo>
                  <a:lnTo>
                    <a:pt x="232" y="63"/>
                  </a:lnTo>
                  <a:lnTo>
                    <a:pt x="231" y="63"/>
                  </a:lnTo>
                  <a:lnTo>
                    <a:pt x="216" y="67"/>
                  </a:lnTo>
                  <a:lnTo>
                    <a:pt x="216" y="67"/>
                  </a:lnTo>
                  <a:lnTo>
                    <a:pt x="209" y="52"/>
                  </a:lnTo>
                  <a:lnTo>
                    <a:pt x="199" y="40"/>
                  </a:lnTo>
                  <a:lnTo>
                    <a:pt x="188" y="28"/>
                  </a:lnTo>
                  <a:lnTo>
                    <a:pt x="174" y="19"/>
                  </a:lnTo>
                  <a:lnTo>
                    <a:pt x="161" y="11"/>
                  </a:lnTo>
                  <a:lnTo>
                    <a:pt x="146" y="5"/>
                  </a:lnTo>
                  <a:lnTo>
                    <a:pt x="130" y="1"/>
                  </a:lnTo>
                  <a:lnTo>
                    <a:pt x="114" y="0"/>
                  </a:lnTo>
                  <a:close/>
                </a:path>
              </a:pathLst>
            </a:custGeom>
            <a:solidFill>
              <a:srgbClr val="1F7D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5" name="Freeform 739"/>
            <p:cNvSpPr>
              <a:spLocks/>
            </p:cNvSpPr>
            <p:nvPr/>
          </p:nvSpPr>
          <p:spPr bwMode="auto">
            <a:xfrm>
              <a:off x="3549650" y="2233613"/>
              <a:ext cx="385763" cy="357188"/>
            </a:xfrm>
            <a:custGeom>
              <a:avLst/>
              <a:gdLst>
                <a:gd name="T0" fmla="*/ 114 w 243"/>
                <a:gd name="T1" fmla="*/ 0 h 225"/>
                <a:gd name="T2" fmla="*/ 84 w 243"/>
                <a:gd name="T3" fmla="*/ 4 h 225"/>
                <a:gd name="T4" fmla="*/ 72 w 243"/>
                <a:gd name="T5" fmla="*/ 8 h 225"/>
                <a:gd name="T6" fmla="*/ 53 w 243"/>
                <a:gd name="T7" fmla="*/ 17 h 225"/>
                <a:gd name="T8" fmla="*/ 35 w 243"/>
                <a:gd name="T9" fmla="*/ 32 h 225"/>
                <a:gd name="T10" fmla="*/ 20 w 243"/>
                <a:gd name="T11" fmla="*/ 48 h 225"/>
                <a:gd name="T12" fmla="*/ 11 w 243"/>
                <a:gd name="T13" fmla="*/ 67 h 225"/>
                <a:gd name="T14" fmla="*/ 4 w 243"/>
                <a:gd name="T15" fmla="*/ 87 h 225"/>
                <a:gd name="T16" fmla="*/ 0 w 243"/>
                <a:gd name="T17" fmla="*/ 109 h 225"/>
                <a:gd name="T18" fmla="*/ 3 w 243"/>
                <a:gd name="T19" fmla="*/ 132 h 225"/>
                <a:gd name="T20" fmla="*/ 4 w 243"/>
                <a:gd name="T21" fmla="*/ 143 h 225"/>
                <a:gd name="T22" fmla="*/ 11 w 243"/>
                <a:gd name="T23" fmla="*/ 160 h 225"/>
                <a:gd name="T24" fmla="*/ 33 w 243"/>
                <a:gd name="T25" fmla="*/ 191 h 225"/>
                <a:gd name="T26" fmla="*/ 61 w 243"/>
                <a:gd name="T27" fmla="*/ 212 h 225"/>
                <a:gd name="T28" fmla="*/ 95 w 243"/>
                <a:gd name="T29" fmla="*/ 224 h 225"/>
                <a:gd name="T30" fmla="*/ 114 w 243"/>
                <a:gd name="T31" fmla="*/ 225 h 225"/>
                <a:gd name="T32" fmla="*/ 143 w 243"/>
                <a:gd name="T33" fmla="*/ 221 h 225"/>
                <a:gd name="T34" fmla="*/ 154 w 243"/>
                <a:gd name="T35" fmla="*/ 218 h 225"/>
                <a:gd name="T36" fmla="*/ 173 w 243"/>
                <a:gd name="T37" fmla="*/ 208 h 225"/>
                <a:gd name="T38" fmla="*/ 189 w 243"/>
                <a:gd name="T39" fmla="*/ 195 h 225"/>
                <a:gd name="T40" fmla="*/ 204 w 243"/>
                <a:gd name="T41" fmla="*/ 181 h 225"/>
                <a:gd name="T42" fmla="*/ 215 w 243"/>
                <a:gd name="T43" fmla="*/ 163 h 225"/>
                <a:gd name="T44" fmla="*/ 222 w 243"/>
                <a:gd name="T45" fmla="*/ 144 h 225"/>
                <a:gd name="T46" fmla="*/ 226 w 243"/>
                <a:gd name="T47" fmla="*/ 124 h 225"/>
                <a:gd name="T48" fmla="*/ 226 w 243"/>
                <a:gd name="T49" fmla="*/ 102 h 225"/>
                <a:gd name="T50" fmla="*/ 238 w 243"/>
                <a:gd name="T51" fmla="*/ 87 h 225"/>
                <a:gd name="T52" fmla="*/ 241 w 243"/>
                <a:gd name="T53" fmla="*/ 86 h 225"/>
                <a:gd name="T54" fmla="*/ 243 w 243"/>
                <a:gd name="T55" fmla="*/ 81 h 225"/>
                <a:gd name="T56" fmla="*/ 242 w 243"/>
                <a:gd name="T57" fmla="*/ 70 h 225"/>
                <a:gd name="T58" fmla="*/ 241 w 243"/>
                <a:gd name="T59" fmla="*/ 67 h 225"/>
                <a:gd name="T60" fmla="*/ 235 w 243"/>
                <a:gd name="T61" fmla="*/ 65 h 225"/>
                <a:gd name="T62" fmla="*/ 232 w 243"/>
                <a:gd name="T63" fmla="*/ 63 h 225"/>
                <a:gd name="T64" fmla="*/ 216 w 243"/>
                <a:gd name="T65" fmla="*/ 67 h 225"/>
                <a:gd name="T66" fmla="*/ 209 w 243"/>
                <a:gd name="T67" fmla="*/ 52 h 225"/>
                <a:gd name="T68" fmla="*/ 188 w 243"/>
                <a:gd name="T69" fmla="*/ 28 h 225"/>
                <a:gd name="T70" fmla="*/ 161 w 243"/>
                <a:gd name="T71" fmla="*/ 11 h 225"/>
                <a:gd name="T72" fmla="*/ 130 w 243"/>
                <a:gd name="T73" fmla="*/ 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3" h="225">
                  <a:moveTo>
                    <a:pt x="114" y="0"/>
                  </a:moveTo>
                  <a:lnTo>
                    <a:pt x="114" y="0"/>
                  </a:lnTo>
                  <a:lnTo>
                    <a:pt x="99" y="1"/>
                  </a:lnTo>
                  <a:lnTo>
                    <a:pt x="84" y="4"/>
                  </a:lnTo>
                  <a:lnTo>
                    <a:pt x="84" y="4"/>
                  </a:lnTo>
                  <a:lnTo>
                    <a:pt x="72" y="8"/>
                  </a:lnTo>
                  <a:lnTo>
                    <a:pt x="62" y="12"/>
                  </a:lnTo>
                  <a:lnTo>
                    <a:pt x="53" y="17"/>
                  </a:lnTo>
                  <a:lnTo>
                    <a:pt x="43" y="24"/>
                  </a:lnTo>
                  <a:lnTo>
                    <a:pt x="35" y="32"/>
                  </a:lnTo>
                  <a:lnTo>
                    <a:pt x="27" y="39"/>
                  </a:lnTo>
                  <a:lnTo>
                    <a:pt x="20" y="48"/>
                  </a:lnTo>
                  <a:lnTo>
                    <a:pt x="15" y="56"/>
                  </a:lnTo>
                  <a:lnTo>
                    <a:pt x="11" y="67"/>
                  </a:lnTo>
                  <a:lnTo>
                    <a:pt x="7" y="77"/>
                  </a:lnTo>
                  <a:lnTo>
                    <a:pt x="4" y="87"/>
                  </a:lnTo>
                  <a:lnTo>
                    <a:pt x="2" y="98"/>
                  </a:lnTo>
                  <a:lnTo>
                    <a:pt x="0" y="109"/>
                  </a:lnTo>
                  <a:lnTo>
                    <a:pt x="2" y="120"/>
                  </a:lnTo>
                  <a:lnTo>
                    <a:pt x="3" y="132"/>
                  </a:lnTo>
                  <a:lnTo>
                    <a:pt x="4" y="143"/>
                  </a:lnTo>
                  <a:lnTo>
                    <a:pt x="4" y="143"/>
                  </a:lnTo>
                  <a:lnTo>
                    <a:pt x="8" y="152"/>
                  </a:lnTo>
                  <a:lnTo>
                    <a:pt x="11" y="160"/>
                  </a:lnTo>
                  <a:lnTo>
                    <a:pt x="20" y="177"/>
                  </a:lnTo>
                  <a:lnTo>
                    <a:pt x="33" y="191"/>
                  </a:lnTo>
                  <a:lnTo>
                    <a:pt x="46" y="202"/>
                  </a:lnTo>
                  <a:lnTo>
                    <a:pt x="61" y="212"/>
                  </a:lnTo>
                  <a:lnTo>
                    <a:pt x="77" y="220"/>
                  </a:lnTo>
                  <a:lnTo>
                    <a:pt x="95" y="224"/>
                  </a:lnTo>
                  <a:lnTo>
                    <a:pt x="114" y="225"/>
                  </a:lnTo>
                  <a:lnTo>
                    <a:pt x="114" y="225"/>
                  </a:lnTo>
                  <a:lnTo>
                    <a:pt x="128" y="224"/>
                  </a:lnTo>
                  <a:lnTo>
                    <a:pt x="143" y="221"/>
                  </a:lnTo>
                  <a:lnTo>
                    <a:pt x="143" y="221"/>
                  </a:lnTo>
                  <a:lnTo>
                    <a:pt x="154" y="218"/>
                  </a:lnTo>
                  <a:lnTo>
                    <a:pt x="164" y="213"/>
                  </a:lnTo>
                  <a:lnTo>
                    <a:pt x="173" y="208"/>
                  </a:lnTo>
                  <a:lnTo>
                    <a:pt x="181" y="202"/>
                  </a:lnTo>
                  <a:lnTo>
                    <a:pt x="189" y="195"/>
                  </a:lnTo>
                  <a:lnTo>
                    <a:pt x="197" y="189"/>
                  </a:lnTo>
                  <a:lnTo>
                    <a:pt x="204" y="181"/>
                  </a:lnTo>
                  <a:lnTo>
                    <a:pt x="209" y="173"/>
                  </a:lnTo>
                  <a:lnTo>
                    <a:pt x="215" y="163"/>
                  </a:lnTo>
                  <a:lnTo>
                    <a:pt x="219" y="154"/>
                  </a:lnTo>
                  <a:lnTo>
                    <a:pt x="222" y="144"/>
                  </a:lnTo>
                  <a:lnTo>
                    <a:pt x="224" y="133"/>
                  </a:lnTo>
                  <a:lnTo>
                    <a:pt x="226" y="124"/>
                  </a:lnTo>
                  <a:lnTo>
                    <a:pt x="226" y="113"/>
                  </a:lnTo>
                  <a:lnTo>
                    <a:pt x="226" y="102"/>
                  </a:lnTo>
                  <a:lnTo>
                    <a:pt x="224" y="92"/>
                  </a:lnTo>
                  <a:lnTo>
                    <a:pt x="238" y="87"/>
                  </a:lnTo>
                  <a:lnTo>
                    <a:pt x="238" y="87"/>
                  </a:lnTo>
                  <a:lnTo>
                    <a:pt x="241" y="86"/>
                  </a:lnTo>
                  <a:lnTo>
                    <a:pt x="243" y="83"/>
                  </a:lnTo>
                  <a:lnTo>
                    <a:pt x="243" y="81"/>
                  </a:lnTo>
                  <a:lnTo>
                    <a:pt x="243" y="77"/>
                  </a:lnTo>
                  <a:lnTo>
                    <a:pt x="242" y="70"/>
                  </a:lnTo>
                  <a:lnTo>
                    <a:pt x="242" y="70"/>
                  </a:lnTo>
                  <a:lnTo>
                    <a:pt x="241" y="67"/>
                  </a:lnTo>
                  <a:lnTo>
                    <a:pt x="238" y="66"/>
                  </a:lnTo>
                  <a:lnTo>
                    <a:pt x="235" y="65"/>
                  </a:lnTo>
                  <a:lnTo>
                    <a:pt x="232" y="63"/>
                  </a:lnTo>
                  <a:lnTo>
                    <a:pt x="232" y="63"/>
                  </a:lnTo>
                  <a:lnTo>
                    <a:pt x="231" y="63"/>
                  </a:lnTo>
                  <a:lnTo>
                    <a:pt x="216" y="67"/>
                  </a:lnTo>
                  <a:lnTo>
                    <a:pt x="216" y="67"/>
                  </a:lnTo>
                  <a:lnTo>
                    <a:pt x="209" y="52"/>
                  </a:lnTo>
                  <a:lnTo>
                    <a:pt x="199" y="40"/>
                  </a:lnTo>
                  <a:lnTo>
                    <a:pt x="188" y="28"/>
                  </a:lnTo>
                  <a:lnTo>
                    <a:pt x="174" y="19"/>
                  </a:lnTo>
                  <a:lnTo>
                    <a:pt x="161" y="11"/>
                  </a:lnTo>
                  <a:lnTo>
                    <a:pt x="146" y="5"/>
                  </a:lnTo>
                  <a:lnTo>
                    <a:pt x="130" y="1"/>
                  </a:lnTo>
                  <a:lnTo>
                    <a:pt x="1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6" name="Freeform 740"/>
            <p:cNvSpPr>
              <a:spLocks/>
            </p:cNvSpPr>
            <p:nvPr/>
          </p:nvSpPr>
          <p:spPr bwMode="auto">
            <a:xfrm>
              <a:off x="3627438" y="2247900"/>
              <a:ext cx="357188" cy="358775"/>
            </a:xfrm>
            <a:custGeom>
              <a:avLst/>
              <a:gdLst>
                <a:gd name="T0" fmla="*/ 221 w 225"/>
                <a:gd name="T1" fmla="*/ 83 h 226"/>
                <a:gd name="T2" fmla="*/ 225 w 225"/>
                <a:gd name="T3" fmla="*/ 105 h 226"/>
                <a:gd name="T4" fmla="*/ 225 w 225"/>
                <a:gd name="T5" fmla="*/ 127 h 226"/>
                <a:gd name="T6" fmla="*/ 220 w 225"/>
                <a:gd name="T7" fmla="*/ 149 h 226"/>
                <a:gd name="T8" fmla="*/ 210 w 225"/>
                <a:gd name="T9" fmla="*/ 169 h 226"/>
                <a:gd name="T10" fmla="*/ 198 w 225"/>
                <a:gd name="T11" fmla="*/ 186 h 226"/>
                <a:gd name="T12" fmla="*/ 183 w 225"/>
                <a:gd name="T13" fmla="*/ 201 h 226"/>
                <a:gd name="T14" fmla="*/ 165 w 225"/>
                <a:gd name="T15" fmla="*/ 213 h 226"/>
                <a:gd name="T16" fmla="*/ 143 w 225"/>
                <a:gd name="T17" fmla="*/ 222 h 226"/>
                <a:gd name="T18" fmla="*/ 132 w 225"/>
                <a:gd name="T19" fmla="*/ 224 h 226"/>
                <a:gd name="T20" fmla="*/ 109 w 225"/>
                <a:gd name="T21" fmla="*/ 226 h 226"/>
                <a:gd name="T22" fmla="*/ 88 w 225"/>
                <a:gd name="T23" fmla="*/ 223 h 226"/>
                <a:gd name="T24" fmla="*/ 67 w 225"/>
                <a:gd name="T25" fmla="*/ 216 h 226"/>
                <a:gd name="T26" fmla="*/ 48 w 225"/>
                <a:gd name="T27" fmla="*/ 205 h 226"/>
                <a:gd name="T28" fmla="*/ 32 w 225"/>
                <a:gd name="T29" fmla="*/ 191 h 226"/>
                <a:gd name="T30" fmla="*/ 19 w 225"/>
                <a:gd name="T31" fmla="*/ 174 h 226"/>
                <a:gd name="T32" fmla="*/ 8 w 225"/>
                <a:gd name="T33" fmla="*/ 154 h 226"/>
                <a:gd name="T34" fmla="*/ 4 w 225"/>
                <a:gd name="T35" fmla="*/ 143 h 226"/>
                <a:gd name="T36" fmla="*/ 0 w 225"/>
                <a:gd name="T37" fmla="*/ 120 h 226"/>
                <a:gd name="T38" fmla="*/ 1 w 225"/>
                <a:gd name="T39" fmla="*/ 99 h 226"/>
                <a:gd name="T40" fmla="*/ 7 w 225"/>
                <a:gd name="T41" fmla="*/ 77 h 226"/>
                <a:gd name="T42" fmla="*/ 15 w 225"/>
                <a:gd name="T43" fmla="*/ 57 h 226"/>
                <a:gd name="T44" fmla="*/ 27 w 225"/>
                <a:gd name="T45" fmla="*/ 39 h 226"/>
                <a:gd name="T46" fmla="*/ 43 w 225"/>
                <a:gd name="T47" fmla="*/ 24 h 226"/>
                <a:gd name="T48" fmla="*/ 62 w 225"/>
                <a:gd name="T49" fmla="*/ 12 h 226"/>
                <a:gd name="T50" fmla="*/ 84 w 225"/>
                <a:gd name="T51" fmla="*/ 4 h 226"/>
                <a:gd name="T52" fmla="*/ 94 w 225"/>
                <a:gd name="T53" fmla="*/ 2 h 226"/>
                <a:gd name="T54" fmla="*/ 116 w 225"/>
                <a:gd name="T55" fmla="*/ 0 h 226"/>
                <a:gd name="T56" fmla="*/ 139 w 225"/>
                <a:gd name="T57" fmla="*/ 3 h 226"/>
                <a:gd name="T58" fmla="*/ 159 w 225"/>
                <a:gd name="T59" fmla="*/ 10 h 226"/>
                <a:gd name="T60" fmla="*/ 178 w 225"/>
                <a:gd name="T61" fmla="*/ 20 h 226"/>
                <a:gd name="T62" fmla="*/ 194 w 225"/>
                <a:gd name="T63" fmla="*/ 35 h 226"/>
                <a:gd name="T64" fmla="*/ 208 w 225"/>
                <a:gd name="T65" fmla="*/ 51 h 226"/>
                <a:gd name="T66" fmla="*/ 219 w 225"/>
                <a:gd name="T67" fmla="*/ 72 h 226"/>
                <a:gd name="T68" fmla="*/ 221 w 225"/>
                <a:gd name="T69" fmla="*/ 83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26">
                  <a:moveTo>
                    <a:pt x="221" y="83"/>
                  </a:moveTo>
                  <a:lnTo>
                    <a:pt x="221" y="83"/>
                  </a:lnTo>
                  <a:lnTo>
                    <a:pt x="224" y="95"/>
                  </a:lnTo>
                  <a:lnTo>
                    <a:pt x="225" y="105"/>
                  </a:lnTo>
                  <a:lnTo>
                    <a:pt x="225" y="116"/>
                  </a:lnTo>
                  <a:lnTo>
                    <a:pt x="225" y="127"/>
                  </a:lnTo>
                  <a:lnTo>
                    <a:pt x="223" y="138"/>
                  </a:lnTo>
                  <a:lnTo>
                    <a:pt x="220" y="149"/>
                  </a:lnTo>
                  <a:lnTo>
                    <a:pt x="216" y="158"/>
                  </a:lnTo>
                  <a:lnTo>
                    <a:pt x="210" y="169"/>
                  </a:lnTo>
                  <a:lnTo>
                    <a:pt x="205" y="177"/>
                  </a:lnTo>
                  <a:lnTo>
                    <a:pt x="198" y="186"/>
                  </a:lnTo>
                  <a:lnTo>
                    <a:pt x="192" y="195"/>
                  </a:lnTo>
                  <a:lnTo>
                    <a:pt x="183" y="201"/>
                  </a:lnTo>
                  <a:lnTo>
                    <a:pt x="174" y="208"/>
                  </a:lnTo>
                  <a:lnTo>
                    <a:pt x="165" y="213"/>
                  </a:lnTo>
                  <a:lnTo>
                    <a:pt x="154" y="218"/>
                  </a:lnTo>
                  <a:lnTo>
                    <a:pt x="143" y="222"/>
                  </a:lnTo>
                  <a:lnTo>
                    <a:pt x="143" y="222"/>
                  </a:lnTo>
                  <a:lnTo>
                    <a:pt x="132" y="224"/>
                  </a:lnTo>
                  <a:lnTo>
                    <a:pt x="120" y="226"/>
                  </a:lnTo>
                  <a:lnTo>
                    <a:pt x="109" y="226"/>
                  </a:lnTo>
                  <a:lnTo>
                    <a:pt x="98" y="224"/>
                  </a:lnTo>
                  <a:lnTo>
                    <a:pt x="88" y="223"/>
                  </a:lnTo>
                  <a:lnTo>
                    <a:pt x="77" y="220"/>
                  </a:lnTo>
                  <a:lnTo>
                    <a:pt x="67" y="216"/>
                  </a:lnTo>
                  <a:lnTo>
                    <a:pt x="58" y="211"/>
                  </a:lnTo>
                  <a:lnTo>
                    <a:pt x="48" y="205"/>
                  </a:lnTo>
                  <a:lnTo>
                    <a:pt x="40" y="199"/>
                  </a:lnTo>
                  <a:lnTo>
                    <a:pt x="32" y="191"/>
                  </a:lnTo>
                  <a:lnTo>
                    <a:pt x="24" y="182"/>
                  </a:lnTo>
                  <a:lnTo>
                    <a:pt x="19" y="174"/>
                  </a:lnTo>
                  <a:lnTo>
                    <a:pt x="12" y="165"/>
                  </a:lnTo>
                  <a:lnTo>
                    <a:pt x="8" y="154"/>
                  </a:lnTo>
                  <a:lnTo>
                    <a:pt x="4" y="143"/>
                  </a:lnTo>
                  <a:lnTo>
                    <a:pt x="4" y="143"/>
                  </a:lnTo>
                  <a:lnTo>
                    <a:pt x="1" y="131"/>
                  </a:lnTo>
                  <a:lnTo>
                    <a:pt x="0" y="120"/>
                  </a:lnTo>
                  <a:lnTo>
                    <a:pt x="0" y="110"/>
                  </a:lnTo>
                  <a:lnTo>
                    <a:pt x="1" y="99"/>
                  </a:lnTo>
                  <a:lnTo>
                    <a:pt x="3" y="88"/>
                  </a:lnTo>
                  <a:lnTo>
                    <a:pt x="7" y="77"/>
                  </a:lnTo>
                  <a:lnTo>
                    <a:pt x="11" y="68"/>
                  </a:lnTo>
                  <a:lnTo>
                    <a:pt x="15" y="57"/>
                  </a:lnTo>
                  <a:lnTo>
                    <a:pt x="20" y="49"/>
                  </a:lnTo>
                  <a:lnTo>
                    <a:pt x="27" y="39"/>
                  </a:lnTo>
                  <a:lnTo>
                    <a:pt x="35" y="31"/>
                  </a:lnTo>
                  <a:lnTo>
                    <a:pt x="43" y="24"/>
                  </a:lnTo>
                  <a:lnTo>
                    <a:pt x="52" y="18"/>
                  </a:lnTo>
                  <a:lnTo>
                    <a:pt x="62" y="12"/>
                  </a:lnTo>
                  <a:lnTo>
                    <a:pt x="71" y="8"/>
                  </a:lnTo>
                  <a:lnTo>
                    <a:pt x="84" y="4"/>
                  </a:lnTo>
                  <a:lnTo>
                    <a:pt x="84" y="4"/>
                  </a:lnTo>
                  <a:lnTo>
                    <a:pt x="94" y="2"/>
                  </a:lnTo>
                  <a:lnTo>
                    <a:pt x="105" y="0"/>
                  </a:lnTo>
                  <a:lnTo>
                    <a:pt x="116" y="0"/>
                  </a:lnTo>
                  <a:lnTo>
                    <a:pt x="128" y="2"/>
                  </a:lnTo>
                  <a:lnTo>
                    <a:pt x="139" y="3"/>
                  </a:lnTo>
                  <a:lnTo>
                    <a:pt x="148" y="6"/>
                  </a:lnTo>
                  <a:lnTo>
                    <a:pt x="159" y="10"/>
                  </a:lnTo>
                  <a:lnTo>
                    <a:pt x="169" y="15"/>
                  </a:lnTo>
                  <a:lnTo>
                    <a:pt x="178" y="20"/>
                  </a:lnTo>
                  <a:lnTo>
                    <a:pt x="186" y="27"/>
                  </a:lnTo>
                  <a:lnTo>
                    <a:pt x="194" y="35"/>
                  </a:lnTo>
                  <a:lnTo>
                    <a:pt x="201" y="43"/>
                  </a:lnTo>
                  <a:lnTo>
                    <a:pt x="208" y="51"/>
                  </a:lnTo>
                  <a:lnTo>
                    <a:pt x="213" y="61"/>
                  </a:lnTo>
                  <a:lnTo>
                    <a:pt x="219" y="72"/>
                  </a:lnTo>
                  <a:lnTo>
                    <a:pt x="221" y="83"/>
                  </a:lnTo>
                  <a:lnTo>
                    <a:pt x="221" y="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7" name="Freeform 741"/>
            <p:cNvSpPr>
              <a:spLocks/>
            </p:cNvSpPr>
            <p:nvPr/>
          </p:nvSpPr>
          <p:spPr bwMode="auto">
            <a:xfrm>
              <a:off x="3638550" y="2259013"/>
              <a:ext cx="336550" cy="336550"/>
            </a:xfrm>
            <a:custGeom>
              <a:avLst/>
              <a:gdLst>
                <a:gd name="T0" fmla="*/ 207 w 212"/>
                <a:gd name="T1" fmla="*/ 78 h 212"/>
                <a:gd name="T2" fmla="*/ 212 w 212"/>
                <a:gd name="T3" fmla="*/ 98 h 212"/>
                <a:gd name="T4" fmla="*/ 210 w 212"/>
                <a:gd name="T5" fmla="*/ 120 h 212"/>
                <a:gd name="T6" fmla="*/ 206 w 212"/>
                <a:gd name="T7" fmla="*/ 139 h 212"/>
                <a:gd name="T8" fmla="*/ 198 w 212"/>
                <a:gd name="T9" fmla="*/ 158 h 212"/>
                <a:gd name="T10" fmla="*/ 186 w 212"/>
                <a:gd name="T11" fmla="*/ 174 h 212"/>
                <a:gd name="T12" fmla="*/ 171 w 212"/>
                <a:gd name="T13" fmla="*/ 189 h 212"/>
                <a:gd name="T14" fmla="*/ 153 w 212"/>
                <a:gd name="T15" fmla="*/ 200 h 212"/>
                <a:gd name="T16" fmla="*/ 135 w 212"/>
                <a:gd name="T17" fmla="*/ 208 h 212"/>
                <a:gd name="T18" fmla="*/ 124 w 212"/>
                <a:gd name="T19" fmla="*/ 211 h 212"/>
                <a:gd name="T20" fmla="*/ 102 w 212"/>
                <a:gd name="T21" fmla="*/ 212 h 212"/>
                <a:gd name="T22" fmla="*/ 82 w 212"/>
                <a:gd name="T23" fmla="*/ 209 h 212"/>
                <a:gd name="T24" fmla="*/ 63 w 212"/>
                <a:gd name="T25" fmla="*/ 202 h 212"/>
                <a:gd name="T26" fmla="*/ 45 w 212"/>
                <a:gd name="T27" fmla="*/ 193 h 212"/>
                <a:gd name="T28" fmla="*/ 29 w 212"/>
                <a:gd name="T29" fmla="*/ 179 h 212"/>
                <a:gd name="T30" fmla="*/ 17 w 212"/>
                <a:gd name="T31" fmla="*/ 163 h 212"/>
                <a:gd name="T32" fmla="*/ 8 w 212"/>
                <a:gd name="T33" fmla="*/ 144 h 212"/>
                <a:gd name="T34" fmla="*/ 4 w 212"/>
                <a:gd name="T35" fmla="*/ 134 h 212"/>
                <a:gd name="T36" fmla="*/ 1 w 212"/>
                <a:gd name="T37" fmla="*/ 113 h 212"/>
                <a:gd name="T38" fmla="*/ 1 w 212"/>
                <a:gd name="T39" fmla="*/ 92 h 212"/>
                <a:gd name="T40" fmla="*/ 5 w 212"/>
                <a:gd name="T41" fmla="*/ 73 h 212"/>
                <a:gd name="T42" fmla="*/ 14 w 212"/>
                <a:gd name="T43" fmla="*/ 54 h 212"/>
                <a:gd name="T44" fmla="*/ 25 w 212"/>
                <a:gd name="T45" fmla="*/ 38 h 212"/>
                <a:gd name="T46" fmla="*/ 40 w 212"/>
                <a:gd name="T47" fmla="*/ 23 h 212"/>
                <a:gd name="T48" fmla="*/ 58 w 212"/>
                <a:gd name="T49" fmla="*/ 12 h 212"/>
                <a:gd name="T50" fmla="*/ 78 w 212"/>
                <a:gd name="T51" fmla="*/ 4 h 212"/>
                <a:gd name="T52" fmla="*/ 89 w 212"/>
                <a:gd name="T53" fmla="*/ 1 h 212"/>
                <a:gd name="T54" fmla="*/ 109 w 212"/>
                <a:gd name="T55" fmla="*/ 0 h 212"/>
                <a:gd name="T56" fmla="*/ 129 w 212"/>
                <a:gd name="T57" fmla="*/ 3 h 212"/>
                <a:gd name="T58" fmla="*/ 149 w 212"/>
                <a:gd name="T59" fmla="*/ 9 h 212"/>
                <a:gd name="T60" fmla="*/ 167 w 212"/>
                <a:gd name="T61" fmla="*/ 19 h 212"/>
                <a:gd name="T62" fmla="*/ 182 w 212"/>
                <a:gd name="T63" fmla="*/ 32 h 212"/>
                <a:gd name="T64" fmla="*/ 195 w 212"/>
                <a:gd name="T65" fmla="*/ 49 h 212"/>
                <a:gd name="T66" fmla="*/ 205 w 212"/>
                <a:gd name="T67" fmla="*/ 67 h 212"/>
                <a:gd name="T68" fmla="*/ 207 w 212"/>
                <a:gd name="T69" fmla="*/ 7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2" h="212">
                  <a:moveTo>
                    <a:pt x="207" y="78"/>
                  </a:moveTo>
                  <a:lnTo>
                    <a:pt x="207" y="78"/>
                  </a:lnTo>
                  <a:lnTo>
                    <a:pt x="210" y="88"/>
                  </a:lnTo>
                  <a:lnTo>
                    <a:pt x="212" y="98"/>
                  </a:lnTo>
                  <a:lnTo>
                    <a:pt x="212" y="109"/>
                  </a:lnTo>
                  <a:lnTo>
                    <a:pt x="210" y="120"/>
                  </a:lnTo>
                  <a:lnTo>
                    <a:pt x="209" y="130"/>
                  </a:lnTo>
                  <a:lnTo>
                    <a:pt x="206" y="139"/>
                  </a:lnTo>
                  <a:lnTo>
                    <a:pt x="202" y="148"/>
                  </a:lnTo>
                  <a:lnTo>
                    <a:pt x="198" y="158"/>
                  </a:lnTo>
                  <a:lnTo>
                    <a:pt x="193" y="166"/>
                  </a:lnTo>
                  <a:lnTo>
                    <a:pt x="186" y="174"/>
                  </a:lnTo>
                  <a:lnTo>
                    <a:pt x="179" y="182"/>
                  </a:lnTo>
                  <a:lnTo>
                    <a:pt x="171" y="189"/>
                  </a:lnTo>
                  <a:lnTo>
                    <a:pt x="163" y="194"/>
                  </a:lnTo>
                  <a:lnTo>
                    <a:pt x="153" y="200"/>
                  </a:lnTo>
                  <a:lnTo>
                    <a:pt x="144" y="204"/>
                  </a:lnTo>
                  <a:lnTo>
                    <a:pt x="135" y="208"/>
                  </a:lnTo>
                  <a:lnTo>
                    <a:pt x="135" y="208"/>
                  </a:lnTo>
                  <a:lnTo>
                    <a:pt x="124" y="211"/>
                  </a:lnTo>
                  <a:lnTo>
                    <a:pt x="113" y="212"/>
                  </a:lnTo>
                  <a:lnTo>
                    <a:pt x="102" y="212"/>
                  </a:lnTo>
                  <a:lnTo>
                    <a:pt x="93" y="211"/>
                  </a:lnTo>
                  <a:lnTo>
                    <a:pt x="82" y="209"/>
                  </a:lnTo>
                  <a:lnTo>
                    <a:pt x="72" y="206"/>
                  </a:lnTo>
                  <a:lnTo>
                    <a:pt x="63" y="202"/>
                  </a:lnTo>
                  <a:lnTo>
                    <a:pt x="54" y="198"/>
                  </a:lnTo>
                  <a:lnTo>
                    <a:pt x="45" y="193"/>
                  </a:lnTo>
                  <a:lnTo>
                    <a:pt x="37" y="186"/>
                  </a:lnTo>
                  <a:lnTo>
                    <a:pt x="29" y="179"/>
                  </a:lnTo>
                  <a:lnTo>
                    <a:pt x="23" y="171"/>
                  </a:lnTo>
                  <a:lnTo>
                    <a:pt x="17" y="163"/>
                  </a:lnTo>
                  <a:lnTo>
                    <a:pt x="12" y="154"/>
                  </a:lnTo>
                  <a:lnTo>
                    <a:pt x="8" y="144"/>
                  </a:lnTo>
                  <a:lnTo>
                    <a:pt x="4" y="134"/>
                  </a:lnTo>
                  <a:lnTo>
                    <a:pt x="4" y="134"/>
                  </a:lnTo>
                  <a:lnTo>
                    <a:pt x="2" y="124"/>
                  </a:lnTo>
                  <a:lnTo>
                    <a:pt x="1" y="113"/>
                  </a:lnTo>
                  <a:lnTo>
                    <a:pt x="0" y="103"/>
                  </a:lnTo>
                  <a:lnTo>
                    <a:pt x="1" y="92"/>
                  </a:lnTo>
                  <a:lnTo>
                    <a:pt x="2" y="82"/>
                  </a:lnTo>
                  <a:lnTo>
                    <a:pt x="5" y="73"/>
                  </a:lnTo>
                  <a:lnTo>
                    <a:pt x="9" y="63"/>
                  </a:lnTo>
                  <a:lnTo>
                    <a:pt x="14" y="54"/>
                  </a:lnTo>
                  <a:lnTo>
                    <a:pt x="20" y="46"/>
                  </a:lnTo>
                  <a:lnTo>
                    <a:pt x="25" y="38"/>
                  </a:lnTo>
                  <a:lnTo>
                    <a:pt x="32" y="30"/>
                  </a:lnTo>
                  <a:lnTo>
                    <a:pt x="40" y="23"/>
                  </a:lnTo>
                  <a:lnTo>
                    <a:pt x="48" y="17"/>
                  </a:lnTo>
                  <a:lnTo>
                    <a:pt x="58" y="12"/>
                  </a:lnTo>
                  <a:lnTo>
                    <a:pt x="67" y="8"/>
                  </a:lnTo>
                  <a:lnTo>
                    <a:pt x="78" y="4"/>
                  </a:lnTo>
                  <a:lnTo>
                    <a:pt x="78" y="4"/>
                  </a:lnTo>
                  <a:lnTo>
                    <a:pt x="89" y="1"/>
                  </a:lnTo>
                  <a:lnTo>
                    <a:pt x="99" y="0"/>
                  </a:lnTo>
                  <a:lnTo>
                    <a:pt x="109" y="0"/>
                  </a:lnTo>
                  <a:lnTo>
                    <a:pt x="120" y="1"/>
                  </a:lnTo>
                  <a:lnTo>
                    <a:pt x="129" y="3"/>
                  </a:lnTo>
                  <a:lnTo>
                    <a:pt x="140" y="5"/>
                  </a:lnTo>
                  <a:lnTo>
                    <a:pt x="149" y="9"/>
                  </a:lnTo>
                  <a:lnTo>
                    <a:pt x="158" y="13"/>
                  </a:lnTo>
                  <a:lnTo>
                    <a:pt x="167" y="19"/>
                  </a:lnTo>
                  <a:lnTo>
                    <a:pt x="175" y="26"/>
                  </a:lnTo>
                  <a:lnTo>
                    <a:pt x="182" y="32"/>
                  </a:lnTo>
                  <a:lnTo>
                    <a:pt x="189" y="40"/>
                  </a:lnTo>
                  <a:lnTo>
                    <a:pt x="195" y="49"/>
                  </a:lnTo>
                  <a:lnTo>
                    <a:pt x="201" y="58"/>
                  </a:lnTo>
                  <a:lnTo>
                    <a:pt x="205" y="67"/>
                  </a:lnTo>
                  <a:lnTo>
                    <a:pt x="207" y="78"/>
                  </a:lnTo>
                  <a:lnTo>
                    <a:pt x="207" y="78"/>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8" name="Freeform 742"/>
            <p:cNvSpPr>
              <a:spLocks/>
            </p:cNvSpPr>
            <p:nvPr/>
          </p:nvSpPr>
          <p:spPr bwMode="auto">
            <a:xfrm>
              <a:off x="3897313" y="2349500"/>
              <a:ext cx="115888" cy="63500"/>
            </a:xfrm>
            <a:custGeom>
              <a:avLst/>
              <a:gdLst>
                <a:gd name="T0" fmla="*/ 71 w 73"/>
                <a:gd name="T1" fmla="*/ 6 h 40"/>
                <a:gd name="T2" fmla="*/ 73 w 73"/>
                <a:gd name="T3" fmla="*/ 13 h 40"/>
                <a:gd name="T4" fmla="*/ 73 w 73"/>
                <a:gd name="T5" fmla="*/ 13 h 40"/>
                <a:gd name="T6" fmla="*/ 73 w 73"/>
                <a:gd name="T7" fmla="*/ 17 h 40"/>
                <a:gd name="T8" fmla="*/ 71 w 73"/>
                <a:gd name="T9" fmla="*/ 20 h 40"/>
                <a:gd name="T10" fmla="*/ 70 w 73"/>
                <a:gd name="T11" fmla="*/ 23 h 40"/>
                <a:gd name="T12" fmla="*/ 67 w 73"/>
                <a:gd name="T13" fmla="*/ 24 h 40"/>
                <a:gd name="T14" fmla="*/ 13 w 73"/>
                <a:gd name="T15" fmla="*/ 39 h 40"/>
                <a:gd name="T16" fmla="*/ 13 w 73"/>
                <a:gd name="T17" fmla="*/ 39 h 40"/>
                <a:gd name="T18" fmla="*/ 9 w 73"/>
                <a:gd name="T19" fmla="*/ 40 h 40"/>
                <a:gd name="T20" fmla="*/ 7 w 73"/>
                <a:gd name="T21" fmla="*/ 39 h 40"/>
                <a:gd name="T22" fmla="*/ 4 w 73"/>
                <a:gd name="T23" fmla="*/ 36 h 40"/>
                <a:gd name="T24" fmla="*/ 3 w 73"/>
                <a:gd name="T25" fmla="*/ 33 h 40"/>
                <a:gd name="T26" fmla="*/ 0 w 73"/>
                <a:gd name="T27" fmla="*/ 25 h 40"/>
                <a:gd name="T28" fmla="*/ 0 w 73"/>
                <a:gd name="T29" fmla="*/ 25 h 40"/>
                <a:gd name="T30" fmla="*/ 0 w 73"/>
                <a:gd name="T31" fmla="*/ 23 h 40"/>
                <a:gd name="T32" fmla="*/ 1 w 73"/>
                <a:gd name="T33" fmla="*/ 19 h 40"/>
                <a:gd name="T34" fmla="*/ 4 w 73"/>
                <a:gd name="T35" fmla="*/ 17 h 40"/>
                <a:gd name="T36" fmla="*/ 7 w 73"/>
                <a:gd name="T37" fmla="*/ 14 h 40"/>
                <a:gd name="T38" fmla="*/ 61 w 73"/>
                <a:gd name="T39" fmla="*/ 0 h 40"/>
                <a:gd name="T40" fmla="*/ 61 w 73"/>
                <a:gd name="T41" fmla="*/ 0 h 40"/>
                <a:gd name="T42" fmla="*/ 63 w 73"/>
                <a:gd name="T43" fmla="*/ 0 h 40"/>
                <a:gd name="T44" fmla="*/ 67 w 73"/>
                <a:gd name="T45" fmla="*/ 1 h 40"/>
                <a:gd name="T46" fmla="*/ 69 w 73"/>
                <a:gd name="T47" fmla="*/ 4 h 40"/>
                <a:gd name="T48" fmla="*/ 71 w 73"/>
                <a:gd name="T49" fmla="*/ 6 h 40"/>
                <a:gd name="T50" fmla="*/ 71 w 73"/>
                <a:gd name="T51"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40">
                  <a:moveTo>
                    <a:pt x="71" y="6"/>
                  </a:moveTo>
                  <a:lnTo>
                    <a:pt x="73" y="13"/>
                  </a:lnTo>
                  <a:lnTo>
                    <a:pt x="73" y="13"/>
                  </a:lnTo>
                  <a:lnTo>
                    <a:pt x="73" y="17"/>
                  </a:lnTo>
                  <a:lnTo>
                    <a:pt x="71" y="20"/>
                  </a:lnTo>
                  <a:lnTo>
                    <a:pt x="70" y="23"/>
                  </a:lnTo>
                  <a:lnTo>
                    <a:pt x="67" y="24"/>
                  </a:lnTo>
                  <a:lnTo>
                    <a:pt x="13" y="39"/>
                  </a:lnTo>
                  <a:lnTo>
                    <a:pt x="13" y="39"/>
                  </a:lnTo>
                  <a:lnTo>
                    <a:pt x="9" y="40"/>
                  </a:lnTo>
                  <a:lnTo>
                    <a:pt x="7" y="39"/>
                  </a:lnTo>
                  <a:lnTo>
                    <a:pt x="4" y="36"/>
                  </a:lnTo>
                  <a:lnTo>
                    <a:pt x="3" y="33"/>
                  </a:lnTo>
                  <a:lnTo>
                    <a:pt x="0" y="25"/>
                  </a:lnTo>
                  <a:lnTo>
                    <a:pt x="0" y="25"/>
                  </a:lnTo>
                  <a:lnTo>
                    <a:pt x="0" y="23"/>
                  </a:lnTo>
                  <a:lnTo>
                    <a:pt x="1" y="19"/>
                  </a:lnTo>
                  <a:lnTo>
                    <a:pt x="4" y="17"/>
                  </a:lnTo>
                  <a:lnTo>
                    <a:pt x="7" y="14"/>
                  </a:lnTo>
                  <a:lnTo>
                    <a:pt x="61" y="0"/>
                  </a:lnTo>
                  <a:lnTo>
                    <a:pt x="61" y="0"/>
                  </a:lnTo>
                  <a:lnTo>
                    <a:pt x="63" y="0"/>
                  </a:lnTo>
                  <a:lnTo>
                    <a:pt x="67" y="1"/>
                  </a:lnTo>
                  <a:lnTo>
                    <a:pt x="69" y="4"/>
                  </a:lnTo>
                  <a:lnTo>
                    <a:pt x="71" y="6"/>
                  </a:lnTo>
                  <a:lnTo>
                    <a:pt x="71"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9" name="Freeform 743"/>
            <p:cNvSpPr>
              <a:spLocks/>
            </p:cNvSpPr>
            <p:nvPr/>
          </p:nvSpPr>
          <p:spPr bwMode="auto">
            <a:xfrm>
              <a:off x="3905250" y="2357438"/>
              <a:ext cx="101600" cy="47625"/>
            </a:xfrm>
            <a:custGeom>
              <a:avLst/>
              <a:gdLst>
                <a:gd name="T0" fmla="*/ 62 w 64"/>
                <a:gd name="T1" fmla="*/ 4 h 30"/>
                <a:gd name="T2" fmla="*/ 64 w 64"/>
                <a:gd name="T3" fmla="*/ 8 h 30"/>
                <a:gd name="T4" fmla="*/ 64 w 64"/>
                <a:gd name="T5" fmla="*/ 8 h 30"/>
                <a:gd name="T6" fmla="*/ 64 w 64"/>
                <a:gd name="T7" fmla="*/ 11 h 30"/>
                <a:gd name="T8" fmla="*/ 62 w 64"/>
                <a:gd name="T9" fmla="*/ 12 h 30"/>
                <a:gd name="T10" fmla="*/ 61 w 64"/>
                <a:gd name="T11" fmla="*/ 15 h 30"/>
                <a:gd name="T12" fmla="*/ 60 w 64"/>
                <a:gd name="T13" fmla="*/ 15 h 30"/>
                <a:gd name="T14" fmla="*/ 10 w 64"/>
                <a:gd name="T15" fmla="*/ 30 h 30"/>
                <a:gd name="T16" fmla="*/ 10 w 64"/>
                <a:gd name="T17" fmla="*/ 30 h 30"/>
                <a:gd name="T18" fmla="*/ 7 w 64"/>
                <a:gd name="T19" fmla="*/ 30 h 30"/>
                <a:gd name="T20" fmla="*/ 6 w 64"/>
                <a:gd name="T21" fmla="*/ 28 h 30"/>
                <a:gd name="T22" fmla="*/ 3 w 64"/>
                <a:gd name="T23" fmla="*/ 27 h 30"/>
                <a:gd name="T24" fmla="*/ 3 w 64"/>
                <a:gd name="T25" fmla="*/ 26 h 30"/>
                <a:gd name="T26" fmla="*/ 2 w 64"/>
                <a:gd name="T27" fmla="*/ 20 h 30"/>
                <a:gd name="T28" fmla="*/ 2 w 64"/>
                <a:gd name="T29" fmla="*/ 20 h 30"/>
                <a:gd name="T30" fmla="*/ 0 w 64"/>
                <a:gd name="T31" fmla="*/ 19 h 30"/>
                <a:gd name="T32" fmla="*/ 2 w 64"/>
                <a:gd name="T33" fmla="*/ 16 h 30"/>
                <a:gd name="T34" fmla="*/ 3 w 64"/>
                <a:gd name="T35" fmla="*/ 15 h 30"/>
                <a:gd name="T36" fmla="*/ 4 w 64"/>
                <a:gd name="T37" fmla="*/ 14 h 30"/>
                <a:gd name="T38" fmla="*/ 56 w 64"/>
                <a:gd name="T39" fmla="*/ 0 h 30"/>
                <a:gd name="T40" fmla="*/ 56 w 64"/>
                <a:gd name="T41" fmla="*/ 0 h 30"/>
                <a:gd name="T42" fmla="*/ 57 w 64"/>
                <a:gd name="T43" fmla="*/ 0 h 30"/>
                <a:gd name="T44" fmla="*/ 60 w 64"/>
                <a:gd name="T45" fmla="*/ 0 h 30"/>
                <a:gd name="T46" fmla="*/ 61 w 64"/>
                <a:gd name="T47" fmla="*/ 1 h 30"/>
                <a:gd name="T48" fmla="*/ 62 w 64"/>
                <a:gd name="T49" fmla="*/ 4 h 30"/>
                <a:gd name="T50" fmla="*/ 62 w 64"/>
                <a:gd name="T51"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30">
                  <a:moveTo>
                    <a:pt x="62" y="4"/>
                  </a:moveTo>
                  <a:lnTo>
                    <a:pt x="64" y="8"/>
                  </a:lnTo>
                  <a:lnTo>
                    <a:pt x="64" y="8"/>
                  </a:lnTo>
                  <a:lnTo>
                    <a:pt x="64" y="11"/>
                  </a:lnTo>
                  <a:lnTo>
                    <a:pt x="62" y="12"/>
                  </a:lnTo>
                  <a:lnTo>
                    <a:pt x="61" y="15"/>
                  </a:lnTo>
                  <a:lnTo>
                    <a:pt x="60" y="15"/>
                  </a:lnTo>
                  <a:lnTo>
                    <a:pt x="10" y="30"/>
                  </a:lnTo>
                  <a:lnTo>
                    <a:pt x="10" y="30"/>
                  </a:lnTo>
                  <a:lnTo>
                    <a:pt x="7" y="30"/>
                  </a:lnTo>
                  <a:lnTo>
                    <a:pt x="6" y="28"/>
                  </a:lnTo>
                  <a:lnTo>
                    <a:pt x="3" y="27"/>
                  </a:lnTo>
                  <a:lnTo>
                    <a:pt x="3" y="26"/>
                  </a:lnTo>
                  <a:lnTo>
                    <a:pt x="2" y="20"/>
                  </a:lnTo>
                  <a:lnTo>
                    <a:pt x="2" y="20"/>
                  </a:lnTo>
                  <a:lnTo>
                    <a:pt x="0" y="19"/>
                  </a:lnTo>
                  <a:lnTo>
                    <a:pt x="2" y="16"/>
                  </a:lnTo>
                  <a:lnTo>
                    <a:pt x="3" y="15"/>
                  </a:lnTo>
                  <a:lnTo>
                    <a:pt x="4" y="14"/>
                  </a:lnTo>
                  <a:lnTo>
                    <a:pt x="56" y="0"/>
                  </a:lnTo>
                  <a:lnTo>
                    <a:pt x="56" y="0"/>
                  </a:lnTo>
                  <a:lnTo>
                    <a:pt x="57" y="0"/>
                  </a:lnTo>
                  <a:lnTo>
                    <a:pt x="60" y="0"/>
                  </a:lnTo>
                  <a:lnTo>
                    <a:pt x="61" y="1"/>
                  </a:lnTo>
                  <a:lnTo>
                    <a:pt x="62" y="4"/>
                  </a:lnTo>
                  <a:lnTo>
                    <a:pt x="62" y="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0" name="Freeform 744"/>
            <p:cNvSpPr>
              <a:spLocks/>
            </p:cNvSpPr>
            <p:nvPr/>
          </p:nvSpPr>
          <p:spPr bwMode="auto">
            <a:xfrm>
              <a:off x="3665538" y="2286000"/>
              <a:ext cx="282575" cy="280988"/>
            </a:xfrm>
            <a:custGeom>
              <a:avLst/>
              <a:gdLst>
                <a:gd name="T0" fmla="*/ 174 w 178"/>
                <a:gd name="T1" fmla="*/ 65 h 177"/>
                <a:gd name="T2" fmla="*/ 177 w 178"/>
                <a:gd name="T3" fmla="*/ 83 h 177"/>
                <a:gd name="T4" fmla="*/ 177 w 178"/>
                <a:gd name="T5" fmla="*/ 100 h 177"/>
                <a:gd name="T6" fmla="*/ 173 w 178"/>
                <a:gd name="T7" fmla="*/ 117 h 177"/>
                <a:gd name="T8" fmla="*/ 166 w 178"/>
                <a:gd name="T9" fmla="*/ 133 h 177"/>
                <a:gd name="T10" fmla="*/ 157 w 178"/>
                <a:gd name="T11" fmla="*/ 146 h 177"/>
                <a:gd name="T12" fmla="*/ 145 w 178"/>
                <a:gd name="T13" fmla="*/ 158 h 177"/>
                <a:gd name="T14" fmla="*/ 130 w 178"/>
                <a:gd name="T15" fmla="*/ 168 h 177"/>
                <a:gd name="T16" fmla="*/ 112 w 178"/>
                <a:gd name="T17" fmla="*/ 175 h 177"/>
                <a:gd name="T18" fmla="*/ 104 w 178"/>
                <a:gd name="T19" fmla="*/ 176 h 177"/>
                <a:gd name="T20" fmla="*/ 87 w 178"/>
                <a:gd name="T21" fmla="*/ 177 h 177"/>
                <a:gd name="T22" fmla="*/ 69 w 178"/>
                <a:gd name="T23" fmla="*/ 176 h 177"/>
                <a:gd name="T24" fmla="*/ 53 w 178"/>
                <a:gd name="T25" fmla="*/ 171 h 177"/>
                <a:gd name="T26" fmla="*/ 38 w 178"/>
                <a:gd name="T27" fmla="*/ 161 h 177"/>
                <a:gd name="T28" fmla="*/ 24 w 178"/>
                <a:gd name="T29" fmla="*/ 150 h 177"/>
                <a:gd name="T30" fmla="*/ 14 w 178"/>
                <a:gd name="T31" fmla="*/ 137 h 177"/>
                <a:gd name="T32" fmla="*/ 7 w 178"/>
                <a:gd name="T33" fmla="*/ 121 h 177"/>
                <a:gd name="T34" fmla="*/ 3 w 178"/>
                <a:gd name="T35" fmla="*/ 113 h 177"/>
                <a:gd name="T36" fmla="*/ 0 w 178"/>
                <a:gd name="T37" fmla="*/ 95 h 177"/>
                <a:gd name="T38" fmla="*/ 1 w 178"/>
                <a:gd name="T39" fmla="*/ 77 h 177"/>
                <a:gd name="T40" fmla="*/ 4 w 178"/>
                <a:gd name="T41" fmla="*/ 61 h 177"/>
                <a:gd name="T42" fmla="*/ 12 w 178"/>
                <a:gd name="T43" fmla="*/ 45 h 177"/>
                <a:gd name="T44" fmla="*/ 22 w 178"/>
                <a:gd name="T45" fmla="*/ 32 h 177"/>
                <a:gd name="T46" fmla="*/ 34 w 178"/>
                <a:gd name="T47" fmla="*/ 19 h 177"/>
                <a:gd name="T48" fmla="*/ 49 w 178"/>
                <a:gd name="T49" fmla="*/ 10 h 177"/>
                <a:gd name="T50" fmla="*/ 65 w 178"/>
                <a:gd name="T51" fmla="*/ 3 h 177"/>
                <a:gd name="T52" fmla="*/ 74 w 178"/>
                <a:gd name="T53" fmla="*/ 2 h 177"/>
                <a:gd name="T54" fmla="*/ 92 w 178"/>
                <a:gd name="T55" fmla="*/ 0 h 177"/>
                <a:gd name="T56" fmla="*/ 109 w 178"/>
                <a:gd name="T57" fmla="*/ 2 h 177"/>
                <a:gd name="T58" fmla="*/ 126 w 178"/>
                <a:gd name="T59" fmla="*/ 7 h 177"/>
                <a:gd name="T60" fmla="*/ 141 w 178"/>
                <a:gd name="T61" fmla="*/ 17 h 177"/>
                <a:gd name="T62" fmla="*/ 153 w 178"/>
                <a:gd name="T63" fmla="*/ 27 h 177"/>
                <a:gd name="T64" fmla="*/ 163 w 178"/>
                <a:gd name="T65" fmla="*/ 41 h 177"/>
                <a:gd name="T66" fmla="*/ 172 w 178"/>
                <a:gd name="T67" fmla="*/ 57 h 177"/>
                <a:gd name="T68" fmla="*/ 174 w 178"/>
                <a:gd name="T69" fmla="*/ 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8" h="177">
                  <a:moveTo>
                    <a:pt x="174" y="65"/>
                  </a:moveTo>
                  <a:lnTo>
                    <a:pt x="174" y="65"/>
                  </a:lnTo>
                  <a:lnTo>
                    <a:pt x="177" y="75"/>
                  </a:lnTo>
                  <a:lnTo>
                    <a:pt x="177" y="83"/>
                  </a:lnTo>
                  <a:lnTo>
                    <a:pt x="178" y="92"/>
                  </a:lnTo>
                  <a:lnTo>
                    <a:pt x="177" y="100"/>
                  </a:lnTo>
                  <a:lnTo>
                    <a:pt x="176" y="108"/>
                  </a:lnTo>
                  <a:lnTo>
                    <a:pt x="173" y="117"/>
                  </a:lnTo>
                  <a:lnTo>
                    <a:pt x="170" y="125"/>
                  </a:lnTo>
                  <a:lnTo>
                    <a:pt x="166" y="133"/>
                  </a:lnTo>
                  <a:lnTo>
                    <a:pt x="162" y="140"/>
                  </a:lnTo>
                  <a:lnTo>
                    <a:pt x="157" y="146"/>
                  </a:lnTo>
                  <a:lnTo>
                    <a:pt x="150" y="153"/>
                  </a:lnTo>
                  <a:lnTo>
                    <a:pt x="145" y="158"/>
                  </a:lnTo>
                  <a:lnTo>
                    <a:pt x="136" y="164"/>
                  </a:lnTo>
                  <a:lnTo>
                    <a:pt x="130" y="168"/>
                  </a:lnTo>
                  <a:lnTo>
                    <a:pt x="122" y="172"/>
                  </a:lnTo>
                  <a:lnTo>
                    <a:pt x="112" y="175"/>
                  </a:lnTo>
                  <a:lnTo>
                    <a:pt x="112" y="175"/>
                  </a:lnTo>
                  <a:lnTo>
                    <a:pt x="104" y="176"/>
                  </a:lnTo>
                  <a:lnTo>
                    <a:pt x="95" y="177"/>
                  </a:lnTo>
                  <a:lnTo>
                    <a:pt x="87" y="177"/>
                  </a:lnTo>
                  <a:lnTo>
                    <a:pt x="77" y="177"/>
                  </a:lnTo>
                  <a:lnTo>
                    <a:pt x="69" y="176"/>
                  </a:lnTo>
                  <a:lnTo>
                    <a:pt x="61" y="173"/>
                  </a:lnTo>
                  <a:lnTo>
                    <a:pt x="53" y="171"/>
                  </a:lnTo>
                  <a:lnTo>
                    <a:pt x="45" y="167"/>
                  </a:lnTo>
                  <a:lnTo>
                    <a:pt x="38" y="161"/>
                  </a:lnTo>
                  <a:lnTo>
                    <a:pt x="31" y="157"/>
                  </a:lnTo>
                  <a:lnTo>
                    <a:pt x="24" y="150"/>
                  </a:lnTo>
                  <a:lnTo>
                    <a:pt x="19" y="144"/>
                  </a:lnTo>
                  <a:lnTo>
                    <a:pt x="14" y="137"/>
                  </a:lnTo>
                  <a:lnTo>
                    <a:pt x="10" y="129"/>
                  </a:lnTo>
                  <a:lnTo>
                    <a:pt x="7" y="121"/>
                  </a:lnTo>
                  <a:lnTo>
                    <a:pt x="3" y="113"/>
                  </a:lnTo>
                  <a:lnTo>
                    <a:pt x="3" y="113"/>
                  </a:lnTo>
                  <a:lnTo>
                    <a:pt x="1" y="104"/>
                  </a:lnTo>
                  <a:lnTo>
                    <a:pt x="0" y="95"/>
                  </a:lnTo>
                  <a:lnTo>
                    <a:pt x="0" y="86"/>
                  </a:lnTo>
                  <a:lnTo>
                    <a:pt x="1" y="77"/>
                  </a:lnTo>
                  <a:lnTo>
                    <a:pt x="3" y="69"/>
                  </a:lnTo>
                  <a:lnTo>
                    <a:pt x="4" y="61"/>
                  </a:lnTo>
                  <a:lnTo>
                    <a:pt x="8" y="53"/>
                  </a:lnTo>
                  <a:lnTo>
                    <a:pt x="12" y="45"/>
                  </a:lnTo>
                  <a:lnTo>
                    <a:pt x="16" y="38"/>
                  </a:lnTo>
                  <a:lnTo>
                    <a:pt x="22" y="32"/>
                  </a:lnTo>
                  <a:lnTo>
                    <a:pt x="27" y="25"/>
                  </a:lnTo>
                  <a:lnTo>
                    <a:pt x="34" y="19"/>
                  </a:lnTo>
                  <a:lnTo>
                    <a:pt x="41" y="14"/>
                  </a:lnTo>
                  <a:lnTo>
                    <a:pt x="49" y="10"/>
                  </a:lnTo>
                  <a:lnTo>
                    <a:pt x="57" y="6"/>
                  </a:lnTo>
                  <a:lnTo>
                    <a:pt x="65" y="3"/>
                  </a:lnTo>
                  <a:lnTo>
                    <a:pt x="65" y="3"/>
                  </a:lnTo>
                  <a:lnTo>
                    <a:pt x="74" y="2"/>
                  </a:lnTo>
                  <a:lnTo>
                    <a:pt x="82" y="0"/>
                  </a:lnTo>
                  <a:lnTo>
                    <a:pt x="92" y="0"/>
                  </a:lnTo>
                  <a:lnTo>
                    <a:pt x="100" y="0"/>
                  </a:lnTo>
                  <a:lnTo>
                    <a:pt x="109" y="2"/>
                  </a:lnTo>
                  <a:lnTo>
                    <a:pt x="118" y="5"/>
                  </a:lnTo>
                  <a:lnTo>
                    <a:pt x="126" y="7"/>
                  </a:lnTo>
                  <a:lnTo>
                    <a:pt x="132" y="11"/>
                  </a:lnTo>
                  <a:lnTo>
                    <a:pt x="141" y="17"/>
                  </a:lnTo>
                  <a:lnTo>
                    <a:pt x="147" y="22"/>
                  </a:lnTo>
                  <a:lnTo>
                    <a:pt x="153" y="27"/>
                  </a:lnTo>
                  <a:lnTo>
                    <a:pt x="158" y="34"/>
                  </a:lnTo>
                  <a:lnTo>
                    <a:pt x="163" y="41"/>
                  </a:lnTo>
                  <a:lnTo>
                    <a:pt x="168" y="49"/>
                  </a:lnTo>
                  <a:lnTo>
                    <a:pt x="172" y="57"/>
                  </a:lnTo>
                  <a:lnTo>
                    <a:pt x="174" y="65"/>
                  </a:lnTo>
                  <a:lnTo>
                    <a:pt x="174"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1" name="Freeform 745"/>
            <p:cNvSpPr>
              <a:spLocks/>
            </p:cNvSpPr>
            <p:nvPr/>
          </p:nvSpPr>
          <p:spPr bwMode="auto">
            <a:xfrm>
              <a:off x="3681413" y="2300288"/>
              <a:ext cx="252413" cy="254000"/>
            </a:xfrm>
            <a:custGeom>
              <a:avLst/>
              <a:gdLst>
                <a:gd name="T0" fmla="*/ 156 w 159"/>
                <a:gd name="T1" fmla="*/ 59 h 160"/>
                <a:gd name="T2" fmla="*/ 156 w 159"/>
                <a:gd name="T3" fmla="*/ 59 h 160"/>
                <a:gd name="T4" fmla="*/ 158 w 159"/>
                <a:gd name="T5" fmla="*/ 67 h 160"/>
                <a:gd name="T6" fmla="*/ 159 w 159"/>
                <a:gd name="T7" fmla="*/ 75 h 160"/>
                <a:gd name="T8" fmla="*/ 159 w 159"/>
                <a:gd name="T9" fmla="*/ 90 h 160"/>
                <a:gd name="T10" fmla="*/ 155 w 159"/>
                <a:gd name="T11" fmla="*/ 105 h 160"/>
                <a:gd name="T12" fmla="*/ 148 w 159"/>
                <a:gd name="T13" fmla="*/ 120 h 160"/>
                <a:gd name="T14" fmla="*/ 140 w 159"/>
                <a:gd name="T15" fmla="*/ 132 h 160"/>
                <a:gd name="T16" fmla="*/ 129 w 159"/>
                <a:gd name="T17" fmla="*/ 143 h 160"/>
                <a:gd name="T18" fmla="*/ 116 w 159"/>
                <a:gd name="T19" fmla="*/ 151 h 160"/>
                <a:gd name="T20" fmla="*/ 108 w 159"/>
                <a:gd name="T21" fmla="*/ 155 h 160"/>
                <a:gd name="T22" fmla="*/ 101 w 159"/>
                <a:gd name="T23" fmla="*/ 158 h 160"/>
                <a:gd name="T24" fmla="*/ 101 w 159"/>
                <a:gd name="T25" fmla="*/ 158 h 160"/>
                <a:gd name="T26" fmla="*/ 93 w 159"/>
                <a:gd name="T27" fmla="*/ 159 h 160"/>
                <a:gd name="T28" fmla="*/ 85 w 159"/>
                <a:gd name="T29" fmla="*/ 160 h 160"/>
                <a:gd name="T30" fmla="*/ 68 w 159"/>
                <a:gd name="T31" fmla="*/ 159 h 160"/>
                <a:gd name="T32" fmla="*/ 54 w 159"/>
                <a:gd name="T33" fmla="*/ 156 h 160"/>
                <a:gd name="T34" fmla="*/ 40 w 159"/>
                <a:gd name="T35" fmla="*/ 149 h 160"/>
                <a:gd name="T36" fmla="*/ 27 w 159"/>
                <a:gd name="T37" fmla="*/ 141 h 160"/>
                <a:gd name="T38" fmla="*/ 16 w 159"/>
                <a:gd name="T39" fmla="*/ 129 h 160"/>
                <a:gd name="T40" fmla="*/ 8 w 159"/>
                <a:gd name="T41" fmla="*/ 117 h 160"/>
                <a:gd name="T42" fmla="*/ 5 w 159"/>
                <a:gd name="T43" fmla="*/ 109 h 160"/>
                <a:gd name="T44" fmla="*/ 2 w 159"/>
                <a:gd name="T45" fmla="*/ 101 h 160"/>
                <a:gd name="T46" fmla="*/ 2 w 159"/>
                <a:gd name="T47" fmla="*/ 101 h 160"/>
                <a:gd name="T48" fmla="*/ 0 w 159"/>
                <a:gd name="T49" fmla="*/ 93 h 160"/>
                <a:gd name="T50" fmla="*/ 0 w 159"/>
                <a:gd name="T51" fmla="*/ 86 h 160"/>
                <a:gd name="T52" fmla="*/ 0 w 159"/>
                <a:gd name="T53" fmla="*/ 70 h 160"/>
                <a:gd name="T54" fmla="*/ 4 w 159"/>
                <a:gd name="T55" fmla="*/ 55 h 160"/>
                <a:gd name="T56" fmla="*/ 9 w 159"/>
                <a:gd name="T57" fmla="*/ 40 h 160"/>
                <a:gd name="T58" fmla="*/ 18 w 159"/>
                <a:gd name="T59" fmla="*/ 28 h 160"/>
                <a:gd name="T60" fmla="*/ 29 w 159"/>
                <a:gd name="T61" fmla="*/ 17 h 160"/>
                <a:gd name="T62" fmla="*/ 43 w 159"/>
                <a:gd name="T63" fmla="*/ 9 h 160"/>
                <a:gd name="T64" fmla="*/ 50 w 159"/>
                <a:gd name="T65" fmla="*/ 5 h 160"/>
                <a:gd name="T66" fmla="*/ 58 w 159"/>
                <a:gd name="T67" fmla="*/ 2 h 160"/>
                <a:gd name="T68" fmla="*/ 58 w 159"/>
                <a:gd name="T69" fmla="*/ 2 h 160"/>
                <a:gd name="T70" fmla="*/ 66 w 159"/>
                <a:gd name="T71" fmla="*/ 1 h 160"/>
                <a:gd name="T72" fmla="*/ 74 w 159"/>
                <a:gd name="T73" fmla="*/ 0 h 160"/>
                <a:gd name="T74" fmla="*/ 89 w 159"/>
                <a:gd name="T75" fmla="*/ 1 h 160"/>
                <a:gd name="T76" fmla="*/ 105 w 159"/>
                <a:gd name="T77" fmla="*/ 4 h 160"/>
                <a:gd name="T78" fmla="*/ 118 w 159"/>
                <a:gd name="T79" fmla="*/ 10 h 160"/>
                <a:gd name="T80" fmla="*/ 131 w 159"/>
                <a:gd name="T81" fmla="*/ 20 h 160"/>
                <a:gd name="T82" fmla="*/ 141 w 159"/>
                <a:gd name="T83" fmla="*/ 31 h 160"/>
                <a:gd name="T84" fmla="*/ 151 w 159"/>
                <a:gd name="T85" fmla="*/ 44 h 160"/>
                <a:gd name="T86" fmla="*/ 153 w 159"/>
                <a:gd name="T87" fmla="*/ 51 h 160"/>
                <a:gd name="T88" fmla="*/ 156 w 159"/>
                <a:gd name="T89" fmla="*/ 59 h 160"/>
                <a:gd name="T90" fmla="*/ 156 w 159"/>
                <a:gd name="T91" fmla="*/ 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9" h="160">
                  <a:moveTo>
                    <a:pt x="156" y="59"/>
                  </a:moveTo>
                  <a:lnTo>
                    <a:pt x="156" y="59"/>
                  </a:lnTo>
                  <a:lnTo>
                    <a:pt x="158" y="67"/>
                  </a:lnTo>
                  <a:lnTo>
                    <a:pt x="159" y="75"/>
                  </a:lnTo>
                  <a:lnTo>
                    <a:pt x="159" y="90"/>
                  </a:lnTo>
                  <a:lnTo>
                    <a:pt x="155" y="105"/>
                  </a:lnTo>
                  <a:lnTo>
                    <a:pt x="148" y="120"/>
                  </a:lnTo>
                  <a:lnTo>
                    <a:pt x="140" y="132"/>
                  </a:lnTo>
                  <a:lnTo>
                    <a:pt x="129" y="143"/>
                  </a:lnTo>
                  <a:lnTo>
                    <a:pt x="116" y="151"/>
                  </a:lnTo>
                  <a:lnTo>
                    <a:pt x="108" y="155"/>
                  </a:lnTo>
                  <a:lnTo>
                    <a:pt x="101" y="158"/>
                  </a:lnTo>
                  <a:lnTo>
                    <a:pt x="101" y="158"/>
                  </a:lnTo>
                  <a:lnTo>
                    <a:pt x="93" y="159"/>
                  </a:lnTo>
                  <a:lnTo>
                    <a:pt x="85" y="160"/>
                  </a:lnTo>
                  <a:lnTo>
                    <a:pt x="68" y="159"/>
                  </a:lnTo>
                  <a:lnTo>
                    <a:pt x="54" y="156"/>
                  </a:lnTo>
                  <a:lnTo>
                    <a:pt x="40" y="149"/>
                  </a:lnTo>
                  <a:lnTo>
                    <a:pt x="27" y="141"/>
                  </a:lnTo>
                  <a:lnTo>
                    <a:pt x="16" y="129"/>
                  </a:lnTo>
                  <a:lnTo>
                    <a:pt x="8" y="117"/>
                  </a:lnTo>
                  <a:lnTo>
                    <a:pt x="5" y="109"/>
                  </a:lnTo>
                  <a:lnTo>
                    <a:pt x="2" y="101"/>
                  </a:lnTo>
                  <a:lnTo>
                    <a:pt x="2" y="101"/>
                  </a:lnTo>
                  <a:lnTo>
                    <a:pt x="0" y="93"/>
                  </a:lnTo>
                  <a:lnTo>
                    <a:pt x="0" y="86"/>
                  </a:lnTo>
                  <a:lnTo>
                    <a:pt x="0" y="70"/>
                  </a:lnTo>
                  <a:lnTo>
                    <a:pt x="4" y="55"/>
                  </a:lnTo>
                  <a:lnTo>
                    <a:pt x="9" y="40"/>
                  </a:lnTo>
                  <a:lnTo>
                    <a:pt x="18" y="28"/>
                  </a:lnTo>
                  <a:lnTo>
                    <a:pt x="29" y="17"/>
                  </a:lnTo>
                  <a:lnTo>
                    <a:pt x="43" y="9"/>
                  </a:lnTo>
                  <a:lnTo>
                    <a:pt x="50" y="5"/>
                  </a:lnTo>
                  <a:lnTo>
                    <a:pt x="58" y="2"/>
                  </a:lnTo>
                  <a:lnTo>
                    <a:pt x="58" y="2"/>
                  </a:lnTo>
                  <a:lnTo>
                    <a:pt x="66" y="1"/>
                  </a:lnTo>
                  <a:lnTo>
                    <a:pt x="74" y="0"/>
                  </a:lnTo>
                  <a:lnTo>
                    <a:pt x="89" y="1"/>
                  </a:lnTo>
                  <a:lnTo>
                    <a:pt x="105" y="4"/>
                  </a:lnTo>
                  <a:lnTo>
                    <a:pt x="118" y="10"/>
                  </a:lnTo>
                  <a:lnTo>
                    <a:pt x="131" y="20"/>
                  </a:lnTo>
                  <a:lnTo>
                    <a:pt x="141" y="31"/>
                  </a:lnTo>
                  <a:lnTo>
                    <a:pt x="151" y="44"/>
                  </a:lnTo>
                  <a:lnTo>
                    <a:pt x="153" y="51"/>
                  </a:lnTo>
                  <a:lnTo>
                    <a:pt x="156" y="59"/>
                  </a:lnTo>
                  <a:lnTo>
                    <a:pt x="156" y="5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pic>
          <p:nvPicPr>
            <p:cNvPr id="692" name="Picture 7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8238" y="2300288"/>
              <a:ext cx="2571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3" name="文本框 692"/>
          <p:cNvSpPr txBox="1"/>
          <p:nvPr/>
        </p:nvSpPr>
        <p:spPr>
          <a:xfrm>
            <a:off x="6806094" y="1986603"/>
            <a:ext cx="5227144" cy="995209"/>
          </a:xfrm>
          <a:prstGeom prst="rect">
            <a:avLst/>
          </a:prstGeom>
          <a:noFill/>
        </p:spPr>
        <p:txBody>
          <a:bodyPr wrap="square" rtlCol="0">
            <a:spAutoFit/>
          </a:bodyPr>
          <a:lstStyle/>
          <a:p>
            <a:r>
              <a:rPr kumimoji="1" lang="en-US" altLang="zh-CN" sz="5867" b="1" dirty="0">
                <a:solidFill>
                  <a:schemeClr val="bg1"/>
                </a:solidFill>
              </a:rPr>
              <a:t>THANK</a:t>
            </a:r>
            <a:r>
              <a:rPr kumimoji="1" lang="zh-CN" altLang="en-US" sz="5867" b="1" dirty="0">
                <a:solidFill>
                  <a:schemeClr val="bg1"/>
                </a:solidFill>
              </a:rPr>
              <a:t> </a:t>
            </a:r>
            <a:r>
              <a:rPr kumimoji="1" lang="en-US" altLang="zh-CN" sz="5867" b="1" dirty="0">
                <a:solidFill>
                  <a:schemeClr val="bg1"/>
                </a:solidFill>
              </a:rPr>
              <a:t>YOU</a:t>
            </a:r>
            <a:endParaRPr kumimoji="1" lang="zh-CN" altLang="en-US" sz="5867" b="1" dirty="0">
              <a:solidFill>
                <a:schemeClr val="bg1"/>
              </a:solidFill>
            </a:endParaRPr>
          </a:p>
        </p:txBody>
      </p:sp>
      <p:sp>
        <p:nvSpPr>
          <p:cNvPr id="695" name="文本框 694"/>
          <p:cNvSpPr txBox="1"/>
          <p:nvPr/>
        </p:nvSpPr>
        <p:spPr>
          <a:xfrm>
            <a:off x="6849857" y="3819757"/>
            <a:ext cx="4342841" cy="379656"/>
          </a:xfrm>
          <a:prstGeom prst="rect">
            <a:avLst/>
          </a:prstGeom>
          <a:noFill/>
        </p:spPr>
        <p:txBody>
          <a:bodyPr wrap="square" rtlCol="0">
            <a:spAutoFit/>
          </a:bodyPr>
          <a:lstStyle/>
          <a:p>
            <a:r>
              <a:rPr kumimoji="1" lang="en-US" altLang="zh-CN" sz="1867" b="1" dirty="0">
                <a:solidFill>
                  <a:schemeClr val="bg1"/>
                </a:solidFill>
              </a:rPr>
              <a:t>PRESENTED</a:t>
            </a:r>
            <a:r>
              <a:rPr kumimoji="1" lang="zh-CN" altLang="en-US" sz="1867" b="1" dirty="0">
                <a:solidFill>
                  <a:schemeClr val="bg1"/>
                </a:solidFill>
              </a:rPr>
              <a:t> </a:t>
            </a:r>
            <a:r>
              <a:rPr kumimoji="1" lang="en-US" altLang="zh-CN" sz="1867" b="1" dirty="0">
                <a:solidFill>
                  <a:schemeClr val="bg1"/>
                </a:solidFill>
              </a:rPr>
              <a:t>BY</a:t>
            </a:r>
            <a:r>
              <a:rPr kumimoji="1" lang="zh-CN" altLang="en-US" sz="1867" b="1" dirty="0">
                <a:solidFill>
                  <a:schemeClr val="bg1"/>
                </a:solidFill>
              </a:rPr>
              <a:t> </a:t>
            </a:r>
            <a:r>
              <a:rPr kumimoji="1" lang="en-US" altLang="zh-CN" sz="1867" b="1" dirty="0">
                <a:solidFill>
                  <a:schemeClr val="bg1"/>
                </a:solidFill>
              </a:rPr>
              <a:t>OfficePLUS</a:t>
            </a:r>
            <a:endParaRPr kumimoji="1" lang="zh-CN" altLang="en-US" sz="1867" b="1" dirty="0">
              <a:solidFill>
                <a:schemeClr val="bg1"/>
              </a:solidFill>
            </a:endParaRPr>
          </a:p>
        </p:txBody>
      </p:sp>
      <p:sp>
        <p:nvSpPr>
          <p:cNvPr id="696" name="矩形 695"/>
          <p:cNvSpPr/>
          <p:nvPr/>
        </p:nvSpPr>
        <p:spPr>
          <a:xfrm>
            <a:off x="6982553" y="3359974"/>
            <a:ext cx="4199815" cy="102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Tree>
    <p:extLst>
      <p:ext uri="{BB962C8B-B14F-4D97-AF65-F5344CB8AC3E}">
        <p14:creationId xmlns:p14="http://schemas.microsoft.com/office/powerpoint/2010/main" val="384370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925595" y="2487579"/>
            <a:ext cx="1745493" cy="1745493"/>
          </a:xfrm>
          <a:prstGeom prst="ellipse">
            <a:avLst/>
          </a:prstGeom>
          <a:solidFill>
            <a:schemeClr val="bg1">
              <a:lumMod val="85000"/>
            </a:schemeClr>
          </a:solidFill>
          <a:ln w="76200" cmpd="sng">
            <a:solidFill>
              <a:schemeClr val="bg1"/>
            </a:solidFill>
          </a:ln>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5" name="组 4"/>
          <p:cNvGrpSpPr/>
          <p:nvPr/>
        </p:nvGrpSpPr>
        <p:grpSpPr>
          <a:xfrm>
            <a:off x="6009480" y="2556253"/>
            <a:ext cx="2767581" cy="1608145"/>
            <a:chOff x="2204214" y="948409"/>
            <a:chExt cx="2075686" cy="1206109"/>
          </a:xfrm>
        </p:grpSpPr>
        <p:sp>
          <p:nvSpPr>
            <p:cNvPr id="6" name="文本框 5"/>
            <p:cNvSpPr txBox="1"/>
            <p:nvPr/>
          </p:nvSpPr>
          <p:spPr>
            <a:xfrm>
              <a:off x="2204214" y="948409"/>
              <a:ext cx="1834386" cy="484748"/>
            </a:xfrm>
            <a:prstGeom prst="rect">
              <a:avLst/>
            </a:prstGeom>
            <a:noFill/>
          </p:spPr>
          <p:txBody>
            <a:bodyPr wrap="square" rtlCol="0">
              <a:spAutoFit/>
            </a:bodyPr>
            <a:lstStyle/>
            <a:p>
              <a:r>
                <a:rPr lang="zh-TW" altLang="en-US" sz="3600" b="1" dirty="0">
                  <a:solidFill>
                    <a:schemeClr val="bg1"/>
                  </a:solidFill>
                  <a:effectLst>
                    <a:outerShdw blurRad="50800" dist="76200" dir="2700000" algn="tl" rotWithShape="0">
                      <a:prstClr val="black">
                        <a:alpha val="40000"/>
                      </a:prstClr>
                    </a:outerShdw>
                  </a:effectLst>
                  <a:latin typeface="Microsoft YaHei" charset="0"/>
                  <a:ea typeface="Microsoft YaHei" charset="0"/>
                  <a:cs typeface="Microsoft YaHei" charset="0"/>
                </a:rPr>
                <a:t>簡介</a:t>
              </a:r>
            </a:p>
          </p:txBody>
        </p:sp>
        <p:sp>
          <p:nvSpPr>
            <p:cNvPr id="7" name="Rectangle 11"/>
            <p:cNvSpPr/>
            <p:nvPr/>
          </p:nvSpPr>
          <p:spPr>
            <a:xfrm>
              <a:off x="2204214" y="1706077"/>
              <a:ext cx="2075686" cy="448441"/>
            </a:xfrm>
            <a:prstGeom prst="rect">
              <a:avLst/>
            </a:prstGeom>
          </p:spPr>
          <p:txBody>
            <a:bodyPr wrap="square">
              <a:spAutoFit/>
            </a:bodyPr>
            <a:lstStyle/>
            <a:p>
              <a:pPr>
                <a:lnSpc>
                  <a:spcPct val="130000"/>
                </a:lnSpc>
              </a:pPr>
              <a:r>
                <a:rPr lang="en-US" altLang="zh-TW" sz="2800" dirty="0">
                  <a:solidFill>
                    <a:schemeClr val="bg1"/>
                  </a:solidFill>
                  <a:latin typeface="Microsoft YaHei" charset="0"/>
                  <a:ea typeface="Microsoft YaHei" charset="0"/>
                  <a:cs typeface="Microsoft YaHei" charset="0"/>
                </a:rPr>
                <a:t>PART</a:t>
              </a:r>
              <a:r>
                <a:rPr lang="zh-TW" altLang="en-US" sz="2800" dirty="0">
                  <a:solidFill>
                    <a:schemeClr val="bg1"/>
                  </a:solidFill>
                  <a:latin typeface="Microsoft YaHei" charset="0"/>
                  <a:ea typeface="Microsoft YaHei" charset="0"/>
                  <a:cs typeface="Microsoft YaHei" charset="0"/>
                </a:rPr>
                <a:t> </a:t>
              </a:r>
              <a:r>
                <a:rPr lang="en-US" altLang="zh-TW" sz="2800" dirty="0">
                  <a:solidFill>
                    <a:schemeClr val="bg1"/>
                  </a:solidFill>
                  <a:latin typeface="Microsoft YaHei" charset="0"/>
                  <a:ea typeface="Microsoft YaHei" charset="0"/>
                  <a:cs typeface="Microsoft YaHei" charset="0"/>
                </a:rPr>
                <a:t>1</a:t>
              </a:r>
              <a:endParaRPr lang="zh-CN" altLang="en-US" sz="2800" dirty="0">
                <a:solidFill>
                  <a:schemeClr val="bg1"/>
                </a:solidFill>
                <a:latin typeface="Microsoft YaHei" charset="0"/>
                <a:ea typeface="Microsoft YaHei" charset="0"/>
                <a:cs typeface="Microsoft YaHei" charset="0"/>
              </a:endParaRPr>
            </a:p>
          </p:txBody>
        </p:sp>
        <p:sp>
          <p:nvSpPr>
            <p:cNvPr id="8" name="Rectangle 11"/>
            <p:cNvSpPr/>
            <p:nvPr/>
          </p:nvSpPr>
          <p:spPr>
            <a:xfrm>
              <a:off x="2204214" y="1279666"/>
              <a:ext cx="2075686" cy="313019"/>
            </a:xfrm>
            <a:prstGeom prst="rect">
              <a:avLst/>
            </a:prstGeom>
          </p:spPr>
          <p:txBody>
            <a:bodyPr wrap="square">
              <a:spAutoFit/>
            </a:bodyPr>
            <a:lstStyle/>
            <a:p>
              <a:pPr>
                <a:lnSpc>
                  <a:spcPct val="130000"/>
                </a:lnSpc>
              </a:pPr>
              <a:r>
                <a:rPr lang="en-US" altLang="zh-CN" dirty="0">
                  <a:solidFill>
                    <a:schemeClr val="bg1"/>
                  </a:solidFill>
                  <a:latin typeface="Microsoft YaHei" charset="0"/>
                  <a:ea typeface="Microsoft YaHei" charset="0"/>
                  <a:cs typeface="Microsoft YaHei" charset="0"/>
                </a:rPr>
                <a:t>Introduction</a:t>
              </a:r>
              <a:endParaRPr lang="zh-CN" altLang="en-US" sz="1333" dirty="0">
                <a:solidFill>
                  <a:schemeClr val="bg1"/>
                </a:solidFill>
                <a:latin typeface="Microsoft YaHei" charset="0"/>
                <a:ea typeface="Microsoft YaHei" charset="0"/>
                <a:cs typeface="Microsoft YaHei" charset="0"/>
              </a:endParaRPr>
            </a:p>
          </p:txBody>
        </p:sp>
        <p:cxnSp>
          <p:nvCxnSpPr>
            <p:cNvPr id="9" name="直线连接符 8"/>
            <p:cNvCxnSpPr/>
            <p:nvPr/>
          </p:nvCxnSpPr>
          <p:spPr>
            <a:xfrm>
              <a:off x="2299464" y="1639354"/>
              <a:ext cx="18343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reeform 220"/>
          <p:cNvSpPr>
            <a:spLocks/>
          </p:cNvSpPr>
          <p:nvPr/>
        </p:nvSpPr>
        <p:spPr bwMode="auto">
          <a:xfrm rot="3519006">
            <a:off x="3617808" y="2534513"/>
            <a:ext cx="712964" cy="527596"/>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chemeClr val="accent4"/>
          </a:solidFill>
          <a:ln>
            <a:noFill/>
          </a:ln>
          <a:effectLst>
            <a:outerShdw blurRad="50800" dist="76200" dir="2700000" algn="tl" rotWithShape="0">
              <a:prstClr val="black">
                <a:alpha val="40000"/>
              </a:prstClr>
            </a:outerShdw>
          </a:effectLs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230"/>
          <p:cNvSpPr>
            <a:spLocks noEditPoints="1"/>
          </p:cNvSpPr>
          <p:nvPr/>
        </p:nvSpPr>
        <p:spPr bwMode="auto">
          <a:xfrm>
            <a:off x="4497775" y="3022709"/>
            <a:ext cx="601133" cy="651933"/>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Tree>
    <p:extLst>
      <p:ext uri="{BB962C8B-B14F-4D97-AF65-F5344CB8AC3E}">
        <p14:creationId xmlns:p14="http://schemas.microsoft.com/office/powerpoint/2010/main" val="28194070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 19"/>
          <p:cNvGrpSpPr/>
          <p:nvPr/>
        </p:nvGrpSpPr>
        <p:grpSpPr>
          <a:xfrm>
            <a:off x="5797355" y="337431"/>
            <a:ext cx="844035" cy="1787243"/>
            <a:chOff x="1478850" y="1154865"/>
            <a:chExt cx="873912" cy="1777243"/>
          </a:xfrm>
        </p:grpSpPr>
        <p:grpSp>
          <p:nvGrpSpPr>
            <p:cNvPr id="21" name="组 20"/>
            <p:cNvGrpSpPr/>
            <p:nvPr/>
          </p:nvGrpSpPr>
          <p:grpSpPr>
            <a:xfrm>
              <a:off x="1478850" y="1154865"/>
              <a:ext cx="873912" cy="1176420"/>
              <a:chOff x="4154488" y="2908300"/>
              <a:chExt cx="495300" cy="666750"/>
            </a:xfrm>
            <a:effectLst>
              <a:outerShdw blurRad="50800" dist="76200" dir="2700000" algn="tl" rotWithShape="0">
                <a:prstClr val="black">
                  <a:alpha val="40000"/>
                </a:prstClr>
              </a:outerShdw>
            </a:effectLst>
          </p:grpSpPr>
          <p:sp>
            <p:nvSpPr>
              <p:cNvPr id="24" name="Freeform 83"/>
              <p:cNvSpPr>
                <a:spLocks/>
              </p:cNvSpPr>
              <p:nvPr/>
            </p:nvSpPr>
            <p:spPr bwMode="auto">
              <a:xfrm>
                <a:off x="4341813" y="2987675"/>
                <a:ext cx="250825" cy="355600"/>
              </a:xfrm>
              <a:custGeom>
                <a:avLst/>
                <a:gdLst/>
                <a:ahLst/>
                <a:cxnLst>
                  <a:cxn ang="0">
                    <a:pos x="158" y="106"/>
                  </a:cxn>
                  <a:cxn ang="0">
                    <a:pos x="158" y="106"/>
                  </a:cxn>
                  <a:cxn ang="0">
                    <a:pos x="156" y="88"/>
                  </a:cxn>
                  <a:cxn ang="0">
                    <a:pos x="152" y="74"/>
                  </a:cxn>
                  <a:cxn ang="0">
                    <a:pos x="148" y="58"/>
                  </a:cxn>
                  <a:cxn ang="0">
                    <a:pos x="140" y="44"/>
                  </a:cxn>
                  <a:cxn ang="0">
                    <a:pos x="130" y="30"/>
                  </a:cxn>
                  <a:cxn ang="0">
                    <a:pos x="120" y="20"/>
                  </a:cxn>
                  <a:cxn ang="0">
                    <a:pos x="108" y="10"/>
                  </a:cxn>
                  <a:cxn ang="0">
                    <a:pos x="94" y="0"/>
                  </a:cxn>
                  <a:cxn ang="0">
                    <a:pos x="88" y="16"/>
                  </a:cxn>
                  <a:cxn ang="0">
                    <a:pos x="88" y="16"/>
                  </a:cxn>
                  <a:cxn ang="0">
                    <a:pos x="98" y="24"/>
                  </a:cxn>
                  <a:cxn ang="0">
                    <a:pos x="110" y="32"/>
                  </a:cxn>
                  <a:cxn ang="0">
                    <a:pos x="118" y="42"/>
                  </a:cxn>
                  <a:cxn ang="0">
                    <a:pos x="126" y="54"/>
                  </a:cxn>
                  <a:cxn ang="0">
                    <a:pos x="132" y="66"/>
                  </a:cxn>
                  <a:cxn ang="0">
                    <a:pos x="136" y="78"/>
                  </a:cxn>
                  <a:cxn ang="0">
                    <a:pos x="138" y="92"/>
                  </a:cxn>
                  <a:cxn ang="0">
                    <a:pos x="140" y="106"/>
                  </a:cxn>
                  <a:cxn ang="0">
                    <a:pos x="140" y="106"/>
                  </a:cxn>
                  <a:cxn ang="0">
                    <a:pos x="138" y="126"/>
                  </a:cxn>
                  <a:cxn ang="0">
                    <a:pos x="132" y="146"/>
                  </a:cxn>
                  <a:cxn ang="0">
                    <a:pos x="122" y="162"/>
                  </a:cxn>
                  <a:cxn ang="0">
                    <a:pos x="110" y="178"/>
                  </a:cxn>
                  <a:cxn ang="0">
                    <a:pos x="94" y="190"/>
                  </a:cxn>
                  <a:cxn ang="0">
                    <a:pos x="78" y="200"/>
                  </a:cxn>
                  <a:cxn ang="0">
                    <a:pos x="58" y="206"/>
                  </a:cxn>
                  <a:cxn ang="0">
                    <a:pos x="38" y="208"/>
                  </a:cxn>
                  <a:cxn ang="0">
                    <a:pos x="38" y="208"/>
                  </a:cxn>
                  <a:cxn ang="0">
                    <a:pos x="22" y="206"/>
                  </a:cxn>
                  <a:cxn ang="0">
                    <a:pos x="8" y="204"/>
                  </a:cxn>
                  <a:cxn ang="0">
                    <a:pos x="0" y="218"/>
                  </a:cxn>
                  <a:cxn ang="0">
                    <a:pos x="0" y="218"/>
                  </a:cxn>
                  <a:cxn ang="0">
                    <a:pos x="18" y="224"/>
                  </a:cxn>
                  <a:cxn ang="0">
                    <a:pos x="38" y="224"/>
                  </a:cxn>
                  <a:cxn ang="0">
                    <a:pos x="38" y="224"/>
                  </a:cxn>
                  <a:cxn ang="0">
                    <a:pos x="50" y="224"/>
                  </a:cxn>
                  <a:cxn ang="0">
                    <a:pos x="62" y="222"/>
                  </a:cxn>
                  <a:cxn ang="0">
                    <a:pos x="84" y="216"/>
                  </a:cxn>
                  <a:cxn ang="0">
                    <a:pos x="104" y="204"/>
                  </a:cxn>
                  <a:cxn ang="0">
                    <a:pos x="122" y="190"/>
                  </a:cxn>
                  <a:cxn ang="0">
                    <a:pos x="136" y="172"/>
                  </a:cxn>
                  <a:cxn ang="0">
                    <a:pos x="148" y="152"/>
                  </a:cxn>
                  <a:cxn ang="0">
                    <a:pos x="154" y="130"/>
                  </a:cxn>
                  <a:cxn ang="0">
                    <a:pos x="156" y="118"/>
                  </a:cxn>
                  <a:cxn ang="0">
                    <a:pos x="158" y="106"/>
                  </a:cxn>
                  <a:cxn ang="0">
                    <a:pos x="158" y="106"/>
                  </a:cxn>
                </a:cxnLst>
                <a:rect l="0" t="0" r="r" b="b"/>
                <a:pathLst>
                  <a:path w="158" h="224">
                    <a:moveTo>
                      <a:pt x="158" y="106"/>
                    </a:moveTo>
                    <a:lnTo>
                      <a:pt x="158" y="106"/>
                    </a:lnTo>
                    <a:lnTo>
                      <a:pt x="156" y="88"/>
                    </a:lnTo>
                    <a:lnTo>
                      <a:pt x="152" y="74"/>
                    </a:lnTo>
                    <a:lnTo>
                      <a:pt x="148" y="58"/>
                    </a:lnTo>
                    <a:lnTo>
                      <a:pt x="140" y="44"/>
                    </a:lnTo>
                    <a:lnTo>
                      <a:pt x="130" y="30"/>
                    </a:lnTo>
                    <a:lnTo>
                      <a:pt x="120" y="20"/>
                    </a:lnTo>
                    <a:lnTo>
                      <a:pt x="108" y="10"/>
                    </a:lnTo>
                    <a:lnTo>
                      <a:pt x="94" y="0"/>
                    </a:lnTo>
                    <a:lnTo>
                      <a:pt x="88" y="16"/>
                    </a:lnTo>
                    <a:lnTo>
                      <a:pt x="88" y="16"/>
                    </a:lnTo>
                    <a:lnTo>
                      <a:pt x="98" y="24"/>
                    </a:lnTo>
                    <a:lnTo>
                      <a:pt x="110" y="32"/>
                    </a:lnTo>
                    <a:lnTo>
                      <a:pt x="118" y="42"/>
                    </a:lnTo>
                    <a:lnTo>
                      <a:pt x="126" y="54"/>
                    </a:lnTo>
                    <a:lnTo>
                      <a:pt x="132" y="66"/>
                    </a:lnTo>
                    <a:lnTo>
                      <a:pt x="136" y="78"/>
                    </a:lnTo>
                    <a:lnTo>
                      <a:pt x="138" y="92"/>
                    </a:lnTo>
                    <a:lnTo>
                      <a:pt x="140" y="106"/>
                    </a:lnTo>
                    <a:lnTo>
                      <a:pt x="140" y="106"/>
                    </a:lnTo>
                    <a:lnTo>
                      <a:pt x="138" y="126"/>
                    </a:lnTo>
                    <a:lnTo>
                      <a:pt x="132" y="146"/>
                    </a:lnTo>
                    <a:lnTo>
                      <a:pt x="122" y="162"/>
                    </a:lnTo>
                    <a:lnTo>
                      <a:pt x="110" y="178"/>
                    </a:lnTo>
                    <a:lnTo>
                      <a:pt x="94" y="190"/>
                    </a:lnTo>
                    <a:lnTo>
                      <a:pt x="78" y="200"/>
                    </a:lnTo>
                    <a:lnTo>
                      <a:pt x="58" y="206"/>
                    </a:lnTo>
                    <a:lnTo>
                      <a:pt x="38" y="208"/>
                    </a:lnTo>
                    <a:lnTo>
                      <a:pt x="38" y="208"/>
                    </a:lnTo>
                    <a:lnTo>
                      <a:pt x="22" y="206"/>
                    </a:lnTo>
                    <a:lnTo>
                      <a:pt x="8" y="204"/>
                    </a:lnTo>
                    <a:lnTo>
                      <a:pt x="0" y="218"/>
                    </a:lnTo>
                    <a:lnTo>
                      <a:pt x="0" y="218"/>
                    </a:lnTo>
                    <a:lnTo>
                      <a:pt x="18" y="224"/>
                    </a:lnTo>
                    <a:lnTo>
                      <a:pt x="38" y="224"/>
                    </a:lnTo>
                    <a:lnTo>
                      <a:pt x="38" y="224"/>
                    </a:lnTo>
                    <a:lnTo>
                      <a:pt x="50" y="224"/>
                    </a:lnTo>
                    <a:lnTo>
                      <a:pt x="62" y="222"/>
                    </a:lnTo>
                    <a:lnTo>
                      <a:pt x="84" y="216"/>
                    </a:lnTo>
                    <a:lnTo>
                      <a:pt x="104" y="204"/>
                    </a:lnTo>
                    <a:lnTo>
                      <a:pt x="122" y="190"/>
                    </a:lnTo>
                    <a:lnTo>
                      <a:pt x="136" y="172"/>
                    </a:lnTo>
                    <a:lnTo>
                      <a:pt x="148" y="152"/>
                    </a:lnTo>
                    <a:lnTo>
                      <a:pt x="154" y="130"/>
                    </a:lnTo>
                    <a:lnTo>
                      <a:pt x="156" y="118"/>
                    </a:lnTo>
                    <a:lnTo>
                      <a:pt x="158" y="106"/>
                    </a:lnTo>
                    <a:lnTo>
                      <a:pt x="158" y="106"/>
                    </a:lnTo>
                    <a:close/>
                  </a:path>
                </a:pathLst>
              </a:custGeom>
              <a:solidFill>
                <a:srgbClr val="B5353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dirty="0"/>
              </a:p>
            </p:txBody>
          </p:sp>
          <p:sp>
            <p:nvSpPr>
              <p:cNvPr id="25" name="Freeform 84"/>
              <p:cNvSpPr>
                <a:spLocks/>
              </p:cNvSpPr>
              <p:nvPr/>
            </p:nvSpPr>
            <p:spPr bwMode="auto">
              <a:xfrm>
                <a:off x="4211638" y="2965450"/>
                <a:ext cx="279400" cy="368300"/>
              </a:xfrm>
              <a:custGeom>
                <a:avLst/>
                <a:gdLst/>
                <a:ahLst/>
                <a:cxnLst>
                  <a:cxn ang="0">
                    <a:pos x="18" y="120"/>
                  </a:cxn>
                  <a:cxn ang="0">
                    <a:pos x="18" y="120"/>
                  </a:cxn>
                  <a:cxn ang="0">
                    <a:pos x="20" y="100"/>
                  </a:cxn>
                  <a:cxn ang="0">
                    <a:pos x="26" y="80"/>
                  </a:cxn>
                  <a:cxn ang="0">
                    <a:pos x="36" y="62"/>
                  </a:cxn>
                  <a:cxn ang="0">
                    <a:pos x="48" y="48"/>
                  </a:cxn>
                  <a:cxn ang="0">
                    <a:pos x="62" y="34"/>
                  </a:cxn>
                  <a:cxn ang="0">
                    <a:pos x="80" y="26"/>
                  </a:cxn>
                  <a:cxn ang="0">
                    <a:pos x="100" y="20"/>
                  </a:cxn>
                  <a:cxn ang="0">
                    <a:pos x="120" y="18"/>
                  </a:cxn>
                  <a:cxn ang="0">
                    <a:pos x="120" y="18"/>
                  </a:cxn>
                  <a:cxn ang="0">
                    <a:pos x="134" y="18"/>
                  </a:cxn>
                  <a:cxn ang="0">
                    <a:pos x="146" y="20"/>
                  </a:cxn>
                  <a:cxn ang="0">
                    <a:pos x="158" y="26"/>
                  </a:cxn>
                  <a:cxn ang="0">
                    <a:pos x="170" y="30"/>
                  </a:cxn>
                  <a:cxn ang="0">
                    <a:pos x="176" y="14"/>
                  </a:cxn>
                  <a:cxn ang="0">
                    <a:pos x="176" y="14"/>
                  </a:cxn>
                  <a:cxn ang="0">
                    <a:pos x="164" y="8"/>
                  </a:cxn>
                  <a:cxn ang="0">
                    <a:pos x="150" y="4"/>
                  </a:cxn>
                  <a:cxn ang="0">
                    <a:pos x="134" y="2"/>
                  </a:cxn>
                  <a:cxn ang="0">
                    <a:pos x="120" y="0"/>
                  </a:cxn>
                  <a:cxn ang="0">
                    <a:pos x="120" y="0"/>
                  </a:cxn>
                  <a:cxn ang="0">
                    <a:pos x="108" y="0"/>
                  </a:cxn>
                  <a:cxn ang="0">
                    <a:pos x="96" y="2"/>
                  </a:cxn>
                  <a:cxn ang="0">
                    <a:pos x="74" y="10"/>
                  </a:cxn>
                  <a:cxn ang="0">
                    <a:pos x="54" y="20"/>
                  </a:cxn>
                  <a:cxn ang="0">
                    <a:pos x="36" y="36"/>
                  </a:cxn>
                  <a:cxn ang="0">
                    <a:pos x="20" y="52"/>
                  </a:cxn>
                  <a:cxn ang="0">
                    <a:pos x="10" y="74"/>
                  </a:cxn>
                  <a:cxn ang="0">
                    <a:pos x="2" y="96"/>
                  </a:cxn>
                  <a:cxn ang="0">
                    <a:pos x="2" y="108"/>
                  </a:cxn>
                  <a:cxn ang="0">
                    <a:pos x="0" y="120"/>
                  </a:cxn>
                  <a:cxn ang="0">
                    <a:pos x="0" y="120"/>
                  </a:cxn>
                  <a:cxn ang="0">
                    <a:pos x="2" y="140"/>
                  </a:cxn>
                  <a:cxn ang="0">
                    <a:pos x="6" y="158"/>
                  </a:cxn>
                  <a:cxn ang="0">
                    <a:pos x="14" y="174"/>
                  </a:cxn>
                  <a:cxn ang="0">
                    <a:pos x="24" y="190"/>
                  </a:cxn>
                  <a:cxn ang="0">
                    <a:pos x="36" y="204"/>
                  </a:cxn>
                  <a:cxn ang="0">
                    <a:pos x="50" y="216"/>
                  </a:cxn>
                  <a:cxn ang="0">
                    <a:pos x="66" y="226"/>
                  </a:cxn>
                  <a:cxn ang="0">
                    <a:pos x="82" y="232"/>
                  </a:cxn>
                  <a:cxn ang="0">
                    <a:pos x="90" y="218"/>
                  </a:cxn>
                  <a:cxn ang="0">
                    <a:pos x="90" y="218"/>
                  </a:cxn>
                  <a:cxn ang="0">
                    <a:pos x="74" y="212"/>
                  </a:cxn>
                  <a:cxn ang="0">
                    <a:pos x="60" y="202"/>
                  </a:cxn>
                  <a:cxn ang="0">
                    <a:pos x="48" y="192"/>
                  </a:cxn>
                  <a:cxn ang="0">
                    <a:pos x="38" y="180"/>
                  </a:cxn>
                  <a:cxn ang="0">
                    <a:pos x="30" y="168"/>
                  </a:cxn>
                  <a:cxn ang="0">
                    <a:pos x="22" y="152"/>
                  </a:cxn>
                  <a:cxn ang="0">
                    <a:pos x="20" y="136"/>
                  </a:cxn>
                  <a:cxn ang="0">
                    <a:pos x="18" y="120"/>
                  </a:cxn>
                  <a:cxn ang="0">
                    <a:pos x="18" y="120"/>
                  </a:cxn>
                </a:cxnLst>
                <a:rect l="0" t="0" r="r" b="b"/>
                <a:pathLst>
                  <a:path w="176" h="232">
                    <a:moveTo>
                      <a:pt x="18" y="120"/>
                    </a:moveTo>
                    <a:lnTo>
                      <a:pt x="18" y="120"/>
                    </a:lnTo>
                    <a:lnTo>
                      <a:pt x="20" y="100"/>
                    </a:lnTo>
                    <a:lnTo>
                      <a:pt x="26" y="80"/>
                    </a:lnTo>
                    <a:lnTo>
                      <a:pt x="36" y="62"/>
                    </a:lnTo>
                    <a:lnTo>
                      <a:pt x="48" y="48"/>
                    </a:lnTo>
                    <a:lnTo>
                      <a:pt x="62" y="34"/>
                    </a:lnTo>
                    <a:lnTo>
                      <a:pt x="80" y="26"/>
                    </a:lnTo>
                    <a:lnTo>
                      <a:pt x="100" y="20"/>
                    </a:lnTo>
                    <a:lnTo>
                      <a:pt x="120" y="18"/>
                    </a:lnTo>
                    <a:lnTo>
                      <a:pt x="120" y="18"/>
                    </a:lnTo>
                    <a:lnTo>
                      <a:pt x="134" y="18"/>
                    </a:lnTo>
                    <a:lnTo>
                      <a:pt x="146" y="20"/>
                    </a:lnTo>
                    <a:lnTo>
                      <a:pt x="158" y="26"/>
                    </a:lnTo>
                    <a:lnTo>
                      <a:pt x="170" y="30"/>
                    </a:lnTo>
                    <a:lnTo>
                      <a:pt x="176" y="14"/>
                    </a:lnTo>
                    <a:lnTo>
                      <a:pt x="176" y="14"/>
                    </a:lnTo>
                    <a:lnTo>
                      <a:pt x="164" y="8"/>
                    </a:lnTo>
                    <a:lnTo>
                      <a:pt x="150" y="4"/>
                    </a:lnTo>
                    <a:lnTo>
                      <a:pt x="134" y="2"/>
                    </a:lnTo>
                    <a:lnTo>
                      <a:pt x="120" y="0"/>
                    </a:lnTo>
                    <a:lnTo>
                      <a:pt x="120" y="0"/>
                    </a:lnTo>
                    <a:lnTo>
                      <a:pt x="108" y="0"/>
                    </a:lnTo>
                    <a:lnTo>
                      <a:pt x="96" y="2"/>
                    </a:lnTo>
                    <a:lnTo>
                      <a:pt x="74" y="10"/>
                    </a:lnTo>
                    <a:lnTo>
                      <a:pt x="54" y="20"/>
                    </a:lnTo>
                    <a:lnTo>
                      <a:pt x="36" y="36"/>
                    </a:lnTo>
                    <a:lnTo>
                      <a:pt x="20" y="52"/>
                    </a:lnTo>
                    <a:lnTo>
                      <a:pt x="10" y="74"/>
                    </a:lnTo>
                    <a:lnTo>
                      <a:pt x="2" y="96"/>
                    </a:lnTo>
                    <a:lnTo>
                      <a:pt x="2" y="108"/>
                    </a:lnTo>
                    <a:lnTo>
                      <a:pt x="0" y="120"/>
                    </a:lnTo>
                    <a:lnTo>
                      <a:pt x="0" y="120"/>
                    </a:lnTo>
                    <a:lnTo>
                      <a:pt x="2" y="140"/>
                    </a:lnTo>
                    <a:lnTo>
                      <a:pt x="6" y="158"/>
                    </a:lnTo>
                    <a:lnTo>
                      <a:pt x="14" y="174"/>
                    </a:lnTo>
                    <a:lnTo>
                      <a:pt x="24" y="190"/>
                    </a:lnTo>
                    <a:lnTo>
                      <a:pt x="36" y="204"/>
                    </a:lnTo>
                    <a:lnTo>
                      <a:pt x="50" y="216"/>
                    </a:lnTo>
                    <a:lnTo>
                      <a:pt x="66" y="226"/>
                    </a:lnTo>
                    <a:lnTo>
                      <a:pt x="82" y="232"/>
                    </a:lnTo>
                    <a:lnTo>
                      <a:pt x="90" y="218"/>
                    </a:lnTo>
                    <a:lnTo>
                      <a:pt x="90" y="218"/>
                    </a:lnTo>
                    <a:lnTo>
                      <a:pt x="74" y="212"/>
                    </a:lnTo>
                    <a:lnTo>
                      <a:pt x="60" y="202"/>
                    </a:lnTo>
                    <a:lnTo>
                      <a:pt x="48" y="192"/>
                    </a:lnTo>
                    <a:lnTo>
                      <a:pt x="38" y="180"/>
                    </a:lnTo>
                    <a:lnTo>
                      <a:pt x="30" y="168"/>
                    </a:lnTo>
                    <a:lnTo>
                      <a:pt x="22" y="152"/>
                    </a:lnTo>
                    <a:lnTo>
                      <a:pt x="20" y="136"/>
                    </a:lnTo>
                    <a:lnTo>
                      <a:pt x="18" y="120"/>
                    </a:lnTo>
                    <a:lnTo>
                      <a:pt x="18" y="120"/>
                    </a:lnTo>
                    <a:close/>
                  </a:path>
                </a:pathLst>
              </a:custGeom>
              <a:solidFill>
                <a:srgbClr val="DD4C4A"/>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6" name="Freeform 85"/>
              <p:cNvSpPr>
                <a:spLocks/>
              </p:cNvSpPr>
              <p:nvPr/>
            </p:nvSpPr>
            <p:spPr bwMode="auto">
              <a:xfrm>
                <a:off x="4154488" y="2908300"/>
                <a:ext cx="358775" cy="479425"/>
              </a:xfrm>
              <a:custGeom>
                <a:avLst/>
                <a:gdLst/>
                <a:ahLst/>
                <a:cxnLst>
                  <a:cxn ang="0">
                    <a:pos x="24" y="156"/>
                  </a:cxn>
                  <a:cxn ang="0">
                    <a:pos x="26" y="130"/>
                  </a:cxn>
                  <a:cxn ang="0">
                    <a:pos x="34" y="104"/>
                  </a:cxn>
                  <a:cxn ang="0">
                    <a:pos x="46" y="82"/>
                  </a:cxn>
                  <a:cxn ang="0">
                    <a:pos x="62" y="62"/>
                  </a:cxn>
                  <a:cxn ang="0">
                    <a:pos x="82" y="46"/>
                  </a:cxn>
                  <a:cxn ang="0">
                    <a:pos x="104" y="34"/>
                  </a:cxn>
                  <a:cxn ang="0">
                    <a:pos x="130" y="26"/>
                  </a:cxn>
                  <a:cxn ang="0">
                    <a:pos x="156" y="24"/>
                  </a:cxn>
                  <a:cxn ang="0">
                    <a:pos x="172" y="26"/>
                  </a:cxn>
                  <a:cxn ang="0">
                    <a:pos x="204" y="32"/>
                  </a:cxn>
                  <a:cxn ang="0">
                    <a:pos x="226" y="20"/>
                  </a:cxn>
                  <a:cxn ang="0">
                    <a:pos x="222" y="16"/>
                  </a:cxn>
                  <a:cxn ang="0">
                    <a:pos x="216" y="12"/>
                  </a:cxn>
                  <a:cxn ang="0">
                    <a:pos x="202" y="10"/>
                  </a:cxn>
                  <a:cxn ang="0">
                    <a:pos x="186" y="12"/>
                  </a:cxn>
                  <a:cxn ang="0">
                    <a:pos x="178" y="8"/>
                  </a:cxn>
                  <a:cxn ang="0">
                    <a:pos x="164" y="2"/>
                  </a:cxn>
                  <a:cxn ang="0">
                    <a:pos x="156" y="0"/>
                  </a:cxn>
                  <a:cxn ang="0">
                    <a:pos x="140" y="4"/>
                  </a:cxn>
                  <a:cxn ang="0">
                    <a:pos x="126" y="12"/>
                  </a:cxn>
                  <a:cxn ang="0">
                    <a:pos x="118" y="12"/>
                  </a:cxn>
                  <a:cxn ang="0">
                    <a:pos x="102" y="10"/>
                  </a:cxn>
                  <a:cxn ang="0">
                    <a:pos x="94" y="12"/>
                  </a:cxn>
                  <a:cxn ang="0">
                    <a:pos x="84" y="22"/>
                  </a:cxn>
                  <a:cxn ang="0">
                    <a:pos x="74" y="34"/>
                  </a:cxn>
                  <a:cxn ang="0">
                    <a:pos x="66" y="36"/>
                  </a:cxn>
                  <a:cxn ang="0">
                    <a:pos x="52" y="42"/>
                  </a:cxn>
                  <a:cxn ang="0">
                    <a:pos x="46" y="46"/>
                  </a:cxn>
                  <a:cxn ang="0">
                    <a:pos x="38" y="58"/>
                  </a:cxn>
                  <a:cxn ang="0">
                    <a:pos x="34" y="74"/>
                  </a:cxn>
                  <a:cxn ang="0">
                    <a:pos x="28" y="78"/>
                  </a:cxn>
                  <a:cxn ang="0">
                    <a:pos x="16" y="88"/>
                  </a:cxn>
                  <a:cxn ang="0">
                    <a:pos x="12" y="96"/>
                  </a:cxn>
                  <a:cxn ang="0">
                    <a:pos x="10" y="110"/>
                  </a:cxn>
                  <a:cxn ang="0">
                    <a:pos x="12" y="126"/>
                  </a:cxn>
                  <a:cxn ang="0">
                    <a:pos x="8" y="134"/>
                  </a:cxn>
                  <a:cxn ang="0">
                    <a:pos x="0" y="148"/>
                  </a:cxn>
                  <a:cxn ang="0">
                    <a:pos x="0" y="156"/>
                  </a:cxn>
                  <a:cxn ang="0">
                    <a:pos x="4" y="170"/>
                  </a:cxn>
                  <a:cxn ang="0">
                    <a:pos x="12" y="186"/>
                  </a:cxn>
                  <a:cxn ang="0">
                    <a:pos x="12" y="194"/>
                  </a:cxn>
                  <a:cxn ang="0">
                    <a:pos x="10" y="210"/>
                  </a:cxn>
                  <a:cxn ang="0">
                    <a:pos x="12" y="216"/>
                  </a:cxn>
                  <a:cxn ang="0">
                    <a:pos x="22" y="228"/>
                  </a:cxn>
                  <a:cxn ang="0">
                    <a:pos x="34" y="238"/>
                  </a:cxn>
                  <a:cxn ang="0">
                    <a:pos x="36" y="246"/>
                  </a:cxn>
                  <a:cxn ang="0">
                    <a:pos x="42" y="260"/>
                  </a:cxn>
                  <a:cxn ang="0">
                    <a:pos x="46" y="266"/>
                  </a:cxn>
                  <a:cxn ang="0">
                    <a:pos x="56" y="272"/>
                  </a:cxn>
                  <a:cxn ang="0">
                    <a:pos x="68" y="276"/>
                  </a:cxn>
                  <a:cxn ang="0">
                    <a:pos x="74" y="278"/>
                  </a:cxn>
                  <a:cxn ang="0">
                    <a:pos x="84" y="290"/>
                  </a:cxn>
                  <a:cxn ang="0">
                    <a:pos x="94" y="300"/>
                  </a:cxn>
                  <a:cxn ang="0">
                    <a:pos x="104" y="302"/>
                  </a:cxn>
                  <a:cxn ang="0">
                    <a:pos x="114" y="280"/>
                  </a:cxn>
                  <a:cxn ang="0">
                    <a:pos x="78" y="262"/>
                  </a:cxn>
                  <a:cxn ang="0">
                    <a:pos x="50" y="232"/>
                  </a:cxn>
                  <a:cxn ang="0">
                    <a:pos x="30" y="196"/>
                  </a:cxn>
                  <a:cxn ang="0">
                    <a:pos x="24" y="156"/>
                  </a:cxn>
                </a:cxnLst>
                <a:rect l="0" t="0" r="r" b="b"/>
                <a:pathLst>
                  <a:path w="226" h="302">
                    <a:moveTo>
                      <a:pt x="24" y="156"/>
                    </a:moveTo>
                    <a:lnTo>
                      <a:pt x="24" y="156"/>
                    </a:lnTo>
                    <a:lnTo>
                      <a:pt x="24" y="142"/>
                    </a:lnTo>
                    <a:lnTo>
                      <a:pt x="26" y="130"/>
                    </a:lnTo>
                    <a:lnTo>
                      <a:pt x="30" y="116"/>
                    </a:lnTo>
                    <a:lnTo>
                      <a:pt x="34" y="104"/>
                    </a:lnTo>
                    <a:lnTo>
                      <a:pt x="40" y="92"/>
                    </a:lnTo>
                    <a:lnTo>
                      <a:pt x="46" y="82"/>
                    </a:lnTo>
                    <a:lnTo>
                      <a:pt x="54" y="72"/>
                    </a:lnTo>
                    <a:lnTo>
                      <a:pt x="62" y="62"/>
                    </a:lnTo>
                    <a:lnTo>
                      <a:pt x="72" y="54"/>
                    </a:lnTo>
                    <a:lnTo>
                      <a:pt x="82" y="46"/>
                    </a:lnTo>
                    <a:lnTo>
                      <a:pt x="94" y="40"/>
                    </a:lnTo>
                    <a:lnTo>
                      <a:pt x="104" y="34"/>
                    </a:lnTo>
                    <a:lnTo>
                      <a:pt x="116" y="30"/>
                    </a:lnTo>
                    <a:lnTo>
                      <a:pt x="130" y="26"/>
                    </a:lnTo>
                    <a:lnTo>
                      <a:pt x="142" y="24"/>
                    </a:lnTo>
                    <a:lnTo>
                      <a:pt x="156" y="24"/>
                    </a:lnTo>
                    <a:lnTo>
                      <a:pt x="156" y="24"/>
                    </a:lnTo>
                    <a:lnTo>
                      <a:pt x="172" y="26"/>
                    </a:lnTo>
                    <a:lnTo>
                      <a:pt x="188" y="28"/>
                    </a:lnTo>
                    <a:lnTo>
                      <a:pt x="204" y="32"/>
                    </a:lnTo>
                    <a:lnTo>
                      <a:pt x="218" y="40"/>
                    </a:lnTo>
                    <a:lnTo>
                      <a:pt x="226" y="20"/>
                    </a:lnTo>
                    <a:lnTo>
                      <a:pt x="226" y="20"/>
                    </a:lnTo>
                    <a:lnTo>
                      <a:pt x="222" y="16"/>
                    </a:lnTo>
                    <a:lnTo>
                      <a:pt x="216" y="12"/>
                    </a:lnTo>
                    <a:lnTo>
                      <a:pt x="216" y="12"/>
                    </a:lnTo>
                    <a:lnTo>
                      <a:pt x="210" y="10"/>
                    </a:lnTo>
                    <a:lnTo>
                      <a:pt x="202" y="10"/>
                    </a:lnTo>
                    <a:lnTo>
                      <a:pt x="192" y="12"/>
                    </a:lnTo>
                    <a:lnTo>
                      <a:pt x="186" y="12"/>
                    </a:lnTo>
                    <a:lnTo>
                      <a:pt x="186" y="12"/>
                    </a:lnTo>
                    <a:lnTo>
                      <a:pt x="178" y="8"/>
                    </a:lnTo>
                    <a:lnTo>
                      <a:pt x="170" y="4"/>
                    </a:lnTo>
                    <a:lnTo>
                      <a:pt x="164" y="2"/>
                    </a:lnTo>
                    <a:lnTo>
                      <a:pt x="156" y="0"/>
                    </a:lnTo>
                    <a:lnTo>
                      <a:pt x="156" y="0"/>
                    </a:lnTo>
                    <a:lnTo>
                      <a:pt x="148" y="2"/>
                    </a:lnTo>
                    <a:lnTo>
                      <a:pt x="140" y="4"/>
                    </a:lnTo>
                    <a:lnTo>
                      <a:pt x="134" y="8"/>
                    </a:lnTo>
                    <a:lnTo>
                      <a:pt x="126" y="12"/>
                    </a:lnTo>
                    <a:lnTo>
                      <a:pt x="126" y="12"/>
                    </a:lnTo>
                    <a:lnTo>
                      <a:pt x="118" y="12"/>
                    </a:lnTo>
                    <a:lnTo>
                      <a:pt x="110" y="10"/>
                    </a:lnTo>
                    <a:lnTo>
                      <a:pt x="102" y="10"/>
                    </a:lnTo>
                    <a:lnTo>
                      <a:pt x="94" y="12"/>
                    </a:lnTo>
                    <a:lnTo>
                      <a:pt x="94" y="12"/>
                    </a:lnTo>
                    <a:lnTo>
                      <a:pt x="88" y="16"/>
                    </a:lnTo>
                    <a:lnTo>
                      <a:pt x="84" y="22"/>
                    </a:lnTo>
                    <a:lnTo>
                      <a:pt x="78" y="28"/>
                    </a:lnTo>
                    <a:lnTo>
                      <a:pt x="74" y="34"/>
                    </a:lnTo>
                    <a:lnTo>
                      <a:pt x="74" y="34"/>
                    </a:lnTo>
                    <a:lnTo>
                      <a:pt x="66" y="36"/>
                    </a:lnTo>
                    <a:lnTo>
                      <a:pt x="58" y="38"/>
                    </a:lnTo>
                    <a:lnTo>
                      <a:pt x="52" y="42"/>
                    </a:lnTo>
                    <a:lnTo>
                      <a:pt x="46" y="46"/>
                    </a:lnTo>
                    <a:lnTo>
                      <a:pt x="46" y="46"/>
                    </a:lnTo>
                    <a:lnTo>
                      <a:pt x="42" y="52"/>
                    </a:lnTo>
                    <a:lnTo>
                      <a:pt x="38" y="58"/>
                    </a:lnTo>
                    <a:lnTo>
                      <a:pt x="36" y="66"/>
                    </a:lnTo>
                    <a:lnTo>
                      <a:pt x="34" y="74"/>
                    </a:lnTo>
                    <a:lnTo>
                      <a:pt x="34" y="74"/>
                    </a:lnTo>
                    <a:lnTo>
                      <a:pt x="28" y="78"/>
                    </a:lnTo>
                    <a:lnTo>
                      <a:pt x="22" y="84"/>
                    </a:lnTo>
                    <a:lnTo>
                      <a:pt x="16" y="88"/>
                    </a:lnTo>
                    <a:lnTo>
                      <a:pt x="12" y="96"/>
                    </a:lnTo>
                    <a:lnTo>
                      <a:pt x="12" y="96"/>
                    </a:lnTo>
                    <a:lnTo>
                      <a:pt x="10" y="102"/>
                    </a:lnTo>
                    <a:lnTo>
                      <a:pt x="10" y="110"/>
                    </a:lnTo>
                    <a:lnTo>
                      <a:pt x="12" y="118"/>
                    </a:lnTo>
                    <a:lnTo>
                      <a:pt x="12" y="126"/>
                    </a:lnTo>
                    <a:lnTo>
                      <a:pt x="12" y="126"/>
                    </a:lnTo>
                    <a:lnTo>
                      <a:pt x="8" y="134"/>
                    </a:lnTo>
                    <a:lnTo>
                      <a:pt x="4" y="142"/>
                    </a:lnTo>
                    <a:lnTo>
                      <a:pt x="0" y="148"/>
                    </a:lnTo>
                    <a:lnTo>
                      <a:pt x="0" y="156"/>
                    </a:lnTo>
                    <a:lnTo>
                      <a:pt x="0" y="156"/>
                    </a:lnTo>
                    <a:lnTo>
                      <a:pt x="0" y="164"/>
                    </a:lnTo>
                    <a:lnTo>
                      <a:pt x="4" y="170"/>
                    </a:lnTo>
                    <a:lnTo>
                      <a:pt x="8" y="178"/>
                    </a:lnTo>
                    <a:lnTo>
                      <a:pt x="12" y="186"/>
                    </a:lnTo>
                    <a:lnTo>
                      <a:pt x="12" y="186"/>
                    </a:lnTo>
                    <a:lnTo>
                      <a:pt x="12" y="194"/>
                    </a:lnTo>
                    <a:lnTo>
                      <a:pt x="10" y="202"/>
                    </a:lnTo>
                    <a:lnTo>
                      <a:pt x="10" y="210"/>
                    </a:lnTo>
                    <a:lnTo>
                      <a:pt x="12" y="216"/>
                    </a:lnTo>
                    <a:lnTo>
                      <a:pt x="12" y="216"/>
                    </a:lnTo>
                    <a:lnTo>
                      <a:pt x="16" y="222"/>
                    </a:lnTo>
                    <a:lnTo>
                      <a:pt x="22" y="228"/>
                    </a:lnTo>
                    <a:lnTo>
                      <a:pt x="28" y="232"/>
                    </a:lnTo>
                    <a:lnTo>
                      <a:pt x="34" y="238"/>
                    </a:lnTo>
                    <a:lnTo>
                      <a:pt x="34" y="238"/>
                    </a:lnTo>
                    <a:lnTo>
                      <a:pt x="36" y="246"/>
                    </a:lnTo>
                    <a:lnTo>
                      <a:pt x="38" y="252"/>
                    </a:lnTo>
                    <a:lnTo>
                      <a:pt x="42" y="260"/>
                    </a:lnTo>
                    <a:lnTo>
                      <a:pt x="46" y="266"/>
                    </a:lnTo>
                    <a:lnTo>
                      <a:pt x="46" y="266"/>
                    </a:lnTo>
                    <a:lnTo>
                      <a:pt x="50" y="270"/>
                    </a:lnTo>
                    <a:lnTo>
                      <a:pt x="56" y="272"/>
                    </a:lnTo>
                    <a:lnTo>
                      <a:pt x="68" y="276"/>
                    </a:lnTo>
                    <a:lnTo>
                      <a:pt x="68" y="276"/>
                    </a:lnTo>
                    <a:lnTo>
                      <a:pt x="74" y="278"/>
                    </a:lnTo>
                    <a:lnTo>
                      <a:pt x="74" y="278"/>
                    </a:lnTo>
                    <a:lnTo>
                      <a:pt x="78" y="284"/>
                    </a:lnTo>
                    <a:lnTo>
                      <a:pt x="84" y="290"/>
                    </a:lnTo>
                    <a:lnTo>
                      <a:pt x="88" y="296"/>
                    </a:lnTo>
                    <a:lnTo>
                      <a:pt x="94" y="300"/>
                    </a:lnTo>
                    <a:lnTo>
                      <a:pt x="94" y="300"/>
                    </a:lnTo>
                    <a:lnTo>
                      <a:pt x="104" y="302"/>
                    </a:lnTo>
                    <a:lnTo>
                      <a:pt x="114" y="280"/>
                    </a:lnTo>
                    <a:lnTo>
                      <a:pt x="114" y="280"/>
                    </a:lnTo>
                    <a:lnTo>
                      <a:pt x="94" y="272"/>
                    </a:lnTo>
                    <a:lnTo>
                      <a:pt x="78" y="262"/>
                    </a:lnTo>
                    <a:lnTo>
                      <a:pt x="62" y="248"/>
                    </a:lnTo>
                    <a:lnTo>
                      <a:pt x="50" y="232"/>
                    </a:lnTo>
                    <a:lnTo>
                      <a:pt x="38" y="216"/>
                    </a:lnTo>
                    <a:lnTo>
                      <a:pt x="30" y="196"/>
                    </a:lnTo>
                    <a:lnTo>
                      <a:pt x="26" y="176"/>
                    </a:lnTo>
                    <a:lnTo>
                      <a:pt x="24" y="156"/>
                    </a:lnTo>
                    <a:lnTo>
                      <a:pt x="24" y="156"/>
                    </a:lnTo>
                    <a:close/>
                  </a:path>
                </a:pathLst>
              </a:custGeom>
              <a:solidFill>
                <a:srgbClr val="DD4C4A"/>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7" name="Freeform 86"/>
              <p:cNvSpPr>
                <a:spLocks/>
              </p:cNvSpPr>
              <p:nvPr/>
            </p:nvSpPr>
            <p:spPr bwMode="auto">
              <a:xfrm>
                <a:off x="4192588" y="2946400"/>
                <a:ext cx="307975" cy="406400"/>
              </a:xfrm>
              <a:custGeom>
                <a:avLst/>
                <a:gdLst/>
                <a:ahLst/>
                <a:cxnLst>
                  <a:cxn ang="0">
                    <a:pos x="0" y="132"/>
                  </a:cxn>
                  <a:cxn ang="0">
                    <a:pos x="0" y="132"/>
                  </a:cxn>
                  <a:cxn ang="0">
                    <a:pos x="2" y="152"/>
                  </a:cxn>
                  <a:cxn ang="0">
                    <a:pos x="6" y="172"/>
                  </a:cxn>
                  <a:cxn ang="0">
                    <a:pos x="14" y="192"/>
                  </a:cxn>
                  <a:cxn ang="0">
                    <a:pos x="26" y="208"/>
                  </a:cxn>
                  <a:cxn ang="0">
                    <a:pos x="38" y="224"/>
                  </a:cxn>
                  <a:cxn ang="0">
                    <a:pos x="54" y="238"/>
                  </a:cxn>
                  <a:cxn ang="0">
                    <a:pos x="70" y="248"/>
                  </a:cxn>
                  <a:cxn ang="0">
                    <a:pos x="90" y="256"/>
                  </a:cxn>
                  <a:cxn ang="0">
                    <a:pos x="94" y="244"/>
                  </a:cxn>
                  <a:cxn ang="0">
                    <a:pos x="94" y="244"/>
                  </a:cxn>
                  <a:cxn ang="0">
                    <a:pos x="78" y="238"/>
                  </a:cxn>
                  <a:cxn ang="0">
                    <a:pos x="62" y="228"/>
                  </a:cxn>
                  <a:cxn ang="0">
                    <a:pos x="48" y="216"/>
                  </a:cxn>
                  <a:cxn ang="0">
                    <a:pos x="36" y="202"/>
                  </a:cxn>
                  <a:cxn ang="0">
                    <a:pos x="26" y="186"/>
                  </a:cxn>
                  <a:cxn ang="0">
                    <a:pos x="18" y="170"/>
                  </a:cxn>
                  <a:cxn ang="0">
                    <a:pos x="14" y="152"/>
                  </a:cxn>
                  <a:cxn ang="0">
                    <a:pos x="12" y="132"/>
                  </a:cxn>
                  <a:cxn ang="0">
                    <a:pos x="12" y="132"/>
                  </a:cxn>
                  <a:cxn ang="0">
                    <a:pos x="14" y="120"/>
                  </a:cxn>
                  <a:cxn ang="0">
                    <a:pos x="14" y="108"/>
                  </a:cxn>
                  <a:cxn ang="0">
                    <a:pos x="22" y="86"/>
                  </a:cxn>
                  <a:cxn ang="0">
                    <a:pos x="32" y="64"/>
                  </a:cxn>
                  <a:cxn ang="0">
                    <a:pos x="48" y="48"/>
                  </a:cxn>
                  <a:cxn ang="0">
                    <a:pos x="66" y="32"/>
                  </a:cxn>
                  <a:cxn ang="0">
                    <a:pos x="86" y="22"/>
                  </a:cxn>
                  <a:cxn ang="0">
                    <a:pos x="108" y="14"/>
                  </a:cxn>
                  <a:cxn ang="0">
                    <a:pos x="120" y="12"/>
                  </a:cxn>
                  <a:cxn ang="0">
                    <a:pos x="132" y="12"/>
                  </a:cxn>
                  <a:cxn ang="0">
                    <a:pos x="132" y="12"/>
                  </a:cxn>
                  <a:cxn ang="0">
                    <a:pos x="146" y="14"/>
                  </a:cxn>
                  <a:cxn ang="0">
                    <a:pos x="162" y="16"/>
                  </a:cxn>
                  <a:cxn ang="0">
                    <a:pos x="176" y="20"/>
                  </a:cxn>
                  <a:cxn ang="0">
                    <a:pos x="188" y="26"/>
                  </a:cxn>
                  <a:cxn ang="0">
                    <a:pos x="194" y="16"/>
                  </a:cxn>
                  <a:cxn ang="0">
                    <a:pos x="194" y="16"/>
                  </a:cxn>
                  <a:cxn ang="0">
                    <a:pos x="180" y="8"/>
                  </a:cxn>
                  <a:cxn ang="0">
                    <a:pos x="164" y="4"/>
                  </a:cxn>
                  <a:cxn ang="0">
                    <a:pos x="148" y="2"/>
                  </a:cxn>
                  <a:cxn ang="0">
                    <a:pos x="132" y="0"/>
                  </a:cxn>
                  <a:cxn ang="0">
                    <a:pos x="132" y="0"/>
                  </a:cxn>
                  <a:cxn ang="0">
                    <a:pos x="118" y="0"/>
                  </a:cxn>
                  <a:cxn ang="0">
                    <a:pos x="106" y="2"/>
                  </a:cxn>
                  <a:cxn ang="0">
                    <a:pos x="92" y="6"/>
                  </a:cxn>
                  <a:cxn ang="0">
                    <a:pos x="80" y="10"/>
                  </a:cxn>
                  <a:cxn ang="0">
                    <a:pos x="70" y="16"/>
                  </a:cxn>
                  <a:cxn ang="0">
                    <a:pos x="58" y="22"/>
                  </a:cxn>
                  <a:cxn ang="0">
                    <a:pos x="48" y="30"/>
                  </a:cxn>
                  <a:cxn ang="0">
                    <a:pos x="38" y="38"/>
                  </a:cxn>
                  <a:cxn ang="0">
                    <a:pos x="30" y="48"/>
                  </a:cxn>
                  <a:cxn ang="0">
                    <a:pos x="22" y="58"/>
                  </a:cxn>
                  <a:cxn ang="0">
                    <a:pos x="16" y="68"/>
                  </a:cxn>
                  <a:cxn ang="0">
                    <a:pos x="10" y="80"/>
                  </a:cxn>
                  <a:cxn ang="0">
                    <a:pos x="6" y="92"/>
                  </a:cxn>
                  <a:cxn ang="0">
                    <a:pos x="2" y="106"/>
                  </a:cxn>
                  <a:cxn ang="0">
                    <a:pos x="0" y="118"/>
                  </a:cxn>
                  <a:cxn ang="0">
                    <a:pos x="0" y="132"/>
                  </a:cxn>
                  <a:cxn ang="0">
                    <a:pos x="0" y="132"/>
                  </a:cxn>
                </a:cxnLst>
                <a:rect l="0" t="0" r="r" b="b"/>
                <a:pathLst>
                  <a:path w="194" h="256">
                    <a:moveTo>
                      <a:pt x="0" y="132"/>
                    </a:moveTo>
                    <a:lnTo>
                      <a:pt x="0" y="132"/>
                    </a:lnTo>
                    <a:lnTo>
                      <a:pt x="2" y="152"/>
                    </a:lnTo>
                    <a:lnTo>
                      <a:pt x="6" y="172"/>
                    </a:lnTo>
                    <a:lnTo>
                      <a:pt x="14" y="192"/>
                    </a:lnTo>
                    <a:lnTo>
                      <a:pt x="26" y="208"/>
                    </a:lnTo>
                    <a:lnTo>
                      <a:pt x="38" y="224"/>
                    </a:lnTo>
                    <a:lnTo>
                      <a:pt x="54" y="238"/>
                    </a:lnTo>
                    <a:lnTo>
                      <a:pt x="70" y="248"/>
                    </a:lnTo>
                    <a:lnTo>
                      <a:pt x="90" y="256"/>
                    </a:lnTo>
                    <a:lnTo>
                      <a:pt x="94" y="244"/>
                    </a:lnTo>
                    <a:lnTo>
                      <a:pt x="94" y="244"/>
                    </a:lnTo>
                    <a:lnTo>
                      <a:pt x="78" y="238"/>
                    </a:lnTo>
                    <a:lnTo>
                      <a:pt x="62" y="228"/>
                    </a:lnTo>
                    <a:lnTo>
                      <a:pt x="48" y="216"/>
                    </a:lnTo>
                    <a:lnTo>
                      <a:pt x="36" y="202"/>
                    </a:lnTo>
                    <a:lnTo>
                      <a:pt x="26" y="186"/>
                    </a:lnTo>
                    <a:lnTo>
                      <a:pt x="18" y="170"/>
                    </a:lnTo>
                    <a:lnTo>
                      <a:pt x="14" y="152"/>
                    </a:lnTo>
                    <a:lnTo>
                      <a:pt x="12" y="132"/>
                    </a:lnTo>
                    <a:lnTo>
                      <a:pt x="12" y="132"/>
                    </a:lnTo>
                    <a:lnTo>
                      <a:pt x="14" y="120"/>
                    </a:lnTo>
                    <a:lnTo>
                      <a:pt x="14" y="108"/>
                    </a:lnTo>
                    <a:lnTo>
                      <a:pt x="22" y="86"/>
                    </a:lnTo>
                    <a:lnTo>
                      <a:pt x="32" y="64"/>
                    </a:lnTo>
                    <a:lnTo>
                      <a:pt x="48" y="48"/>
                    </a:lnTo>
                    <a:lnTo>
                      <a:pt x="66" y="32"/>
                    </a:lnTo>
                    <a:lnTo>
                      <a:pt x="86" y="22"/>
                    </a:lnTo>
                    <a:lnTo>
                      <a:pt x="108" y="14"/>
                    </a:lnTo>
                    <a:lnTo>
                      <a:pt x="120" y="12"/>
                    </a:lnTo>
                    <a:lnTo>
                      <a:pt x="132" y="12"/>
                    </a:lnTo>
                    <a:lnTo>
                      <a:pt x="132" y="12"/>
                    </a:lnTo>
                    <a:lnTo>
                      <a:pt x="146" y="14"/>
                    </a:lnTo>
                    <a:lnTo>
                      <a:pt x="162" y="16"/>
                    </a:lnTo>
                    <a:lnTo>
                      <a:pt x="176" y="20"/>
                    </a:lnTo>
                    <a:lnTo>
                      <a:pt x="188" y="26"/>
                    </a:lnTo>
                    <a:lnTo>
                      <a:pt x="194" y="16"/>
                    </a:lnTo>
                    <a:lnTo>
                      <a:pt x="194" y="16"/>
                    </a:lnTo>
                    <a:lnTo>
                      <a:pt x="180" y="8"/>
                    </a:lnTo>
                    <a:lnTo>
                      <a:pt x="164" y="4"/>
                    </a:lnTo>
                    <a:lnTo>
                      <a:pt x="148" y="2"/>
                    </a:lnTo>
                    <a:lnTo>
                      <a:pt x="132" y="0"/>
                    </a:lnTo>
                    <a:lnTo>
                      <a:pt x="132" y="0"/>
                    </a:lnTo>
                    <a:lnTo>
                      <a:pt x="118" y="0"/>
                    </a:lnTo>
                    <a:lnTo>
                      <a:pt x="106" y="2"/>
                    </a:lnTo>
                    <a:lnTo>
                      <a:pt x="92" y="6"/>
                    </a:lnTo>
                    <a:lnTo>
                      <a:pt x="80" y="10"/>
                    </a:lnTo>
                    <a:lnTo>
                      <a:pt x="70" y="16"/>
                    </a:lnTo>
                    <a:lnTo>
                      <a:pt x="58" y="22"/>
                    </a:lnTo>
                    <a:lnTo>
                      <a:pt x="48" y="30"/>
                    </a:lnTo>
                    <a:lnTo>
                      <a:pt x="38" y="38"/>
                    </a:lnTo>
                    <a:lnTo>
                      <a:pt x="30" y="48"/>
                    </a:lnTo>
                    <a:lnTo>
                      <a:pt x="22" y="58"/>
                    </a:lnTo>
                    <a:lnTo>
                      <a:pt x="16" y="68"/>
                    </a:lnTo>
                    <a:lnTo>
                      <a:pt x="10" y="80"/>
                    </a:lnTo>
                    <a:lnTo>
                      <a:pt x="6" y="92"/>
                    </a:lnTo>
                    <a:lnTo>
                      <a:pt x="2" y="106"/>
                    </a:lnTo>
                    <a:lnTo>
                      <a:pt x="0" y="118"/>
                    </a:lnTo>
                    <a:lnTo>
                      <a:pt x="0" y="132"/>
                    </a:lnTo>
                    <a:lnTo>
                      <a:pt x="0" y="132"/>
                    </a:lnTo>
                    <a:close/>
                  </a:path>
                </a:pathLst>
              </a:custGeom>
              <a:solidFill>
                <a:srgbClr val="F8B56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87"/>
              <p:cNvSpPr>
                <a:spLocks/>
              </p:cNvSpPr>
              <p:nvPr/>
            </p:nvSpPr>
            <p:spPr bwMode="auto">
              <a:xfrm>
                <a:off x="4335463" y="2971800"/>
                <a:ext cx="276225" cy="393700"/>
              </a:xfrm>
              <a:custGeom>
                <a:avLst/>
                <a:gdLst/>
                <a:ahLst/>
                <a:cxnLst>
                  <a:cxn ang="0">
                    <a:pos x="162" y="116"/>
                  </a:cxn>
                  <a:cxn ang="0">
                    <a:pos x="162" y="116"/>
                  </a:cxn>
                  <a:cxn ang="0">
                    <a:pos x="160" y="128"/>
                  </a:cxn>
                  <a:cxn ang="0">
                    <a:pos x="158" y="140"/>
                  </a:cxn>
                  <a:cxn ang="0">
                    <a:pos x="152" y="162"/>
                  </a:cxn>
                  <a:cxn ang="0">
                    <a:pos x="140" y="182"/>
                  </a:cxn>
                  <a:cxn ang="0">
                    <a:pos x="126" y="200"/>
                  </a:cxn>
                  <a:cxn ang="0">
                    <a:pos x="108" y="214"/>
                  </a:cxn>
                  <a:cxn ang="0">
                    <a:pos x="88" y="226"/>
                  </a:cxn>
                  <a:cxn ang="0">
                    <a:pos x="66" y="232"/>
                  </a:cxn>
                  <a:cxn ang="0">
                    <a:pos x="54" y="234"/>
                  </a:cxn>
                  <a:cxn ang="0">
                    <a:pos x="42" y="234"/>
                  </a:cxn>
                  <a:cxn ang="0">
                    <a:pos x="42" y="234"/>
                  </a:cxn>
                  <a:cxn ang="0">
                    <a:pos x="22" y="234"/>
                  </a:cxn>
                  <a:cxn ang="0">
                    <a:pos x="4" y="228"/>
                  </a:cxn>
                  <a:cxn ang="0">
                    <a:pos x="0" y="240"/>
                  </a:cxn>
                  <a:cxn ang="0">
                    <a:pos x="0" y="240"/>
                  </a:cxn>
                  <a:cxn ang="0">
                    <a:pos x="20" y="246"/>
                  </a:cxn>
                  <a:cxn ang="0">
                    <a:pos x="42" y="248"/>
                  </a:cxn>
                  <a:cxn ang="0">
                    <a:pos x="42" y="248"/>
                  </a:cxn>
                  <a:cxn ang="0">
                    <a:pos x="56" y="246"/>
                  </a:cxn>
                  <a:cxn ang="0">
                    <a:pos x="68" y="244"/>
                  </a:cxn>
                  <a:cxn ang="0">
                    <a:pos x="80" y="242"/>
                  </a:cxn>
                  <a:cxn ang="0">
                    <a:pos x="92" y="236"/>
                  </a:cxn>
                  <a:cxn ang="0">
                    <a:pos x="104" y="232"/>
                  </a:cxn>
                  <a:cxn ang="0">
                    <a:pos x="116" y="224"/>
                  </a:cxn>
                  <a:cxn ang="0">
                    <a:pos x="126" y="218"/>
                  </a:cxn>
                  <a:cxn ang="0">
                    <a:pos x="134" y="208"/>
                  </a:cxn>
                  <a:cxn ang="0">
                    <a:pos x="144" y="200"/>
                  </a:cxn>
                  <a:cxn ang="0">
                    <a:pos x="150" y="190"/>
                  </a:cxn>
                  <a:cxn ang="0">
                    <a:pos x="158" y="178"/>
                  </a:cxn>
                  <a:cxn ang="0">
                    <a:pos x="162" y="166"/>
                  </a:cxn>
                  <a:cxn ang="0">
                    <a:pos x="168" y="154"/>
                  </a:cxn>
                  <a:cxn ang="0">
                    <a:pos x="170" y="142"/>
                  </a:cxn>
                  <a:cxn ang="0">
                    <a:pos x="172" y="130"/>
                  </a:cxn>
                  <a:cxn ang="0">
                    <a:pos x="174" y="116"/>
                  </a:cxn>
                  <a:cxn ang="0">
                    <a:pos x="174" y="116"/>
                  </a:cxn>
                  <a:cxn ang="0">
                    <a:pos x="172" y="98"/>
                  </a:cxn>
                  <a:cxn ang="0">
                    <a:pos x="168" y="80"/>
                  </a:cxn>
                  <a:cxn ang="0">
                    <a:pos x="162" y="62"/>
                  </a:cxn>
                  <a:cxn ang="0">
                    <a:pos x="154" y="48"/>
                  </a:cxn>
                  <a:cxn ang="0">
                    <a:pos x="144" y="32"/>
                  </a:cxn>
                  <a:cxn ang="0">
                    <a:pos x="132" y="20"/>
                  </a:cxn>
                  <a:cxn ang="0">
                    <a:pos x="118" y="8"/>
                  </a:cxn>
                  <a:cxn ang="0">
                    <a:pos x="104" y="0"/>
                  </a:cxn>
                  <a:cxn ang="0">
                    <a:pos x="98" y="10"/>
                  </a:cxn>
                  <a:cxn ang="0">
                    <a:pos x="98" y="10"/>
                  </a:cxn>
                  <a:cxn ang="0">
                    <a:pos x="112" y="20"/>
                  </a:cxn>
                  <a:cxn ang="0">
                    <a:pos x="124" y="30"/>
                  </a:cxn>
                  <a:cxn ang="0">
                    <a:pos x="134" y="40"/>
                  </a:cxn>
                  <a:cxn ang="0">
                    <a:pos x="144" y="54"/>
                  </a:cxn>
                  <a:cxn ang="0">
                    <a:pos x="152" y="68"/>
                  </a:cxn>
                  <a:cxn ang="0">
                    <a:pos x="156" y="84"/>
                  </a:cxn>
                  <a:cxn ang="0">
                    <a:pos x="160" y="98"/>
                  </a:cxn>
                  <a:cxn ang="0">
                    <a:pos x="162" y="116"/>
                  </a:cxn>
                  <a:cxn ang="0">
                    <a:pos x="162" y="116"/>
                  </a:cxn>
                </a:cxnLst>
                <a:rect l="0" t="0" r="r" b="b"/>
                <a:pathLst>
                  <a:path w="174" h="248">
                    <a:moveTo>
                      <a:pt x="162" y="116"/>
                    </a:moveTo>
                    <a:lnTo>
                      <a:pt x="162" y="116"/>
                    </a:lnTo>
                    <a:lnTo>
                      <a:pt x="160" y="128"/>
                    </a:lnTo>
                    <a:lnTo>
                      <a:pt x="158" y="140"/>
                    </a:lnTo>
                    <a:lnTo>
                      <a:pt x="152" y="162"/>
                    </a:lnTo>
                    <a:lnTo>
                      <a:pt x="140" y="182"/>
                    </a:lnTo>
                    <a:lnTo>
                      <a:pt x="126" y="200"/>
                    </a:lnTo>
                    <a:lnTo>
                      <a:pt x="108" y="214"/>
                    </a:lnTo>
                    <a:lnTo>
                      <a:pt x="88" y="226"/>
                    </a:lnTo>
                    <a:lnTo>
                      <a:pt x="66" y="232"/>
                    </a:lnTo>
                    <a:lnTo>
                      <a:pt x="54" y="234"/>
                    </a:lnTo>
                    <a:lnTo>
                      <a:pt x="42" y="234"/>
                    </a:lnTo>
                    <a:lnTo>
                      <a:pt x="42" y="234"/>
                    </a:lnTo>
                    <a:lnTo>
                      <a:pt x="22" y="234"/>
                    </a:lnTo>
                    <a:lnTo>
                      <a:pt x="4" y="228"/>
                    </a:lnTo>
                    <a:lnTo>
                      <a:pt x="0" y="240"/>
                    </a:lnTo>
                    <a:lnTo>
                      <a:pt x="0" y="240"/>
                    </a:lnTo>
                    <a:lnTo>
                      <a:pt x="20" y="246"/>
                    </a:lnTo>
                    <a:lnTo>
                      <a:pt x="42" y="248"/>
                    </a:lnTo>
                    <a:lnTo>
                      <a:pt x="42" y="248"/>
                    </a:lnTo>
                    <a:lnTo>
                      <a:pt x="56" y="246"/>
                    </a:lnTo>
                    <a:lnTo>
                      <a:pt x="68" y="244"/>
                    </a:lnTo>
                    <a:lnTo>
                      <a:pt x="80" y="242"/>
                    </a:lnTo>
                    <a:lnTo>
                      <a:pt x="92" y="236"/>
                    </a:lnTo>
                    <a:lnTo>
                      <a:pt x="104" y="232"/>
                    </a:lnTo>
                    <a:lnTo>
                      <a:pt x="116" y="224"/>
                    </a:lnTo>
                    <a:lnTo>
                      <a:pt x="126" y="218"/>
                    </a:lnTo>
                    <a:lnTo>
                      <a:pt x="134" y="208"/>
                    </a:lnTo>
                    <a:lnTo>
                      <a:pt x="144" y="200"/>
                    </a:lnTo>
                    <a:lnTo>
                      <a:pt x="150" y="190"/>
                    </a:lnTo>
                    <a:lnTo>
                      <a:pt x="158" y="178"/>
                    </a:lnTo>
                    <a:lnTo>
                      <a:pt x="162" y="166"/>
                    </a:lnTo>
                    <a:lnTo>
                      <a:pt x="168" y="154"/>
                    </a:lnTo>
                    <a:lnTo>
                      <a:pt x="170" y="142"/>
                    </a:lnTo>
                    <a:lnTo>
                      <a:pt x="172" y="130"/>
                    </a:lnTo>
                    <a:lnTo>
                      <a:pt x="174" y="116"/>
                    </a:lnTo>
                    <a:lnTo>
                      <a:pt x="174" y="116"/>
                    </a:lnTo>
                    <a:lnTo>
                      <a:pt x="172" y="98"/>
                    </a:lnTo>
                    <a:lnTo>
                      <a:pt x="168" y="80"/>
                    </a:lnTo>
                    <a:lnTo>
                      <a:pt x="162" y="62"/>
                    </a:lnTo>
                    <a:lnTo>
                      <a:pt x="154" y="48"/>
                    </a:lnTo>
                    <a:lnTo>
                      <a:pt x="144" y="32"/>
                    </a:lnTo>
                    <a:lnTo>
                      <a:pt x="132" y="20"/>
                    </a:lnTo>
                    <a:lnTo>
                      <a:pt x="118" y="8"/>
                    </a:lnTo>
                    <a:lnTo>
                      <a:pt x="104" y="0"/>
                    </a:lnTo>
                    <a:lnTo>
                      <a:pt x="98" y="10"/>
                    </a:lnTo>
                    <a:lnTo>
                      <a:pt x="98" y="10"/>
                    </a:lnTo>
                    <a:lnTo>
                      <a:pt x="112" y="20"/>
                    </a:lnTo>
                    <a:lnTo>
                      <a:pt x="124" y="30"/>
                    </a:lnTo>
                    <a:lnTo>
                      <a:pt x="134" y="40"/>
                    </a:lnTo>
                    <a:lnTo>
                      <a:pt x="144" y="54"/>
                    </a:lnTo>
                    <a:lnTo>
                      <a:pt x="152" y="68"/>
                    </a:lnTo>
                    <a:lnTo>
                      <a:pt x="156" y="84"/>
                    </a:lnTo>
                    <a:lnTo>
                      <a:pt x="160" y="98"/>
                    </a:lnTo>
                    <a:lnTo>
                      <a:pt x="162" y="116"/>
                    </a:lnTo>
                    <a:lnTo>
                      <a:pt x="162" y="116"/>
                    </a:lnTo>
                    <a:close/>
                  </a:path>
                </a:pathLst>
              </a:custGeom>
              <a:solidFill>
                <a:srgbClr val="DD913E"/>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88"/>
              <p:cNvSpPr>
                <a:spLocks/>
              </p:cNvSpPr>
              <p:nvPr/>
            </p:nvSpPr>
            <p:spPr bwMode="auto">
              <a:xfrm>
                <a:off x="4354513" y="3013075"/>
                <a:ext cx="209550" cy="304800"/>
              </a:xfrm>
              <a:custGeom>
                <a:avLst/>
                <a:gdLst/>
                <a:ahLst/>
                <a:cxnLst>
                  <a:cxn ang="0">
                    <a:pos x="86" y="78"/>
                  </a:cxn>
                  <a:cxn ang="0">
                    <a:pos x="58" y="104"/>
                  </a:cxn>
                  <a:cxn ang="0">
                    <a:pos x="64" y="142"/>
                  </a:cxn>
                  <a:cxn ang="0">
                    <a:pos x="30" y="124"/>
                  </a:cxn>
                  <a:cxn ang="0">
                    <a:pos x="26" y="128"/>
                  </a:cxn>
                  <a:cxn ang="0">
                    <a:pos x="0" y="188"/>
                  </a:cxn>
                  <a:cxn ang="0">
                    <a:pos x="0" y="188"/>
                  </a:cxn>
                  <a:cxn ang="0">
                    <a:pos x="14" y="190"/>
                  </a:cxn>
                  <a:cxn ang="0">
                    <a:pos x="30" y="192"/>
                  </a:cxn>
                  <a:cxn ang="0">
                    <a:pos x="30" y="192"/>
                  </a:cxn>
                  <a:cxn ang="0">
                    <a:pos x="50" y="190"/>
                  </a:cxn>
                  <a:cxn ang="0">
                    <a:pos x="70" y="184"/>
                  </a:cxn>
                  <a:cxn ang="0">
                    <a:pos x="86" y="174"/>
                  </a:cxn>
                  <a:cxn ang="0">
                    <a:pos x="102" y="162"/>
                  </a:cxn>
                  <a:cxn ang="0">
                    <a:pos x="114" y="146"/>
                  </a:cxn>
                  <a:cxn ang="0">
                    <a:pos x="124" y="130"/>
                  </a:cxn>
                  <a:cxn ang="0">
                    <a:pos x="130" y="110"/>
                  </a:cxn>
                  <a:cxn ang="0">
                    <a:pos x="132" y="90"/>
                  </a:cxn>
                  <a:cxn ang="0">
                    <a:pos x="132" y="90"/>
                  </a:cxn>
                  <a:cxn ang="0">
                    <a:pos x="130" y="76"/>
                  </a:cxn>
                  <a:cxn ang="0">
                    <a:pos x="128" y="62"/>
                  </a:cxn>
                  <a:cxn ang="0">
                    <a:pos x="124" y="50"/>
                  </a:cxn>
                  <a:cxn ang="0">
                    <a:pos x="118" y="38"/>
                  </a:cxn>
                  <a:cxn ang="0">
                    <a:pos x="110" y="26"/>
                  </a:cxn>
                  <a:cxn ang="0">
                    <a:pos x="102" y="16"/>
                  </a:cxn>
                  <a:cxn ang="0">
                    <a:pos x="90" y="8"/>
                  </a:cxn>
                  <a:cxn ang="0">
                    <a:pos x="80" y="0"/>
                  </a:cxn>
                  <a:cxn ang="0">
                    <a:pos x="50" y="72"/>
                  </a:cxn>
                  <a:cxn ang="0">
                    <a:pos x="86" y="78"/>
                  </a:cxn>
                </a:cxnLst>
                <a:rect l="0" t="0" r="r" b="b"/>
                <a:pathLst>
                  <a:path w="132" h="192">
                    <a:moveTo>
                      <a:pt x="86" y="78"/>
                    </a:moveTo>
                    <a:lnTo>
                      <a:pt x="58" y="104"/>
                    </a:lnTo>
                    <a:lnTo>
                      <a:pt x="64" y="142"/>
                    </a:lnTo>
                    <a:lnTo>
                      <a:pt x="30" y="124"/>
                    </a:lnTo>
                    <a:lnTo>
                      <a:pt x="26" y="128"/>
                    </a:lnTo>
                    <a:lnTo>
                      <a:pt x="0" y="188"/>
                    </a:lnTo>
                    <a:lnTo>
                      <a:pt x="0" y="188"/>
                    </a:lnTo>
                    <a:lnTo>
                      <a:pt x="14" y="190"/>
                    </a:lnTo>
                    <a:lnTo>
                      <a:pt x="30" y="192"/>
                    </a:lnTo>
                    <a:lnTo>
                      <a:pt x="30" y="192"/>
                    </a:lnTo>
                    <a:lnTo>
                      <a:pt x="50" y="190"/>
                    </a:lnTo>
                    <a:lnTo>
                      <a:pt x="70" y="184"/>
                    </a:lnTo>
                    <a:lnTo>
                      <a:pt x="86" y="174"/>
                    </a:lnTo>
                    <a:lnTo>
                      <a:pt x="102" y="162"/>
                    </a:lnTo>
                    <a:lnTo>
                      <a:pt x="114" y="146"/>
                    </a:lnTo>
                    <a:lnTo>
                      <a:pt x="124" y="130"/>
                    </a:lnTo>
                    <a:lnTo>
                      <a:pt x="130" y="110"/>
                    </a:lnTo>
                    <a:lnTo>
                      <a:pt x="132" y="90"/>
                    </a:lnTo>
                    <a:lnTo>
                      <a:pt x="132" y="90"/>
                    </a:lnTo>
                    <a:lnTo>
                      <a:pt x="130" y="76"/>
                    </a:lnTo>
                    <a:lnTo>
                      <a:pt x="128" y="62"/>
                    </a:lnTo>
                    <a:lnTo>
                      <a:pt x="124" y="50"/>
                    </a:lnTo>
                    <a:lnTo>
                      <a:pt x="118" y="38"/>
                    </a:lnTo>
                    <a:lnTo>
                      <a:pt x="110" y="26"/>
                    </a:lnTo>
                    <a:lnTo>
                      <a:pt x="102" y="16"/>
                    </a:lnTo>
                    <a:lnTo>
                      <a:pt x="90" y="8"/>
                    </a:lnTo>
                    <a:lnTo>
                      <a:pt x="80" y="0"/>
                    </a:lnTo>
                    <a:lnTo>
                      <a:pt x="50" y="72"/>
                    </a:lnTo>
                    <a:lnTo>
                      <a:pt x="86" y="78"/>
                    </a:lnTo>
                    <a:close/>
                  </a:path>
                </a:pathLst>
              </a:custGeom>
              <a:solidFill>
                <a:srgbClr val="DD913E"/>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89"/>
              <p:cNvSpPr>
                <a:spLocks/>
              </p:cNvSpPr>
              <p:nvPr/>
            </p:nvSpPr>
            <p:spPr bwMode="auto">
              <a:xfrm>
                <a:off x="4240213" y="2994025"/>
                <a:ext cx="241300" cy="317500"/>
              </a:xfrm>
              <a:custGeom>
                <a:avLst/>
                <a:gdLst/>
                <a:ahLst/>
                <a:cxnLst>
                  <a:cxn ang="0">
                    <a:pos x="0" y="102"/>
                  </a:cxn>
                  <a:cxn ang="0">
                    <a:pos x="0" y="102"/>
                  </a:cxn>
                  <a:cxn ang="0">
                    <a:pos x="2" y="118"/>
                  </a:cxn>
                  <a:cxn ang="0">
                    <a:pos x="4" y="134"/>
                  </a:cxn>
                  <a:cxn ang="0">
                    <a:pos x="12" y="150"/>
                  </a:cxn>
                  <a:cxn ang="0">
                    <a:pos x="20" y="162"/>
                  </a:cxn>
                  <a:cxn ang="0">
                    <a:pos x="30" y="174"/>
                  </a:cxn>
                  <a:cxn ang="0">
                    <a:pos x="42" y="184"/>
                  </a:cxn>
                  <a:cxn ang="0">
                    <a:pos x="56" y="194"/>
                  </a:cxn>
                  <a:cxn ang="0">
                    <a:pos x="72" y="200"/>
                  </a:cxn>
                  <a:cxn ang="0">
                    <a:pos x="98" y="140"/>
                  </a:cxn>
                  <a:cxn ang="0">
                    <a:pos x="68" y="154"/>
                  </a:cxn>
                  <a:cxn ang="0">
                    <a:pos x="74" y="116"/>
                  </a:cxn>
                  <a:cxn ang="0">
                    <a:pos x="46" y="90"/>
                  </a:cxn>
                  <a:cxn ang="0">
                    <a:pos x="84" y="84"/>
                  </a:cxn>
                  <a:cxn ang="0">
                    <a:pos x="102" y="48"/>
                  </a:cxn>
                  <a:cxn ang="0">
                    <a:pos x="120" y="84"/>
                  </a:cxn>
                  <a:cxn ang="0">
                    <a:pos x="122" y="84"/>
                  </a:cxn>
                  <a:cxn ang="0">
                    <a:pos x="152" y="12"/>
                  </a:cxn>
                  <a:cxn ang="0">
                    <a:pos x="152" y="12"/>
                  </a:cxn>
                  <a:cxn ang="0">
                    <a:pos x="140" y="8"/>
                  </a:cxn>
                  <a:cxn ang="0">
                    <a:pos x="128" y="2"/>
                  </a:cxn>
                  <a:cxn ang="0">
                    <a:pos x="116" y="0"/>
                  </a:cxn>
                  <a:cxn ang="0">
                    <a:pos x="102" y="0"/>
                  </a:cxn>
                  <a:cxn ang="0">
                    <a:pos x="102" y="0"/>
                  </a:cxn>
                  <a:cxn ang="0">
                    <a:pos x="82" y="2"/>
                  </a:cxn>
                  <a:cxn ang="0">
                    <a:pos x="62" y="8"/>
                  </a:cxn>
                  <a:cxn ang="0">
                    <a:pos x="44" y="16"/>
                  </a:cxn>
                  <a:cxn ang="0">
                    <a:pos x="30" y="30"/>
                  </a:cxn>
                  <a:cxn ang="0">
                    <a:pos x="18" y="44"/>
                  </a:cxn>
                  <a:cxn ang="0">
                    <a:pos x="8" y="62"/>
                  </a:cxn>
                  <a:cxn ang="0">
                    <a:pos x="2" y="82"/>
                  </a:cxn>
                  <a:cxn ang="0">
                    <a:pos x="0" y="102"/>
                  </a:cxn>
                  <a:cxn ang="0">
                    <a:pos x="0" y="102"/>
                  </a:cxn>
                </a:cxnLst>
                <a:rect l="0" t="0" r="r" b="b"/>
                <a:pathLst>
                  <a:path w="152" h="200">
                    <a:moveTo>
                      <a:pt x="0" y="102"/>
                    </a:moveTo>
                    <a:lnTo>
                      <a:pt x="0" y="102"/>
                    </a:lnTo>
                    <a:lnTo>
                      <a:pt x="2" y="118"/>
                    </a:lnTo>
                    <a:lnTo>
                      <a:pt x="4" y="134"/>
                    </a:lnTo>
                    <a:lnTo>
                      <a:pt x="12" y="150"/>
                    </a:lnTo>
                    <a:lnTo>
                      <a:pt x="20" y="162"/>
                    </a:lnTo>
                    <a:lnTo>
                      <a:pt x="30" y="174"/>
                    </a:lnTo>
                    <a:lnTo>
                      <a:pt x="42" y="184"/>
                    </a:lnTo>
                    <a:lnTo>
                      <a:pt x="56" y="194"/>
                    </a:lnTo>
                    <a:lnTo>
                      <a:pt x="72" y="200"/>
                    </a:lnTo>
                    <a:lnTo>
                      <a:pt x="98" y="140"/>
                    </a:lnTo>
                    <a:lnTo>
                      <a:pt x="68" y="154"/>
                    </a:lnTo>
                    <a:lnTo>
                      <a:pt x="74" y="116"/>
                    </a:lnTo>
                    <a:lnTo>
                      <a:pt x="46" y="90"/>
                    </a:lnTo>
                    <a:lnTo>
                      <a:pt x="84" y="84"/>
                    </a:lnTo>
                    <a:lnTo>
                      <a:pt x="102" y="48"/>
                    </a:lnTo>
                    <a:lnTo>
                      <a:pt x="120" y="84"/>
                    </a:lnTo>
                    <a:lnTo>
                      <a:pt x="122" y="84"/>
                    </a:lnTo>
                    <a:lnTo>
                      <a:pt x="152" y="12"/>
                    </a:lnTo>
                    <a:lnTo>
                      <a:pt x="152" y="12"/>
                    </a:lnTo>
                    <a:lnTo>
                      <a:pt x="140" y="8"/>
                    </a:lnTo>
                    <a:lnTo>
                      <a:pt x="128" y="2"/>
                    </a:lnTo>
                    <a:lnTo>
                      <a:pt x="116" y="0"/>
                    </a:lnTo>
                    <a:lnTo>
                      <a:pt x="102" y="0"/>
                    </a:lnTo>
                    <a:lnTo>
                      <a:pt x="102" y="0"/>
                    </a:lnTo>
                    <a:lnTo>
                      <a:pt x="82" y="2"/>
                    </a:lnTo>
                    <a:lnTo>
                      <a:pt x="62" y="8"/>
                    </a:lnTo>
                    <a:lnTo>
                      <a:pt x="44" y="16"/>
                    </a:lnTo>
                    <a:lnTo>
                      <a:pt x="30" y="30"/>
                    </a:lnTo>
                    <a:lnTo>
                      <a:pt x="18" y="44"/>
                    </a:lnTo>
                    <a:lnTo>
                      <a:pt x="8" y="62"/>
                    </a:lnTo>
                    <a:lnTo>
                      <a:pt x="2" y="82"/>
                    </a:lnTo>
                    <a:lnTo>
                      <a:pt x="0" y="102"/>
                    </a:lnTo>
                    <a:lnTo>
                      <a:pt x="0" y="102"/>
                    </a:lnTo>
                    <a:close/>
                  </a:path>
                </a:pathLst>
              </a:custGeom>
              <a:solidFill>
                <a:srgbClr val="F8B56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90"/>
              <p:cNvSpPr>
                <a:spLocks/>
              </p:cNvSpPr>
              <p:nvPr/>
            </p:nvSpPr>
            <p:spPr bwMode="auto">
              <a:xfrm>
                <a:off x="4395788" y="3127375"/>
                <a:ext cx="95250" cy="111125"/>
              </a:xfrm>
              <a:custGeom>
                <a:avLst/>
                <a:gdLst/>
                <a:ahLst/>
                <a:cxnLst>
                  <a:cxn ang="0">
                    <a:pos x="38" y="70"/>
                  </a:cxn>
                  <a:cxn ang="0">
                    <a:pos x="32" y="32"/>
                  </a:cxn>
                  <a:cxn ang="0">
                    <a:pos x="60" y="6"/>
                  </a:cxn>
                  <a:cxn ang="0">
                    <a:pos x="24" y="0"/>
                  </a:cxn>
                  <a:cxn ang="0">
                    <a:pos x="0" y="56"/>
                  </a:cxn>
                  <a:cxn ang="0">
                    <a:pos x="4" y="52"/>
                  </a:cxn>
                  <a:cxn ang="0">
                    <a:pos x="38" y="70"/>
                  </a:cxn>
                </a:cxnLst>
                <a:rect l="0" t="0" r="r" b="b"/>
                <a:pathLst>
                  <a:path w="60" h="70">
                    <a:moveTo>
                      <a:pt x="38" y="70"/>
                    </a:moveTo>
                    <a:lnTo>
                      <a:pt x="32" y="32"/>
                    </a:lnTo>
                    <a:lnTo>
                      <a:pt x="60" y="6"/>
                    </a:lnTo>
                    <a:lnTo>
                      <a:pt x="24" y="0"/>
                    </a:lnTo>
                    <a:lnTo>
                      <a:pt x="0" y="56"/>
                    </a:lnTo>
                    <a:lnTo>
                      <a:pt x="4" y="52"/>
                    </a:lnTo>
                    <a:lnTo>
                      <a:pt x="38" y="70"/>
                    </a:lnTo>
                    <a:close/>
                  </a:path>
                </a:pathLst>
              </a:custGeom>
              <a:solidFill>
                <a:srgbClr val="DD561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91"/>
              <p:cNvSpPr>
                <a:spLocks/>
              </p:cNvSpPr>
              <p:nvPr/>
            </p:nvSpPr>
            <p:spPr bwMode="auto">
              <a:xfrm>
                <a:off x="4313238" y="3070225"/>
                <a:ext cx="120650" cy="168275"/>
              </a:xfrm>
              <a:custGeom>
                <a:avLst/>
                <a:gdLst/>
                <a:ahLst/>
                <a:cxnLst>
                  <a:cxn ang="0">
                    <a:pos x="74" y="36"/>
                  </a:cxn>
                  <a:cxn ang="0">
                    <a:pos x="56" y="0"/>
                  </a:cxn>
                  <a:cxn ang="0">
                    <a:pos x="38" y="36"/>
                  </a:cxn>
                  <a:cxn ang="0">
                    <a:pos x="0" y="42"/>
                  </a:cxn>
                  <a:cxn ang="0">
                    <a:pos x="28" y="68"/>
                  </a:cxn>
                  <a:cxn ang="0">
                    <a:pos x="22" y="106"/>
                  </a:cxn>
                  <a:cxn ang="0">
                    <a:pos x="52" y="92"/>
                  </a:cxn>
                  <a:cxn ang="0">
                    <a:pos x="76" y="36"/>
                  </a:cxn>
                  <a:cxn ang="0">
                    <a:pos x="74" y="36"/>
                  </a:cxn>
                </a:cxnLst>
                <a:rect l="0" t="0" r="r" b="b"/>
                <a:pathLst>
                  <a:path w="76" h="106">
                    <a:moveTo>
                      <a:pt x="74" y="36"/>
                    </a:moveTo>
                    <a:lnTo>
                      <a:pt x="56" y="0"/>
                    </a:lnTo>
                    <a:lnTo>
                      <a:pt x="38" y="36"/>
                    </a:lnTo>
                    <a:lnTo>
                      <a:pt x="0" y="42"/>
                    </a:lnTo>
                    <a:lnTo>
                      <a:pt x="28" y="68"/>
                    </a:lnTo>
                    <a:lnTo>
                      <a:pt x="22" y="106"/>
                    </a:lnTo>
                    <a:lnTo>
                      <a:pt x="52" y="92"/>
                    </a:lnTo>
                    <a:lnTo>
                      <a:pt x="76" y="36"/>
                    </a:lnTo>
                    <a:lnTo>
                      <a:pt x="74" y="36"/>
                    </a:lnTo>
                    <a:close/>
                  </a:path>
                </a:pathLst>
              </a:custGeom>
              <a:solidFill>
                <a:srgbClr val="FA722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92"/>
              <p:cNvSpPr>
                <a:spLocks/>
              </p:cNvSpPr>
              <p:nvPr/>
            </p:nvSpPr>
            <p:spPr bwMode="auto">
              <a:xfrm>
                <a:off x="4319588" y="2940050"/>
                <a:ext cx="330200" cy="463550"/>
              </a:xfrm>
              <a:custGeom>
                <a:avLst/>
                <a:gdLst/>
                <a:ahLst/>
                <a:cxnLst>
                  <a:cxn ang="0">
                    <a:pos x="196" y="166"/>
                  </a:cxn>
                  <a:cxn ang="0">
                    <a:pos x="202" y="150"/>
                  </a:cxn>
                  <a:cxn ang="0">
                    <a:pos x="208" y="136"/>
                  </a:cxn>
                  <a:cxn ang="0">
                    <a:pos x="206" y="128"/>
                  </a:cxn>
                  <a:cxn ang="0">
                    <a:pos x="200" y="114"/>
                  </a:cxn>
                  <a:cxn ang="0">
                    <a:pos x="196" y="106"/>
                  </a:cxn>
                  <a:cxn ang="0">
                    <a:pos x="196" y="90"/>
                  </a:cxn>
                  <a:cxn ang="0">
                    <a:pos x="196" y="76"/>
                  </a:cxn>
                  <a:cxn ang="0">
                    <a:pos x="192" y="68"/>
                  </a:cxn>
                  <a:cxn ang="0">
                    <a:pos x="180" y="58"/>
                  </a:cxn>
                  <a:cxn ang="0">
                    <a:pos x="174" y="54"/>
                  </a:cxn>
                  <a:cxn ang="0">
                    <a:pos x="168" y="38"/>
                  </a:cxn>
                  <a:cxn ang="0">
                    <a:pos x="162" y="26"/>
                  </a:cxn>
                  <a:cxn ang="0">
                    <a:pos x="156" y="22"/>
                  </a:cxn>
                  <a:cxn ang="0">
                    <a:pos x="140" y="16"/>
                  </a:cxn>
                  <a:cxn ang="0">
                    <a:pos x="134" y="14"/>
                  </a:cxn>
                  <a:cxn ang="0">
                    <a:pos x="122" y="0"/>
                  </a:cxn>
                  <a:cxn ang="0">
                    <a:pos x="114" y="20"/>
                  </a:cxn>
                  <a:cxn ang="0">
                    <a:pos x="142" y="40"/>
                  </a:cxn>
                  <a:cxn ang="0">
                    <a:pos x="164" y="68"/>
                  </a:cxn>
                  <a:cxn ang="0">
                    <a:pos x="178" y="100"/>
                  </a:cxn>
                  <a:cxn ang="0">
                    <a:pos x="184" y="136"/>
                  </a:cxn>
                  <a:cxn ang="0">
                    <a:pos x="182" y="150"/>
                  </a:cxn>
                  <a:cxn ang="0">
                    <a:pos x="178" y="174"/>
                  </a:cxn>
                  <a:cxn ang="0">
                    <a:pos x="168" y="198"/>
                  </a:cxn>
                  <a:cxn ang="0">
                    <a:pos x="154" y="220"/>
                  </a:cxn>
                  <a:cxn ang="0">
                    <a:pos x="136" y="238"/>
                  </a:cxn>
                  <a:cxn ang="0">
                    <a:pos x="114" y="252"/>
                  </a:cxn>
                  <a:cxn ang="0">
                    <a:pos x="90" y="262"/>
                  </a:cxn>
                  <a:cxn ang="0">
                    <a:pos x="66" y="266"/>
                  </a:cxn>
                  <a:cxn ang="0">
                    <a:pos x="52" y="268"/>
                  </a:cxn>
                  <a:cxn ang="0">
                    <a:pos x="10" y="260"/>
                  </a:cxn>
                  <a:cxn ang="0">
                    <a:pos x="0" y="282"/>
                  </a:cxn>
                  <a:cxn ang="0">
                    <a:pos x="22" y="280"/>
                  </a:cxn>
                  <a:cxn ang="0">
                    <a:pos x="28" y="282"/>
                  </a:cxn>
                  <a:cxn ang="0">
                    <a:pos x="42" y="290"/>
                  </a:cxn>
                  <a:cxn ang="0">
                    <a:pos x="48" y="292"/>
                  </a:cxn>
                  <a:cxn ang="0">
                    <a:pos x="52" y="292"/>
                  </a:cxn>
                  <a:cxn ang="0">
                    <a:pos x="56" y="292"/>
                  </a:cxn>
                  <a:cxn ang="0">
                    <a:pos x="68" y="286"/>
                  </a:cxn>
                  <a:cxn ang="0">
                    <a:pos x="82" y="280"/>
                  </a:cxn>
                  <a:cxn ang="0">
                    <a:pos x="88" y="280"/>
                  </a:cxn>
                  <a:cxn ang="0">
                    <a:pos x="106" y="282"/>
                  </a:cxn>
                  <a:cxn ang="0">
                    <a:pos x="112" y="280"/>
                  </a:cxn>
                  <a:cxn ang="0">
                    <a:pos x="124" y="270"/>
                  </a:cxn>
                  <a:cxn ang="0">
                    <a:pos x="134" y="258"/>
                  </a:cxn>
                  <a:cxn ang="0">
                    <a:pos x="140" y="256"/>
                  </a:cxn>
                  <a:cxn ang="0">
                    <a:pos x="152" y="252"/>
                  </a:cxn>
                  <a:cxn ang="0">
                    <a:pos x="162" y="246"/>
                  </a:cxn>
                  <a:cxn ang="0">
                    <a:pos x="166" y="240"/>
                  </a:cxn>
                  <a:cxn ang="0">
                    <a:pos x="170" y="226"/>
                  </a:cxn>
                  <a:cxn ang="0">
                    <a:pos x="174" y="218"/>
                  </a:cxn>
                  <a:cxn ang="0">
                    <a:pos x="186" y="208"/>
                  </a:cxn>
                  <a:cxn ang="0">
                    <a:pos x="196" y="196"/>
                  </a:cxn>
                  <a:cxn ang="0">
                    <a:pos x="198" y="190"/>
                  </a:cxn>
                  <a:cxn ang="0">
                    <a:pos x="196" y="174"/>
                  </a:cxn>
                  <a:cxn ang="0">
                    <a:pos x="196" y="166"/>
                  </a:cxn>
                </a:cxnLst>
                <a:rect l="0" t="0" r="r" b="b"/>
                <a:pathLst>
                  <a:path w="208" h="292">
                    <a:moveTo>
                      <a:pt x="196" y="166"/>
                    </a:moveTo>
                    <a:lnTo>
                      <a:pt x="196" y="166"/>
                    </a:lnTo>
                    <a:lnTo>
                      <a:pt x="200" y="158"/>
                    </a:lnTo>
                    <a:lnTo>
                      <a:pt x="202" y="150"/>
                    </a:lnTo>
                    <a:lnTo>
                      <a:pt x="206" y="144"/>
                    </a:lnTo>
                    <a:lnTo>
                      <a:pt x="208" y="136"/>
                    </a:lnTo>
                    <a:lnTo>
                      <a:pt x="208" y="136"/>
                    </a:lnTo>
                    <a:lnTo>
                      <a:pt x="206" y="128"/>
                    </a:lnTo>
                    <a:lnTo>
                      <a:pt x="202" y="122"/>
                    </a:lnTo>
                    <a:lnTo>
                      <a:pt x="200" y="114"/>
                    </a:lnTo>
                    <a:lnTo>
                      <a:pt x="196" y="106"/>
                    </a:lnTo>
                    <a:lnTo>
                      <a:pt x="196" y="106"/>
                    </a:lnTo>
                    <a:lnTo>
                      <a:pt x="196" y="98"/>
                    </a:lnTo>
                    <a:lnTo>
                      <a:pt x="196" y="90"/>
                    </a:lnTo>
                    <a:lnTo>
                      <a:pt x="198" y="82"/>
                    </a:lnTo>
                    <a:lnTo>
                      <a:pt x="196" y="76"/>
                    </a:lnTo>
                    <a:lnTo>
                      <a:pt x="196" y="76"/>
                    </a:lnTo>
                    <a:lnTo>
                      <a:pt x="192" y="68"/>
                    </a:lnTo>
                    <a:lnTo>
                      <a:pt x="186" y="64"/>
                    </a:lnTo>
                    <a:lnTo>
                      <a:pt x="180" y="58"/>
                    </a:lnTo>
                    <a:lnTo>
                      <a:pt x="174" y="54"/>
                    </a:lnTo>
                    <a:lnTo>
                      <a:pt x="174" y="54"/>
                    </a:lnTo>
                    <a:lnTo>
                      <a:pt x="170" y="46"/>
                    </a:lnTo>
                    <a:lnTo>
                      <a:pt x="168" y="38"/>
                    </a:lnTo>
                    <a:lnTo>
                      <a:pt x="166" y="32"/>
                    </a:lnTo>
                    <a:lnTo>
                      <a:pt x="162" y="26"/>
                    </a:lnTo>
                    <a:lnTo>
                      <a:pt x="162" y="26"/>
                    </a:lnTo>
                    <a:lnTo>
                      <a:pt x="156" y="22"/>
                    </a:lnTo>
                    <a:lnTo>
                      <a:pt x="148" y="18"/>
                    </a:lnTo>
                    <a:lnTo>
                      <a:pt x="140" y="16"/>
                    </a:lnTo>
                    <a:lnTo>
                      <a:pt x="134" y="14"/>
                    </a:lnTo>
                    <a:lnTo>
                      <a:pt x="134" y="14"/>
                    </a:lnTo>
                    <a:lnTo>
                      <a:pt x="128" y="8"/>
                    </a:lnTo>
                    <a:lnTo>
                      <a:pt x="122" y="0"/>
                    </a:lnTo>
                    <a:lnTo>
                      <a:pt x="114" y="20"/>
                    </a:lnTo>
                    <a:lnTo>
                      <a:pt x="114" y="20"/>
                    </a:lnTo>
                    <a:lnTo>
                      <a:pt x="128" y="28"/>
                    </a:lnTo>
                    <a:lnTo>
                      <a:pt x="142" y="40"/>
                    </a:lnTo>
                    <a:lnTo>
                      <a:pt x="154" y="52"/>
                    </a:lnTo>
                    <a:lnTo>
                      <a:pt x="164" y="68"/>
                    </a:lnTo>
                    <a:lnTo>
                      <a:pt x="172" y="82"/>
                    </a:lnTo>
                    <a:lnTo>
                      <a:pt x="178" y="100"/>
                    </a:lnTo>
                    <a:lnTo>
                      <a:pt x="182" y="118"/>
                    </a:lnTo>
                    <a:lnTo>
                      <a:pt x="184" y="136"/>
                    </a:lnTo>
                    <a:lnTo>
                      <a:pt x="184" y="136"/>
                    </a:lnTo>
                    <a:lnTo>
                      <a:pt x="182" y="150"/>
                    </a:lnTo>
                    <a:lnTo>
                      <a:pt x="180" y="162"/>
                    </a:lnTo>
                    <a:lnTo>
                      <a:pt x="178" y="174"/>
                    </a:lnTo>
                    <a:lnTo>
                      <a:pt x="172" y="186"/>
                    </a:lnTo>
                    <a:lnTo>
                      <a:pt x="168" y="198"/>
                    </a:lnTo>
                    <a:lnTo>
                      <a:pt x="160" y="210"/>
                    </a:lnTo>
                    <a:lnTo>
                      <a:pt x="154" y="220"/>
                    </a:lnTo>
                    <a:lnTo>
                      <a:pt x="144" y="228"/>
                    </a:lnTo>
                    <a:lnTo>
                      <a:pt x="136" y="238"/>
                    </a:lnTo>
                    <a:lnTo>
                      <a:pt x="126" y="244"/>
                    </a:lnTo>
                    <a:lnTo>
                      <a:pt x="114" y="252"/>
                    </a:lnTo>
                    <a:lnTo>
                      <a:pt x="102" y="256"/>
                    </a:lnTo>
                    <a:lnTo>
                      <a:pt x="90" y="262"/>
                    </a:lnTo>
                    <a:lnTo>
                      <a:pt x="78" y="264"/>
                    </a:lnTo>
                    <a:lnTo>
                      <a:pt x="66" y="266"/>
                    </a:lnTo>
                    <a:lnTo>
                      <a:pt x="52" y="268"/>
                    </a:lnTo>
                    <a:lnTo>
                      <a:pt x="52" y="268"/>
                    </a:lnTo>
                    <a:lnTo>
                      <a:pt x="30" y="266"/>
                    </a:lnTo>
                    <a:lnTo>
                      <a:pt x="10" y="260"/>
                    </a:lnTo>
                    <a:lnTo>
                      <a:pt x="0" y="282"/>
                    </a:lnTo>
                    <a:lnTo>
                      <a:pt x="0" y="282"/>
                    </a:lnTo>
                    <a:lnTo>
                      <a:pt x="12" y="280"/>
                    </a:lnTo>
                    <a:lnTo>
                      <a:pt x="22" y="280"/>
                    </a:lnTo>
                    <a:lnTo>
                      <a:pt x="22" y="280"/>
                    </a:lnTo>
                    <a:lnTo>
                      <a:pt x="28" y="282"/>
                    </a:lnTo>
                    <a:lnTo>
                      <a:pt x="34" y="286"/>
                    </a:lnTo>
                    <a:lnTo>
                      <a:pt x="42" y="290"/>
                    </a:lnTo>
                    <a:lnTo>
                      <a:pt x="48" y="292"/>
                    </a:lnTo>
                    <a:lnTo>
                      <a:pt x="48" y="292"/>
                    </a:lnTo>
                    <a:lnTo>
                      <a:pt x="52" y="292"/>
                    </a:lnTo>
                    <a:lnTo>
                      <a:pt x="52" y="292"/>
                    </a:lnTo>
                    <a:lnTo>
                      <a:pt x="56" y="292"/>
                    </a:lnTo>
                    <a:lnTo>
                      <a:pt x="56" y="292"/>
                    </a:lnTo>
                    <a:lnTo>
                      <a:pt x="62" y="290"/>
                    </a:lnTo>
                    <a:lnTo>
                      <a:pt x="68" y="286"/>
                    </a:lnTo>
                    <a:lnTo>
                      <a:pt x="74" y="282"/>
                    </a:lnTo>
                    <a:lnTo>
                      <a:pt x="82" y="280"/>
                    </a:lnTo>
                    <a:lnTo>
                      <a:pt x="82" y="280"/>
                    </a:lnTo>
                    <a:lnTo>
                      <a:pt x="88" y="280"/>
                    </a:lnTo>
                    <a:lnTo>
                      <a:pt x="98" y="280"/>
                    </a:lnTo>
                    <a:lnTo>
                      <a:pt x="106" y="282"/>
                    </a:lnTo>
                    <a:lnTo>
                      <a:pt x="112" y="280"/>
                    </a:lnTo>
                    <a:lnTo>
                      <a:pt x="112" y="280"/>
                    </a:lnTo>
                    <a:lnTo>
                      <a:pt x="118" y="276"/>
                    </a:lnTo>
                    <a:lnTo>
                      <a:pt x="124" y="270"/>
                    </a:lnTo>
                    <a:lnTo>
                      <a:pt x="128" y="264"/>
                    </a:lnTo>
                    <a:lnTo>
                      <a:pt x="134" y="258"/>
                    </a:lnTo>
                    <a:lnTo>
                      <a:pt x="134" y="258"/>
                    </a:lnTo>
                    <a:lnTo>
                      <a:pt x="140" y="256"/>
                    </a:lnTo>
                    <a:lnTo>
                      <a:pt x="140" y="256"/>
                    </a:lnTo>
                    <a:lnTo>
                      <a:pt x="152" y="252"/>
                    </a:lnTo>
                    <a:lnTo>
                      <a:pt x="158" y="250"/>
                    </a:lnTo>
                    <a:lnTo>
                      <a:pt x="162" y="246"/>
                    </a:lnTo>
                    <a:lnTo>
                      <a:pt x="162" y="246"/>
                    </a:lnTo>
                    <a:lnTo>
                      <a:pt x="166" y="240"/>
                    </a:lnTo>
                    <a:lnTo>
                      <a:pt x="168" y="232"/>
                    </a:lnTo>
                    <a:lnTo>
                      <a:pt x="170" y="226"/>
                    </a:lnTo>
                    <a:lnTo>
                      <a:pt x="174" y="218"/>
                    </a:lnTo>
                    <a:lnTo>
                      <a:pt x="174" y="218"/>
                    </a:lnTo>
                    <a:lnTo>
                      <a:pt x="180" y="212"/>
                    </a:lnTo>
                    <a:lnTo>
                      <a:pt x="186" y="208"/>
                    </a:lnTo>
                    <a:lnTo>
                      <a:pt x="192" y="202"/>
                    </a:lnTo>
                    <a:lnTo>
                      <a:pt x="196" y="196"/>
                    </a:lnTo>
                    <a:lnTo>
                      <a:pt x="196" y="196"/>
                    </a:lnTo>
                    <a:lnTo>
                      <a:pt x="198" y="190"/>
                    </a:lnTo>
                    <a:lnTo>
                      <a:pt x="196" y="182"/>
                    </a:lnTo>
                    <a:lnTo>
                      <a:pt x="196" y="174"/>
                    </a:lnTo>
                    <a:lnTo>
                      <a:pt x="196" y="166"/>
                    </a:lnTo>
                    <a:lnTo>
                      <a:pt x="196" y="166"/>
                    </a:lnTo>
                    <a:close/>
                  </a:path>
                </a:pathLst>
              </a:custGeom>
              <a:solidFill>
                <a:srgbClr val="B5353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4" name="Freeform 93"/>
              <p:cNvSpPr>
                <a:spLocks/>
              </p:cNvSpPr>
              <p:nvPr/>
            </p:nvSpPr>
            <p:spPr bwMode="auto">
              <a:xfrm>
                <a:off x="4275138" y="3397250"/>
                <a:ext cx="111125" cy="177800"/>
              </a:xfrm>
              <a:custGeom>
                <a:avLst/>
                <a:gdLst/>
                <a:ahLst/>
                <a:cxnLst>
                  <a:cxn ang="0">
                    <a:pos x="6" y="54"/>
                  </a:cxn>
                  <a:cxn ang="0">
                    <a:pos x="36" y="112"/>
                  </a:cxn>
                  <a:cxn ang="0">
                    <a:pos x="70" y="12"/>
                  </a:cxn>
                  <a:cxn ang="0">
                    <a:pos x="70" y="12"/>
                  </a:cxn>
                  <a:cxn ang="0">
                    <a:pos x="64" y="10"/>
                  </a:cxn>
                  <a:cxn ang="0">
                    <a:pos x="56" y="6"/>
                  </a:cxn>
                  <a:cxn ang="0">
                    <a:pos x="50" y="2"/>
                  </a:cxn>
                  <a:cxn ang="0">
                    <a:pos x="44" y="0"/>
                  </a:cxn>
                  <a:cxn ang="0">
                    <a:pos x="44" y="0"/>
                  </a:cxn>
                  <a:cxn ang="0">
                    <a:pos x="34" y="0"/>
                  </a:cxn>
                  <a:cxn ang="0">
                    <a:pos x="24" y="2"/>
                  </a:cxn>
                  <a:cxn ang="0">
                    <a:pos x="0" y="58"/>
                  </a:cxn>
                  <a:cxn ang="0">
                    <a:pos x="6" y="54"/>
                  </a:cxn>
                </a:cxnLst>
                <a:rect l="0" t="0" r="r" b="b"/>
                <a:pathLst>
                  <a:path w="70" h="112">
                    <a:moveTo>
                      <a:pt x="6" y="54"/>
                    </a:moveTo>
                    <a:lnTo>
                      <a:pt x="36" y="112"/>
                    </a:lnTo>
                    <a:lnTo>
                      <a:pt x="70" y="12"/>
                    </a:lnTo>
                    <a:lnTo>
                      <a:pt x="70" y="12"/>
                    </a:lnTo>
                    <a:lnTo>
                      <a:pt x="64" y="10"/>
                    </a:lnTo>
                    <a:lnTo>
                      <a:pt x="56" y="6"/>
                    </a:lnTo>
                    <a:lnTo>
                      <a:pt x="50" y="2"/>
                    </a:lnTo>
                    <a:lnTo>
                      <a:pt x="44" y="0"/>
                    </a:lnTo>
                    <a:lnTo>
                      <a:pt x="44" y="0"/>
                    </a:lnTo>
                    <a:lnTo>
                      <a:pt x="34" y="0"/>
                    </a:lnTo>
                    <a:lnTo>
                      <a:pt x="24" y="2"/>
                    </a:lnTo>
                    <a:lnTo>
                      <a:pt x="0" y="58"/>
                    </a:lnTo>
                    <a:lnTo>
                      <a:pt x="6" y="54"/>
                    </a:lnTo>
                    <a:close/>
                  </a:path>
                </a:pathLst>
              </a:custGeom>
              <a:solidFill>
                <a:srgbClr val="C11010"/>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5" name="Freeform 94"/>
              <p:cNvSpPr>
                <a:spLocks/>
              </p:cNvSpPr>
              <p:nvPr/>
            </p:nvSpPr>
            <p:spPr bwMode="auto">
              <a:xfrm>
                <a:off x="4192588" y="3359150"/>
                <a:ext cx="120650" cy="168275"/>
              </a:xfrm>
              <a:custGeom>
                <a:avLst/>
                <a:gdLst/>
                <a:ahLst/>
                <a:cxnLst>
                  <a:cxn ang="0">
                    <a:pos x="64" y="24"/>
                  </a:cxn>
                  <a:cxn ang="0">
                    <a:pos x="64" y="24"/>
                  </a:cxn>
                  <a:cxn ang="0">
                    <a:pos x="58" y="20"/>
                  </a:cxn>
                  <a:cxn ang="0">
                    <a:pos x="54" y="14"/>
                  </a:cxn>
                  <a:cxn ang="0">
                    <a:pos x="48" y="8"/>
                  </a:cxn>
                  <a:cxn ang="0">
                    <a:pos x="44" y="2"/>
                  </a:cxn>
                  <a:cxn ang="0">
                    <a:pos x="44" y="2"/>
                  </a:cxn>
                  <a:cxn ang="0">
                    <a:pos x="38" y="0"/>
                  </a:cxn>
                  <a:cxn ang="0">
                    <a:pos x="0" y="106"/>
                  </a:cxn>
                  <a:cxn ang="0">
                    <a:pos x="52" y="82"/>
                  </a:cxn>
                  <a:cxn ang="0">
                    <a:pos x="76" y="26"/>
                  </a:cxn>
                  <a:cxn ang="0">
                    <a:pos x="76" y="26"/>
                  </a:cxn>
                  <a:cxn ang="0">
                    <a:pos x="70" y="26"/>
                  </a:cxn>
                  <a:cxn ang="0">
                    <a:pos x="64" y="24"/>
                  </a:cxn>
                  <a:cxn ang="0">
                    <a:pos x="64" y="24"/>
                  </a:cxn>
                </a:cxnLst>
                <a:rect l="0" t="0" r="r" b="b"/>
                <a:pathLst>
                  <a:path w="76" h="106">
                    <a:moveTo>
                      <a:pt x="64" y="24"/>
                    </a:moveTo>
                    <a:lnTo>
                      <a:pt x="64" y="24"/>
                    </a:lnTo>
                    <a:lnTo>
                      <a:pt x="58" y="20"/>
                    </a:lnTo>
                    <a:lnTo>
                      <a:pt x="54" y="14"/>
                    </a:lnTo>
                    <a:lnTo>
                      <a:pt x="48" y="8"/>
                    </a:lnTo>
                    <a:lnTo>
                      <a:pt x="44" y="2"/>
                    </a:lnTo>
                    <a:lnTo>
                      <a:pt x="44" y="2"/>
                    </a:lnTo>
                    <a:lnTo>
                      <a:pt x="38" y="0"/>
                    </a:lnTo>
                    <a:lnTo>
                      <a:pt x="0" y="106"/>
                    </a:lnTo>
                    <a:lnTo>
                      <a:pt x="52" y="82"/>
                    </a:lnTo>
                    <a:lnTo>
                      <a:pt x="76" y="26"/>
                    </a:lnTo>
                    <a:lnTo>
                      <a:pt x="76" y="26"/>
                    </a:lnTo>
                    <a:lnTo>
                      <a:pt x="70" y="26"/>
                    </a:lnTo>
                    <a:lnTo>
                      <a:pt x="64" y="24"/>
                    </a:lnTo>
                    <a:lnTo>
                      <a:pt x="64" y="24"/>
                    </a:lnTo>
                    <a:close/>
                  </a:path>
                </a:pathLst>
              </a:custGeom>
              <a:solidFill>
                <a:srgbClr val="EA251C"/>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6" name="Freeform 95"/>
              <p:cNvSpPr>
                <a:spLocks/>
              </p:cNvSpPr>
              <p:nvPr/>
            </p:nvSpPr>
            <p:spPr bwMode="auto">
              <a:xfrm>
                <a:off x="4418013" y="3359150"/>
                <a:ext cx="193675" cy="215900"/>
              </a:xfrm>
              <a:custGeom>
                <a:avLst/>
                <a:gdLst/>
                <a:ahLst/>
                <a:cxnLst>
                  <a:cxn ang="0">
                    <a:pos x="78" y="2"/>
                  </a:cxn>
                  <a:cxn ang="0">
                    <a:pos x="78" y="2"/>
                  </a:cxn>
                  <a:cxn ang="0">
                    <a:pos x="72" y="8"/>
                  </a:cxn>
                  <a:cxn ang="0">
                    <a:pos x="68" y="14"/>
                  </a:cxn>
                  <a:cxn ang="0">
                    <a:pos x="62" y="20"/>
                  </a:cxn>
                  <a:cxn ang="0">
                    <a:pos x="56" y="24"/>
                  </a:cxn>
                  <a:cxn ang="0">
                    <a:pos x="56" y="24"/>
                  </a:cxn>
                  <a:cxn ang="0">
                    <a:pos x="50" y="26"/>
                  </a:cxn>
                  <a:cxn ang="0">
                    <a:pos x="42" y="26"/>
                  </a:cxn>
                  <a:cxn ang="0">
                    <a:pos x="34" y="24"/>
                  </a:cxn>
                  <a:cxn ang="0">
                    <a:pos x="26" y="24"/>
                  </a:cxn>
                  <a:cxn ang="0">
                    <a:pos x="26" y="24"/>
                  </a:cxn>
                  <a:cxn ang="0">
                    <a:pos x="18" y="26"/>
                  </a:cxn>
                  <a:cxn ang="0">
                    <a:pos x="12" y="30"/>
                  </a:cxn>
                  <a:cxn ang="0">
                    <a:pos x="6" y="34"/>
                  </a:cxn>
                  <a:cxn ang="0">
                    <a:pos x="0" y="36"/>
                  </a:cxn>
                  <a:cxn ang="0">
                    <a:pos x="34" y="136"/>
                  </a:cxn>
                  <a:cxn ang="0">
                    <a:pos x="64" y="78"/>
                  </a:cxn>
                  <a:cxn ang="0">
                    <a:pos x="122" y="106"/>
                  </a:cxn>
                  <a:cxn ang="0">
                    <a:pos x="84" y="0"/>
                  </a:cxn>
                  <a:cxn ang="0">
                    <a:pos x="84" y="0"/>
                  </a:cxn>
                  <a:cxn ang="0">
                    <a:pos x="78" y="2"/>
                  </a:cxn>
                  <a:cxn ang="0">
                    <a:pos x="78" y="2"/>
                  </a:cxn>
                </a:cxnLst>
                <a:rect l="0" t="0" r="r" b="b"/>
                <a:pathLst>
                  <a:path w="122" h="136">
                    <a:moveTo>
                      <a:pt x="78" y="2"/>
                    </a:moveTo>
                    <a:lnTo>
                      <a:pt x="78" y="2"/>
                    </a:lnTo>
                    <a:lnTo>
                      <a:pt x="72" y="8"/>
                    </a:lnTo>
                    <a:lnTo>
                      <a:pt x="68" y="14"/>
                    </a:lnTo>
                    <a:lnTo>
                      <a:pt x="62" y="20"/>
                    </a:lnTo>
                    <a:lnTo>
                      <a:pt x="56" y="24"/>
                    </a:lnTo>
                    <a:lnTo>
                      <a:pt x="56" y="24"/>
                    </a:lnTo>
                    <a:lnTo>
                      <a:pt x="50" y="26"/>
                    </a:lnTo>
                    <a:lnTo>
                      <a:pt x="42" y="26"/>
                    </a:lnTo>
                    <a:lnTo>
                      <a:pt x="34" y="24"/>
                    </a:lnTo>
                    <a:lnTo>
                      <a:pt x="26" y="24"/>
                    </a:lnTo>
                    <a:lnTo>
                      <a:pt x="26" y="24"/>
                    </a:lnTo>
                    <a:lnTo>
                      <a:pt x="18" y="26"/>
                    </a:lnTo>
                    <a:lnTo>
                      <a:pt x="12" y="30"/>
                    </a:lnTo>
                    <a:lnTo>
                      <a:pt x="6" y="34"/>
                    </a:lnTo>
                    <a:lnTo>
                      <a:pt x="0" y="36"/>
                    </a:lnTo>
                    <a:lnTo>
                      <a:pt x="34" y="136"/>
                    </a:lnTo>
                    <a:lnTo>
                      <a:pt x="64" y="78"/>
                    </a:lnTo>
                    <a:lnTo>
                      <a:pt x="122" y="106"/>
                    </a:lnTo>
                    <a:lnTo>
                      <a:pt x="84" y="0"/>
                    </a:lnTo>
                    <a:lnTo>
                      <a:pt x="84" y="0"/>
                    </a:lnTo>
                    <a:lnTo>
                      <a:pt x="78" y="2"/>
                    </a:lnTo>
                    <a:lnTo>
                      <a:pt x="78" y="2"/>
                    </a:lnTo>
                    <a:close/>
                  </a:path>
                </a:pathLst>
              </a:custGeom>
              <a:solidFill>
                <a:srgbClr val="C11010"/>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23" name="矩形 22"/>
            <p:cNvSpPr/>
            <p:nvPr/>
          </p:nvSpPr>
          <p:spPr>
            <a:xfrm>
              <a:off x="1615726" y="2537865"/>
              <a:ext cx="600164" cy="394243"/>
            </a:xfrm>
            <a:prstGeom prst="rect">
              <a:avLst/>
            </a:prstGeom>
          </p:spPr>
          <p:txBody>
            <a:bodyPr wrap="none">
              <a:spAutoFit/>
            </a:bodyPr>
            <a:lstStyle/>
            <a:p>
              <a:pPr lvl="0" algn="ctr">
                <a:lnSpc>
                  <a:spcPct val="130000"/>
                </a:lnSpc>
              </a:pPr>
              <a:r>
                <a:rPr lang="zh-TW" altLang="en-US" sz="2400" b="1" dirty="0">
                  <a:solidFill>
                    <a:schemeClr val="accent1"/>
                  </a:solidFill>
                  <a:latin typeface="Microsoft YaHei" charset="0"/>
                  <a:ea typeface="Microsoft YaHei" charset="0"/>
                  <a:cs typeface="Microsoft YaHei" charset="0"/>
                </a:rPr>
                <a:t>背景</a:t>
              </a:r>
              <a:endParaRPr lang="en-US" altLang="zh-CN" sz="2400" b="1" dirty="0">
                <a:solidFill>
                  <a:schemeClr val="accent1"/>
                </a:solidFill>
                <a:latin typeface="Microsoft YaHei" charset="0"/>
                <a:ea typeface="Microsoft YaHei" charset="0"/>
                <a:cs typeface="Microsoft YaHei" charset="0"/>
              </a:endParaRPr>
            </a:p>
          </p:txBody>
        </p:sp>
      </p:grpSp>
      <p:sp>
        <p:nvSpPr>
          <p:cNvPr id="58" name="文本框 8">
            <a:extLst>
              <a:ext uri="{FF2B5EF4-FFF2-40B4-BE49-F238E27FC236}">
                <a16:creationId xmlns:a16="http://schemas.microsoft.com/office/drawing/2014/main" xmlns="" id="{67A3370F-4863-4BDB-9BAC-39C34205C6BE}"/>
              </a:ext>
            </a:extLst>
          </p:cNvPr>
          <p:cNvSpPr txBox="1"/>
          <p:nvPr/>
        </p:nvSpPr>
        <p:spPr>
          <a:xfrm>
            <a:off x="8148872" y="2504574"/>
            <a:ext cx="3600000" cy="20109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本測試計畫書的範圍包含所有系統測試。</a:t>
            </a:r>
            <a:endParaRPr lang="en-US" altLang="zh-TW" sz="1600" dirty="0">
              <a:solidFill>
                <a:schemeClr val="accent1">
                  <a:lumMod val="50000"/>
                </a:schemeClr>
              </a:solidFill>
              <a:latin typeface="Microsoft YaHei" charset="0"/>
              <a:ea typeface="Microsoft YaHei" charset="0"/>
              <a:cs typeface="Microsoft YaHei" charset="0"/>
            </a:endParaRPr>
          </a:p>
          <a:p>
            <a:pPr marL="285750" indent="-285750">
              <a:lnSpc>
                <a:spcPct val="150000"/>
              </a:lnSpc>
              <a:buFont typeface="Arial" panose="020B0604020202020204" pitchFamily="34" charset="0"/>
              <a:buChar char="•"/>
            </a:pPr>
            <a:endParaRPr lang="en-US" altLang="zh-TW" sz="500" dirty="0">
              <a:solidFill>
                <a:schemeClr val="accent1">
                  <a:lumMod val="50000"/>
                </a:schemeClr>
              </a:solidFill>
              <a:latin typeface="Microsoft YaHei" charset="0"/>
              <a:ea typeface="Microsoft YaHei" charset="0"/>
              <a:cs typeface="Microsoft YaHei" charset="0"/>
            </a:endParaRPr>
          </a:p>
          <a:p>
            <a:pPr marL="285750" indent="-285750">
              <a:lnSpc>
                <a:spcPct val="15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包括使用者、管理者功能測試、介面測試、安全性測試、恢復測試、效能測試以及測試方法和通過條件。</a:t>
            </a:r>
            <a:endParaRPr lang="zh-CN" altLang="en-US" sz="1600" dirty="0">
              <a:solidFill>
                <a:schemeClr val="accent1">
                  <a:lumMod val="50000"/>
                </a:schemeClr>
              </a:solidFill>
              <a:latin typeface="Microsoft YaHei" charset="0"/>
              <a:ea typeface="Microsoft YaHei" charset="0"/>
              <a:cs typeface="Microsoft YaHei" charset="0"/>
            </a:endParaRPr>
          </a:p>
        </p:txBody>
      </p:sp>
      <p:sp>
        <p:nvSpPr>
          <p:cNvPr id="59" name="文本框 8">
            <a:extLst>
              <a:ext uri="{FF2B5EF4-FFF2-40B4-BE49-F238E27FC236}">
                <a16:creationId xmlns:a16="http://schemas.microsoft.com/office/drawing/2014/main" xmlns="" id="{2A34D81E-C56B-43C1-996D-1765C0923CEF}"/>
              </a:ext>
            </a:extLst>
          </p:cNvPr>
          <p:cNvSpPr txBox="1"/>
          <p:nvPr/>
        </p:nvSpPr>
        <p:spPr>
          <a:xfrm>
            <a:off x="390064" y="2493852"/>
            <a:ext cx="3600000" cy="26110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針對此行事曆系統做出測試。</a:t>
            </a:r>
            <a:endParaRPr lang="en-US" altLang="zh-TW" sz="1600" dirty="0">
              <a:solidFill>
                <a:schemeClr val="accent1">
                  <a:lumMod val="50000"/>
                </a:schemeClr>
              </a:solidFill>
              <a:latin typeface="Microsoft YaHei" charset="0"/>
              <a:ea typeface="Microsoft YaHei" charset="0"/>
              <a:cs typeface="Microsoft YaHei" charset="0"/>
            </a:endParaRPr>
          </a:p>
          <a:p>
            <a:pPr marL="285750" indent="-285750" algn="just">
              <a:lnSpc>
                <a:spcPct val="150000"/>
              </a:lnSpc>
              <a:buFont typeface="Arial" panose="020B0604020202020204" pitchFamily="34" charset="0"/>
              <a:buChar char="•"/>
            </a:pPr>
            <a:endParaRPr lang="en-US" altLang="zh-TW" sz="500" dirty="0">
              <a:solidFill>
                <a:schemeClr val="accent1">
                  <a:lumMod val="50000"/>
                </a:schemeClr>
              </a:solidFill>
              <a:latin typeface="Microsoft YaHei" charset="0"/>
              <a:ea typeface="Microsoft YaHei" charset="0"/>
              <a:cs typeface="Microsoft YaHei" charset="0"/>
            </a:endParaRPr>
          </a:p>
          <a:p>
            <a:pPr marL="285750" indent="-285750" algn="just">
              <a:lnSpc>
                <a:spcPct val="15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列出需進行測試的系統內容，執行系統測試的細部活動之準備與規劃。</a:t>
            </a:r>
            <a:endParaRPr lang="en-US" altLang="zh-TW" sz="1600" dirty="0">
              <a:solidFill>
                <a:schemeClr val="accent1">
                  <a:lumMod val="50000"/>
                </a:schemeClr>
              </a:solidFill>
              <a:latin typeface="Microsoft YaHei" charset="0"/>
              <a:ea typeface="Microsoft YaHei" charset="0"/>
              <a:cs typeface="Microsoft YaHei" charset="0"/>
            </a:endParaRPr>
          </a:p>
          <a:p>
            <a:pPr marL="285750" indent="-285750" algn="just">
              <a:lnSpc>
                <a:spcPct val="150000"/>
              </a:lnSpc>
              <a:buFont typeface="Arial" panose="020B0604020202020204" pitchFamily="34" charset="0"/>
              <a:buChar char="•"/>
            </a:pPr>
            <a:endParaRPr lang="en-US" altLang="zh-TW" sz="500" dirty="0">
              <a:solidFill>
                <a:schemeClr val="accent1">
                  <a:lumMod val="50000"/>
                </a:schemeClr>
              </a:solidFill>
              <a:latin typeface="Microsoft YaHei" charset="0"/>
              <a:ea typeface="Microsoft YaHei" charset="0"/>
              <a:cs typeface="Microsoft YaHei" charset="0"/>
            </a:endParaRPr>
          </a:p>
          <a:p>
            <a:pPr marL="285750" indent="-285750" algn="just">
              <a:lnSpc>
                <a:spcPct val="15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與執行所有測試工作的人員溝通、分配人員工作、規劃測試時程。</a:t>
            </a:r>
            <a:endParaRPr lang="en-US" altLang="zh-TW" sz="1600" dirty="0">
              <a:solidFill>
                <a:schemeClr val="accent1">
                  <a:lumMod val="50000"/>
                </a:schemeClr>
              </a:solidFill>
              <a:latin typeface="Microsoft YaHei" charset="0"/>
              <a:ea typeface="Microsoft YaHei" charset="0"/>
              <a:cs typeface="Microsoft YaHei" charset="0"/>
            </a:endParaRPr>
          </a:p>
          <a:p>
            <a:pPr marL="285750" indent="-285750" algn="just">
              <a:lnSpc>
                <a:spcPct val="150000"/>
              </a:lnSpc>
              <a:buFont typeface="Arial" panose="020B0604020202020204" pitchFamily="34" charset="0"/>
              <a:buChar char="•"/>
            </a:pPr>
            <a:endParaRPr lang="en-US" altLang="zh-TW" sz="500" dirty="0">
              <a:solidFill>
                <a:schemeClr val="accent1">
                  <a:lumMod val="50000"/>
                </a:schemeClr>
              </a:solidFill>
              <a:latin typeface="Microsoft YaHei" charset="0"/>
              <a:ea typeface="Microsoft YaHei" charset="0"/>
              <a:cs typeface="Microsoft YaHei" charset="0"/>
            </a:endParaRPr>
          </a:p>
          <a:p>
            <a:pPr marL="285750" indent="-285750" algn="just">
              <a:lnSpc>
                <a:spcPct val="15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訂定測試所需資源、工具、環境。</a:t>
            </a:r>
            <a:endParaRPr lang="zh-CN" altLang="en-US" sz="1600" dirty="0">
              <a:solidFill>
                <a:schemeClr val="accent1">
                  <a:lumMod val="50000"/>
                </a:schemeClr>
              </a:solidFill>
              <a:latin typeface="Microsoft YaHei" charset="0"/>
              <a:ea typeface="Microsoft YaHei" charset="0"/>
              <a:cs typeface="Microsoft YaHei" charset="0"/>
            </a:endParaRPr>
          </a:p>
        </p:txBody>
      </p:sp>
      <p:sp>
        <p:nvSpPr>
          <p:cNvPr id="61" name="文本框 8">
            <a:extLst>
              <a:ext uri="{FF2B5EF4-FFF2-40B4-BE49-F238E27FC236}">
                <a16:creationId xmlns:a16="http://schemas.microsoft.com/office/drawing/2014/main" xmlns="" id="{3E392E7A-EB1E-4668-AC8A-5A459D5E166F}"/>
              </a:ext>
            </a:extLst>
          </p:cNvPr>
          <p:cNvSpPr txBox="1"/>
          <p:nvPr/>
        </p:nvSpPr>
        <p:spPr>
          <a:xfrm>
            <a:off x="4479727" y="2499213"/>
            <a:ext cx="3600000" cy="360367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期末專題製作此行事曆系統，系統與其他工作已全部完成，但是需要對此系統不完整或者有缺陷的部分進行檢查和修改。</a:t>
            </a:r>
            <a:endParaRPr lang="en-US" altLang="zh-TW" sz="1600" dirty="0">
              <a:solidFill>
                <a:schemeClr val="accent1">
                  <a:lumMod val="50000"/>
                </a:schemeClr>
              </a:solidFill>
              <a:latin typeface="Microsoft YaHei" charset="0"/>
              <a:ea typeface="Microsoft YaHei" charset="0"/>
              <a:cs typeface="Microsoft YaHei" charset="0"/>
            </a:endParaRPr>
          </a:p>
          <a:p>
            <a:pPr marL="285750" indent="-285750">
              <a:lnSpc>
                <a:spcPct val="150000"/>
              </a:lnSpc>
              <a:buFont typeface="Arial" panose="020B0604020202020204" pitchFamily="34" charset="0"/>
              <a:buChar char="•"/>
            </a:pPr>
            <a:endParaRPr lang="en-US" altLang="zh-TW" sz="500" dirty="0">
              <a:solidFill>
                <a:schemeClr val="accent1">
                  <a:lumMod val="50000"/>
                </a:schemeClr>
              </a:solidFill>
              <a:latin typeface="Microsoft YaHei" charset="0"/>
              <a:ea typeface="Microsoft YaHei" charset="0"/>
              <a:cs typeface="Microsoft YaHei" charset="0"/>
            </a:endParaRPr>
          </a:p>
          <a:p>
            <a:pPr marL="285750" indent="-285750">
              <a:lnSpc>
                <a:spcPct val="15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因此需要進行一系列測試，以避免人為疏失、規格不符、程式疏漏等等的問題。</a:t>
            </a:r>
            <a:endParaRPr lang="en-US" altLang="zh-TW" sz="1600" dirty="0">
              <a:solidFill>
                <a:schemeClr val="accent1">
                  <a:lumMod val="50000"/>
                </a:schemeClr>
              </a:solidFill>
              <a:latin typeface="Microsoft YaHei" charset="0"/>
              <a:ea typeface="Microsoft YaHei" charset="0"/>
              <a:cs typeface="Microsoft YaHei" charset="0"/>
            </a:endParaRPr>
          </a:p>
          <a:p>
            <a:pPr marL="285750" indent="-285750">
              <a:lnSpc>
                <a:spcPct val="150000"/>
              </a:lnSpc>
              <a:buFont typeface="Arial" panose="020B0604020202020204" pitchFamily="34" charset="0"/>
              <a:buChar char="•"/>
            </a:pPr>
            <a:endParaRPr lang="en-US" altLang="zh-TW" sz="500" dirty="0">
              <a:solidFill>
                <a:schemeClr val="accent1">
                  <a:lumMod val="50000"/>
                </a:schemeClr>
              </a:solidFill>
              <a:latin typeface="Microsoft YaHei" charset="0"/>
              <a:ea typeface="Microsoft YaHei" charset="0"/>
              <a:cs typeface="Microsoft YaHei" charset="0"/>
            </a:endParaRPr>
          </a:p>
          <a:p>
            <a:pPr marL="285750" indent="-285750">
              <a:lnSpc>
                <a:spcPct val="15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需將測試過程和內容做成文件審核，故有此一測試計畫書。</a:t>
            </a:r>
            <a:endParaRPr lang="zh-CN" altLang="en-US" sz="1600" dirty="0">
              <a:solidFill>
                <a:schemeClr val="accent1">
                  <a:lumMod val="50000"/>
                </a:schemeClr>
              </a:solidFill>
              <a:latin typeface="Microsoft YaHei" charset="0"/>
              <a:ea typeface="Microsoft YaHei" charset="0"/>
              <a:cs typeface="Microsoft YaHei" charset="0"/>
            </a:endParaRPr>
          </a:p>
        </p:txBody>
      </p:sp>
      <p:grpSp>
        <p:nvGrpSpPr>
          <p:cNvPr id="62" name="组 19">
            <a:extLst>
              <a:ext uri="{FF2B5EF4-FFF2-40B4-BE49-F238E27FC236}">
                <a16:creationId xmlns:a16="http://schemas.microsoft.com/office/drawing/2014/main" xmlns="" id="{9F6B70C6-AAF1-4E09-AAFA-5E6CE0642AA3}"/>
              </a:ext>
            </a:extLst>
          </p:cNvPr>
          <p:cNvGrpSpPr/>
          <p:nvPr/>
        </p:nvGrpSpPr>
        <p:grpSpPr>
          <a:xfrm>
            <a:off x="1919540" y="396061"/>
            <a:ext cx="844035" cy="1916439"/>
            <a:chOff x="1478850" y="1154865"/>
            <a:chExt cx="873912" cy="1905716"/>
          </a:xfrm>
        </p:grpSpPr>
        <p:grpSp>
          <p:nvGrpSpPr>
            <p:cNvPr id="63" name="组 20">
              <a:extLst>
                <a:ext uri="{FF2B5EF4-FFF2-40B4-BE49-F238E27FC236}">
                  <a16:creationId xmlns:a16="http://schemas.microsoft.com/office/drawing/2014/main" xmlns="" id="{078E6732-3AFD-44F7-8D93-13CCAE31446C}"/>
                </a:ext>
              </a:extLst>
            </p:cNvPr>
            <p:cNvGrpSpPr/>
            <p:nvPr/>
          </p:nvGrpSpPr>
          <p:grpSpPr>
            <a:xfrm>
              <a:off x="1478850" y="1154865"/>
              <a:ext cx="873912" cy="1176420"/>
              <a:chOff x="4154488" y="2908300"/>
              <a:chExt cx="495300" cy="666750"/>
            </a:xfrm>
            <a:effectLst>
              <a:outerShdw blurRad="50800" dist="76200" dir="2700000" algn="tl" rotWithShape="0">
                <a:prstClr val="black">
                  <a:alpha val="40000"/>
                </a:prstClr>
              </a:outerShdw>
            </a:effectLst>
          </p:grpSpPr>
          <p:sp>
            <p:nvSpPr>
              <p:cNvPr id="65" name="Freeform 83">
                <a:extLst>
                  <a:ext uri="{FF2B5EF4-FFF2-40B4-BE49-F238E27FC236}">
                    <a16:creationId xmlns:a16="http://schemas.microsoft.com/office/drawing/2014/main" xmlns="" id="{E88D2D00-814E-42B7-9407-C6DC219D69C6}"/>
                  </a:ext>
                </a:extLst>
              </p:cNvPr>
              <p:cNvSpPr>
                <a:spLocks/>
              </p:cNvSpPr>
              <p:nvPr/>
            </p:nvSpPr>
            <p:spPr bwMode="auto">
              <a:xfrm>
                <a:off x="4341813" y="2987675"/>
                <a:ext cx="250825" cy="355600"/>
              </a:xfrm>
              <a:custGeom>
                <a:avLst/>
                <a:gdLst/>
                <a:ahLst/>
                <a:cxnLst>
                  <a:cxn ang="0">
                    <a:pos x="158" y="106"/>
                  </a:cxn>
                  <a:cxn ang="0">
                    <a:pos x="158" y="106"/>
                  </a:cxn>
                  <a:cxn ang="0">
                    <a:pos x="156" y="88"/>
                  </a:cxn>
                  <a:cxn ang="0">
                    <a:pos x="152" y="74"/>
                  </a:cxn>
                  <a:cxn ang="0">
                    <a:pos x="148" y="58"/>
                  </a:cxn>
                  <a:cxn ang="0">
                    <a:pos x="140" y="44"/>
                  </a:cxn>
                  <a:cxn ang="0">
                    <a:pos x="130" y="30"/>
                  </a:cxn>
                  <a:cxn ang="0">
                    <a:pos x="120" y="20"/>
                  </a:cxn>
                  <a:cxn ang="0">
                    <a:pos x="108" y="10"/>
                  </a:cxn>
                  <a:cxn ang="0">
                    <a:pos x="94" y="0"/>
                  </a:cxn>
                  <a:cxn ang="0">
                    <a:pos x="88" y="16"/>
                  </a:cxn>
                  <a:cxn ang="0">
                    <a:pos x="88" y="16"/>
                  </a:cxn>
                  <a:cxn ang="0">
                    <a:pos x="98" y="24"/>
                  </a:cxn>
                  <a:cxn ang="0">
                    <a:pos x="110" y="32"/>
                  </a:cxn>
                  <a:cxn ang="0">
                    <a:pos x="118" y="42"/>
                  </a:cxn>
                  <a:cxn ang="0">
                    <a:pos x="126" y="54"/>
                  </a:cxn>
                  <a:cxn ang="0">
                    <a:pos x="132" y="66"/>
                  </a:cxn>
                  <a:cxn ang="0">
                    <a:pos x="136" y="78"/>
                  </a:cxn>
                  <a:cxn ang="0">
                    <a:pos x="138" y="92"/>
                  </a:cxn>
                  <a:cxn ang="0">
                    <a:pos x="140" y="106"/>
                  </a:cxn>
                  <a:cxn ang="0">
                    <a:pos x="140" y="106"/>
                  </a:cxn>
                  <a:cxn ang="0">
                    <a:pos x="138" y="126"/>
                  </a:cxn>
                  <a:cxn ang="0">
                    <a:pos x="132" y="146"/>
                  </a:cxn>
                  <a:cxn ang="0">
                    <a:pos x="122" y="162"/>
                  </a:cxn>
                  <a:cxn ang="0">
                    <a:pos x="110" y="178"/>
                  </a:cxn>
                  <a:cxn ang="0">
                    <a:pos x="94" y="190"/>
                  </a:cxn>
                  <a:cxn ang="0">
                    <a:pos x="78" y="200"/>
                  </a:cxn>
                  <a:cxn ang="0">
                    <a:pos x="58" y="206"/>
                  </a:cxn>
                  <a:cxn ang="0">
                    <a:pos x="38" y="208"/>
                  </a:cxn>
                  <a:cxn ang="0">
                    <a:pos x="38" y="208"/>
                  </a:cxn>
                  <a:cxn ang="0">
                    <a:pos x="22" y="206"/>
                  </a:cxn>
                  <a:cxn ang="0">
                    <a:pos x="8" y="204"/>
                  </a:cxn>
                  <a:cxn ang="0">
                    <a:pos x="0" y="218"/>
                  </a:cxn>
                  <a:cxn ang="0">
                    <a:pos x="0" y="218"/>
                  </a:cxn>
                  <a:cxn ang="0">
                    <a:pos x="18" y="224"/>
                  </a:cxn>
                  <a:cxn ang="0">
                    <a:pos x="38" y="224"/>
                  </a:cxn>
                  <a:cxn ang="0">
                    <a:pos x="38" y="224"/>
                  </a:cxn>
                  <a:cxn ang="0">
                    <a:pos x="50" y="224"/>
                  </a:cxn>
                  <a:cxn ang="0">
                    <a:pos x="62" y="222"/>
                  </a:cxn>
                  <a:cxn ang="0">
                    <a:pos x="84" y="216"/>
                  </a:cxn>
                  <a:cxn ang="0">
                    <a:pos x="104" y="204"/>
                  </a:cxn>
                  <a:cxn ang="0">
                    <a:pos x="122" y="190"/>
                  </a:cxn>
                  <a:cxn ang="0">
                    <a:pos x="136" y="172"/>
                  </a:cxn>
                  <a:cxn ang="0">
                    <a:pos x="148" y="152"/>
                  </a:cxn>
                  <a:cxn ang="0">
                    <a:pos x="154" y="130"/>
                  </a:cxn>
                  <a:cxn ang="0">
                    <a:pos x="156" y="118"/>
                  </a:cxn>
                  <a:cxn ang="0">
                    <a:pos x="158" y="106"/>
                  </a:cxn>
                  <a:cxn ang="0">
                    <a:pos x="158" y="106"/>
                  </a:cxn>
                </a:cxnLst>
                <a:rect l="0" t="0" r="r" b="b"/>
                <a:pathLst>
                  <a:path w="158" h="224">
                    <a:moveTo>
                      <a:pt x="158" y="106"/>
                    </a:moveTo>
                    <a:lnTo>
                      <a:pt x="158" y="106"/>
                    </a:lnTo>
                    <a:lnTo>
                      <a:pt x="156" y="88"/>
                    </a:lnTo>
                    <a:lnTo>
                      <a:pt x="152" y="74"/>
                    </a:lnTo>
                    <a:lnTo>
                      <a:pt x="148" y="58"/>
                    </a:lnTo>
                    <a:lnTo>
                      <a:pt x="140" y="44"/>
                    </a:lnTo>
                    <a:lnTo>
                      <a:pt x="130" y="30"/>
                    </a:lnTo>
                    <a:lnTo>
                      <a:pt x="120" y="20"/>
                    </a:lnTo>
                    <a:lnTo>
                      <a:pt x="108" y="10"/>
                    </a:lnTo>
                    <a:lnTo>
                      <a:pt x="94" y="0"/>
                    </a:lnTo>
                    <a:lnTo>
                      <a:pt x="88" y="16"/>
                    </a:lnTo>
                    <a:lnTo>
                      <a:pt x="88" y="16"/>
                    </a:lnTo>
                    <a:lnTo>
                      <a:pt x="98" y="24"/>
                    </a:lnTo>
                    <a:lnTo>
                      <a:pt x="110" y="32"/>
                    </a:lnTo>
                    <a:lnTo>
                      <a:pt x="118" y="42"/>
                    </a:lnTo>
                    <a:lnTo>
                      <a:pt x="126" y="54"/>
                    </a:lnTo>
                    <a:lnTo>
                      <a:pt x="132" y="66"/>
                    </a:lnTo>
                    <a:lnTo>
                      <a:pt x="136" y="78"/>
                    </a:lnTo>
                    <a:lnTo>
                      <a:pt x="138" y="92"/>
                    </a:lnTo>
                    <a:lnTo>
                      <a:pt x="140" y="106"/>
                    </a:lnTo>
                    <a:lnTo>
                      <a:pt x="140" y="106"/>
                    </a:lnTo>
                    <a:lnTo>
                      <a:pt x="138" y="126"/>
                    </a:lnTo>
                    <a:lnTo>
                      <a:pt x="132" y="146"/>
                    </a:lnTo>
                    <a:lnTo>
                      <a:pt x="122" y="162"/>
                    </a:lnTo>
                    <a:lnTo>
                      <a:pt x="110" y="178"/>
                    </a:lnTo>
                    <a:lnTo>
                      <a:pt x="94" y="190"/>
                    </a:lnTo>
                    <a:lnTo>
                      <a:pt x="78" y="200"/>
                    </a:lnTo>
                    <a:lnTo>
                      <a:pt x="58" y="206"/>
                    </a:lnTo>
                    <a:lnTo>
                      <a:pt x="38" y="208"/>
                    </a:lnTo>
                    <a:lnTo>
                      <a:pt x="38" y="208"/>
                    </a:lnTo>
                    <a:lnTo>
                      <a:pt x="22" y="206"/>
                    </a:lnTo>
                    <a:lnTo>
                      <a:pt x="8" y="204"/>
                    </a:lnTo>
                    <a:lnTo>
                      <a:pt x="0" y="218"/>
                    </a:lnTo>
                    <a:lnTo>
                      <a:pt x="0" y="218"/>
                    </a:lnTo>
                    <a:lnTo>
                      <a:pt x="18" y="224"/>
                    </a:lnTo>
                    <a:lnTo>
                      <a:pt x="38" y="224"/>
                    </a:lnTo>
                    <a:lnTo>
                      <a:pt x="38" y="224"/>
                    </a:lnTo>
                    <a:lnTo>
                      <a:pt x="50" y="224"/>
                    </a:lnTo>
                    <a:lnTo>
                      <a:pt x="62" y="222"/>
                    </a:lnTo>
                    <a:lnTo>
                      <a:pt x="84" y="216"/>
                    </a:lnTo>
                    <a:lnTo>
                      <a:pt x="104" y="204"/>
                    </a:lnTo>
                    <a:lnTo>
                      <a:pt x="122" y="190"/>
                    </a:lnTo>
                    <a:lnTo>
                      <a:pt x="136" y="172"/>
                    </a:lnTo>
                    <a:lnTo>
                      <a:pt x="148" y="152"/>
                    </a:lnTo>
                    <a:lnTo>
                      <a:pt x="154" y="130"/>
                    </a:lnTo>
                    <a:lnTo>
                      <a:pt x="156" y="118"/>
                    </a:lnTo>
                    <a:lnTo>
                      <a:pt x="158" y="106"/>
                    </a:lnTo>
                    <a:lnTo>
                      <a:pt x="158" y="106"/>
                    </a:lnTo>
                    <a:close/>
                  </a:path>
                </a:pathLst>
              </a:custGeom>
              <a:solidFill>
                <a:srgbClr val="B5353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dirty="0"/>
              </a:p>
            </p:txBody>
          </p:sp>
          <p:sp>
            <p:nvSpPr>
              <p:cNvPr id="66" name="Freeform 84">
                <a:extLst>
                  <a:ext uri="{FF2B5EF4-FFF2-40B4-BE49-F238E27FC236}">
                    <a16:creationId xmlns:a16="http://schemas.microsoft.com/office/drawing/2014/main" xmlns="" id="{820B58AB-FA69-48E7-AA1F-7080574200E1}"/>
                  </a:ext>
                </a:extLst>
              </p:cNvPr>
              <p:cNvSpPr>
                <a:spLocks/>
              </p:cNvSpPr>
              <p:nvPr/>
            </p:nvSpPr>
            <p:spPr bwMode="auto">
              <a:xfrm>
                <a:off x="4211638" y="2965450"/>
                <a:ext cx="279400" cy="368300"/>
              </a:xfrm>
              <a:custGeom>
                <a:avLst/>
                <a:gdLst/>
                <a:ahLst/>
                <a:cxnLst>
                  <a:cxn ang="0">
                    <a:pos x="18" y="120"/>
                  </a:cxn>
                  <a:cxn ang="0">
                    <a:pos x="18" y="120"/>
                  </a:cxn>
                  <a:cxn ang="0">
                    <a:pos x="20" y="100"/>
                  </a:cxn>
                  <a:cxn ang="0">
                    <a:pos x="26" y="80"/>
                  </a:cxn>
                  <a:cxn ang="0">
                    <a:pos x="36" y="62"/>
                  </a:cxn>
                  <a:cxn ang="0">
                    <a:pos x="48" y="48"/>
                  </a:cxn>
                  <a:cxn ang="0">
                    <a:pos x="62" y="34"/>
                  </a:cxn>
                  <a:cxn ang="0">
                    <a:pos x="80" y="26"/>
                  </a:cxn>
                  <a:cxn ang="0">
                    <a:pos x="100" y="20"/>
                  </a:cxn>
                  <a:cxn ang="0">
                    <a:pos x="120" y="18"/>
                  </a:cxn>
                  <a:cxn ang="0">
                    <a:pos x="120" y="18"/>
                  </a:cxn>
                  <a:cxn ang="0">
                    <a:pos x="134" y="18"/>
                  </a:cxn>
                  <a:cxn ang="0">
                    <a:pos x="146" y="20"/>
                  </a:cxn>
                  <a:cxn ang="0">
                    <a:pos x="158" y="26"/>
                  </a:cxn>
                  <a:cxn ang="0">
                    <a:pos x="170" y="30"/>
                  </a:cxn>
                  <a:cxn ang="0">
                    <a:pos x="176" y="14"/>
                  </a:cxn>
                  <a:cxn ang="0">
                    <a:pos x="176" y="14"/>
                  </a:cxn>
                  <a:cxn ang="0">
                    <a:pos x="164" y="8"/>
                  </a:cxn>
                  <a:cxn ang="0">
                    <a:pos x="150" y="4"/>
                  </a:cxn>
                  <a:cxn ang="0">
                    <a:pos x="134" y="2"/>
                  </a:cxn>
                  <a:cxn ang="0">
                    <a:pos x="120" y="0"/>
                  </a:cxn>
                  <a:cxn ang="0">
                    <a:pos x="120" y="0"/>
                  </a:cxn>
                  <a:cxn ang="0">
                    <a:pos x="108" y="0"/>
                  </a:cxn>
                  <a:cxn ang="0">
                    <a:pos x="96" y="2"/>
                  </a:cxn>
                  <a:cxn ang="0">
                    <a:pos x="74" y="10"/>
                  </a:cxn>
                  <a:cxn ang="0">
                    <a:pos x="54" y="20"/>
                  </a:cxn>
                  <a:cxn ang="0">
                    <a:pos x="36" y="36"/>
                  </a:cxn>
                  <a:cxn ang="0">
                    <a:pos x="20" y="52"/>
                  </a:cxn>
                  <a:cxn ang="0">
                    <a:pos x="10" y="74"/>
                  </a:cxn>
                  <a:cxn ang="0">
                    <a:pos x="2" y="96"/>
                  </a:cxn>
                  <a:cxn ang="0">
                    <a:pos x="2" y="108"/>
                  </a:cxn>
                  <a:cxn ang="0">
                    <a:pos x="0" y="120"/>
                  </a:cxn>
                  <a:cxn ang="0">
                    <a:pos x="0" y="120"/>
                  </a:cxn>
                  <a:cxn ang="0">
                    <a:pos x="2" y="140"/>
                  </a:cxn>
                  <a:cxn ang="0">
                    <a:pos x="6" y="158"/>
                  </a:cxn>
                  <a:cxn ang="0">
                    <a:pos x="14" y="174"/>
                  </a:cxn>
                  <a:cxn ang="0">
                    <a:pos x="24" y="190"/>
                  </a:cxn>
                  <a:cxn ang="0">
                    <a:pos x="36" y="204"/>
                  </a:cxn>
                  <a:cxn ang="0">
                    <a:pos x="50" y="216"/>
                  </a:cxn>
                  <a:cxn ang="0">
                    <a:pos x="66" y="226"/>
                  </a:cxn>
                  <a:cxn ang="0">
                    <a:pos x="82" y="232"/>
                  </a:cxn>
                  <a:cxn ang="0">
                    <a:pos x="90" y="218"/>
                  </a:cxn>
                  <a:cxn ang="0">
                    <a:pos x="90" y="218"/>
                  </a:cxn>
                  <a:cxn ang="0">
                    <a:pos x="74" y="212"/>
                  </a:cxn>
                  <a:cxn ang="0">
                    <a:pos x="60" y="202"/>
                  </a:cxn>
                  <a:cxn ang="0">
                    <a:pos x="48" y="192"/>
                  </a:cxn>
                  <a:cxn ang="0">
                    <a:pos x="38" y="180"/>
                  </a:cxn>
                  <a:cxn ang="0">
                    <a:pos x="30" y="168"/>
                  </a:cxn>
                  <a:cxn ang="0">
                    <a:pos x="22" y="152"/>
                  </a:cxn>
                  <a:cxn ang="0">
                    <a:pos x="20" y="136"/>
                  </a:cxn>
                  <a:cxn ang="0">
                    <a:pos x="18" y="120"/>
                  </a:cxn>
                  <a:cxn ang="0">
                    <a:pos x="18" y="120"/>
                  </a:cxn>
                </a:cxnLst>
                <a:rect l="0" t="0" r="r" b="b"/>
                <a:pathLst>
                  <a:path w="176" h="232">
                    <a:moveTo>
                      <a:pt x="18" y="120"/>
                    </a:moveTo>
                    <a:lnTo>
                      <a:pt x="18" y="120"/>
                    </a:lnTo>
                    <a:lnTo>
                      <a:pt x="20" y="100"/>
                    </a:lnTo>
                    <a:lnTo>
                      <a:pt x="26" y="80"/>
                    </a:lnTo>
                    <a:lnTo>
                      <a:pt x="36" y="62"/>
                    </a:lnTo>
                    <a:lnTo>
                      <a:pt x="48" y="48"/>
                    </a:lnTo>
                    <a:lnTo>
                      <a:pt x="62" y="34"/>
                    </a:lnTo>
                    <a:lnTo>
                      <a:pt x="80" y="26"/>
                    </a:lnTo>
                    <a:lnTo>
                      <a:pt x="100" y="20"/>
                    </a:lnTo>
                    <a:lnTo>
                      <a:pt x="120" y="18"/>
                    </a:lnTo>
                    <a:lnTo>
                      <a:pt x="120" y="18"/>
                    </a:lnTo>
                    <a:lnTo>
                      <a:pt x="134" y="18"/>
                    </a:lnTo>
                    <a:lnTo>
                      <a:pt x="146" y="20"/>
                    </a:lnTo>
                    <a:lnTo>
                      <a:pt x="158" y="26"/>
                    </a:lnTo>
                    <a:lnTo>
                      <a:pt x="170" y="30"/>
                    </a:lnTo>
                    <a:lnTo>
                      <a:pt x="176" y="14"/>
                    </a:lnTo>
                    <a:lnTo>
                      <a:pt x="176" y="14"/>
                    </a:lnTo>
                    <a:lnTo>
                      <a:pt x="164" y="8"/>
                    </a:lnTo>
                    <a:lnTo>
                      <a:pt x="150" y="4"/>
                    </a:lnTo>
                    <a:lnTo>
                      <a:pt x="134" y="2"/>
                    </a:lnTo>
                    <a:lnTo>
                      <a:pt x="120" y="0"/>
                    </a:lnTo>
                    <a:lnTo>
                      <a:pt x="120" y="0"/>
                    </a:lnTo>
                    <a:lnTo>
                      <a:pt x="108" y="0"/>
                    </a:lnTo>
                    <a:lnTo>
                      <a:pt x="96" y="2"/>
                    </a:lnTo>
                    <a:lnTo>
                      <a:pt x="74" y="10"/>
                    </a:lnTo>
                    <a:lnTo>
                      <a:pt x="54" y="20"/>
                    </a:lnTo>
                    <a:lnTo>
                      <a:pt x="36" y="36"/>
                    </a:lnTo>
                    <a:lnTo>
                      <a:pt x="20" y="52"/>
                    </a:lnTo>
                    <a:lnTo>
                      <a:pt x="10" y="74"/>
                    </a:lnTo>
                    <a:lnTo>
                      <a:pt x="2" y="96"/>
                    </a:lnTo>
                    <a:lnTo>
                      <a:pt x="2" y="108"/>
                    </a:lnTo>
                    <a:lnTo>
                      <a:pt x="0" y="120"/>
                    </a:lnTo>
                    <a:lnTo>
                      <a:pt x="0" y="120"/>
                    </a:lnTo>
                    <a:lnTo>
                      <a:pt x="2" y="140"/>
                    </a:lnTo>
                    <a:lnTo>
                      <a:pt x="6" y="158"/>
                    </a:lnTo>
                    <a:lnTo>
                      <a:pt x="14" y="174"/>
                    </a:lnTo>
                    <a:lnTo>
                      <a:pt x="24" y="190"/>
                    </a:lnTo>
                    <a:lnTo>
                      <a:pt x="36" y="204"/>
                    </a:lnTo>
                    <a:lnTo>
                      <a:pt x="50" y="216"/>
                    </a:lnTo>
                    <a:lnTo>
                      <a:pt x="66" y="226"/>
                    </a:lnTo>
                    <a:lnTo>
                      <a:pt x="82" y="232"/>
                    </a:lnTo>
                    <a:lnTo>
                      <a:pt x="90" y="218"/>
                    </a:lnTo>
                    <a:lnTo>
                      <a:pt x="90" y="218"/>
                    </a:lnTo>
                    <a:lnTo>
                      <a:pt x="74" y="212"/>
                    </a:lnTo>
                    <a:lnTo>
                      <a:pt x="60" y="202"/>
                    </a:lnTo>
                    <a:lnTo>
                      <a:pt x="48" y="192"/>
                    </a:lnTo>
                    <a:lnTo>
                      <a:pt x="38" y="180"/>
                    </a:lnTo>
                    <a:lnTo>
                      <a:pt x="30" y="168"/>
                    </a:lnTo>
                    <a:lnTo>
                      <a:pt x="22" y="152"/>
                    </a:lnTo>
                    <a:lnTo>
                      <a:pt x="20" y="136"/>
                    </a:lnTo>
                    <a:lnTo>
                      <a:pt x="18" y="120"/>
                    </a:lnTo>
                    <a:lnTo>
                      <a:pt x="18" y="120"/>
                    </a:lnTo>
                    <a:close/>
                  </a:path>
                </a:pathLst>
              </a:custGeom>
              <a:solidFill>
                <a:srgbClr val="DD4C4A"/>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7" name="Freeform 85">
                <a:extLst>
                  <a:ext uri="{FF2B5EF4-FFF2-40B4-BE49-F238E27FC236}">
                    <a16:creationId xmlns:a16="http://schemas.microsoft.com/office/drawing/2014/main" xmlns="" id="{84BB5F89-DD08-402B-AF47-3B3D1FEBA6B5}"/>
                  </a:ext>
                </a:extLst>
              </p:cNvPr>
              <p:cNvSpPr>
                <a:spLocks/>
              </p:cNvSpPr>
              <p:nvPr/>
            </p:nvSpPr>
            <p:spPr bwMode="auto">
              <a:xfrm>
                <a:off x="4154488" y="2908300"/>
                <a:ext cx="358775" cy="479425"/>
              </a:xfrm>
              <a:custGeom>
                <a:avLst/>
                <a:gdLst/>
                <a:ahLst/>
                <a:cxnLst>
                  <a:cxn ang="0">
                    <a:pos x="24" y="156"/>
                  </a:cxn>
                  <a:cxn ang="0">
                    <a:pos x="26" y="130"/>
                  </a:cxn>
                  <a:cxn ang="0">
                    <a:pos x="34" y="104"/>
                  </a:cxn>
                  <a:cxn ang="0">
                    <a:pos x="46" y="82"/>
                  </a:cxn>
                  <a:cxn ang="0">
                    <a:pos x="62" y="62"/>
                  </a:cxn>
                  <a:cxn ang="0">
                    <a:pos x="82" y="46"/>
                  </a:cxn>
                  <a:cxn ang="0">
                    <a:pos x="104" y="34"/>
                  </a:cxn>
                  <a:cxn ang="0">
                    <a:pos x="130" y="26"/>
                  </a:cxn>
                  <a:cxn ang="0">
                    <a:pos x="156" y="24"/>
                  </a:cxn>
                  <a:cxn ang="0">
                    <a:pos x="172" y="26"/>
                  </a:cxn>
                  <a:cxn ang="0">
                    <a:pos x="204" y="32"/>
                  </a:cxn>
                  <a:cxn ang="0">
                    <a:pos x="226" y="20"/>
                  </a:cxn>
                  <a:cxn ang="0">
                    <a:pos x="222" y="16"/>
                  </a:cxn>
                  <a:cxn ang="0">
                    <a:pos x="216" y="12"/>
                  </a:cxn>
                  <a:cxn ang="0">
                    <a:pos x="202" y="10"/>
                  </a:cxn>
                  <a:cxn ang="0">
                    <a:pos x="186" y="12"/>
                  </a:cxn>
                  <a:cxn ang="0">
                    <a:pos x="178" y="8"/>
                  </a:cxn>
                  <a:cxn ang="0">
                    <a:pos x="164" y="2"/>
                  </a:cxn>
                  <a:cxn ang="0">
                    <a:pos x="156" y="0"/>
                  </a:cxn>
                  <a:cxn ang="0">
                    <a:pos x="140" y="4"/>
                  </a:cxn>
                  <a:cxn ang="0">
                    <a:pos x="126" y="12"/>
                  </a:cxn>
                  <a:cxn ang="0">
                    <a:pos x="118" y="12"/>
                  </a:cxn>
                  <a:cxn ang="0">
                    <a:pos x="102" y="10"/>
                  </a:cxn>
                  <a:cxn ang="0">
                    <a:pos x="94" y="12"/>
                  </a:cxn>
                  <a:cxn ang="0">
                    <a:pos x="84" y="22"/>
                  </a:cxn>
                  <a:cxn ang="0">
                    <a:pos x="74" y="34"/>
                  </a:cxn>
                  <a:cxn ang="0">
                    <a:pos x="66" y="36"/>
                  </a:cxn>
                  <a:cxn ang="0">
                    <a:pos x="52" y="42"/>
                  </a:cxn>
                  <a:cxn ang="0">
                    <a:pos x="46" y="46"/>
                  </a:cxn>
                  <a:cxn ang="0">
                    <a:pos x="38" y="58"/>
                  </a:cxn>
                  <a:cxn ang="0">
                    <a:pos x="34" y="74"/>
                  </a:cxn>
                  <a:cxn ang="0">
                    <a:pos x="28" y="78"/>
                  </a:cxn>
                  <a:cxn ang="0">
                    <a:pos x="16" y="88"/>
                  </a:cxn>
                  <a:cxn ang="0">
                    <a:pos x="12" y="96"/>
                  </a:cxn>
                  <a:cxn ang="0">
                    <a:pos x="10" y="110"/>
                  </a:cxn>
                  <a:cxn ang="0">
                    <a:pos x="12" y="126"/>
                  </a:cxn>
                  <a:cxn ang="0">
                    <a:pos x="8" y="134"/>
                  </a:cxn>
                  <a:cxn ang="0">
                    <a:pos x="0" y="148"/>
                  </a:cxn>
                  <a:cxn ang="0">
                    <a:pos x="0" y="156"/>
                  </a:cxn>
                  <a:cxn ang="0">
                    <a:pos x="4" y="170"/>
                  </a:cxn>
                  <a:cxn ang="0">
                    <a:pos x="12" y="186"/>
                  </a:cxn>
                  <a:cxn ang="0">
                    <a:pos x="12" y="194"/>
                  </a:cxn>
                  <a:cxn ang="0">
                    <a:pos x="10" y="210"/>
                  </a:cxn>
                  <a:cxn ang="0">
                    <a:pos x="12" y="216"/>
                  </a:cxn>
                  <a:cxn ang="0">
                    <a:pos x="22" y="228"/>
                  </a:cxn>
                  <a:cxn ang="0">
                    <a:pos x="34" y="238"/>
                  </a:cxn>
                  <a:cxn ang="0">
                    <a:pos x="36" y="246"/>
                  </a:cxn>
                  <a:cxn ang="0">
                    <a:pos x="42" y="260"/>
                  </a:cxn>
                  <a:cxn ang="0">
                    <a:pos x="46" y="266"/>
                  </a:cxn>
                  <a:cxn ang="0">
                    <a:pos x="56" y="272"/>
                  </a:cxn>
                  <a:cxn ang="0">
                    <a:pos x="68" y="276"/>
                  </a:cxn>
                  <a:cxn ang="0">
                    <a:pos x="74" y="278"/>
                  </a:cxn>
                  <a:cxn ang="0">
                    <a:pos x="84" y="290"/>
                  </a:cxn>
                  <a:cxn ang="0">
                    <a:pos x="94" y="300"/>
                  </a:cxn>
                  <a:cxn ang="0">
                    <a:pos x="104" y="302"/>
                  </a:cxn>
                  <a:cxn ang="0">
                    <a:pos x="114" y="280"/>
                  </a:cxn>
                  <a:cxn ang="0">
                    <a:pos x="78" y="262"/>
                  </a:cxn>
                  <a:cxn ang="0">
                    <a:pos x="50" y="232"/>
                  </a:cxn>
                  <a:cxn ang="0">
                    <a:pos x="30" y="196"/>
                  </a:cxn>
                  <a:cxn ang="0">
                    <a:pos x="24" y="156"/>
                  </a:cxn>
                </a:cxnLst>
                <a:rect l="0" t="0" r="r" b="b"/>
                <a:pathLst>
                  <a:path w="226" h="302">
                    <a:moveTo>
                      <a:pt x="24" y="156"/>
                    </a:moveTo>
                    <a:lnTo>
                      <a:pt x="24" y="156"/>
                    </a:lnTo>
                    <a:lnTo>
                      <a:pt x="24" y="142"/>
                    </a:lnTo>
                    <a:lnTo>
                      <a:pt x="26" y="130"/>
                    </a:lnTo>
                    <a:lnTo>
                      <a:pt x="30" y="116"/>
                    </a:lnTo>
                    <a:lnTo>
                      <a:pt x="34" y="104"/>
                    </a:lnTo>
                    <a:lnTo>
                      <a:pt x="40" y="92"/>
                    </a:lnTo>
                    <a:lnTo>
                      <a:pt x="46" y="82"/>
                    </a:lnTo>
                    <a:lnTo>
                      <a:pt x="54" y="72"/>
                    </a:lnTo>
                    <a:lnTo>
                      <a:pt x="62" y="62"/>
                    </a:lnTo>
                    <a:lnTo>
                      <a:pt x="72" y="54"/>
                    </a:lnTo>
                    <a:lnTo>
                      <a:pt x="82" y="46"/>
                    </a:lnTo>
                    <a:lnTo>
                      <a:pt x="94" y="40"/>
                    </a:lnTo>
                    <a:lnTo>
                      <a:pt x="104" y="34"/>
                    </a:lnTo>
                    <a:lnTo>
                      <a:pt x="116" y="30"/>
                    </a:lnTo>
                    <a:lnTo>
                      <a:pt x="130" y="26"/>
                    </a:lnTo>
                    <a:lnTo>
                      <a:pt x="142" y="24"/>
                    </a:lnTo>
                    <a:lnTo>
                      <a:pt x="156" y="24"/>
                    </a:lnTo>
                    <a:lnTo>
                      <a:pt x="156" y="24"/>
                    </a:lnTo>
                    <a:lnTo>
                      <a:pt x="172" y="26"/>
                    </a:lnTo>
                    <a:lnTo>
                      <a:pt x="188" y="28"/>
                    </a:lnTo>
                    <a:lnTo>
                      <a:pt x="204" y="32"/>
                    </a:lnTo>
                    <a:lnTo>
                      <a:pt x="218" y="40"/>
                    </a:lnTo>
                    <a:lnTo>
                      <a:pt x="226" y="20"/>
                    </a:lnTo>
                    <a:lnTo>
                      <a:pt x="226" y="20"/>
                    </a:lnTo>
                    <a:lnTo>
                      <a:pt x="222" y="16"/>
                    </a:lnTo>
                    <a:lnTo>
                      <a:pt x="216" y="12"/>
                    </a:lnTo>
                    <a:lnTo>
                      <a:pt x="216" y="12"/>
                    </a:lnTo>
                    <a:lnTo>
                      <a:pt x="210" y="10"/>
                    </a:lnTo>
                    <a:lnTo>
                      <a:pt x="202" y="10"/>
                    </a:lnTo>
                    <a:lnTo>
                      <a:pt x="192" y="12"/>
                    </a:lnTo>
                    <a:lnTo>
                      <a:pt x="186" y="12"/>
                    </a:lnTo>
                    <a:lnTo>
                      <a:pt x="186" y="12"/>
                    </a:lnTo>
                    <a:lnTo>
                      <a:pt x="178" y="8"/>
                    </a:lnTo>
                    <a:lnTo>
                      <a:pt x="170" y="4"/>
                    </a:lnTo>
                    <a:lnTo>
                      <a:pt x="164" y="2"/>
                    </a:lnTo>
                    <a:lnTo>
                      <a:pt x="156" y="0"/>
                    </a:lnTo>
                    <a:lnTo>
                      <a:pt x="156" y="0"/>
                    </a:lnTo>
                    <a:lnTo>
                      <a:pt x="148" y="2"/>
                    </a:lnTo>
                    <a:lnTo>
                      <a:pt x="140" y="4"/>
                    </a:lnTo>
                    <a:lnTo>
                      <a:pt x="134" y="8"/>
                    </a:lnTo>
                    <a:lnTo>
                      <a:pt x="126" y="12"/>
                    </a:lnTo>
                    <a:lnTo>
                      <a:pt x="126" y="12"/>
                    </a:lnTo>
                    <a:lnTo>
                      <a:pt x="118" y="12"/>
                    </a:lnTo>
                    <a:lnTo>
                      <a:pt x="110" y="10"/>
                    </a:lnTo>
                    <a:lnTo>
                      <a:pt x="102" y="10"/>
                    </a:lnTo>
                    <a:lnTo>
                      <a:pt x="94" y="12"/>
                    </a:lnTo>
                    <a:lnTo>
                      <a:pt x="94" y="12"/>
                    </a:lnTo>
                    <a:lnTo>
                      <a:pt x="88" y="16"/>
                    </a:lnTo>
                    <a:lnTo>
                      <a:pt x="84" y="22"/>
                    </a:lnTo>
                    <a:lnTo>
                      <a:pt x="78" y="28"/>
                    </a:lnTo>
                    <a:lnTo>
                      <a:pt x="74" y="34"/>
                    </a:lnTo>
                    <a:lnTo>
                      <a:pt x="74" y="34"/>
                    </a:lnTo>
                    <a:lnTo>
                      <a:pt x="66" y="36"/>
                    </a:lnTo>
                    <a:lnTo>
                      <a:pt x="58" y="38"/>
                    </a:lnTo>
                    <a:lnTo>
                      <a:pt x="52" y="42"/>
                    </a:lnTo>
                    <a:lnTo>
                      <a:pt x="46" y="46"/>
                    </a:lnTo>
                    <a:lnTo>
                      <a:pt x="46" y="46"/>
                    </a:lnTo>
                    <a:lnTo>
                      <a:pt x="42" y="52"/>
                    </a:lnTo>
                    <a:lnTo>
                      <a:pt x="38" y="58"/>
                    </a:lnTo>
                    <a:lnTo>
                      <a:pt x="36" y="66"/>
                    </a:lnTo>
                    <a:lnTo>
                      <a:pt x="34" y="74"/>
                    </a:lnTo>
                    <a:lnTo>
                      <a:pt x="34" y="74"/>
                    </a:lnTo>
                    <a:lnTo>
                      <a:pt x="28" y="78"/>
                    </a:lnTo>
                    <a:lnTo>
                      <a:pt x="22" y="84"/>
                    </a:lnTo>
                    <a:lnTo>
                      <a:pt x="16" y="88"/>
                    </a:lnTo>
                    <a:lnTo>
                      <a:pt x="12" y="96"/>
                    </a:lnTo>
                    <a:lnTo>
                      <a:pt x="12" y="96"/>
                    </a:lnTo>
                    <a:lnTo>
                      <a:pt x="10" y="102"/>
                    </a:lnTo>
                    <a:lnTo>
                      <a:pt x="10" y="110"/>
                    </a:lnTo>
                    <a:lnTo>
                      <a:pt x="12" y="118"/>
                    </a:lnTo>
                    <a:lnTo>
                      <a:pt x="12" y="126"/>
                    </a:lnTo>
                    <a:lnTo>
                      <a:pt x="12" y="126"/>
                    </a:lnTo>
                    <a:lnTo>
                      <a:pt x="8" y="134"/>
                    </a:lnTo>
                    <a:lnTo>
                      <a:pt x="4" y="142"/>
                    </a:lnTo>
                    <a:lnTo>
                      <a:pt x="0" y="148"/>
                    </a:lnTo>
                    <a:lnTo>
                      <a:pt x="0" y="156"/>
                    </a:lnTo>
                    <a:lnTo>
                      <a:pt x="0" y="156"/>
                    </a:lnTo>
                    <a:lnTo>
                      <a:pt x="0" y="164"/>
                    </a:lnTo>
                    <a:lnTo>
                      <a:pt x="4" y="170"/>
                    </a:lnTo>
                    <a:lnTo>
                      <a:pt x="8" y="178"/>
                    </a:lnTo>
                    <a:lnTo>
                      <a:pt x="12" y="186"/>
                    </a:lnTo>
                    <a:lnTo>
                      <a:pt x="12" y="186"/>
                    </a:lnTo>
                    <a:lnTo>
                      <a:pt x="12" y="194"/>
                    </a:lnTo>
                    <a:lnTo>
                      <a:pt x="10" y="202"/>
                    </a:lnTo>
                    <a:lnTo>
                      <a:pt x="10" y="210"/>
                    </a:lnTo>
                    <a:lnTo>
                      <a:pt x="12" y="216"/>
                    </a:lnTo>
                    <a:lnTo>
                      <a:pt x="12" y="216"/>
                    </a:lnTo>
                    <a:lnTo>
                      <a:pt x="16" y="222"/>
                    </a:lnTo>
                    <a:lnTo>
                      <a:pt x="22" y="228"/>
                    </a:lnTo>
                    <a:lnTo>
                      <a:pt x="28" y="232"/>
                    </a:lnTo>
                    <a:lnTo>
                      <a:pt x="34" y="238"/>
                    </a:lnTo>
                    <a:lnTo>
                      <a:pt x="34" y="238"/>
                    </a:lnTo>
                    <a:lnTo>
                      <a:pt x="36" y="246"/>
                    </a:lnTo>
                    <a:lnTo>
                      <a:pt x="38" y="252"/>
                    </a:lnTo>
                    <a:lnTo>
                      <a:pt x="42" y="260"/>
                    </a:lnTo>
                    <a:lnTo>
                      <a:pt x="46" y="266"/>
                    </a:lnTo>
                    <a:lnTo>
                      <a:pt x="46" y="266"/>
                    </a:lnTo>
                    <a:lnTo>
                      <a:pt x="50" y="270"/>
                    </a:lnTo>
                    <a:lnTo>
                      <a:pt x="56" y="272"/>
                    </a:lnTo>
                    <a:lnTo>
                      <a:pt x="68" y="276"/>
                    </a:lnTo>
                    <a:lnTo>
                      <a:pt x="68" y="276"/>
                    </a:lnTo>
                    <a:lnTo>
                      <a:pt x="74" y="278"/>
                    </a:lnTo>
                    <a:lnTo>
                      <a:pt x="74" y="278"/>
                    </a:lnTo>
                    <a:lnTo>
                      <a:pt x="78" y="284"/>
                    </a:lnTo>
                    <a:lnTo>
                      <a:pt x="84" y="290"/>
                    </a:lnTo>
                    <a:lnTo>
                      <a:pt x="88" y="296"/>
                    </a:lnTo>
                    <a:lnTo>
                      <a:pt x="94" y="300"/>
                    </a:lnTo>
                    <a:lnTo>
                      <a:pt x="94" y="300"/>
                    </a:lnTo>
                    <a:lnTo>
                      <a:pt x="104" y="302"/>
                    </a:lnTo>
                    <a:lnTo>
                      <a:pt x="114" y="280"/>
                    </a:lnTo>
                    <a:lnTo>
                      <a:pt x="114" y="280"/>
                    </a:lnTo>
                    <a:lnTo>
                      <a:pt x="94" y="272"/>
                    </a:lnTo>
                    <a:lnTo>
                      <a:pt x="78" y="262"/>
                    </a:lnTo>
                    <a:lnTo>
                      <a:pt x="62" y="248"/>
                    </a:lnTo>
                    <a:lnTo>
                      <a:pt x="50" y="232"/>
                    </a:lnTo>
                    <a:lnTo>
                      <a:pt x="38" y="216"/>
                    </a:lnTo>
                    <a:lnTo>
                      <a:pt x="30" y="196"/>
                    </a:lnTo>
                    <a:lnTo>
                      <a:pt x="26" y="176"/>
                    </a:lnTo>
                    <a:lnTo>
                      <a:pt x="24" y="156"/>
                    </a:lnTo>
                    <a:lnTo>
                      <a:pt x="24" y="156"/>
                    </a:lnTo>
                    <a:close/>
                  </a:path>
                </a:pathLst>
              </a:custGeom>
              <a:solidFill>
                <a:srgbClr val="DD4C4A"/>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8" name="Freeform 86">
                <a:extLst>
                  <a:ext uri="{FF2B5EF4-FFF2-40B4-BE49-F238E27FC236}">
                    <a16:creationId xmlns:a16="http://schemas.microsoft.com/office/drawing/2014/main" xmlns="" id="{23298391-44C0-4E98-8C58-3296EAEAF5EF}"/>
                  </a:ext>
                </a:extLst>
              </p:cNvPr>
              <p:cNvSpPr>
                <a:spLocks/>
              </p:cNvSpPr>
              <p:nvPr/>
            </p:nvSpPr>
            <p:spPr bwMode="auto">
              <a:xfrm>
                <a:off x="4192588" y="2946400"/>
                <a:ext cx="307975" cy="406400"/>
              </a:xfrm>
              <a:custGeom>
                <a:avLst/>
                <a:gdLst/>
                <a:ahLst/>
                <a:cxnLst>
                  <a:cxn ang="0">
                    <a:pos x="0" y="132"/>
                  </a:cxn>
                  <a:cxn ang="0">
                    <a:pos x="0" y="132"/>
                  </a:cxn>
                  <a:cxn ang="0">
                    <a:pos x="2" y="152"/>
                  </a:cxn>
                  <a:cxn ang="0">
                    <a:pos x="6" y="172"/>
                  </a:cxn>
                  <a:cxn ang="0">
                    <a:pos x="14" y="192"/>
                  </a:cxn>
                  <a:cxn ang="0">
                    <a:pos x="26" y="208"/>
                  </a:cxn>
                  <a:cxn ang="0">
                    <a:pos x="38" y="224"/>
                  </a:cxn>
                  <a:cxn ang="0">
                    <a:pos x="54" y="238"/>
                  </a:cxn>
                  <a:cxn ang="0">
                    <a:pos x="70" y="248"/>
                  </a:cxn>
                  <a:cxn ang="0">
                    <a:pos x="90" y="256"/>
                  </a:cxn>
                  <a:cxn ang="0">
                    <a:pos x="94" y="244"/>
                  </a:cxn>
                  <a:cxn ang="0">
                    <a:pos x="94" y="244"/>
                  </a:cxn>
                  <a:cxn ang="0">
                    <a:pos x="78" y="238"/>
                  </a:cxn>
                  <a:cxn ang="0">
                    <a:pos x="62" y="228"/>
                  </a:cxn>
                  <a:cxn ang="0">
                    <a:pos x="48" y="216"/>
                  </a:cxn>
                  <a:cxn ang="0">
                    <a:pos x="36" y="202"/>
                  </a:cxn>
                  <a:cxn ang="0">
                    <a:pos x="26" y="186"/>
                  </a:cxn>
                  <a:cxn ang="0">
                    <a:pos x="18" y="170"/>
                  </a:cxn>
                  <a:cxn ang="0">
                    <a:pos x="14" y="152"/>
                  </a:cxn>
                  <a:cxn ang="0">
                    <a:pos x="12" y="132"/>
                  </a:cxn>
                  <a:cxn ang="0">
                    <a:pos x="12" y="132"/>
                  </a:cxn>
                  <a:cxn ang="0">
                    <a:pos x="14" y="120"/>
                  </a:cxn>
                  <a:cxn ang="0">
                    <a:pos x="14" y="108"/>
                  </a:cxn>
                  <a:cxn ang="0">
                    <a:pos x="22" y="86"/>
                  </a:cxn>
                  <a:cxn ang="0">
                    <a:pos x="32" y="64"/>
                  </a:cxn>
                  <a:cxn ang="0">
                    <a:pos x="48" y="48"/>
                  </a:cxn>
                  <a:cxn ang="0">
                    <a:pos x="66" y="32"/>
                  </a:cxn>
                  <a:cxn ang="0">
                    <a:pos x="86" y="22"/>
                  </a:cxn>
                  <a:cxn ang="0">
                    <a:pos x="108" y="14"/>
                  </a:cxn>
                  <a:cxn ang="0">
                    <a:pos x="120" y="12"/>
                  </a:cxn>
                  <a:cxn ang="0">
                    <a:pos x="132" y="12"/>
                  </a:cxn>
                  <a:cxn ang="0">
                    <a:pos x="132" y="12"/>
                  </a:cxn>
                  <a:cxn ang="0">
                    <a:pos x="146" y="14"/>
                  </a:cxn>
                  <a:cxn ang="0">
                    <a:pos x="162" y="16"/>
                  </a:cxn>
                  <a:cxn ang="0">
                    <a:pos x="176" y="20"/>
                  </a:cxn>
                  <a:cxn ang="0">
                    <a:pos x="188" y="26"/>
                  </a:cxn>
                  <a:cxn ang="0">
                    <a:pos x="194" y="16"/>
                  </a:cxn>
                  <a:cxn ang="0">
                    <a:pos x="194" y="16"/>
                  </a:cxn>
                  <a:cxn ang="0">
                    <a:pos x="180" y="8"/>
                  </a:cxn>
                  <a:cxn ang="0">
                    <a:pos x="164" y="4"/>
                  </a:cxn>
                  <a:cxn ang="0">
                    <a:pos x="148" y="2"/>
                  </a:cxn>
                  <a:cxn ang="0">
                    <a:pos x="132" y="0"/>
                  </a:cxn>
                  <a:cxn ang="0">
                    <a:pos x="132" y="0"/>
                  </a:cxn>
                  <a:cxn ang="0">
                    <a:pos x="118" y="0"/>
                  </a:cxn>
                  <a:cxn ang="0">
                    <a:pos x="106" y="2"/>
                  </a:cxn>
                  <a:cxn ang="0">
                    <a:pos x="92" y="6"/>
                  </a:cxn>
                  <a:cxn ang="0">
                    <a:pos x="80" y="10"/>
                  </a:cxn>
                  <a:cxn ang="0">
                    <a:pos x="70" y="16"/>
                  </a:cxn>
                  <a:cxn ang="0">
                    <a:pos x="58" y="22"/>
                  </a:cxn>
                  <a:cxn ang="0">
                    <a:pos x="48" y="30"/>
                  </a:cxn>
                  <a:cxn ang="0">
                    <a:pos x="38" y="38"/>
                  </a:cxn>
                  <a:cxn ang="0">
                    <a:pos x="30" y="48"/>
                  </a:cxn>
                  <a:cxn ang="0">
                    <a:pos x="22" y="58"/>
                  </a:cxn>
                  <a:cxn ang="0">
                    <a:pos x="16" y="68"/>
                  </a:cxn>
                  <a:cxn ang="0">
                    <a:pos x="10" y="80"/>
                  </a:cxn>
                  <a:cxn ang="0">
                    <a:pos x="6" y="92"/>
                  </a:cxn>
                  <a:cxn ang="0">
                    <a:pos x="2" y="106"/>
                  </a:cxn>
                  <a:cxn ang="0">
                    <a:pos x="0" y="118"/>
                  </a:cxn>
                  <a:cxn ang="0">
                    <a:pos x="0" y="132"/>
                  </a:cxn>
                  <a:cxn ang="0">
                    <a:pos x="0" y="132"/>
                  </a:cxn>
                </a:cxnLst>
                <a:rect l="0" t="0" r="r" b="b"/>
                <a:pathLst>
                  <a:path w="194" h="256">
                    <a:moveTo>
                      <a:pt x="0" y="132"/>
                    </a:moveTo>
                    <a:lnTo>
                      <a:pt x="0" y="132"/>
                    </a:lnTo>
                    <a:lnTo>
                      <a:pt x="2" y="152"/>
                    </a:lnTo>
                    <a:lnTo>
                      <a:pt x="6" y="172"/>
                    </a:lnTo>
                    <a:lnTo>
                      <a:pt x="14" y="192"/>
                    </a:lnTo>
                    <a:lnTo>
                      <a:pt x="26" y="208"/>
                    </a:lnTo>
                    <a:lnTo>
                      <a:pt x="38" y="224"/>
                    </a:lnTo>
                    <a:lnTo>
                      <a:pt x="54" y="238"/>
                    </a:lnTo>
                    <a:lnTo>
                      <a:pt x="70" y="248"/>
                    </a:lnTo>
                    <a:lnTo>
                      <a:pt x="90" y="256"/>
                    </a:lnTo>
                    <a:lnTo>
                      <a:pt x="94" y="244"/>
                    </a:lnTo>
                    <a:lnTo>
                      <a:pt x="94" y="244"/>
                    </a:lnTo>
                    <a:lnTo>
                      <a:pt x="78" y="238"/>
                    </a:lnTo>
                    <a:lnTo>
                      <a:pt x="62" y="228"/>
                    </a:lnTo>
                    <a:lnTo>
                      <a:pt x="48" y="216"/>
                    </a:lnTo>
                    <a:lnTo>
                      <a:pt x="36" y="202"/>
                    </a:lnTo>
                    <a:lnTo>
                      <a:pt x="26" y="186"/>
                    </a:lnTo>
                    <a:lnTo>
                      <a:pt x="18" y="170"/>
                    </a:lnTo>
                    <a:lnTo>
                      <a:pt x="14" y="152"/>
                    </a:lnTo>
                    <a:lnTo>
                      <a:pt x="12" y="132"/>
                    </a:lnTo>
                    <a:lnTo>
                      <a:pt x="12" y="132"/>
                    </a:lnTo>
                    <a:lnTo>
                      <a:pt x="14" y="120"/>
                    </a:lnTo>
                    <a:lnTo>
                      <a:pt x="14" y="108"/>
                    </a:lnTo>
                    <a:lnTo>
                      <a:pt x="22" y="86"/>
                    </a:lnTo>
                    <a:lnTo>
                      <a:pt x="32" y="64"/>
                    </a:lnTo>
                    <a:lnTo>
                      <a:pt x="48" y="48"/>
                    </a:lnTo>
                    <a:lnTo>
                      <a:pt x="66" y="32"/>
                    </a:lnTo>
                    <a:lnTo>
                      <a:pt x="86" y="22"/>
                    </a:lnTo>
                    <a:lnTo>
                      <a:pt x="108" y="14"/>
                    </a:lnTo>
                    <a:lnTo>
                      <a:pt x="120" y="12"/>
                    </a:lnTo>
                    <a:lnTo>
                      <a:pt x="132" y="12"/>
                    </a:lnTo>
                    <a:lnTo>
                      <a:pt x="132" y="12"/>
                    </a:lnTo>
                    <a:lnTo>
                      <a:pt x="146" y="14"/>
                    </a:lnTo>
                    <a:lnTo>
                      <a:pt x="162" y="16"/>
                    </a:lnTo>
                    <a:lnTo>
                      <a:pt x="176" y="20"/>
                    </a:lnTo>
                    <a:lnTo>
                      <a:pt x="188" y="26"/>
                    </a:lnTo>
                    <a:lnTo>
                      <a:pt x="194" y="16"/>
                    </a:lnTo>
                    <a:lnTo>
                      <a:pt x="194" y="16"/>
                    </a:lnTo>
                    <a:lnTo>
                      <a:pt x="180" y="8"/>
                    </a:lnTo>
                    <a:lnTo>
                      <a:pt x="164" y="4"/>
                    </a:lnTo>
                    <a:lnTo>
                      <a:pt x="148" y="2"/>
                    </a:lnTo>
                    <a:lnTo>
                      <a:pt x="132" y="0"/>
                    </a:lnTo>
                    <a:lnTo>
                      <a:pt x="132" y="0"/>
                    </a:lnTo>
                    <a:lnTo>
                      <a:pt x="118" y="0"/>
                    </a:lnTo>
                    <a:lnTo>
                      <a:pt x="106" y="2"/>
                    </a:lnTo>
                    <a:lnTo>
                      <a:pt x="92" y="6"/>
                    </a:lnTo>
                    <a:lnTo>
                      <a:pt x="80" y="10"/>
                    </a:lnTo>
                    <a:lnTo>
                      <a:pt x="70" y="16"/>
                    </a:lnTo>
                    <a:lnTo>
                      <a:pt x="58" y="22"/>
                    </a:lnTo>
                    <a:lnTo>
                      <a:pt x="48" y="30"/>
                    </a:lnTo>
                    <a:lnTo>
                      <a:pt x="38" y="38"/>
                    </a:lnTo>
                    <a:lnTo>
                      <a:pt x="30" y="48"/>
                    </a:lnTo>
                    <a:lnTo>
                      <a:pt x="22" y="58"/>
                    </a:lnTo>
                    <a:lnTo>
                      <a:pt x="16" y="68"/>
                    </a:lnTo>
                    <a:lnTo>
                      <a:pt x="10" y="80"/>
                    </a:lnTo>
                    <a:lnTo>
                      <a:pt x="6" y="92"/>
                    </a:lnTo>
                    <a:lnTo>
                      <a:pt x="2" y="106"/>
                    </a:lnTo>
                    <a:lnTo>
                      <a:pt x="0" y="118"/>
                    </a:lnTo>
                    <a:lnTo>
                      <a:pt x="0" y="132"/>
                    </a:lnTo>
                    <a:lnTo>
                      <a:pt x="0" y="132"/>
                    </a:lnTo>
                    <a:close/>
                  </a:path>
                </a:pathLst>
              </a:custGeom>
              <a:solidFill>
                <a:srgbClr val="F8B56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87">
                <a:extLst>
                  <a:ext uri="{FF2B5EF4-FFF2-40B4-BE49-F238E27FC236}">
                    <a16:creationId xmlns:a16="http://schemas.microsoft.com/office/drawing/2014/main" xmlns="" id="{017C7F0F-A32D-40FC-8CFF-1123A2AD34E8}"/>
                  </a:ext>
                </a:extLst>
              </p:cNvPr>
              <p:cNvSpPr>
                <a:spLocks/>
              </p:cNvSpPr>
              <p:nvPr/>
            </p:nvSpPr>
            <p:spPr bwMode="auto">
              <a:xfrm>
                <a:off x="4335463" y="2971800"/>
                <a:ext cx="276225" cy="393700"/>
              </a:xfrm>
              <a:custGeom>
                <a:avLst/>
                <a:gdLst/>
                <a:ahLst/>
                <a:cxnLst>
                  <a:cxn ang="0">
                    <a:pos x="162" y="116"/>
                  </a:cxn>
                  <a:cxn ang="0">
                    <a:pos x="162" y="116"/>
                  </a:cxn>
                  <a:cxn ang="0">
                    <a:pos x="160" y="128"/>
                  </a:cxn>
                  <a:cxn ang="0">
                    <a:pos x="158" y="140"/>
                  </a:cxn>
                  <a:cxn ang="0">
                    <a:pos x="152" y="162"/>
                  </a:cxn>
                  <a:cxn ang="0">
                    <a:pos x="140" y="182"/>
                  </a:cxn>
                  <a:cxn ang="0">
                    <a:pos x="126" y="200"/>
                  </a:cxn>
                  <a:cxn ang="0">
                    <a:pos x="108" y="214"/>
                  </a:cxn>
                  <a:cxn ang="0">
                    <a:pos x="88" y="226"/>
                  </a:cxn>
                  <a:cxn ang="0">
                    <a:pos x="66" y="232"/>
                  </a:cxn>
                  <a:cxn ang="0">
                    <a:pos x="54" y="234"/>
                  </a:cxn>
                  <a:cxn ang="0">
                    <a:pos x="42" y="234"/>
                  </a:cxn>
                  <a:cxn ang="0">
                    <a:pos x="42" y="234"/>
                  </a:cxn>
                  <a:cxn ang="0">
                    <a:pos x="22" y="234"/>
                  </a:cxn>
                  <a:cxn ang="0">
                    <a:pos x="4" y="228"/>
                  </a:cxn>
                  <a:cxn ang="0">
                    <a:pos x="0" y="240"/>
                  </a:cxn>
                  <a:cxn ang="0">
                    <a:pos x="0" y="240"/>
                  </a:cxn>
                  <a:cxn ang="0">
                    <a:pos x="20" y="246"/>
                  </a:cxn>
                  <a:cxn ang="0">
                    <a:pos x="42" y="248"/>
                  </a:cxn>
                  <a:cxn ang="0">
                    <a:pos x="42" y="248"/>
                  </a:cxn>
                  <a:cxn ang="0">
                    <a:pos x="56" y="246"/>
                  </a:cxn>
                  <a:cxn ang="0">
                    <a:pos x="68" y="244"/>
                  </a:cxn>
                  <a:cxn ang="0">
                    <a:pos x="80" y="242"/>
                  </a:cxn>
                  <a:cxn ang="0">
                    <a:pos x="92" y="236"/>
                  </a:cxn>
                  <a:cxn ang="0">
                    <a:pos x="104" y="232"/>
                  </a:cxn>
                  <a:cxn ang="0">
                    <a:pos x="116" y="224"/>
                  </a:cxn>
                  <a:cxn ang="0">
                    <a:pos x="126" y="218"/>
                  </a:cxn>
                  <a:cxn ang="0">
                    <a:pos x="134" y="208"/>
                  </a:cxn>
                  <a:cxn ang="0">
                    <a:pos x="144" y="200"/>
                  </a:cxn>
                  <a:cxn ang="0">
                    <a:pos x="150" y="190"/>
                  </a:cxn>
                  <a:cxn ang="0">
                    <a:pos x="158" y="178"/>
                  </a:cxn>
                  <a:cxn ang="0">
                    <a:pos x="162" y="166"/>
                  </a:cxn>
                  <a:cxn ang="0">
                    <a:pos x="168" y="154"/>
                  </a:cxn>
                  <a:cxn ang="0">
                    <a:pos x="170" y="142"/>
                  </a:cxn>
                  <a:cxn ang="0">
                    <a:pos x="172" y="130"/>
                  </a:cxn>
                  <a:cxn ang="0">
                    <a:pos x="174" y="116"/>
                  </a:cxn>
                  <a:cxn ang="0">
                    <a:pos x="174" y="116"/>
                  </a:cxn>
                  <a:cxn ang="0">
                    <a:pos x="172" y="98"/>
                  </a:cxn>
                  <a:cxn ang="0">
                    <a:pos x="168" y="80"/>
                  </a:cxn>
                  <a:cxn ang="0">
                    <a:pos x="162" y="62"/>
                  </a:cxn>
                  <a:cxn ang="0">
                    <a:pos x="154" y="48"/>
                  </a:cxn>
                  <a:cxn ang="0">
                    <a:pos x="144" y="32"/>
                  </a:cxn>
                  <a:cxn ang="0">
                    <a:pos x="132" y="20"/>
                  </a:cxn>
                  <a:cxn ang="0">
                    <a:pos x="118" y="8"/>
                  </a:cxn>
                  <a:cxn ang="0">
                    <a:pos x="104" y="0"/>
                  </a:cxn>
                  <a:cxn ang="0">
                    <a:pos x="98" y="10"/>
                  </a:cxn>
                  <a:cxn ang="0">
                    <a:pos x="98" y="10"/>
                  </a:cxn>
                  <a:cxn ang="0">
                    <a:pos x="112" y="20"/>
                  </a:cxn>
                  <a:cxn ang="0">
                    <a:pos x="124" y="30"/>
                  </a:cxn>
                  <a:cxn ang="0">
                    <a:pos x="134" y="40"/>
                  </a:cxn>
                  <a:cxn ang="0">
                    <a:pos x="144" y="54"/>
                  </a:cxn>
                  <a:cxn ang="0">
                    <a:pos x="152" y="68"/>
                  </a:cxn>
                  <a:cxn ang="0">
                    <a:pos x="156" y="84"/>
                  </a:cxn>
                  <a:cxn ang="0">
                    <a:pos x="160" y="98"/>
                  </a:cxn>
                  <a:cxn ang="0">
                    <a:pos x="162" y="116"/>
                  </a:cxn>
                  <a:cxn ang="0">
                    <a:pos x="162" y="116"/>
                  </a:cxn>
                </a:cxnLst>
                <a:rect l="0" t="0" r="r" b="b"/>
                <a:pathLst>
                  <a:path w="174" h="248">
                    <a:moveTo>
                      <a:pt x="162" y="116"/>
                    </a:moveTo>
                    <a:lnTo>
                      <a:pt x="162" y="116"/>
                    </a:lnTo>
                    <a:lnTo>
                      <a:pt x="160" y="128"/>
                    </a:lnTo>
                    <a:lnTo>
                      <a:pt x="158" y="140"/>
                    </a:lnTo>
                    <a:lnTo>
                      <a:pt x="152" y="162"/>
                    </a:lnTo>
                    <a:lnTo>
                      <a:pt x="140" y="182"/>
                    </a:lnTo>
                    <a:lnTo>
                      <a:pt x="126" y="200"/>
                    </a:lnTo>
                    <a:lnTo>
                      <a:pt x="108" y="214"/>
                    </a:lnTo>
                    <a:lnTo>
                      <a:pt x="88" y="226"/>
                    </a:lnTo>
                    <a:lnTo>
                      <a:pt x="66" y="232"/>
                    </a:lnTo>
                    <a:lnTo>
                      <a:pt x="54" y="234"/>
                    </a:lnTo>
                    <a:lnTo>
                      <a:pt x="42" y="234"/>
                    </a:lnTo>
                    <a:lnTo>
                      <a:pt x="42" y="234"/>
                    </a:lnTo>
                    <a:lnTo>
                      <a:pt x="22" y="234"/>
                    </a:lnTo>
                    <a:lnTo>
                      <a:pt x="4" y="228"/>
                    </a:lnTo>
                    <a:lnTo>
                      <a:pt x="0" y="240"/>
                    </a:lnTo>
                    <a:lnTo>
                      <a:pt x="0" y="240"/>
                    </a:lnTo>
                    <a:lnTo>
                      <a:pt x="20" y="246"/>
                    </a:lnTo>
                    <a:lnTo>
                      <a:pt x="42" y="248"/>
                    </a:lnTo>
                    <a:lnTo>
                      <a:pt x="42" y="248"/>
                    </a:lnTo>
                    <a:lnTo>
                      <a:pt x="56" y="246"/>
                    </a:lnTo>
                    <a:lnTo>
                      <a:pt x="68" y="244"/>
                    </a:lnTo>
                    <a:lnTo>
                      <a:pt x="80" y="242"/>
                    </a:lnTo>
                    <a:lnTo>
                      <a:pt x="92" y="236"/>
                    </a:lnTo>
                    <a:lnTo>
                      <a:pt x="104" y="232"/>
                    </a:lnTo>
                    <a:lnTo>
                      <a:pt x="116" y="224"/>
                    </a:lnTo>
                    <a:lnTo>
                      <a:pt x="126" y="218"/>
                    </a:lnTo>
                    <a:lnTo>
                      <a:pt x="134" y="208"/>
                    </a:lnTo>
                    <a:lnTo>
                      <a:pt x="144" y="200"/>
                    </a:lnTo>
                    <a:lnTo>
                      <a:pt x="150" y="190"/>
                    </a:lnTo>
                    <a:lnTo>
                      <a:pt x="158" y="178"/>
                    </a:lnTo>
                    <a:lnTo>
                      <a:pt x="162" y="166"/>
                    </a:lnTo>
                    <a:lnTo>
                      <a:pt x="168" y="154"/>
                    </a:lnTo>
                    <a:lnTo>
                      <a:pt x="170" y="142"/>
                    </a:lnTo>
                    <a:lnTo>
                      <a:pt x="172" y="130"/>
                    </a:lnTo>
                    <a:lnTo>
                      <a:pt x="174" y="116"/>
                    </a:lnTo>
                    <a:lnTo>
                      <a:pt x="174" y="116"/>
                    </a:lnTo>
                    <a:lnTo>
                      <a:pt x="172" y="98"/>
                    </a:lnTo>
                    <a:lnTo>
                      <a:pt x="168" y="80"/>
                    </a:lnTo>
                    <a:lnTo>
                      <a:pt x="162" y="62"/>
                    </a:lnTo>
                    <a:lnTo>
                      <a:pt x="154" y="48"/>
                    </a:lnTo>
                    <a:lnTo>
                      <a:pt x="144" y="32"/>
                    </a:lnTo>
                    <a:lnTo>
                      <a:pt x="132" y="20"/>
                    </a:lnTo>
                    <a:lnTo>
                      <a:pt x="118" y="8"/>
                    </a:lnTo>
                    <a:lnTo>
                      <a:pt x="104" y="0"/>
                    </a:lnTo>
                    <a:lnTo>
                      <a:pt x="98" y="10"/>
                    </a:lnTo>
                    <a:lnTo>
                      <a:pt x="98" y="10"/>
                    </a:lnTo>
                    <a:lnTo>
                      <a:pt x="112" y="20"/>
                    </a:lnTo>
                    <a:lnTo>
                      <a:pt x="124" y="30"/>
                    </a:lnTo>
                    <a:lnTo>
                      <a:pt x="134" y="40"/>
                    </a:lnTo>
                    <a:lnTo>
                      <a:pt x="144" y="54"/>
                    </a:lnTo>
                    <a:lnTo>
                      <a:pt x="152" y="68"/>
                    </a:lnTo>
                    <a:lnTo>
                      <a:pt x="156" y="84"/>
                    </a:lnTo>
                    <a:lnTo>
                      <a:pt x="160" y="98"/>
                    </a:lnTo>
                    <a:lnTo>
                      <a:pt x="162" y="116"/>
                    </a:lnTo>
                    <a:lnTo>
                      <a:pt x="162" y="116"/>
                    </a:lnTo>
                    <a:close/>
                  </a:path>
                </a:pathLst>
              </a:custGeom>
              <a:solidFill>
                <a:srgbClr val="DD913E"/>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88">
                <a:extLst>
                  <a:ext uri="{FF2B5EF4-FFF2-40B4-BE49-F238E27FC236}">
                    <a16:creationId xmlns:a16="http://schemas.microsoft.com/office/drawing/2014/main" xmlns="" id="{3C2C627A-E402-40CB-8E94-36F6806EC0D6}"/>
                  </a:ext>
                </a:extLst>
              </p:cNvPr>
              <p:cNvSpPr>
                <a:spLocks/>
              </p:cNvSpPr>
              <p:nvPr/>
            </p:nvSpPr>
            <p:spPr bwMode="auto">
              <a:xfrm>
                <a:off x="4354513" y="3013075"/>
                <a:ext cx="209550" cy="304800"/>
              </a:xfrm>
              <a:custGeom>
                <a:avLst/>
                <a:gdLst/>
                <a:ahLst/>
                <a:cxnLst>
                  <a:cxn ang="0">
                    <a:pos x="86" y="78"/>
                  </a:cxn>
                  <a:cxn ang="0">
                    <a:pos x="58" y="104"/>
                  </a:cxn>
                  <a:cxn ang="0">
                    <a:pos x="64" y="142"/>
                  </a:cxn>
                  <a:cxn ang="0">
                    <a:pos x="30" y="124"/>
                  </a:cxn>
                  <a:cxn ang="0">
                    <a:pos x="26" y="128"/>
                  </a:cxn>
                  <a:cxn ang="0">
                    <a:pos x="0" y="188"/>
                  </a:cxn>
                  <a:cxn ang="0">
                    <a:pos x="0" y="188"/>
                  </a:cxn>
                  <a:cxn ang="0">
                    <a:pos x="14" y="190"/>
                  </a:cxn>
                  <a:cxn ang="0">
                    <a:pos x="30" y="192"/>
                  </a:cxn>
                  <a:cxn ang="0">
                    <a:pos x="30" y="192"/>
                  </a:cxn>
                  <a:cxn ang="0">
                    <a:pos x="50" y="190"/>
                  </a:cxn>
                  <a:cxn ang="0">
                    <a:pos x="70" y="184"/>
                  </a:cxn>
                  <a:cxn ang="0">
                    <a:pos x="86" y="174"/>
                  </a:cxn>
                  <a:cxn ang="0">
                    <a:pos x="102" y="162"/>
                  </a:cxn>
                  <a:cxn ang="0">
                    <a:pos x="114" y="146"/>
                  </a:cxn>
                  <a:cxn ang="0">
                    <a:pos x="124" y="130"/>
                  </a:cxn>
                  <a:cxn ang="0">
                    <a:pos x="130" y="110"/>
                  </a:cxn>
                  <a:cxn ang="0">
                    <a:pos x="132" y="90"/>
                  </a:cxn>
                  <a:cxn ang="0">
                    <a:pos x="132" y="90"/>
                  </a:cxn>
                  <a:cxn ang="0">
                    <a:pos x="130" y="76"/>
                  </a:cxn>
                  <a:cxn ang="0">
                    <a:pos x="128" y="62"/>
                  </a:cxn>
                  <a:cxn ang="0">
                    <a:pos x="124" y="50"/>
                  </a:cxn>
                  <a:cxn ang="0">
                    <a:pos x="118" y="38"/>
                  </a:cxn>
                  <a:cxn ang="0">
                    <a:pos x="110" y="26"/>
                  </a:cxn>
                  <a:cxn ang="0">
                    <a:pos x="102" y="16"/>
                  </a:cxn>
                  <a:cxn ang="0">
                    <a:pos x="90" y="8"/>
                  </a:cxn>
                  <a:cxn ang="0">
                    <a:pos x="80" y="0"/>
                  </a:cxn>
                  <a:cxn ang="0">
                    <a:pos x="50" y="72"/>
                  </a:cxn>
                  <a:cxn ang="0">
                    <a:pos x="86" y="78"/>
                  </a:cxn>
                </a:cxnLst>
                <a:rect l="0" t="0" r="r" b="b"/>
                <a:pathLst>
                  <a:path w="132" h="192">
                    <a:moveTo>
                      <a:pt x="86" y="78"/>
                    </a:moveTo>
                    <a:lnTo>
                      <a:pt x="58" y="104"/>
                    </a:lnTo>
                    <a:lnTo>
                      <a:pt x="64" y="142"/>
                    </a:lnTo>
                    <a:lnTo>
                      <a:pt x="30" y="124"/>
                    </a:lnTo>
                    <a:lnTo>
                      <a:pt x="26" y="128"/>
                    </a:lnTo>
                    <a:lnTo>
                      <a:pt x="0" y="188"/>
                    </a:lnTo>
                    <a:lnTo>
                      <a:pt x="0" y="188"/>
                    </a:lnTo>
                    <a:lnTo>
                      <a:pt x="14" y="190"/>
                    </a:lnTo>
                    <a:lnTo>
                      <a:pt x="30" y="192"/>
                    </a:lnTo>
                    <a:lnTo>
                      <a:pt x="30" y="192"/>
                    </a:lnTo>
                    <a:lnTo>
                      <a:pt x="50" y="190"/>
                    </a:lnTo>
                    <a:lnTo>
                      <a:pt x="70" y="184"/>
                    </a:lnTo>
                    <a:lnTo>
                      <a:pt x="86" y="174"/>
                    </a:lnTo>
                    <a:lnTo>
                      <a:pt x="102" y="162"/>
                    </a:lnTo>
                    <a:lnTo>
                      <a:pt x="114" y="146"/>
                    </a:lnTo>
                    <a:lnTo>
                      <a:pt x="124" y="130"/>
                    </a:lnTo>
                    <a:lnTo>
                      <a:pt x="130" y="110"/>
                    </a:lnTo>
                    <a:lnTo>
                      <a:pt x="132" y="90"/>
                    </a:lnTo>
                    <a:lnTo>
                      <a:pt x="132" y="90"/>
                    </a:lnTo>
                    <a:lnTo>
                      <a:pt x="130" y="76"/>
                    </a:lnTo>
                    <a:lnTo>
                      <a:pt x="128" y="62"/>
                    </a:lnTo>
                    <a:lnTo>
                      <a:pt x="124" y="50"/>
                    </a:lnTo>
                    <a:lnTo>
                      <a:pt x="118" y="38"/>
                    </a:lnTo>
                    <a:lnTo>
                      <a:pt x="110" y="26"/>
                    </a:lnTo>
                    <a:lnTo>
                      <a:pt x="102" y="16"/>
                    </a:lnTo>
                    <a:lnTo>
                      <a:pt x="90" y="8"/>
                    </a:lnTo>
                    <a:lnTo>
                      <a:pt x="80" y="0"/>
                    </a:lnTo>
                    <a:lnTo>
                      <a:pt x="50" y="72"/>
                    </a:lnTo>
                    <a:lnTo>
                      <a:pt x="86" y="78"/>
                    </a:lnTo>
                    <a:close/>
                  </a:path>
                </a:pathLst>
              </a:custGeom>
              <a:solidFill>
                <a:srgbClr val="DD913E"/>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89">
                <a:extLst>
                  <a:ext uri="{FF2B5EF4-FFF2-40B4-BE49-F238E27FC236}">
                    <a16:creationId xmlns:a16="http://schemas.microsoft.com/office/drawing/2014/main" xmlns="" id="{2E1E5CFE-1072-4E3D-BC20-34957773EE53}"/>
                  </a:ext>
                </a:extLst>
              </p:cNvPr>
              <p:cNvSpPr>
                <a:spLocks/>
              </p:cNvSpPr>
              <p:nvPr/>
            </p:nvSpPr>
            <p:spPr bwMode="auto">
              <a:xfrm>
                <a:off x="4240213" y="2994025"/>
                <a:ext cx="241300" cy="317500"/>
              </a:xfrm>
              <a:custGeom>
                <a:avLst/>
                <a:gdLst/>
                <a:ahLst/>
                <a:cxnLst>
                  <a:cxn ang="0">
                    <a:pos x="0" y="102"/>
                  </a:cxn>
                  <a:cxn ang="0">
                    <a:pos x="0" y="102"/>
                  </a:cxn>
                  <a:cxn ang="0">
                    <a:pos x="2" y="118"/>
                  </a:cxn>
                  <a:cxn ang="0">
                    <a:pos x="4" y="134"/>
                  </a:cxn>
                  <a:cxn ang="0">
                    <a:pos x="12" y="150"/>
                  </a:cxn>
                  <a:cxn ang="0">
                    <a:pos x="20" y="162"/>
                  </a:cxn>
                  <a:cxn ang="0">
                    <a:pos x="30" y="174"/>
                  </a:cxn>
                  <a:cxn ang="0">
                    <a:pos x="42" y="184"/>
                  </a:cxn>
                  <a:cxn ang="0">
                    <a:pos x="56" y="194"/>
                  </a:cxn>
                  <a:cxn ang="0">
                    <a:pos x="72" y="200"/>
                  </a:cxn>
                  <a:cxn ang="0">
                    <a:pos x="98" y="140"/>
                  </a:cxn>
                  <a:cxn ang="0">
                    <a:pos x="68" y="154"/>
                  </a:cxn>
                  <a:cxn ang="0">
                    <a:pos x="74" y="116"/>
                  </a:cxn>
                  <a:cxn ang="0">
                    <a:pos x="46" y="90"/>
                  </a:cxn>
                  <a:cxn ang="0">
                    <a:pos x="84" y="84"/>
                  </a:cxn>
                  <a:cxn ang="0">
                    <a:pos x="102" y="48"/>
                  </a:cxn>
                  <a:cxn ang="0">
                    <a:pos x="120" y="84"/>
                  </a:cxn>
                  <a:cxn ang="0">
                    <a:pos x="122" y="84"/>
                  </a:cxn>
                  <a:cxn ang="0">
                    <a:pos x="152" y="12"/>
                  </a:cxn>
                  <a:cxn ang="0">
                    <a:pos x="152" y="12"/>
                  </a:cxn>
                  <a:cxn ang="0">
                    <a:pos x="140" y="8"/>
                  </a:cxn>
                  <a:cxn ang="0">
                    <a:pos x="128" y="2"/>
                  </a:cxn>
                  <a:cxn ang="0">
                    <a:pos x="116" y="0"/>
                  </a:cxn>
                  <a:cxn ang="0">
                    <a:pos x="102" y="0"/>
                  </a:cxn>
                  <a:cxn ang="0">
                    <a:pos x="102" y="0"/>
                  </a:cxn>
                  <a:cxn ang="0">
                    <a:pos x="82" y="2"/>
                  </a:cxn>
                  <a:cxn ang="0">
                    <a:pos x="62" y="8"/>
                  </a:cxn>
                  <a:cxn ang="0">
                    <a:pos x="44" y="16"/>
                  </a:cxn>
                  <a:cxn ang="0">
                    <a:pos x="30" y="30"/>
                  </a:cxn>
                  <a:cxn ang="0">
                    <a:pos x="18" y="44"/>
                  </a:cxn>
                  <a:cxn ang="0">
                    <a:pos x="8" y="62"/>
                  </a:cxn>
                  <a:cxn ang="0">
                    <a:pos x="2" y="82"/>
                  </a:cxn>
                  <a:cxn ang="0">
                    <a:pos x="0" y="102"/>
                  </a:cxn>
                  <a:cxn ang="0">
                    <a:pos x="0" y="102"/>
                  </a:cxn>
                </a:cxnLst>
                <a:rect l="0" t="0" r="r" b="b"/>
                <a:pathLst>
                  <a:path w="152" h="200">
                    <a:moveTo>
                      <a:pt x="0" y="102"/>
                    </a:moveTo>
                    <a:lnTo>
                      <a:pt x="0" y="102"/>
                    </a:lnTo>
                    <a:lnTo>
                      <a:pt x="2" y="118"/>
                    </a:lnTo>
                    <a:lnTo>
                      <a:pt x="4" y="134"/>
                    </a:lnTo>
                    <a:lnTo>
                      <a:pt x="12" y="150"/>
                    </a:lnTo>
                    <a:lnTo>
                      <a:pt x="20" y="162"/>
                    </a:lnTo>
                    <a:lnTo>
                      <a:pt x="30" y="174"/>
                    </a:lnTo>
                    <a:lnTo>
                      <a:pt x="42" y="184"/>
                    </a:lnTo>
                    <a:lnTo>
                      <a:pt x="56" y="194"/>
                    </a:lnTo>
                    <a:lnTo>
                      <a:pt x="72" y="200"/>
                    </a:lnTo>
                    <a:lnTo>
                      <a:pt x="98" y="140"/>
                    </a:lnTo>
                    <a:lnTo>
                      <a:pt x="68" y="154"/>
                    </a:lnTo>
                    <a:lnTo>
                      <a:pt x="74" y="116"/>
                    </a:lnTo>
                    <a:lnTo>
                      <a:pt x="46" y="90"/>
                    </a:lnTo>
                    <a:lnTo>
                      <a:pt x="84" y="84"/>
                    </a:lnTo>
                    <a:lnTo>
                      <a:pt x="102" y="48"/>
                    </a:lnTo>
                    <a:lnTo>
                      <a:pt x="120" y="84"/>
                    </a:lnTo>
                    <a:lnTo>
                      <a:pt x="122" y="84"/>
                    </a:lnTo>
                    <a:lnTo>
                      <a:pt x="152" y="12"/>
                    </a:lnTo>
                    <a:lnTo>
                      <a:pt x="152" y="12"/>
                    </a:lnTo>
                    <a:lnTo>
                      <a:pt x="140" y="8"/>
                    </a:lnTo>
                    <a:lnTo>
                      <a:pt x="128" y="2"/>
                    </a:lnTo>
                    <a:lnTo>
                      <a:pt x="116" y="0"/>
                    </a:lnTo>
                    <a:lnTo>
                      <a:pt x="102" y="0"/>
                    </a:lnTo>
                    <a:lnTo>
                      <a:pt x="102" y="0"/>
                    </a:lnTo>
                    <a:lnTo>
                      <a:pt x="82" y="2"/>
                    </a:lnTo>
                    <a:lnTo>
                      <a:pt x="62" y="8"/>
                    </a:lnTo>
                    <a:lnTo>
                      <a:pt x="44" y="16"/>
                    </a:lnTo>
                    <a:lnTo>
                      <a:pt x="30" y="30"/>
                    </a:lnTo>
                    <a:lnTo>
                      <a:pt x="18" y="44"/>
                    </a:lnTo>
                    <a:lnTo>
                      <a:pt x="8" y="62"/>
                    </a:lnTo>
                    <a:lnTo>
                      <a:pt x="2" y="82"/>
                    </a:lnTo>
                    <a:lnTo>
                      <a:pt x="0" y="102"/>
                    </a:lnTo>
                    <a:lnTo>
                      <a:pt x="0" y="102"/>
                    </a:lnTo>
                    <a:close/>
                  </a:path>
                </a:pathLst>
              </a:custGeom>
              <a:solidFill>
                <a:srgbClr val="F8B56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2" name="Freeform 90">
                <a:extLst>
                  <a:ext uri="{FF2B5EF4-FFF2-40B4-BE49-F238E27FC236}">
                    <a16:creationId xmlns:a16="http://schemas.microsoft.com/office/drawing/2014/main" xmlns="" id="{4DF0C696-D134-4824-B41C-B3003DC9B5B0}"/>
                  </a:ext>
                </a:extLst>
              </p:cNvPr>
              <p:cNvSpPr>
                <a:spLocks/>
              </p:cNvSpPr>
              <p:nvPr/>
            </p:nvSpPr>
            <p:spPr bwMode="auto">
              <a:xfrm>
                <a:off x="4395788" y="3127375"/>
                <a:ext cx="95250" cy="111125"/>
              </a:xfrm>
              <a:custGeom>
                <a:avLst/>
                <a:gdLst/>
                <a:ahLst/>
                <a:cxnLst>
                  <a:cxn ang="0">
                    <a:pos x="38" y="70"/>
                  </a:cxn>
                  <a:cxn ang="0">
                    <a:pos x="32" y="32"/>
                  </a:cxn>
                  <a:cxn ang="0">
                    <a:pos x="60" y="6"/>
                  </a:cxn>
                  <a:cxn ang="0">
                    <a:pos x="24" y="0"/>
                  </a:cxn>
                  <a:cxn ang="0">
                    <a:pos x="0" y="56"/>
                  </a:cxn>
                  <a:cxn ang="0">
                    <a:pos x="4" y="52"/>
                  </a:cxn>
                  <a:cxn ang="0">
                    <a:pos x="38" y="70"/>
                  </a:cxn>
                </a:cxnLst>
                <a:rect l="0" t="0" r="r" b="b"/>
                <a:pathLst>
                  <a:path w="60" h="70">
                    <a:moveTo>
                      <a:pt x="38" y="70"/>
                    </a:moveTo>
                    <a:lnTo>
                      <a:pt x="32" y="32"/>
                    </a:lnTo>
                    <a:lnTo>
                      <a:pt x="60" y="6"/>
                    </a:lnTo>
                    <a:lnTo>
                      <a:pt x="24" y="0"/>
                    </a:lnTo>
                    <a:lnTo>
                      <a:pt x="0" y="56"/>
                    </a:lnTo>
                    <a:lnTo>
                      <a:pt x="4" y="52"/>
                    </a:lnTo>
                    <a:lnTo>
                      <a:pt x="38" y="70"/>
                    </a:lnTo>
                    <a:close/>
                  </a:path>
                </a:pathLst>
              </a:custGeom>
              <a:solidFill>
                <a:srgbClr val="DD561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91">
                <a:extLst>
                  <a:ext uri="{FF2B5EF4-FFF2-40B4-BE49-F238E27FC236}">
                    <a16:creationId xmlns:a16="http://schemas.microsoft.com/office/drawing/2014/main" xmlns="" id="{12CE78EC-F44F-41D9-AA8A-9BB04D74F6FC}"/>
                  </a:ext>
                </a:extLst>
              </p:cNvPr>
              <p:cNvSpPr>
                <a:spLocks/>
              </p:cNvSpPr>
              <p:nvPr/>
            </p:nvSpPr>
            <p:spPr bwMode="auto">
              <a:xfrm>
                <a:off x="4313238" y="3070225"/>
                <a:ext cx="120650" cy="168275"/>
              </a:xfrm>
              <a:custGeom>
                <a:avLst/>
                <a:gdLst/>
                <a:ahLst/>
                <a:cxnLst>
                  <a:cxn ang="0">
                    <a:pos x="74" y="36"/>
                  </a:cxn>
                  <a:cxn ang="0">
                    <a:pos x="56" y="0"/>
                  </a:cxn>
                  <a:cxn ang="0">
                    <a:pos x="38" y="36"/>
                  </a:cxn>
                  <a:cxn ang="0">
                    <a:pos x="0" y="42"/>
                  </a:cxn>
                  <a:cxn ang="0">
                    <a:pos x="28" y="68"/>
                  </a:cxn>
                  <a:cxn ang="0">
                    <a:pos x="22" y="106"/>
                  </a:cxn>
                  <a:cxn ang="0">
                    <a:pos x="52" y="92"/>
                  </a:cxn>
                  <a:cxn ang="0">
                    <a:pos x="76" y="36"/>
                  </a:cxn>
                  <a:cxn ang="0">
                    <a:pos x="74" y="36"/>
                  </a:cxn>
                </a:cxnLst>
                <a:rect l="0" t="0" r="r" b="b"/>
                <a:pathLst>
                  <a:path w="76" h="106">
                    <a:moveTo>
                      <a:pt x="74" y="36"/>
                    </a:moveTo>
                    <a:lnTo>
                      <a:pt x="56" y="0"/>
                    </a:lnTo>
                    <a:lnTo>
                      <a:pt x="38" y="36"/>
                    </a:lnTo>
                    <a:lnTo>
                      <a:pt x="0" y="42"/>
                    </a:lnTo>
                    <a:lnTo>
                      <a:pt x="28" y="68"/>
                    </a:lnTo>
                    <a:lnTo>
                      <a:pt x="22" y="106"/>
                    </a:lnTo>
                    <a:lnTo>
                      <a:pt x="52" y="92"/>
                    </a:lnTo>
                    <a:lnTo>
                      <a:pt x="76" y="36"/>
                    </a:lnTo>
                    <a:lnTo>
                      <a:pt x="74" y="36"/>
                    </a:lnTo>
                    <a:close/>
                  </a:path>
                </a:pathLst>
              </a:custGeom>
              <a:solidFill>
                <a:srgbClr val="FA722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92">
                <a:extLst>
                  <a:ext uri="{FF2B5EF4-FFF2-40B4-BE49-F238E27FC236}">
                    <a16:creationId xmlns:a16="http://schemas.microsoft.com/office/drawing/2014/main" xmlns="" id="{47947DAC-FA93-4C1F-8B40-627B0DDF65D4}"/>
                  </a:ext>
                </a:extLst>
              </p:cNvPr>
              <p:cNvSpPr>
                <a:spLocks/>
              </p:cNvSpPr>
              <p:nvPr/>
            </p:nvSpPr>
            <p:spPr bwMode="auto">
              <a:xfrm>
                <a:off x="4319588" y="2940050"/>
                <a:ext cx="330200" cy="463550"/>
              </a:xfrm>
              <a:custGeom>
                <a:avLst/>
                <a:gdLst/>
                <a:ahLst/>
                <a:cxnLst>
                  <a:cxn ang="0">
                    <a:pos x="196" y="166"/>
                  </a:cxn>
                  <a:cxn ang="0">
                    <a:pos x="202" y="150"/>
                  </a:cxn>
                  <a:cxn ang="0">
                    <a:pos x="208" y="136"/>
                  </a:cxn>
                  <a:cxn ang="0">
                    <a:pos x="206" y="128"/>
                  </a:cxn>
                  <a:cxn ang="0">
                    <a:pos x="200" y="114"/>
                  </a:cxn>
                  <a:cxn ang="0">
                    <a:pos x="196" y="106"/>
                  </a:cxn>
                  <a:cxn ang="0">
                    <a:pos x="196" y="90"/>
                  </a:cxn>
                  <a:cxn ang="0">
                    <a:pos x="196" y="76"/>
                  </a:cxn>
                  <a:cxn ang="0">
                    <a:pos x="192" y="68"/>
                  </a:cxn>
                  <a:cxn ang="0">
                    <a:pos x="180" y="58"/>
                  </a:cxn>
                  <a:cxn ang="0">
                    <a:pos x="174" y="54"/>
                  </a:cxn>
                  <a:cxn ang="0">
                    <a:pos x="168" y="38"/>
                  </a:cxn>
                  <a:cxn ang="0">
                    <a:pos x="162" y="26"/>
                  </a:cxn>
                  <a:cxn ang="0">
                    <a:pos x="156" y="22"/>
                  </a:cxn>
                  <a:cxn ang="0">
                    <a:pos x="140" y="16"/>
                  </a:cxn>
                  <a:cxn ang="0">
                    <a:pos x="134" y="14"/>
                  </a:cxn>
                  <a:cxn ang="0">
                    <a:pos x="122" y="0"/>
                  </a:cxn>
                  <a:cxn ang="0">
                    <a:pos x="114" y="20"/>
                  </a:cxn>
                  <a:cxn ang="0">
                    <a:pos x="142" y="40"/>
                  </a:cxn>
                  <a:cxn ang="0">
                    <a:pos x="164" y="68"/>
                  </a:cxn>
                  <a:cxn ang="0">
                    <a:pos x="178" y="100"/>
                  </a:cxn>
                  <a:cxn ang="0">
                    <a:pos x="184" y="136"/>
                  </a:cxn>
                  <a:cxn ang="0">
                    <a:pos x="182" y="150"/>
                  </a:cxn>
                  <a:cxn ang="0">
                    <a:pos x="178" y="174"/>
                  </a:cxn>
                  <a:cxn ang="0">
                    <a:pos x="168" y="198"/>
                  </a:cxn>
                  <a:cxn ang="0">
                    <a:pos x="154" y="220"/>
                  </a:cxn>
                  <a:cxn ang="0">
                    <a:pos x="136" y="238"/>
                  </a:cxn>
                  <a:cxn ang="0">
                    <a:pos x="114" y="252"/>
                  </a:cxn>
                  <a:cxn ang="0">
                    <a:pos x="90" y="262"/>
                  </a:cxn>
                  <a:cxn ang="0">
                    <a:pos x="66" y="266"/>
                  </a:cxn>
                  <a:cxn ang="0">
                    <a:pos x="52" y="268"/>
                  </a:cxn>
                  <a:cxn ang="0">
                    <a:pos x="10" y="260"/>
                  </a:cxn>
                  <a:cxn ang="0">
                    <a:pos x="0" y="282"/>
                  </a:cxn>
                  <a:cxn ang="0">
                    <a:pos x="22" y="280"/>
                  </a:cxn>
                  <a:cxn ang="0">
                    <a:pos x="28" y="282"/>
                  </a:cxn>
                  <a:cxn ang="0">
                    <a:pos x="42" y="290"/>
                  </a:cxn>
                  <a:cxn ang="0">
                    <a:pos x="48" y="292"/>
                  </a:cxn>
                  <a:cxn ang="0">
                    <a:pos x="52" y="292"/>
                  </a:cxn>
                  <a:cxn ang="0">
                    <a:pos x="56" y="292"/>
                  </a:cxn>
                  <a:cxn ang="0">
                    <a:pos x="68" y="286"/>
                  </a:cxn>
                  <a:cxn ang="0">
                    <a:pos x="82" y="280"/>
                  </a:cxn>
                  <a:cxn ang="0">
                    <a:pos x="88" y="280"/>
                  </a:cxn>
                  <a:cxn ang="0">
                    <a:pos x="106" y="282"/>
                  </a:cxn>
                  <a:cxn ang="0">
                    <a:pos x="112" y="280"/>
                  </a:cxn>
                  <a:cxn ang="0">
                    <a:pos x="124" y="270"/>
                  </a:cxn>
                  <a:cxn ang="0">
                    <a:pos x="134" y="258"/>
                  </a:cxn>
                  <a:cxn ang="0">
                    <a:pos x="140" y="256"/>
                  </a:cxn>
                  <a:cxn ang="0">
                    <a:pos x="152" y="252"/>
                  </a:cxn>
                  <a:cxn ang="0">
                    <a:pos x="162" y="246"/>
                  </a:cxn>
                  <a:cxn ang="0">
                    <a:pos x="166" y="240"/>
                  </a:cxn>
                  <a:cxn ang="0">
                    <a:pos x="170" y="226"/>
                  </a:cxn>
                  <a:cxn ang="0">
                    <a:pos x="174" y="218"/>
                  </a:cxn>
                  <a:cxn ang="0">
                    <a:pos x="186" y="208"/>
                  </a:cxn>
                  <a:cxn ang="0">
                    <a:pos x="196" y="196"/>
                  </a:cxn>
                  <a:cxn ang="0">
                    <a:pos x="198" y="190"/>
                  </a:cxn>
                  <a:cxn ang="0">
                    <a:pos x="196" y="174"/>
                  </a:cxn>
                  <a:cxn ang="0">
                    <a:pos x="196" y="166"/>
                  </a:cxn>
                </a:cxnLst>
                <a:rect l="0" t="0" r="r" b="b"/>
                <a:pathLst>
                  <a:path w="208" h="292">
                    <a:moveTo>
                      <a:pt x="196" y="166"/>
                    </a:moveTo>
                    <a:lnTo>
                      <a:pt x="196" y="166"/>
                    </a:lnTo>
                    <a:lnTo>
                      <a:pt x="200" y="158"/>
                    </a:lnTo>
                    <a:lnTo>
                      <a:pt x="202" y="150"/>
                    </a:lnTo>
                    <a:lnTo>
                      <a:pt x="206" y="144"/>
                    </a:lnTo>
                    <a:lnTo>
                      <a:pt x="208" y="136"/>
                    </a:lnTo>
                    <a:lnTo>
                      <a:pt x="208" y="136"/>
                    </a:lnTo>
                    <a:lnTo>
                      <a:pt x="206" y="128"/>
                    </a:lnTo>
                    <a:lnTo>
                      <a:pt x="202" y="122"/>
                    </a:lnTo>
                    <a:lnTo>
                      <a:pt x="200" y="114"/>
                    </a:lnTo>
                    <a:lnTo>
                      <a:pt x="196" y="106"/>
                    </a:lnTo>
                    <a:lnTo>
                      <a:pt x="196" y="106"/>
                    </a:lnTo>
                    <a:lnTo>
                      <a:pt x="196" y="98"/>
                    </a:lnTo>
                    <a:lnTo>
                      <a:pt x="196" y="90"/>
                    </a:lnTo>
                    <a:lnTo>
                      <a:pt x="198" y="82"/>
                    </a:lnTo>
                    <a:lnTo>
                      <a:pt x="196" y="76"/>
                    </a:lnTo>
                    <a:lnTo>
                      <a:pt x="196" y="76"/>
                    </a:lnTo>
                    <a:lnTo>
                      <a:pt x="192" y="68"/>
                    </a:lnTo>
                    <a:lnTo>
                      <a:pt x="186" y="64"/>
                    </a:lnTo>
                    <a:lnTo>
                      <a:pt x="180" y="58"/>
                    </a:lnTo>
                    <a:lnTo>
                      <a:pt x="174" y="54"/>
                    </a:lnTo>
                    <a:lnTo>
                      <a:pt x="174" y="54"/>
                    </a:lnTo>
                    <a:lnTo>
                      <a:pt x="170" y="46"/>
                    </a:lnTo>
                    <a:lnTo>
                      <a:pt x="168" y="38"/>
                    </a:lnTo>
                    <a:lnTo>
                      <a:pt x="166" y="32"/>
                    </a:lnTo>
                    <a:lnTo>
                      <a:pt x="162" y="26"/>
                    </a:lnTo>
                    <a:lnTo>
                      <a:pt x="162" y="26"/>
                    </a:lnTo>
                    <a:lnTo>
                      <a:pt x="156" y="22"/>
                    </a:lnTo>
                    <a:lnTo>
                      <a:pt x="148" y="18"/>
                    </a:lnTo>
                    <a:lnTo>
                      <a:pt x="140" y="16"/>
                    </a:lnTo>
                    <a:lnTo>
                      <a:pt x="134" y="14"/>
                    </a:lnTo>
                    <a:lnTo>
                      <a:pt x="134" y="14"/>
                    </a:lnTo>
                    <a:lnTo>
                      <a:pt x="128" y="8"/>
                    </a:lnTo>
                    <a:lnTo>
                      <a:pt x="122" y="0"/>
                    </a:lnTo>
                    <a:lnTo>
                      <a:pt x="114" y="20"/>
                    </a:lnTo>
                    <a:lnTo>
                      <a:pt x="114" y="20"/>
                    </a:lnTo>
                    <a:lnTo>
                      <a:pt x="128" y="28"/>
                    </a:lnTo>
                    <a:lnTo>
                      <a:pt x="142" y="40"/>
                    </a:lnTo>
                    <a:lnTo>
                      <a:pt x="154" y="52"/>
                    </a:lnTo>
                    <a:lnTo>
                      <a:pt x="164" y="68"/>
                    </a:lnTo>
                    <a:lnTo>
                      <a:pt x="172" y="82"/>
                    </a:lnTo>
                    <a:lnTo>
                      <a:pt x="178" y="100"/>
                    </a:lnTo>
                    <a:lnTo>
                      <a:pt x="182" y="118"/>
                    </a:lnTo>
                    <a:lnTo>
                      <a:pt x="184" y="136"/>
                    </a:lnTo>
                    <a:lnTo>
                      <a:pt x="184" y="136"/>
                    </a:lnTo>
                    <a:lnTo>
                      <a:pt x="182" y="150"/>
                    </a:lnTo>
                    <a:lnTo>
                      <a:pt x="180" y="162"/>
                    </a:lnTo>
                    <a:lnTo>
                      <a:pt x="178" y="174"/>
                    </a:lnTo>
                    <a:lnTo>
                      <a:pt x="172" y="186"/>
                    </a:lnTo>
                    <a:lnTo>
                      <a:pt x="168" y="198"/>
                    </a:lnTo>
                    <a:lnTo>
                      <a:pt x="160" y="210"/>
                    </a:lnTo>
                    <a:lnTo>
                      <a:pt x="154" y="220"/>
                    </a:lnTo>
                    <a:lnTo>
                      <a:pt x="144" y="228"/>
                    </a:lnTo>
                    <a:lnTo>
                      <a:pt x="136" y="238"/>
                    </a:lnTo>
                    <a:lnTo>
                      <a:pt x="126" y="244"/>
                    </a:lnTo>
                    <a:lnTo>
                      <a:pt x="114" y="252"/>
                    </a:lnTo>
                    <a:lnTo>
                      <a:pt x="102" y="256"/>
                    </a:lnTo>
                    <a:lnTo>
                      <a:pt x="90" y="262"/>
                    </a:lnTo>
                    <a:lnTo>
                      <a:pt x="78" y="264"/>
                    </a:lnTo>
                    <a:lnTo>
                      <a:pt x="66" y="266"/>
                    </a:lnTo>
                    <a:lnTo>
                      <a:pt x="52" y="268"/>
                    </a:lnTo>
                    <a:lnTo>
                      <a:pt x="52" y="268"/>
                    </a:lnTo>
                    <a:lnTo>
                      <a:pt x="30" y="266"/>
                    </a:lnTo>
                    <a:lnTo>
                      <a:pt x="10" y="260"/>
                    </a:lnTo>
                    <a:lnTo>
                      <a:pt x="0" y="282"/>
                    </a:lnTo>
                    <a:lnTo>
                      <a:pt x="0" y="282"/>
                    </a:lnTo>
                    <a:lnTo>
                      <a:pt x="12" y="280"/>
                    </a:lnTo>
                    <a:lnTo>
                      <a:pt x="22" y="280"/>
                    </a:lnTo>
                    <a:lnTo>
                      <a:pt x="22" y="280"/>
                    </a:lnTo>
                    <a:lnTo>
                      <a:pt x="28" y="282"/>
                    </a:lnTo>
                    <a:lnTo>
                      <a:pt x="34" y="286"/>
                    </a:lnTo>
                    <a:lnTo>
                      <a:pt x="42" y="290"/>
                    </a:lnTo>
                    <a:lnTo>
                      <a:pt x="48" y="292"/>
                    </a:lnTo>
                    <a:lnTo>
                      <a:pt x="48" y="292"/>
                    </a:lnTo>
                    <a:lnTo>
                      <a:pt x="52" y="292"/>
                    </a:lnTo>
                    <a:lnTo>
                      <a:pt x="52" y="292"/>
                    </a:lnTo>
                    <a:lnTo>
                      <a:pt x="56" y="292"/>
                    </a:lnTo>
                    <a:lnTo>
                      <a:pt x="56" y="292"/>
                    </a:lnTo>
                    <a:lnTo>
                      <a:pt x="62" y="290"/>
                    </a:lnTo>
                    <a:lnTo>
                      <a:pt x="68" y="286"/>
                    </a:lnTo>
                    <a:lnTo>
                      <a:pt x="74" y="282"/>
                    </a:lnTo>
                    <a:lnTo>
                      <a:pt x="82" y="280"/>
                    </a:lnTo>
                    <a:lnTo>
                      <a:pt x="82" y="280"/>
                    </a:lnTo>
                    <a:lnTo>
                      <a:pt x="88" y="280"/>
                    </a:lnTo>
                    <a:lnTo>
                      <a:pt x="98" y="280"/>
                    </a:lnTo>
                    <a:lnTo>
                      <a:pt x="106" y="282"/>
                    </a:lnTo>
                    <a:lnTo>
                      <a:pt x="112" y="280"/>
                    </a:lnTo>
                    <a:lnTo>
                      <a:pt x="112" y="280"/>
                    </a:lnTo>
                    <a:lnTo>
                      <a:pt x="118" y="276"/>
                    </a:lnTo>
                    <a:lnTo>
                      <a:pt x="124" y="270"/>
                    </a:lnTo>
                    <a:lnTo>
                      <a:pt x="128" y="264"/>
                    </a:lnTo>
                    <a:lnTo>
                      <a:pt x="134" y="258"/>
                    </a:lnTo>
                    <a:lnTo>
                      <a:pt x="134" y="258"/>
                    </a:lnTo>
                    <a:lnTo>
                      <a:pt x="140" y="256"/>
                    </a:lnTo>
                    <a:lnTo>
                      <a:pt x="140" y="256"/>
                    </a:lnTo>
                    <a:lnTo>
                      <a:pt x="152" y="252"/>
                    </a:lnTo>
                    <a:lnTo>
                      <a:pt x="158" y="250"/>
                    </a:lnTo>
                    <a:lnTo>
                      <a:pt x="162" y="246"/>
                    </a:lnTo>
                    <a:lnTo>
                      <a:pt x="162" y="246"/>
                    </a:lnTo>
                    <a:lnTo>
                      <a:pt x="166" y="240"/>
                    </a:lnTo>
                    <a:lnTo>
                      <a:pt x="168" y="232"/>
                    </a:lnTo>
                    <a:lnTo>
                      <a:pt x="170" y="226"/>
                    </a:lnTo>
                    <a:lnTo>
                      <a:pt x="174" y="218"/>
                    </a:lnTo>
                    <a:lnTo>
                      <a:pt x="174" y="218"/>
                    </a:lnTo>
                    <a:lnTo>
                      <a:pt x="180" y="212"/>
                    </a:lnTo>
                    <a:lnTo>
                      <a:pt x="186" y="208"/>
                    </a:lnTo>
                    <a:lnTo>
                      <a:pt x="192" y="202"/>
                    </a:lnTo>
                    <a:lnTo>
                      <a:pt x="196" y="196"/>
                    </a:lnTo>
                    <a:lnTo>
                      <a:pt x="196" y="196"/>
                    </a:lnTo>
                    <a:lnTo>
                      <a:pt x="198" y="190"/>
                    </a:lnTo>
                    <a:lnTo>
                      <a:pt x="196" y="182"/>
                    </a:lnTo>
                    <a:lnTo>
                      <a:pt x="196" y="174"/>
                    </a:lnTo>
                    <a:lnTo>
                      <a:pt x="196" y="166"/>
                    </a:lnTo>
                    <a:lnTo>
                      <a:pt x="196" y="166"/>
                    </a:lnTo>
                    <a:close/>
                  </a:path>
                </a:pathLst>
              </a:custGeom>
              <a:solidFill>
                <a:srgbClr val="B5353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93">
                <a:extLst>
                  <a:ext uri="{FF2B5EF4-FFF2-40B4-BE49-F238E27FC236}">
                    <a16:creationId xmlns:a16="http://schemas.microsoft.com/office/drawing/2014/main" xmlns="" id="{C2A08A92-235C-41E2-943D-350D0C40E514}"/>
                  </a:ext>
                </a:extLst>
              </p:cNvPr>
              <p:cNvSpPr>
                <a:spLocks/>
              </p:cNvSpPr>
              <p:nvPr/>
            </p:nvSpPr>
            <p:spPr bwMode="auto">
              <a:xfrm>
                <a:off x="4275138" y="3397250"/>
                <a:ext cx="111125" cy="177800"/>
              </a:xfrm>
              <a:custGeom>
                <a:avLst/>
                <a:gdLst/>
                <a:ahLst/>
                <a:cxnLst>
                  <a:cxn ang="0">
                    <a:pos x="6" y="54"/>
                  </a:cxn>
                  <a:cxn ang="0">
                    <a:pos x="36" y="112"/>
                  </a:cxn>
                  <a:cxn ang="0">
                    <a:pos x="70" y="12"/>
                  </a:cxn>
                  <a:cxn ang="0">
                    <a:pos x="70" y="12"/>
                  </a:cxn>
                  <a:cxn ang="0">
                    <a:pos x="64" y="10"/>
                  </a:cxn>
                  <a:cxn ang="0">
                    <a:pos x="56" y="6"/>
                  </a:cxn>
                  <a:cxn ang="0">
                    <a:pos x="50" y="2"/>
                  </a:cxn>
                  <a:cxn ang="0">
                    <a:pos x="44" y="0"/>
                  </a:cxn>
                  <a:cxn ang="0">
                    <a:pos x="44" y="0"/>
                  </a:cxn>
                  <a:cxn ang="0">
                    <a:pos x="34" y="0"/>
                  </a:cxn>
                  <a:cxn ang="0">
                    <a:pos x="24" y="2"/>
                  </a:cxn>
                  <a:cxn ang="0">
                    <a:pos x="0" y="58"/>
                  </a:cxn>
                  <a:cxn ang="0">
                    <a:pos x="6" y="54"/>
                  </a:cxn>
                </a:cxnLst>
                <a:rect l="0" t="0" r="r" b="b"/>
                <a:pathLst>
                  <a:path w="70" h="112">
                    <a:moveTo>
                      <a:pt x="6" y="54"/>
                    </a:moveTo>
                    <a:lnTo>
                      <a:pt x="36" y="112"/>
                    </a:lnTo>
                    <a:lnTo>
                      <a:pt x="70" y="12"/>
                    </a:lnTo>
                    <a:lnTo>
                      <a:pt x="70" y="12"/>
                    </a:lnTo>
                    <a:lnTo>
                      <a:pt x="64" y="10"/>
                    </a:lnTo>
                    <a:lnTo>
                      <a:pt x="56" y="6"/>
                    </a:lnTo>
                    <a:lnTo>
                      <a:pt x="50" y="2"/>
                    </a:lnTo>
                    <a:lnTo>
                      <a:pt x="44" y="0"/>
                    </a:lnTo>
                    <a:lnTo>
                      <a:pt x="44" y="0"/>
                    </a:lnTo>
                    <a:lnTo>
                      <a:pt x="34" y="0"/>
                    </a:lnTo>
                    <a:lnTo>
                      <a:pt x="24" y="2"/>
                    </a:lnTo>
                    <a:lnTo>
                      <a:pt x="0" y="58"/>
                    </a:lnTo>
                    <a:lnTo>
                      <a:pt x="6" y="54"/>
                    </a:lnTo>
                    <a:close/>
                  </a:path>
                </a:pathLst>
              </a:custGeom>
              <a:solidFill>
                <a:srgbClr val="C11010"/>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6" name="Freeform 94">
                <a:extLst>
                  <a:ext uri="{FF2B5EF4-FFF2-40B4-BE49-F238E27FC236}">
                    <a16:creationId xmlns:a16="http://schemas.microsoft.com/office/drawing/2014/main" xmlns="" id="{C2E524BF-466D-400E-8A7E-36F33AC4AEA5}"/>
                  </a:ext>
                </a:extLst>
              </p:cNvPr>
              <p:cNvSpPr>
                <a:spLocks/>
              </p:cNvSpPr>
              <p:nvPr/>
            </p:nvSpPr>
            <p:spPr bwMode="auto">
              <a:xfrm>
                <a:off x="4192588" y="3359150"/>
                <a:ext cx="120650" cy="168275"/>
              </a:xfrm>
              <a:custGeom>
                <a:avLst/>
                <a:gdLst/>
                <a:ahLst/>
                <a:cxnLst>
                  <a:cxn ang="0">
                    <a:pos x="64" y="24"/>
                  </a:cxn>
                  <a:cxn ang="0">
                    <a:pos x="64" y="24"/>
                  </a:cxn>
                  <a:cxn ang="0">
                    <a:pos x="58" y="20"/>
                  </a:cxn>
                  <a:cxn ang="0">
                    <a:pos x="54" y="14"/>
                  </a:cxn>
                  <a:cxn ang="0">
                    <a:pos x="48" y="8"/>
                  </a:cxn>
                  <a:cxn ang="0">
                    <a:pos x="44" y="2"/>
                  </a:cxn>
                  <a:cxn ang="0">
                    <a:pos x="44" y="2"/>
                  </a:cxn>
                  <a:cxn ang="0">
                    <a:pos x="38" y="0"/>
                  </a:cxn>
                  <a:cxn ang="0">
                    <a:pos x="0" y="106"/>
                  </a:cxn>
                  <a:cxn ang="0">
                    <a:pos x="52" y="82"/>
                  </a:cxn>
                  <a:cxn ang="0">
                    <a:pos x="76" y="26"/>
                  </a:cxn>
                  <a:cxn ang="0">
                    <a:pos x="76" y="26"/>
                  </a:cxn>
                  <a:cxn ang="0">
                    <a:pos x="70" y="26"/>
                  </a:cxn>
                  <a:cxn ang="0">
                    <a:pos x="64" y="24"/>
                  </a:cxn>
                  <a:cxn ang="0">
                    <a:pos x="64" y="24"/>
                  </a:cxn>
                </a:cxnLst>
                <a:rect l="0" t="0" r="r" b="b"/>
                <a:pathLst>
                  <a:path w="76" h="106">
                    <a:moveTo>
                      <a:pt x="64" y="24"/>
                    </a:moveTo>
                    <a:lnTo>
                      <a:pt x="64" y="24"/>
                    </a:lnTo>
                    <a:lnTo>
                      <a:pt x="58" y="20"/>
                    </a:lnTo>
                    <a:lnTo>
                      <a:pt x="54" y="14"/>
                    </a:lnTo>
                    <a:lnTo>
                      <a:pt x="48" y="8"/>
                    </a:lnTo>
                    <a:lnTo>
                      <a:pt x="44" y="2"/>
                    </a:lnTo>
                    <a:lnTo>
                      <a:pt x="44" y="2"/>
                    </a:lnTo>
                    <a:lnTo>
                      <a:pt x="38" y="0"/>
                    </a:lnTo>
                    <a:lnTo>
                      <a:pt x="0" y="106"/>
                    </a:lnTo>
                    <a:lnTo>
                      <a:pt x="52" y="82"/>
                    </a:lnTo>
                    <a:lnTo>
                      <a:pt x="76" y="26"/>
                    </a:lnTo>
                    <a:lnTo>
                      <a:pt x="76" y="26"/>
                    </a:lnTo>
                    <a:lnTo>
                      <a:pt x="70" y="26"/>
                    </a:lnTo>
                    <a:lnTo>
                      <a:pt x="64" y="24"/>
                    </a:lnTo>
                    <a:lnTo>
                      <a:pt x="64" y="24"/>
                    </a:lnTo>
                    <a:close/>
                  </a:path>
                </a:pathLst>
              </a:custGeom>
              <a:solidFill>
                <a:srgbClr val="EA251C"/>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77" name="Freeform 95">
                <a:extLst>
                  <a:ext uri="{FF2B5EF4-FFF2-40B4-BE49-F238E27FC236}">
                    <a16:creationId xmlns:a16="http://schemas.microsoft.com/office/drawing/2014/main" xmlns="" id="{15BC2C16-6100-42B5-9B62-E692920E9920}"/>
                  </a:ext>
                </a:extLst>
              </p:cNvPr>
              <p:cNvSpPr>
                <a:spLocks/>
              </p:cNvSpPr>
              <p:nvPr/>
            </p:nvSpPr>
            <p:spPr bwMode="auto">
              <a:xfrm>
                <a:off x="4418013" y="3359150"/>
                <a:ext cx="193675" cy="215900"/>
              </a:xfrm>
              <a:custGeom>
                <a:avLst/>
                <a:gdLst/>
                <a:ahLst/>
                <a:cxnLst>
                  <a:cxn ang="0">
                    <a:pos x="78" y="2"/>
                  </a:cxn>
                  <a:cxn ang="0">
                    <a:pos x="78" y="2"/>
                  </a:cxn>
                  <a:cxn ang="0">
                    <a:pos x="72" y="8"/>
                  </a:cxn>
                  <a:cxn ang="0">
                    <a:pos x="68" y="14"/>
                  </a:cxn>
                  <a:cxn ang="0">
                    <a:pos x="62" y="20"/>
                  </a:cxn>
                  <a:cxn ang="0">
                    <a:pos x="56" y="24"/>
                  </a:cxn>
                  <a:cxn ang="0">
                    <a:pos x="56" y="24"/>
                  </a:cxn>
                  <a:cxn ang="0">
                    <a:pos x="50" y="26"/>
                  </a:cxn>
                  <a:cxn ang="0">
                    <a:pos x="42" y="26"/>
                  </a:cxn>
                  <a:cxn ang="0">
                    <a:pos x="34" y="24"/>
                  </a:cxn>
                  <a:cxn ang="0">
                    <a:pos x="26" y="24"/>
                  </a:cxn>
                  <a:cxn ang="0">
                    <a:pos x="26" y="24"/>
                  </a:cxn>
                  <a:cxn ang="0">
                    <a:pos x="18" y="26"/>
                  </a:cxn>
                  <a:cxn ang="0">
                    <a:pos x="12" y="30"/>
                  </a:cxn>
                  <a:cxn ang="0">
                    <a:pos x="6" y="34"/>
                  </a:cxn>
                  <a:cxn ang="0">
                    <a:pos x="0" y="36"/>
                  </a:cxn>
                  <a:cxn ang="0">
                    <a:pos x="34" y="136"/>
                  </a:cxn>
                  <a:cxn ang="0">
                    <a:pos x="64" y="78"/>
                  </a:cxn>
                  <a:cxn ang="0">
                    <a:pos x="122" y="106"/>
                  </a:cxn>
                  <a:cxn ang="0">
                    <a:pos x="84" y="0"/>
                  </a:cxn>
                  <a:cxn ang="0">
                    <a:pos x="84" y="0"/>
                  </a:cxn>
                  <a:cxn ang="0">
                    <a:pos x="78" y="2"/>
                  </a:cxn>
                  <a:cxn ang="0">
                    <a:pos x="78" y="2"/>
                  </a:cxn>
                </a:cxnLst>
                <a:rect l="0" t="0" r="r" b="b"/>
                <a:pathLst>
                  <a:path w="122" h="136">
                    <a:moveTo>
                      <a:pt x="78" y="2"/>
                    </a:moveTo>
                    <a:lnTo>
                      <a:pt x="78" y="2"/>
                    </a:lnTo>
                    <a:lnTo>
                      <a:pt x="72" y="8"/>
                    </a:lnTo>
                    <a:lnTo>
                      <a:pt x="68" y="14"/>
                    </a:lnTo>
                    <a:lnTo>
                      <a:pt x="62" y="20"/>
                    </a:lnTo>
                    <a:lnTo>
                      <a:pt x="56" y="24"/>
                    </a:lnTo>
                    <a:lnTo>
                      <a:pt x="56" y="24"/>
                    </a:lnTo>
                    <a:lnTo>
                      <a:pt x="50" y="26"/>
                    </a:lnTo>
                    <a:lnTo>
                      <a:pt x="42" y="26"/>
                    </a:lnTo>
                    <a:lnTo>
                      <a:pt x="34" y="24"/>
                    </a:lnTo>
                    <a:lnTo>
                      <a:pt x="26" y="24"/>
                    </a:lnTo>
                    <a:lnTo>
                      <a:pt x="26" y="24"/>
                    </a:lnTo>
                    <a:lnTo>
                      <a:pt x="18" y="26"/>
                    </a:lnTo>
                    <a:lnTo>
                      <a:pt x="12" y="30"/>
                    </a:lnTo>
                    <a:lnTo>
                      <a:pt x="6" y="34"/>
                    </a:lnTo>
                    <a:lnTo>
                      <a:pt x="0" y="36"/>
                    </a:lnTo>
                    <a:lnTo>
                      <a:pt x="34" y="136"/>
                    </a:lnTo>
                    <a:lnTo>
                      <a:pt x="64" y="78"/>
                    </a:lnTo>
                    <a:lnTo>
                      <a:pt x="122" y="106"/>
                    </a:lnTo>
                    <a:lnTo>
                      <a:pt x="84" y="0"/>
                    </a:lnTo>
                    <a:lnTo>
                      <a:pt x="84" y="0"/>
                    </a:lnTo>
                    <a:lnTo>
                      <a:pt x="78" y="2"/>
                    </a:lnTo>
                    <a:lnTo>
                      <a:pt x="78" y="2"/>
                    </a:lnTo>
                    <a:close/>
                  </a:path>
                </a:pathLst>
              </a:custGeom>
              <a:solidFill>
                <a:srgbClr val="C11010"/>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64" name="矩形 63">
              <a:extLst>
                <a:ext uri="{FF2B5EF4-FFF2-40B4-BE49-F238E27FC236}">
                  <a16:creationId xmlns:a16="http://schemas.microsoft.com/office/drawing/2014/main" xmlns="" id="{55F8416B-CCB2-430A-BD40-EA1DA72583EB}"/>
                </a:ext>
              </a:extLst>
            </p:cNvPr>
            <p:cNvSpPr/>
            <p:nvPr/>
          </p:nvSpPr>
          <p:spPr>
            <a:xfrm>
              <a:off x="1501538" y="2537865"/>
              <a:ext cx="828545" cy="522716"/>
            </a:xfrm>
            <a:prstGeom prst="rect">
              <a:avLst/>
            </a:prstGeom>
          </p:spPr>
          <p:txBody>
            <a:bodyPr wrap="none">
              <a:spAutoFit/>
            </a:bodyPr>
            <a:lstStyle/>
            <a:p>
              <a:pPr lvl="0" algn="ctr">
                <a:lnSpc>
                  <a:spcPct val="130000"/>
                </a:lnSpc>
              </a:pPr>
              <a:r>
                <a:rPr lang="zh-TW" altLang="en-US" sz="2400" b="1" dirty="0">
                  <a:solidFill>
                    <a:schemeClr val="accent1"/>
                  </a:solidFill>
                  <a:latin typeface="Microsoft YaHei" charset="0"/>
                  <a:ea typeface="Microsoft YaHei" charset="0"/>
                  <a:cs typeface="Microsoft YaHei" charset="0"/>
                </a:rPr>
                <a:t>目標</a:t>
              </a:r>
              <a:endParaRPr lang="en-US" altLang="zh-CN" sz="2400" b="1" dirty="0">
                <a:solidFill>
                  <a:schemeClr val="accent1"/>
                </a:solidFill>
                <a:latin typeface="Microsoft YaHei" charset="0"/>
                <a:ea typeface="Microsoft YaHei" charset="0"/>
                <a:cs typeface="Microsoft YaHei" charset="0"/>
              </a:endParaRPr>
            </a:p>
          </p:txBody>
        </p:sp>
      </p:grpSp>
      <p:grpSp>
        <p:nvGrpSpPr>
          <p:cNvPr id="78" name="组 19">
            <a:extLst>
              <a:ext uri="{FF2B5EF4-FFF2-40B4-BE49-F238E27FC236}">
                <a16:creationId xmlns:a16="http://schemas.microsoft.com/office/drawing/2014/main" xmlns="" id="{F3837D2C-F080-4CB3-A429-B0C22FF6F5C8}"/>
              </a:ext>
            </a:extLst>
          </p:cNvPr>
          <p:cNvGrpSpPr/>
          <p:nvPr/>
        </p:nvGrpSpPr>
        <p:grpSpPr>
          <a:xfrm>
            <a:off x="9455477" y="328459"/>
            <a:ext cx="844035" cy="1916439"/>
            <a:chOff x="1478850" y="1154865"/>
            <a:chExt cx="873912" cy="1905716"/>
          </a:xfrm>
        </p:grpSpPr>
        <p:grpSp>
          <p:nvGrpSpPr>
            <p:cNvPr id="79" name="组 20">
              <a:extLst>
                <a:ext uri="{FF2B5EF4-FFF2-40B4-BE49-F238E27FC236}">
                  <a16:creationId xmlns:a16="http://schemas.microsoft.com/office/drawing/2014/main" xmlns="" id="{3AEF1049-128F-4DE4-A2F4-9C94BE7E7023}"/>
                </a:ext>
              </a:extLst>
            </p:cNvPr>
            <p:cNvGrpSpPr/>
            <p:nvPr/>
          </p:nvGrpSpPr>
          <p:grpSpPr>
            <a:xfrm>
              <a:off x="1478850" y="1154865"/>
              <a:ext cx="873912" cy="1176420"/>
              <a:chOff x="4154488" y="2908300"/>
              <a:chExt cx="495300" cy="666750"/>
            </a:xfrm>
            <a:effectLst>
              <a:outerShdw blurRad="50800" dist="76200" dir="2700000" algn="tl" rotWithShape="0">
                <a:prstClr val="black">
                  <a:alpha val="40000"/>
                </a:prstClr>
              </a:outerShdw>
            </a:effectLst>
          </p:grpSpPr>
          <p:sp>
            <p:nvSpPr>
              <p:cNvPr id="81" name="Freeform 83">
                <a:extLst>
                  <a:ext uri="{FF2B5EF4-FFF2-40B4-BE49-F238E27FC236}">
                    <a16:creationId xmlns:a16="http://schemas.microsoft.com/office/drawing/2014/main" xmlns="" id="{FAA89E95-0B7C-41EB-B097-ECEC5AF5B2B7}"/>
                  </a:ext>
                </a:extLst>
              </p:cNvPr>
              <p:cNvSpPr>
                <a:spLocks/>
              </p:cNvSpPr>
              <p:nvPr/>
            </p:nvSpPr>
            <p:spPr bwMode="auto">
              <a:xfrm>
                <a:off x="4341813" y="2987675"/>
                <a:ext cx="250825" cy="355600"/>
              </a:xfrm>
              <a:custGeom>
                <a:avLst/>
                <a:gdLst/>
                <a:ahLst/>
                <a:cxnLst>
                  <a:cxn ang="0">
                    <a:pos x="158" y="106"/>
                  </a:cxn>
                  <a:cxn ang="0">
                    <a:pos x="158" y="106"/>
                  </a:cxn>
                  <a:cxn ang="0">
                    <a:pos x="156" y="88"/>
                  </a:cxn>
                  <a:cxn ang="0">
                    <a:pos x="152" y="74"/>
                  </a:cxn>
                  <a:cxn ang="0">
                    <a:pos x="148" y="58"/>
                  </a:cxn>
                  <a:cxn ang="0">
                    <a:pos x="140" y="44"/>
                  </a:cxn>
                  <a:cxn ang="0">
                    <a:pos x="130" y="30"/>
                  </a:cxn>
                  <a:cxn ang="0">
                    <a:pos x="120" y="20"/>
                  </a:cxn>
                  <a:cxn ang="0">
                    <a:pos x="108" y="10"/>
                  </a:cxn>
                  <a:cxn ang="0">
                    <a:pos x="94" y="0"/>
                  </a:cxn>
                  <a:cxn ang="0">
                    <a:pos x="88" y="16"/>
                  </a:cxn>
                  <a:cxn ang="0">
                    <a:pos x="88" y="16"/>
                  </a:cxn>
                  <a:cxn ang="0">
                    <a:pos x="98" y="24"/>
                  </a:cxn>
                  <a:cxn ang="0">
                    <a:pos x="110" y="32"/>
                  </a:cxn>
                  <a:cxn ang="0">
                    <a:pos x="118" y="42"/>
                  </a:cxn>
                  <a:cxn ang="0">
                    <a:pos x="126" y="54"/>
                  </a:cxn>
                  <a:cxn ang="0">
                    <a:pos x="132" y="66"/>
                  </a:cxn>
                  <a:cxn ang="0">
                    <a:pos x="136" y="78"/>
                  </a:cxn>
                  <a:cxn ang="0">
                    <a:pos x="138" y="92"/>
                  </a:cxn>
                  <a:cxn ang="0">
                    <a:pos x="140" y="106"/>
                  </a:cxn>
                  <a:cxn ang="0">
                    <a:pos x="140" y="106"/>
                  </a:cxn>
                  <a:cxn ang="0">
                    <a:pos x="138" y="126"/>
                  </a:cxn>
                  <a:cxn ang="0">
                    <a:pos x="132" y="146"/>
                  </a:cxn>
                  <a:cxn ang="0">
                    <a:pos x="122" y="162"/>
                  </a:cxn>
                  <a:cxn ang="0">
                    <a:pos x="110" y="178"/>
                  </a:cxn>
                  <a:cxn ang="0">
                    <a:pos x="94" y="190"/>
                  </a:cxn>
                  <a:cxn ang="0">
                    <a:pos x="78" y="200"/>
                  </a:cxn>
                  <a:cxn ang="0">
                    <a:pos x="58" y="206"/>
                  </a:cxn>
                  <a:cxn ang="0">
                    <a:pos x="38" y="208"/>
                  </a:cxn>
                  <a:cxn ang="0">
                    <a:pos x="38" y="208"/>
                  </a:cxn>
                  <a:cxn ang="0">
                    <a:pos x="22" y="206"/>
                  </a:cxn>
                  <a:cxn ang="0">
                    <a:pos x="8" y="204"/>
                  </a:cxn>
                  <a:cxn ang="0">
                    <a:pos x="0" y="218"/>
                  </a:cxn>
                  <a:cxn ang="0">
                    <a:pos x="0" y="218"/>
                  </a:cxn>
                  <a:cxn ang="0">
                    <a:pos x="18" y="224"/>
                  </a:cxn>
                  <a:cxn ang="0">
                    <a:pos x="38" y="224"/>
                  </a:cxn>
                  <a:cxn ang="0">
                    <a:pos x="38" y="224"/>
                  </a:cxn>
                  <a:cxn ang="0">
                    <a:pos x="50" y="224"/>
                  </a:cxn>
                  <a:cxn ang="0">
                    <a:pos x="62" y="222"/>
                  </a:cxn>
                  <a:cxn ang="0">
                    <a:pos x="84" y="216"/>
                  </a:cxn>
                  <a:cxn ang="0">
                    <a:pos x="104" y="204"/>
                  </a:cxn>
                  <a:cxn ang="0">
                    <a:pos x="122" y="190"/>
                  </a:cxn>
                  <a:cxn ang="0">
                    <a:pos x="136" y="172"/>
                  </a:cxn>
                  <a:cxn ang="0">
                    <a:pos x="148" y="152"/>
                  </a:cxn>
                  <a:cxn ang="0">
                    <a:pos x="154" y="130"/>
                  </a:cxn>
                  <a:cxn ang="0">
                    <a:pos x="156" y="118"/>
                  </a:cxn>
                  <a:cxn ang="0">
                    <a:pos x="158" y="106"/>
                  </a:cxn>
                  <a:cxn ang="0">
                    <a:pos x="158" y="106"/>
                  </a:cxn>
                </a:cxnLst>
                <a:rect l="0" t="0" r="r" b="b"/>
                <a:pathLst>
                  <a:path w="158" h="224">
                    <a:moveTo>
                      <a:pt x="158" y="106"/>
                    </a:moveTo>
                    <a:lnTo>
                      <a:pt x="158" y="106"/>
                    </a:lnTo>
                    <a:lnTo>
                      <a:pt x="156" y="88"/>
                    </a:lnTo>
                    <a:lnTo>
                      <a:pt x="152" y="74"/>
                    </a:lnTo>
                    <a:lnTo>
                      <a:pt x="148" y="58"/>
                    </a:lnTo>
                    <a:lnTo>
                      <a:pt x="140" y="44"/>
                    </a:lnTo>
                    <a:lnTo>
                      <a:pt x="130" y="30"/>
                    </a:lnTo>
                    <a:lnTo>
                      <a:pt x="120" y="20"/>
                    </a:lnTo>
                    <a:lnTo>
                      <a:pt x="108" y="10"/>
                    </a:lnTo>
                    <a:lnTo>
                      <a:pt x="94" y="0"/>
                    </a:lnTo>
                    <a:lnTo>
                      <a:pt x="88" y="16"/>
                    </a:lnTo>
                    <a:lnTo>
                      <a:pt x="88" y="16"/>
                    </a:lnTo>
                    <a:lnTo>
                      <a:pt x="98" y="24"/>
                    </a:lnTo>
                    <a:lnTo>
                      <a:pt x="110" y="32"/>
                    </a:lnTo>
                    <a:lnTo>
                      <a:pt x="118" y="42"/>
                    </a:lnTo>
                    <a:lnTo>
                      <a:pt x="126" y="54"/>
                    </a:lnTo>
                    <a:lnTo>
                      <a:pt x="132" y="66"/>
                    </a:lnTo>
                    <a:lnTo>
                      <a:pt x="136" y="78"/>
                    </a:lnTo>
                    <a:lnTo>
                      <a:pt x="138" y="92"/>
                    </a:lnTo>
                    <a:lnTo>
                      <a:pt x="140" y="106"/>
                    </a:lnTo>
                    <a:lnTo>
                      <a:pt x="140" y="106"/>
                    </a:lnTo>
                    <a:lnTo>
                      <a:pt x="138" y="126"/>
                    </a:lnTo>
                    <a:lnTo>
                      <a:pt x="132" y="146"/>
                    </a:lnTo>
                    <a:lnTo>
                      <a:pt x="122" y="162"/>
                    </a:lnTo>
                    <a:lnTo>
                      <a:pt x="110" y="178"/>
                    </a:lnTo>
                    <a:lnTo>
                      <a:pt x="94" y="190"/>
                    </a:lnTo>
                    <a:lnTo>
                      <a:pt x="78" y="200"/>
                    </a:lnTo>
                    <a:lnTo>
                      <a:pt x="58" y="206"/>
                    </a:lnTo>
                    <a:lnTo>
                      <a:pt x="38" y="208"/>
                    </a:lnTo>
                    <a:lnTo>
                      <a:pt x="38" y="208"/>
                    </a:lnTo>
                    <a:lnTo>
                      <a:pt x="22" y="206"/>
                    </a:lnTo>
                    <a:lnTo>
                      <a:pt x="8" y="204"/>
                    </a:lnTo>
                    <a:lnTo>
                      <a:pt x="0" y="218"/>
                    </a:lnTo>
                    <a:lnTo>
                      <a:pt x="0" y="218"/>
                    </a:lnTo>
                    <a:lnTo>
                      <a:pt x="18" y="224"/>
                    </a:lnTo>
                    <a:lnTo>
                      <a:pt x="38" y="224"/>
                    </a:lnTo>
                    <a:lnTo>
                      <a:pt x="38" y="224"/>
                    </a:lnTo>
                    <a:lnTo>
                      <a:pt x="50" y="224"/>
                    </a:lnTo>
                    <a:lnTo>
                      <a:pt x="62" y="222"/>
                    </a:lnTo>
                    <a:lnTo>
                      <a:pt x="84" y="216"/>
                    </a:lnTo>
                    <a:lnTo>
                      <a:pt x="104" y="204"/>
                    </a:lnTo>
                    <a:lnTo>
                      <a:pt x="122" y="190"/>
                    </a:lnTo>
                    <a:lnTo>
                      <a:pt x="136" y="172"/>
                    </a:lnTo>
                    <a:lnTo>
                      <a:pt x="148" y="152"/>
                    </a:lnTo>
                    <a:lnTo>
                      <a:pt x="154" y="130"/>
                    </a:lnTo>
                    <a:lnTo>
                      <a:pt x="156" y="118"/>
                    </a:lnTo>
                    <a:lnTo>
                      <a:pt x="158" y="106"/>
                    </a:lnTo>
                    <a:lnTo>
                      <a:pt x="158" y="106"/>
                    </a:lnTo>
                    <a:close/>
                  </a:path>
                </a:pathLst>
              </a:custGeom>
              <a:solidFill>
                <a:srgbClr val="B5353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dirty="0"/>
              </a:p>
            </p:txBody>
          </p:sp>
          <p:sp>
            <p:nvSpPr>
              <p:cNvPr id="82" name="Freeform 84">
                <a:extLst>
                  <a:ext uri="{FF2B5EF4-FFF2-40B4-BE49-F238E27FC236}">
                    <a16:creationId xmlns:a16="http://schemas.microsoft.com/office/drawing/2014/main" xmlns="" id="{E91BFA71-7C30-4338-BB52-73C7258A6D37}"/>
                  </a:ext>
                </a:extLst>
              </p:cNvPr>
              <p:cNvSpPr>
                <a:spLocks/>
              </p:cNvSpPr>
              <p:nvPr/>
            </p:nvSpPr>
            <p:spPr bwMode="auto">
              <a:xfrm>
                <a:off x="4211638" y="2965450"/>
                <a:ext cx="279400" cy="368300"/>
              </a:xfrm>
              <a:custGeom>
                <a:avLst/>
                <a:gdLst/>
                <a:ahLst/>
                <a:cxnLst>
                  <a:cxn ang="0">
                    <a:pos x="18" y="120"/>
                  </a:cxn>
                  <a:cxn ang="0">
                    <a:pos x="18" y="120"/>
                  </a:cxn>
                  <a:cxn ang="0">
                    <a:pos x="20" y="100"/>
                  </a:cxn>
                  <a:cxn ang="0">
                    <a:pos x="26" y="80"/>
                  </a:cxn>
                  <a:cxn ang="0">
                    <a:pos x="36" y="62"/>
                  </a:cxn>
                  <a:cxn ang="0">
                    <a:pos x="48" y="48"/>
                  </a:cxn>
                  <a:cxn ang="0">
                    <a:pos x="62" y="34"/>
                  </a:cxn>
                  <a:cxn ang="0">
                    <a:pos x="80" y="26"/>
                  </a:cxn>
                  <a:cxn ang="0">
                    <a:pos x="100" y="20"/>
                  </a:cxn>
                  <a:cxn ang="0">
                    <a:pos x="120" y="18"/>
                  </a:cxn>
                  <a:cxn ang="0">
                    <a:pos x="120" y="18"/>
                  </a:cxn>
                  <a:cxn ang="0">
                    <a:pos x="134" y="18"/>
                  </a:cxn>
                  <a:cxn ang="0">
                    <a:pos x="146" y="20"/>
                  </a:cxn>
                  <a:cxn ang="0">
                    <a:pos x="158" y="26"/>
                  </a:cxn>
                  <a:cxn ang="0">
                    <a:pos x="170" y="30"/>
                  </a:cxn>
                  <a:cxn ang="0">
                    <a:pos x="176" y="14"/>
                  </a:cxn>
                  <a:cxn ang="0">
                    <a:pos x="176" y="14"/>
                  </a:cxn>
                  <a:cxn ang="0">
                    <a:pos x="164" y="8"/>
                  </a:cxn>
                  <a:cxn ang="0">
                    <a:pos x="150" y="4"/>
                  </a:cxn>
                  <a:cxn ang="0">
                    <a:pos x="134" y="2"/>
                  </a:cxn>
                  <a:cxn ang="0">
                    <a:pos x="120" y="0"/>
                  </a:cxn>
                  <a:cxn ang="0">
                    <a:pos x="120" y="0"/>
                  </a:cxn>
                  <a:cxn ang="0">
                    <a:pos x="108" y="0"/>
                  </a:cxn>
                  <a:cxn ang="0">
                    <a:pos x="96" y="2"/>
                  </a:cxn>
                  <a:cxn ang="0">
                    <a:pos x="74" y="10"/>
                  </a:cxn>
                  <a:cxn ang="0">
                    <a:pos x="54" y="20"/>
                  </a:cxn>
                  <a:cxn ang="0">
                    <a:pos x="36" y="36"/>
                  </a:cxn>
                  <a:cxn ang="0">
                    <a:pos x="20" y="52"/>
                  </a:cxn>
                  <a:cxn ang="0">
                    <a:pos x="10" y="74"/>
                  </a:cxn>
                  <a:cxn ang="0">
                    <a:pos x="2" y="96"/>
                  </a:cxn>
                  <a:cxn ang="0">
                    <a:pos x="2" y="108"/>
                  </a:cxn>
                  <a:cxn ang="0">
                    <a:pos x="0" y="120"/>
                  </a:cxn>
                  <a:cxn ang="0">
                    <a:pos x="0" y="120"/>
                  </a:cxn>
                  <a:cxn ang="0">
                    <a:pos x="2" y="140"/>
                  </a:cxn>
                  <a:cxn ang="0">
                    <a:pos x="6" y="158"/>
                  </a:cxn>
                  <a:cxn ang="0">
                    <a:pos x="14" y="174"/>
                  </a:cxn>
                  <a:cxn ang="0">
                    <a:pos x="24" y="190"/>
                  </a:cxn>
                  <a:cxn ang="0">
                    <a:pos x="36" y="204"/>
                  </a:cxn>
                  <a:cxn ang="0">
                    <a:pos x="50" y="216"/>
                  </a:cxn>
                  <a:cxn ang="0">
                    <a:pos x="66" y="226"/>
                  </a:cxn>
                  <a:cxn ang="0">
                    <a:pos x="82" y="232"/>
                  </a:cxn>
                  <a:cxn ang="0">
                    <a:pos x="90" y="218"/>
                  </a:cxn>
                  <a:cxn ang="0">
                    <a:pos x="90" y="218"/>
                  </a:cxn>
                  <a:cxn ang="0">
                    <a:pos x="74" y="212"/>
                  </a:cxn>
                  <a:cxn ang="0">
                    <a:pos x="60" y="202"/>
                  </a:cxn>
                  <a:cxn ang="0">
                    <a:pos x="48" y="192"/>
                  </a:cxn>
                  <a:cxn ang="0">
                    <a:pos x="38" y="180"/>
                  </a:cxn>
                  <a:cxn ang="0">
                    <a:pos x="30" y="168"/>
                  </a:cxn>
                  <a:cxn ang="0">
                    <a:pos x="22" y="152"/>
                  </a:cxn>
                  <a:cxn ang="0">
                    <a:pos x="20" y="136"/>
                  </a:cxn>
                  <a:cxn ang="0">
                    <a:pos x="18" y="120"/>
                  </a:cxn>
                  <a:cxn ang="0">
                    <a:pos x="18" y="120"/>
                  </a:cxn>
                </a:cxnLst>
                <a:rect l="0" t="0" r="r" b="b"/>
                <a:pathLst>
                  <a:path w="176" h="232">
                    <a:moveTo>
                      <a:pt x="18" y="120"/>
                    </a:moveTo>
                    <a:lnTo>
                      <a:pt x="18" y="120"/>
                    </a:lnTo>
                    <a:lnTo>
                      <a:pt x="20" y="100"/>
                    </a:lnTo>
                    <a:lnTo>
                      <a:pt x="26" y="80"/>
                    </a:lnTo>
                    <a:lnTo>
                      <a:pt x="36" y="62"/>
                    </a:lnTo>
                    <a:lnTo>
                      <a:pt x="48" y="48"/>
                    </a:lnTo>
                    <a:lnTo>
                      <a:pt x="62" y="34"/>
                    </a:lnTo>
                    <a:lnTo>
                      <a:pt x="80" y="26"/>
                    </a:lnTo>
                    <a:lnTo>
                      <a:pt x="100" y="20"/>
                    </a:lnTo>
                    <a:lnTo>
                      <a:pt x="120" y="18"/>
                    </a:lnTo>
                    <a:lnTo>
                      <a:pt x="120" y="18"/>
                    </a:lnTo>
                    <a:lnTo>
                      <a:pt x="134" y="18"/>
                    </a:lnTo>
                    <a:lnTo>
                      <a:pt x="146" y="20"/>
                    </a:lnTo>
                    <a:lnTo>
                      <a:pt x="158" y="26"/>
                    </a:lnTo>
                    <a:lnTo>
                      <a:pt x="170" y="30"/>
                    </a:lnTo>
                    <a:lnTo>
                      <a:pt x="176" y="14"/>
                    </a:lnTo>
                    <a:lnTo>
                      <a:pt x="176" y="14"/>
                    </a:lnTo>
                    <a:lnTo>
                      <a:pt x="164" y="8"/>
                    </a:lnTo>
                    <a:lnTo>
                      <a:pt x="150" y="4"/>
                    </a:lnTo>
                    <a:lnTo>
                      <a:pt x="134" y="2"/>
                    </a:lnTo>
                    <a:lnTo>
                      <a:pt x="120" y="0"/>
                    </a:lnTo>
                    <a:lnTo>
                      <a:pt x="120" y="0"/>
                    </a:lnTo>
                    <a:lnTo>
                      <a:pt x="108" y="0"/>
                    </a:lnTo>
                    <a:lnTo>
                      <a:pt x="96" y="2"/>
                    </a:lnTo>
                    <a:lnTo>
                      <a:pt x="74" y="10"/>
                    </a:lnTo>
                    <a:lnTo>
                      <a:pt x="54" y="20"/>
                    </a:lnTo>
                    <a:lnTo>
                      <a:pt x="36" y="36"/>
                    </a:lnTo>
                    <a:lnTo>
                      <a:pt x="20" y="52"/>
                    </a:lnTo>
                    <a:lnTo>
                      <a:pt x="10" y="74"/>
                    </a:lnTo>
                    <a:lnTo>
                      <a:pt x="2" y="96"/>
                    </a:lnTo>
                    <a:lnTo>
                      <a:pt x="2" y="108"/>
                    </a:lnTo>
                    <a:lnTo>
                      <a:pt x="0" y="120"/>
                    </a:lnTo>
                    <a:lnTo>
                      <a:pt x="0" y="120"/>
                    </a:lnTo>
                    <a:lnTo>
                      <a:pt x="2" y="140"/>
                    </a:lnTo>
                    <a:lnTo>
                      <a:pt x="6" y="158"/>
                    </a:lnTo>
                    <a:lnTo>
                      <a:pt x="14" y="174"/>
                    </a:lnTo>
                    <a:lnTo>
                      <a:pt x="24" y="190"/>
                    </a:lnTo>
                    <a:lnTo>
                      <a:pt x="36" y="204"/>
                    </a:lnTo>
                    <a:lnTo>
                      <a:pt x="50" y="216"/>
                    </a:lnTo>
                    <a:lnTo>
                      <a:pt x="66" y="226"/>
                    </a:lnTo>
                    <a:lnTo>
                      <a:pt x="82" y="232"/>
                    </a:lnTo>
                    <a:lnTo>
                      <a:pt x="90" y="218"/>
                    </a:lnTo>
                    <a:lnTo>
                      <a:pt x="90" y="218"/>
                    </a:lnTo>
                    <a:lnTo>
                      <a:pt x="74" y="212"/>
                    </a:lnTo>
                    <a:lnTo>
                      <a:pt x="60" y="202"/>
                    </a:lnTo>
                    <a:lnTo>
                      <a:pt x="48" y="192"/>
                    </a:lnTo>
                    <a:lnTo>
                      <a:pt x="38" y="180"/>
                    </a:lnTo>
                    <a:lnTo>
                      <a:pt x="30" y="168"/>
                    </a:lnTo>
                    <a:lnTo>
                      <a:pt x="22" y="152"/>
                    </a:lnTo>
                    <a:lnTo>
                      <a:pt x="20" y="136"/>
                    </a:lnTo>
                    <a:lnTo>
                      <a:pt x="18" y="120"/>
                    </a:lnTo>
                    <a:lnTo>
                      <a:pt x="18" y="120"/>
                    </a:lnTo>
                    <a:close/>
                  </a:path>
                </a:pathLst>
              </a:custGeom>
              <a:solidFill>
                <a:srgbClr val="DD4C4A"/>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3" name="Freeform 85">
                <a:extLst>
                  <a:ext uri="{FF2B5EF4-FFF2-40B4-BE49-F238E27FC236}">
                    <a16:creationId xmlns:a16="http://schemas.microsoft.com/office/drawing/2014/main" xmlns="" id="{971B3A9D-60EB-46B0-B87C-9363265DC0D1}"/>
                  </a:ext>
                </a:extLst>
              </p:cNvPr>
              <p:cNvSpPr>
                <a:spLocks/>
              </p:cNvSpPr>
              <p:nvPr/>
            </p:nvSpPr>
            <p:spPr bwMode="auto">
              <a:xfrm>
                <a:off x="4154488" y="2908300"/>
                <a:ext cx="358775" cy="479425"/>
              </a:xfrm>
              <a:custGeom>
                <a:avLst/>
                <a:gdLst/>
                <a:ahLst/>
                <a:cxnLst>
                  <a:cxn ang="0">
                    <a:pos x="24" y="156"/>
                  </a:cxn>
                  <a:cxn ang="0">
                    <a:pos x="26" y="130"/>
                  </a:cxn>
                  <a:cxn ang="0">
                    <a:pos x="34" y="104"/>
                  </a:cxn>
                  <a:cxn ang="0">
                    <a:pos x="46" y="82"/>
                  </a:cxn>
                  <a:cxn ang="0">
                    <a:pos x="62" y="62"/>
                  </a:cxn>
                  <a:cxn ang="0">
                    <a:pos x="82" y="46"/>
                  </a:cxn>
                  <a:cxn ang="0">
                    <a:pos x="104" y="34"/>
                  </a:cxn>
                  <a:cxn ang="0">
                    <a:pos x="130" y="26"/>
                  </a:cxn>
                  <a:cxn ang="0">
                    <a:pos x="156" y="24"/>
                  </a:cxn>
                  <a:cxn ang="0">
                    <a:pos x="172" y="26"/>
                  </a:cxn>
                  <a:cxn ang="0">
                    <a:pos x="204" y="32"/>
                  </a:cxn>
                  <a:cxn ang="0">
                    <a:pos x="226" y="20"/>
                  </a:cxn>
                  <a:cxn ang="0">
                    <a:pos x="222" y="16"/>
                  </a:cxn>
                  <a:cxn ang="0">
                    <a:pos x="216" y="12"/>
                  </a:cxn>
                  <a:cxn ang="0">
                    <a:pos x="202" y="10"/>
                  </a:cxn>
                  <a:cxn ang="0">
                    <a:pos x="186" y="12"/>
                  </a:cxn>
                  <a:cxn ang="0">
                    <a:pos x="178" y="8"/>
                  </a:cxn>
                  <a:cxn ang="0">
                    <a:pos x="164" y="2"/>
                  </a:cxn>
                  <a:cxn ang="0">
                    <a:pos x="156" y="0"/>
                  </a:cxn>
                  <a:cxn ang="0">
                    <a:pos x="140" y="4"/>
                  </a:cxn>
                  <a:cxn ang="0">
                    <a:pos x="126" y="12"/>
                  </a:cxn>
                  <a:cxn ang="0">
                    <a:pos x="118" y="12"/>
                  </a:cxn>
                  <a:cxn ang="0">
                    <a:pos x="102" y="10"/>
                  </a:cxn>
                  <a:cxn ang="0">
                    <a:pos x="94" y="12"/>
                  </a:cxn>
                  <a:cxn ang="0">
                    <a:pos x="84" y="22"/>
                  </a:cxn>
                  <a:cxn ang="0">
                    <a:pos x="74" y="34"/>
                  </a:cxn>
                  <a:cxn ang="0">
                    <a:pos x="66" y="36"/>
                  </a:cxn>
                  <a:cxn ang="0">
                    <a:pos x="52" y="42"/>
                  </a:cxn>
                  <a:cxn ang="0">
                    <a:pos x="46" y="46"/>
                  </a:cxn>
                  <a:cxn ang="0">
                    <a:pos x="38" y="58"/>
                  </a:cxn>
                  <a:cxn ang="0">
                    <a:pos x="34" y="74"/>
                  </a:cxn>
                  <a:cxn ang="0">
                    <a:pos x="28" y="78"/>
                  </a:cxn>
                  <a:cxn ang="0">
                    <a:pos x="16" y="88"/>
                  </a:cxn>
                  <a:cxn ang="0">
                    <a:pos x="12" y="96"/>
                  </a:cxn>
                  <a:cxn ang="0">
                    <a:pos x="10" y="110"/>
                  </a:cxn>
                  <a:cxn ang="0">
                    <a:pos x="12" y="126"/>
                  </a:cxn>
                  <a:cxn ang="0">
                    <a:pos x="8" y="134"/>
                  </a:cxn>
                  <a:cxn ang="0">
                    <a:pos x="0" y="148"/>
                  </a:cxn>
                  <a:cxn ang="0">
                    <a:pos x="0" y="156"/>
                  </a:cxn>
                  <a:cxn ang="0">
                    <a:pos x="4" y="170"/>
                  </a:cxn>
                  <a:cxn ang="0">
                    <a:pos x="12" y="186"/>
                  </a:cxn>
                  <a:cxn ang="0">
                    <a:pos x="12" y="194"/>
                  </a:cxn>
                  <a:cxn ang="0">
                    <a:pos x="10" y="210"/>
                  </a:cxn>
                  <a:cxn ang="0">
                    <a:pos x="12" y="216"/>
                  </a:cxn>
                  <a:cxn ang="0">
                    <a:pos x="22" y="228"/>
                  </a:cxn>
                  <a:cxn ang="0">
                    <a:pos x="34" y="238"/>
                  </a:cxn>
                  <a:cxn ang="0">
                    <a:pos x="36" y="246"/>
                  </a:cxn>
                  <a:cxn ang="0">
                    <a:pos x="42" y="260"/>
                  </a:cxn>
                  <a:cxn ang="0">
                    <a:pos x="46" y="266"/>
                  </a:cxn>
                  <a:cxn ang="0">
                    <a:pos x="56" y="272"/>
                  </a:cxn>
                  <a:cxn ang="0">
                    <a:pos x="68" y="276"/>
                  </a:cxn>
                  <a:cxn ang="0">
                    <a:pos x="74" y="278"/>
                  </a:cxn>
                  <a:cxn ang="0">
                    <a:pos x="84" y="290"/>
                  </a:cxn>
                  <a:cxn ang="0">
                    <a:pos x="94" y="300"/>
                  </a:cxn>
                  <a:cxn ang="0">
                    <a:pos x="104" y="302"/>
                  </a:cxn>
                  <a:cxn ang="0">
                    <a:pos x="114" y="280"/>
                  </a:cxn>
                  <a:cxn ang="0">
                    <a:pos x="78" y="262"/>
                  </a:cxn>
                  <a:cxn ang="0">
                    <a:pos x="50" y="232"/>
                  </a:cxn>
                  <a:cxn ang="0">
                    <a:pos x="30" y="196"/>
                  </a:cxn>
                  <a:cxn ang="0">
                    <a:pos x="24" y="156"/>
                  </a:cxn>
                </a:cxnLst>
                <a:rect l="0" t="0" r="r" b="b"/>
                <a:pathLst>
                  <a:path w="226" h="302">
                    <a:moveTo>
                      <a:pt x="24" y="156"/>
                    </a:moveTo>
                    <a:lnTo>
                      <a:pt x="24" y="156"/>
                    </a:lnTo>
                    <a:lnTo>
                      <a:pt x="24" y="142"/>
                    </a:lnTo>
                    <a:lnTo>
                      <a:pt x="26" y="130"/>
                    </a:lnTo>
                    <a:lnTo>
                      <a:pt x="30" y="116"/>
                    </a:lnTo>
                    <a:lnTo>
                      <a:pt x="34" y="104"/>
                    </a:lnTo>
                    <a:lnTo>
                      <a:pt x="40" y="92"/>
                    </a:lnTo>
                    <a:lnTo>
                      <a:pt x="46" y="82"/>
                    </a:lnTo>
                    <a:lnTo>
                      <a:pt x="54" y="72"/>
                    </a:lnTo>
                    <a:lnTo>
                      <a:pt x="62" y="62"/>
                    </a:lnTo>
                    <a:lnTo>
                      <a:pt x="72" y="54"/>
                    </a:lnTo>
                    <a:lnTo>
                      <a:pt x="82" y="46"/>
                    </a:lnTo>
                    <a:lnTo>
                      <a:pt x="94" y="40"/>
                    </a:lnTo>
                    <a:lnTo>
                      <a:pt x="104" y="34"/>
                    </a:lnTo>
                    <a:lnTo>
                      <a:pt x="116" y="30"/>
                    </a:lnTo>
                    <a:lnTo>
                      <a:pt x="130" y="26"/>
                    </a:lnTo>
                    <a:lnTo>
                      <a:pt x="142" y="24"/>
                    </a:lnTo>
                    <a:lnTo>
                      <a:pt x="156" y="24"/>
                    </a:lnTo>
                    <a:lnTo>
                      <a:pt x="156" y="24"/>
                    </a:lnTo>
                    <a:lnTo>
                      <a:pt x="172" y="26"/>
                    </a:lnTo>
                    <a:lnTo>
                      <a:pt x="188" y="28"/>
                    </a:lnTo>
                    <a:lnTo>
                      <a:pt x="204" y="32"/>
                    </a:lnTo>
                    <a:lnTo>
                      <a:pt x="218" y="40"/>
                    </a:lnTo>
                    <a:lnTo>
                      <a:pt x="226" y="20"/>
                    </a:lnTo>
                    <a:lnTo>
                      <a:pt x="226" y="20"/>
                    </a:lnTo>
                    <a:lnTo>
                      <a:pt x="222" y="16"/>
                    </a:lnTo>
                    <a:lnTo>
                      <a:pt x="216" y="12"/>
                    </a:lnTo>
                    <a:lnTo>
                      <a:pt x="216" y="12"/>
                    </a:lnTo>
                    <a:lnTo>
                      <a:pt x="210" y="10"/>
                    </a:lnTo>
                    <a:lnTo>
                      <a:pt x="202" y="10"/>
                    </a:lnTo>
                    <a:lnTo>
                      <a:pt x="192" y="12"/>
                    </a:lnTo>
                    <a:lnTo>
                      <a:pt x="186" y="12"/>
                    </a:lnTo>
                    <a:lnTo>
                      <a:pt x="186" y="12"/>
                    </a:lnTo>
                    <a:lnTo>
                      <a:pt x="178" y="8"/>
                    </a:lnTo>
                    <a:lnTo>
                      <a:pt x="170" y="4"/>
                    </a:lnTo>
                    <a:lnTo>
                      <a:pt x="164" y="2"/>
                    </a:lnTo>
                    <a:lnTo>
                      <a:pt x="156" y="0"/>
                    </a:lnTo>
                    <a:lnTo>
                      <a:pt x="156" y="0"/>
                    </a:lnTo>
                    <a:lnTo>
                      <a:pt x="148" y="2"/>
                    </a:lnTo>
                    <a:lnTo>
                      <a:pt x="140" y="4"/>
                    </a:lnTo>
                    <a:lnTo>
                      <a:pt x="134" y="8"/>
                    </a:lnTo>
                    <a:lnTo>
                      <a:pt x="126" y="12"/>
                    </a:lnTo>
                    <a:lnTo>
                      <a:pt x="126" y="12"/>
                    </a:lnTo>
                    <a:lnTo>
                      <a:pt x="118" y="12"/>
                    </a:lnTo>
                    <a:lnTo>
                      <a:pt x="110" y="10"/>
                    </a:lnTo>
                    <a:lnTo>
                      <a:pt x="102" y="10"/>
                    </a:lnTo>
                    <a:lnTo>
                      <a:pt x="94" y="12"/>
                    </a:lnTo>
                    <a:lnTo>
                      <a:pt x="94" y="12"/>
                    </a:lnTo>
                    <a:lnTo>
                      <a:pt x="88" y="16"/>
                    </a:lnTo>
                    <a:lnTo>
                      <a:pt x="84" y="22"/>
                    </a:lnTo>
                    <a:lnTo>
                      <a:pt x="78" y="28"/>
                    </a:lnTo>
                    <a:lnTo>
                      <a:pt x="74" y="34"/>
                    </a:lnTo>
                    <a:lnTo>
                      <a:pt x="74" y="34"/>
                    </a:lnTo>
                    <a:lnTo>
                      <a:pt x="66" y="36"/>
                    </a:lnTo>
                    <a:lnTo>
                      <a:pt x="58" y="38"/>
                    </a:lnTo>
                    <a:lnTo>
                      <a:pt x="52" y="42"/>
                    </a:lnTo>
                    <a:lnTo>
                      <a:pt x="46" y="46"/>
                    </a:lnTo>
                    <a:lnTo>
                      <a:pt x="46" y="46"/>
                    </a:lnTo>
                    <a:lnTo>
                      <a:pt x="42" y="52"/>
                    </a:lnTo>
                    <a:lnTo>
                      <a:pt x="38" y="58"/>
                    </a:lnTo>
                    <a:lnTo>
                      <a:pt x="36" y="66"/>
                    </a:lnTo>
                    <a:lnTo>
                      <a:pt x="34" y="74"/>
                    </a:lnTo>
                    <a:lnTo>
                      <a:pt x="34" y="74"/>
                    </a:lnTo>
                    <a:lnTo>
                      <a:pt x="28" y="78"/>
                    </a:lnTo>
                    <a:lnTo>
                      <a:pt x="22" y="84"/>
                    </a:lnTo>
                    <a:lnTo>
                      <a:pt x="16" y="88"/>
                    </a:lnTo>
                    <a:lnTo>
                      <a:pt x="12" y="96"/>
                    </a:lnTo>
                    <a:lnTo>
                      <a:pt x="12" y="96"/>
                    </a:lnTo>
                    <a:lnTo>
                      <a:pt x="10" y="102"/>
                    </a:lnTo>
                    <a:lnTo>
                      <a:pt x="10" y="110"/>
                    </a:lnTo>
                    <a:lnTo>
                      <a:pt x="12" y="118"/>
                    </a:lnTo>
                    <a:lnTo>
                      <a:pt x="12" y="126"/>
                    </a:lnTo>
                    <a:lnTo>
                      <a:pt x="12" y="126"/>
                    </a:lnTo>
                    <a:lnTo>
                      <a:pt x="8" y="134"/>
                    </a:lnTo>
                    <a:lnTo>
                      <a:pt x="4" y="142"/>
                    </a:lnTo>
                    <a:lnTo>
                      <a:pt x="0" y="148"/>
                    </a:lnTo>
                    <a:lnTo>
                      <a:pt x="0" y="156"/>
                    </a:lnTo>
                    <a:lnTo>
                      <a:pt x="0" y="156"/>
                    </a:lnTo>
                    <a:lnTo>
                      <a:pt x="0" y="164"/>
                    </a:lnTo>
                    <a:lnTo>
                      <a:pt x="4" y="170"/>
                    </a:lnTo>
                    <a:lnTo>
                      <a:pt x="8" y="178"/>
                    </a:lnTo>
                    <a:lnTo>
                      <a:pt x="12" y="186"/>
                    </a:lnTo>
                    <a:lnTo>
                      <a:pt x="12" y="186"/>
                    </a:lnTo>
                    <a:lnTo>
                      <a:pt x="12" y="194"/>
                    </a:lnTo>
                    <a:lnTo>
                      <a:pt x="10" y="202"/>
                    </a:lnTo>
                    <a:lnTo>
                      <a:pt x="10" y="210"/>
                    </a:lnTo>
                    <a:lnTo>
                      <a:pt x="12" y="216"/>
                    </a:lnTo>
                    <a:lnTo>
                      <a:pt x="12" y="216"/>
                    </a:lnTo>
                    <a:lnTo>
                      <a:pt x="16" y="222"/>
                    </a:lnTo>
                    <a:lnTo>
                      <a:pt x="22" y="228"/>
                    </a:lnTo>
                    <a:lnTo>
                      <a:pt x="28" y="232"/>
                    </a:lnTo>
                    <a:lnTo>
                      <a:pt x="34" y="238"/>
                    </a:lnTo>
                    <a:lnTo>
                      <a:pt x="34" y="238"/>
                    </a:lnTo>
                    <a:lnTo>
                      <a:pt x="36" y="246"/>
                    </a:lnTo>
                    <a:lnTo>
                      <a:pt x="38" y="252"/>
                    </a:lnTo>
                    <a:lnTo>
                      <a:pt x="42" y="260"/>
                    </a:lnTo>
                    <a:lnTo>
                      <a:pt x="46" y="266"/>
                    </a:lnTo>
                    <a:lnTo>
                      <a:pt x="46" y="266"/>
                    </a:lnTo>
                    <a:lnTo>
                      <a:pt x="50" y="270"/>
                    </a:lnTo>
                    <a:lnTo>
                      <a:pt x="56" y="272"/>
                    </a:lnTo>
                    <a:lnTo>
                      <a:pt x="68" y="276"/>
                    </a:lnTo>
                    <a:lnTo>
                      <a:pt x="68" y="276"/>
                    </a:lnTo>
                    <a:lnTo>
                      <a:pt x="74" y="278"/>
                    </a:lnTo>
                    <a:lnTo>
                      <a:pt x="74" y="278"/>
                    </a:lnTo>
                    <a:lnTo>
                      <a:pt x="78" y="284"/>
                    </a:lnTo>
                    <a:lnTo>
                      <a:pt x="84" y="290"/>
                    </a:lnTo>
                    <a:lnTo>
                      <a:pt x="88" y="296"/>
                    </a:lnTo>
                    <a:lnTo>
                      <a:pt x="94" y="300"/>
                    </a:lnTo>
                    <a:lnTo>
                      <a:pt x="94" y="300"/>
                    </a:lnTo>
                    <a:lnTo>
                      <a:pt x="104" y="302"/>
                    </a:lnTo>
                    <a:lnTo>
                      <a:pt x="114" y="280"/>
                    </a:lnTo>
                    <a:lnTo>
                      <a:pt x="114" y="280"/>
                    </a:lnTo>
                    <a:lnTo>
                      <a:pt x="94" y="272"/>
                    </a:lnTo>
                    <a:lnTo>
                      <a:pt x="78" y="262"/>
                    </a:lnTo>
                    <a:lnTo>
                      <a:pt x="62" y="248"/>
                    </a:lnTo>
                    <a:lnTo>
                      <a:pt x="50" y="232"/>
                    </a:lnTo>
                    <a:lnTo>
                      <a:pt x="38" y="216"/>
                    </a:lnTo>
                    <a:lnTo>
                      <a:pt x="30" y="196"/>
                    </a:lnTo>
                    <a:lnTo>
                      <a:pt x="26" y="176"/>
                    </a:lnTo>
                    <a:lnTo>
                      <a:pt x="24" y="156"/>
                    </a:lnTo>
                    <a:lnTo>
                      <a:pt x="24" y="156"/>
                    </a:lnTo>
                    <a:close/>
                  </a:path>
                </a:pathLst>
              </a:custGeom>
              <a:solidFill>
                <a:srgbClr val="DD4C4A"/>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86">
                <a:extLst>
                  <a:ext uri="{FF2B5EF4-FFF2-40B4-BE49-F238E27FC236}">
                    <a16:creationId xmlns:a16="http://schemas.microsoft.com/office/drawing/2014/main" xmlns="" id="{1D45CBB5-7FF9-4D69-A0C7-4F61144D591B}"/>
                  </a:ext>
                </a:extLst>
              </p:cNvPr>
              <p:cNvSpPr>
                <a:spLocks/>
              </p:cNvSpPr>
              <p:nvPr/>
            </p:nvSpPr>
            <p:spPr bwMode="auto">
              <a:xfrm>
                <a:off x="4192588" y="2946400"/>
                <a:ext cx="307975" cy="406400"/>
              </a:xfrm>
              <a:custGeom>
                <a:avLst/>
                <a:gdLst/>
                <a:ahLst/>
                <a:cxnLst>
                  <a:cxn ang="0">
                    <a:pos x="0" y="132"/>
                  </a:cxn>
                  <a:cxn ang="0">
                    <a:pos x="0" y="132"/>
                  </a:cxn>
                  <a:cxn ang="0">
                    <a:pos x="2" y="152"/>
                  </a:cxn>
                  <a:cxn ang="0">
                    <a:pos x="6" y="172"/>
                  </a:cxn>
                  <a:cxn ang="0">
                    <a:pos x="14" y="192"/>
                  </a:cxn>
                  <a:cxn ang="0">
                    <a:pos x="26" y="208"/>
                  </a:cxn>
                  <a:cxn ang="0">
                    <a:pos x="38" y="224"/>
                  </a:cxn>
                  <a:cxn ang="0">
                    <a:pos x="54" y="238"/>
                  </a:cxn>
                  <a:cxn ang="0">
                    <a:pos x="70" y="248"/>
                  </a:cxn>
                  <a:cxn ang="0">
                    <a:pos x="90" y="256"/>
                  </a:cxn>
                  <a:cxn ang="0">
                    <a:pos x="94" y="244"/>
                  </a:cxn>
                  <a:cxn ang="0">
                    <a:pos x="94" y="244"/>
                  </a:cxn>
                  <a:cxn ang="0">
                    <a:pos x="78" y="238"/>
                  </a:cxn>
                  <a:cxn ang="0">
                    <a:pos x="62" y="228"/>
                  </a:cxn>
                  <a:cxn ang="0">
                    <a:pos x="48" y="216"/>
                  </a:cxn>
                  <a:cxn ang="0">
                    <a:pos x="36" y="202"/>
                  </a:cxn>
                  <a:cxn ang="0">
                    <a:pos x="26" y="186"/>
                  </a:cxn>
                  <a:cxn ang="0">
                    <a:pos x="18" y="170"/>
                  </a:cxn>
                  <a:cxn ang="0">
                    <a:pos x="14" y="152"/>
                  </a:cxn>
                  <a:cxn ang="0">
                    <a:pos x="12" y="132"/>
                  </a:cxn>
                  <a:cxn ang="0">
                    <a:pos x="12" y="132"/>
                  </a:cxn>
                  <a:cxn ang="0">
                    <a:pos x="14" y="120"/>
                  </a:cxn>
                  <a:cxn ang="0">
                    <a:pos x="14" y="108"/>
                  </a:cxn>
                  <a:cxn ang="0">
                    <a:pos x="22" y="86"/>
                  </a:cxn>
                  <a:cxn ang="0">
                    <a:pos x="32" y="64"/>
                  </a:cxn>
                  <a:cxn ang="0">
                    <a:pos x="48" y="48"/>
                  </a:cxn>
                  <a:cxn ang="0">
                    <a:pos x="66" y="32"/>
                  </a:cxn>
                  <a:cxn ang="0">
                    <a:pos x="86" y="22"/>
                  </a:cxn>
                  <a:cxn ang="0">
                    <a:pos x="108" y="14"/>
                  </a:cxn>
                  <a:cxn ang="0">
                    <a:pos x="120" y="12"/>
                  </a:cxn>
                  <a:cxn ang="0">
                    <a:pos x="132" y="12"/>
                  </a:cxn>
                  <a:cxn ang="0">
                    <a:pos x="132" y="12"/>
                  </a:cxn>
                  <a:cxn ang="0">
                    <a:pos x="146" y="14"/>
                  </a:cxn>
                  <a:cxn ang="0">
                    <a:pos x="162" y="16"/>
                  </a:cxn>
                  <a:cxn ang="0">
                    <a:pos x="176" y="20"/>
                  </a:cxn>
                  <a:cxn ang="0">
                    <a:pos x="188" y="26"/>
                  </a:cxn>
                  <a:cxn ang="0">
                    <a:pos x="194" y="16"/>
                  </a:cxn>
                  <a:cxn ang="0">
                    <a:pos x="194" y="16"/>
                  </a:cxn>
                  <a:cxn ang="0">
                    <a:pos x="180" y="8"/>
                  </a:cxn>
                  <a:cxn ang="0">
                    <a:pos x="164" y="4"/>
                  </a:cxn>
                  <a:cxn ang="0">
                    <a:pos x="148" y="2"/>
                  </a:cxn>
                  <a:cxn ang="0">
                    <a:pos x="132" y="0"/>
                  </a:cxn>
                  <a:cxn ang="0">
                    <a:pos x="132" y="0"/>
                  </a:cxn>
                  <a:cxn ang="0">
                    <a:pos x="118" y="0"/>
                  </a:cxn>
                  <a:cxn ang="0">
                    <a:pos x="106" y="2"/>
                  </a:cxn>
                  <a:cxn ang="0">
                    <a:pos x="92" y="6"/>
                  </a:cxn>
                  <a:cxn ang="0">
                    <a:pos x="80" y="10"/>
                  </a:cxn>
                  <a:cxn ang="0">
                    <a:pos x="70" y="16"/>
                  </a:cxn>
                  <a:cxn ang="0">
                    <a:pos x="58" y="22"/>
                  </a:cxn>
                  <a:cxn ang="0">
                    <a:pos x="48" y="30"/>
                  </a:cxn>
                  <a:cxn ang="0">
                    <a:pos x="38" y="38"/>
                  </a:cxn>
                  <a:cxn ang="0">
                    <a:pos x="30" y="48"/>
                  </a:cxn>
                  <a:cxn ang="0">
                    <a:pos x="22" y="58"/>
                  </a:cxn>
                  <a:cxn ang="0">
                    <a:pos x="16" y="68"/>
                  </a:cxn>
                  <a:cxn ang="0">
                    <a:pos x="10" y="80"/>
                  </a:cxn>
                  <a:cxn ang="0">
                    <a:pos x="6" y="92"/>
                  </a:cxn>
                  <a:cxn ang="0">
                    <a:pos x="2" y="106"/>
                  </a:cxn>
                  <a:cxn ang="0">
                    <a:pos x="0" y="118"/>
                  </a:cxn>
                  <a:cxn ang="0">
                    <a:pos x="0" y="132"/>
                  </a:cxn>
                  <a:cxn ang="0">
                    <a:pos x="0" y="132"/>
                  </a:cxn>
                </a:cxnLst>
                <a:rect l="0" t="0" r="r" b="b"/>
                <a:pathLst>
                  <a:path w="194" h="256">
                    <a:moveTo>
                      <a:pt x="0" y="132"/>
                    </a:moveTo>
                    <a:lnTo>
                      <a:pt x="0" y="132"/>
                    </a:lnTo>
                    <a:lnTo>
                      <a:pt x="2" y="152"/>
                    </a:lnTo>
                    <a:lnTo>
                      <a:pt x="6" y="172"/>
                    </a:lnTo>
                    <a:lnTo>
                      <a:pt x="14" y="192"/>
                    </a:lnTo>
                    <a:lnTo>
                      <a:pt x="26" y="208"/>
                    </a:lnTo>
                    <a:lnTo>
                      <a:pt x="38" y="224"/>
                    </a:lnTo>
                    <a:lnTo>
                      <a:pt x="54" y="238"/>
                    </a:lnTo>
                    <a:lnTo>
                      <a:pt x="70" y="248"/>
                    </a:lnTo>
                    <a:lnTo>
                      <a:pt x="90" y="256"/>
                    </a:lnTo>
                    <a:lnTo>
                      <a:pt x="94" y="244"/>
                    </a:lnTo>
                    <a:lnTo>
                      <a:pt x="94" y="244"/>
                    </a:lnTo>
                    <a:lnTo>
                      <a:pt x="78" y="238"/>
                    </a:lnTo>
                    <a:lnTo>
                      <a:pt x="62" y="228"/>
                    </a:lnTo>
                    <a:lnTo>
                      <a:pt x="48" y="216"/>
                    </a:lnTo>
                    <a:lnTo>
                      <a:pt x="36" y="202"/>
                    </a:lnTo>
                    <a:lnTo>
                      <a:pt x="26" y="186"/>
                    </a:lnTo>
                    <a:lnTo>
                      <a:pt x="18" y="170"/>
                    </a:lnTo>
                    <a:lnTo>
                      <a:pt x="14" y="152"/>
                    </a:lnTo>
                    <a:lnTo>
                      <a:pt x="12" y="132"/>
                    </a:lnTo>
                    <a:lnTo>
                      <a:pt x="12" y="132"/>
                    </a:lnTo>
                    <a:lnTo>
                      <a:pt x="14" y="120"/>
                    </a:lnTo>
                    <a:lnTo>
                      <a:pt x="14" y="108"/>
                    </a:lnTo>
                    <a:lnTo>
                      <a:pt x="22" y="86"/>
                    </a:lnTo>
                    <a:lnTo>
                      <a:pt x="32" y="64"/>
                    </a:lnTo>
                    <a:lnTo>
                      <a:pt x="48" y="48"/>
                    </a:lnTo>
                    <a:lnTo>
                      <a:pt x="66" y="32"/>
                    </a:lnTo>
                    <a:lnTo>
                      <a:pt x="86" y="22"/>
                    </a:lnTo>
                    <a:lnTo>
                      <a:pt x="108" y="14"/>
                    </a:lnTo>
                    <a:lnTo>
                      <a:pt x="120" y="12"/>
                    </a:lnTo>
                    <a:lnTo>
                      <a:pt x="132" y="12"/>
                    </a:lnTo>
                    <a:lnTo>
                      <a:pt x="132" y="12"/>
                    </a:lnTo>
                    <a:lnTo>
                      <a:pt x="146" y="14"/>
                    </a:lnTo>
                    <a:lnTo>
                      <a:pt x="162" y="16"/>
                    </a:lnTo>
                    <a:lnTo>
                      <a:pt x="176" y="20"/>
                    </a:lnTo>
                    <a:lnTo>
                      <a:pt x="188" y="26"/>
                    </a:lnTo>
                    <a:lnTo>
                      <a:pt x="194" y="16"/>
                    </a:lnTo>
                    <a:lnTo>
                      <a:pt x="194" y="16"/>
                    </a:lnTo>
                    <a:lnTo>
                      <a:pt x="180" y="8"/>
                    </a:lnTo>
                    <a:lnTo>
                      <a:pt x="164" y="4"/>
                    </a:lnTo>
                    <a:lnTo>
                      <a:pt x="148" y="2"/>
                    </a:lnTo>
                    <a:lnTo>
                      <a:pt x="132" y="0"/>
                    </a:lnTo>
                    <a:lnTo>
                      <a:pt x="132" y="0"/>
                    </a:lnTo>
                    <a:lnTo>
                      <a:pt x="118" y="0"/>
                    </a:lnTo>
                    <a:lnTo>
                      <a:pt x="106" y="2"/>
                    </a:lnTo>
                    <a:lnTo>
                      <a:pt x="92" y="6"/>
                    </a:lnTo>
                    <a:lnTo>
                      <a:pt x="80" y="10"/>
                    </a:lnTo>
                    <a:lnTo>
                      <a:pt x="70" y="16"/>
                    </a:lnTo>
                    <a:lnTo>
                      <a:pt x="58" y="22"/>
                    </a:lnTo>
                    <a:lnTo>
                      <a:pt x="48" y="30"/>
                    </a:lnTo>
                    <a:lnTo>
                      <a:pt x="38" y="38"/>
                    </a:lnTo>
                    <a:lnTo>
                      <a:pt x="30" y="48"/>
                    </a:lnTo>
                    <a:lnTo>
                      <a:pt x="22" y="58"/>
                    </a:lnTo>
                    <a:lnTo>
                      <a:pt x="16" y="68"/>
                    </a:lnTo>
                    <a:lnTo>
                      <a:pt x="10" y="80"/>
                    </a:lnTo>
                    <a:lnTo>
                      <a:pt x="6" y="92"/>
                    </a:lnTo>
                    <a:lnTo>
                      <a:pt x="2" y="106"/>
                    </a:lnTo>
                    <a:lnTo>
                      <a:pt x="0" y="118"/>
                    </a:lnTo>
                    <a:lnTo>
                      <a:pt x="0" y="132"/>
                    </a:lnTo>
                    <a:lnTo>
                      <a:pt x="0" y="132"/>
                    </a:lnTo>
                    <a:close/>
                  </a:path>
                </a:pathLst>
              </a:custGeom>
              <a:solidFill>
                <a:srgbClr val="F8B56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87">
                <a:extLst>
                  <a:ext uri="{FF2B5EF4-FFF2-40B4-BE49-F238E27FC236}">
                    <a16:creationId xmlns:a16="http://schemas.microsoft.com/office/drawing/2014/main" xmlns="" id="{77715490-8DE0-4431-B11B-51A49572CC7F}"/>
                  </a:ext>
                </a:extLst>
              </p:cNvPr>
              <p:cNvSpPr>
                <a:spLocks/>
              </p:cNvSpPr>
              <p:nvPr/>
            </p:nvSpPr>
            <p:spPr bwMode="auto">
              <a:xfrm>
                <a:off x="4335463" y="2971800"/>
                <a:ext cx="276225" cy="393700"/>
              </a:xfrm>
              <a:custGeom>
                <a:avLst/>
                <a:gdLst/>
                <a:ahLst/>
                <a:cxnLst>
                  <a:cxn ang="0">
                    <a:pos x="162" y="116"/>
                  </a:cxn>
                  <a:cxn ang="0">
                    <a:pos x="162" y="116"/>
                  </a:cxn>
                  <a:cxn ang="0">
                    <a:pos x="160" y="128"/>
                  </a:cxn>
                  <a:cxn ang="0">
                    <a:pos x="158" y="140"/>
                  </a:cxn>
                  <a:cxn ang="0">
                    <a:pos x="152" y="162"/>
                  </a:cxn>
                  <a:cxn ang="0">
                    <a:pos x="140" y="182"/>
                  </a:cxn>
                  <a:cxn ang="0">
                    <a:pos x="126" y="200"/>
                  </a:cxn>
                  <a:cxn ang="0">
                    <a:pos x="108" y="214"/>
                  </a:cxn>
                  <a:cxn ang="0">
                    <a:pos x="88" y="226"/>
                  </a:cxn>
                  <a:cxn ang="0">
                    <a:pos x="66" y="232"/>
                  </a:cxn>
                  <a:cxn ang="0">
                    <a:pos x="54" y="234"/>
                  </a:cxn>
                  <a:cxn ang="0">
                    <a:pos x="42" y="234"/>
                  </a:cxn>
                  <a:cxn ang="0">
                    <a:pos x="42" y="234"/>
                  </a:cxn>
                  <a:cxn ang="0">
                    <a:pos x="22" y="234"/>
                  </a:cxn>
                  <a:cxn ang="0">
                    <a:pos x="4" y="228"/>
                  </a:cxn>
                  <a:cxn ang="0">
                    <a:pos x="0" y="240"/>
                  </a:cxn>
                  <a:cxn ang="0">
                    <a:pos x="0" y="240"/>
                  </a:cxn>
                  <a:cxn ang="0">
                    <a:pos x="20" y="246"/>
                  </a:cxn>
                  <a:cxn ang="0">
                    <a:pos x="42" y="248"/>
                  </a:cxn>
                  <a:cxn ang="0">
                    <a:pos x="42" y="248"/>
                  </a:cxn>
                  <a:cxn ang="0">
                    <a:pos x="56" y="246"/>
                  </a:cxn>
                  <a:cxn ang="0">
                    <a:pos x="68" y="244"/>
                  </a:cxn>
                  <a:cxn ang="0">
                    <a:pos x="80" y="242"/>
                  </a:cxn>
                  <a:cxn ang="0">
                    <a:pos x="92" y="236"/>
                  </a:cxn>
                  <a:cxn ang="0">
                    <a:pos x="104" y="232"/>
                  </a:cxn>
                  <a:cxn ang="0">
                    <a:pos x="116" y="224"/>
                  </a:cxn>
                  <a:cxn ang="0">
                    <a:pos x="126" y="218"/>
                  </a:cxn>
                  <a:cxn ang="0">
                    <a:pos x="134" y="208"/>
                  </a:cxn>
                  <a:cxn ang="0">
                    <a:pos x="144" y="200"/>
                  </a:cxn>
                  <a:cxn ang="0">
                    <a:pos x="150" y="190"/>
                  </a:cxn>
                  <a:cxn ang="0">
                    <a:pos x="158" y="178"/>
                  </a:cxn>
                  <a:cxn ang="0">
                    <a:pos x="162" y="166"/>
                  </a:cxn>
                  <a:cxn ang="0">
                    <a:pos x="168" y="154"/>
                  </a:cxn>
                  <a:cxn ang="0">
                    <a:pos x="170" y="142"/>
                  </a:cxn>
                  <a:cxn ang="0">
                    <a:pos x="172" y="130"/>
                  </a:cxn>
                  <a:cxn ang="0">
                    <a:pos x="174" y="116"/>
                  </a:cxn>
                  <a:cxn ang="0">
                    <a:pos x="174" y="116"/>
                  </a:cxn>
                  <a:cxn ang="0">
                    <a:pos x="172" y="98"/>
                  </a:cxn>
                  <a:cxn ang="0">
                    <a:pos x="168" y="80"/>
                  </a:cxn>
                  <a:cxn ang="0">
                    <a:pos x="162" y="62"/>
                  </a:cxn>
                  <a:cxn ang="0">
                    <a:pos x="154" y="48"/>
                  </a:cxn>
                  <a:cxn ang="0">
                    <a:pos x="144" y="32"/>
                  </a:cxn>
                  <a:cxn ang="0">
                    <a:pos x="132" y="20"/>
                  </a:cxn>
                  <a:cxn ang="0">
                    <a:pos x="118" y="8"/>
                  </a:cxn>
                  <a:cxn ang="0">
                    <a:pos x="104" y="0"/>
                  </a:cxn>
                  <a:cxn ang="0">
                    <a:pos x="98" y="10"/>
                  </a:cxn>
                  <a:cxn ang="0">
                    <a:pos x="98" y="10"/>
                  </a:cxn>
                  <a:cxn ang="0">
                    <a:pos x="112" y="20"/>
                  </a:cxn>
                  <a:cxn ang="0">
                    <a:pos x="124" y="30"/>
                  </a:cxn>
                  <a:cxn ang="0">
                    <a:pos x="134" y="40"/>
                  </a:cxn>
                  <a:cxn ang="0">
                    <a:pos x="144" y="54"/>
                  </a:cxn>
                  <a:cxn ang="0">
                    <a:pos x="152" y="68"/>
                  </a:cxn>
                  <a:cxn ang="0">
                    <a:pos x="156" y="84"/>
                  </a:cxn>
                  <a:cxn ang="0">
                    <a:pos x="160" y="98"/>
                  </a:cxn>
                  <a:cxn ang="0">
                    <a:pos x="162" y="116"/>
                  </a:cxn>
                  <a:cxn ang="0">
                    <a:pos x="162" y="116"/>
                  </a:cxn>
                </a:cxnLst>
                <a:rect l="0" t="0" r="r" b="b"/>
                <a:pathLst>
                  <a:path w="174" h="248">
                    <a:moveTo>
                      <a:pt x="162" y="116"/>
                    </a:moveTo>
                    <a:lnTo>
                      <a:pt x="162" y="116"/>
                    </a:lnTo>
                    <a:lnTo>
                      <a:pt x="160" y="128"/>
                    </a:lnTo>
                    <a:lnTo>
                      <a:pt x="158" y="140"/>
                    </a:lnTo>
                    <a:lnTo>
                      <a:pt x="152" y="162"/>
                    </a:lnTo>
                    <a:lnTo>
                      <a:pt x="140" y="182"/>
                    </a:lnTo>
                    <a:lnTo>
                      <a:pt x="126" y="200"/>
                    </a:lnTo>
                    <a:lnTo>
                      <a:pt x="108" y="214"/>
                    </a:lnTo>
                    <a:lnTo>
                      <a:pt x="88" y="226"/>
                    </a:lnTo>
                    <a:lnTo>
                      <a:pt x="66" y="232"/>
                    </a:lnTo>
                    <a:lnTo>
                      <a:pt x="54" y="234"/>
                    </a:lnTo>
                    <a:lnTo>
                      <a:pt x="42" y="234"/>
                    </a:lnTo>
                    <a:lnTo>
                      <a:pt x="42" y="234"/>
                    </a:lnTo>
                    <a:lnTo>
                      <a:pt x="22" y="234"/>
                    </a:lnTo>
                    <a:lnTo>
                      <a:pt x="4" y="228"/>
                    </a:lnTo>
                    <a:lnTo>
                      <a:pt x="0" y="240"/>
                    </a:lnTo>
                    <a:lnTo>
                      <a:pt x="0" y="240"/>
                    </a:lnTo>
                    <a:lnTo>
                      <a:pt x="20" y="246"/>
                    </a:lnTo>
                    <a:lnTo>
                      <a:pt x="42" y="248"/>
                    </a:lnTo>
                    <a:lnTo>
                      <a:pt x="42" y="248"/>
                    </a:lnTo>
                    <a:lnTo>
                      <a:pt x="56" y="246"/>
                    </a:lnTo>
                    <a:lnTo>
                      <a:pt x="68" y="244"/>
                    </a:lnTo>
                    <a:lnTo>
                      <a:pt x="80" y="242"/>
                    </a:lnTo>
                    <a:lnTo>
                      <a:pt x="92" y="236"/>
                    </a:lnTo>
                    <a:lnTo>
                      <a:pt x="104" y="232"/>
                    </a:lnTo>
                    <a:lnTo>
                      <a:pt x="116" y="224"/>
                    </a:lnTo>
                    <a:lnTo>
                      <a:pt x="126" y="218"/>
                    </a:lnTo>
                    <a:lnTo>
                      <a:pt x="134" y="208"/>
                    </a:lnTo>
                    <a:lnTo>
                      <a:pt x="144" y="200"/>
                    </a:lnTo>
                    <a:lnTo>
                      <a:pt x="150" y="190"/>
                    </a:lnTo>
                    <a:lnTo>
                      <a:pt x="158" y="178"/>
                    </a:lnTo>
                    <a:lnTo>
                      <a:pt x="162" y="166"/>
                    </a:lnTo>
                    <a:lnTo>
                      <a:pt x="168" y="154"/>
                    </a:lnTo>
                    <a:lnTo>
                      <a:pt x="170" y="142"/>
                    </a:lnTo>
                    <a:lnTo>
                      <a:pt x="172" y="130"/>
                    </a:lnTo>
                    <a:lnTo>
                      <a:pt x="174" y="116"/>
                    </a:lnTo>
                    <a:lnTo>
                      <a:pt x="174" y="116"/>
                    </a:lnTo>
                    <a:lnTo>
                      <a:pt x="172" y="98"/>
                    </a:lnTo>
                    <a:lnTo>
                      <a:pt x="168" y="80"/>
                    </a:lnTo>
                    <a:lnTo>
                      <a:pt x="162" y="62"/>
                    </a:lnTo>
                    <a:lnTo>
                      <a:pt x="154" y="48"/>
                    </a:lnTo>
                    <a:lnTo>
                      <a:pt x="144" y="32"/>
                    </a:lnTo>
                    <a:lnTo>
                      <a:pt x="132" y="20"/>
                    </a:lnTo>
                    <a:lnTo>
                      <a:pt x="118" y="8"/>
                    </a:lnTo>
                    <a:lnTo>
                      <a:pt x="104" y="0"/>
                    </a:lnTo>
                    <a:lnTo>
                      <a:pt x="98" y="10"/>
                    </a:lnTo>
                    <a:lnTo>
                      <a:pt x="98" y="10"/>
                    </a:lnTo>
                    <a:lnTo>
                      <a:pt x="112" y="20"/>
                    </a:lnTo>
                    <a:lnTo>
                      <a:pt x="124" y="30"/>
                    </a:lnTo>
                    <a:lnTo>
                      <a:pt x="134" y="40"/>
                    </a:lnTo>
                    <a:lnTo>
                      <a:pt x="144" y="54"/>
                    </a:lnTo>
                    <a:lnTo>
                      <a:pt x="152" y="68"/>
                    </a:lnTo>
                    <a:lnTo>
                      <a:pt x="156" y="84"/>
                    </a:lnTo>
                    <a:lnTo>
                      <a:pt x="160" y="98"/>
                    </a:lnTo>
                    <a:lnTo>
                      <a:pt x="162" y="116"/>
                    </a:lnTo>
                    <a:lnTo>
                      <a:pt x="162" y="116"/>
                    </a:lnTo>
                    <a:close/>
                  </a:path>
                </a:pathLst>
              </a:custGeom>
              <a:solidFill>
                <a:srgbClr val="DD913E"/>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88">
                <a:extLst>
                  <a:ext uri="{FF2B5EF4-FFF2-40B4-BE49-F238E27FC236}">
                    <a16:creationId xmlns:a16="http://schemas.microsoft.com/office/drawing/2014/main" xmlns="" id="{E03EE878-A48A-4139-8206-89FE205999C3}"/>
                  </a:ext>
                </a:extLst>
              </p:cNvPr>
              <p:cNvSpPr>
                <a:spLocks/>
              </p:cNvSpPr>
              <p:nvPr/>
            </p:nvSpPr>
            <p:spPr bwMode="auto">
              <a:xfrm>
                <a:off x="4354513" y="3013075"/>
                <a:ext cx="209550" cy="304800"/>
              </a:xfrm>
              <a:custGeom>
                <a:avLst/>
                <a:gdLst/>
                <a:ahLst/>
                <a:cxnLst>
                  <a:cxn ang="0">
                    <a:pos x="86" y="78"/>
                  </a:cxn>
                  <a:cxn ang="0">
                    <a:pos x="58" y="104"/>
                  </a:cxn>
                  <a:cxn ang="0">
                    <a:pos x="64" y="142"/>
                  </a:cxn>
                  <a:cxn ang="0">
                    <a:pos x="30" y="124"/>
                  </a:cxn>
                  <a:cxn ang="0">
                    <a:pos x="26" y="128"/>
                  </a:cxn>
                  <a:cxn ang="0">
                    <a:pos x="0" y="188"/>
                  </a:cxn>
                  <a:cxn ang="0">
                    <a:pos x="0" y="188"/>
                  </a:cxn>
                  <a:cxn ang="0">
                    <a:pos x="14" y="190"/>
                  </a:cxn>
                  <a:cxn ang="0">
                    <a:pos x="30" y="192"/>
                  </a:cxn>
                  <a:cxn ang="0">
                    <a:pos x="30" y="192"/>
                  </a:cxn>
                  <a:cxn ang="0">
                    <a:pos x="50" y="190"/>
                  </a:cxn>
                  <a:cxn ang="0">
                    <a:pos x="70" y="184"/>
                  </a:cxn>
                  <a:cxn ang="0">
                    <a:pos x="86" y="174"/>
                  </a:cxn>
                  <a:cxn ang="0">
                    <a:pos x="102" y="162"/>
                  </a:cxn>
                  <a:cxn ang="0">
                    <a:pos x="114" y="146"/>
                  </a:cxn>
                  <a:cxn ang="0">
                    <a:pos x="124" y="130"/>
                  </a:cxn>
                  <a:cxn ang="0">
                    <a:pos x="130" y="110"/>
                  </a:cxn>
                  <a:cxn ang="0">
                    <a:pos x="132" y="90"/>
                  </a:cxn>
                  <a:cxn ang="0">
                    <a:pos x="132" y="90"/>
                  </a:cxn>
                  <a:cxn ang="0">
                    <a:pos x="130" y="76"/>
                  </a:cxn>
                  <a:cxn ang="0">
                    <a:pos x="128" y="62"/>
                  </a:cxn>
                  <a:cxn ang="0">
                    <a:pos x="124" y="50"/>
                  </a:cxn>
                  <a:cxn ang="0">
                    <a:pos x="118" y="38"/>
                  </a:cxn>
                  <a:cxn ang="0">
                    <a:pos x="110" y="26"/>
                  </a:cxn>
                  <a:cxn ang="0">
                    <a:pos x="102" y="16"/>
                  </a:cxn>
                  <a:cxn ang="0">
                    <a:pos x="90" y="8"/>
                  </a:cxn>
                  <a:cxn ang="0">
                    <a:pos x="80" y="0"/>
                  </a:cxn>
                  <a:cxn ang="0">
                    <a:pos x="50" y="72"/>
                  </a:cxn>
                  <a:cxn ang="0">
                    <a:pos x="86" y="78"/>
                  </a:cxn>
                </a:cxnLst>
                <a:rect l="0" t="0" r="r" b="b"/>
                <a:pathLst>
                  <a:path w="132" h="192">
                    <a:moveTo>
                      <a:pt x="86" y="78"/>
                    </a:moveTo>
                    <a:lnTo>
                      <a:pt x="58" y="104"/>
                    </a:lnTo>
                    <a:lnTo>
                      <a:pt x="64" y="142"/>
                    </a:lnTo>
                    <a:lnTo>
                      <a:pt x="30" y="124"/>
                    </a:lnTo>
                    <a:lnTo>
                      <a:pt x="26" y="128"/>
                    </a:lnTo>
                    <a:lnTo>
                      <a:pt x="0" y="188"/>
                    </a:lnTo>
                    <a:lnTo>
                      <a:pt x="0" y="188"/>
                    </a:lnTo>
                    <a:lnTo>
                      <a:pt x="14" y="190"/>
                    </a:lnTo>
                    <a:lnTo>
                      <a:pt x="30" y="192"/>
                    </a:lnTo>
                    <a:lnTo>
                      <a:pt x="30" y="192"/>
                    </a:lnTo>
                    <a:lnTo>
                      <a:pt x="50" y="190"/>
                    </a:lnTo>
                    <a:lnTo>
                      <a:pt x="70" y="184"/>
                    </a:lnTo>
                    <a:lnTo>
                      <a:pt x="86" y="174"/>
                    </a:lnTo>
                    <a:lnTo>
                      <a:pt x="102" y="162"/>
                    </a:lnTo>
                    <a:lnTo>
                      <a:pt x="114" y="146"/>
                    </a:lnTo>
                    <a:lnTo>
                      <a:pt x="124" y="130"/>
                    </a:lnTo>
                    <a:lnTo>
                      <a:pt x="130" y="110"/>
                    </a:lnTo>
                    <a:lnTo>
                      <a:pt x="132" y="90"/>
                    </a:lnTo>
                    <a:lnTo>
                      <a:pt x="132" y="90"/>
                    </a:lnTo>
                    <a:lnTo>
                      <a:pt x="130" y="76"/>
                    </a:lnTo>
                    <a:lnTo>
                      <a:pt x="128" y="62"/>
                    </a:lnTo>
                    <a:lnTo>
                      <a:pt x="124" y="50"/>
                    </a:lnTo>
                    <a:lnTo>
                      <a:pt x="118" y="38"/>
                    </a:lnTo>
                    <a:lnTo>
                      <a:pt x="110" y="26"/>
                    </a:lnTo>
                    <a:lnTo>
                      <a:pt x="102" y="16"/>
                    </a:lnTo>
                    <a:lnTo>
                      <a:pt x="90" y="8"/>
                    </a:lnTo>
                    <a:lnTo>
                      <a:pt x="80" y="0"/>
                    </a:lnTo>
                    <a:lnTo>
                      <a:pt x="50" y="72"/>
                    </a:lnTo>
                    <a:lnTo>
                      <a:pt x="86" y="78"/>
                    </a:lnTo>
                    <a:close/>
                  </a:path>
                </a:pathLst>
              </a:custGeom>
              <a:solidFill>
                <a:srgbClr val="DD913E"/>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89">
                <a:extLst>
                  <a:ext uri="{FF2B5EF4-FFF2-40B4-BE49-F238E27FC236}">
                    <a16:creationId xmlns:a16="http://schemas.microsoft.com/office/drawing/2014/main" xmlns="" id="{670E70EB-E4E9-42B2-85E1-301889538691}"/>
                  </a:ext>
                </a:extLst>
              </p:cNvPr>
              <p:cNvSpPr>
                <a:spLocks/>
              </p:cNvSpPr>
              <p:nvPr/>
            </p:nvSpPr>
            <p:spPr bwMode="auto">
              <a:xfrm>
                <a:off x="4240213" y="2994025"/>
                <a:ext cx="241300" cy="317500"/>
              </a:xfrm>
              <a:custGeom>
                <a:avLst/>
                <a:gdLst/>
                <a:ahLst/>
                <a:cxnLst>
                  <a:cxn ang="0">
                    <a:pos x="0" y="102"/>
                  </a:cxn>
                  <a:cxn ang="0">
                    <a:pos x="0" y="102"/>
                  </a:cxn>
                  <a:cxn ang="0">
                    <a:pos x="2" y="118"/>
                  </a:cxn>
                  <a:cxn ang="0">
                    <a:pos x="4" y="134"/>
                  </a:cxn>
                  <a:cxn ang="0">
                    <a:pos x="12" y="150"/>
                  </a:cxn>
                  <a:cxn ang="0">
                    <a:pos x="20" y="162"/>
                  </a:cxn>
                  <a:cxn ang="0">
                    <a:pos x="30" y="174"/>
                  </a:cxn>
                  <a:cxn ang="0">
                    <a:pos x="42" y="184"/>
                  </a:cxn>
                  <a:cxn ang="0">
                    <a:pos x="56" y="194"/>
                  </a:cxn>
                  <a:cxn ang="0">
                    <a:pos x="72" y="200"/>
                  </a:cxn>
                  <a:cxn ang="0">
                    <a:pos x="98" y="140"/>
                  </a:cxn>
                  <a:cxn ang="0">
                    <a:pos x="68" y="154"/>
                  </a:cxn>
                  <a:cxn ang="0">
                    <a:pos x="74" y="116"/>
                  </a:cxn>
                  <a:cxn ang="0">
                    <a:pos x="46" y="90"/>
                  </a:cxn>
                  <a:cxn ang="0">
                    <a:pos x="84" y="84"/>
                  </a:cxn>
                  <a:cxn ang="0">
                    <a:pos x="102" y="48"/>
                  </a:cxn>
                  <a:cxn ang="0">
                    <a:pos x="120" y="84"/>
                  </a:cxn>
                  <a:cxn ang="0">
                    <a:pos x="122" y="84"/>
                  </a:cxn>
                  <a:cxn ang="0">
                    <a:pos x="152" y="12"/>
                  </a:cxn>
                  <a:cxn ang="0">
                    <a:pos x="152" y="12"/>
                  </a:cxn>
                  <a:cxn ang="0">
                    <a:pos x="140" y="8"/>
                  </a:cxn>
                  <a:cxn ang="0">
                    <a:pos x="128" y="2"/>
                  </a:cxn>
                  <a:cxn ang="0">
                    <a:pos x="116" y="0"/>
                  </a:cxn>
                  <a:cxn ang="0">
                    <a:pos x="102" y="0"/>
                  </a:cxn>
                  <a:cxn ang="0">
                    <a:pos x="102" y="0"/>
                  </a:cxn>
                  <a:cxn ang="0">
                    <a:pos x="82" y="2"/>
                  </a:cxn>
                  <a:cxn ang="0">
                    <a:pos x="62" y="8"/>
                  </a:cxn>
                  <a:cxn ang="0">
                    <a:pos x="44" y="16"/>
                  </a:cxn>
                  <a:cxn ang="0">
                    <a:pos x="30" y="30"/>
                  </a:cxn>
                  <a:cxn ang="0">
                    <a:pos x="18" y="44"/>
                  </a:cxn>
                  <a:cxn ang="0">
                    <a:pos x="8" y="62"/>
                  </a:cxn>
                  <a:cxn ang="0">
                    <a:pos x="2" y="82"/>
                  </a:cxn>
                  <a:cxn ang="0">
                    <a:pos x="0" y="102"/>
                  </a:cxn>
                  <a:cxn ang="0">
                    <a:pos x="0" y="102"/>
                  </a:cxn>
                </a:cxnLst>
                <a:rect l="0" t="0" r="r" b="b"/>
                <a:pathLst>
                  <a:path w="152" h="200">
                    <a:moveTo>
                      <a:pt x="0" y="102"/>
                    </a:moveTo>
                    <a:lnTo>
                      <a:pt x="0" y="102"/>
                    </a:lnTo>
                    <a:lnTo>
                      <a:pt x="2" y="118"/>
                    </a:lnTo>
                    <a:lnTo>
                      <a:pt x="4" y="134"/>
                    </a:lnTo>
                    <a:lnTo>
                      <a:pt x="12" y="150"/>
                    </a:lnTo>
                    <a:lnTo>
                      <a:pt x="20" y="162"/>
                    </a:lnTo>
                    <a:lnTo>
                      <a:pt x="30" y="174"/>
                    </a:lnTo>
                    <a:lnTo>
                      <a:pt x="42" y="184"/>
                    </a:lnTo>
                    <a:lnTo>
                      <a:pt x="56" y="194"/>
                    </a:lnTo>
                    <a:lnTo>
                      <a:pt x="72" y="200"/>
                    </a:lnTo>
                    <a:lnTo>
                      <a:pt x="98" y="140"/>
                    </a:lnTo>
                    <a:lnTo>
                      <a:pt x="68" y="154"/>
                    </a:lnTo>
                    <a:lnTo>
                      <a:pt x="74" y="116"/>
                    </a:lnTo>
                    <a:lnTo>
                      <a:pt x="46" y="90"/>
                    </a:lnTo>
                    <a:lnTo>
                      <a:pt x="84" y="84"/>
                    </a:lnTo>
                    <a:lnTo>
                      <a:pt x="102" y="48"/>
                    </a:lnTo>
                    <a:lnTo>
                      <a:pt x="120" y="84"/>
                    </a:lnTo>
                    <a:lnTo>
                      <a:pt x="122" y="84"/>
                    </a:lnTo>
                    <a:lnTo>
                      <a:pt x="152" y="12"/>
                    </a:lnTo>
                    <a:lnTo>
                      <a:pt x="152" y="12"/>
                    </a:lnTo>
                    <a:lnTo>
                      <a:pt x="140" y="8"/>
                    </a:lnTo>
                    <a:lnTo>
                      <a:pt x="128" y="2"/>
                    </a:lnTo>
                    <a:lnTo>
                      <a:pt x="116" y="0"/>
                    </a:lnTo>
                    <a:lnTo>
                      <a:pt x="102" y="0"/>
                    </a:lnTo>
                    <a:lnTo>
                      <a:pt x="102" y="0"/>
                    </a:lnTo>
                    <a:lnTo>
                      <a:pt x="82" y="2"/>
                    </a:lnTo>
                    <a:lnTo>
                      <a:pt x="62" y="8"/>
                    </a:lnTo>
                    <a:lnTo>
                      <a:pt x="44" y="16"/>
                    </a:lnTo>
                    <a:lnTo>
                      <a:pt x="30" y="30"/>
                    </a:lnTo>
                    <a:lnTo>
                      <a:pt x="18" y="44"/>
                    </a:lnTo>
                    <a:lnTo>
                      <a:pt x="8" y="62"/>
                    </a:lnTo>
                    <a:lnTo>
                      <a:pt x="2" y="82"/>
                    </a:lnTo>
                    <a:lnTo>
                      <a:pt x="0" y="102"/>
                    </a:lnTo>
                    <a:lnTo>
                      <a:pt x="0" y="102"/>
                    </a:lnTo>
                    <a:close/>
                  </a:path>
                </a:pathLst>
              </a:custGeom>
              <a:solidFill>
                <a:srgbClr val="F8B56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90">
                <a:extLst>
                  <a:ext uri="{FF2B5EF4-FFF2-40B4-BE49-F238E27FC236}">
                    <a16:creationId xmlns:a16="http://schemas.microsoft.com/office/drawing/2014/main" xmlns="" id="{493F52ED-1C28-4CAC-BABE-984C94180184}"/>
                  </a:ext>
                </a:extLst>
              </p:cNvPr>
              <p:cNvSpPr>
                <a:spLocks/>
              </p:cNvSpPr>
              <p:nvPr/>
            </p:nvSpPr>
            <p:spPr bwMode="auto">
              <a:xfrm>
                <a:off x="4395788" y="3127375"/>
                <a:ext cx="95250" cy="111125"/>
              </a:xfrm>
              <a:custGeom>
                <a:avLst/>
                <a:gdLst/>
                <a:ahLst/>
                <a:cxnLst>
                  <a:cxn ang="0">
                    <a:pos x="38" y="70"/>
                  </a:cxn>
                  <a:cxn ang="0">
                    <a:pos x="32" y="32"/>
                  </a:cxn>
                  <a:cxn ang="0">
                    <a:pos x="60" y="6"/>
                  </a:cxn>
                  <a:cxn ang="0">
                    <a:pos x="24" y="0"/>
                  </a:cxn>
                  <a:cxn ang="0">
                    <a:pos x="0" y="56"/>
                  </a:cxn>
                  <a:cxn ang="0">
                    <a:pos x="4" y="52"/>
                  </a:cxn>
                  <a:cxn ang="0">
                    <a:pos x="38" y="70"/>
                  </a:cxn>
                </a:cxnLst>
                <a:rect l="0" t="0" r="r" b="b"/>
                <a:pathLst>
                  <a:path w="60" h="70">
                    <a:moveTo>
                      <a:pt x="38" y="70"/>
                    </a:moveTo>
                    <a:lnTo>
                      <a:pt x="32" y="32"/>
                    </a:lnTo>
                    <a:lnTo>
                      <a:pt x="60" y="6"/>
                    </a:lnTo>
                    <a:lnTo>
                      <a:pt x="24" y="0"/>
                    </a:lnTo>
                    <a:lnTo>
                      <a:pt x="0" y="56"/>
                    </a:lnTo>
                    <a:lnTo>
                      <a:pt x="4" y="52"/>
                    </a:lnTo>
                    <a:lnTo>
                      <a:pt x="38" y="70"/>
                    </a:lnTo>
                    <a:close/>
                  </a:path>
                </a:pathLst>
              </a:custGeom>
              <a:solidFill>
                <a:srgbClr val="DD5612"/>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91">
                <a:extLst>
                  <a:ext uri="{FF2B5EF4-FFF2-40B4-BE49-F238E27FC236}">
                    <a16:creationId xmlns:a16="http://schemas.microsoft.com/office/drawing/2014/main" xmlns="" id="{8CCCEF7A-E426-4569-8FA9-41BBE053629D}"/>
                  </a:ext>
                </a:extLst>
              </p:cNvPr>
              <p:cNvSpPr>
                <a:spLocks/>
              </p:cNvSpPr>
              <p:nvPr/>
            </p:nvSpPr>
            <p:spPr bwMode="auto">
              <a:xfrm>
                <a:off x="4313238" y="3070225"/>
                <a:ext cx="120650" cy="168275"/>
              </a:xfrm>
              <a:custGeom>
                <a:avLst/>
                <a:gdLst/>
                <a:ahLst/>
                <a:cxnLst>
                  <a:cxn ang="0">
                    <a:pos x="74" y="36"/>
                  </a:cxn>
                  <a:cxn ang="0">
                    <a:pos x="56" y="0"/>
                  </a:cxn>
                  <a:cxn ang="0">
                    <a:pos x="38" y="36"/>
                  </a:cxn>
                  <a:cxn ang="0">
                    <a:pos x="0" y="42"/>
                  </a:cxn>
                  <a:cxn ang="0">
                    <a:pos x="28" y="68"/>
                  </a:cxn>
                  <a:cxn ang="0">
                    <a:pos x="22" y="106"/>
                  </a:cxn>
                  <a:cxn ang="0">
                    <a:pos x="52" y="92"/>
                  </a:cxn>
                  <a:cxn ang="0">
                    <a:pos x="76" y="36"/>
                  </a:cxn>
                  <a:cxn ang="0">
                    <a:pos x="74" y="36"/>
                  </a:cxn>
                </a:cxnLst>
                <a:rect l="0" t="0" r="r" b="b"/>
                <a:pathLst>
                  <a:path w="76" h="106">
                    <a:moveTo>
                      <a:pt x="74" y="36"/>
                    </a:moveTo>
                    <a:lnTo>
                      <a:pt x="56" y="0"/>
                    </a:lnTo>
                    <a:lnTo>
                      <a:pt x="38" y="36"/>
                    </a:lnTo>
                    <a:lnTo>
                      <a:pt x="0" y="42"/>
                    </a:lnTo>
                    <a:lnTo>
                      <a:pt x="28" y="68"/>
                    </a:lnTo>
                    <a:lnTo>
                      <a:pt x="22" y="106"/>
                    </a:lnTo>
                    <a:lnTo>
                      <a:pt x="52" y="92"/>
                    </a:lnTo>
                    <a:lnTo>
                      <a:pt x="76" y="36"/>
                    </a:lnTo>
                    <a:lnTo>
                      <a:pt x="74" y="36"/>
                    </a:lnTo>
                    <a:close/>
                  </a:path>
                </a:pathLst>
              </a:custGeom>
              <a:solidFill>
                <a:srgbClr val="FA722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92">
                <a:extLst>
                  <a:ext uri="{FF2B5EF4-FFF2-40B4-BE49-F238E27FC236}">
                    <a16:creationId xmlns:a16="http://schemas.microsoft.com/office/drawing/2014/main" xmlns="" id="{8AD489B7-DFA8-4BAF-B49B-4DBC4AE559D8}"/>
                  </a:ext>
                </a:extLst>
              </p:cNvPr>
              <p:cNvSpPr>
                <a:spLocks/>
              </p:cNvSpPr>
              <p:nvPr/>
            </p:nvSpPr>
            <p:spPr bwMode="auto">
              <a:xfrm>
                <a:off x="4319588" y="2940050"/>
                <a:ext cx="330200" cy="463550"/>
              </a:xfrm>
              <a:custGeom>
                <a:avLst/>
                <a:gdLst/>
                <a:ahLst/>
                <a:cxnLst>
                  <a:cxn ang="0">
                    <a:pos x="196" y="166"/>
                  </a:cxn>
                  <a:cxn ang="0">
                    <a:pos x="202" y="150"/>
                  </a:cxn>
                  <a:cxn ang="0">
                    <a:pos x="208" y="136"/>
                  </a:cxn>
                  <a:cxn ang="0">
                    <a:pos x="206" y="128"/>
                  </a:cxn>
                  <a:cxn ang="0">
                    <a:pos x="200" y="114"/>
                  </a:cxn>
                  <a:cxn ang="0">
                    <a:pos x="196" y="106"/>
                  </a:cxn>
                  <a:cxn ang="0">
                    <a:pos x="196" y="90"/>
                  </a:cxn>
                  <a:cxn ang="0">
                    <a:pos x="196" y="76"/>
                  </a:cxn>
                  <a:cxn ang="0">
                    <a:pos x="192" y="68"/>
                  </a:cxn>
                  <a:cxn ang="0">
                    <a:pos x="180" y="58"/>
                  </a:cxn>
                  <a:cxn ang="0">
                    <a:pos x="174" y="54"/>
                  </a:cxn>
                  <a:cxn ang="0">
                    <a:pos x="168" y="38"/>
                  </a:cxn>
                  <a:cxn ang="0">
                    <a:pos x="162" y="26"/>
                  </a:cxn>
                  <a:cxn ang="0">
                    <a:pos x="156" y="22"/>
                  </a:cxn>
                  <a:cxn ang="0">
                    <a:pos x="140" y="16"/>
                  </a:cxn>
                  <a:cxn ang="0">
                    <a:pos x="134" y="14"/>
                  </a:cxn>
                  <a:cxn ang="0">
                    <a:pos x="122" y="0"/>
                  </a:cxn>
                  <a:cxn ang="0">
                    <a:pos x="114" y="20"/>
                  </a:cxn>
                  <a:cxn ang="0">
                    <a:pos x="142" y="40"/>
                  </a:cxn>
                  <a:cxn ang="0">
                    <a:pos x="164" y="68"/>
                  </a:cxn>
                  <a:cxn ang="0">
                    <a:pos x="178" y="100"/>
                  </a:cxn>
                  <a:cxn ang="0">
                    <a:pos x="184" y="136"/>
                  </a:cxn>
                  <a:cxn ang="0">
                    <a:pos x="182" y="150"/>
                  </a:cxn>
                  <a:cxn ang="0">
                    <a:pos x="178" y="174"/>
                  </a:cxn>
                  <a:cxn ang="0">
                    <a:pos x="168" y="198"/>
                  </a:cxn>
                  <a:cxn ang="0">
                    <a:pos x="154" y="220"/>
                  </a:cxn>
                  <a:cxn ang="0">
                    <a:pos x="136" y="238"/>
                  </a:cxn>
                  <a:cxn ang="0">
                    <a:pos x="114" y="252"/>
                  </a:cxn>
                  <a:cxn ang="0">
                    <a:pos x="90" y="262"/>
                  </a:cxn>
                  <a:cxn ang="0">
                    <a:pos x="66" y="266"/>
                  </a:cxn>
                  <a:cxn ang="0">
                    <a:pos x="52" y="268"/>
                  </a:cxn>
                  <a:cxn ang="0">
                    <a:pos x="10" y="260"/>
                  </a:cxn>
                  <a:cxn ang="0">
                    <a:pos x="0" y="282"/>
                  </a:cxn>
                  <a:cxn ang="0">
                    <a:pos x="22" y="280"/>
                  </a:cxn>
                  <a:cxn ang="0">
                    <a:pos x="28" y="282"/>
                  </a:cxn>
                  <a:cxn ang="0">
                    <a:pos x="42" y="290"/>
                  </a:cxn>
                  <a:cxn ang="0">
                    <a:pos x="48" y="292"/>
                  </a:cxn>
                  <a:cxn ang="0">
                    <a:pos x="52" y="292"/>
                  </a:cxn>
                  <a:cxn ang="0">
                    <a:pos x="56" y="292"/>
                  </a:cxn>
                  <a:cxn ang="0">
                    <a:pos x="68" y="286"/>
                  </a:cxn>
                  <a:cxn ang="0">
                    <a:pos x="82" y="280"/>
                  </a:cxn>
                  <a:cxn ang="0">
                    <a:pos x="88" y="280"/>
                  </a:cxn>
                  <a:cxn ang="0">
                    <a:pos x="106" y="282"/>
                  </a:cxn>
                  <a:cxn ang="0">
                    <a:pos x="112" y="280"/>
                  </a:cxn>
                  <a:cxn ang="0">
                    <a:pos x="124" y="270"/>
                  </a:cxn>
                  <a:cxn ang="0">
                    <a:pos x="134" y="258"/>
                  </a:cxn>
                  <a:cxn ang="0">
                    <a:pos x="140" y="256"/>
                  </a:cxn>
                  <a:cxn ang="0">
                    <a:pos x="152" y="252"/>
                  </a:cxn>
                  <a:cxn ang="0">
                    <a:pos x="162" y="246"/>
                  </a:cxn>
                  <a:cxn ang="0">
                    <a:pos x="166" y="240"/>
                  </a:cxn>
                  <a:cxn ang="0">
                    <a:pos x="170" y="226"/>
                  </a:cxn>
                  <a:cxn ang="0">
                    <a:pos x="174" y="218"/>
                  </a:cxn>
                  <a:cxn ang="0">
                    <a:pos x="186" y="208"/>
                  </a:cxn>
                  <a:cxn ang="0">
                    <a:pos x="196" y="196"/>
                  </a:cxn>
                  <a:cxn ang="0">
                    <a:pos x="198" y="190"/>
                  </a:cxn>
                  <a:cxn ang="0">
                    <a:pos x="196" y="174"/>
                  </a:cxn>
                  <a:cxn ang="0">
                    <a:pos x="196" y="166"/>
                  </a:cxn>
                </a:cxnLst>
                <a:rect l="0" t="0" r="r" b="b"/>
                <a:pathLst>
                  <a:path w="208" h="292">
                    <a:moveTo>
                      <a:pt x="196" y="166"/>
                    </a:moveTo>
                    <a:lnTo>
                      <a:pt x="196" y="166"/>
                    </a:lnTo>
                    <a:lnTo>
                      <a:pt x="200" y="158"/>
                    </a:lnTo>
                    <a:lnTo>
                      <a:pt x="202" y="150"/>
                    </a:lnTo>
                    <a:lnTo>
                      <a:pt x="206" y="144"/>
                    </a:lnTo>
                    <a:lnTo>
                      <a:pt x="208" y="136"/>
                    </a:lnTo>
                    <a:lnTo>
                      <a:pt x="208" y="136"/>
                    </a:lnTo>
                    <a:lnTo>
                      <a:pt x="206" y="128"/>
                    </a:lnTo>
                    <a:lnTo>
                      <a:pt x="202" y="122"/>
                    </a:lnTo>
                    <a:lnTo>
                      <a:pt x="200" y="114"/>
                    </a:lnTo>
                    <a:lnTo>
                      <a:pt x="196" y="106"/>
                    </a:lnTo>
                    <a:lnTo>
                      <a:pt x="196" y="106"/>
                    </a:lnTo>
                    <a:lnTo>
                      <a:pt x="196" y="98"/>
                    </a:lnTo>
                    <a:lnTo>
                      <a:pt x="196" y="90"/>
                    </a:lnTo>
                    <a:lnTo>
                      <a:pt x="198" y="82"/>
                    </a:lnTo>
                    <a:lnTo>
                      <a:pt x="196" y="76"/>
                    </a:lnTo>
                    <a:lnTo>
                      <a:pt x="196" y="76"/>
                    </a:lnTo>
                    <a:lnTo>
                      <a:pt x="192" y="68"/>
                    </a:lnTo>
                    <a:lnTo>
                      <a:pt x="186" y="64"/>
                    </a:lnTo>
                    <a:lnTo>
                      <a:pt x="180" y="58"/>
                    </a:lnTo>
                    <a:lnTo>
                      <a:pt x="174" y="54"/>
                    </a:lnTo>
                    <a:lnTo>
                      <a:pt x="174" y="54"/>
                    </a:lnTo>
                    <a:lnTo>
                      <a:pt x="170" y="46"/>
                    </a:lnTo>
                    <a:lnTo>
                      <a:pt x="168" y="38"/>
                    </a:lnTo>
                    <a:lnTo>
                      <a:pt x="166" y="32"/>
                    </a:lnTo>
                    <a:lnTo>
                      <a:pt x="162" y="26"/>
                    </a:lnTo>
                    <a:lnTo>
                      <a:pt x="162" y="26"/>
                    </a:lnTo>
                    <a:lnTo>
                      <a:pt x="156" y="22"/>
                    </a:lnTo>
                    <a:lnTo>
                      <a:pt x="148" y="18"/>
                    </a:lnTo>
                    <a:lnTo>
                      <a:pt x="140" y="16"/>
                    </a:lnTo>
                    <a:lnTo>
                      <a:pt x="134" y="14"/>
                    </a:lnTo>
                    <a:lnTo>
                      <a:pt x="134" y="14"/>
                    </a:lnTo>
                    <a:lnTo>
                      <a:pt x="128" y="8"/>
                    </a:lnTo>
                    <a:lnTo>
                      <a:pt x="122" y="0"/>
                    </a:lnTo>
                    <a:lnTo>
                      <a:pt x="114" y="20"/>
                    </a:lnTo>
                    <a:lnTo>
                      <a:pt x="114" y="20"/>
                    </a:lnTo>
                    <a:lnTo>
                      <a:pt x="128" y="28"/>
                    </a:lnTo>
                    <a:lnTo>
                      <a:pt x="142" y="40"/>
                    </a:lnTo>
                    <a:lnTo>
                      <a:pt x="154" y="52"/>
                    </a:lnTo>
                    <a:lnTo>
                      <a:pt x="164" y="68"/>
                    </a:lnTo>
                    <a:lnTo>
                      <a:pt x="172" y="82"/>
                    </a:lnTo>
                    <a:lnTo>
                      <a:pt x="178" y="100"/>
                    </a:lnTo>
                    <a:lnTo>
                      <a:pt x="182" y="118"/>
                    </a:lnTo>
                    <a:lnTo>
                      <a:pt x="184" y="136"/>
                    </a:lnTo>
                    <a:lnTo>
                      <a:pt x="184" y="136"/>
                    </a:lnTo>
                    <a:lnTo>
                      <a:pt x="182" y="150"/>
                    </a:lnTo>
                    <a:lnTo>
                      <a:pt x="180" y="162"/>
                    </a:lnTo>
                    <a:lnTo>
                      <a:pt x="178" y="174"/>
                    </a:lnTo>
                    <a:lnTo>
                      <a:pt x="172" y="186"/>
                    </a:lnTo>
                    <a:lnTo>
                      <a:pt x="168" y="198"/>
                    </a:lnTo>
                    <a:lnTo>
                      <a:pt x="160" y="210"/>
                    </a:lnTo>
                    <a:lnTo>
                      <a:pt x="154" y="220"/>
                    </a:lnTo>
                    <a:lnTo>
                      <a:pt x="144" y="228"/>
                    </a:lnTo>
                    <a:lnTo>
                      <a:pt x="136" y="238"/>
                    </a:lnTo>
                    <a:lnTo>
                      <a:pt x="126" y="244"/>
                    </a:lnTo>
                    <a:lnTo>
                      <a:pt x="114" y="252"/>
                    </a:lnTo>
                    <a:lnTo>
                      <a:pt x="102" y="256"/>
                    </a:lnTo>
                    <a:lnTo>
                      <a:pt x="90" y="262"/>
                    </a:lnTo>
                    <a:lnTo>
                      <a:pt x="78" y="264"/>
                    </a:lnTo>
                    <a:lnTo>
                      <a:pt x="66" y="266"/>
                    </a:lnTo>
                    <a:lnTo>
                      <a:pt x="52" y="268"/>
                    </a:lnTo>
                    <a:lnTo>
                      <a:pt x="52" y="268"/>
                    </a:lnTo>
                    <a:lnTo>
                      <a:pt x="30" y="266"/>
                    </a:lnTo>
                    <a:lnTo>
                      <a:pt x="10" y="260"/>
                    </a:lnTo>
                    <a:lnTo>
                      <a:pt x="0" y="282"/>
                    </a:lnTo>
                    <a:lnTo>
                      <a:pt x="0" y="282"/>
                    </a:lnTo>
                    <a:lnTo>
                      <a:pt x="12" y="280"/>
                    </a:lnTo>
                    <a:lnTo>
                      <a:pt x="22" y="280"/>
                    </a:lnTo>
                    <a:lnTo>
                      <a:pt x="22" y="280"/>
                    </a:lnTo>
                    <a:lnTo>
                      <a:pt x="28" y="282"/>
                    </a:lnTo>
                    <a:lnTo>
                      <a:pt x="34" y="286"/>
                    </a:lnTo>
                    <a:lnTo>
                      <a:pt x="42" y="290"/>
                    </a:lnTo>
                    <a:lnTo>
                      <a:pt x="48" y="292"/>
                    </a:lnTo>
                    <a:lnTo>
                      <a:pt x="48" y="292"/>
                    </a:lnTo>
                    <a:lnTo>
                      <a:pt x="52" y="292"/>
                    </a:lnTo>
                    <a:lnTo>
                      <a:pt x="52" y="292"/>
                    </a:lnTo>
                    <a:lnTo>
                      <a:pt x="56" y="292"/>
                    </a:lnTo>
                    <a:lnTo>
                      <a:pt x="56" y="292"/>
                    </a:lnTo>
                    <a:lnTo>
                      <a:pt x="62" y="290"/>
                    </a:lnTo>
                    <a:lnTo>
                      <a:pt x="68" y="286"/>
                    </a:lnTo>
                    <a:lnTo>
                      <a:pt x="74" y="282"/>
                    </a:lnTo>
                    <a:lnTo>
                      <a:pt x="82" y="280"/>
                    </a:lnTo>
                    <a:lnTo>
                      <a:pt x="82" y="280"/>
                    </a:lnTo>
                    <a:lnTo>
                      <a:pt x="88" y="280"/>
                    </a:lnTo>
                    <a:lnTo>
                      <a:pt x="98" y="280"/>
                    </a:lnTo>
                    <a:lnTo>
                      <a:pt x="106" y="282"/>
                    </a:lnTo>
                    <a:lnTo>
                      <a:pt x="112" y="280"/>
                    </a:lnTo>
                    <a:lnTo>
                      <a:pt x="112" y="280"/>
                    </a:lnTo>
                    <a:lnTo>
                      <a:pt x="118" y="276"/>
                    </a:lnTo>
                    <a:lnTo>
                      <a:pt x="124" y="270"/>
                    </a:lnTo>
                    <a:lnTo>
                      <a:pt x="128" y="264"/>
                    </a:lnTo>
                    <a:lnTo>
                      <a:pt x="134" y="258"/>
                    </a:lnTo>
                    <a:lnTo>
                      <a:pt x="134" y="258"/>
                    </a:lnTo>
                    <a:lnTo>
                      <a:pt x="140" y="256"/>
                    </a:lnTo>
                    <a:lnTo>
                      <a:pt x="140" y="256"/>
                    </a:lnTo>
                    <a:lnTo>
                      <a:pt x="152" y="252"/>
                    </a:lnTo>
                    <a:lnTo>
                      <a:pt x="158" y="250"/>
                    </a:lnTo>
                    <a:lnTo>
                      <a:pt x="162" y="246"/>
                    </a:lnTo>
                    <a:lnTo>
                      <a:pt x="162" y="246"/>
                    </a:lnTo>
                    <a:lnTo>
                      <a:pt x="166" y="240"/>
                    </a:lnTo>
                    <a:lnTo>
                      <a:pt x="168" y="232"/>
                    </a:lnTo>
                    <a:lnTo>
                      <a:pt x="170" y="226"/>
                    </a:lnTo>
                    <a:lnTo>
                      <a:pt x="174" y="218"/>
                    </a:lnTo>
                    <a:lnTo>
                      <a:pt x="174" y="218"/>
                    </a:lnTo>
                    <a:lnTo>
                      <a:pt x="180" y="212"/>
                    </a:lnTo>
                    <a:lnTo>
                      <a:pt x="186" y="208"/>
                    </a:lnTo>
                    <a:lnTo>
                      <a:pt x="192" y="202"/>
                    </a:lnTo>
                    <a:lnTo>
                      <a:pt x="196" y="196"/>
                    </a:lnTo>
                    <a:lnTo>
                      <a:pt x="196" y="196"/>
                    </a:lnTo>
                    <a:lnTo>
                      <a:pt x="198" y="190"/>
                    </a:lnTo>
                    <a:lnTo>
                      <a:pt x="196" y="182"/>
                    </a:lnTo>
                    <a:lnTo>
                      <a:pt x="196" y="174"/>
                    </a:lnTo>
                    <a:lnTo>
                      <a:pt x="196" y="166"/>
                    </a:lnTo>
                    <a:lnTo>
                      <a:pt x="196" y="166"/>
                    </a:lnTo>
                    <a:close/>
                  </a:path>
                </a:pathLst>
              </a:custGeom>
              <a:solidFill>
                <a:srgbClr val="B53535"/>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93">
                <a:extLst>
                  <a:ext uri="{FF2B5EF4-FFF2-40B4-BE49-F238E27FC236}">
                    <a16:creationId xmlns:a16="http://schemas.microsoft.com/office/drawing/2014/main" xmlns="" id="{1DAE27EB-8CEB-40D1-B42C-2D268C8A094D}"/>
                  </a:ext>
                </a:extLst>
              </p:cNvPr>
              <p:cNvSpPr>
                <a:spLocks/>
              </p:cNvSpPr>
              <p:nvPr/>
            </p:nvSpPr>
            <p:spPr bwMode="auto">
              <a:xfrm>
                <a:off x="4275138" y="3397250"/>
                <a:ext cx="111125" cy="177800"/>
              </a:xfrm>
              <a:custGeom>
                <a:avLst/>
                <a:gdLst/>
                <a:ahLst/>
                <a:cxnLst>
                  <a:cxn ang="0">
                    <a:pos x="6" y="54"/>
                  </a:cxn>
                  <a:cxn ang="0">
                    <a:pos x="36" y="112"/>
                  </a:cxn>
                  <a:cxn ang="0">
                    <a:pos x="70" y="12"/>
                  </a:cxn>
                  <a:cxn ang="0">
                    <a:pos x="70" y="12"/>
                  </a:cxn>
                  <a:cxn ang="0">
                    <a:pos x="64" y="10"/>
                  </a:cxn>
                  <a:cxn ang="0">
                    <a:pos x="56" y="6"/>
                  </a:cxn>
                  <a:cxn ang="0">
                    <a:pos x="50" y="2"/>
                  </a:cxn>
                  <a:cxn ang="0">
                    <a:pos x="44" y="0"/>
                  </a:cxn>
                  <a:cxn ang="0">
                    <a:pos x="44" y="0"/>
                  </a:cxn>
                  <a:cxn ang="0">
                    <a:pos x="34" y="0"/>
                  </a:cxn>
                  <a:cxn ang="0">
                    <a:pos x="24" y="2"/>
                  </a:cxn>
                  <a:cxn ang="0">
                    <a:pos x="0" y="58"/>
                  </a:cxn>
                  <a:cxn ang="0">
                    <a:pos x="6" y="54"/>
                  </a:cxn>
                </a:cxnLst>
                <a:rect l="0" t="0" r="r" b="b"/>
                <a:pathLst>
                  <a:path w="70" h="112">
                    <a:moveTo>
                      <a:pt x="6" y="54"/>
                    </a:moveTo>
                    <a:lnTo>
                      <a:pt x="36" y="112"/>
                    </a:lnTo>
                    <a:lnTo>
                      <a:pt x="70" y="12"/>
                    </a:lnTo>
                    <a:lnTo>
                      <a:pt x="70" y="12"/>
                    </a:lnTo>
                    <a:lnTo>
                      <a:pt x="64" y="10"/>
                    </a:lnTo>
                    <a:lnTo>
                      <a:pt x="56" y="6"/>
                    </a:lnTo>
                    <a:lnTo>
                      <a:pt x="50" y="2"/>
                    </a:lnTo>
                    <a:lnTo>
                      <a:pt x="44" y="0"/>
                    </a:lnTo>
                    <a:lnTo>
                      <a:pt x="44" y="0"/>
                    </a:lnTo>
                    <a:lnTo>
                      <a:pt x="34" y="0"/>
                    </a:lnTo>
                    <a:lnTo>
                      <a:pt x="24" y="2"/>
                    </a:lnTo>
                    <a:lnTo>
                      <a:pt x="0" y="58"/>
                    </a:lnTo>
                    <a:lnTo>
                      <a:pt x="6" y="54"/>
                    </a:lnTo>
                    <a:close/>
                  </a:path>
                </a:pathLst>
              </a:custGeom>
              <a:solidFill>
                <a:srgbClr val="C11010"/>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2" name="Freeform 94">
                <a:extLst>
                  <a:ext uri="{FF2B5EF4-FFF2-40B4-BE49-F238E27FC236}">
                    <a16:creationId xmlns:a16="http://schemas.microsoft.com/office/drawing/2014/main" xmlns="" id="{3E346021-E96A-4B68-8607-494F94F70343}"/>
                  </a:ext>
                </a:extLst>
              </p:cNvPr>
              <p:cNvSpPr>
                <a:spLocks/>
              </p:cNvSpPr>
              <p:nvPr/>
            </p:nvSpPr>
            <p:spPr bwMode="auto">
              <a:xfrm>
                <a:off x="4192588" y="3359150"/>
                <a:ext cx="120650" cy="168275"/>
              </a:xfrm>
              <a:custGeom>
                <a:avLst/>
                <a:gdLst/>
                <a:ahLst/>
                <a:cxnLst>
                  <a:cxn ang="0">
                    <a:pos x="64" y="24"/>
                  </a:cxn>
                  <a:cxn ang="0">
                    <a:pos x="64" y="24"/>
                  </a:cxn>
                  <a:cxn ang="0">
                    <a:pos x="58" y="20"/>
                  </a:cxn>
                  <a:cxn ang="0">
                    <a:pos x="54" y="14"/>
                  </a:cxn>
                  <a:cxn ang="0">
                    <a:pos x="48" y="8"/>
                  </a:cxn>
                  <a:cxn ang="0">
                    <a:pos x="44" y="2"/>
                  </a:cxn>
                  <a:cxn ang="0">
                    <a:pos x="44" y="2"/>
                  </a:cxn>
                  <a:cxn ang="0">
                    <a:pos x="38" y="0"/>
                  </a:cxn>
                  <a:cxn ang="0">
                    <a:pos x="0" y="106"/>
                  </a:cxn>
                  <a:cxn ang="0">
                    <a:pos x="52" y="82"/>
                  </a:cxn>
                  <a:cxn ang="0">
                    <a:pos x="76" y="26"/>
                  </a:cxn>
                  <a:cxn ang="0">
                    <a:pos x="76" y="26"/>
                  </a:cxn>
                  <a:cxn ang="0">
                    <a:pos x="70" y="26"/>
                  </a:cxn>
                  <a:cxn ang="0">
                    <a:pos x="64" y="24"/>
                  </a:cxn>
                  <a:cxn ang="0">
                    <a:pos x="64" y="24"/>
                  </a:cxn>
                </a:cxnLst>
                <a:rect l="0" t="0" r="r" b="b"/>
                <a:pathLst>
                  <a:path w="76" h="106">
                    <a:moveTo>
                      <a:pt x="64" y="24"/>
                    </a:moveTo>
                    <a:lnTo>
                      <a:pt x="64" y="24"/>
                    </a:lnTo>
                    <a:lnTo>
                      <a:pt x="58" y="20"/>
                    </a:lnTo>
                    <a:lnTo>
                      <a:pt x="54" y="14"/>
                    </a:lnTo>
                    <a:lnTo>
                      <a:pt x="48" y="8"/>
                    </a:lnTo>
                    <a:lnTo>
                      <a:pt x="44" y="2"/>
                    </a:lnTo>
                    <a:lnTo>
                      <a:pt x="44" y="2"/>
                    </a:lnTo>
                    <a:lnTo>
                      <a:pt x="38" y="0"/>
                    </a:lnTo>
                    <a:lnTo>
                      <a:pt x="0" y="106"/>
                    </a:lnTo>
                    <a:lnTo>
                      <a:pt x="52" y="82"/>
                    </a:lnTo>
                    <a:lnTo>
                      <a:pt x="76" y="26"/>
                    </a:lnTo>
                    <a:lnTo>
                      <a:pt x="76" y="26"/>
                    </a:lnTo>
                    <a:lnTo>
                      <a:pt x="70" y="26"/>
                    </a:lnTo>
                    <a:lnTo>
                      <a:pt x="64" y="24"/>
                    </a:lnTo>
                    <a:lnTo>
                      <a:pt x="64" y="24"/>
                    </a:lnTo>
                    <a:close/>
                  </a:path>
                </a:pathLst>
              </a:custGeom>
              <a:solidFill>
                <a:srgbClr val="EA251C"/>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95">
                <a:extLst>
                  <a:ext uri="{FF2B5EF4-FFF2-40B4-BE49-F238E27FC236}">
                    <a16:creationId xmlns:a16="http://schemas.microsoft.com/office/drawing/2014/main" xmlns="" id="{031A6139-2C8C-40E5-9AD5-6DEB4FE21245}"/>
                  </a:ext>
                </a:extLst>
              </p:cNvPr>
              <p:cNvSpPr>
                <a:spLocks/>
              </p:cNvSpPr>
              <p:nvPr/>
            </p:nvSpPr>
            <p:spPr bwMode="auto">
              <a:xfrm>
                <a:off x="4418013" y="3359150"/>
                <a:ext cx="193675" cy="215900"/>
              </a:xfrm>
              <a:custGeom>
                <a:avLst/>
                <a:gdLst/>
                <a:ahLst/>
                <a:cxnLst>
                  <a:cxn ang="0">
                    <a:pos x="78" y="2"/>
                  </a:cxn>
                  <a:cxn ang="0">
                    <a:pos x="78" y="2"/>
                  </a:cxn>
                  <a:cxn ang="0">
                    <a:pos x="72" y="8"/>
                  </a:cxn>
                  <a:cxn ang="0">
                    <a:pos x="68" y="14"/>
                  </a:cxn>
                  <a:cxn ang="0">
                    <a:pos x="62" y="20"/>
                  </a:cxn>
                  <a:cxn ang="0">
                    <a:pos x="56" y="24"/>
                  </a:cxn>
                  <a:cxn ang="0">
                    <a:pos x="56" y="24"/>
                  </a:cxn>
                  <a:cxn ang="0">
                    <a:pos x="50" y="26"/>
                  </a:cxn>
                  <a:cxn ang="0">
                    <a:pos x="42" y="26"/>
                  </a:cxn>
                  <a:cxn ang="0">
                    <a:pos x="34" y="24"/>
                  </a:cxn>
                  <a:cxn ang="0">
                    <a:pos x="26" y="24"/>
                  </a:cxn>
                  <a:cxn ang="0">
                    <a:pos x="26" y="24"/>
                  </a:cxn>
                  <a:cxn ang="0">
                    <a:pos x="18" y="26"/>
                  </a:cxn>
                  <a:cxn ang="0">
                    <a:pos x="12" y="30"/>
                  </a:cxn>
                  <a:cxn ang="0">
                    <a:pos x="6" y="34"/>
                  </a:cxn>
                  <a:cxn ang="0">
                    <a:pos x="0" y="36"/>
                  </a:cxn>
                  <a:cxn ang="0">
                    <a:pos x="34" y="136"/>
                  </a:cxn>
                  <a:cxn ang="0">
                    <a:pos x="64" y="78"/>
                  </a:cxn>
                  <a:cxn ang="0">
                    <a:pos x="122" y="106"/>
                  </a:cxn>
                  <a:cxn ang="0">
                    <a:pos x="84" y="0"/>
                  </a:cxn>
                  <a:cxn ang="0">
                    <a:pos x="84" y="0"/>
                  </a:cxn>
                  <a:cxn ang="0">
                    <a:pos x="78" y="2"/>
                  </a:cxn>
                  <a:cxn ang="0">
                    <a:pos x="78" y="2"/>
                  </a:cxn>
                </a:cxnLst>
                <a:rect l="0" t="0" r="r" b="b"/>
                <a:pathLst>
                  <a:path w="122" h="136">
                    <a:moveTo>
                      <a:pt x="78" y="2"/>
                    </a:moveTo>
                    <a:lnTo>
                      <a:pt x="78" y="2"/>
                    </a:lnTo>
                    <a:lnTo>
                      <a:pt x="72" y="8"/>
                    </a:lnTo>
                    <a:lnTo>
                      <a:pt x="68" y="14"/>
                    </a:lnTo>
                    <a:lnTo>
                      <a:pt x="62" y="20"/>
                    </a:lnTo>
                    <a:lnTo>
                      <a:pt x="56" y="24"/>
                    </a:lnTo>
                    <a:lnTo>
                      <a:pt x="56" y="24"/>
                    </a:lnTo>
                    <a:lnTo>
                      <a:pt x="50" y="26"/>
                    </a:lnTo>
                    <a:lnTo>
                      <a:pt x="42" y="26"/>
                    </a:lnTo>
                    <a:lnTo>
                      <a:pt x="34" y="24"/>
                    </a:lnTo>
                    <a:lnTo>
                      <a:pt x="26" y="24"/>
                    </a:lnTo>
                    <a:lnTo>
                      <a:pt x="26" y="24"/>
                    </a:lnTo>
                    <a:lnTo>
                      <a:pt x="18" y="26"/>
                    </a:lnTo>
                    <a:lnTo>
                      <a:pt x="12" y="30"/>
                    </a:lnTo>
                    <a:lnTo>
                      <a:pt x="6" y="34"/>
                    </a:lnTo>
                    <a:lnTo>
                      <a:pt x="0" y="36"/>
                    </a:lnTo>
                    <a:lnTo>
                      <a:pt x="34" y="136"/>
                    </a:lnTo>
                    <a:lnTo>
                      <a:pt x="64" y="78"/>
                    </a:lnTo>
                    <a:lnTo>
                      <a:pt x="122" y="106"/>
                    </a:lnTo>
                    <a:lnTo>
                      <a:pt x="84" y="0"/>
                    </a:lnTo>
                    <a:lnTo>
                      <a:pt x="84" y="0"/>
                    </a:lnTo>
                    <a:lnTo>
                      <a:pt x="78" y="2"/>
                    </a:lnTo>
                    <a:lnTo>
                      <a:pt x="78" y="2"/>
                    </a:lnTo>
                    <a:close/>
                  </a:path>
                </a:pathLst>
              </a:custGeom>
              <a:solidFill>
                <a:srgbClr val="C11010"/>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sp>
          <p:nvSpPr>
            <p:cNvPr id="80" name="矩形 79">
              <a:extLst>
                <a:ext uri="{FF2B5EF4-FFF2-40B4-BE49-F238E27FC236}">
                  <a16:creationId xmlns:a16="http://schemas.microsoft.com/office/drawing/2014/main" xmlns="" id="{1E6F8CDA-D8BE-4001-9988-F6A8CA216845}"/>
                </a:ext>
              </a:extLst>
            </p:cNvPr>
            <p:cNvSpPr/>
            <p:nvPr/>
          </p:nvSpPr>
          <p:spPr>
            <a:xfrm>
              <a:off x="1501536" y="2537865"/>
              <a:ext cx="828545" cy="522716"/>
            </a:xfrm>
            <a:prstGeom prst="rect">
              <a:avLst/>
            </a:prstGeom>
          </p:spPr>
          <p:txBody>
            <a:bodyPr wrap="none">
              <a:spAutoFit/>
            </a:bodyPr>
            <a:lstStyle/>
            <a:p>
              <a:pPr lvl="0" algn="ctr">
                <a:lnSpc>
                  <a:spcPct val="130000"/>
                </a:lnSpc>
              </a:pPr>
              <a:r>
                <a:rPr lang="zh-TW" altLang="en-US" sz="2400" b="1" dirty="0">
                  <a:solidFill>
                    <a:schemeClr val="accent1"/>
                  </a:solidFill>
                  <a:latin typeface="Microsoft YaHei" charset="0"/>
                  <a:ea typeface="Microsoft YaHei" charset="0"/>
                  <a:cs typeface="Microsoft YaHei" charset="0"/>
                </a:rPr>
                <a:t>範圍</a:t>
              </a:r>
              <a:endParaRPr lang="en-US" altLang="zh-CN" sz="2400" b="1" dirty="0">
                <a:solidFill>
                  <a:schemeClr val="accent1"/>
                </a:solidFill>
                <a:latin typeface="Microsoft YaHei" charset="0"/>
                <a:ea typeface="Microsoft YaHei" charset="0"/>
                <a:cs typeface="Microsoft YaHei" charset="0"/>
              </a:endParaRPr>
            </a:p>
          </p:txBody>
        </p:sp>
      </p:grpSp>
      <p:sp>
        <p:nvSpPr>
          <p:cNvPr id="94" name="文字方塊 93">
            <a:extLst>
              <a:ext uri="{FF2B5EF4-FFF2-40B4-BE49-F238E27FC236}">
                <a16:creationId xmlns:a16="http://schemas.microsoft.com/office/drawing/2014/main" xmlns="" id="{7F281C6F-8ECD-4780-BD7D-9DF51413C619}"/>
              </a:ext>
            </a:extLst>
          </p:cNvPr>
          <p:cNvSpPr txBox="1"/>
          <p:nvPr/>
        </p:nvSpPr>
        <p:spPr>
          <a:xfrm>
            <a:off x="8820366" y="4920285"/>
            <a:ext cx="2492990" cy="369332"/>
          </a:xfrm>
          <a:prstGeom prst="rect">
            <a:avLst/>
          </a:prstGeom>
          <a:noFill/>
        </p:spPr>
        <p:txBody>
          <a:bodyPr wrap="none" rtlCol="0">
            <a:spAutoFit/>
          </a:bodyPr>
          <a:lstStyle/>
          <a:p>
            <a:r>
              <a:rPr lang="zh-TW" altLang="en-US" dirty="0">
                <a:solidFill>
                  <a:srgbClr val="0070C0"/>
                </a:solidFill>
                <a:latin typeface="Microsoft YaHei" panose="020B0503020204020204" pitchFamily="34" charset="-122"/>
                <a:ea typeface="Microsoft YaHei" panose="020B0503020204020204" pitchFamily="34" charset="-122"/>
              </a:rPr>
              <a:t>參考文件：</a:t>
            </a:r>
            <a:r>
              <a:rPr lang="zh-TW" altLang="zh-TW" dirty="0">
                <a:solidFill>
                  <a:srgbClr val="0070C0"/>
                </a:solidFill>
                <a:latin typeface="Microsoft YaHei" panose="020B0503020204020204" pitchFamily="34" charset="-122"/>
                <a:ea typeface="Microsoft YaHei" panose="020B0503020204020204" pitchFamily="34" charset="-122"/>
              </a:rPr>
              <a:t>專案計畫書</a:t>
            </a:r>
          </a:p>
        </p:txBody>
      </p:sp>
      <p:sp>
        <p:nvSpPr>
          <p:cNvPr id="2" name="文字方塊 1"/>
          <p:cNvSpPr txBox="1"/>
          <p:nvPr/>
        </p:nvSpPr>
        <p:spPr>
          <a:xfrm>
            <a:off x="11330868" y="6102892"/>
            <a:ext cx="861132" cy="584775"/>
          </a:xfrm>
          <a:prstGeom prst="rect">
            <a:avLst/>
          </a:prstGeom>
          <a:noFill/>
        </p:spPr>
        <p:txBody>
          <a:bodyPr wrap="square" rtlCol="0">
            <a:spAutoFit/>
          </a:bodyPr>
          <a:lstStyle/>
          <a:p>
            <a:r>
              <a:rPr kumimoji="1" lang="en-US" altLang="zh-TW" sz="3200" dirty="0" smtClean="0">
                <a:solidFill>
                  <a:srgbClr val="FFC000"/>
                </a:solidFill>
                <a:latin typeface="Yuanti TC" charset="-120"/>
                <a:ea typeface="Yuanti TC" charset="-120"/>
                <a:cs typeface="Yuanti TC" charset="-120"/>
              </a:rPr>
              <a:t>1</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395380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925595" y="2487579"/>
            <a:ext cx="1745493" cy="1745493"/>
          </a:xfrm>
          <a:prstGeom prst="ellipse">
            <a:avLst/>
          </a:prstGeom>
          <a:solidFill>
            <a:schemeClr val="bg1">
              <a:lumMod val="85000"/>
            </a:schemeClr>
          </a:solidFill>
          <a:ln w="76200" cmpd="sng">
            <a:solidFill>
              <a:schemeClr val="bg1"/>
            </a:solidFill>
          </a:ln>
          <a:effectLst>
            <a:innerShdw blurRad="63500" dist="50800" dir="189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p>
        </p:txBody>
      </p:sp>
      <p:grpSp>
        <p:nvGrpSpPr>
          <p:cNvPr id="5" name="组 4"/>
          <p:cNvGrpSpPr/>
          <p:nvPr/>
        </p:nvGrpSpPr>
        <p:grpSpPr>
          <a:xfrm>
            <a:off x="6009480" y="2556253"/>
            <a:ext cx="2767581" cy="2168298"/>
            <a:chOff x="2204214" y="948409"/>
            <a:chExt cx="2075686" cy="1626224"/>
          </a:xfrm>
        </p:grpSpPr>
        <p:sp>
          <p:nvSpPr>
            <p:cNvPr id="6" name="文本框 5"/>
            <p:cNvSpPr txBox="1"/>
            <p:nvPr/>
          </p:nvSpPr>
          <p:spPr>
            <a:xfrm>
              <a:off x="2204214" y="948409"/>
              <a:ext cx="1834386" cy="484748"/>
            </a:xfrm>
            <a:prstGeom prst="rect">
              <a:avLst/>
            </a:prstGeom>
            <a:noFill/>
          </p:spPr>
          <p:txBody>
            <a:bodyPr wrap="square" rtlCol="0">
              <a:spAutoFit/>
            </a:bodyPr>
            <a:lstStyle/>
            <a:p>
              <a:r>
                <a:rPr lang="zh-TW" altLang="en-US" sz="3600" b="1" dirty="0">
                  <a:solidFill>
                    <a:schemeClr val="bg1"/>
                  </a:solidFill>
                  <a:effectLst>
                    <a:outerShdw blurRad="50800" dist="76200" dir="2700000" algn="tl" rotWithShape="0">
                      <a:prstClr val="black">
                        <a:alpha val="40000"/>
                      </a:prstClr>
                    </a:outerShdw>
                  </a:effectLst>
                  <a:latin typeface="Microsoft YaHei" charset="0"/>
                  <a:ea typeface="Microsoft YaHei" charset="0"/>
                  <a:cs typeface="Microsoft YaHei" charset="0"/>
                </a:rPr>
                <a:t>測試</a:t>
              </a:r>
            </a:p>
          </p:txBody>
        </p:sp>
        <p:sp>
          <p:nvSpPr>
            <p:cNvPr id="7" name="Rectangle 11"/>
            <p:cNvSpPr/>
            <p:nvPr/>
          </p:nvSpPr>
          <p:spPr>
            <a:xfrm>
              <a:off x="2204214" y="1706077"/>
              <a:ext cx="2075686" cy="868556"/>
            </a:xfrm>
            <a:prstGeom prst="rect">
              <a:avLst/>
            </a:prstGeom>
          </p:spPr>
          <p:txBody>
            <a:bodyPr wrap="square">
              <a:spAutoFit/>
            </a:bodyPr>
            <a:lstStyle/>
            <a:p>
              <a:pPr>
                <a:lnSpc>
                  <a:spcPct val="130000"/>
                </a:lnSpc>
              </a:pPr>
              <a:r>
                <a:rPr lang="en-US" altLang="zh-TW" sz="2800" dirty="0">
                  <a:solidFill>
                    <a:schemeClr val="bg1"/>
                  </a:solidFill>
                  <a:latin typeface="Microsoft YaHei" charset="0"/>
                  <a:ea typeface="Microsoft YaHei" charset="0"/>
                  <a:cs typeface="Microsoft YaHei" charset="0"/>
                </a:rPr>
                <a:t>PART</a:t>
              </a:r>
              <a:r>
                <a:rPr lang="zh-TW" altLang="en-US" sz="2800" dirty="0">
                  <a:solidFill>
                    <a:schemeClr val="bg1"/>
                  </a:solidFill>
                  <a:latin typeface="Microsoft YaHei" charset="0"/>
                  <a:ea typeface="Microsoft YaHei" charset="0"/>
                  <a:cs typeface="Microsoft YaHei" charset="0"/>
                </a:rPr>
                <a:t> </a:t>
              </a:r>
              <a:r>
                <a:rPr lang="en-US" altLang="zh-TW" sz="2800" dirty="0">
                  <a:solidFill>
                    <a:schemeClr val="bg1"/>
                  </a:solidFill>
                  <a:latin typeface="Microsoft YaHei" charset="0"/>
                  <a:ea typeface="Microsoft YaHei" charset="0"/>
                  <a:cs typeface="Microsoft YaHei" charset="0"/>
                </a:rPr>
                <a:t>2</a:t>
              </a:r>
            </a:p>
            <a:p>
              <a:pPr>
                <a:lnSpc>
                  <a:spcPct val="130000"/>
                </a:lnSpc>
              </a:pPr>
              <a:endParaRPr lang="zh-CN" altLang="en-US" sz="2800" dirty="0">
                <a:solidFill>
                  <a:schemeClr val="bg1"/>
                </a:solidFill>
                <a:latin typeface="Microsoft YaHei" charset="0"/>
                <a:ea typeface="Microsoft YaHei" charset="0"/>
                <a:cs typeface="Microsoft YaHei" charset="0"/>
              </a:endParaRPr>
            </a:p>
          </p:txBody>
        </p:sp>
        <p:sp>
          <p:nvSpPr>
            <p:cNvPr id="8" name="Rectangle 11"/>
            <p:cNvSpPr/>
            <p:nvPr/>
          </p:nvSpPr>
          <p:spPr>
            <a:xfrm>
              <a:off x="2204214" y="1299050"/>
              <a:ext cx="2075686" cy="313019"/>
            </a:xfrm>
            <a:prstGeom prst="rect">
              <a:avLst/>
            </a:prstGeom>
          </p:spPr>
          <p:txBody>
            <a:bodyPr wrap="square">
              <a:spAutoFit/>
            </a:bodyPr>
            <a:lstStyle/>
            <a:p>
              <a:pPr>
                <a:lnSpc>
                  <a:spcPct val="130000"/>
                </a:lnSpc>
              </a:pPr>
              <a:r>
                <a:rPr lang="en-US" altLang="zh-CN" dirty="0">
                  <a:solidFill>
                    <a:schemeClr val="bg1"/>
                  </a:solidFill>
                  <a:latin typeface="Microsoft YaHei" charset="0"/>
                  <a:ea typeface="Microsoft YaHei" charset="0"/>
                  <a:cs typeface="Microsoft YaHei" charset="0"/>
                </a:rPr>
                <a:t>Test</a:t>
              </a:r>
              <a:endParaRPr lang="zh-CN" altLang="en-US" sz="1333" dirty="0">
                <a:solidFill>
                  <a:schemeClr val="bg1"/>
                </a:solidFill>
                <a:latin typeface="Microsoft YaHei" charset="0"/>
                <a:ea typeface="Microsoft YaHei" charset="0"/>
                <a:cs typeface="Microsoft YaHei" charset="0"/>
              </a:endParaRPr>
            </a:p>
          </p:txBody>
        </p:sp>
        <p:cxnSp>
          <p:nvCxnSpPr>
            <p:cNvPr id="9" name="直线连接符 8"/>
            <p:cNvCxnSpPr/>
            <p:nvPr/>
          </p:nvCxnSpPr>
          <p:spPr>
            <a:xfrm>
              <a:off x="2299464" y="1639354"/>
              <a:ext cx="183438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7" name="Freeform 220"/>
          <p:cNvSpPr>
            <a:spLocks/>
          </p:cNvSpPr>
          <p:nvPr/>
        </p:nvSpPr>
        <p:spPr bwMode="auto">
          <a:xfrm rot="3519006">
            <a:off x="3617808" y="2534513"/>
            <a:ext cx="712964" cy="527596"/>
          </a:xfrm>
          <a:custGeom>
            <a:avLst/>
            <a:gdLst>
              <a:gd name="T0" fmla="*/ 77 w 100"/>
              <a:gd name="T1" fmla="*/ 0 h 74"/>
              <a:gd name="T2" fmla="*/ 66 w 100"/>
              <a:gd name="T3" fmla="*/ 3 h 74"/>
              <a:gd name="T4" fmla="*/ 31 w 100"/>
              <a:gd name="T5" fmla="*/ 20 h 74"/>
              <a:gd name="T6" fmla="*/ 30 w 100"/>
              <a:gd name="T7" fmla="*/ 23 h 74"/>
              <a:gd name="T8" fmla="*/ 31 w 100"/>
              <a:gd name="T9" fmla="*/ 24 h 74"/>
              <a:gd name="T10" fmla="*/ 33 w 100"/>
              <a:gd name="T11" fmla="*/ 24 h 74"/>
              <a:gd name="T12" fmla="*/ 69 w 100"/>
              <a:gd name="T13" fmla="*/ 7 h 74"/>
              <a:gd name="T14" fmla="*/ 77 w 100"/>
              <a:gd name="T15" fmla="*/ 4 h 74"/>
              <a:gd name="T16" fmla="*/ 83 w 100"/>
              <a:gd name="T17" fmla="*/ 5 h 74"/>
              <a:gd name="T18" fmla="*/ 89 w 100"/>
              <a:gd name="T19" fmla="*/ 9 h 74"/>
              <a:gd name="T20" fmla="*/ 93 w 100"/>
              <a:gd name="T21" fmla="*/ 15 h 74"/>
              <a:gd name="T22" fmla="*/ 95 w 100"/>
              <a:gd name="T23" fmla="*/ 28 h 74"/>
              <a:gd name="T24" fmla="*/ 91 w 100"/>
              <a:gd name="T25" fmla="*/ 34 h 74"/>
              <a:gd name="T26" fmla="*/ 25 w 100"/>
              <a:gd name="T27" fmla="*/ 67 h 74"/>
              <a:gd name="T28" fmla="*/ 18 w 100"/>
              <a:gd name="T29" fmla="*/ 69 h 74"/>
              <a:gd name="T30" fmla="*/ 15 w 100"/>
              <a:gd name="T31" fmla="*/ 69 h 74"/>
              <a:gd name="T32" fmla="*/ 8 w 100"/>
              <a:gd name="T33" fmla="*/ 65 h 74"/>
              <a:gd name="T34" fmla="*/ 6 w 100"/>
              <a:gd name="T35" fmla="*/ 62 h 74"/>
              <a:gd name="T36" fmla="*/ 6 w 100"/>
              <a:gd name="T37" fmla="*/ 51 h 74"/>
              <a:gd name="T38" fmla="*/ 12 w 100"/>
              <a:gd name="T39" fmla="*/ 43 h 74"/>
              <a:gd name="T40" fmla="*/ 66 w 100"/>
              <a:gd name="T41" fmla="*/ 17 h 74"/>
              <a:gd name="T42" fmla="*/ 71 w 100"/>
              <a:gd name="T43" fmla="*/ 16 h 74"/>
              <a:gd name="T44" fmla="*/ 73 w 100"/>
              <a:gd name="T45" fmla="*/ 17 h 74"/>
              <a:gd name="T46" fmla="*/ 79 w 100"/>
              <a:gd name="T47" fmla="*/ 21 h 74"/>
              <a:gd name="T48" fmla="*/ 79 w 100"/>
              <a:gd name="T49" fmla="*/ 26 h 74"/>
              <a:gd name="T50" fmla="*/ 79 w 100"/>
              <a:gd name="T51" fmla="*/ 28 h 74"/>
              <a:gd name="T52" fmla="*/ 75 w 100"/>
              <a:gd name="T53" fmla="*/ 34 h 74"/>
              <a:gd name="T54" fmla="*/ 23 w 100"/>
              <a:gd name="T55" fmla="*/ 58 h 74"/>
              <a:gd name="T56" fmla="*/ 22 w 100"/>
              <a:gd name="T57" fmla="*/ 61 h 74"/>
              <a:gd name="T58" fmla="*/ 25 w 100"/>
              <a:gd name="T59" fmla="*/ 62 h 74"/>
              <a:gd name="T60" fmla="*/ 26 w 100"/>
              <a:gd name="T61" fmla="*/ 62 h 74"/>
              <a:gd name="T62" fmla="*/ 76 w 100"/>
              <a:gd name="T63" fmla="*/ 38 h 74"/>
              <a:gd name="T64" fmla="*/ 83 w 100"/>
              <a:gd name="T65" fmla="*/ 30 h 74"/>
              <a:gd name="T66" fmla="*/ 84 w 100"/>
              <a:gd name="T67" fmla="*/ 24 h 74"/>
              <a:gd name="T68" fmla="*/ 83 w 100"/>
              <a:gd name="T69" fmla="*/ 20 h 74"/>
              <a:gd name="T70" fmla="*/ 75 w 100"/>
              <a:gd name="T71" fmla="*/ 13 h 74"/>
              <a:gd name="T72" fmla="*/ 71 w 100"/>
              <a:gd name="T73" fmla="*/ 12 h 74"/>
              <a:gd name="T74" fmla="*/ 64 w 100"/>
              <a:gd name="T75" fmla="*/ 13 h 74"/>
              <a:gd name="T76" fmla="*/ 11 w 100"/>
              <a:gd name="T77" fmla="*/ 39 h 74"/>
              <a:gd name="T78" fmla="*/ 0 w 100"/>
              <a:gd name="T79" fmla="*/ 50 h 74"/>
              <a:gd name="T80" fmla="*/ 2 w 100"/>
              <a:gd name="T81" fmla="*/ 63 h 74"/>
              <a:gd name="T82" fmla="*/ 4 w 100"/>
              <a:gd name="T83" fmla="*/ 67 h 74"/>
              <a:gd name="T84" fmla="*/ 14 w 100"/>
              <a:gd name="T85" fmla="*/ 73 h 74"/>
              <a:gd name="T86" fmla="*/ 18 w 100"/>
              <a:gd name="T87" fmla="*/ 74 h 74"/>
              <a:gd name="T88" fmla="*/ 23 w 100"/>
              <a:gd name="T89" fmla="*/ 73 h 74"/>
              <a:gd name="T90" fmla="*/ 87 w 100"/>
              <a:gd name="T91" fmla="*/ 42 h 74"/>
              <a:gd name="T92" fmla="*/ 91 w 100"/>
              <a:gd name="T93" fmla="*/ 40 h 74"/>
              <a:gd name="T94" fmla="*/ 98 w 100"/>
              <a:gd name="T95" fmla="*/ 34 h 74"/>
              <a:gd name="T96" fmla="*/ 99 w 100"/>
              <a:gd name="T97" fmla="*/ 30 h 74"/>
              <a:gd name="T98" fmla="*/ 100 w 100"/>
              <a:gd name="T99" fmla="*/ 20 h 74"/>
              <a:gd name="T100" fmla="*/ 98 w 100"/>
              <a:gd name="T101" fmla="*/ 12 h 74"/>
              <a:gd name="T102" fmla="*/ 96 w 100"/>
              <a:gd name="T103" fmla="*/ 8 h 74"/>
              <a:gd name="T104" fmla="*/ 89 w 100"/>
              <a:gd name="T105" fmla="*/ 3 h 74"/>
              <a:gd name="T106" fmla="*/ 85 w 100"/>
              <a:gd name="T107" fmla="*/ 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74">
                <a:moveTo>
                  <a:pt x="77" y="0"/>
                </a:moveTo>
                <a:lnTo>
                  <a:pt x="77" y="0"/>
                </a:lnTo>
                <a:lnTo>
                  <a:pt x="72" y="1"/>
                </a:lnTo>
                <a:lnTo>
                  <a:pt x="66" y="3"/>
                </a:lnTo>
                <a:lnTo>
                  <a:pt x="31" y="20"/>
                </a:lnTo>
                <a:lnTo>
                  <a:pt x="31" y="20"/>
                </a:lnTo>
                <a:lnTo>
                  <a:pt x="30" y="21"/>
                </a:lnTo>
                <a:lnTo>
                  <a:pt x="30" y="23"/>
                </a:lnTo>
                <a:lnTo>
                  <a:pt x="30" y="23"/>
                </a:lnTo>
                <a:lnTo>
                  <a:pt x="31" y="24"/>
                </a:lnTo>
                <a:lnTo>
                  <a:pt x="31" y="24"/>
                </a:lnTo>
                <a:lnTo>
                  <a:pt x="33" y="24"/>
                </a:lnTo>
                <a:lnTo>
                  <a:pt x="69" y="7"/>
                </a:lnTo>
                <a:lnTo>
                  <a:pt x="69" y="7"/>
                </a:lnTo>
                <a:lnTo>
                  <a:pt x="73" y="5"/>
                </a:lnTo>
                <a:lnTo>
                  <a:pt x="77" y="4"/>
                </a:lnTo>
                <a:lnTo>
                  <a:pt x="77" y="4"/>
                </a:lnTo>
                <a:lnTo>
                  <a:pt x="83" y="5"/>
                </a:lnTo>
                <a:lnTo>
                  <a:pt x="83" y="5"/>
                </a:lnTo>
                <a:lnTo>
                  <a:pt x="89" y="9"/>
                </a:lnTo>
                <a:lnTo>
                  <a:pt x="93" y="15"/>
                </a:lnTo>
                <a:lnTo>
                  <a:pt x="93" y="15"/>
                </a:lnTo>
                <a:lnTo>
                  <a:pt x="96" y="21"/>
                </a:lnTo>
                <a:lnTo>
                  <a:pt x="95" y="28"/>
                </a:lnTo>
                <a:lnTo>
                  <a:pt x="95" y="28"/>
                </a:lnTo>
                <a:lnTo>
                  <a:pt x="91" y="34"/>
                </a:lnTo>
                <a:lnTo>
                  <a:pt x="85" y="38"/>
                </a:lnTo>
                <a:lnTo>
                  <a:pt x="25" y="67"/>
                </a:lnTo>
                <a:lnTo>
                  <a:pt x="25" y="67"/>
                </a:lnTo>
                <a:lnTo>
                  <a:pt x="18" y="69"/>
                </a:lnTo>
                <a:lnTo>
                  <a:pt x="18" y="69"/>
                </a:lnTo>
                <a:lnTo>
                  <a:pt x="15" y="69"/>
                </a:lnTo>
                <a:lnTo>
                  <a:pt x="11" y="67"/>
                </a:lnTo>
                <a:lnTo>
                  <a:pt x="8" y="65"/>
                </a:lnTo>
                <a:lnTo>
                  <a:pt x="6" y="62"/>
                </a:lnTo>
                <a:lnTo>
                  <a:pt x="6" y="62"/>
                </a:lnTo>
                <a:lnTo>
                  <a:pt x="4" y="57"/>
                </a:lnTo>
                <a:lnTo>
                  <a:pt x="6" y="51"/>
                </a:lnTo>
                <a:lnTo>
                  <a:pt x="8" y="47"/>
                </a:lnTo>
                <a:lnTo>
                  <a:pt x="12" y="43"/>
                </a:lnTo>
                <a:lnTo>
                  <a:pt x="66" y="17"/>
                </a:lnTo>
                <a:lnTo>
                  <a:pt x="66" y="17"/>
                </a:lnTo>
                <a:lnTo>
                  <a:pt x="71" y="16"/>
                </a:lnTo>
                <a:lnTo>
                  <a:pt x="71" y="16"/>
                </a:lnTo>
                <a:lnTo>
                  <a:pt x="73" y="17"/>
                </a:lnTo>
                <a:lnTo>
                  <a:pt x="73" y="17"/>
                </a:lnTo>
                <a:lnTo>
                  <a:pt x="76" y="19"/>
                </a:lnTo>
                <a:lnTo>
                  <a:pt x="79" y="21"/>
                </a:lnTo>
                <a:lnTo>
                  <a:pt x="79" y="21"/>
                </a:lnTo>
                <a:lnTo>
                  <a:pt x="79" y="26"/>
                </a:lnTo>
                <a:lnTo>
                  <a:pt x="79" y="28"/>
                </a:lnTo>
                <a:lnTo>
                  <a:pt x="79" y="28"/>
                </a:lnTo>
                <a:lnTo>
                  <a:pt x="77" y="31"/>
                </a:lnTo>
                <a:lnTo>
                  <a:pt x="75" y="34"/>
                </a:lnTo>
                <a:lnTo>
                  <a:pt x="23" y="58"/>
                </a:lnTo>
                <a:lnTo>
                  <a:pt x="23" y="58"/>
                </a:lnTo>
                <a:lnTo>
                  <a:pt x="22" y="59"/>
                </a:lnTo>
                <a:lnTo>
                  <a:pt x="22" y="61"/>
                </a:lnTo>
                <a:lnTo>
                  <a:pt x="22" y="61"/>
                </a:lnTo>
                <a:lnTo>
                  <a:pt x="25" y="62"/>
                </a:lnTo>
                <a:lnTo>
                  <a:pt x="25" y="62"/>
                </a:lnTo>
                <a:lnTo>
                  <a:pt x="26" y="62"/>
                </a:lnTo>
                <a:lnTo>
                  <a:pt x="76" y="38"/>
                </a:lnTo>
                <a:lnTo>
                  <a:pt x="76" y="38"/>
                </a:lnTo>
                <a:lnTo>
                  <a:pt x="80" y="35"/>
                </a:lnTo>
                <a:lnTo>
                  <a:pt x="83" y="30"/>
                </a:lnTo>
                <a:lnTo>
                  <a:pt x="83" y="30"/>
                </a:lnTo>
                <a:lnTo>
                  <a:pt x="84" y="24"/>
                </a:lnTo>
                <a:lnTo>
                  <a:pt x="83" y="20"/>
                </a:lnTo>
                <a:lnTo>
                  <a:pt x="83" y="20"/>
                </a:lnTo>
                <a:lnTo>
                  <a:pt x="79" y="16"/>
                </a:lnTo>
                <a:lnTo>
                  <a:pt x="75" y="13"/>
                </a:lnTo>
                <a:lnTo>
                  <a:pt x="75" y="13"/>
                </a:lnTo>
                <a:lnTo>
                  <a:pt x="71" y="12"/>
                </a:lnTo>
                <a:lnTo>
                  <a:pt x="71" y="12"/>
                </a:lnTo>
                <a:lnTo>
                  <a:pt x="64" y="13"/>
                </a:lnTo>
                <a:lnTo>
                  <a:pt x="11" y="39"/>
                </a:lnTo>
                <a:lnTo>
                  <a:pt x="11" y="39"/>
                </a:lnTo>
                <a:lnTo>
                  <a:pt x="4" y="44"/>
                </a:lnTo>
                <a:lnTo>
                  <a:pt x="0" y="50"/>
                </a:lnTo>
                <a:lnTo>
                  <a:pt x="0" y="57"/>
                </a:lnTo>
                <a:lnTo>
                  <a:pt x="2" y="63"/>
                </a:lnTo>
                <a:lnTo>
                  <a:pt x="2" y="63"/>
                </a:lnTo>
                <a:lnTo>
                  <a:pt x="4" y="67"/>
                </a:lnTo>
                <a:lnTo>
                  <a:pt x="8" y="71"/>
                </a:lnTo>
                <a:lnTo>
                  <a:pt x="14" y="73"/>
                </a:lnTo>
                <a:lnTo>
                  <a:pt x="18" y="74"/>
                </a:lnTo>
                <a:lnTo>
                  <a:pt x="18" y="74"/>
                </a:lnTo>
                <a:lnTo>
                  <a:pt x="23" y="73"/>
                </a:lnTo>
                <a:lnTo>
                  <a:pt x="23" y="73"/>
                </a:lnTo>
                <a:lnTo>
                  <a:pt x="27" y="71"/>
                </a:lnTo>
                <a:lnTo>
                  <a:pt x="87" y="42"/>
                </a:lnTo>
                <a:lnTo>
                  <a:pt x="87" y="42"/>
                </a:lnTo>
                <a:lnTo>
                  <a:pt x="91" y="40"/>
                </a:lnTo>
                <a:lnTo>
                  <a:pt x="95" y="36"/>
                </a:lnTo>
                <a:lnTo>
                  <a:pt x="98" y="34"/>
                </a:lnTo>
                <a:lnTo>
                  <a:pt x="99" y="30"/>
                </a:lnTo>
                <a:lnTo>
                  <a:pt x="99" y="30"/>
                </a:lnTo>
                <a:lnTo>
                  <a:pt x="100" y="26"/>
                </a:lnTo>
                <a:lnTo>
                  <a:pt x="100" y="20"/>
                </a:lnTo>
                <a:lnTo>
                  <a:pt x="100" y="16"/>
                </a:lnTo>
                <a:lnTo>
                  <a:pt x="98" y="12"/>
                </a:lnTo>
                <a:lnTo>
                  <a:pt x="98" y="12"/>
                </a:lnTo>
                <a:lnTo>
                  <a:pt x="96" y="8"/>
                </a:lnTo>
                <a:lnTo>
                  <a:pt x="92" y="5"/>
                </a:lnTo>
                <a:lnTo>
                  <a:pt x="89" y="3"/>
                </a:lnTo>
                <a:lnTo>
                  <a:pt x="85" y="1"/>
                </a:lnTo>
                <a:lnTo>
                  <a:pt x="85" y="1"/>
                </a:lnTo>
                <a:lnTo>
                  <a:pt x="77" y="0"/>
                </a:lnTo>
                <a:close/>
              </a:path>
            </a:pathLst>
          </a:custGeom>
          <a:solidFill>
            <a:schemeClr val="accent4"/>
          </a:solidFill>
          <a:ln>
            <a:noFill/>
          </a:ln>
          <a:effectLst>
            <a:outerShdw blurRad="50800" dist="76200" dir="2700000" algn="tl" rotWithShape="0">
              <a:prstClr val="black">
                <a:alpha val="40000"/>
              </a:prstClr>
            </a:outerShdw>
          </a:effectLst>
          <a:extLst/>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230"/>
          <p:cNvSpPr>
            <a:spLocks noEditPoints="1"/>
          </p:cNvSpPr>
          <p:nvPr/>
        </p:nvSpPr>
        <p:spPr bwMode="auto">
          <a:xfrm>
            <a:off x="4497775" y="3022709"/>
            <a:ext cx="601133" cy="651933"/>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solidFill>
            <a:schemeClr val="tx1">
              <a:lumMod val="50000"/>
              <a:lumOff val="50000"/>
            </a:schemeClr>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Tree>
    <p:extLst>
      <p:ext uri="{BB962C8B-B14F-4D97-AF65-F5344CB8AC3E}">
        <p14:creationId xmlns:p14="http://schemas.microsoft.com/office/powerpoint/2010/main" val="25512546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817298" y="422044"/>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7" name="矩形 6"/>
          <p:cNvSpPr/>
          <p:nvPr/>
        </p:nvSpPr>
        <p:spPr>
          <a:xfrm>
            <a:off x="1057963" y="547059"/>
            <a:ext cx="1140056"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測試項目</a:t>
            </a:r>
            <a:endParaRPr lang="zh-CN" altLang="en-US" sz="1867" dirty="0">
              <a:solidFill>
                <a:schemeClr val="bg1"/>
              </a:solidFill>
              <a:latin typeface="Microsoft YaHei" charset="0"/>
              <a:ea typeface="Microsoft YaHei" charset="0"/>
              <a:cs typeface="Microsoft YaHei" charset="0"/>
            </a:endParaRPr>
          </a:p>
        </p:txBody>
      </p:sp>
      <p:grpSp>
        <p:nvGrpSpPr>
          <p:cNvPr id="8" name="组 7"/>
          <p:cNvGrpSpPr/>
          <p:nvPr/>
        </p:nvGrpSpPr>
        <p:grpSpPr>
          <a:xfrm>
            <a:off x="1977214" y="1607977"/>
            <a:ext cx="841440" cy="841440"/>
            <a:chOff x="4449817" y="3165507"/>
            <a:chExt cx="886177" cy="886177"/>
          </a:xfrm>
        </p:grpSpPr>
        <p:sp>
          <p:nvSpPr>
            <p:cNvPr id="9" name="椭圆 8"/>
            <p:cNvSpPr/>
            <p:nvPr/>
          </p:nvSpPr>
          <p:spPr>
            <a:xfrm>
              <a:off x="4449817" y="3165507"/>
              <a:ext cx="886177" cy="8861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0" name="Freeform 119"/>
            <p:cNvSpPr>
              <a:spLocks noEditPoints="1"/>
            </p:cNvSpPr>
            <p:nvPr/>
          </p:nvSpPr>
          <p:spPr bwMode="auto">
            <a:xfrm>
              <a:off x="4730733" y="3446423"/>
              <a:ext cx="324344" cy="324344"/>
            </a:xfrm>
            <a:custGeom>
              <a:avLst/>
              <a:gdLst/>
              <a:ahLst/>
              <a:cxnLst>
                <a:cxn ang="0">
                  <a:pos x="182" y="12"/>
                </a:cxn>
                <a:cxn ang="0">
                  <a:pos x="76" y="76"/>
                </a:cxn>
                <a:cxn ang="0">
                  <a:pos x="10" y="182"/>
                </a:cxn>
                <a:cxn ang="0">
                  <a:pos x="0" y="286"/>
                </a:cxn>
                <a:cxn ang="0">
                  <a:pos x="44" y="406"/>
                </a:cxn>
                <a:cxn ang="0">
                  <a:pos x="136" y="488"/>
                </a:cxn>
                <a:cxn ang="0">
                  <a:pos x="260" y="520"/>
                </a:cxn>
                <a:cxn ang="0">
                  <a:pos x="360" y="500"/>
                </a:cxn>
                <a:cxn ang="0">
                  <a:pos x="460" y="426"/>
                </a:cxn>
                <a:cxn ang="0">
                  <a:pos x="514" y="312"/>
                </a:cxn>
                <a:cxn ang="0">
                  <a:pos x="514" y="208"/>
                </a:cxn>
                <a:cxn ang="0">
                  <a:pos x="460" y="94"/>
                </a:cxn>
                <a:cxn ang="0">
                  <a:pos x="360" y="20"/>
                </a:cxn>
                <a:cxn ang="0">
                  <a:pos x="260" y="0"/>
                </a:cxn>
                <a:cxn ang="0">
                  <a:pos x="172" y="88"/>
                </a:cxn>
                <a:cxn ang="0">
                  <a:pos x="118" y="96"/>
                </a:cxn>
                <a:cxn ang="0">
                  <a:pos x="194" y="54"/>
                </a:cxn>
                <a:cxn ang="0">
                  <a:pos x="148" y="140"/>
                </a:cxn>
                <a:cxn ang="0">
                  <a:pos x="42" y="252"/>
                </a:cxn>
                <a:cxn ang="0">
                  <a:pos x="58" y="180"/>
                </a:cxn>
                <a:cxn ang="0">
                  <a:pos x="100" y="114"/>
                </a:cxn>
                <a:cxn ang="0">
                  <a:pos x="132" y="336"/>
                </a:cxn>
                <a:cxn ang="0">
                  <a:pos x="100" y="410"/>
                </a:cxn>
                <a:cxn ang="0">
                  <a:pos x="58" y="350"/>
                </a:cxn>
                <a:cxn ang="0">
                  <a:pos x="42" y="276"/>
                </a:cxn>
                <a:cxn ang="0">
                  <a:pos x="156" y="406"/>
                </a:cxn>
                <a:cxn ang="0">
                  <a:pos x="192" y="466"/>
                </a:cxn>
                <a:cxn ang="0">
                  <a:pos x="118" y="426"/>
                </a:cxn>
                <a:cxn ang="0">
                  <a:pos x="220" y="460"/>
                </a:cxn>
                <a:cxn ang="0">
                  <a:pos x="210" y="392"/>
                </a:cxn>
                <a:cxn ang="0">
                  <a:pos x="248" y="364"/>
                </a:cxn>
                <a:cxn ang="0">
                  <a:pos x="162" y="356"/>
                </a:cxn>
                <a:cxn ang="0">
                  <a:pos x="248" y="364"/>
                </a:cxn>
                <a:cxn ang="0">
                  <a:pos x="156" y="196"/>
                </a:cxn>
                <a:cxn ang="0">
                  <a:pos x="208" y="154"/>
                </a:cxn>
                <a:cxn ang="0">
                  <a:pos x="212" y="130"/>
                </a:cxn>
                <a:cxn ang="0">
                  <a:pos x="206" y="80"/>
                </a:cxn>
                <a:cxn ang="0">
                  <a:pos x="248" y="134"/>
                </a:cxn>
                <a:cxn ang="0">
                  <a:pos x="358" y="114"/>
                </a:cxn>
                <a:cxn ang="0">
                  <a:pos x="320" y="54"/>
                </a:cxn>
                <a:cxn ang="0">
                  <a:pos x="396" y="94"/>
                </a:cxn>
                <a:cxn ang="0">
                  <a:pos x="294" y="60"/>
                </a:cxn>
                <a:cxn ang="0">
                  <a:pos x="334" y="122"/>
                </a:cxn>
                <a:cxn ang="0">
                  <a:pos x="268" y="158"/>
                </a:cxn>
                <a:cxn ang="0">
                  <a:pos x="352" y="170"/>
                </a:cxn>
                <a:cxn ang="0">
                  <a:pos x="268" y="158"/>
                </a:cxn>
                <a:cxn ang="0">
                  <a:pos x="360" y="330"/>
                </a:cxn>
                <a:cxn ang="0">
                  <a:pos x="290" y="366"/>
                </a:cxn>
                <a:cxn ang="0">
                  <a:pos x="268" y="476"/>
                </a:cxn>
                <a:cxn ang="0">
                  <a:pos x="336" y="400"/>
                </a:cxn>
                <a:cxn ang="0">
                  <a:pos x="296" y="462"/>
                </a:cxn>
                <a:cxn ang="0">
                  <a:pos x="328" y="460"/>
                </a:cxn>
                <a:cxn ang="0">
                  <a:pos x="380" y="418"/>
                </a:cxn>
                <a:cxn ang="0">
                  <a:pos x="342" y="460"/>
                </a:cxn>
                <a:cxn ang="0">
                  <a:pos x="394" y="400"/>
                </a:cxn>
                <a:cxn ang="0">
                  <a:pos x="388" y="308"/>
                </a:cxn>
                <a:cxn ang="0">
                  <a:pos x="468" y="314"/>
                </a:cxn>
                <a:cxn ang="0">
                  <a:pos x="428" y="396"/>
                </a:cxn>
                <a:cxn ang="0">
                  <a:pos x="388" y="222"/>
                </a:cxn>
                <a:cxn ang="0">
                  <a:pos x="394" y="126"/>
                </a:cxn>
                <a:cxn ang="0">
                  <a:pos x="448" y="162"/>
                </a:cxn>
                <a:cxn ang="0">
                  <a:pos x="474" y="252"/>
                </a:cxn>
              </a:cxnLst>
              <a:rect l="0" t="0" r="r" b="b"/>
              <a:pathLst>
                <a:path w="520" h="520">
                  <a:moveTo>
                    <a:pt x="260" y="0"/>
                  </a:moveTo>
                  <a:lnTo>
                    <a:pt x="260" y="0"/>
                  </a:lnTo>
                  <a:lnTo>
                    <a:pt x="232" y="2"/>
                  </a:lnTo>
                  <a:lnTo>
                    <a:pt x="206" y="6"/>
                  </a:lnTo>
                  <a:lnTo>
                    <a:pt x="182" y="12"/>
                  </a:lnTo>
                  <a:lnTo>
                    <a:pt x="158" y="20"/>
                  </a:lnTo>
                  <a:lnTo>
                    <a:pt x="136" y="32"/>
                  </a:lnTo>
                  <a:lnTo>
                    <a:pt x="114" y="44"/>
                  </a:lnTo>
                  <a:lnTo>
                    <a:pt x="94" y="60"/>
                  </a:lnTo>
                  <a:lnTo>
                    <a:pt x="76" y="76"/>
                  </a:lnTo>
                  <a:lnTo>
                    <a:pt x="58" y="94"/>
                  </a:lnTo>
                  <a:lnTo>
                    <a:pt x="44" y="114"/>
                  </a:lnTo>
                  <a:lnTo>
                    <a:pt x="30" y="136"/>
                  </a:lnTo>
                  <a:lnTo>
                    <a:pt x="20" y="158"/>
                  </a:lnTo>
                  <a:lnTo>
                    <a:pt x="10" y="182"/>
                  </a:lnTo>
                  <a:lnTo>
                    <a:pt x="4" y="208"/>
                  </a:lnTo>
                  <a:lnTo>
                    <a:pt x="0" y="234"/>
                  </a:lnTo>
                  <a:lnTo>
                    <a:pt x="0" y="260"/>
                  </a:lnTo>
                  <a:lnTo>
                    <a:pt x="0" y="260"/>
                  </a:lnTo>
                  <a:lnTo>
                    <a:pt x="0" y="286"/>
                  </a:lnTo>
                  <a:lnTo>
                    <a:pt x="4" y="312"/>
                  </a:lnTo>
                  <a:lnTo>
                    <a:pt x="10" y="338"/>
                  </a:lnTo>
                  <a:lnTo>
                    <a:pt x="20" y="360"/>
                  </a:lnTo>
                  <a:lnTo>
                    <a:pt x="30" y="384"/>
                  </a:lnTo>
                  <a:lnTo>
                    <a:pt x="44" y="406"/>
                  </a:lnTo>
                  <a:lnTo>
                    <a:pt x="58" y="426"/>
                  </a:lnTo>
                  <a:lnTo>
                    <a:pt x="76" y="444"/>
                  </a:lnTo>
                  <a:lnTo>
                    <a:pt x="94" y="460"/>
                  </a:lnTo>
                  <a:lnTo>
                    <a:pt x="114" y="476"/>
                  </a:lnTo>
                  <a:lnTo>
                    <a:pt x="136" y="488"/>
                  </a:lnTo>
                  <a:lnTo>
                    <a:pt x="158" y="500"/>
                  </a:lnTo>
                  <a:lnTo>
                    <a:pt x="182" y="508"/>
                  </a:lnTo>
                  <a:lnTo>
                    <a:pt x="206" y="514"/>
                  </a:lnTo>
                  <a:lnTo>
                    <a:pt x="232" y="518"/>
                  </a:lnTo>
                  <a:lnTo>
                    <a:pt x="260" y="520"/>
                  </a:lnTo>
                  <a:lnTo>
                    <a:pt x="260" y="520"/>
                  </a:lnTo>
                  <a:lnTo>
                    <a:pt x="286" y="518"/>
                  </a:lnTo>
                  <a:lnTo>
                    <a:pt x="312" y="514"/>
                  </a:lnTo>
                  <a:lnTo>
                    <a:pt x="336" y="508"/>
                  </a:lnTo>
                  <a:lnTo>
                    <a:pt x="360" y="500"/>
                  </a:lnTo>
                  <a:lnTo>
                    <a:pt x="384" y="488"/>
                  </a:lnTo>
                  <a:lnTo>
                    <a:pt x="404" y="476"/>
                  </a:lnTo>
                  <a:lnTo>
                    <a:pt x="424" y="460"/>
                  </a:lnTo>
                  <a:lnTo>
                    <a:pt x="444" y="444"/>
                  </a:lnTo>
                  <a:lnTo>
                    <a:pt x="460" y="426"/>
                  </a:lnTo>
                  <a:lnTo>
                    <a:pt x="474" y="406"/>
                  </a:lnTo>
                  <a:lnTo>
                    <a:pt x="488" y="384"/>
                  </a:lnTo>
                  <a:lnTo>
                    <a:pt x="498" y="360"/>
                  </a:lnTo>
                  <a:lnTo>
                    <a:pt x="508" y="338"/>
                  </a:lnTo>
                  <a:lnTo>
                    <a:pt x="514" y="312"/>
                  </a:lnTo>
                  <a:lnTo>
                    <a:pt x="518" y="286"/>
                  </a:lnTo>
                  <a:lnTo>
                    <a:pt x="520" y="260"/>
                  </a:lnTo>
                  <a:lnTo>
                    <a:pt x="520" y="260"/>
                  </a:lnTo>
                  <a:lnTo>
                    <a:pt x="518" y="234"/>
                  </a:lnTo>
                  <a:lnTo>
                    <a:pt x="514" y="208"/>
                  </a:lnTo>
                  <a:lnTo>
                    <a:pt x="508" y="182"/>
                  </a:lnTo>
                  <a:lnTo>
                    <a:pt x="498" y="158"/>
                  </a:lnTo>
                  <a:lnTo>
                    <a:pt x="488" y="136"/>
                  </a:lnTo>
                  <a:lnTo>
                    <a:pt x="474" y="114"/>
                  </a:lnTo>
                  <a:lnTo>
                    <a:pt x="460" y="94"/>
                  </a:lnTo>
                  <a:lnTo>
                    <a:pt x="444" y="76"/>
                  </a:lnTo>
                  <a:lnTo>
                    <a:pt x="424" y="60"/>
                  </a:lnTo>
                  <a:lnTo>
                    <a:pt x="404" y="44"/>
                  </a:lnTo>
                  <a:lnTo>
                    <a:pt x="384" y="32"/>
                  </a:lnTo>
                  <a:lnTo>
                    <a:pt x="360" y="20"/>
                  </a:lnTo>
                  <a:lnTo>
                    <a:pt x="336" y="12"/>
                  </a:lnTo>
                  <a:lnTo>
                    <a:pt x="312" y="6"/>
                  </a:lnTo>
                  <a:lnTo>
                    <a:pt x="286" y="2"/>
                  </a:lnTo>
                  <a:lnTo>
                    <a:pt x="260" y="0"/>
                  </a:lnTo>
                  <a:lnTo>
                    <a:pt x="260" y="0"/>
                  </a:lnTo>
                  <a:close/>
                  <a:moveTo>
                    <a:pt x="194" y="54"/>
                  </a:moveTo>
                  <a:lnTo>
                    <a:pt x="194" y="54"/>
                  </a:lnTo>
                  <a:lnTo>
                    <a:pt x="186" y="64"/>
                  </a:lnTo>
                  <a:lnTo>
                    <a:pt x="186" y="64"/>
                  </a:lnTo>
                  <a:lnTo>
                    <a:pt x="172" y="88"/>
                  </a:lnTo>
                  <a:lnTo>
                    <a:pt x="158" y="114"/>
                  </a:lnTo>
                  <a:lnTo>
                    <a:pt x="158" y="114"/>
                  </a:lnTo>
                  <a:lnTo>
                    <a:pt x="136" y="106"/>
                  </a:lnTo>
                  <a:lnTo>
                    <a:pt x="118" y="96"/>
                  </a:lnTo>
                  <a:lnTo>
                    <a:pt x="118" y="96"/>
                  </a:lnTo>
                  <a:lnTo>
                    <a:pt x="136" y="82"/>
                  </a:lnTo>
                  <a:lnTo>
                    <a:pt x="154" y="70"/>
                  </a:lnTo>
                  <a:lnTo>
                    <a:pt x="174" y="62"/>
                  </a:lnTo>
                  <a:lnTo>
                    <a:pt x="194" y="54"/>
                  </a:lnTo>
                  <a:lnTo>
                    <a:pt x="194" y="54"/>
                  </a:lnTo>
                  <a:close/>
                  <a:moveTo>
                    <a:pt x="100" y="114"/>
                  </a:moveTo>
                  <a:lnTo>
                    <a:pt x="100" y="114"/>
                  </a:lnTo>
                  <a:lnTo>
                    <a:pt x="122" y="128"/>
                  </a:lnTo>
                  <a:lnTo>
                    <a:pt x="148" y="140"/>
                  </a:lnTo>
                  <a:lnTo>
                    <a:pt x="148" y="140"/>
                  </a:lnTo>
                  <a:lnTo>
                    <a:pt x="140" y="164"/>
                  </a:lnTo>
                  <a:lnTo>
                    <a:pt x="132" y="192"/>
                  </a:lnTo>
                  <a:lnTo>
                    <a:pt x="128" y="222"/>
                  </a:lnTo>
                  <a:lnTo>
                    <a:pt x="124" y="252"/>
                  </a:lnTo>
                  <a:lnTo>
                    <a:pt x="42" y="252"/>
                  </a:lnTo>
                  <a:lnTo>
                    <a:pt x="42" y="252"/>
                  </a:lnTo>
                  <a:lnTo>
                    <a:pt x="44" y="234"/>
                  </a:lnTo>
                  <a:lnTo>
                    <a:pt x="48" y="216"/>
                  </a:lnTo>
                  <a:lnTo>
                    <a:pt x="52" y="196"/>
                  </a:lnTo>
                  <a:lnTo>
                    <a:pt x="58" y="180"/>
                  </a:lnTo>
                  <a:lnTo>
                    <a:pt x="66" y="162"/>
                  </a:lnTo>
                  <a:lnTo>
                    <a:pt x="76" y="144"/>
                  </a:lnTo>
                  <a:lnTo>
                    <a:pt x="88" y="130"/>
                  </a:lnTo>
                  <a:lnTo>
                    <a:pt x="100" y="114"/>
                  </a:lnTo>
                  <a:lnTo>
                    <a:pt x="100" y="114"/>
                  </a:lnTo>
                  <a:close/>
                  <a:moveTo>
                    <a:pt x="42" y="276"/>
                  </a:moveTo>
                  <a:lnTo>
                    <a:pt x="124" y="276"/>
                  </a:lnTo>
                  <a:lnTo>
                    <a:pt x="124" y="276"/>
                  </a:lnTo>
                  <a:lnTo>
                    <a:pt x="126" y="308"/>
                  </a:lnTo>
                  <a:lnTo>
                    <a:pt x="132" y="336"/>
                  </a:lnTo>
                  <a:lnTo>
                    <a:pt x="138" y="362"/>
                  </a:lnTo>
                  <a:lnTo>
                    <a:pt x="146" y="386"/>
                  </a:lnTo>
                  <a:lnTo>
                    <a:pt x="146" y="386"/>
                  </a:lnTo>
                  <a:lnTo>
                    <a:pt x="120" y="398"/>
                  </a:lnTo>
                  <a:lnTo>
                    <a:pt x="100" y="410"/>
                  </a:lnTo>
                  <a:lnTo>
                    <a:pt x="100" y="410"/>
                  </a:lnTo>
                  <a:lnTo>
                    <a:pt x="88" y="396"/>
                  </a:lnTo>
                  <a:lnTo>
                    <a:pt x="76" y="382"/>
                  </a:lnTo>
                  <a:lnTo>
                    <a:pt x="66" y="366"/>
                  </a:lnTo>
                  <a:lnTo>
                    <a:pt x="58" y="350"/>
                  </a:lnTo>
                  <a:lnTo>
                    <a:pt x="52" y="332"/>
                  </a:lnTo>
                  <a:lnTo>
                    <a:pt x="48" y="314"/>
                  </a:lnTo>
                  <a:lnTo>
                    <a:pt x="44" y="296"/>
                  </a:lnTo>
                  <a:lnTo>
                    <a:pt x="42" y="276"/>
                  </a:lnTo>
                  <a:lnTo>
                    <a:pt x="42" y="276"/>
                  </a:lnTo>
                  <a:close/>
                  <a:moveTo>
                    <a:pt x="118" y="426"/>
                  </a:moveTo>
                  <a:lnTo>
                    <a:pt x="118" y="426"/>
                  </a:lnTo>
                  <a:lnTo>
                    <a:pt x="136" y="416"/>
                  </a:lnTo>
                  <a:lnTo>
                    <a:pt x="156" y="406"/>
                  </a:lnTo>
                  <a:lnTo>
                    <a:pt x="156" y="406"/>
                  </a:lnTo>
                  <a:lnTo>
                    <a:pt x="170" y="436"/>
                  </a:lnTo>
                  <a:lnTo>
                    <a:pt x="186" y="460"/>
                  </a:lnTo>
                  <a:lnTo>
                    <a:pt x="186" y="460"/>
                  </a:lnTo>
                  <a:lnTo>
                    <a:pt x="192" y="466"/>
                  </a:lnTo>
                  <a:lnTo>
                    <a:pt x="192" y="466"/>
                  </a:lnTo>
                  <a:lnTo>
                    <a:pt x="172" y="460"/>
                  </a:lnTo>
                  <a:lnTo>
                    <a:pt x="154" y="450"/>
                  </a:lnTo>
                  <a:lnTo>
                    <a:pt x="136" y="438"/>
                  </a:lnTo>
                  <a:lnTo>
                    <a:pt x="118" y="426"/>
                  </a:lnTo>
                  <a:lnTo>
                    <a:pt x="118" y="426"/>
                  </a:lnTo>
                  <a:close/>
                  <a:moveTo>
                    <a:pt x="248" y="476"/>
                  </a:moveTo>
                  <a:lnTo>
                    <a:pt x="248" y="476"/>
                  </a:lnTo>
                  <a:lnTo>
                    <a:pt x="232" y="476"/>
                  </a:lnTo>
                  <a:lnTo>
                    <a:pt x="232" y="476"/>
                  </a:lnTo>
                  <a:lnTo>
                    <a:pt x="220" y="460"/>
                  </a:lnTo>
                  <a:lnTo>
                    <a:pt x="206" y="444"/>
                  </a:lnTo>
                  <a:lnTo>
                    <a:pt x="192" y="422"/>
                  </a:lnTo>
                  <a:lnTo>
                    <a:pt x="180" y="398"/>
                  </a:lnTo>
                  <a:lnTo>
                    <a:pt x="180" y="398"/>
                  </a:lnTo>
                  <a:lnTo>
                    <a:pt x="210" y="392"/>
                  </a:lnTo>
                  <a:lnTo>
                    <a:pt x="228" y="388"/>
                  </a:lnTo>
                  <a:lnTo>
                    <a:pt x="248" y="388"/>
                  </a:lnTo>
                  <a:lnTo>
                    <a:pt x="248" y="476"/>
                  </a:lnTo>
                  <a:close/>
                  <a:moveTo>
                    <a:pt x="248" y="364"/>
                  </a:moveTo>
                  <a:lnTo>
                    <a:pt x="248" y="364"/>
                  </a:lnTo>
                  <a:lnTo>
                    <a:pt x="224" y="364"/>
                  </a:lnTo>
                  <a:lnTo>
                    <a:pt x="204" y="368"/>
                  </a:lnTo>
                  <a:lnTo>
                    <a:pt x="170" y="378"/>
                  </a:lnTo>
                  <a:lnTo>
                    <a:pt x="170" y="378"/>
                  </a:lnTo>
                  <a:lnTo>
                    <a:pt x="162" y="356"/>
                  </a:lnTo>
                  <a:lnTo>
                    <a:pt x="156" y="332"/>
                  </a:lnTo>
                  <a:lnTo>
                    <a:pt x="150" y="306"/>
                  </a:lnTo>
                  <a:lnTo>
                    <a:pt x="148" y="276"/>
                  </a:lnTo>
                  <a:lnTo>
                    <a:pt x="248" y="276"/>
                  </a:lnTo>
                  <a:lnTo>
                    <a:pt x="248" y="364"/>
                  </a:lnTo>
                  <a:close/>
                  <a:moveTo>
                    <a:pt x="248" y="252"/>
                  </a:moveTo>
                  <a:lnTo>
                    <a:pt x="150" y="252"/>
                  </a:lnTo>
                  <a:lnTo>
                    <a:pt x="150" y="252"/>
                  </a:lnTo>
                  <a:lnTo>
                    <a:pt x="152" y="224"/>
                  </a:lnTo>
                  <a:lnTo>
                    <a:pt x="156" y="196"/>
                  </a:lnTo>
                  <a:lnTo>
                    <a:pt x="164" y="170"/>
                  </a:lnTo>
                  <a:lnTo>
                    <a:pt x="172" y="148"/>
                  </a:lnTo>
                  <a:lnTo>
                    <a:pt x="172" y="148"/>
                  </a:lnTo>
                  <a:lnTo>
                    <a:pt x="188" y="152"/>
                  </a:lnTo>
                  <a:lnTo>
                    <a:pt x="208" y="154"/>
                  </a:lnTo>
                  <a:lnTo>
                    <a:pt x="248" y="158"/>
                  </a:lnTo>
                  <a:lnTo>
                    <a:pt x="248" y="252"/>
                  </a:lnTo>
                  <a:close/>
                  <a:moveTo>
                    <a:pt x="248" y="134"/>
                  </a:moveTo>
                  <a:lnTo>
                    <a:pt x="248" y="134"/>
                  </a:lnTo>
                  <a:lnTo>
                    <a:pt x="212" y="130"/>
                  </a:lnTo>
                  <a:lnTo>
                    <a:pt x="182" y="122"/>
                  </a:lnTo>
                  <a:lnTo>
                    <a:pt x="182" y="122"/>
                  </a:lnTo>
                  <a:lnTo>
                    <a:pt x="194" y="100"/>
                  </a:lnTo>
                  <a:lnTo>
                    <a:pt x="206" y="80"/>
                  </a:lnTo>
                  <a:lnTo>
                    <a:pt x="206" y="80"/>
                  </a:lnTo>
                  <a:lnTo>
                    <a:pt x="220" y="60"/>
                  </a:lnTo>
                  <a:lnTo>
                    <a:pt x="234" y="46"/>
                  </a:lnTo>
                  <a:lnTo>
                    <a:pt x="234" y="46"/>
                  </a:lnTo>
                  <a:lnTo>
                    <a:pt x="248" y="44"/>
                  </a:lnTo>
                  <a:lnTo>
                    <a:pt x="248" y="134"/>
                  </a:lnTo>
                  <a:close/>
                  <a:moveTo>
                    <a:pt x="396" y="94"/>
                  </a:moveTo>
                  <a:lnTo>
                    <a:pt x="396" y="94"/>
                  </a:lnTo>
                  <a:lnTo>
                    <a:pt x="378" y="104"/>
                  </a:lnTo>
                  <a:lnTo>
                    <a:pt x="358" y="114"/>
                  </a:lnTo>
                  <a:lnTo>
                    <a:pt x="358" y="114"/>
                  </a:lnTo>
                  <a:lnTo>
                    <a:pt x="342" y="88"/>
                  </a:lnTo>
                  <a:lnTo>
                    <a:pt x="328" y="64"/>
                  </a:lnTo>
                  <a:lnTo>
                    <a:pt x="328" y="64"/>
                  </a:lnTo>
                  <a:lnTo>
                    <a:pt x="320" y="54"/>
                  </a:lnTo>
                  <a:lnTo>
                    <a:pt x="320" y="54"/>
                  </a:lnTo>
                  <a:lnTo>
                    <a:pt x="340" y="60"/>
                  </a:lnTo>
                  <a:lnTo>
                    <a:pt x="360" y="70"/>
                  </a:lnTo>
                  <a:lnTo>
                    <a:pt x="378" y="82"/>
                  </a:lnTo>
                  <a:lnTo>
                    <a:pt x="396" y="94"/>
                  </a:lnTo>
                  <a:lnTo>
                    <a:pt x="396" y="94"/>
                  </a:lnTo>
                  <a:close/>
                  <a:moveTo>
                    <a:pt x="268" y="44"/>
                  </a:moveTo>
                  <a:lnTo>
                    <a:pt x="268" y="44"/>
                  </a:lnTo>
                  <a:lnTo>
                    <a:pt x="282" y="46"/>
                  </a:lnTo>
                  <a:lnTo>
                    <a:pt x="282" y="46"/>
                  </a:lnTo>
                  <a:lnTo>
                    <a:pt x="294" y="60"/>
                  </a:lnTo>
                  <a:lnTo>
                    <a:pt x="308" y="80"/>
                  </a:lnTo>
                  <a:lnTo>
                    <a:pt x="308" y="80"/>
                  </a:lnTo>
                  <a:lnTo>
                    <a:pt x="322" y="98"/>
                  </a:lnTo>
                  <a:lnTo>
                    <a:pt x="334" y="122"/>
                  </a:lnTo>
                  <a:lnTo>
                    <a:pt x="334" y="122"/>
                  </a:lnTo>
                  <a:lnTo>
                    <a:pt x="304" y="130"/>
                  </a:lnTo>
                  <a:lnTo>
                    <a:pt x="268" y="134"/>
                  </a:lnTo>
                  <a:lnTo>
                    <a:pt x="268" y="44"/>
                  </a:lnTo>
                  <a:close/>
                  <a:moveTo>
                    <a:pt x="268" y="158"/>
                  </a:moveTo>
                  <a:lnTo>
                    <a:pt x="268" y="158"/>
                  </a:lnTo>
                  <a:lnTo>
                    <a:pt x="308" y="154"/>
                  </a:lnTo>
                  <a:lnTo>
                    <a:pt x="326" y="150"/>
                  </a:lnTo>
                  <a:lnTo>
                    <a:pt x="344" y="146"/>
                  </a:lnTo>
                  <a:lnTo>
                    <a:pt x="344" y="146"/>
                  </a:lnTo>
                  <a:lnTo>
                    <a:pt x="352" y="170"/>
                  </a:lnTo>
                  <a:lnTo>
                    <a:pt x="358" y="196"/>
                  </a:lnTo>
                  <a:lnTo>
                    <a:pt x="364" y="224"/>
                  </a:lnTo>
                  <a:lnTo>
                    <a:pt x="366" y="252"/>
                  </a:lnTo>
                  <a:lnTo>
                    <a:pt x="268" y="252"/>
                  </a:lnTo>
                  <a:lnTo>
                    <a:pt x="268" y="158"/>
                  </a:lnTo>
                  <a:close/>
                  <a:moveTo>
                    <a:pt x="268" y="276"/>
                  </a:moveTo>
                  <a:lnTo>
                    <a:pt x="366" y="276"/>
                  </a:lnTo>
                  <a:lnTo>
                    <a:pt x="366" y="276"/>
                  </a:lnTo>
                  <a:lnTo>
                    <a:pt x="364" y="304"/>
                  </a:lnTo>
                  <a:lnTo>
                    <a:pt x="360" y="330"/>
                  </a:lnTo>
                  <a:lnTo>
                    <a:pt x="354" y="354"/>
                  </a:lnTo>
                  <a:lnTo>
                    <a:pt x="346" y="378"/>
                  </a:lnTo>
                  <a:lnTo>
                    <a:pt x="346" y="378"/>
                  </a:lnTo>
                  <a:lnTo>
                    <a:pt x="310" y="368"/>
                  </a:lnTo>
                  <a:lnTo>
                    <a:pt x="290" y="366"/>
                  </a:lnTo>
                  <a:lnTo>
                    <a:pt x="268" y="364"/>
                  </a:lnTo>
                  <a:lnTo>
                    <a:pt x="268" y="276"/>
                  </a:lnTo>
                  <a:close/>
                  <a:moveTo>
                    <a:pt x="284" y="476"/>
                  </a:moveTo>
                  <a:lnTo>
                    <a:pt x="284" y="476"/>
                  </a:lnTo>
                  <a:lnTo>
                    <a:pt x="268" y="476"/>
                  </a:lnTo>
                  <a:lnTo>
                    <a:pt x="268" y="388"/>
                  </a:lnTo>
                  <a:lnTo>
                    <a:pt x="268" y="388"/>
                  </a:lnTo>
                  <a:lnTo>
                    <a:pt x="288" y="390"/>
                  </a:lnTo>
                  <a:lnTo>
                    <a:pt x="306" y="392"/>
                  </a:lnTo>
                  <a:lnTo>
                    <a:pt x="336" y="400"/>
                  </a:lnTo>
                  <a:lnTo>
                    <a:pt x="336" y="400"/>
                  </a:lnTo>
                  <a:lnTo>
                    <a:pt x="324" y="422"/>
                  </a:lnTo>
                  <a:lnTo>
                    <a:pt x="308" y="444"/>
                  </a:lnTo>
                  <a:lnTo>
                    <a:pt x="308" y="444"/>
                  </a:lnTo>
                  <a:lnTo>
                    <a:pt x="296" y="462"/>
                  </a:lnTo>
                  <a:lnTo>
                    <a:pt x="284" y="476"/>
                  </a:lnTo>
                  <a:lnTo>
                    <a:pt x="284" y="476"/>
                  </a:lnTo>
                  <a:close/>
                  <a:moveTo>
                    <a:pt x="322" y="466"/>
                  </a:moveTo>
                  <a:lnTo>
                    <a:pt x="322" y="466"/>
                  </a:lnTo>
                  <a:lnTo>
                    <a:pt x="328" y="460"/>
                  </a:lnTo>
                  <a:lnTo>
                    <a:pt x="328" y="460"/>
                  </a:lnTo>
                  <a:lnTo>
                    <a:pt x="344" y="436"/>
                  </a:lnTo>
                  <a:lnTo>
                    <a:pt x="358" y="408"/>
                  </a:lnTo>
                  <a:lnTo>
                    <a:pt x="358" y="408"/>
                  </a:lnTo>
                  <a:lnTo>
                    <a:pt x="380" y="418"/>
                  </a:lnTo>
                  <a:lnTo>
                    <a:pt x="396" y="426"/>
                  </a:lnTo>
                  <a:lnTo>
                    <a:pt x="396" y="426"/>
                  </a:lnTo>
                  <a:lnTo>
                    <a:pt x="380" y="440"/>
                  </a:lnTo>
                  <a:lnTo>
                    <a:pt x="362" y="450"/>
                  </a:lnTo>
                  <a:lnTo>
                    <a:pt x="342" y="460"/>
                  </a:lnTo>
                  <a:lnTo>
                    <a:pt x="322" y="466"/>
                  </a:lnTo>
                  <a:lnTo>
                    <a:pt x="322" y="466"/>
                  </a:lnTo>
                  <a:close/>
                  <a:moveTo>
                    <a:pt x="414" y="410"/>
                  </a:moveTo>
                  <a:lnTo>
                    <a:pt x="414" y="410"/>
                  </a:lnTo>
                  <a:lnTo>
                    <a:pt x="394" y="400"/>
                  </a:lnTo>
                  <a:lnTo>
                    <a:pt x="368" y="388"/>
                  </a:lnTo>
                  <a:lnTo>
                    <a:pt x="368" y="388"/>
                  </a:lnTo>
                  <a:lnTo>
                    <a:pt x="376" y="364"/>
                  </a:lnTo>
                  <a:lnTo>
                    <a:pt x="384" y="338"/>
                  </a:lnTo>
                  <a:lnTo>
                    <a:pt x="388" y="308"/>
                  </a:lnTo>
                  <a:lnTo>
                    <a:pt x="390" y="276"/>
                  </a:lnTo>
                  <a:lnTo>
                    <a:pt x="474" y="276"/>
                  </a:lnTo>
                  <a:lnTo>
                    <a:pt x="474" y="276"/>
                  </a:lnTo>
                  <a:lnTo>
                    <a:pt x="472" y="296"/>
                  </a:lnTo>
                  <a:lnTo>
                    <a:pt x="468" y="314"/>
                  </a:lnTo>
                  <a:lnTo>
                    <a:pt x="462" y="332"/>
                  </a:lnTo>
                  <a:lnTo>
                    <a:pt x="456" y="350"/>
                  </a:lnTo>
                  <a:lnTo>
                    <a:pt x="448" y="366"/>
                  </a:lnTo>
                  <a:lnTo>
                    <a:pt x="438" y="382"/>
                  </a:lnTo>
                  <a:lnTo>
                    <a:pt x="428" y="396"/>
                  </a:lnTo>
                  <a:lnTo>
                    <a:pt x="414" y="410"/>
                  </a:lnTo>
                  <a:lnTo>
                    <a:pt x="414" y="410"/>
                  </a:lnTo>
                  <a:close/>
                  <a:moveTo>
                    <a:pt x="390" y="252"/>
                  </a:moveTo>
                  <a:lnTo>
                    <a:pt x="390" y="252"/>
                  </a:lnTo>
                  <a:lnTo>
                    <a:pt x="388" y="222"/>
                  </a:lnTo>
                  <a:lnTo>
                    <a:pt x="382" y="192"/>
                  </a:lnTo>
                  <a:lnTo>
                    <a:pt x="376" y="164"/>
                  </a:lnTo>
                  <a:lnTo>
                    <a:pt x="366" y="138"/>
                  </a:lnTo>
                  <a:lnTo>
                    <a:pt x="366" y="138"/>
                  </a:lnTo>
                  <a:lnTo>
                    <a:pt x="394" y="126"/>
                  </a:lnTo>
                  <a:lnTo>
                    <a:pt x="414" y="114"/>
                  </a:lnTo>
                  <a:lnTo>
                    <a:pt x="414" y="114"/>
                  </a:lnTo>
                  <a:lnTo>
                    <a:pt x="428" y="130"/>
                  </a:lnTo>
                  <a:lnTo>
                    <a:pt x="438" y="146"/>
                  </a:lnTo>
                  <a:lnTo>
                    <a:pt x="448" y="162"/>
                  </a:lnTo>
                  <a:lnTo>
                    <a:pt x="456" y="180"/>
                  </a:lnTo>
                  <a:lnTo>
                    <a:pt x="462" y="198"/>
                  </a:lnTo>
                  <a:lnTo>
                    <a:pt x="468" y="216"/>
                  </a:lnTo>
                  <a:lnTo>
                    <a:pt x="472" y="234"/>
                  </a:lnTo>
                  <a:lnTo>
                    <a:pt x="474" y="252"/>
                  </a:lnTo>
                  <a:lnTo>
                    <a:pt x="390" y="252"/>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11" name="组 10"/>
          <p:cNvGrpSpPr/>
          <p:nvPr/>
        </p:nvGrpSpPr>
        <p:grpSpPr>
          <a:xfrm>
            <a:off x="5830314" y="1607977"/>
            <a:ext cx="841440" cy="841440"/>
            <a:chOff x="2959585" y="3144454"/>
            <a:chExt cx="886177" cy="886177"/>
          </a:xfrm>
        </p:grpSpPr>
        <p:sp>
          <p:nvSpPr>
            <p:cNvPr id="12" name="椭圆 11"/>
            <p:cNvSpPr/>
            <p:nvPr/>
          </p:nvSpPr>
          <p:spPr>
            <a:xfrm>
              <a:off x="2959585" y="3144454"/>
              <a:ext cx="886177" cy="8861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grpSp>
          <p:nvGrpSpPr>
            <p:cNvPr id="13" name="组 12"/>
            <p:cNvGrpSpPr/>
            <p:nvPr/>
          </p:nvGrpSpPr>
          <p:grpSpPr>
            <a:xfrm>
              <a:off x="3209496" y="3356025"/>
              <a:ext cx="386354" cy="463035"/>
              <a:chOff x="1536700" y="911225"/>
              <a:chExt cx="831850" cy="996950"/>
            </a:xfrm>
            <a:solidFill>
              <a:schemeClr val="bg1"/>
            </a:solidFill>
          </p:grpSpPr>
          <p:sp>
            <p:nvSpPr>
              <p:cNvPr id="14" name="Freeform 47"/>
              <p:cNvSpPr>
                <a:spLocks/>
              </p:cNvSpPr>
              <p:nvPr/>
            </p:nvSpPr>
            <p:spPr bwMode="auto">
              <a:xfrm>
                <a:off x="1838325" y="1765300"/>
                <a:ext cx="234950" cy="50800"/>
              </a:xfrm>
              <a:custGeom>
                <a:avLst/>
                <a:gdLst/>
                <a:ahLst/>
                <a:cxnLst>
                  <a:cxn ang="0">
                    <a:pos x="132" y="0"/>
                  </a:cxn>
                  <a:cxn ang="0">
                    <a:pos x="16" y="0"/>
                  </a:cxn>
                  <a:cxn ang="0">
                    <a:pos x="16" y="0"/>
                  </a:cxn>
                  <a:cxn ang="0">
                    <a:pos x="8" y="2"/>
                  </a:cxn>
                  <a:cxn ang="0">
                    <a:pos x="4" y="6"/>
                  </a:cxn>
                  <a:cxn ang="0">
                    <a:pos x="0" y="10"/>
                  </a:cxn>
                  <a:cxn ang="0">
                    <a:pos x="0" y="16"/>
                  </a:cxn>
                  <a:cxn ang="0">
                    <a:pos x="0" y="16"/>
                  </a:cxn>
                  <a:cxn ang="0">
                    <a:pos x="0" y="22"/>
                  </a:cxn>
                  <a:cxn ang="0">
                    <a:pos x="4" y="28"/>
                  </a:cxn>
                  <a:cxn ang="0">
                    <a:pos x="8" y="32"/>
                  </a:cxn>
                  <a:cxn ang="0">
                    <a:pos x="16" y="32"/>
                  </a:cxn>
                  <a:cxn ang="0">
                    <a:pos x="132" y="32"/>
                  </a:cxn>
                  <a:cxn ang="0">
                    <a:pos x="132" y="32"/>
                  </a:cxn>
                  <a:cxn ang="0">
                    <a:pos x="138" y="32"/>
                  </a:cxn>
                  <a:cxn ang="0">
                    <a:pos x="142" y="28"/>
                  </a:cxn>
                  <a:cxn ang="0">
                    <a:pos x="146" y="22"/>
                  </a:cxn>
                  <a:cxn ang="0">
                    <a:pos x="148" y="16"/>
                  </a:cxn>
                  <a:cxn ang="0">
                    <a:pos x="148" y="16"/>
                  </a:cxn>
                  <a:cxn ang="0">
                    <a:pos x="146" y="10"/>
                  </a:cxn>
                  <a:cxn ang="0">
                    <a:pos x="142" y="6"/>
                  </a:cxn>
                  <a:cxn ang="0">
                    <a:pos x="138" y="2"/>
                  </a:cxn>
                  <a:cxn ang="0">
                    <a:pos x="132" y="0"/>
                  </a:cxn>
                  <a:cxn ang="0">
                    <a:pos x="132" y="0"/>
                  </a:cxn>
                </a:cxnLst>
                <a:rect l="0" t="0" r="r" b="b"/>
                <a:pathLst>
                  <a:path w="148" h="32">
                    <a:moveTo>
                      <a:pt x="132" y="0"/>
                    </a:moveTo>
                    <a:lnTo>
                      <a:pt x="16" y="0"/>
                    </a:lnTo>
                    <a:lnTo>
                      <a:pt x="16" y="0"/>
                    </a:lnTo>
                    <a:lnTo>
                      <a:pt x="8" y="2"/>
                    </a:lnTo>
                    <a:lnTo>
                      <a:pt x="4" y="6"/>
                    </a:lnTo>
                    <a:lnTo>
                      <a:pt x="0" y="10"/>
                    </a:lnTo>
                    <a:lnTo>
                      <a:pt x="0" y="16"/>
                    </a:lnTo>
                    <a:lnTo>
                      <a:pt x="0" y="16"/>
                    </a:lnTo>
                    <a:lnTo>
                      <a:pt x="0" y="22"/>
                    </a:lnTo>
                    <a:lnTo>
                      <a:pt x="4" y="28"/>
                    </a:lnTo>
                    <a:lnTo>
                      <a:pt x="8" y="32"/>
                    </a:lnTo>
                    <a:lnTo>
                      <a:pt x="16" y="32"/>
                    </a:lnTo>
                    <a:lnTo>
                      <a:pt x="132" y="32"/>
                    </a:lnTo>
                    <a:lnTo>
                      <a:pt x="132" y="32"/>
                    </a:lnTo>
                    <a:lnTo>
                      <a:pt x="138" y="32"/>
                    </a:lnTo>
                    <a:lnTo>
                      <a:pt x="142" y="28"/>
                    </a:lnTo>
                    <a:lnTo>
                      <a:pt x="146" y="22"/>
                    </a:lnTo>
                    <a:lnTo>
                      <a:pt x="148" y="16"/>
                    </a:lnTo>
                    <a:lnTo>
                      <a:pt x="148" y="16"/>
                    </a:lnTo>
                    <a:lnTo>
                      <a:pt x="146" y="10"/>
                    </a:lnTo>
                    <a:lnTo>
                      <a:pt x="142" y="6"/>
                    </a:lnTo>
                    <a:lnTo>
                      <a:pt x="138" y="2"/>
                    </a:lnTo>
                    <a:lnTo>
                      <a:pt x="132" y="0"/>
                    </a:lnTo>
                    <a:lnTo>
                      <a:pt x="13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u="sng"/>
              </a:p>
            </p:txBody>
          </p:sp>
          <p:sp>
            <p:nvSpPr>
              <p:cNvPr id="15" name="Freeform 48"/>
              <p:cNvSpPr>
                <a:spLocks/>
              </p:cNvSpPr>
              <p:nvPr/>
            </p:nvSpPr>
            <p:spPr bwMode="auto">
              <a:xfrm>
                <a:off x="1838325" y="1857375"/>
                <a:ext cx="234950" cy="50800"/>
              </a:xfrm>
              <a:custGeom>
                <a:avLst/>
                <a:gdLst/>
                <a:ahLst/>
                <a:cxnLst>
                  <a:cxn ang="0">
                    <a:pos x="132" y="0"/>
                  </a:cxn>
                  <a:cxn ang="0">
                    <a:pos x="16" y="0"/>
                  </a:cxn>
                  <a:cxn ang="0">
                    <a:pos x="16" y="0"/>
                  </a:cxn>
                  <a:cxn ang="0">
                    <a:pos x="8" y="2"/>
                  </a:cxn>
                  <a:cxn ang="0">
                    <a:pos x="4" y="4"/>
                  </a:cxn>
                  <a:cxn ang="0">
                    <a:pos x="0" y="10"/>
                  </a:cxn>
                  <a:cxn ang="0">
                    <a:pos x="0" y="16"/>
                  </a:cxn>
                  <a:cxn ang="0">
                    <a:pos x="0" y="16"/>
                  </a:cxn>
                  <a:cxn ang="0">
                    <a:pos x="0" y="22"/>
                  </a:cxn>
                  <a:cxn ang="0">
                    <a:pos x="4" y="28"/>
                  </a:cxn>
                  <a:cxn ang="0">
                    <a:pos x="8" y="30"/>
                  </a:cxn>
                  <a:cxn ang="0">
                    <a:pos x="16" y="32"/>
                  </a:cxn>
                  <a:cxn ang="0">
                    <a:pos x="132" y="32"/>
                  </a:cxn>
                  <a:cxn ang="0">
                    <a:pos x="132" y="32"/>
                  </a:cxn>
                  <a:cxn ang="0">
                    <a:pos x="138" y="30"/>
                  </a:cxn>
                  <a:cxn ang="0">
                    <a:pos x="142" y="28"/>
                  </a:cxn>
                  <a:cxn ang="0">
                    <a:pos x="146" y="22"/>
                  </a:cxn>
                  <a:cxn ang="0">
                    <a:pos x="148" y="16"/>
                  </a:cxn>
                  <a:cxn ang="0">
                    <a:pos x="148" y="16"/>
                  </a:cxn>
                  <a:cxn ang="0">
                    <a:pos x="146" y="10"/>
                  </a:cxn>
                  <a:cxn ang="0">
                    <a:pos x="142" y="4"/>
                  </a:cxn>
                  <a:cxn ang="0">
                    <a:pos x="138" y="2"/>
                  </a:cxn>
                  <a:cxn ang="0">
                    <a:pos x="132" y="0"/>
                  </a:cxn>
                  <a:cxn ang="0">
                    <a:pos x="132" y="0"/>
                  </a:cxn>
                </a:cxnLst>
                <a:rect l="0" t="0" r="r" b="b"/>
                <a:pathLst>
                  <a:path w="148" h="32">
                    <a:moveTo>
                      <a:pt x="132" y="0"/>
                    </a:moveTo>
                    <a:lnTo>
                      <a:pt x="16" y="0"/>
                    </a:lnTo>
                    <a:lnTo>
                      <a:pt x="16" y="0"/>
                    </a:lnTo>
                    <a:lnTo>
                      <a:pt x="8" y="2"/>
                    </a:lnTo>
                    <a:lnTo>
                      <a:pt x="4" y="4"/>
                    </a:lnTo>
                    <a:lnTo>
                      <a:pt x="0" y="10"/>
                    </a:lnTo>
                    <a:lnTo>
                      <a:pt x="0" y="16"/>
                    </a:lnTo>
                    <a:lnTo>
                      <a:pt x="0" y="16"/>
                    </a:lnTo>
                    <a:lnTo>
                      <a:pt x="0" y="22"/>
                    </a:lnTo>
                    <a:lnTo>
                      <a:pt x="4" y="28"/>
                    </a:lnTo>
                    <a:lnTo>
                      <a:pt x="8" y="30"/>
                    </a:lnTo>
                    <a:lnTo>
                      <a:pt x="16" y="32"/>
                    </a:lnTo>
                    <a:lnTo>
                      <a:pt x="132" y="32"/>
                    </a:lnTo>
                    <a:lnTo>
                      <a:pt x="132" y="32"/>
                    </a:lnTo>
                    <a:lnTo>
                      <a:pt x="138" y="30"/>
                    </a:lnTo>
                    <a:lnTo>
                      <a:pt x="142" y="28"/>
                    </a:lnTo>
                    <a:lnTo>
                      <a:pt x="146" y="22"/>
                    </a:lnTo>
                    <a:lnTo>
                      <a:pt x="148" y="16"/>
                    </a:lnTo>
                    <a:lnTo>
                      <a:pt x="148" y="16"/>
                    </a:lnTo>
                    <a:lnTo>
                      <a:pt x="146" y="10"/>
                    </a:lnTo>
                    <a:lnTo>
                      <a:pt x="142" y="4"/>
                    </a:lnTo>
                    <a:lnTo>
                      <a:pt x="138" y="2"/>
                    </a:lnTo>
                    <a:lnTo>
                      <a:pt x="132" y="0"/>
                    </a:lnTo>
                    <a:lnTo>
                      <a:pt x="132"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u="sng"/>
              </a:p>
            </p:txBody>
          </p:sp>
          <p:sp>
            <p:nvSpPr>
              <p:cNvPr id="16" name="Freeform 49"/>
              <p:cNvSpPr>
                <a:spLocks noEditPoints="1"/>
              </p:cNvSpPr>
              <p:nvPr/>
            </p:nvSpPr>
            <p:spPr bwMode="auto">
              <a:xfrm>
                <a:off x="1714500" y="1143000"/>
                <a:ext cx="476250" cy="581025"/>
              </a:xfrm>
              <a:custGeom>
                <a:avLst/>
                <a:gdLst/>
                <a:ahLst/>
                <a:cxnLst>
                  <a:cxn ang="0">
                    <a:pos x="150" y="0"/>
                  </a:cxn>
                  <a:cxn ang="0">
                    <a:pos x="142" y="0"/>
                  </a:cxn>
                  <a:cxn ang="0">
                    <a:pos x="100" y="10"/>
                  </a:cxn>
                  <a:cxn ang="0">
                    <a:pos x="62" y="28"/>
                  </a:cxn>
                  <a:cxn ang="0">
                    <a:pos x="32" y="58"/>
                  </a:cxn>
                  <a:cxn ang="0">
                    <a:pos x="12" y="94"/>
                  </a:cxn>
                  <a:cxn ang="0">
                    <a:pos x="2" y="136"/>
                  </a:cxn>
                  <a:cxn ang="0">
                    <a:pos x="2" y="166"/>
                  </a:cxn>
                  <a:cxn ang="0">
                    <a:pos x="16" y="214"/>
                  </a:cxn>
                  <a:cxn ang="0">
                    <a:pos x="56" y="266"/>
                  </a:cxn>
                  <a:cxn ang="0">
                    <a:pos x="72" y="290"/>
                  </a:cxn>
                  <a:cxn ang="0">
                    <a:pos x="78" y="322"/>
                  </a:cxn>
                  <a:cxn ang="0">
                    <a:pos x="78" y="340"/>
                  </a:cxn>
                  <a:cxn ang="0">
                    <a:pos x="96" y="364"/>
                  </a:cxn>
                  <a:cxn ang="0">
                    <a:pos x="150" y="366"/>
                  </a:cxn>
                  <a:cxn ang="0">
                    <a:pos x="192" y="366"/>
                  </a:cxn>
                  <a:cxn ang="0">
                    <a:pos x="214" y="356"/>
                  </a:cxn>
                  <a:cxn ang="0">
                    <a:pos x="224" y="334"/>
                  </a:cxn>
                  <a:cxn ang="0">
                    <a:pos x="224" y="304"/>
                  </a:cxn>
                  <a:cxn ang="0">
                    <a:pos x="236" y="276"/>
                  </a:cxn>
                  <a:cxn ang="0">
                    <a:pos x="266" y="242"/>
                  </a:cxn>
                  <a:cxn ang="0">
                    <a:pos x="290" y="198"/>
                  </a:cxn>
                  <a:cxn ang="0">
                    <a:pos x="300" y="150"/>
                  </a:cxn>
                  <a:cxn ang="0">
                    <a:pos x="298" y="122"/>
                  </a:cxn>
                  <a:cxn ang="0">
                    <a:pos x="284" y="82"/>
                  </a:cxn>
                  <a:cxn ang="0">
                    <a:pos x="260" y="48"/>
                  </a:cxn>
                  <a:cxn ang="0">
                    <a:pos x="226" y="22"/>
                  </a:cxn>
                  <a:cxn ang="0">
                    <a:pos x="188" y="6"/>
                  </a:cxn>
                  <a:cxn ang="0">
                    <a:pos x="158" y="0"/>
                  </a:cxn>
                  <a:cxn ang="0">
                    <a:pos x="244" y="156"/>
                  </a:cxn>
                  <a:cxn ang="0">
                    <a:pos x="234" y="146"/>
                  </a:cxn>
                  <a:cxn ang="0">
                    <a:pos x="232" y="126"/>
                  </a:cxn>
                  <a:cxn ang="0">
                    <a:pos x="214" y="92"/>
                  </a:cxn>
                  <a:cxn ang="0">
                    <a:pos x="182" y="72"/>
                  </a:cxn>
                  <a:cxn ang="0">
                    <a:pos x="160" y="68"/>
                  </a:cxn>
                  <a:cxn ang="0">
                    <a:pos x="150" y="50"/>
                  </a:cxn>
                  <a:cxn ang="0">
                    <a:pos x="156" y="38"/>
                  </a:cxn>
                  <a:cxn ang="0">
                    <a:pos x="170" y="32"/>
                  </a:cxn>
                  <a:cxn ang="0">
                    <a:pos x="226" y="52"/>
                  </a:cxn>
                  <a:cxn ang="0">
                    <a:pos x="262" y="98"/>
                  </a:cxn>
                  <a:cxn ang="0">
                    <a:pos x="270" y="138"/>
                  </a:cxn>
                  <a:cxn ang="0">
                    <a:pos x="266" y="152"/>
                  </a:cxn>
                  <a:cxn ang="0">
                    <a:pos x="252" y="158"/>
                  </a:cxn>
                </a:cxnLst>
                <a:rect l="0" t="0" r="r" b="b"/>
                <a:pathLst>
                  <a:path w="300" h="366">
                    <a:moveTo>
                      <a:pt x="158" y="0"/>
                    </a:moveTo>
                    <a:lnTo>
                      <a:pt x="158" y="0"/>
                    </a:lnTo>
                    <a:lnTo>
                      <a:pt x="150" y="0"/>
                    </a:lnTo>
                    <a:lnTo>
                      <a:pt x="150" y="0"/>
                    </a:lnTo>
                    <a:lnTo>
                      <a:pt x="142" y="0"/>
                    </a:lnTo>
                    <a:lnTo>
                      <a:pt x="142" y="0"/>
                    </a:lnTo>
                    <a:lnTo>
                      <a:pt x="128" y="2"/>
                    </a:lnTo>
                    <a:lnTo>
                      <a:pt x="114" y="6"/>
                    </a:lnTo>
                    <a:lnTo>
                      <a:pt x="100" y="10"/>
                    </a:lnTo>
                    <a:lnTo>
                      <a:pt x="88" y="14"/>
                    </a:lnTo>
                    <a:lnTo>
                      <a:pt x="74" y="22"/>
                    </a:lnTo>
                    <a:lnTo>
                      <a:pt x="62" y="28"/>
                    </a:lnTo>
                    <a:lnTo>
                      <a:pt x="52" y="38"/>
                    </a:lnTo>
                    <a:lnTo>
                      <a:pt x="42" y="48"/>
                    </a:lnTo>
                    <a:lnTo>
                      <a:pt x="32" y="58"/>
                    </a:lnTo>
                    <a:lnTo>
                      <a:pt x="24" y="68"/>
                    </a:lnTo>
                    <a:lnTo>
                      <a:pt x="18" y="82"/>
                    </a:lnTo>
                    <a:lnTo>
                      <a:pt x="12" y="94"/>
                    </a:lnTo>
                    <a:lnTo>
                      <a:pt x="6" y="108"/>
                    </a:lnTo>
                    <a:lnTo>
                      <a:pt x="4" y="122"/>
                    </a:lnTo>
                    <a:lnTo>
                      <a:pt x="2" y="136"/>
                    </a:lnTo>
                    <a:lnTo>
                      <a:pt x="0" y="150"/>
                    </a:lnTo>
                    <a:lnTo>
                      <a:pt x="0" y="150"/>
                    </a:lnTo>
                    <a:lnTo>
                      <a:pt x="2" y="166"/>
                    </a:lnTo>
                    <a:lnTo>
                      <a:pt x="4" y="182"/>
                    </a:lnTo>
                    <a:lnTo>
                      <a:pt x="10" y="198"/>
                    </a:lnTo>
                    <a:lnTo>
                      <a:pt x="16" y="214"/>
                    </a:lnTo>
                    <a:lnTo>
                      <a:pt x="26" y="228"/>
                    </a:lnTo>
                    <a:lnTo>
                      <a:pt x="34" y="242"/>
                    </a:lnTo>
                    <a:lnTo>
                      <a:pt x="56" y="266"/>
                    </a:lnTo>
                    <a:lnTo>
                      <a:pt x="56" y="266"/>
                    </a:lnTo>
                    <a:lnTo>
                      <a:pt x="66" y="276"/>
                    </a:lnTo>
                    <a:lnTo>
                      <a:pt x="72" y="290"/>
                    </a:lnTo>
                    <a:lnTo>
                      <a:pt x="72" y="290"/>
                    </a:lnTo>
                    <a:lnTo>
                      <a:pt x="76" y="304"/>
                    </a:lnTo>
                    <a:lnTo>
                      <a:pt x="78" y="322"/>
                    </a:lnTo>
                    <a:lnTo>
                      <a:pt x="78" y="334"/>
                    </a:lnTo>
                    <a:lnTo>
                      <a:pt x="78" y="334"/>
                    </a:lnTo>
                    <a:lnTo>
                      <a:pt x="78" y="340"/>
                    </a:lnTo>
                    <a:lnTo>
                      <a:pt x="80" y="346"/>
                    </a:lnTo>
                    <a:lnTo>
                      <a:pt x="86" y="356"/>
                    </a:lnTo>
                    <a:lnTo>
                      <a:pt x="96" y="364"/>
                    </a:lnTo>
                    <a:lnTo>
                      <a:pt x="102" y="366"/>
                    </a:lnTo>
                    <a:lnTo>
                      <a:pt x="110" y="366"/>
                    </a:lnTo>
                    <a:lnTo>
                      <a:pt x="150" y="366"/>
                    </a:lnTo>
                    <a:lnTo>
                      <a:pt x="150" y="366"/>
                    </a:lnTo>
                    <a:lnTo>
                      <a:pt x="192" y="366"/>
                    </a:lnTo>
                    <a:lnTo>
                      <a:pt x="192" y="366"/>
                    </a:lnTo>
                    <a:lnTo>
                      <a:pt x="198" y="366"/>
                    </a:lnTo>
                    <a:lnTo>
                      <a:pt x="204" y="364"/>
                    </a:lnTo>
                    <a:lnTo>
                      <a:pt x="214" y="356"/>
                    </a:lnTo>
                    <a:lnTo>
                      <a:pt x="220" y="346"/>
                    </a:lnTo>
                    <a:lnTo>
                      <a:pt x="222" y="340"/>
                    </a:lnTo>
                    <a:lnTo>
                      <a:pt x="224" y="334"/>
                    </a:lnTo>
                    <a:lnTo>
                      <a:pt x="224" y="322"/>
                    </a:lnTo>
                    <a:lnTo>
                      <a:pt x="224" y="322"/>
                    </a:lnTo>
                    <a:lnTo>
                      <a:pt x="224" y="304"/>
                    </a:lnTo>
                    <a:lnTo>
                      <a:pt x="228" y="290"/>
                    </a:lnTo>
                    <a:lnTo>
                      <a:pt x="228" y="290"/>
                    </a:lnTo>
                    <a:lnTo>
                      <a:pt x="236" y="276"/>
                    </a:lnTo>
                    <a:lnTo>
                      <a:pt x="244" y="266"/>
                    </a:lnTo>
                    <a:lnTo>
                      <a:pt x="244" y="266"/>
                    </a:lnTo>
                    <a:lnTo>
                      <a:pt x="266" y="242"/>
                    </a:lnTo>
                    <a:lnTo>
                      <a:pt x="276" y="228"/>
                    </a:lnTo>
                    <a:lnTo>
                      <a:pt x="284" y="214"/>
                    </a:lnTo>
                    <a:lnTo>
                      <a:pt x="290" y="198"/>
                    </a:lnTo>
                    <a:lnTo>
                      <a:pt x="296" y="182"/>
                    </a:lnTo>
                    <a:lnTo>
                      <a:pt x="298" y="166"/>
                    </a:lnTo>
                    <a:lnTo>
                      <a:pt x="300" y="150"/>
                    </a:lnTo>
                    <a:lnTo>
                      <a:pt x="300" y="150"/>
                    </a:lnTo>
                    <a:lnTo>
                      <a:pt x="300" y="136"/>
                    </a:lnTo>
                    <a:lnTo>
                      <a:pt x="298" y="122"/>
                    </a:lnTo>
                    <a:lnTo>
                      <a:pt x="294" y="108"/>
                    </a:lnTo>
                    <a:lnTo>
                      <a:pt x="290" y="94"/>
                    </a:lnTo>
                    <a:lnTo>
                      <a:pt x="284" y="82"/>
                    </a:lnTo>
                    <a:lnTo>
                      <a:pt x="276" y="70"/>
                    </a:lnTo>
                    <a:lnTo>
                      <a:pt x="268" y="58"/>
                    </a:lnTo>
                    <a:lnTo>
                      <a:pt x="260" y="48"/>
                    </a:lnTo>
                    <a:lnTo>
                      <a:pt x="250" y="38"/>
                    </a:lnTo>
                    <a:lnTo>
                      <a:pt x="238" y="30"/>
                    </a:lnTo>
                    <a:lnTo>
                      <a:pt x="226" y="22"/>
                    </a:lnTo>
                    <a:lnTo>
                      <a:pt x="214" y="14"/>
                    </a:lnTo>
                    <a:lnTo>
                      <a:pt x="202" y="10"/>
                    </a:lnTo>
                    <a:lnTo>
                      <a:pt x="188" y="6"/>
                    </a:lnTo>
                    <a:lnTo>
                      <a:pt x="174" y="2"/>
                    </a:lnTo>
                    <a:lnTo>
                      <a:pt x="158" y="0"/>
                    </a:lnTo>
                    <a:lnTo>
                      <a:pt x="158" y="0"/>
                    </a:lnTo>
                    <a:close/>
                    <a:moveTo>
                      <a:pt x="252" y="158"/>
                    </a:moveTo>
                    <a:lnTo>
                      <a:pt x="252" y="158"/>
                    </a:lnTo>
                    <a:lnTo>
                      <a:pt x="244" y="156"/>
                    </a:lnTo>
                    <a:lnTo>
                      <a:pt x="238" y="152"/>
                    </a:lnTo>
                    <a:lnTo>
                      <a:pt x="238" y="152"/>
                    </a:lnTo>
                    <a:lnTo>
                      <a:pt x="234" y="146"/>
                    </a:lnTo>
                    <a:lnTo>
                      <a:pt x="232" y="138"/>
                    </a:lnTo>
                    <a:lnTo>
                      <a:pt x="232" y="138"/>
                    </a:lnTo>
                    <a:lnTo>
                      <a:pt x="232" y="126"/>
                    </a:lnTo>
                    <a:lnTo>
                      <a:pt x="228" y="112"/>
                    </a:lnTo>
                    <a:lnTo>
                      <a:pt x="222" y="102"/>
                    </a:lnTo>
                    <a:lnTo>
                      <a:pt x="214" y="92"/>
                    </a:lnTo>
                    <a:lnTo>
                      <a:pt x="204" y="84"/>
                    </a:lnTo>
                    <a:lnTo>
                      <a:pt x="194" y="76"/>
                    </a:lnTo>
                    <a:lnTo>
                      <a:pt x="182" y="72"/>
                    </a:lnTo>
                    <a:lnTo>
                      <a:pt x="168" y="70"/>
                    </a:lnTo>
                    <a:lnTo>
                      <a:pt x="168" y="70"/>
                    </a:lnTo>
                    <a:lnTo>
                      <a:pt x="160" y="68"/>
                    </a:lnTo>
                    <a:lnTo>
                      <a:pt x="154" y="64"/>
                    </a:lnTo>
                    <a:lnTo>
                      <a:pt x="150" y="58"/>
                    </a:lnTo>
                    <a:lnTo>
                      <a:pt x="150" y="50"/>
                    </a:lnTo>
                    <a:lnTo>
                      <a:pt x="150" y="50"/>
                    </a:lnTo>
                    <a:lnTo>
                      <a:pt x="152" y="42"/>
                    </a:lnTo>
                    <a:lnTo>
                      <a:pt x="156" y="38"/>
                    </a:lnTo>
                    <a:lnTo>
                      <a:pt x="162" y="34"/>
                    </a:lnTo>
                    <a:lnTo>
                      <a:pt x="170" y="32"/>
                    </a:lnTo>
                    <a:lnTo>
                      <a:pt x="170" y="32"/>
                    </a:lnTo>
                    <a:lnTo>
                      <a:pt x="190" y="36"/>
                    </a:lnTo>
                    <a:lnTo>
                      <a:pt x="210" y="42"/>
                    </a:lnTo>
                    <a:lnTo>
                      <a:pt x="226" y="52"/>
                    </a:lnTo>
                    <a:lnTo>
                      <a:pt x="242" y="66"/>
                    </a:lnTo>
                    <a:lnTo>
                      <a:pt x="254" y="80"/>
                    </a:lnTo>
                    <a:lnTo>
                      <a:pt x="262" y="98"/>
                    </a:lnTo>
                    <a:lnTo>
                      <a:pt x="268" y="118"/>
                    </a:lnTo>
                    <a:lnTo>
                      <a:pt x="270" y="138"/>
                    </a:lnTo>
                    <a:lnTo>
                      <a:pt x="270" y="138"/>
                    </a:lnTo>
                    <a:lnTo>
                      <a:pt x="270" y="146"/>
                    </a:lnTo>
                    <a:lnTo>
                      <a:pt x="266" y="152"/>
                    </a:lnTo>
                    <a:lnTo>
                      <a:pt x="266" y="152"/>
                    </a:lnTo>
                    <a:lnTo>
                      <a:pt x="260" y="156"/>
                    </a:lnTo>
                    <a:lnTo>
                      <a:pt x="252" y="158"/>
                    </a:lnTo>
                    <a:lnTo>
                      <a:pt x="252" y="158"/>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u="sng"/>
              </a:p>
            </p:txBody>
          </p:sp>
          <p:sp>
            <p:nvSpPr>
              <p:cNvPr id="17" name="Rectangle 50"/>
              <p:cNvSpPr>
                <a:spLocks noChangeArrowheads="1"/>
              </p:cNvSpPr>
              <p:nvPr/>
            </p:nvSpPr>
            <p:spPr bwMode="auto">
              <a:xfrm>
                <a:off x="1838325" y="1609725"/>
                <a:ext cx="234950" cy="1143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u="sng"/>
              </a:p>
            </p:txBody>
          </p:sp>
          <p:sp>
            <p:nvSpPr>
              <p:cNvPr id="18" name="Rectangle 51"/>
              <p:cNvSpPr>
                <a:spLocks noChangeArrowheads="1"/>
              </p:cNvSpPr>
              <p:nvPr/>
            </p:nvSpPr>
            <p:spPr bwMode="auto">
              <a:xfrm>
                <a:off x="1838325" y="1765300"/>
                <a:ext cx="234950" cy="50800"/>
              </a:xfrm>
              <a:prstGeom prst="rect">
                <a:avLst/>
              </a:prstGeom>
              <a:grpFill/>
              <a:ln w="9525">
                <a:noFill/>
                <a:miter lim="800000"/>
                <a:headEnd/>
                <a:tailEnd/>
              </a:ln>
            </p:spPr>
            <p:txBody>
              <a:bodyPr vert="horz" wrap="square" lIns="121920" tIns="60960" rIns="121920" bIns="60960" numCol="1" anchor="t" anchorCtr="0" compatLnSpc="1">
                <a:prstTxWarp prst="textNoShape">
                  <a:avLst/>
                </a:prstTxWarp>
              </a:bodyPr>
              <a:lstStyle/>
              <a:p>
                <a:endParaRPr lang="zh-CN" altLang="en-US" sz="2400" u="sng"/>
              </a:p>
            </p:txBody>
          </p:sp>
          <p:sp>
            <p:nvSpPr>
              <p:cNvPr id="19" name="Freeform 52"/>
              <p:cNvSpPr>
                <a:spLocks/>
              </p:cNvSpPr>
              <p:nvPr/>
            </p:nvSpPr>
            <p:spPr bwMode="auto">
              <a:xfrm>
                <a:off x="1927225" y="911225"/>
                <a:ext cx="53975" cy="180975"/>
              </a:xfrm>
              <a:custGeom>
                <a:avLst/>
                <a:gdLst/>
                <a:ahLst/>
                <a:cxnLst>
                  <a:cxn ang="0">
                    <a:pos x="34" y="112"/>
                  </a:cxn>
                  <a:cxn ang="0">
                    <a:pos x="4" y="114"/>
                  </a:cxn>
                  <a:cxn ang="0">
                    <a:pos x="0" y="0"/>
                  </a:cxn>
                  <a:cxn ang="0">
                    <a:pos x="28" y="0"/>
                  </a:cxn>
                  <a:cxn ang="0">
                    <a:pos x="34" y="112"/>
                  </a:cxn>
                </a:cxnLst>
                <a:rect l="0" t="0" r="r" b="b"/>
                <a:pathLst>
                  <a:path w="34" h="114">
                    <a:moveTo>
                      <a:pt x="34" y="112"/>
                    </a:moveTo>
                    <a:lnTo>
                      <a:pt x="4" y="114"/>
                    </a:lnTo>
                    <a:lnTo>
                      <a:pt x="0" y="0"/>
                    </a:lnTo>
                    <a:lnTo>
                      <a:pt x="28" y="0"/>
                    </a:lnTo>
                    <a:lnTo>
                      <a:pt x="34" y="11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u="sng"/>
              </a:p>
            </p:txBody>
          </p:sp>
          <p:sp>
            <p:nvSpPr>
              <p:cNvPr id="20" name="Freeform 53"/>
              <p:cNvSpPr>
                <a:spLocks/>
              </p:cNvSpPr>
              <p:nvPr/>
            </p:nvSpPr>
            <p:spPr bwMode="auto">
              <a:xfrm>
                <a:off x="1698625" y="962025"/>
                <a:ext cx="130175" cy="177800"/>
              </a:xfrm>
              <a:custGeom>
                <a:avLst/>
                <a:gdLst/>
                <a:ahLst/>
                <a:cxnLst>
                  <a:cxn ang="0">
                    <a:pos x="58" y="112"/>
                  </a:cxn>
                  <a:cxn ang="0">
                    <a:pos x="0" y="14"/>
                  </a:cxn>
                  <a:cxn ang="0">
                    <a:pos x="26" y="0"/>
                  </a:cxn>
                  <a:cxn ang="0">
                    <a:pos x="82" y="98"/>
                  </a:cxn>
                  <a:cxn ang="0">
                    <a:pos x="58" y="112"/>
                  </a:cxn>
                </a:cxnLst>
                <a:rect l="0" t="0" r="r" b="b"/>
                <a:pathLst>
                  <a:path w="82" h="112">
                    <a:moveTo>
                      <a:pt x="58" y="112"/>
                    </a:moveTo>
                    <a:lnTo>
                      <a:pt x="0" y="14"/>
                    </a:lnTo>
                    <a:lnTo>
                      <a:pt x="26" y="0"/>
                    </a:lnTo>
                    <a:lnTo>
                      <a:pt x="82" y="98"/>
                    </a:lnTo>
                    <a:lnTo>
                      <a:pt x="58" y="11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u="sng"/>
              </a:p>
            </p:txBody>
          </p:sp>
          <p:sp>
            <p:nvSpPr>
              <p:cNvPr id="21" name="Freeform 54"/>
              <p:cNvSpPr>
                <a:spLocks/>
              </p:cNvSpPr>
              <p:nvPr/>
            </p:nvSpPr>
            <p:spPr bwMode="auto">
              <a:xfrm>
                <a:off x="1536700" y="1123950"/>
                <a:ext cx="180975" cy="130175"/>
              </a:xfrm>
              <a:custGeom>
                <a:avLst/>
                <a:gdLst/>
                <a:ahLst/>
                <a:cxnLst>
                  <a:cxn ang="0">
                    <a:pos x="14" y="0"/>
                  </a:cxn>
                  <a:cxn ang="0">
                    <a:pos x="114" y="58"/>
                  </a:cxn>
                  <a:cxn ang="0">
                    <a:pos x="98" y="82"/>
                  </a:cxn>
                  <a:cxn ang="0">
                    <a:pos x="0" y="26"/>
                  </a:cxn>
                  <a:cxn ang="0">
                    <a:pos x="14" y="0"/>
                  </a:cxn>
                </a:cxnLst>
                <a:rect l="0" t="0" r="r" b="b"/>
                <a:pathLst>
                  <a:path w="114" h="82">
                    <a:moveTo>
                      <a:pt x="14" y="0"/>
                    </a:moveTo>
                    <a:lnTo>
                      <a:pt x="114" y="58"/>
                    </a:lnTo>
                    <a:lnTo>
                      <a:pt x="98" y="82"/>
                    </a:lnTo>
                    <a:lnTo>
                      <a:pt x="0" y="26"/>
                    </a:lnTo>
                    <a:lnTo>
                      <a:pt x="14"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u="sng"/>
              </a:p>
            </p:txBody>
          </p:sp>
          <p:sp>
            <p:nvSpPr>
              <p:cNvPr id="22" name="Freeform 55"/>
              <p:cNvSpPr>
                <a:spLocks/>
              </p:cNvSpPr>
              <p:nvPr/>
            </p:nvSpPr>
            <p:spPr bwMode="auto">
              <a:xfrm>
                <a:off x="2190750" y="1123950"/>
                <a:ext cx="177800" cy="130175"/>
              </a:xfrm>
              <a:custGeom>
                <a:avLst/>
                <a:gdLst/>
                <a:ahLst/>
                <a:cxnLst>
                  <a:cxn ang="0">
                    <a:pos x="98" y="0"/>
                  </a:cxn>
                  <a:cxn ang="0">
                    <a:pos x="0" y="58"/>
                  </a:cxn>
                  <a:cxn ang="0">
                    <a:pos x="14" y="82"/>
                  </a:cxn>
                  <a:cxn ang="0">
                    <a:pos x="112" y="26"/>
                  </a:cxn>
                  <a:cxn ang="0">
                    <a:pos x="98" y="0"/>
                  </a:cxn>
                </a:cxnLst>
                <a:rect l="0" t="0" r="r" b="b"/>
                <a:pathLst>
                  <a:path w="112" h="82">
                    <a:moveTo>
                      <a:pt x="98" y="0"/>
                    </a:moveTo>
                    <a:lnTo>
                      <a:pt x="0" y="58"/>
                    </a:lnTo>
                    <a:lnTo>
                      <a:pt x="14" y="82"/>
                    </a:lnTo>
                    <a:lnTo>
                      <a:pt x="112" y="26"/>
                    </a:lnTo>
                    <a:lnTo>
                      <a:pt x="9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u="sng"/>
              </a:p>
            </p:txBody>
          </p:sp>
          <p:sp>
            <p:nvSpPr>
              <p:cNvPr id="23" name="Freeform 56"/>
              <p:cNvSpPr>
                <a:spLocks/>
              </p:cNvSpPr>
              <p:nvPr/>
            </p:nvSpPr>
            <p:spPr bwMode="auto">
              <a:xfrm>
                <a:off x="2076450" y="962025"/>
                <a:ext cx="130175" cy="177800"/>
              </a:xfrm>
              <a:custGeom>
                <a:avLst/>
                <a:gdLst/>
                <a:ahLst/>
                <a:cxnLst>
                  <a:cxn ang="0">
                    <a:pos x="26" y="112"/>
                  </a:cxn>
                  <a:cxn ang="0">
                    <a:pos x="0" y="98"/>
                  </a:cxn>
                  <a:cxn ang="0">
                    <a:pos x="58" y="0"/>
                  </a:cxn>
                  <a:cxn ang="0">
                    <a:pos x="82" y="14"/>
                  </a:cxn>
                  <a:cxn ang="0">
                    <a:pos x="26" y="112"/>
                  </a:cxn>
                </a:cxnLst>
                <a:rect l="0" t="0" r="r" b="b"/>
                <a:pathLst>
                  <a:path w="82" h="112">
                    <a:moveTo>
                      <a:pt x="26" y="112"/>
                    </a:moveTo>
                    <a:lnTo>
                      <a:pt x="0" y="98"/>
                    </a:lnTo>
                    <a:lnTo>
                      <a:pt x="58" y="0"/>
                    </a:lnTo>
                    <a:lnTo>
                      <a:pt x="82" y="14"/>
                    </a:lnTo>
                    <a:lnTo>
                      <a:pt x="26" y="112"/>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u="sng"/>
              </a:p>
            </p:txBody>
          </p:sp>
        </p:grpSp>
      </p:grpSp>
      <p:grpSp>
        <p:nvGrpSpPr>
          <p:cNvPr id="24" name="组 23"/>
          <p:cNvGrpSpPr/>
          <p:nvPr/>
        </p:nvGrpSpPr>
        <p:grpSpPr>
          <a:xfrm>
            <a:off x="9594969" y="1556990"/>
            <a:ext cx="841440" cy="841440"/>
            <a:chOff x="5496960" y="3158538"/>
            <a:chExt cx="886177" cy="886177"/>
          </a:xfrm>
        </p:grpSpPr>
        <p:sp>
          <p:nvSpPr>
            <p:cNvPr id="25" name="椭圆 24"/>
            <p:cNvSpPr/>
            <p:nvPr/>
          </p:nvSpPr>
          <p:spPr>
            <a:xfrm>
              <a:off x="5496960" y="3158538"/>
              <a:ext cx="886177" cy="8861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grpSp>
          <p:nvGrpSpPr>
            <p:cNvPr id="26" name="组 25"/>
            <p:cNvGrpSpPr/>
            <p:nvPr/>
          </p:nvGrpSpPr>
          <p:grpSpPr>
            <a:xfrm>
              <a:off x="5746728" y="3487995"/>
              <a:ext cx="386641" cy="227262"/>
              <a:chOff x="3902075" y="4498975"/>
              <a:chExt cx="831850" cy="488950"/>
            </a:xfrm>
            <a:solidFill>
              <a:schemeClr val="bg1"/>
            </a:solidFill>
          </p:grpSpPr>
          <p:sp>
            <p:nvSpPr>
              <p:cNvPr id="27"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8" name="Freeform 231"/>
              <p:cNvSpPr>
                <a:spLocks/>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29" name="Freeform 232"/>
              <p:cNvSpPr>
                <a:spLocks/>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0" name="Freeform 233"/>
              <p:cNvSpPr>
                <a:spLocks/>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1" name="Freeform 234"/>
              <p:cNvSpPr>
                <a:spLocks/>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2" name="Freeform 235"/>
              <p:cNvSpPr>
                <a:spLocks/>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sp>
            <p:nvSpPr>
              <p:cNvPr id="33" name="Freeform 236"/>
              <p:cNvSpPr>
                <a:spLocks/>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zh-CN" altLang="en-US" sz="2400"/>
              </a:p>
            </p:txBody>
          </p:sp>
        </p:grpSp>
      </p:grpSp>
      <p:sp>
        <p:nvSpPr>
          <p:cNvPr id="38" name="文本框 8"/>
          <p:cNvSpPr txBox="1"/>
          <p:nvPr/>
        </p:nvSpPr>
        <p:spPr>
          <a:xfrm>
            <a:off x="4259031" y="3191273"/>
            <a:ext cx="4090420" cy="21528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3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分別使用正確和錯誤的輸入，檢驗是否發生預期之外的輸出，再使用與輸入格式或長度不同的輸入，極端值輸入，檢驗錯誤後是否輸出正確的錯誤顯示。</a:t>
            </a:r>
            <a:endParaRPr lang="en-US" altLang="zh-TW" sz="1600" dirty="0">
              <a:solidFill>
                <a:schemeClr val="accent1">
                  <a:lumMod val="50000"/>
                </a:schemeClr>
              </a:solidFill>
              <a:latin typeface="Microsoft YaHei" charset="0"/>
              <a:ea typeface="Microsoft YaHei" charset="0"/>
              <a:cs typeface="Microsoft YaHei" charset="0"/>
            </a:endParaRPr>
          </a:p>
          <a:p>
            <a:pPr marL="171450" indent="-171450">
              <a:lnSpc>
                <a:spcPct val="130000"/>
              </a:lnSpc>
              <a:buFont typeface="Arial" panose="020B0604020202020204" pitchFamily="34" charset="0"/>
              <a:buChar char="•"/>
            </a:pPr>
            <a:endParaRPr lang="en-US" altLang="zh-TW" sz="700" dirty="0">
              <a:solidFill>
                <a:schemeClr val="accent1">
                  <a:lumMod val="50000"/>
                </a:schemeClr>
              </a:solidFill>
              <a:latin typeface="Microsoft YaHei" charset="0"/>
              <a:ea typeface="Microsoft YaHei" charset="0"/>
              <a:cs typeface="Microsoft YaHei" charset="0"/>
            </a:endParaRPr>
          </a:p>
          <a:p>
            <a:pPr marL="285750" indent="-285750">
              <a:lnSpc>
                <a:spcPct val="13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最後檢驗所有功能是否都可以依照設定正常操作。</a:t>
            </a:r>
            <a:endParaRPr lang="zh-CN" altLang="en-US" sz="1600" dirty="0">
              <a:solidFill>
                <a:schemeClr val="accent1">
                  <a:lumMod val="50000"/>
                </a:schemeClr>
              </a:solidFill>
              <a:latin typeface="Microsoft YaHei" charset="0"/>
              <a:ea typeface="Microsoft YaHei" charset="0"/>
              <a:cs typeface="Microsoft YaHei" charset="0"/>
            </a:endParaRPr>
          </a:p>
        </p:txBody>
      </p:sp>
      <p:sp>
        <p:nvSpPr>
          <p:cNvPr id="39" name="文本框 8"/>
          <p:cNvSpPr txBox="1"/>
          <p:nvPr/>
        </p:nvSpPr>
        <p:spPr>
          <a:xfrm>
            <a:off x="625723" y="3308802"/>
            <a:ext cx="2087510" cy="23329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accent1">
                    <a:lumMod val="50000"/>
                  </a:schemeClr>
                </a:solidFill>
                <a:latin typeface="Microsoft YaHei" charset="0"/>
                <a:ea typeface="Microsoft YaHei" charset="0"/>
                <a:cs typeface="Microsoft YaHei" charset="0"/>
              </a:rPr>
              <a:t>元件名稱 </a:t>
            </a:r>
            <a:r>
              <a:rPr lang="en-US" altLang="zh-CN" sz="1600" dirty="0">
                <a:solidFill>
                  <a:schemeClr val="accent1">
                    <a:lumMod val="50000"/>
                  </a:schemeClr>
                </a:solidFill>
                <a:latin typeface="Microsoft YaHei" charset="0"/>
                <a:ea typeface="Microsoft YaHei" charset="0"/>
                <a:cs typeface="Microsoft YaHei" charset="0"/>
              </a:rPr>
              <a:t>:  </a:t>
            </a:r>
          </a:p>
          <a:p>
            <a:pPr>
              <a:lnSpc>
                <a:spcPct val="130000"/>
              </a:lnSpc>
            </a:pPr>
            <a:r>
              <a:rPr lang="en-US" altLang="zh-CN" sz="1600" dirty="0">
                <a:solidFill>
                  <a:schemeClr val="accent1">
                    <a:lumMod val="50000"/>
                  </a:schemeClr>
                </a:solidFill>
                <a:latin typeface="Microsoft YaHei" charset="0"/>
                <a:ea typeface="Microsoft YaHei" charset="0"/>
                <a:cs typeface="Microsoft YaHei" charset="0"/>
              </a:rPr>
              <a:t>Controller </a:t>
            </a:r>
          </a:p>
          <a:p>
            <a:pPr>
              <a:lnSpc>
                <a:spcPct val="130000"/>
              </a:lnSpc>
            </a:pPr>
            <a:r>
              <a:rPr lang="en-US" altLang="zh-CN" sz="1600" dirty="0" err="1">
                <a:solidFill>
                  <a:schemeClr val="accent1">
                    <a:lumMod val="50000"/>
                  </a:schemeClr>
                </a:solidFill>
                <a:latin typeface="Microsoft YaHei" charset="0"/>
                <a:ea typeface="Microsoft YaHei" charset="0"/>
                <a:cs typeface="Microsoft YaHei" charset="0"/>
              </a:rPr>
              <a:t>DATAHandle</a:t>
            </a:r>
            <a:endParaRPr lang="zh-CN" altLang="en-US" sz="1600" dirty="0">
              <a:solidFill>
                <a:schemeClr val="accent1">
                  <a:lumMod val="50000"/>
                </a:schemeClr>
              </a:solidFill>
              <a:latin typeface="Microsoft YaHei" charset="0"/>
              <a:ea typeface="Microsoft YaHei" charset="0"/>
              <a:cs typeface="Microsoft YaHei" charset="0"/>
            </a:endParaRPr>
          </a:p>
          <a:p>
            <a:pPr>
              <a:lnSpc>
                <a:spcPct val="130000"/>
              </a:lnSpc>
            </a:pPr>
            <a:r>
              <a:rPr lang="en-US" altLang="zh-CN" sz="1600" dirty="0" err="1">
                <a:solidFill>
                  <a:schemeClr val="accent1">
                    <a:lumMod val="50000"/>
                  </a:schemeClr>
                </a:solidFill>
                <a:latin typeface="Microsoft YaHei" charset="0"/>
                <a:ea typeface="Microsoft YaHei" charset="0"/>
                <a:cs typeface="Microsoft YaHei" charset="0"/>
              </a:rPr>
              <a:t>Calender_yy_mm</a:t>
            </a:r>
            <a:r>
              <a:rPr lang="en-US" altLang="zh-CN" sz="1600" dirty="0">
                <a:solidFill>
                  <a:schemeClr val="accent1">
                    <a:lumMod val="50000"/>
                  </a:schemeClr>
                </a:solidFill>
                <a:latin typeface="Microsoft YaHei" charset="0"/>
                <a:ea typeface="Microsoft YaHei" charset="0"/>
                <a:cs typeface="Microsoft YaHei" charset="0"/>
              </a:rPr>
              <a:t>   </a:t>
            </a:r>
            <a:endParaRPr lang="zh-CN" altLang="en-US" sz="1600" dirty="0">
              <a:solidFill>
                <a:schemeClr val="accent1">
                  <a:lumMod val="50000"/>
                </a:schemeClr>
              </a:solidFill>
              <a:latin typeface="Microsoft YaHei" charset="0"/>
              <a:ea typeface="Microsoft YaHei" charset="0"/>
              <a:cs typeface="Microsoft YaHei" charset="0"/>
            </a:endParaRPr>
          </a:p>
          <a:p>
            <a:pPr>
              <a:lnSpc>
                <a:spcPct val="130000"/>
              </a:lnSpc>
            </a:pPr>
            <a:r>
              <a:rPr lang="en-US" altLang="zh-CN" sz="1600" dirty="0" err="1">
                <a:solidFill>
                  <a:schemeClr val="accent1">
                    <a:lumMod val="50000"/>
                  </a:schemeClr>
                </a:solidFill>
                <a:latin typeface="Microsoft YaHei" charset="0"/>
                <a:ea typeface="Microsoft YaHei" charset="0"/>
                <a:cs typeface="Microsoft YaHei" charset="0"/>
              </a:rPr>
              <a:t>reHandleData</a:t>
            </a:r>
            <a:r>
              <a:rPr lang="en-US" altLang="zh-CN" sz="1600" dirty="0">
                <a:solidFill>
                  <a:schemeClr val="accent1">
                    <a:lumMod val="50000"/>
                  </a:schemeClr>
                </a:solidFill>
                <a:latin typeface="Microsoft YaHei" charset="0"/>
                <a:ea typeface="Microsoft YaHei" charset="0"/>
                <a:cs typeface="Microsoft YaHei" charset="0"/>
              </a:rPr>
              <a:t>      </a:t>
            </a:r>
            <a:endParaRPr lang="zh-CN" altLang="en-US" sz="1600" dirty="0">
              <a:solidFill>
                <a:schemeClr val="accent1">
                  <a:lumMod val="50000"/>
                </a:schemeClr>
              </a:solidFill>
              <a:latin typeface="Microsoft YaHei" charset="0"/>
              <a:ea typeface="Microsoft YaHei" charset="0"/>
              <a:cs typeface="Microsoft YaHei" charset="0"/>
            </a:endParaRPr>
          </a:p>
          <a:p>
            <a:pPr>
              <a:lnSpc>
                <a:spcPct val="130000"/>
              </a:lnSpc>
            </a:pPr>
            <a:r>
              <a:rPr lang="en-US" altLang="zh-CN" sz="1600" dirty="0">
                <a:solidFill>
                  <a:schemeClr val="accent1">
                    <a:lumMod val="50000"/>
                  </a:schemeClr>
                </a:solidFill>
                <a:latin typeface="Microsoft YaHei" charset="0"/>
                <a:ea typeface="Microsoft YaHei" charset="0"/>
                <a:cs typeface="Microsoft YaHei" charset="0"/>
              </a:rPr>
              <a:t>view             </a:t>
            </a:r>
            <a:endParaRPr lang="zh-CN" altLang="en-US" sz="1600" dirty="0">
              <a:solidFill>
                <a:schemeClr val="accent1">
                  <a:lumMod val="50000"/>
                </a:schemeClr>
              </a:solidFill>
              <a:latin typeface="Microsoft YaHei" charset="0"/>
              <a:ea typeface="Microsoft YaHei" charset="0"/>
              <a:cs typeface="Microsoft YaHei" charset="0"/>
            </a:endParaRPr>
          </a:p>
          <a:p>
            <a:pPr>
              <a:lnSpc>
                <a:spcPct val="130000"/>
              </a:lnSpc>
            </a:pPr>
            <a:r>
              <a:rPr lang="en-US" altLang="zh-CN" sz="1600" dirty="0" err="1">
                <a:solidFill>
                  <a:schemeClr val="accent1">
                    <a:lumMod val="50000"/>
                  </a:schemeClr>
                </a:solidFill>
                <a:latin typeface="Microsoft YaHei" charset="0"/>
                <a:ea typeface="Microsoft YaHei" charset="0"/>
                <a:cs typeface="Microsoft YaHei" charset="0"/>
              </a:rPr>
              <a:t>AudioPlayer</a:t>
            </a:r>
            <a:r>
              <a:rPr lang="en-US" altLang="zh-CN" sz="1600" dirty="0">
                <a:solidFill>
                  <a:schemeClr val="accent1">
                    <a:lumMod val="50000"/>
                  </a:schemeClr>
                </a:solidFill>
                <a:latin typeface="Microsoft YaHei" charset="0"/>
                <a:ea typeface="Microsoft YaHei" charset="0"/>
                <a:cs typeface="Microsoft YaHei" charset="0"/>
              </a:rPr>
              <a:t>       </a:t>
            </a:r>
            <a:endParaRPr lang="zh-CN" altLang="en-US" sz="1600" dirty="0">
              <a:solidFill>
                <a:schemeClr val="accent1">
                  <a:lumMod val="50000"/>
                </a:schemeClr>
              </a:solidFill>
              <a:latin typeface="Microsoft YaHei" charset="0"/>
              <a:ea typeface="Microsoft YaHei" charset="0"/>
              <a:cs typeface="Microsoft YaHei" charset="0"/>
            </a:endParaRPr>
          </a:p>
        </p:txBody>
      </p:sp>
      <p:sp>
        <p:nvSpPr>
          <p:cNvPr id="40" name="文本框 8"/>
          <p:cNvSpPr txBox="1"/>
          <p:nvPr/>
        </p:nvSpPr>
        <p:spPr>
          <a:xfrm>
            <a:off x="8933370" y="3282457"/>
            <a:ext cx="2441331" cy="13388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zh-TW" altLang="en-US" dirty="0" smtClean="0">
                <a:solidFill>
                  <a:schemeClr val="accent1">
                    <a:lumMod val="50000"/>
                  </a:schemeClr>
                </a:solidFill>
                <a:latin typeface="Microsoft YaHei" charset="0"/>
                <a:ea typeface="Microsoft YaHei" charset="0"/>
                <a:cs typeface="Microsoft YaHei" charset="0"/>
              </a:rPr>
              <a:t>需求</a:t>
            </a:r>
            <a:r>
              <a:rPr lang="zh-TW" altLang="en-US" dirty="0">
                <a:solidFill>
                  <a:schemeClr val="accent1">
                    <a:lumMod val="50000"/>
                  </a:schemeClr>
                </a:solidFill>
                <a:latin typeface="Microsoft YaHei" charset="0"/>
                <a:ea typeface="Microsoft YaHei" charset="0"/>
                <a:cs typeface="Microsoft YaHei" charset="0"/>
              </a:rPr>
              <a:t>規格書</a:t>
            </a:r>
          </a:p>
          <a:p>
            <a:pPr marL="285750" indent="-285750">
              <a:lnSpc>
                <a:spcPct val="150000"/>
              </a:lnSpc>
              <a:buFont typeface="Arial" panose="020B0604020202020204" pitchFamily="34" charset="0"/>
              <a:buChar char="•"/>
            </a:pPr>
            <a:r>
              <a:rPr lang="zh-TW" altLang="en-US" dirty="0">
                <a:solidFill>
                  <a:schemeClr val="accent1">
                    <a:lumMod val="50000"/>
                  </a:schemeClr>
                </a:solidFill>
                <a:latin typeface="Microsoft YaHei" charset="0"/>
                <a:ea typeface="Microsoft YaHei" charset="0"/>
                <a:cs typeface="Microsoft YaHei" charset="0"/>
              </a:rPr>
              <a:t>系統設計書</a:t>
            </a:r>
          </a:p>
          <a:p>
            <a:pPr marL="285750" indent="-285750">
              <a:lnSpc>
                <a:spcPct val="150000"/>
              </a:lnSpc>
              <a:buFont typeface="Arial" panose="020B0604020202020204" pitchFamily="34" charset="0"/>
              <a:buChar char="•"/>
            </a:pPr>
            <a:r>
              <a:rPr lang="zh-TW" altLang="en-US" dirty="0" smtClean="0">
                <a:solidFill>
                  <a:schemeClr val="accent1">
                    <a:lumMod val="50000"/>
                  </a:schemeClr>
                </a:solidFill>
                <a:latin typeface="Microsoft YaHei" charset="0"/>
                <a:ea typeface="Microsoft YaHei" charset="0"/>
                <a:cs typeface="Microsoft YaHei" charset="0"/>
              </a:rPr>
              <a:t>專案計畫書</a:t>
            </a:r>
            <a:endParaRPr lang="zh-TW" altLang="en-US" dirty="0">
              <a:solidFill>
                <a:schemeClr val="accent1">
                  <a:lumMod val="50000"/>
                </a:schemeClr>
              </a:solidFill>
              <a:latin typeface="Microsoft YaHei" charset="0"/>
              <a:ea typeface="Microsoft YaHei" charset="0"/>
              <a:cs typeface="Microsoft YaHei" charset="0"/>
            </a:endParaRPr>
          </a:p>
        </p:txBody>
      </p:sp>
      <p:sp>
        <p:nvSpPr>
          <p:cNvPr id="44" name="文本框 8">
            <a:extLst>
              <a:ext uri="{FF2B5EF4-FFF2-40B4-BE49-F238E27FC236}">
                <a16:creationId xmlns:a16="http://schemas.microsoft.com/office/drawing/2014/main" xmlns="" id="{EBF6F1C3-CA2F-4FAD-AD3A-497B9C648B18}"/>
              </a:ext>
            </a:extLst>
          </p:cNvPr>
          <p:cNvSpPr txBox="1"/>
          <p:nvPr/>
        </p:nvSpPr>
        <p:spPr>
          <a:xfrm>
            <a:off x="1897639" y="2447105"/>
            <a:ext cx="1251237" cy="4173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TW" altLang="en-US" dirty="0">
                <a:solidFill>
                  <a:schemeClr val="accent1">
                    <a:lumMod val="50000"/>
                  </a:schemeClr>
                </a:solidFill>
                <a:latin typeface="標楷體" panose="03000509000000000000" pitchFamily="65" charset="-120"/>
                <a:ea typeface="標楷體" panose="03000509000000000000" pitchFamily="65" charset="-120"/>
                <a:cs typeface="Microsoft YaHei" charset="0"/>
              </a:rPr>
              <a:t>程式元件</a:t>
            </a:r>
            <a:endParaRPr lang="zh-CN" altLang="en-US" dirty="0">
              <a:solidFill>
                <a:schemeClr val="accent1">
                  <a:lumMod val="50000"/>
                </a:schemeClr>
              </a:solidFill>
              <a:latin typeface="標楷體" panose="03000509000000000000" pitchFamily="65" charset="-120"/>
              <a:ea typeface="標楷體" panose="03000509000000000000" pitchFamily="65" charset="-120"/>
              <a:cs typeface="Microsoft YaHei" charset="0"/>
            </a:endParaRPr>
          </a:p>
        </p:txBody>
      </p:sp>
      <p:sp>
        <p:nvSpPr>
          <p:cNvPr id="45" name="文本框 8">
            <a:extLst>
              <a:ext uri="{FF2B5EF4-FFF2-40B4-BE49-F238E27FC236}">
                <a16:creationId xmlns:a16="http://schemas.microsoft.com/office/drawing/2014/main" xmlns="" id="{8C0A127A-9AC9-4B09-BA5A-F7BA8AB54127}"/>
              </a:ext>
            </a:extLst>
          </p:cNvPr>
          <p:cNvSpPr txBox="1"/>
          <p:nvPr/>
        </p:nvSpPr>
        <p:spPr>
          <a:xfrm>
            <a:off x="2707620" y="3324383"/>
            <a:ext cx="1382616" cy="23017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accent1">
                    <a:lumMod val="50000"/>
                  </a:schemeClr>
                </a:solidFill>
                <a:latin typeface="Microsoft YaHei" charset="0"/>
                <a:ea typeface="Microsoft YaHei" charset="0"/>
                <a:cs typeface="Microsoft YaHei" charset="0"/>
              </a:rPr>
              <a:t>主要功能 </a:t>
            </a:r>
            <a:r>
              <a:rPr lang="en-US" altLang="zh-CN" sz="1600" dirty="0">
                <a:solidFill>
                  <a:schemeClr val="accent1">
                    <a:lumMod val="50000"/>
                  </a:schemeClr>
                </a:solidFill>
                <a:latin typeface="Microsoft YaHei" charset="0"/>
                <a:ea typeface="Microsoft YaHei" charset="0"/>
                <a:cs typeface="Microsoft YaHei" charset="0"/>
              </a:rPr>
              <a:t>:</a:t>
            </a:r>
          </a:p>
          <a:p>
            <a:pPr>
              <a:lnSpc>
                <a:spcPct val="130000"/>
              </a:lnSpc>
            </a:pPr>
            <a:r>
              <a:rPr lang="zh-CN" altLang="en-US" sz="1600" dirty="0">
                <a:solidFill>
                  <a:schemeClr val="accent1">
                    <a:lumMod val="50000"/>
                  </a:schemeClr>
                </a:solidFill>
                <a:latin typeface="Microsoft YaHei" charset="0"/>
                <a:ea typeface="Microsoft YaHei" charset="0"/>
                <a:cs typeface="Microsoft YaHei" charset="0"/>
              </a:rPr>
              <a:t>主要介面</a:t>
            </a:r>
          </a:p>
          <a:p>
            <a:pPr>
              <a:lnSpc>
                <a:spcPct val="130000"/>
              </a:lnSpc>
            </a:pPr>
            <a:r>
              <a:rPr lang="zh-CN" altLang="en-US" sz="1600" dirty="0">
                <a:solidFill>
                  <a:schemeClr val="accent1">
                    <a:lumMod val="50000"/>
                  </a:schemeClr>
                </a:solidFill>
                <a:latin typeface="Microsoft YaHei" charset="0"/>
                <a:ea typeface="Microsoft YaHei" charset="0"/>
                <a:cs typeface="Microsoft YaHei" charset="0"/>
              </a:rPr>
              <a:t>資料庫</a:t>
            </a:r>
          </a:p>
          <a:p>
            <a:pPr>
              <a:lnSpc>
                <a:spcPct val="130000"/>
              </a:lnSpc>
            </a:pPr>
            <a:r>
              <a:rPr lang="zh-CN" altLang="en-US" sz="1600" dirty="0">
                <a:solidFill>
                  <a:schemeClr val="accent1">
                    <a:lumMod val="50000"/>
                  </a:schemeClr>
                </a:solidFill>
                <a:latin typeface="Microsoft YaHei" charset="0"/>
                <a:ea typeface="Microsoft YaHei" charset="0"/>
                <a:cs typeface="Microsoft YaHei" charset="0"/>
              </a:rPr>
              <a:t>月曆</a:t>
            </a:r>
          </a:p>
          <a:p>
            <a:pPr>
              <a:lnSpc>
                <a:spcPct val="130000"/>
              </a:lnSpc>
            </a:pPr>
            <a:r>
              <a:rPr lang="zh-CN" altLang="en-US" sz="1600" dirty="0">
                <a:solidFill>
                  <a:schemeClr val="accent1">
                    <a:lumMod val="50000"/>
                  </a:schemeClr>
                </a:solidFill>
                <a:latin typeface="Microsoft YaHei" charset="0"/>
                <a:ea typeface="Microsoft YaHei" charset="0"/>
                <a:cs typeface="Microsoft YaHei" charset="0"/>
              </a:rPr>
              <a:t>資料處理</a:t>
            </a:r>
          </a:p>
          <a:p>
            <a:pPr>
              <a:lnSpc>
                <a:spcPct val="130000"/>
              </a:lnSpc>
            </a:pPr>
            <a:r>
              <a:rPr lang="zh-CN" altLang="en-US" sz="1600" dirty="0">
                <a:solidFill>
                  <a:schemeClr val="accent1">
                    <a:lumMod val="50000"/>
                  </a:schemeClr>
                </a:solidFill>
                <a:latin typeface="Microsoft YaHei" charset="0"/>
                <a:ea typeface="Microsoft YaHei" charset="0"/>
                <a:cs typeface="Microsoft YaHei" charset="0"/>
              </a:rPr>
              <a:t>資料顯示</a:t>
            </a:r>
          </a:p>
          <a:p>
            <a:pPr>
              <a:lnSpc>
                <a:spcPct val="130000"/>
              </a:lnSpc>
            </a:pPr>
            <a:r>
              <a:rPr lang="zh-CN" altLang="en-US" sz="1600" dirty="0">
                <a:solidFill>
                  <a:schemeClr val="accent1">
                    <a:lumMod val="50000"/>
                  </a:schemeClr>
                </a:solidFill>
                <a:latin typeface="Microsoft YaHei" charset="0"/>
                <a:ea typeface="Microsoft YaHei" charset="0"/>
                <a:cs typeface="Microsoft YaHei" charset="0"/>
              </a:rPr>
              <a:t>音樂撥放器</a:t>
            </a:r>
          </a:p>
        </p:txBody>
      </p:sp>
      <p:sp>
        <p:nvSpPr>
          <p:cNvPr id="46" name="文本框 8">
            <a:extLst>
              <a:ext uri="{FF2B5EF4-FFF2-40B4-BE49-F238E27FC236}">
                <a16:creationId xmlns:a16="http://schemas.microsoft.com/office/drawing/2014/main" xmlns="" id="{393DC864-250C-45EE-B635-178D5D9A61B1}"/>
              </a:ext>
            </a:extLst>
          </p:cNvPr>
          <p:cNvSpPr txBox="1"/>
          <p:nvPr/>
        </p:nvSpPr>
        <p:spPr>
          <a:xfrm>
            <a:off x="5737430" y="2463935"/>
            <a:ext cx="1251237" cy="417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TW" altLang="en-US" dirty="0">
                <a:solidFill>
                  <a:schemeClr val="accent1">
                    <a:lumMod val="50000"/>
                  </a:schemeClr>
                </a:solidFill>
                <a:latin typeface="標楷體" panose="03000509000000000000" pitchFamily="65" charset="-120"/>
                <a:ea typeface="標楷體" panose="03000509000000000000" pitchFamily="65" charset="-120"/>
                <a:cs typeface="Microsoft YaHei" charset="0"/>
              </a:rPr>
              <a:t>操作程序</a:t>
            </a:r>
            <a:endParaRPr lang="zh-CN" altLang="en-US" dirty="0">
              <a:solidFill>
                <a:schemeClr val="accent1">
                  <a:lumMod val="50000"/>
                </a:schemeClr>
              </a:solidFill>
              <a:latin typeface="標楷體" panose="03000509000000000000" pitchFamily="65" charset="-120"/>
              <a:ea typeface="標楷體" panose="03000509000000000000" pitchFamily="65" charset="-120"/>
              <a:cs typeface="Microsoft YaHei" charset="0"/>
            </a:endParaRPr>
          </a:p>
        </p:txBody>
      </p:sp>
      <p:sp>
        <p:nvSpPr>
          <p:cNvPr id="47" name="文本框 8">
            <a:extLst>
              <a:ext uri="{FF2B5EF4-FFF2-40B4-BE49-F238E27FC236}">
                <a16:creationId xmlns:a16="http://schemas.microsoft.com/office/drawing/2014/main" xmlns="" id="{F5823DB0-83B0-4192-845F-232C793B1B48}"/>
              </a:ext>
            </a:extLst>
          </p:cNvPr>
          <p:cNvSpPr txBox="1"/>
          <p:nvPr/>
        </p:nvSpPr>
        <p:spPr>
          <a:xfrm>
            <a:off x="9109515" y="2472106"/>
            <a:ext cx="3118605" cy="417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TW" altLang="en-US" dirty="0">
                <a:solidFill>
                  <a:schemeClr val="accent1">
                    <a:lumMod val="50000"/>
                  </a:schemeClr>
                </a:solidFill>
                <a:latin typeface="標楷體" panose="03000509000000000000" pitchFamily="65" charset="-120"/>
                <a:ea typeface="標楷體" panose="03000509000000000000" pitchFamily="65" charset="-120"/>
                <a:cs typeface="Microsoft YaHei" charset="0"/>
              </a:rPr>
              <a:t>測試項目參考文件</a:t>
            </a:r>
            <a:endParaRPr lang="zh-CN" altLang="en-US" dirty="0">
              <a:solidFill>
                <a:schemeClr val="accent1">
                  <a:lumMod val="50000"/>
                </a:schemeClr>
              </a:solidFill>
              <a:latin typeface="標楷體" panose="03000509000000000000" pitchFamily="65" charset="-120"/>
              <a:ea typeface="標楷體" panose="03000509000000000000" pitchFamily="65" charset="-120"/>
              <a:cs typeface="Microsoft YaHei" charset="0"/>
            </a:endParaRPr>
          </a:p>
        </p:txBody>
      </p:sp>
      <p:sp>
        <p:nvSpPr>
          <p:cNvPr id="37" name="文字方塊 36"/>
          <p:cNvSpPr txBox="1"/>
          <p:nvPr/>
        </p:nvSpPr>
        <p:spPr>
          <a:xfrm>
            <a:off x="11330868" y="6102892"/>
            <a:ext cx="861132" cy="584775"/>
          </a:xfrm>
          <a:prstGeom prst="rect">
            <a:avLst/>
          </a:prstGeom>
          <a:noFill/>
        </p:spPr>
        <p:txBody>
          <a:bodyPr wrap="square" rtlCol="0">
            <a:spAutoFit/>
          </a:bodyPr>
          <a:lstStyle/>
          <a:p>
            <a:r>
              <a:rPr kumimoji="1" lang="en-US" altLang="zh-TW" sz="3200" dirty="0">
                <a:solidFill>
                  <a:srgbClr val="FFC000"/>
                </a:solidFill>
                <a:latin typeface="Yuanti TC" charset="-120"/>
                <a:ea typeface="Yuanti TC" charset="-120"/>
                <a:cs typeface="Yuanti TC" charset="-120"/>
              </a:rPr>
              <a:t>2</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9314891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817298" y="422044"/>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7" name="矩形 6"/>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37" name="矩形 36">
            <a:extLst>
              <a:ext uri="{FF2B5EF4-FFF2-40B4-BE49-F238E27FC236}">
                <a16:creationId xmlns:a16="http://schemas.microsoft.com/office/drawing/2014/main" xmlns="" id="{B355D1D3-C85D-4AFF-A7E0-FA99D13AEFEF}"/>
              </a:ext>
            </a:extLst>
          </p:cNvPr>
          <p:cNvSpPr/>
          <p:nvPr/>
        </p:nvSpPr>
        <p:spPr>
          <a:xfrm>
            <a:off x="1416480" y="4975001"/>
            <a:ext cx="1526380" cy="477503"/>
          </a:xfrm>
          <a:prstGeom prst="rect">
            <a:avLst/>
          </a:prstGeom>
        </p:spPr>
        <p:txBody>
          <a:bodyPr wrap="none">
            <a:spAutoFit/>
          </a:bodyPr>
          <a:lstStyle/>
          <a:p>
            <a:pPr lvl="0">
              <a:lnSpc>
                <a:spcPct val="130000"/>
              </a:lnSpc>
            </a:pPr>
            <a:r>
              <a:rPr lang="zh-TW" altLang="en-US" sz="2133" b="1" dirty="0">
                <a:solidFill>
                  <a:schemeClr val="accent1"/>
                </a:solidFill>
                <a:latin typeface="Microsoft YaHei" charset="0"/>
                <a:ea typeface="Microsoft YaHei" charset="0"/>
                <a:cs typeface="Microsoft YaHei" charset="0"/>
              </a:rPr>
              <a:t>單 元 測 試</a:t>
            </a:r>
            <a:endParaRPr lang="en-US" altLang="zh-CN" sz="2133" b="1" dirty="0">
              <a:solidFill>
                <a:schemeClr val="accent1"/>
              </a:solidFill>
              <a:latin typeface="Microsoft YaHei" charset="0"/>
              <a:ea typeface="Microsoft YaHei" charset="0"/>
              <a:cs typeface="Microsoft YaHei" charset="0"/>
            </a:endParaRPr>
          </a:p>
        </p:txBody>
      </p:sp>
      <p:grpSp>
        <p:nvGrpSpPr>
          <p:cNvPr id="41" name="组 4">
            <a:extLst>
              <a:ext uri="{FF2B5EF4-FFF2-40B4-BE49-F238E27FC236}">
                <a16:creationId xmlns:a16="http://schemas.microsoft.com/office/drawing/2014/main" xmlns="" id="{504DF7A1-7E71-4101-9EEE-059118E015A9}"/>
              </a:ext>
            </a:extLst>
          </p:cNvPr>
          <p:cNvGrpSpPr/>
          <p:nvPr/>
        </p:nvGrpSpPr>
        <p:grpSpPr>
          <a:xfrm>
            <a:off x="922852" y="2610862"/>
            <a:ext cx="2556984" cy="2231320"/>
            <a:chOff x="749712" y="954740"/>
            <a:chExt cx="2149713" cy="1875920"/>
          </a:xfrm>
        </p:grpSpPr>
        <p:grpSp>
          <p:nvGrpSpPr>
            <p:cNvPr id="42" name="组 5">
              <a:extLst>
                <a:ext uri="{FF2B5EF4-FFF2-40B4-BE49-F238E27FC236}">
                  <a16:creationId xmlns:a16="http://schemas.microsoft.com/office/drawing/2014/main" xmlns="" id="{45B9E2E8-DD95-45A4-87C6-F253E71A4EDC}"/>
                </a:ext>
              </a:extLst>
            </p:cNvPr>
            <p:cNvGrpSpPr/>
            <p:nvPr/>
          </p:nvGrpSpPr>
          <p:grpSpPr>
            <a:xfrm rot="20835666">
              <a:off x="749712" y="954740"/>
              <a:ext cx="1391640" cy="1426603"/>
              <a:chOff x="4536374" y="770182"/>
              <a:chExt cx="2959118" cy="2576250"/>
            </a:xfrm>
            <a:effectLst>
              <a:outerShdw blurRad="50800" dist="76200" dir="2700000" algn="tl" rotWithShape="0">
                <a:prstClr val="black">
                  <a:alpha val="40000"/>
                </a:prstClr>
              </a:outerShdw>
            </a:effectLst>
          </p:grpSpPr>
          <p:sp>
            <p:nvSpPr>
              <p:cNvPr id="76" name="剪去单角的矩形 35">
                <a:extLst>
                  <a:ext uri="{FF2B5EF4-FFF2-40B4-BE49-F238E27FC236}">
                    <a16:creationId xmlns:a16="http://schemas.microsoft.com/office/drawing/2014/main" xmlns="" id="{016FAD4A-ED8E-49F2-8DE3-356A85EF8F01}"/>
                  </a:ext>
                </a:extLst>
              </p:cNvPr>
              <p:cNvSpPr/>
              <p:nvPr/>
            </p:nvSpPr>
            <p:spPr>
              <a:xfrm>
                <a:off x="4536374" y="783771"/>
                <a:ext cx="2959118" cy="2562661"/>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77" name="直角三角形 76">
                <a:extLst>
                  <a:ext uri="{FF2B5EF4-FFF2-40B4-BE49-F238E27FC236}">
                    <a16:creationId xmlns:a16="http://schemas.microsoft.com/office/drawing/2014/main" xmlns="" id="{2A559D51-2356-4A56-93B4-ABF3D7A13F77}"/>
                  </a:ext>
                </a:extLst>
              </p:cNvPr>
              <p:cNvSpPr/>
              <p:nvPr/>
            </p:nvSpPr>
            <p:spPr>
              <a:xfrm rot="21363412">
                <a:off x="7022432" y="770182"/>
                <a:ext cx="447122" cy="446541"/>
              </a:xfrm>
              <a:prstGeom prst="r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grpSp>
        <p:grpSp>
          <p:nvGrpSpPr>
            <p:cNvPr id="43" name="组 6">
              <a:extLst>
                <a:ext uri="{FF2B5EF4-FFF2-40B4-BE49-F238E27FC236}">
                  <a16:creationId xmlns:a16="http://schemas.microsoft.com/office/drawing/2014/main" xmlns="" id="{B8EDC0E8-66B1-423C-B96F-15520FB9A6B4}"/>
                </a:ext>
              </a:extLst>
            </p:cNvPr>
            <p:cNvGrpSpPr/>
            <p:nvPr/>
          </p:nvGrpSpPr>
          <p:grpSpPr>
            <a:xfrm rot="18470414">
              <a:off x="1184282" y="1115518"/>
              <a:ext cx="1522303" cy="1907982"/>
              <a:chOff x="66230" y="3232992"/>
              <a:chExt cx="1509550" cy="1891998"/>
            </a:xfrm>
            <a:effectLst>
              <a:outerShdw blurRad="50800" dist="76200" dir="2700000" algn="tl" rotWithShape="0">
                <a:prstClr val="black">
                  <a:alpha val="40000"/>
                </a:prstClr>
              </a:outerShdw>
            </a:effectLst>
          </p:grpSpPr>
          <p:grpSp>
            <p:nvGrpSpPr>
              <p:cNvPr id="48" name="组 7">
                <a:extLst>
                  <a:ext uri="{FF2B5EF4-FFF2-40B4-BE49-F238E27FC236}">
                    <a16:creationId xmlns:a16="http://schemas.microsoft.com/office/drawing/2014/main" xmlns="" id="{D6C6018B-046C-48A6-816F-B1421D10DE0A}"/>
                  </a:ext>
                </a:extLst>
              </p:cNvPr>
              <p:cNvGrpSpPr/>
              <p:nvPr/>
            </p:nvGrpSpPr>
            <p:grpSpPr>
              <a:xfrm rot="16663435">
                <a:off x="-240754" y="3539976"/>
                <a:ext cx="1178086" cy="564117"/>
                <a:chOff x="-687977" y="4441558"/>
                <a:chExt cx="1178086" cy="564117"/>
              </a:xfrm>
            </p:grpSpPr>
            <p:sp>
              <p:nvSpPr>
                <p:cNvPr id="72" name="Freeform 70">
                  <a:extLst>
                    <a:ext uri="{FF2B5EF4-FFF2-40B4-BE49-F238E27FC236}">
                      <a16:creationId xmlns:a16="http://schemas.microsoft.com/office/drawing/2014/main" xmlns="" id="{8E7A018F-EF83-4964-9179-318BE41F0E2D}"/>
                    </a:ext>
                  </a:extLst>
                </p:cNvPr>
                <p:cNvSpPr>
                  <a:spLocks/>
                </p:cNvSpPr>
                <p:nvPr/>
              </p:nvSpPr>
              <p:spPr bwMode="auto">
                <a:xfrm rot="2007898">
                  <a:off x="-623540" y="4441558"/>
                  <a:ext cx="53407" cy="15708"/>
                </a:xfrm>
                <a:custGeom>
                  <a:avLst/>
                  <a:gdLst>
                    <a:gd name="T0" fmla="*/ 2 w 17"/>
                    <a:gd name="T1" fmla="*/ 5 h 5"/>
                    <a:gd name="T2" fmla="*/ 2 w 17"/>
                    <a:gd name="T3" fmla="*/ 5 h 5"/>
                    <a:gd name="T4" fmla="*/ 0 w 17"/>
                    <a:gd name="T5" fmla="*/ 4 h 5"/>
                    <a:gd name="T6" fmla="*/ 0 w 17"/>
                    <a:gd name="T7" fmla="*/ 2 h 5"/>
                    <a:gd name="T8" fmla="*/ 0 w 17"/>
                    <a:gd name="T9" fmla="*/ 2 h 5"/>
                    <a:gd name="T10" fmla="*/ 0 w 17"/>
                    <a:gd name="T11" fmla="*/ 0 h 5"/>
                    <a:gd name="T12" fmla="*/ 2 w 17"/>
                    <a:gd name="T13" fmla="*/ 0 h 5"/>
                    <a:gd name="T14" fmla="*/ 13 w 17"/>
                    <a:gd name="T15" fmla="*/ 0 h 5"/>
                    <a:gd name="T16" fmla="*/ 13 w 17"/>
                    <a:gd name="T17" fmla="*/ 0 h 5"/>
                    <a:gd name="T18" fmla="*/ 16 w 17"/>
                    <a:gd name="T19" fmla="*/ 0 h 5"/>
                    <a:gd name="T20" fmla="*/ 17 w 17"/>
                    <a:gd name="T21" fmla="*/ 2 h 5"/>
                    <a:gd name="T22" fmla="*/ 17 w 17"/>
                    <a:gd name="T23" fmla="*/ 2 h 5"/>
                    <a:gd name="T24" fmla="*/ 16 w 17"/>
                    <a:gd name="T25" fmla="*/ 4 h 5"/>
                    <a:gd name="T26" fmla="*/ 13 w 17"/>
                    <a:gd name="T27" fmla="*/ 5 h 5"/>
                    <a:gd name="T28" fmla="*/ 2 w 17"/>
                    <a:gd name="T2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5">
                      <a:moveTo>
                        <a:pt x="2" y="5"/>
                      </a:moveTo>
                      <a:lnTo>
                        <a:pt x="2" y="5"/>
                      </a:lnTo>
                      <a:lnTo>
                        <a:pt x="0" y="4"/>
                      </a:lnTo>
                      <a:lnTo>
                        <a:pt x="0" y="2"/>
                      </a:lnTo>
                      <a:lnTo>
                        <a:pt x="0" y="2"/>
                      </a:lnTo>
                      <a:lnTo>
                        <a:pt x="0" y="0"/>
                      </a:lnTo>
                      <a:lnTo>
                        <a:pt x="2" y="0"/>
                      </a:lnTo>
                      <a:lnTo>
                        <a:pt x="13" y="0"/>
                      </a:lnTo>
                      <a:lnTo>
                        <a:pt x="13" y="0"/>
                      </a:lnTo>
                      <a:lnTo>
                        <a:pt x="16" y="0"/>
                      </a:lnTo>
                      <a:lnTo>
                        <a:pt x="17" y="2"/>
                      </a:lnTo>
                      <a:lnTo>
                        <a:pt x="17" y="2"/>
                      </a:lnTo>
                      <a:lnTo>
                        <a:pt x="16" y="4"/>
                      </a:lnTo>
                      <a:lnTo>
                        <a:pt x="13" y="5"/>
                      </a:lnTo>
                      <a:lnTo>
                        <a:pt x="2" y="5"/>
                      </a:lnTo>
                      <a:close/>
                    </a:path>
                  </a:pathLst>
                </a:custGeom>
                <a:solidFill>
                  <a:srgbClr val="648C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3" name="Freeform 71">
                  <a:extLst>
                    <a:ext uri="{FF2B5EF4-FFF2-40B4-BE49-F238E27FC236}">
                      <a16:creationId xmlns:a16="http://schemas.microsoft.com/office/drawing/2014/main" xmlns="" id="{E74795B9-368C-4AED-87B4-803761BF0A61}"/>
                    </a:ext>
                  </a:extLst>
                </p:cNvPr>
                <p:cNvSpPr>
                  <a:spLocks/>
                </p:cNvSpPr>
                <p:nvPr/>
              </p:nvSpPr>
              <p:spPr bwMode="auto">
                <a:xfrm rot="2007898">
                  <a:off x="-687977" y="4718537"/>
                  <a:ext cx="1178086" cy="97390"/>
                </a:xfrm>
                <a:custGeom>
                  <a:avLst/>
                  <a:gdLst>
                    <a:gd name="T0" fmla="*/ 19 w 375"/>
                    <a:gd name="T1" fmla="*/ 31 h 31"/>
                    <a:gd name="T2" fmla="*/ 19 w 375"/>
                    <a:gd name="T3" fmla="*/ 31 h 31"/>
                    <a:gd name="T4" fmla="*/ 11 w 375"/>
                    <a:gd name="T5" fmla="*/ 31 h 31"/>
                    <a:gd name="T6" fmla="*/ 5 w 375"/>
                    <a:gd name="T7" fmla="*/ 28 h 31"/>
                    <a:gd name="T8" fmla="*/ 1 w 375"/>
                    <a:gd name="T9" fmla="*/ 24 h 31"/>
                    <a:gd name="T10" fmla="*/ 0 w 375"/>
                    <a:gd name="T11" fmla="*/ 18 h 31"/>
                    <a:gd name="T12" fmla="*/ 0 w 375"/>
                    <a:gd name="T13" fmla="*/ 18 h 31"/>
                    <a:gd name="T14" fmla="*/ 1 w 375"/>
                    <a:gd name="T15" fmla="*/ 13 h 31"/>
                    <a:gd name="T16" fmla="*/ 5 w 375"/>
                    <a:gd name="T17" fmla="*/ 9 h 31"/>
                    <a:gd name="T18" fmla="*/ 11 w 375"/>
                    <a:gd name="T19" fmla="*/ 6 h 31"/>
                    <a:gd name="T20" fmla="*/ 19 w 375"/>
                    <a:gd name="T21" fmla="*/ 5 h 31"/>
                    <a:gd name="T22" fmla="*/ 355 w 375"/>
                    <a:gd name="T23" fmla="*/ 0 h 31"/>
                    <a:gd name="T24" fmla="*/ 355 w 375"/>
                    <a:gd name="T25" fmla="*/ 0 h 31"/>
                    <a:gd name="T26" fmla="*/ 363 w 375"/>
                    <a:gd name="T27" fmla="*/ 0 h 31"/>
                    <a:gd name="T28" fmla="*/ 369 w 375"/>
                    <a:gd name="T29" fmla="*/ 2 h 31"/>
                    <a:gd name="T30" fmla="*/ 373 w 375"/>
                    <a:gd name="T31" fmla="*/ 6 h 31"/>
                    <a:gd name="T32" fmla="*/ 375 w 375"/>
                    <a:gd name="T33" fmla="*/ 12 h 31"/>
                    <a:gd name="T34" fmla="*/ 375 w 375"/>
                    <a:gd name="T35" fmla="*/ 12 h 31"/>
                    <a:gd name="T36" fmla="*/ 373 w 375"/>
                    <a:gd name="T37" fmla="*/ 17 h 31"/>
                    <a:gd name="T38" fmla="*/ 370 w 375"/>
                    <a:gd name="T39" fmla="*/ 21 h 31"/>
                    <a:gd name="T40" fmla="*/ 363 w 375"/>
                    <a:gd name="T41" fmla="*/ 24 h 31"/>
                    <a:gd name="T42" fmla="*/ 356 w 375"/>
                    <a:gd name="T43" fmla="*/ 25 h 31"/>
                    <a:gd name="T44" fmla="*/ 19 w 375"/>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5" h="31">
                      <a:moveTo>
                        <a:pt x="19" y="31"/>
                      </a:moveTo>
                      <a:lnTo>
                        <a:pt x="19" y="31"/>
                      </a:lnTo>
                      <a:lnTo>
                        <a:pt x="11" y="31"/>
                      </a:lnTo>
                      <a:lnTo>
                        <a:pt x="5" y="28"/>
                      </a:lnTo>
                      <a:lnTo>
                        <a:pt x="1" y="24"/>
                      </a:lnTo>
                      <a:lnTo>
                        <a:pt x="0" y="18"/>
                      </a:lnTo>
                      <a:lnTo>
                        <a:pt x="0" y="18"/>
                      </a:lnTo>
                      <a:lnTo>
                        <a:pt x="1" y="13"/>
                      </a:lnTo>
                      <a:lnTo>
                        <a:pt x="5" y="9"/>
                      </a:lnTo>
                      <a:lnTo>
                        <a:pt x="11" y="6"/>
                      </a:lnTo>
                      <a:lnTo>
                        <a:pt x="19" y="5"/>
                      </a:lnTo>
                      <a:lnTo>
                        <a:pt x="355" y="0"/>
                      </a:lnTo>
                      <a:lnTo>
                        <a:pt x="355" y="0"/>
                      </a:lnTo>
                      <a:lnTo>
                        <a:pt x="363" y="0"/>
                      </a:lnTo>
                      <a:lnTo>
                        <a:pt x="369" y="2"/>
                      </a:lnTo>
                      <a:lnTo>
                        <a:pt x="373" y="6"/>
                      </a:lnTo>
                      <a:lnTo>
                        <a:pt x="375" y="12"/>
                      </a:lnTo>
                      <a:lnTo>
                        <a:pt x="375" y="12"/>
                      </a:lnTo>
                      <a:lnTo>
                        <a:pt x="373" y="17"/>
                      </a:lnTo>
                      <a:lnTo>
                        <a:pt x="370" y="21"/>
                      </a:lnTo>
                      <a:lnTo>
                        <a:pt x="363" y="24"/>
                      </a:lnTo>
                      <a:lnTo>
                        <a:pt x="356" y="25"/>
                      </a:lnTo>
                      <a:lnTo>
                        <a:pt x="19" y="31"/>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4" name="Freeform 72">
                  <a:extLst>
                    <a:ext uri="{FF2B5EF4-FFF2-40B4-BE49-F238E27FC236}">
                      <a16:creationId xmlns:a16="http://schemas.microsoft.com/office/drawing/2014/main" xmlns="" id="{AD91F168-905F-4CA5-953C-861C154ADB1B}"/>
                    </a:ext>
                  </a:extLst>
                </p:cNvPr>
                <p:cNvSpPr>
                  <a:spLocks/>
                </p:cNvSpPr>
                <p:nvPr/>
              </p:nvSpPr>
              <p:spPr bwMode="auto">
                <a:xfrm rot="2007898">
                  <a:off x="-619299" y="4707420"/>
                  <a:ext cx="1055566" cy="125662"/>
                </a:xfrm>
                <a:custGeom>
                  <a:avLst/>
                  <a:gdLst>
                    <a:gd name="T0" fmla="*/ 16 w 336"/>
                    <a:gd name="T1" fmla="*/ 40 h 40"/>
                    <a:gd name="T2" fmla="*/ 16 w 336"/>
                    <a:gd name="T3" fmla="*/ 40 h 40"/>
                    <a:gd name="T4" fmla="*/ 9 w 336"/>
                    <a:gd name="T5" fmla="*/ 38 h 40"/>
                    <a:gd name="T6" fmla="*/ 4 w 336"/>
                    <a:gd name="T7" fmla="*/ 34 h 40"/>
                    <a:gd name="T8" fmla="*/ 1 w 336"/>
                    <a:gd name="T9" fmla="*/ 29 h 40"/>
                    <a:gd name="T10" fmla="*/ 0 w 336"/>
                    <a:gd name="T11" fmla="*/ 23 h 40"/>
                    <a:gd name="T12" fmla="*/ 0 w 336"/>
                    <a:gd name="T13" fmla="*/ 23 h 40"/>
                    <a:gd name="T14" fmla="*/ 1 w 336"/>
                    <a:gd name="T15" fmla="*/ 17 h 40"/>
                    <a:gd name="T16" fmla="*/ 4 w 336"/>
                    <a:gd name="T17" fmla="*/ 11 h 40"/>
                    <a:gd name="T18" fmla="*/ 9 w 336"/>
                    <a:gd name="T19" fmla="*/ 7 h 40"/>
                    <a:gd name="T20" fmla="*/ 16 w 336"/>
                    <a:gd name="T21" fmla="*/ 6 h 40"/>
                    <a:gd name="T22" fmla="*/ 318 w 336"/>
                    <a:gd name="T23" fmla="*/ 0 h 40"/>
                    <a:gd name="T24" fmla="*/ 318 w 336"/>
                    <a:gd name="T25" fmla="*/ 0 h 40"/>
                    <a:gd name="T26" fmla="*/ 325 w 336"/>
                    <a:gd name="T27" fmla="*/ 2 h 40"/>
                    <a:gd name="T28" fmla="*/ 330 w 336"/>
                    <a:gd name="T29" fmla="*/ 6 h 40"/>
                    <a:gd name="T30" fmla="*/ 334 w 336"/>
                    <a:gd name="T31" fmla="*/ 11 h 40"/>
                    <a:gd name="T32" fmla="*/ 336 w 336"/>
                    <a:gd name="T33" fmla="*/ 17 h 40"/>
                    <a:gd name="T34" fmla="*/ 336 w 336"/>
                    <a:gd name="T35" fmla="*/ 17 h 40"/>
                    <a:gd name="T36" fmla="*/ 334 w 336"/>
                    <a:gd name="T37" fmla="*/ 23 h 40"/>
                    <a:gd name="T38" fmla="*/ 330 w 336"/>
                    <a:gd name="T39" fmla="*/ 29 h 40"/>
                    <a:gd name="T40" fmla="*/ 325 w 336"/>
                    <a:gd name="T41" fmla="*/ 33 h 40"/>
                    <a:gd name="T42" fmla="*/ 318 w 336"/>
                    <a:gd name="T43" fmla="*/ 34 h 40"/>
                    <a:gd name="T44" fmla="*/ 16 w 336"/>
                    <a:gd name="T4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40">
                      <a:moveTo>
                        <a:pt x="16" y="40"/>
                      </a:moveTo>
                      <a:lnTo>
                        <a:pt x="16" y="40"/>
                      </a:lnTo>
                      <a:lnTo>
                        <a:pt x="9" y="38"/>
                      </a:lnTo>
                      <a:lnTo>
                        <a:pt x="4" y="34"/>
                      </a:lnTo>
                      <a:lnTo>
                        <a:pt x="1" y="29"/>
                      </a:lnTo>
                      <a:lnTo>
                        <a:pt x="0" y="23"/>
                      </a:lnTo>
                      <a:lnTo>
                        <a:pt x="0" y="23"/>
                      </a:lnTo>
                      <a:lnTo>
                        <a:pt x="1" y="17"/>
                      </a:lnTo>
                      <a:lnTo>
                        <a:pt x="4" y="11"/>
                      </a:lnTo>
                      <a:lnTo>
                        <a:pt x="9" y="7"/>
                      </a:lnTo>
                      <a:lnTo>
                        <a:pt x="16" y="6"/>
                      </a:lnTo>
                      <a:lnTo>
                        <a:pt x="318" y="0"/>
                      </a:lnTo>
                      <a:lnTo>
                        <a:pt x="318" y="0"/>
                      </a:lnTo>
                      <a:lnTo>
                        <a:pt x="325" y="2"/>
                      </a:lnTo>
                      <a:lnTo>
                        <a:pt x="330" y="6"/>
                      </a:lnTo>
                      <a:lnTo>
                        <a:pt x="334" y="11"/>
                      </a:lnTo>
                      <a:lnTo>
                        <a:pt x="336" y="17"/>
                      </a:lnTo>
                      <a:lnTo>
                        <a:pt x="336" y="17"/>
                      </a:lnTo>
                      <a:lnTo>
                        <a:pt x="334" y="23"/>
                      </a:lnTo>
                      <a:lnTo>
                        <a:pt x="330" y="29"/>
                      </a:lnTo>
                      <a:lnTo>
                        <a:pt x="325" y="33"/>
                      </a:lnTo>
                      <a:lnTo>
                        <a:pt x="318" y="34"/>
                      </a:lnTo>
                      <a:lnTo>
                        <a:pt x="16" y="40"/>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5" name="Freeform 73">
                  <a:extLst>
                    <a:ext uri="{FF2B5EF4-FFF2-40B4-BE49-F238E27FC236}">
                      <a16:creationId xmlns:a16="http://schemas.microsoft.com/office/drawing/2014/main" xmlns="" id="{3F439164-BA85-4FD2-8782-852F44B90DC3}"/>
                    </a:ext>
                  </a:extLst>
                </p:cNvPr>
                <p:cNvSpPr>
                  <a:spLocks/>
                </p:cNvSpPr>
                <p:nvPr/>
              </p:nvSpPr>
              <p:spPr bwMode="auto">
                <a:xfrm rot="2007898">
                  <a:off x="-57637" y="4858020"/>
                  <a:ext cx="392695" cy="147655"/>
                </a:xfrm>
                <a:custGeom>
                  <a:avLst/>
                  <a:gdLst>
                    <a:gd name="T0" fmla="*/ 120 w 125"/>
                    <a:gd name="T1" fmla="*/ 35 h 47"/>
                    <a:gd name="T2" fmla="*/ 99 w 125"/>
                    <a:gd name="T3" fmla="*/ 46 h 47"/>
                    <a:gd name="T4" fmla="*/ 8 w 125"/>
                    <a:gd name="T5" fmla="*/ 47 h 47"/>
                    <a:gd name="T6" fmla="*/ 8 w 125"/>
                    <a:gd name="T7" fmla="*/ 47 h 47"/>
                    <a:gd name="T8" fmla="*/ 6 w 125"/>
                    <a:gd name="T9" fmla="*/ 45 h 47"/>
                    <a:gd name="T10" fmla="*/ 0 w 125"/>
                    <a:gd name="T11" fmla="*/ 41 h 47"/>
                    <a:gd name="T12" fmla="*/ 76 w 125"/>
                    <a:gd name="T13" fmla="*/ 39 h 47"/>
                    <a:gd name="T14" fmla="*/ 76 w 125"/>
                    <a:gd name="T15" fmla="*/ 39 h 47"/>
                    <a:gd name="T16" fmla="*/ 77 w 125"/>
                    <a:gd name="T17" fmla="*/ 37 h 47"/>
                    <a:gd name="T18" fmla="*/ 80 w 125"/>
                    <a:gd name="T19" fmla="*/ 28 h 47"/>
                    <a:gd name="T20" fmla="*/ 81 w 125"/>
                    <a:gd name="T21" fmla="*/ 23 h 47"/>
                    <a:gd name="T22" fmla="*/ 81 w 125"/>
                    <a:gd name="T23" fmla="*/ 16 h 47"/>
                    <a:gd name="T24" fmla="*/ 80 w 125"/>
                    <a:gd name="T25" fmla="*/ 8 h 47"/>
                    <a:gd name="T26" fmla="*/ 77 w 125"/>
                    <a:gd name="T27" fmla="*/ 1 h 47"/>
                    <a:gd name="T28" fmla="*/ 120 w 125"/>
                    <a:gd name="T29" fmla="*/ 0 h 47"/>
                    <a:gd name="T30" fmla="*/ 120 w 125"/>
                    <a:gd name="T31" fmla="*/ 0 h 47"/>
                    <a:gd name="T32" fmla="*/ 122 w 125"/>
                    <a:gd name="T33" fmla="*/ 4 h 47"/>
                    <a:gd name="T34" fmla="*/ 125 w 125"/>
                    <a:gd name="T35" fmla="*/ 11 h 47"/>
                    <a:gd name="T36" fmla="*/ 125 w 125"/>
                    <a:gd name="T37" fmla="*/ 16 h 47"/>
                    <a:gd name="T38" fmla="*/ 125 w 125"/>
                    <a:gd name="T39" fmla="*/ 23 h 47"/>
                    <a:gd name="T40" fmla="*/ 123 w 125"/>
                    <a:gd name="T41" fmla="*/ 28 h 47"/>
                    <a:gd name="T42" fmla="*/ 120 w 125"/>
                    <a:gd name="T43" fmla="*/ 35 h 47"/>
                    <a:gd name="T44" fmla="*/ 120 w 125"/>
                    <a:gd name="T45"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47">
                      <a:moveTo>
                        <a:pt x="120" y="35"/>
                      </a:moveTo>
                      <a:lnTo>
                        <a:pt x="99" y="46"/>
                      </a:lnTo>
                      <a:lnTo>
                        <a:pt x="8" y="47"/>
                      </a:lnTo>
                      <a:lnTo>
                        <a:pt x="8" y="47"/>
                      </a:lnTo>
                      <a:lnTo>
                        <a:pt x="6" y="45"/>
                      </a:lnTo>
                      <a:lnTo>
                        <a:pt x="0" y="41"/>
                      </a:lnTo>
                      <a:lnTo>
                        <a:pt x="76" y="39"/>
                      </a:lnTo>
                      <a:lnTo>
                        <a:pt x="76" y="39"/>
                      </a:lnTo>
                      <a:lnTo>
                        <a:pt x="77" y="37"/>
                      </a:lnTo>
                      <a:lnTo>
                        <a:pt x="80" y="28"/>
                      </a:lnTo>
                      <a:lnTo>
                        <a:pt x="81" y="23"/>
                      </a:lnTo>
                      <a:lnTo>
                        <a:pt x="81" y="16"/>
                      </a:lnTo>
                      <a:lnTo>
                        <a:pt x="80" y="8"/>
                      </a:lnTo>
                      <a:lnTo>
                        <a:pt x="77" y="1"/>
                      </a:lnTo>
                      <a:lnTo>
                        <a:pt x="120" y="0"/>
                      </a:lnTo>
                      <a:lnTo>
                        <a:pt x="120" y="0"/>
                      </a:lnTo>
                      <a:lnTo>
                        <a:pt x="122" y="4"/>
                      </a:lnTo>
                      <a:lnTo>
                        <a:pt x="125" y="11"/>
                      </a:lnTo>
                      <a:lnTo>
                        <a:pt x="125" y="16"/>
                      </a:lnTo>
                      <a:lnTo>
                        <a:pt x="125" y="23"/>
                      </a:lnTo>
                      <a:lnTo>
                        <a:pt x="123" y="28"/>
                      </a:lnTo>
                      <a:lnTo>
                        <a:pt x="120" y="35"/>
                      </a:lnTo>
                      <a:lnTo>
                        <a:pt x="120" y="35"/>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49" name="Freeform 86">
                <a:extLst>
                  <a:ext uri="{FF2B5EF4-FFF2-40B4-BE49-F238E27FC236}">
                    <a16:creationId xmlns:a16="http://schemas.microsoft.com/office/drawing/2014/main" xmlns="" id="{41B34146-78AB-40E2-B53B-51C49F69A7AC}"/>
                  </a:ext>
                </a:extLst>
              </p:cNvPr>
              <p:cNvSpPr>
                <a:spLocks/>
              </p:cNvSpPr>
              <p:nvPr/>
            </p:nvSpPr>
            <p:spPr bwMode="auto">
              <a:xfrm rot="2007898">
                <a:off x="490238" y="3692437"/>
                <a:ext cx="1024150" cy="1432553"/>
              </a:xfrm>
              <a:custGeom>
                <a:avLst/>
                <a:gdLst>
                  <a:gd name="T0" fmla="*/ 283 w 326"/>
                  <a:gd name="T1" fmla="*/ 1 h 456"/>
                  <a:gd name="T2" fmla="*/ 290 w 326"/>
                  <a:gd name="T3" fmla="*/ 208 h 456"/>
                  <a:gd name="T4" fmla="*/ 0 w 326"/>
                  <a:gd name="T5" fmla="*/ 380 h 456"/>
                  <a:gd name="T6" fmla="*/ 1 w 326"/>
                  <a:gd name="T7" fmla="*/ 420 h 456"/>
                  <a:gd name="T8" fmla="*/ 1 w 326"/>
                  <a:gd name="T9" fmla="*/ 420 h 456"/>
                  <a:gd name="T10" fmla="*/ 8 w 326"/>
                  <a:gd name="T11" fmla="*/ 433 h 456"/>
                  <a:gd name="T12" fmla="*/ 21 w 326"/>
                  <a:gd name="T13" fmla="*/ 440 h 456"/>
                  <a:gd name="T14" fmla="*/ 23 w 326"/>
                  <a:gd name="T15" fmla="*/ 440 h 456"/>
                  <a:gd name="T16" fmla="*/ 44 w 326"/>
                  <a:gd name="T17" fmla="*/ 456 h 456"/>
                  <a:gd name="T18" fmla="*/ 66 w 326"/>
                  <a:gd name="T19" fmla="*/ 437 h 456"/>
                  <a:gd name="T20" fmla="*/ 147 w 326"/>
                  <a:gd name="T21" fmla="*/ 434 h 456"/>
                  <a:gd name="T22" fmla="*/ 147 w 326"/>
                  <a:gd name="T23" fmla="*/ 434 h 456"/>
                  <a:gd name="T24" fmla="*/ 146 w 326"/>
                  <a:gd name="T25" fmla="*/ 425 h 456"/>
                  <a:gd name="T26" fmla="*/ 148 w 326"/>
                  <a:gd name="T27" fmla="*/ 417 h 456"/>
                  <a:gd name="T28" fmla="*/ 151 w 326"/>
                  <a:gd name="T29" fmla="*/ 413 h 456"/>
                  <a:gd name="T30" fmla="*/ 158 w 326"/>
                  <a:gd name="T31" fmla="*/ 406 h 456"/>
                  <a:gd name="T32" fmla="*/ 162 w 326"/>
                  <a:gd name="T33" fmla="*/ 405 h 456"/>
                  <a:gd name="T34" fmla="*/ 170 w 326"/>
                  <a:gd name="T35" fmla="*/ 403 h 456"/>
                  <a:gd name="T36" fmla="*/ 181 w 326"/>
                  <a:gd name="T37" fmla="*/ 406 h 456"/>
                  <a:gd name="T38" fmla="*/ 220 w 326"/>
                  <a:gd name="T39" fmla="*/ 424 h 456"/>
                  <a:gd name="T40" fmla="*/ 221 w 326"/>
                  <a:gd name="T41" fmla="*/ 428 h 456"/>
                  <a:gd name="T42" fmla="*/ 218 w 326"/>
                  <a:gd name="T43" fmla="*/ 429 h 456"/>
                  <a:gd name="T44" fmla="*/ 217 w 326"/>
                  <a:gd name="T45" fmla="*/ 428 h 456"/>
                  <a:gd name="T46" fmla="*/ 179 w 326"/>
                  <a:gd name="T47" fmla="*/ 410 h 456"/>
                  <a:gd name="T48" fmla="*/ 170 w 326"/>
                  <a:gd name="T49" fmla="*/ 409 h 456"/>
                  <a:gd name="T50" fmla="*/ 164 w 326"/>
                  <a:gd name="T51" fmla="*/ 409 h 456"/>
                  <a:gd name="T52" fmla="*/ 158 w 326"/>
                  <a:gd name="T53" fmla="*/ 413 h 456"/>
                  <a:gd name="T54" fmla="*/ 152 w 326"/>
                  <a:gd name="T55" fmla="*/ 418 h 456"/>
                  <a:gd name="T56" fmla="*/ 152 w 326"/>
                  <a:gd name="T57" fmla="*/ 433 h 456"/>
                  <a:gd name="T58" fmla="*/ 152 w 326"/>
                  <a:gd name="T59" fmla="*/ 434 h 456"/>
                  <a:gd name="T60" fmla="*/ 164 w 326"/>
                  <a:gd name="T61" fmla="*/ 434 h 456"/>
                  <a:gd name="T62" fmla="*/ 164 w 326"/>
                  <a:gd name="T63" fmla="*/ 424 h 456"/>
                  <a:gd name="T64" fmla="*/ 169 w 326"/>
                  <a:gd name="T65" fmla="*/ 420 h 456"/>
                  <a:gd name="T66" fmla="*/ 173 w 326"/>
                  <a:gd name="T67" fmla="*/ 417 h 456"/>
                  <a:gd name="T68" fmla="*/ 178 w 326"/>
                  <a:gd name="T69" fmla="*/ 417 h 456"/>
                  <a:gd name="T70" fmla="*/ 216 w 326"/>
                  <a:gd name="T71" fmla="*/ 433 h 456"/>
                  <a:gd name="T72" fmla="*/ 227 w 326"/>
                  <a:gd name="T73" fmla="*/ 434 h 456"/>
                  <a:gd name="T74" fmla="*/ 245 w 326"/>
                  <a:gd name="T75" fmla="*/ 432 h 456"/>
                  <a:gd name="T76" fmla="*/ 326 w 326"/>
                  <a:gd name="T77" fmla="*/ 421 h 456"/>
                  <a:gd name="T78" fmla="*/ 324 w 326"/>
                  <a:gd name="T79" fmla="*/ 397 h 456"/>
                  <a:gd name="T80" fmla="*/ 321 w 326"/>
                  <a:gd name="T81" fmla="*/ 244 h 456"/>
                  <a:gd name="T82" fmla="*/ 321 w 326"/>
                  <a:gd name="T83" fmla="*/ 237 h 456"/>
                  <a:gd name="T84" fmla="*/ 316 w 326"/>
                  <a:gd name="T85" fmla="*/ 10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6" h="456">
                    <a:moveTo>
                      <a:pt x="313" y="0"/>
                    </a:moveTo>
                    <a:lnTo>
                      <a:pt x="283" y="1"/>
                    </a:lnTo>
                    <a:lnTo>
                      <a:pt x="289" y="198"/>
                    </a:lnTo>
                    <a:lnTo>
                      <a:pt x="290" y="208"/>
                    </a:lnTo>
                    <a:lnTo>
                      <a:pt x="295" y="360"/>
                    </a:lnTo>
                    <a:lnTo>
                      <a:pt x="0" y="380"/>
                    </a:lnTo>
                    <a:lnTo>
                      <a:pt x="1" y="420"/>
                    </a:lnTo>
                    <a:lnTo>
                      <a:pt x="1" y="420"/>
                    </a:lnTo>
                    <a:lnTo>
                      <a:pt x="1" y="420"/>
                    </a:lnTo>
                    <a:lnTo>
                      <a:pt x="1" y="420"/>
                    </a:lnTo>
                    <a:lnTo>
                      <a:pt x="4" y="428"/>
                    </a:lnTo>
                    <a:lnTo>
                      <a:pt x="8" y="433"/>
                    </a:lnTo>
                    <a:lnTo>
                      <a:pt x="13" y="437"/>
                    </a:lnTo>
                    <a:lnTo>
                      <a:pt x="21" y="440"/>
                    </a:lnTo>
                    <a:lnTo>
                      <a:pt x="21" y="440"/>
                    </a:lnTo>
                    <a:lnTo>
                      <a:pt x="23" y="440"/>
                    </a:lnTo>
                    <a:lnTo>
                      <a:pt x="44" y="438"/>
                    </a:lnTo>
                    <a:lnTo>
                      <a:pt x="44" y="456"/>
                    </a:lnTo>
                    <a:lnTo>
                      <a:pt x="67" y="456"/>
                    </a:lnTo>
                    <a:lnTo>
                      <a:pt x="66" y="437"/>
                    </a:lnTo>
                    <a:lnTo>
                      <a:pt x="147" y="434"/>
                    </a:lnTo>
                    <a:lnTo>
                      <a:pt x="147" y="434"/>
                    </a:lnTo>
                    <a:lnTo>
                      <a:pt x="147" y="434"/>
                    </a:lnTo>
                    <a:lnTo>
                      <a:pt x="147" y="434"/>
                    </a:lnTo>
                    <a:lnTo>
                      <a:pt x="146" y="430"/>
                    </a:lnTo>
                    <a:lnTo>
                      <a:pt x="146" y="425"/>
                    </a:lnTo>
                    <a:lnTo>
                      <a:pt x="147" y="421"/>
                    </a:lnTo>
                    <a:lnTo>
                      <a:pt x="148" y="417"/>
                    </a:lnTo>
                    <a:lnTo>
                      <a:pt x="148" y="417"/>
                    </a:lnTo>
                    <a:lnTo>
                      <a:pt x="151" y="413"/>
                    </a:lnTo>
                    <a:lnTo>
                      <a:pt x="154" y="409"/>
                    </a:lnTo>
                    <a:lnTo>
                      <a:pt x="158" y="406"/>
                    </a:lnTo>
                    <a:lnTo>
                      <a:pt x="162" y="405"/>
                    </a:lnTo>
                    <a:lnTo>
                      <a:pt x="162" y="405"/>
                    </a:lnTo>
                    <a:lnTo>
                      <a:pt x="170" y="403"/>
                    </a:lnTo>
                    <a:lnTo>
                      <a:pt x="170" y="403"/>
                    </a:lnTo>
                    <a:lnTo>
                      <a:pt x="175" y="403"/>
                    </a:lnTo>
                    <a:lnTo>
                      <a:pt x="181" y="406"/>
                    </a:lnTo>
                    <a:lnTo>
                      <a:pt x="220" y="424"/>
                    </a:lnTo>
                    <a:lnTo>
                      <a:pt x="220" y="424"/>
                    </a:lnTo>
                    <a:lnTo>
                      <a:pt x="221" y="425"/>
                    </a:lnTo>
                    <a:lnTo>
                      <a:pt x="221" y="428"/>
                    </a:lnTo>
                    <a:lnTo>
                      <a:pt x="221" y="428"/>
                    </a:lnTo>
                    <a:lnTo>
                      <a:pt x="218" y="429"/>
                    </a:lnTo>
                    <a:lnTo>
                      <a:pt x="218" y="429"/>
                    </a:lnTo>
                    <a:lnTo>
                      <a:pt x="217" y="428"/>
                    </a:lnTo>
                    <a:lnTo>
                      <a:pt x="179" y="410"/>
                    </a:lnTo>
                    <a:lnTo>
                      <a:pt x="179" y="410"/>
                    </a:lnTo>
                    <a:lnTo>
                      <a:pt x="175" y="409"/>
                    </a:lnTo>
                    <a:lnTo>
                      <a:pt x="170" y="409"/>
                    </a:lnTo>
                    <a:lnTo>
                      <a:pt x="170" y="409"/>
                    </a:lnTo>
                    <a:lnTo>
                      <a:pt x="164" y="409"/>
                    </a:lnTo>
                    <a:lnTo>
                      <a:pt x="164" y="409"/>
                    </a:lnTo>
                    <a:lnTo>
                      <a:pt x="158" y="413"/>
                    </a:lnTo>
                    <a:lnTo>
                      <a:pt x="152" y="418"/>
                    </a:lnTo>
                    <a:lnTo>
                      <a:pt x="152" y="418"/>
                    </a:lnTo>
                    <a:lnTo>
                      <a:pt x="151" y="426"/>
                    </a:lnTo>
                    <a:lnTo>
                      <a:pt x="152" y="433"/>
                    </a:lnTo>
                    <a:lnTo>
                      <a:pt x="152" y="433"/>
                    </a:lnTo>
                    <a:lnTo>
                      <a:pt x="152" y="434"/>
                    </a:lnTo>
                    <a:lnTo>
                      <a:pt x="164" y="434"/>
                    </a:lnTo>
                    <a:lnTo>
                      <a:pt x="164" y="434"/>
                    </a:lnTo>
                    <a:lnTo>
                      <a:pt x="163" y="429"/>
                    </a:lnTo>
                    <a:lnTo>
                      <a:pt x="164" y="424"/>
                    </a:lnTo>
                    <a:lnTo>
                      <a:pt x="164" y="424"/>
                    </a:lnTo>
                    <a:lnTo>
                      <a:pt x="169" y="420"/>
                    </a:lnTo>
                    <a:lnTo>
                      <a:pt x="173" y="417"/>
                    </a:lnTo>
                    <a:lnTo>
                      <a:pt x="173" y="417"/>
                    </a:lnTo>
                    <a:lnTo>
                      <a:pt x="178" y="417"/>
                    </a:lnTo>
                    <a:lnTo>
                      <a:pt x="178" y="417"/>
                    </a:lnTo>
                    <a:lnTo>
                      <a:pt x="185" y="418"/>
                    </a:lnTo>
                    <a:lnTo>
                      <a:pt x="216" y="433"/>
                    </a:lnTo>
                    <a:lnTo>
                      <a:pt x="227" y="432"/>
                    </a:lnTo>
                    <a:lnTo>
                      <a:pt x="227" y="434"/>
                    </a:lnTo>
                    <a:lnTo>
                      <a:pt x="245" y="434"/>
                    </a:lnTo>
                    <a:lnTo>
                      <a:pt x="245" y="432"/>
                    </a:lnTo>
                    <a:lnTo>
                      <a:pt x="326" y="429"/>
                    </a:lnTo>
                    <a:lnTo>
                      <a:pt x="326" y="421"/>
                    </a:lnTo>
                    <a:lnTo>
                      <a:pt x="325" y="422"/>
                    </a:lnTo>
                    <a:lnTo>
                      <a:pt x="324" y="397"/>
                    </a:lnTo>
                    <a:lnTo>
                      <a:pt x="326" y="397"/>
                    </a:lnTo>
                    <a:lnTo>
                      <a:pt x="321" y="244"/>
                    </a:lnTo>
                    <a:lnTo>
                      <a:pt x="321" y="237"/>
                    </a:lnTo>
                    <a:lnTo>
                      <a:pt x="321" y="237"/>
                    </a:lnTo>
                    <a:lnTo>
                      <a:pt x="317" y="102"/>
                    </a:lnTo>
                    <a:lnTo>
                      <a:pt x="316" y="102"/>
                    </a:lnTo>
                    <a:lnTo>
                      <a:pt x="3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0" name="Freeform 90">
                <a:extLst>
                  <a:ext uri="{FF2B5EF4-FFF2-40B4-BE49-F238E27FC236}">
                    <a16:creationId xmlns:a16="http://schemas.microsoft.com/office/drawing/2014/main" xmlns="" id="{D8159F86-AC4F-4980-9139-FCEE888B2D12}"/>
                  </a:ext>
                </a:extLst>
              </p:cNvPr>
              <p:cNvSpPr>
                <a:spLocks/>
              </p:cNvSpPr>
              <p:nvPr/>
            </p:nvSpPr>
            <p:spPr bwMode="auto">
              <a:xfrm rot="2007898">
                <a:off x="471431" y="3538123"/>
                <a:ext cx="1061849" cy="1319456"/>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close/>
                  </a:path>
                </a:pathLst>
              </a:custGeom>
              <a:solidFill>
                <a:srgbClr val="4549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1" name="Freeform 91">
                <a:extLst>
                  <a:ext uri="{FF2B5EF4-FFF2-40B4-BE49-F238E27FC236}">
                    <a16:creationId xmlns:a16="http://schemas.microsoft.com/office/drawing/2014/main" xmlns="" id="{907DB064-AD21-4624-8F52-4E269DF1E7A8}"/>
                  </a:ext>
                </a:extLst>
              </p:cNvPr>
              <p:cNvSpPr>
                <a:spLocks/>
              </p:cNvSpPr>
              <p:nvPr/>
            </p:nvSpPr>
            <p:spPr bwMode="auto">
              <a:xfrm rot="2007898">
                <a:off x="471431" y="3538123"/>
                <a:ext cx="1061849" cy="1319456"/>
              </a:xfrm>
              <a:custGeom>
                <a:avLst/>
                <a:gdLst>
                  <a:gd name="T0" fmla="*/ 0 w 338"/>
                  <a:gd name="T1" fmla="*/ 31 h 420"/>
                  <a:gd name="T2" fmla="*/ 13 w 338"/>
                  <a:gd name="T3" fmla="*/ 420 h 420"/>
                  <a:gd name="T4" fmla="*/ 338 w 338"/>
                  <a:gd name="T5" fmla="*/ 398 h 420"/>
                  <a:gd name="T6" fmla="*/ 325 w 338"/>
                  <a:gd name="T7" fmla="*/ 0 h 420"/>
                  <a:gd name="T8" fmla="*/ 20 w 338"/>
                  <a:gd name="T9" fmla="*/ 11 h 420"/>
                  <a:gd name="T10" fmla="*/ 20 w 338"/>
                  <a:gd name="T11" fmla="*/ 11 h 420"/>
                  <a:gd name="T12" fmla="*/ 12 w 338"/>
                  <a:gd name="T13" fmla="*/ 13 h 420"/>
                  <a:gd name="T14" fmla="*/ 5 w 338"/>
                  <a:gd name="T15" fmla="*/ 17 h 420"/>
                  <a:gd name="T16" fmla="*/ 1 w 338"/>
                  <a:gd name="T17" fmla="*/ 23 h 420"/>
                  <a:gd name="T18" fmla="*/ 1 w 338"/>
                  <a:gd name="T19" fmla="*/ 27 h 420"/>
                  <a:gd name="T20" fmla="*/ 0 w 338"/>
                  <a:gd name="T21" fmla="*/ 3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8" h="420">
                    <a:moveTo>
                      <a:pt x="0" y="31"/>
                    </a:moveTo>
                    <a:lnTo>
                      <a:pt x="13" y="420"/>
                    </a:lnTo>
                    <a:lnTo>
                      <a:pt x="338" y="398"/>
                    </a:lnTo>
                    <a:lnTo>
                      <a:pt x="325" y="0"/>
                    </a:lnTo>
                    <a:lnTo>
                      <a:pt x="20" y="11"/>
                    </a:lnTo>
                    <a:lnTo>
                      <a:pt x="20" y="11"/>
                    </a:lnTo>
                    <a:lnTo>
                      <a:pt x="12" y="13"/>
                    </a:lnTo>
                    <a:lnTo>
                      <a:pt x="5" y="17"/>
                    </a:lnTo>
                    <a:lnTo>
                      <a:pt x="1" y="23"/>
                    </a:lnTo>
                    <a:lnTo>
                      <a:pt x="1" y="27"/>
                    </a:lnTo>
                    <a:lnTo>
                      <a:pt x="0" y="3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2" name="Freeform 92">
                <a:extLst>
                  <a:ext uri="{FF2B5EF4-FFF2-40B4-BE49-F238E27FC236}">
                    <a16:creationId xmlns:a16="http://schemas.microsoft.com/office/drawing/2014/main" xmlns="" id="{16ADFC52-6AAD-4FE3-AC8A-3104F95A28B2}"/>
                  </a:ext>
                </a:extLst>
              </p:cNvPr>
              <p:cNvSpPr>
                <a:spLocks/>
              </p:cNvSpPr>
              <p:nvPr/>
            </p:nvSpPr>
            <p:spPr bwMode="auto">
              <a:xfrm rot="2007898">
                <a:off x="540979" y="3306783"/>
                <a:ext cx="97390" cy="1281756"/>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close/>
                  </a:path>
                </a:pathLst>
              </a:custGeom>
              <a:solidFill>
                <a:srgbClr val="5357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3" name="Freeform 93">
                <a:extLst>
                  <a:ext uri="{FF2B5EF4-FFF2-40B4-BE49-F238E27FC236}">
                    <a16:creationId xmlns:a16="http://schemas.microsoft.com/office/drawing/2014/main" xmlns="" id="{A6F86211-1B7D-4F90-B899-97A006AB5F96}"/>
                  </a:ext>
                </a:extLst>
              </p:cNvPr>
              <p:cNvSpPr>
                <a:spLocks/>
              </p:cNvSpPr>
              <p:nvPr/>
            </p:nvSpPr>
            <p:spPr bwMode="auto">
              <a:xfrm rot="2007898">
                <a:off x="540979" y="3306783"/>
                <a:ext cx="97390" cy="1281756"/>
              </a:xfrm>
              <a:custGeom>
                <a:avLst/>
                <a:gdLst>
                  <a:gd name="T0" fmla="*/ 1 w 31"/>
                  <a:gd name="T1" fmla="*/ 19 h 408"/>
                  <a:gd name="T2" fmla="*/ 0 w 31"/>
                  <a:gd name="T3" fmla="*/ 19 h 408"/>
                  <a:gd name="T4" fmla="*/ 13 w 31"/>
                  <a:gd name="T5" fmla="*/ 408 h 408"/>
                  <a:gd name="T6" fmla="*/ 31 w 31"/>
                  <a:gd name="T7" fmla="*/ 406 h 408"/>
                  <a:gd name="T8" fmla="*/ 17 w 31"/>
                  <a:gd name="T9" fmla="*/ 0 h 408"/>
                  <a:gd name="T10" fmla="*/ 17 w 31"/>
                  <a:gd name="T11" fmla="*/ 0 h 408"/>
                  <a:gd name="T12" fmla="*/ 10 w 31"/>
                  <a:gd name="T13" fmla="*/ 1 h 408"/>
                  <a:gd name="T14" fmla="*/ 5 w 31"/>
                  <a:gd name="T15" fmla="*/ 5 h 408"/>
                  <a:gd name="T16" fmla="*/ 1 w 31"/>
                  <a:gd name="T17" fmla="*/ 12 h 408"/>
                  <a:gd name="T18" fmla="*/ 1 w 31"/>
                  <a:gd name="T19" fmla="*/ 1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408">
                    <a:moveTo>
                      <a:pt x="1" y="19"/>
                    </a:moveTo>
                    <a:lnTo>
                      <a:pt x="0" y="19"/>
                    </a:lnTo>
                    <a:lnTo>
                      <a:pt x="13" y="408"/>
                    </a:lnTo>
                    <a:lnTo>
                      <a:pt x="31" y="406"/>
                    </a:lnTo>
                    <a:lnTo>
                      <a:pt x="17" y="0"/>
                    </a:lnTo>
                    <a:lnTo>
                      <a:pt x="17" y="0"/>
                    </a:lnTo>
                    <a:lnTo>
                      <a:pt x="10" y="1"/>
                    </a:lnTo>
                    <a:lnTo>
                      <a:pt x="5" y="5"/>
                    </a:lnTo>
                    <a:lnTo>
                      <a:pt x="1" y="12"/>
                    </a:lnTo>
                    <a:lnTo>
                      <a:pt x="1" y="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4" name="Freeform 94">
                <a:extLst>
                  <a:ext uri="{FF2B5EF4-FFF2-40B4-BE49-F238E27FC236}">
                    <a16:creationId xmlns:a16="http://schemas.microsoft.com/office/drawing/2014/main" xmlns="" id="{E8787E87-A06C-4176-A68F-4649DD0EB888}"/>
                  </a:ext>
                </a:extLst>
              </p:cNvPr>
              <p:cNvSpPr>
                <a:spLocks/>
              </p:cNvSpPr>
              <p:nvPr/>
            </p:nvSpPr>
            <p:spPr bwMode="auto">
              <a:xfrm rot="2007898">
                <a:off x="168683" y="4682995"/>
                <a:ext cx="999017" cy="131945"/>
              </a:xfrm>
              <a:custGeom>
                <a:avLst/>
                <a:gdLst>
                  <a:gd name="T0" fmla="*/ 0 w 318"/>
                  <a:gd name="T1" fmla="*/ 27 h 42"/>
                  <a:gd name="T2" fmla="*/ 0 w 318"/>
                  <a:gd name="T3" fmla="*/ 27 h 42"/>
                  <a:gd name="T4" fmla="*/ 2 w 318"/>
                  <a:gd name="T5" fmla="*/ 32 h 42"/>
                  <a:gd name="T6" fmla="*/ 5 w 318"/>
                  <a:gd name="T7" fmla="*/ 38 h 42"/>
                  <a:gd name="T8" fmla="*/ 10 w 318"/>
                  <a:gd name="T9" fmla="*/ 42 h 42"/>
                  <a:gd name="T10" fmla="*/ 17 w 318"/>
                  <a:gd name="T11" fmla="*/ 42 h 42"/>
                  <a:gd name="T12" fmla="*/ 318 w 318"/>
                  <a:gd name="T13" fmla="*/ 32 h 42"/>
                  <a:gd name="T14" fmla="*/ 318 w 318"/>
                  <a:gd name="T15" fmla="*/ 0 h 42"/>
                  <a:gd name="T16" fmla="*/ 15 w 318"/>
                  <a:gd name="T17" fmla="*/ 11 h 42"/>
                  <a:gd name="T18" fmla="*/ 15 w 318"/>
                  <a:gd name="T19" fmla="*/ 11 h 42"/>
                  <a:gd name="T20" fmla="*/ 9 w 318"/>
                  <a:gd name="T21" fmla="*/ 12 h 42"/>
                  <a:gd name="T22" fmla="*/ 5 w 318"/>
                  <a:gd name="T23" fmla="*/ 15 h 42"/>
                  <a:gd name="T24" fmla="*/ 0 w 318"/>
                  <a:gd name="T25" fmla="*/ 20 h 42"/>
                  <a:gd name="T26" fmla="*/ 0 w 318"/>
                  <a:gd name="T27" fmla="*/ 27 h 42"/>
                  <a:gd name="T28" fmla="*/ 0 w 318"/>
                  <a:gd name="T29" fmla="*/ 2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8" h="42">
                    <a:moveTo>
                      <a:pt x="0" y="27"/>
                    </a:moveTo>
                    <a:lnTo>
                      <a:pt x="0" y="27"/>
                    </a:lnTo>
                    <a:lnTo>
                      <a:pt x="2" y="32"/>
                    </a:lnTo>
                    <a:lnTo>
                      <a:pt x="5" y="38"/>
                    </a:lnTo>
                    <a:lnTo>
                      <a:pt x="10" y="42"/>
                    </a:lnTo>
                    <a:lnTo>
                      <a:pt x="17" y="42"/>
                    </a:lnTo>
                    <a:lnTo>
                      <a:pt x="318" y="32"/>
                    </a:lnTo>
                    <a:lnTo>
                      <a:pt x="318" y="0"/>
                    </a:lnTo>
                    <a:lnTo>
                      <a:pt x="15" y="11"/>
                    </a:lnTo>
                    <a:lnTo>
                      <a:pt x="15" y="11"/>
                    </a:lnTo>
                    <a:lnTo>
                      <a:pt x="9" y="12"/>
                    </a:lnTo>
                    <a:lnTo>
                      <a:pt x="5" y="15"/>
                    </a:lnTo>
                    <a:lnTo>
                      <a:pt x="0" y="20"/>
                    </a:lnTo>
                    <a:lnTo>
                      <a:pt x="0" y="27"/>
                    </a:lnTo>
                    <a:lnTo>
                      <a:pt x="0" y="27"/>
                    </a:lnTo>
                    <a:close/>
                  </a:path>
                </a:pathLst>
              </a:custGeom>
              <a:solidFill>
                <a:srgbClr val="E1CC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5" name="Freeform 95">
                <a:extLst>
                  <a:ext uri="{FF2B5EF4-FFF2-40B4-BE49-F238E27FC236}">
                    <a16:creationId xmlns:a16="http://schemas.microsoft.com/office/drawing/2014/main" xmlns="" id="{F57C613E-5DFA-4FE0-9BD8-3B36F3DDAF9E}"/>
                  </a:ext>
                </a:extLst>
              </p:cNvPr>
              <p:cNvSpPr>
                <a:spLocks/>
              </p:cNvSpPr>
              <p:nvPr/>
            </p:nvSpPr>
            <p:spPr bwMode="auto">
              <a:xfrm rot="2007898">
                <a:off x="153756" y="4667830"/>
                <a:ext cx="1021008" cy="157078"/>
              </a:xfrm>
              <a:custGeom>
                <a:avLst/>
                <a:gdLst>
                  <a:gd name="T0" fmla="*/ 0 w 325"/>
                  <a:gd name="T1" fmla="*/ 31 h 50"/>
                  <a:gd name="T2" fmla="*/ 0 w 325"/>
                  <a:gd name="T3" fmla="*/ 31 h 50"/>
                  <a:gd name="T4" fmla="*/ 1 w 325"/>
                  <a:gd name="T5" fmla="*/ 35 h 50"/>
                  <a:gd name="T6" fmla="*/ 3 w 325"/>
                  <a:gd name="T7" fmla="*/ 39 h 50"/>
                  <a:gd name="T8" fmla="*/ 7 w 325"/>
                  <a:gd name="T9" fmla="*/ 45 h 50"/>
                  <a:gd name="T10" fmla="*/ 14 w 325"/>
                  <a:gd name="T11" fmla="*/ 49 h 50"/>
                  <a:gd name="T12" fmla="*/ 20 w 325"/>
                  <a:gd name="T13" fmla="*/ 50 h 50"/>
                  <a:gd name="T14" fmla="*/ 325 w 325"/>
                  <a:gd name="T15" fmla="*/ 39 h 50"/>
                  <a:gd name="T16" fmla="*/ 325 w 325"/>
                  <a:gd name="T17" fmla="*/ 32 h 50"/>
                  <a:gd name="T18" fmla="*/ 20 w 325"/>
                  <a:gd name="T19" fmla="*/ 43 h 50"/>
                  <a:gd name="T20" fmla="*/ 20 w 325"/>
                  <a:gd name="T21" fmla="*/ 43 h 50"/>
                  <a:gd name="T22" fmla="*/ 16 w 325"/>
                  <a:gd name="T23" fmla="*/ 42 h 50"/>
                  <a:gd name="T24" fmla="*/ 12 w 325"/>
                  <a:gd name="T25" fmla="*/ 39 h 50"/>
                  <a:gd name="T26" fmla="*/ 10 w 325"/>
                  <a:gd name="T27" fmla="*/ 35 h 50"/>
                  <a:gd name="T28" fmla="*/ 8 w 325"/>
                  <a:gd name="T29" fmla="*/ 31 h 50"/>
                  <a:gd name="T30" fmla="*/ 8 w 325"/>
                  <a:gd name="T31" fmla="*/ 31 h 50"/>
                  <a:gd name="T32" fmla="*/ 8 w 325"/>
                  <a:gd name="T33" fmla="*/ 26 h 50"/>
                  <a:gd name="T34" fmla="*/ 11 w 325"/>
                  <a:gd name="T35" fmla="*/ 22 h 50"/>
                  <a:gd name="T36" fmla="*/ 15 w 325"/>
                  <a:gd name="T37" fmla="*/ 19 h 50"/>
                  <a:gd name="T38" fmla="*/ 20 w 325"/>
                  <a:gd name="T39" fmla="*/ 18 h 50"/>
                  <a:gd name="T40" fmla="*/ 324 w 325"/>
                  <a:gd name="T41" fmla="*/ 8 h 50"/>
                  <a:gd name="T42" fmla="*/ 324 w 325"/>
                  <a:gd name="T43" fmla="*/ 0 h 50"/>
                  <a:gd name="T44" fmla="*/ 19 w 325"/>
                  <a:gd name="T45" fmla="*/ 11 h 50"/>
                  <a:gd name="T46" fmla="*/ 19 w 325"/>
                  <a:gd name="T47" fmla="*/ 11 h 50"/>
                  <a:gd name="T48" fmla="*/ 12 w 325"/>
                  <a:gd name="T49" fmla="*/ 12 h 50"/>
                  <a:gd name="T50" fmla="*/ 5 w 325"/>
                  <a:gd name="T51" fmla="*/ 18 h 50"/>
                  <a:gd name="T52" fmla="*/ 1 w 325"/>
                  <a:gd name="T53" fmla="*/ 23 h 50"/>
                  <a:gd name="T54" fmla="*/ 0 w 325"/>
                  <a:gd name="T55" fmla="*/ 31 h 50"/>
                  <a:gd name="T56" fmla="*/ 0 w 325"/>
                  <a:gd name="T5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5" h="50">
                    <a:moveTo>
                      <a:pt x="0" y="31"/>
                    </a:moveTo>
                    <a:lnTo>
                      <a:pt x="0" y="31"/>
                    </a:lnTo>
                    <a:lnTo>
                      <a:pt x="1" y="35"/>
                    </a:lnTo>
                    <a:lnTo>
                      <a:pt x="3" y="39"/>
                    </a:lnTo>
                    <a:lnTo>
                      <a:pt x="7" y="45"/>
                    </a:lnTo>
                    <a:lnTo>
                      <a:pt x="14" y="49"/>
                    </a:lnTo>
                    <a:lnTo>
                      <a:pt x="20" y="50"/>
                    </a:lnTo>
                    <a:lnTo>
                      <a:pt x="325" y="39"/>
                    </a:lnTo>
                    <a:lnTo>
                      <a:pt x="325" y="32"/>
                    </a:lnTo>
                    <a:lnTo>
                      <a:pt x="20" y="43"/>
                    </a:lnTo>
                    <a:lnTo>
                      <a:pt x="20" y="43"/>
                    </a:lnTo>
                    <a:lnTo>
                      <a:pt x="16" y="42"/>
                    </a:lnTo>
                    <a:lnTo>
                      <a:pt x="12" y="39"/>
                    </a:lnTo>
                    <a:lnTo>
                      <a:pt x="10" y="35"/>
                    </a:lnTo>
                    <a:lnTo>
                      <a:pt x="8" y="31"/>
                    </a:lnTo>
                    <a:lnTo>
                      <a:pt x="8" y="31"/>
                    </a:lnTo>
                    <a:lnTo>
                      <a:pt x="8" y="26"/>
                    </a:lnTo>
                    <a:lnTo>
                      <a:pt x="11" y="22"/>
                    </a:lnTo>
                    <a:lnTo>
                      <a:pt x="15" y="19"/>
                    </a:lnTo>
                    <a:lnTo>
                      <a:pt x="20" y="18"/>
                    </a:lnTo>
                    <a:lnTo>
                      <a:pt x="324" y="8"/>
                    </a:lnTo>
                    <a:lnTo>
                      <a:pt x="324" y="0"/>
                    </a:lnTo>
                    <a:lnTo>
                      <a:pt x="19" y="11"/>
                    </a:lnTo>
                    <a:lnTo>
                      <a:pt x="19" y="11"/>
                    </a:lnTo>
                    <a:lnTo>
                      <a:pt x="12" y="12"/>
                    </a:lnTo>
                    <a:lnTo>
                      <a:pt x="5" y="18"/>
                    </a:lnTo>
                    <a:lnTo>
                      <a:pt x="1" y="23"/>
                    </a:lnTo>
                    <a:lnTo>
                      <a:pt x="0" y="31"/>
                    </a:lnTo>
                    <a:lnTo>
                      <a:pt x="0" y="31"/>
                    </a:lnTo>
                    <a:close/>
                  </a:path>
                </a:pathLst>
              </a:custGeom>
              <a:solidFill>
                <a:srgbClr val="39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6" name="Freeform 96">
                <a:extLst>
                  <a:ext uri="{FF2B5EF4-FFF2-40B4-BE49-F238E27FC236}">
                    <a16:creationId xmlns:a16="http://schemas.microsoft.com/office/drawing/2014/main" xmlns="" id="{4C87F98A-8655-47AC-BD3A-F4D7679BFBC2}"/>
                  </a:ext>
                </a:extLst>
              </p:cNvPr>
              <p:cNvSpPr>
                <a:spLocks/>
              </p:cNvSpPr>
              <p:nvPr/>
            </p:nvSpPr>
            <p:spPr bwMode="auto">
              <a:xfrm rot="2007898">
                <a:off x="1375578" y="4546625"/>
                <a:ext cx="3142" cy="31416"/>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close/>
                  </a:path>
                </a:pathLst>
              </a:custGeom>
              <a:solidFill>
                <a:srgbClr val="1051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7" name="Freeform 97">
                <a:extLst>
                  <a:ext uri="{FF2B5EF4-FFF2-40B4-BE49-F238E27FC236}">
                    <a16:creationId xmlns:a16="http://schemas.microsoft.com/office/drawing/2014/main" xmlns="" id="{1F786ACC-8D43-4543-8BBA-97535490D22B}"/>
                  </a:ext>
                </a:extLst>
              </p:cNvPr>
              <p:cNvSpPr>
                <a:spLocks/>
              </p:cNvSpPr>
              <p:nvPr/>
            </p:nvSpPr>
            <p:spPr bwMode="auto">
              <a:xfrm rot="2007898">
                <a:off x="1375578" y="4546625"/>
                <a:ext cx="3142" cy="31416"/>
              </a:xfrm>
              <a:custGeom>
                <a:avLst/>
                <a:gdLst>
                  <a:gd name="T0" fmla="*/ 0 w 1"/>
                  <a:gd name="T1" fmla="*/ 0 h 10"/>
                  <a:gd name="T2" fmla="*/ 1 w 1"/>
                  <a:gd name="T3" fmla="*/ 10 h 10"/>
                  <a:gd name="T4" fmla="*/ 1 w 1"/>
                  <a:gd name="T5" fmla="*/ 10 h 10"/>
                  <a:gd name="T6" fmla="*/ 0 w 1"/>
                  <a:gd name="T7" fmla="*/ 0 h 10"/>
                </a:gdLst>
                <a:ahLst/>
                <a:cxnLst>
                  <a:cxn ang="0">
                    <a:pos x="T0" y="T1"/>
                  </a:cxn>
                  <a:cxn ang="0">
                    <a:pos x="T2" y="T3"/>
                  </a:cxn>
                  <a:cxn ang="0">
                    <a:pos x="T4" y="T5"/>
                  </a:cxn>
                  <a:cxn ang="0">
                    <a:pos x="T6" y="T7"/>
                  </a:cxn>
                </a:cxnLst>
                <a:rect l="0" t="0" r="r" b="b"/>
                <a:pathLst>
                  <a:path w="1" h="10">
                    <a:moveTo>
                      <a:pt x="0" y="0"/>
                    </a:moveTo>
                    <a:lnTo>
                      <a:pt x="1" y="10"/>
                    </a:lnTo>
                    <a:lnTo>
                      <a:pt x="1" y="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8" name="Freeform 98">
                <a:extLst>
                  <a:ext uri="{FF2B5EF4-FFF2-40B4-BE49-F238E27FC236}">
                    <a16:creationId xmlns:a16="http://schemas.microsoft.com/office/drawing/2014/main" xmlns="" id="{7142AD75-ED23-46DD-930A-5E70471DCD56}"/>
                  </a:ext>
                </a:extLst>
              </p:cNvPr>
              <p:cNvSpPr>
                <a:spLocks/>
              </p:cNvSpPr>
              <p:nvPr/>
            </p:nvSpPr>
            <p:spPr bwMode="auto">
              <a:xfrm rot="2007898">
                <a:off x="485863" y="4266582"/>
                <a:ext cx="967601" cy="75398"/>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close/>
                  </a:path>
                </a:pathLst>
              </a:custGeom>
              <a:solidFill>
                <a:srgbClr val="35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59" name="Freeform 99">
                <a:extLst>
                  <a:ext uri="{FF2B5EF4-FFF2-40B4-BE49-F238E27FC236}">
                    <a16:creationId xmlns:a16="http://schemas.microsoft.com/office/drawing/2014/main" xmlns="" id="{313D9585-C899-4701-A7F4-35409C5657C7}"/>
                  </a:ext>
                </a:extLst>
              </p:cNvPr>
              <p:cNvSpPr>
                <a:spLocks/>
              </p:cNvSpPr>
              <p:nvPr/>
            </p:nvSpPr>
            <p:spPr bwMode="auto">
              <a:xfrm rot="2007898">
                <a:off x="485863" y="4266582"/>
                <a:ext cx="967601" cy="75398"/>
              </a:xfrm>
              <a:custGeom>
                <a:avLst/>
                <a:gdLst>
                  <a:gd name="T0" fmla="*/ 307 w 308"/>
                  <a:gd name="T1" fmla="*/ 0 h 24"/>
                  <a:gd name="T2" fmla="*/ 0 w 308"/>
                  <a:gd name="T3" fmla="*/ 10 h 24"/>
                  <a:gd name="T4" fmla="*/ 0 w 308"/>
                  <a:gd name="T5" fmla="*/ 24 h 24"/>
                  <a:gd name="T6" fmla="*/ 308 w 308"/>
                  <a:gd name="T7" fmla="*/ 14 h 24"/>
                  <a:gd name="T8" fmla="*/ 307 w 308"/>
                  <a:gd name="T9" fmla="*/ 4 h 24"/>
                  <a:gd name="T10" fmla="*/ 307 w 308"/>
                  <a:gd name="T11" fmla="*/ 0 h 24"/>
                </a:gdLst>
                <a:ahLst/>
                <a:cxnLst>
                  <a:cxn ang="0">
                    <a:pos x="T0" y="T1"/>
                  </a:cxn>
                  <a:cxn ang="0">
                    <a:pos x="T2" y="T3"/>
                  </a:cxn>
                  <a:cxn ang="0">
                    <a:pos x="T4" y="T5"/>
                  </a:cxn>
                  <a:cxn ang="0">
                    <a:pos x="T6" y="T7"/>
                  </a:cxn>
                  <a:cxn ang="0">
                    <a:pos x="T8" y="T9"/>
                  </a:cxn>
                  <a:cxn ang="0">
                    <a:pos x="T10" y="T11"/>
                  </a:cxn>
                </a:cxnLst>
                <a:rect l="0" t="0" r="r" b="b"/>
                <a:pathLst>
                  <a:path w="308" h="24">
                    <a:moveTo>
                      <a:pt x="307" y="0"/>
                    </a:moveTo>
                    <a:lnTo>
                      <a:pt x="0" y="10"/>
                    </a:lnTo>
                    <a:lnTo>
                      <a:pt x="0" y="24"/>
                    </a:lnTo>
                    <a:lnTo>
                      <a:pt x="308" y="14"/>
                    </a:lnTo>
                    <a:lnTo>
                      <a:pt x="307" y="4"/>
                    </a:lnTo>
                    <a:lnTo>
                      <a:pt x="3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0" name="Freeform 100">
                <a:extLst>
                  <a:ext uri="{FF2B5EF4-FFF2-40B4-BE49-F238E27FC236}">
                    <a16:creationId xmlns:a16="http://schemas.microsoft.com/office/drawing/2014/main" xmlns="" id="{18DC52DC-C831-4734-9CC6-CC4F0A5FD154}"/>
                  </a:ext>
                </a:extLst>
              </p:cNvPr>
              <p:cNvSpPr>
                <a:spLocks/>
              </p:cNvSpPr>
              <p:nvPr/>
            </p:nvSpPr>
            <p:spPr bwMode="auto">
              <a:xfrm rot="2007898">
                <a:off x="508424" y="4013888"/>
                <a:ext cx="53407" cy="43982"/>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close/>
                  </a:path>
                </a:pathLst>
              </a:custGeom>
              <a:solidFill>
                <a:srgbClr val="3D41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1" name="Freeform 101">
                <a:extLst>
                  <a:ext uri="{FF2B5EF4-FFF2-40B4-BE49-F238E27FC236}">
                    <a16:creationId xmlns:a16="http://schemas.microsoft.com/office/drawing/2014/main" xmlns="" id="{3D88DCD2-1CA8-4250-B35F-E4242529F477}"/>
                  </a:ext>
                </a:extLst>
              </p:cNvPr>
              <p:cNvSpPr>
                <a:spLocks/>
              </p:cNvSpPr>
              <p:nvPr/>
            </p:nvSpPr>
            <p:spPr bwMode="auto">
              <a:xfrm rot="2007898">
                <a:off x="508424" y="4013888"/>
                <a:ext cx="53407" cy="43982"/>
              </a:xfrm>
              <a:custGeom>
                <a:avLst/>
                <a:gdLst>
                  <a:gd name="T0" fmla="*/ 17 w 17"/>
                  <a:gd name="T1" fmla="*/ 0 h 14"/>
                  <a:gd name="T2" fmla="*/ 0 w 17"/>
                  <a:gd name="T3" fmla="*/ 1 h 14"/>
                  <a:gd name="T4" fmla="*/ 0 w 17"/>
                  <a:gd name="T5" fmla="*/ 14 h 14"/>
                  <a:gd name="T6" fmla="*/ 17 w 17"/>
                  <a:gd name="T7" fmla="*/ 14 h 14"/>
                  <a:gd name="T8" fmla="*/ 17 w 17"/>
                  <a:gd name="T9" fmla="*/ 0 h 14"/>
                </a:gdLst>
                <a:ahLst/>
                <a:cxnLst>
                  <a:cxn ang="0">
                    <a:pos x="T0" y="T1"/>
                  </a:cxn>
                  <a:cxn ang="0">
                    <a:pos x="T2" y="T3"/>
                  </a:cxn>
                  <a:cxn ang="0">
                    <a:pos x="T4" y="T5"/>
                  </a:cxn>
                  <a:cxn ang="0">
                    <a:pos x="T6" y="T7"/>
                  </a:cxn>
                  <a:cxn ang="0">
                    <a:pos x="T8" y="T9"/>
                  </a:cxn>
                </a:cxnLst>
                <a:rect l="0" t="0" r="r" b="b"/>
                <a:pathLst>
                  <a:path w="17" h="14">
                    <a:moveTo>
                      <a:pt x="17" y="0"/>
                    </a:moveTo>
                    <a:lnTo>
                      <a:pt x="0" y="1"/>
                    </a:lnTo>
                    <a:lnTo>
                      <a:pt x="0" y="14"/>
                    </a:lnTo>
                    <a:lnTo>
                      <a:pt x="17" y="14"/>
                    </a:lnTo>
                    <a:lnTo>
                      <a:pt x="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2" name="Freeform 102">
                <a:extLst>
                  <a:ext uri="{FF2B5EF4-FFF2-40B4-BE49-F238E27FC236}">
                    <a16:creationId xmlns:a16="http://schemas.microsoft.com/office/drawing/2014/main" xmlns="" id="{DC5E6D68-5966-4573-9AFC-83679017E859}"/>
                  </a:ext>
                </a:extLst>
              </p:cNvPr>
              <p:cNvSpPr>
                <a:spLocks/>
              </p:cNvSpPr>
              <p:nvPr/>
            </p:nvSpPr>
            <p:spPr bwMode="auto">
              <a:xfrm rot="2007898">
                <a:off x="532780" y="3878569"/>
                <a:ext cx="1043000" cy="458669"/>
              </a:xfrm>
              <a:custGeom>
                <a:avLst/>
                <a:gdLst>
                  <a:gd name="T0" fmla="*/ 5 w 332"/>
                  <a:gd name="T1" fmla="*/ 146 h 146"/>
                  <a:gd name="T2" fmla="*/ 332 w 332"/>
                  <a:gd name="T3" fmla="*/ 135 h 146"/>
                  <a:gd name="T4" fmla="*/ 328 w 332"/>
                  <a:gd name="T5" fmla="*/ 0 h 146"/>
                  <a:gd name="T6" fmla="*/ 0 w 332"/>
                  <a:gd name="T7" fmla="*/ 11 h 146"/>
                  <a:gd name="T8" fmla="*/ 5 w 332"/>
                  <a:gd name="T9" fmla="*/ 146 h 146"/>
                </a:gdLst>
                <a:ahLst/>
                <a:cxnLst>
                  <a:cxn ang="0">
                    <a:pos x="T0" y="T1"/>
                  </a:cxn>
                  <a:cxn ang="0">
                    <a:pos x="T2" y="T3"/>
                  </a:cxn>
                  <a:cxn ang="0">
                    <a:pos x="T4" y="T5"/>
                  </a:cxn>
                  <a:cxn ang="0">
                    <a:pos x="T6" y="T7"/>
                  </a:cxn>
                  <a:cxn ang="0">
                    <a:pos x="T8" y="T9"/>
                  </a:cxn>
                </a:cxnLst>
                <a:rect l="0" t="0" r="r" b="b"/>
                <a:pathLst>
                  <a:path w="332" h="146">
                    <a:moveTo>
                      <a:pt x="5" y="146"/>
                    </a:moveTo>
                    <a:lnTo>
                      <a:pt x="332" y="135"/>
                    </a:lnTo>
                    <a:lnTo>
                      <a:pt x="328" y="0"/>
                    </a:lnTo>
                    <a:lnTo>
                      <a:pt x="0" y="11"/>
                    </a:lnTo>
                    <a:lnTo>
                      <a:pt x="5" y="146"/>
                    </a:lnTo>
                    <a:close/>
                  </a:path>
                </a:pathLst>
              </a:custGeom>
              <a:solidFill>
                <a:srgbClr val="84BC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3" name="Freeform 103">
                <a:extLst>
                  <a:ext uri="{FF2B5EF4-FFF2-40B4-BE49-F238E27FC236}">
                    <a16:creationId xmlns:a16="http://schemas.microsoft.com/office/drawing/2014/main" xmlns="" id="{8A1F47E2-9DF4-4F9F-AE0C-226582AA0FC3}"/>
                  </a:ext>
                </a:extLst>
              </p:cNvPr>
              <p:cNvSpPr>
                <a:spLocks/>
              </p:cNvSpPr>
              <p:nvPr/>
            </p:nvSpPr>
            <p:spPr bwMode="auto">
              <a:xfrm rot="2007898">
                <a:off x="604407" y="3640317"/>
                <a:ext cx="84823" cy="430394"/>
              </a:xfrm>
              <a:custGeom>
                <a:avLst/>
                <a:gdLst>
                  <a:gd name="T0" fmla="*/ 5 w 27"/>
                  <a:gd name="T1" fmla="*/ 137 h 137"/>
                  <a:gd name="T2" fmla="*/ 27 w 27"/>
                  <a:gd name="T3" fmla="*/ 135 h 137"/>
                  <a:gd name="T4" fmla="*/ 23 w 27"/>
                  <a:gd name="T5" fmla="*/ 0 h 137"/>
                  <a:gd name="T6" fmla="*/ 0 w 27"/>
                  <a:gd name="T7" fmla="*/ 2 h 137"/>
                  <a:gd name="T8" fmla="*/ 5 w 27"/>
                  <a:gd name="T9" fmla="*/ 137 h 137"/>
                </a:gdLst>
                <a:ahLst/>
                <a:cxnLst>
                  <a:cxn ang="0">
                    <a:pos x="T0" y="T1"/>
                  </a:cxn>
                  <a:cxn ang="0">
                    <a:pos x="T2" y="T3"/>
                  </a:cxn>
                  <a:cxn ang="0">
                    <a:pos x="T4" y="T5"/>
                  </a:cxn>
                  <a:cxn ang="0">
                    <a:pos x="T6" y="T7"/>
                  </a:cxn>
                  <a:cxn ang="0">
                    <a:pos x="T8" y="T9"/>
                  </a:cxn>
                </a:cxnLst>
                <a:rect l="0" t="0" r="r" b="b"/>
                <a:pathLst>
                  <a:path w="27" h="137">
                    <a:moveTo>
                      <a:pt x="5" y="137"/>
                    </a:moveTo>
                    <a:lnTo>
                      <a:pt x="27" y="135"/>
                    </a:lnTo>
                    <a:lnTo>
                      <a:pt x="23" y="0"/>
                    </a:lnTo>
                    <a:lnTo>
                      <a:pt x="0" y="2"/>
                    </a:lnTo>
                    <a:lnTo>
                      <a:pt x="5" y="137"/>
                    </a:lnTo>
                    <a:close/>
                  </a:path>
                </a:pathLst>
              </a:custGeom>
              <a:solidFill>
                <a:srgbClr val="AFC9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4" name="Freeform 104">
                <a:extLst>
                  <a:ext uri="{FF2B5EF4-FFF2-40B4-BE49-F238E27FC236}">
                    <a16:creationId xmlns:a16="http://schemas.microsoft.com/office/drawing/2014/main" xmlns="" id="{9D37DE24-71E9-4F79-A7A1-7335D9D2D233}"/>
                  </a:ext>
                </a:extLst>
              </p:cNvPr>
              <p:cNvSpPr>
                <a:spLocks/>
              </p:cNvSpPr>
              <p:nvPr/>
            </p:nvSpPr>
            <p:spPr bwMode="auto">
              <a:xfrm rot="2007898">
                <a:off x="1121444" y="3666464"/>
                <a:ext cx="103673" cy="1360299"/>
              </a:xfrm>
              <a:custGeom>
                <a:avLst/>
                <a:gdLst>
                  <a:gd name="T0" fmla="*/ 15 w 33"/>
                  <a:gd name="T1" fmla="*/ 433 h 433"/>
                  <a:gd name="T2" fmla="*/ 33 w 33"/>
                  <a:gd name="T3" fmla="*/ 432 h 433"/>
                  <a:gd name="T4" fmla="*/ 19 w 33"/>
                  <a:gd name="T5" fmla="*/ 0 h 433"/>
                  <a:gd name="T6" fmla="*/ 0 w 33"/>
                  <a:gd name="T7" fmla="*/ 0 h 433"/>
                  <a:gd name="T8" fmla="*/ 15 w 33"/>
                  <a:gd name="T9" fmla="*/ 433 h 433"/>
                </a:gdLst>
                <a:ahLst/>
                <a:cxnLst>
                  <a:cxn ang="0">
                    <a:pos x="T0" y="T1"/>
                  </a:cxn>
                  <a:cxn ang="0">
                    <a:pos x="T2" y="T3"/>
                  </a:cxn>
                  <a:cxn ang="0">
                    <a:pos x="T4" y="T5"/>
                  </a:cxn>
                  <a:cxn ang="0">
                    <a:pos x="T6" y="T7"/>
                  </a:cxn>
                  <a:cxn ang="0">
                    <a:pos x="T8" y="T9"/>
                  </a:cxn>
                </a:cxnLst>
                <a:rect l="0" t="0" r="r" b="b"/>
                <a:pathLst>
                  <a:path w="33" h="433">
                    <a:moveTo>
                      <a:pt x="15" y="433"/>
                    </a:moveTo>
                    <a:lnTo>
                      <a:pt x="33" y="432"/>
                    </a:lnTo>
                    <a:lnTo>
                      <a:pt x="19" y="0"/>
                    </a:lnTo>
                    <a:lnTo>
                      <a:pt x="0" y="0"/>
                    </a:lnTo>
                    <a:lnTo>
                      <a:pt x="15" y="433"/>
                    </a:lnTo>
                    <a:close/>
                  </a:path>
                </a:pathLst>
              </a:custGeom>
              <a:solidFill>
                <a:srgbClr val="BF3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65" name="组 24">
                <a:extLst>
                  <a:ext uri="{FF2B5EF4-FFF2-40B4-BE49-F238E27FC236}">
                    <a16:creationId xmlns:a16="http://schemas.microsoft.com/office/drawing/2014/main" xmlns="" id="{A479E987-0578-4CB8-8AE6-461769636049}"/>
                  </a:ext>
                </a:extLst>
              </p:cNvPr>
              <p:cNvGrpSpPr/>
              <p:nvPr/>
            </p:nvGrpSpPr>
            <p:grpSpPr>
              <a:xfrm>
                <a:off x="1117435" y="4632120"/>
                <a:ext cx="357389" cy="432089"/>
                <a:chOff x="559780" y="4894787"/>
                <a:chExt cx="357389" cy="432089"/>
              </a:xfrm>
            </p:grpSpPr>
            <p:sp>
              <p:nvSpPr>
                <p:cNvPr id="67" name="Freeform 74">
                  <a:extLst>
                    <a:ext uri="{FF2B5EF4-FFF2-40B4-BE49-F238E27FC236}">
                      <a16:creationId xmlns:a16="http://schemas.microsoft.com/office/drawing/2014/main" xmlns="" id="{6902866C-D44A-4A61-A7CD-BDC716593EE9}"/>
                    </a:ext>
                  </a:extLst>
                </p:cNvPr>
                <p:cNvSpPr>
                  <a:spLocks noEditPoints="1"/>
                </p:cNvSpPr>
                <p:nvPr/>
              </p:nvSpPr>
              <p:spPr bwMode="auto">
                <a:xfrm rot="2007898">
                  <a:off x="577881" y="5081834"/>
                  <a:ext cx="339288" cy="245042"/>
                </a:xfrm>
                <a:custGeom>
                  <a:avLst/>
                  <a:gdLst>
                    <a:gd name="T0" fmla="*/ 17 w 108"/>
                    <a:gd name="T1" fmla="*/ 27 h 78"/>
                    <a:gd name="T2" fmla="*/ 21 w 108"/>
                    <a:gd name="T3" fmla="*/ 37 h 78"/>
                    <a:gd name="T4" fmla="*/ 79 w 108"/>
                    <a:gd name="T5" fmla="*/ 65 h 78"/>
                    <a:gd name="T6" fmla="*/ 83 w 108"/>
                    <a:gd name="T7" fmla="*/ 65 h 78"/>
                    <a:gd name="T8" fmla="*/ 82 w 108"/>
                    <a:gd name="T9" fmla="*/ 61 h 78"/>
                    <a:gd name="T10" fmla="*/ 25 w 108"/>
                    <a:gd name="T11" fmla="*/ 34 h 78"/>
                    <a:gd name="T12" fmla="*/ 23 w 108"/>
                    <a:gd name="T13" fmla="*/ 27 h 78"/>
                    <a:gd name="T14" fmla="*/ 71 w 108"/>
                    <a:gd name="T15" fmla="*/ 20 h 78"/>
                    <a:gd name="T16" fmla="*/ 73 w 108"/>
                    <a:gd name="T17" fmla="*/ 26 h 78"/>
                    <a:gd name="T18" fmla="*/ 73 w 108"/>
                    <a:gd name="T19" fmla="*/ 26 h 78"/>
                    <a:gd name="T20" fmla="*/ 75 w 108"/>
                    <a:gd name="T21" fmla="*/ 23 h 78"/>
                    <a:gd name="T22" fmla="*/ 25 w 108"/>
                    <a:gd name="T23" fmla="*/ 15 h 78"/>
                    <a:gd name="T24" fmla="*/ 27 w 108"/>
                    <a:gd name="T25" fmla="*/ 20 h 78"/>
                    <a:gd name="T26" fmla="*/ 29 w 108"/>
                    <a:gd name="T27" fmla="*/ 19 h 78"/>
                    <a:gd name="T28" fmla="*/ 33 w 108"/>
                    <a:gd name="T29" fmla="*/ 18 h 78"/>
                    <a:gd name="T30" fmla="*/ 2 w 108"/>
                    <a:gd name="T31" fmla="*/ 14 h 78"/>
                    <a:gd name="T32" fmla="*/ 1 w 108"/>
                    <a:gd name="T33" fmla="*/ 27 h 78"/>
                    <a:gd name="T34" fmla="*/ 4 w 108"/>
                    <a:gd name="T35" fmla="*/ 37 h 78"/>
                    <a:gd name="T36" fmla="*/ 15 w 108"/>
                    <a:gd name="T37" fmla="*/ 46 h 78"/>
                    <a:gd name="T38" fmla="*/ 83 w 108"/>
                    <a:gd name="T39" fmla="*/ 77 h 78"/>
                    <a:gd name="T40" fmla="*/ 87 w 108"/>
                    <a:gd name="T41" fmla="*/ 78 h 78"/>
                    <a:gd name="T42" fmla="*/ 102 w 108"/>
                    <a:gd name="T43" fmla="*/ 72 h 78"/>
                    <a:gd name="T44" fmla="*/ 106 w 108"/>
                    <a:gd name="T45" fmla="*/ 64 h 78"/>
                    <a:gd name="T46" fmla="*/ 102 w 108"/>
                    <a:gd name="T47" fmla="*/ 46 h 78"/>
                    <a:gd name="T48" fmla="*/ 69 w 108"/>
                    <a:gd name="T49" fmla="*/ 29 h 78"/>
                    <a:gd name="T50" fmla="*/ 94 w 108"/>
                    <a:gd name="T51" fmla="*/ 46 h 78"/>
                    <a:gd name="T52" fmla="*/ 102 w 108"/>
                    <a:gd name="T53" fmla="*/ 60 h 78"/>
                    <a:gd name="T54" fmla="*/ 98 w 108"/>
                    <a:gd name="T55" fmla="*/ 69 h 78"/>
                    <a:gd name="T56" fmla="*/ 87 w 108"/>
                    <a:gd name="T57" fmla="*/ 73 h 78"/>
                    <a:gd name="T58" fmla="*/ 17 w 108"/>
                    <a:gd name="T59" fmla="*/ 41 h 78"/>
                    <a:gd name="T60" fmla="*/ 6 w 108"/>
                    <a:gd name="T61" fmla="*/ 30 h 78"/>
                    <a:gd name="T62" fmla="*/ 6 w 108"/>
                    <a:gd name="T63" fmla="*/ 16 h 78"/>
                    <a:gd name="T64" fmla="*/ 47 w 108"/>
                    <a:gd name="T65" fmla="*/ 19 h 78"/>
                    <a:gd name="T66" fmla="*/ 48 w 108"/>
                    <a:gd name="T67" fmla="*/ 22 h 78"/>
                    <a:gd name="T68" fmla="*/ 59 w 108"/>
                    <a:gd name="T69" fmla="*/ 30 h 78"/>
                    <a:gd name="T70" fmla="*/ 39 w 108"/>
                    <a:gd name="T71" fmla="*/ 15 h 78"/>
                    <a:gd name="T72" fmla="*/ 8 w 108"/>
                    <a:gd name="T73" fmla="*/ 7 h 78"/>
                    <a:gd name="T74" fmla="*/ 9 w 108"/>
                    <a:gd name="T75" fmla="*/ 12 h 78"/>
                    <a:gd name="T76" fmla="*/ 8 w 108"/>
                    <a:gd name="T77" fmla="*/ 7 h 78"/>
                    <a:gd name="T78" fmla="*/ 17 w 108"/>
                    <a:gd name="T79" fmla="*/ 2 h 78"/>
                    <a:gd name="T80" fmla="*/ 19 w 108"/>
                    <a:gd name="T81" fmla="*/ 6 h 78"/>
                    <a:gd name="T82" fmla="*/ 25 w 108"/>
                    <a:gd name="T83" fmla="*/ 6 h 78"/>
                    <a:gd name="T84" fmla="*/ 66 w 108"/>
                    <a:gd name="T85" fmla="*/ 22 h 78"/>
                    <a:gd name="T86" fmla="*/ 36 w 108"/>
                    <a:gd name="T87" fmla="*/ 3 h 78"/>
                    <a:gd name="T88" fmla="*/ 24 w 108"/>
                    <a:gd name="T8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8" h="78">
                      <a:moveTo>
                        <a:pt x="19" y="22"/>
                      </a:moveTo>
                      <a:lnTo>
                        <a:pt x="19" y="22"/>
                      </a:lnTo>
                      <a:lnTo>
                        <a:pt x="17" y="27"/>
                      </a:lnTo>
                      <a:lnTo>
                        <a:pt x="19" y="33"/>
                      </a:lnTo>
                      <a:lnTo>
                        <a:pt x="19" y="33"/>
                      </a:lnTo>
                      <a:lnTo>
                        <a:pt x="21" y="37"/>
                      </a:lnTo>
                      <a:lnTo>
                        <a:pt x="27" y="41"/>
                      </a:lnTo>
                      <a:lnTo>
                        <a:pt x="79" y="65"/>
                      </a:lnTo>
                      <a:lnTo>
                        <a:pt x="79" y="65"/>
                      </a:lnTo>
                      <a:lnTo>
                        <a:pt x="81" y="66"/>
                      </a:lnTo>
                      <a:lnTo>
                        <a:pt x="81" y="66"/>
                      </a:lnTo>
                      <a:lnTo>
                        <a:pt x="83" y="65"/>
                      </a:lnTo>
                      <a:lnTo>
                        <a:pt x="83" y="65"/>
                      </a:lnTo>
                      <a:lnTo>
                        <a:pt x="83" y="62"/>
                      </a:lnTo>
                      <a:lnTo>
                        <a:pt x="82" y="61"/>
                      </a:lnTo>
                      <a:lnTo>
                        <a:pt x="28" y="37"/>
                      </a:lnTo>
                      <a:lnTo>
                        <a:pt x="28" y="37"/>
                      </a:lnTo>
                      <a:lnTo>
                        <a:pt x="25" y="34"/>
                      </a:lnTo>
                      <a:lnTo>
                        <a:pt x="24" y="30"/>
                      </a:lnTo>
                      <a:lnTo>
                        <a:pt x="24" y="30"/>
                      </a:lnTo>
                      <a:lnTo>
                        <a:pt x="23" y="27"/>
                      </a:lnTo>
                      <a:lnTo>
                        <a:pt x="24" y="24"/>
                      </a:lnTo>
                      <a:lnTo>
                        <a:pt x="19" y="22"/>
                      </a:lnTo>
                      <a:close/>
                      <a:moveTo>
                        <a:pt x="71" y="20"/>
                      </a:moveTo>
                      <a:lnTo>
                        <a:pt x="71" y="20"/>
                      </a:lnTo>
                      <a:lnTo>
                        <a:pt x="70" y="24"/>
                      </a:lnTo>
                      <a:lnTo>
                        <a:pt x="73" y="26"/>
                      </a:lnTo>
                      <a:lnTo>
                        <a:pt x="73" y="26"/>
                      </a:lnTo>
                      <a:lnTo>
                        <a:pt x="73" y="26"/>
                      </a:lnTo>
                      <a:lnTo>
                        <a:pt x="73" y="26"/>
                      </a:lnTo>
                      <a:lnTo>
                        <a:pt x="75" y="24"/>
                      </a:lnTo>
                      <a:lnTo>
                        <a:pt x="75" y="24"/>
                      </a:lnTo>
                      <a:lnTo>
                        <a:pt x="75" y="23"/>
                      </a:lnTo>
                      <a:lnTo>
                        <a:pt x="74" y="20"/>
                      </a:lnTo>
                      <a:lnTo>
                        <a:pt x="71" y="20"/>
                      </a:lnTo>
                      <a:close/>
                      <a:moveTo>
                        <a:pt x="25" y="15"/>
                      </a:moveTo>
                      <a:lnTo>
                        <a:pt x="25" y="15"/>
                      </a:lnTo>
                      <a:lnTo>
                        <a:pt x="21" y="18"/>
                      </a:lnTo>
                      <a:lnTo>
                        <a:pt x="27" y="20"/>
                      </a:lnTo>
                      <a:lnTo>
                        <a:pt x="27" y="20"/>
                      </a:lnTo>
                      <a:lnTo>
                        <a:pt x="29" y="19"/>
                      </a:lnTo>
                      <a:lnTo>
                        <a:pt x="29" y="19"/>
                      </a:lnTo>
                      <a:lnTo>
                        <a:pt x="32" y="18"/>
                      </a:lnTo>
                      <a:lnTo>
                        <a:pt x="32" y="18"/>
                      </a:lnTo>
                      <a:lnTo>
                        <a:pt x="33" y="18"/>
                      </a:lnTo>
                      <a:lnTo>
                        <a:pt x="25" y="15"/>
                      </a:lnTo>
                      <a:close/>
                      <a:moveTo>
                        <a:pt x="2" y="14"/>
                      </a:moveTo>
                      <a:lnTo>
                        <a:pt x="2" y="14"/>
                      </a:lnTo>
                      <a:lnTo>
                        <a:pt x="1" y="19"/>
                      </a:lnTo>
                      <a:lnTo>
                        <a:pt x="0" y="23"/>
                      </a:lnTo>
                      <a:lnTo>
                        <a:pt x="1" y="27"/>
                      </a:lnTo>
                      <a:lnTo>
                        <a:pt x="1" y="31"/>
                      </a:lnTo>
                      <a:lnTo>
                        <a:pt x="1" y="31"/>
                      </a:lnTo>
                      <a:lnTo>
                        <a:pt x="4" y="37"/>
                      </a:lnTo>
                      <a:lnTo>
                        <a:pt x="6" y="39"/>
                      </a:lnTo>
                      <a:lnTo>
                        <a:pt x="10" y="43"/>
                      </a:lnTo>
                      <a:lnTo>
                        <a:pt x="15" y="46"/>
                      </a:lnTo>
                      <a:lnTo>
                        <a:pt x="79" y="76"/>
                      </a:lnTo>
                      <a:lnTo>
                        <a:pt x="79" y="76"/>
                      </a:lnTo>
                      <a:lnTo>
                        <a:pt x="83" y="77"/>
                      </a:lnTo>
                      <a:lnTo>
                        <a:pt x="83" y="77"/>
                      </a:lnTo>
                      <a:lnTo>
                        <a:pt x="87" y="78"/>
                      </a:lnTo>
                      <a:lnTo>
                        <a:pt x="87" y="78"/>
                      </a:lnTo>
                      <a:lnTo>
                        <a:pt x="93" y="77"/>
                      </a:lnTo>
                      <a:lnTo>
                        <a:pt x="98" y="76"/>
                      </a:lnTo>
                      <a:lnTo>
                        <a:pt x="102" y="72"/>
                      </a:lnTo>
                      <a:lnTo>
                        <a:pt x="105" y="68"/>
                      </a:lnTo>
                      <a:lnTo>
                        <a:pt x="105" y="68"/>
                      </a:lnTo>
                      <a:lnTo>
                        <a:pt x="106" y="64"/>
                      </a:lnTo>
                      <a:lnTo>
                        <a:pt x="108" y="60"/>
                      </a:lnTo>
                      <a:lnTo>
                        <a:pt x="106" y="53"/>
                      </a:lnTo>
                      <a:lnTo>
                        <a:pt x="102" y="46"/>
                      </a:lnTo>
                      <a:lnTo>
                        <a:pt x="96" y="42"/>
                      </a:lnTo>
                      <a:lnTo>
                        <a:pt x="69" y="29"/>
                      </a:lnTo>
                      <a:lnTo>
                        <a:pt x="69" y="29"/>
                      </a:lnTo>
                      <a:lnTo>
                        <a:pt x="64" y="33"/>
                      </a:lnTo>
                      <a:lnTo>
                        <a:pt x="94" y="46"/>
                      </a:lnTo>
                      <a:lnTo>
                        <a:pt x="94" y="46"/>
                      </a:lnTo>
                      <a:lnTo>
                        <a:pt x="98" y="50"/>
                      </a:lnTo>
                      <a:lnTo>
                        <a:pt x="101" y="54"/>
                      </a:lnTo>
                      <a:lnTo>
                        <a:pt x="102" y="60"/>
                      </a:lnTo>
                      <a:lnTo>
                        <a:pt x="101" y="65"/>
                      </a:lnTo>
                      <a:lnTo>
                        <a:pt x="101" y="65"/>
                      </a:lnTo>
                      <a:lnTo>
                        <a:pt x="98" y="69"/>
                      </a:lnTo>
                      <a:lnTo>
                        <a:pt x="96" y="70"/>
                      </a:lnTo>
                      <a:lnTo>
                        <a:pt x="91" y="73"/>
                      </a:lnTo>
                      <a:lnTo>
                        <a:pt x="87" y="73"/>
                      </a:lnTo>
                      <a:lnTo>
                        <a:pt x="87" y="73"/>
                      </a:lnTo>
                      <a:lnTo>
                        <a:pt x="81" y="72"/>
                      </a:lnTo>
                      <a:lnTo>
                        <a:pt x="17" y="41"/>
                      </a:lnTo>
                      <a:lnTo>
                        <a:pt x="17" y="41"/>
                      </a:lnTo>
                      <a:lnTo>
                        <a:pt x="10" y="37"/>
                      </a:lnTo>
                      <a:lnTo>
                        <a:pt x="6" y="30"/>
                      </a:lnTo>
                      <a:lnTo>
                        <a:pt x="6" y="30"/>
                      </a:lnTo>
                      <a:lnTo>
                        <a:pt x="5" y="23"/>
                      </a:lnTo>
                      <a:lnTo>
                        <a:pt x="6" y="16"/>
                      </a:lnTo>
                      <a:lnTo>
                        <a:pt x="2" y="14"/>
                      </a:lnTo>
                      <a:close/>
                      <a:moveTo>
                        <a:pt x="35" y="14"/>
                      </a:moveTo>
                      <a:lnTo>
                        <a:pt x="47" y="19"/>
                      </a:lnTo>
                      <a:lnTo>
                        <a:pt x="47" y="19"/>
                      </a:lnTo>
                      <a:lnTo>
                        <a:pt x="48" y="20"/>
                      </a:lnTo>
                      <a:lnTo>
                        <a:pt x="48" y="22"/>
                      </a:lnTo>
                      <a:lnTo>
                        <a:pt x="48" y="22"/>
                      </a:lnTo>
                      <a:lnTo>
                        <a:pt x="47" y="23"/>
                      </a:lnTo>
                      <a:lnTo>
                        <a:pt x="59" y="30"/>
                      </a:lnTo>
                      <a:lnTo>
                        <a:pt x="59" y="30"/>
                      </a:lnTo>
                      <a:lnTo>
                        <a:pt x="63" y="26"/>
                      </a:lnTo>
                      <a:lnTo>
                        <a:pt x="39" y="15"/>
                      </a:lnTo>
                      <a:lnTo>
                        <a:pt x="39" y="15"/>
                      </a:lnTo>
                      <a:lnTo>
                        <a:pt x="35" y="14"/>
                      </a:lnTo>
                      <a:close/>
                      <a:moveTo>
                        <a:pt x="8" y="7"/>
                      </a:moveTo>
                      <a:lnTo>
                        <a:pt x="8" y="7"/>
                      </a:lnTo>
                      <a:lnTo>
                        <a:pt x="5" y="10"/>
                      </a:lnTo>
                      <a:lnTo>
                        <a:pt x="9" y="12"/>
                      </a:lnTo>
                      <a:lnTo>
                        <a:pt x="9" y="12"/>
                      </a:lnTo>
                      <a:lnTo>
                        <a:pt x="13" y="8"/>
                      </a:lnTo>
                      <a:lnTo>
                        <a:pt x="8" y="7"/>
                      </a:lnTo>
                      <a:close/>
                      <a:moveTo>
                        <a:pt x="24" y="0"/>
                      </a:moveTo>
                      <a:lnTo>
                        <a:pt x="24" y="0"/>
                      </a:lnTo>
                      <a:lnTo>
                        <a:pt x="17" y="2"/>
                      </a:lnTo>
                      <a:lnTo>
                        <a:pt x="17" y="2"/>
                      </a:lnTo>
                      <a:lnTo>
                        <a:pt x="13" y="3"/>
                      </a:lnTo>
                      <a:lnTo>
                        <a:pt x="19" y="6"/>
                      </a:lnTo>
                      <a:lnTo>
                        <a:pt x="19" y="6"/>
                      </a:lnTo>
                      <a:lnTo>
                        <a:pt x="25" y="6"/>
                      </a:lnTo>
                      <a:lnTo>
                        <a:pt x="25" y="6"/>
                      </a:lnTo>
                      <a:lnTo>
                        <a:pt x="29" y="6"/>
                      </a:lnTo>
                      <a:lnTo>
                        <a:pt x="33" y="7"/>
                      </a:lnTo>
                      <a:lnTo>
                        <a:pt x="66" y="22"/>
                      </a:lnTo>
                      <a:lnTo>
                        <a:pt x="66" y="22"/>
                      </a:lnTo>
                      <a:lnTo>
                        <a:pt x="67" y="18"/>
                      </a:lnTo>
                      <a:lnTo>
                        <a:pt x="36" y="3"/>
                      </a:lnTo>
                      <a:lnTo>
                        <a:pt x="36" y="3"/>
                      </a:lnTo>
                      <a:lnTo>
                        <a:pt x="31" y="2"/>
                      </a:lnTo>
                      <a:lnTo>
                        <a:pt x="24" y="0"/>
                      </a:lnTo>
                      <a:close/>
                    </a:path>
                  </a:pathLst>
                </a:custGeom>
                <a:solidFill>
                  <a:srgbClr val="0872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8" name="Freeform 82">
                  <a:extLst>
                    <a:ext uri="{FF2B5EF4-FFF2-40B4-BE49-F238E27FC236}">
                      <a16:creationId xmlns:a16="http://schemas.microsoft.com/office/drawing/2014/main" xmlns="" id="{0DF249AC-D62E-42CD-802B-AD3AFD58DDAF}"/>
                    </a:ext>
                  </a:extLst>
                </p:cNvPr>
                <p:cNvSpPr>
                  <a:spLocks/>
                </p:cNvSpPr>
                <p:nvPr/>
              </p:nvSpPr>
              <p:spPr bwMode="auto">
                <a:xfrm rot="2007898">
                  <a:off x="559780" y="4911392"/>
                  <a:ext cx="339288" cy="241901"/>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close/>
                    </a:path>
                  </a:pathLst>
                </a:custGeom>
                <a:solidFill>
                  <a:srgbClr val="A3F3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9" name="Freeform 83">
                  <a:extLst>
                    <a:ext uri="{FF2B5EF4-FFF2-40B4-BE49-F238E27FC236}">
                      <a16:creationId xmlns:a16="http://schemas.microsoft.com/office/drawing/2014/main" xmlns="" id="{DA6988D8-DB62-44B0-BE91-34FE385D8F0E}"/>
                    </a:ext>
                  </a:extLst>
                </p:cNvPr>
                <p:cNvSpPr>
                  <a:spLocks/>
                </p:cNvSpPr>
                <p:nvPr/>
              </p:nvSpPr>
              <p:spPr bwMode="auto">
                <a:xfrm rot="2007898">
                  <a:off x="559780" y="4911392"/>
                  <a:ext cx="339288" cy="241901"/>
                </a:xfrm>
                <a:custGeom>
                  <a:avLst/>
                  <a:gdLst>
                    <a:gd name="T0" fmla="*/ 16 w 108"/>
                    <a:gd name="T1" fmla="*/ 2 h 77"/>
                    <a:gd name="T2" fmla="*/ 25 w 108"/>
                    <a:gd name="T3" fmla="*/ 0 h 77"/>
                    <a:gd name="T4" fmla="*/ 35 w 108"/>
                    <a:gd name="T5" fmla="*/ 3 h 77"/>
                    <a:gd name="T6" fmla="*/ 74 w 108"/>
                    <a:gd name="T7" fmla="*/ 21 h 77"/>
                    <a:gd name="T8" fmla="*/ 75 w 108"/>
                    <a:gd name="T9" fmla="*/ 25 h 77"/>
                    <a:gd name="T10" fmla="*/ 74 w 108"/>
                    <a:gd name="T11" fmla="*/ 26 h 77"/>
                    <a:gd name="T12" fmla="*/ 33 w 108"/>
                    <a:gd name="T13" fmla="*/ 7 h 77"/>
                    <a:gd name="T14" fmla="*/ 25 w 108"/>
                    <a:gd name="T15" fmla="*/ 6 h 77"/>
                    <a:gd name="T16" fmla="*/ 18 w 108"/>
                    <a:gd name="T17" fmla="*/ 6 h 77"/>
                    <a:gd name="T18" fmla="*/ 6 w 108"/>
                    <a:gd name="T19" fmla="*/ 15 h 77"/>
                    <a:gd name="T20" fmla="*/ 5 w 108"/>
                    <a:gd name="T21" fmla="*/ 23 h 77"/>
                    <a:gd name="T22" fmla="*/ 6 w 108"/>
                    <a:gd name="T23" fmla="*/ 30 h 77"/>
                    <a:gd name="T24" fmla="*/ 16 w 108"/>
                    <a:gd name="T25" fmla="*/ 41 h 77"/>
                    <a:gd name="T26" fmla="*/ 81 w 108"/>
                    <a:gd name="T27" fmla="*/ 72 h 77"/>
                    <a:gd name="T28" fmla="*/ 91 w 108"/>
                    <a:gd name="T29" fmla="*/ 72 h 77"/>
                    <a:gd name="T30" fmla="*/ 101 w 108"/>
                    <a:gd name="T31" fmla="*/ 65 h 77"/>
                    <a:gd name="T32" fmla="*/ 102 w 108"/>
                    <a:gd name="T33" fmla="*/ 60 h 77"/>
                    <a:gd name="T34" fmla="*/ 98 w 108"/>
                    <a:gd name="T35" fmla="*/ 49 h 77"/>
                    <a:gd name="T36" fmla="*/ 36 w 108"/>
                    <a:gd name="T37" fmla="*/ 19 h 77"/>
                    <a:gd name="T38" fmla="*/ 33 w 108"/>
                    <a:gd name="T39" fmla="*/ 18 h 77"/>
                    <a:gd name="T40" fmla="*/ 29 w 108"/>
                    <a:gd name="T41" fmla="*/ 18 h 77"/>
                    <a:gd name="T42" fmla="*/ 24 w 108"/>
                    <a:gd name="T43" fmla="*/ 23 h 77"/>
                    <a:gd name="T44" fmla="*/ 23 w 108"/>
                    <a:gd name="T45" fmla="*/ 27 h 77"/>
                    <a:gd name="T46" fmla="*/ 23 w 108"/>
                    <a:gd name="T47" fmla="*/ 30 h 77"/>
                    <a:gd name="T48" fmla="*/ 28 w 108"/>
                    <a:gd name="T49" fmla="*/ 35 h 77"/>
                    <a:gd name="T50" fmla="*/ 82 w 108"/>
                    <a:gd name="T51" fmla="*/ 61 h 77"/>
                    <a:gd name="T52" fmla="*/ 83 w 108"/>
                    <a:gd name="T53" fmla="*/ 64 h 77"/>
                    <a:gd name="T54" fmla="*/ 82 w 108"/>
                    <a:gd name="T55" fmla="*/ 65 h 77"/>
                    <a:gd name="T56" fmla="*/ 25 w 108"/>
                    <a:gd name="T57" fmla="*/ 41 h 77"/>
                    <a:gd name="T58" fmla="*/ 21 w 108"/>
                    <a:gd name="T59" fmla="*/ 37 h 77"/>
                    <a:gd name="T60" fmla="*/ 18 w 108"/>
                    <a:gd name="T61" fmla="*/ 31 h 77"/>
                    <a:gd name="T62" fmla="*/ 18 w 108"/>
                    <a:gd name="T63" fmla="*/ 21 h 77"/>
                    <a:gd name="T64" fmla="*/ 23 w 108"/>
                    <a:gd name="T65" fmla="*/ 17 h 77"/>
                    <a:gd name="T66" fmla="*/ 27 w 108"/>
                    <a:gd name="T67" fmla="*/ 14 h 77"/>
                    <a:gd name="T68" fmla="*/ 39 w 108"/>
                    <a:gd name="T69" fmla="*/ 15 h 77"/>
                    <a:gd name="T70" fmla="*/ 95 w 108"/>
                    <a:gd name="T71" fmla="*/ 42 h 77"/>
                    <a:gd name="T72" fmla="*/ 106 w 108"/>
                    <a:gd name="T73" fmla="*/ 53 h 77"/>
                    <a:gd name="T74" fmla="*/ 106 w 108"/>
                    <a:gd name="T75" fmla="*/ 64 h 77"/>
                    <a:gd name="T76" fmla="*/ 105 w 108"/>
                    <a:gd name="T77" fmla="*/ 68 h 77"/>
                    <a:gd name="T78" fmla="*/ 95 w 108"/>
                    <a:gd name="T79" fmla="*/ 76 h 77"/>
                    <a:gd name="T80" fmla="*/ 82 w 108"/>
                    <a:gd name="T81" fmla="*/ 77 h 77"/>
                    <a:gd name="T82" fmla="*/ 78 w 108"/>
                    <a:gd name="T83" fmla="*/ 76 h 77"/>
                    <a:gd name="T84" fmla="*/ 14 w 108"/>
                    <a:gd name="T85" fmla="*/ 45 h 77"/>
                    <a:gd name="T86" fmla="*/ 6 w 108"/>
                    <a:gd name="T87" fmla="*/ 39 h 77"/>
                    <a:gd name="T88" fmla="*/ 1 w 108"/>
                    <a:gd name="T89" fmla="*/ 31 h 77"/>
                    <a:gd name="T90" fmla="*/ 0 w 108"/>
                    <a:gd name="T91" fmla="*/ 27 h 77"/>
                    <a:gd name="T92" fmla="*/ 1 w 108"/>
                    <a:gd name="T93" fmla="*/ 18 h 77"/>
                    <a:gd name="T94" fmla="*/ 2 w 108"/>
                    <a:gd name="T95" fmla="*/ 14 h 77"/>
                    <a:gd name="T96" fmla="*/ 8 w 108"/>
                    <a:gd name="T97" fmla="*/ 6 h 77"/>
                    <a:gd name="T98" fmla="*/ 16 w 108"/>
                    <a:gd name="T99"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 h="77">
                      <a:moveTo>
                        <a:pt x="16" y="2"/>
                      </a:moveTo>
                      <a:lnTo>
                        <a:pt x="16" y="2"/>
                      </a:lnTo>
                      <a:lnTo>
                        <a:pt x="21" y="0"/>
                      </a:lnTo>
                      <a:lnTo>
                        <a:pt x="25" y="0"/>
                      </a:lnTo>
                      <a:lnTo>
                        <a:pt x="31" y="2"/>
                      </a:lnTo>
                      <a:lnTo>
                        <a:pt x="35" y="3"/>
                      </a:lnTo>
                      <a:lnTo>
                        <a:pt x="74" y="21"/>
                      </a:lnTo>
                      <a:lnTo>
                        <a:pt x="74" y="21"/>
                      </a:lnTo>
                      <a:lnTo>
                        <a:pt x="75" y="22"/>
                      </a:lnTo>
                      <a:lnTo>
                        <a:pt x="75" y="25"/>
                      </a:lnTo>
                      <a:lnTo>
                        <a:pt x="75" y="25"/>
                      </a:lnTo>
                      <a:lnTo>
                        <a:pt x="74" y="26"/>
                      </a:lnTo>
                      <a:lnTo>
                        <a:pt x="71" y="25"/>
                      </a:lnTo>
                      <a:lnTo>
                        <a:pt x="33" y="7"/>
                      </a:lnTo>
                      <a:lnTo>
                        <a:pt x="33" y="7"/>
                      </a:lnTo>
                      <a:lnTo>
                        <a:pt x="25" y="6"/>
                      </a:lnTo>
                      <a:lnTo>
                        <a:pt x="18" y="6"/>
                      </a:lnTo>
                      <a:lnTo>
                        <a:pt x="18" y="6"/>
                      </a:lnTo>
                      <a:lnTo>
                        <a:pt x="12" y="10"/>
                      </a:lnTo>
                      <a:lnTo>
                        <a:pt x="6" y="15"/>
                      </a:lnTo>
                      <a:lnTo>
                        <a:pt x="6" y="15"/>
                      </a:lnTo>
                      <a:lnTo>
                        <a:pt x="5" y="23"/>
                      </a:lnTo>
                      <a:lnTo>
                        <a:pt x="6" y="30"/>
                      </a:lnTo>
                      <a:lnTo>
                        <a:pt x="6" y="30"/>
                      </a:lnTo>
                      <a:lnTo>
                        <a:pt x="10" y="37"/>
                      </a:lnTo>
                      <a:lnTo>
                        <a:pt x="16" y="41"/>
                      </a:lnTo>
                      <a:lnTo>
                        <a:pt x="81" y="72"/>
                      </a:lnTo>
                      <a:lnTo>
                        <a:pt x="81" y="72"/>
                      </a:lnTo>
                      <a:lnTo>
                        <a:pt x="86" y="73"/>
                      </a:lnTo>
                      <a:lnTo>
                        <a:pt x="91" y="72"/>
                      </a:lnTo>
                      <a:lnTo>
                        <a:pt x="97" y="69"/>
                      </a:lnTo>
                      <a:lnTo>
                        <a:pt x="101" y="65"/>
                      </a:lnTo>
                      <a:lnTo>
                        <a:pt x="101" y="65"/>
                      </a:lnTo>
                      <a:lnTo>
                        <a:pt x="102" y="60"/>
                      </a:lnTo>
                      <a:lnTo>
                        <a:pt x="101" y="54"/>
                      </a:lnTo>
                      <a:lnTo>
                        <a:pt x="98" y="49"/>
                      </a:lnTo>
                      <a:lnTo>
                        <a:pt x="93" y="46"/>
                      </a:lnTo>
                      <a:lnTo>
                        <a:pt x="36" y="19"/>
                      </a:lnTo>
                      <a:lnTo>
                        <a:pt x="36" y="19"/>
                      </a:lnTo>
                      <a:lnTo>
                        <a:pt x="33" y="18"/>
                      </a:lnTo>
                      <a:lnTo>
                        <a:pt x="29" y="18"/>
                      </a:lnTo>
                      <a:lnTo>
                        <a:pt x="29" y="18"/>
                      </a:lnTo>
                      <a:lnTo>
                        <a:pt x="25" y="21"/>
                      </a:lnTo>
                      <a:lnTo>
                        <a:pt x="24" y="23"/>
                      </a:lnTo>
                      <a:lnTo>
                        <a:pt x="24" y="23"/>
                      </a:lnTo>
                      <a:lnTo>
                        <a:pt x="23" y="27"/>
                      </a:lnTo>
                      <a:lnTo>
                        <a:pt x="23" y="30"/>
                      </a:lnTo>
                      <a:lnTo>
                        <a:pt x="23" y="30"/>
                      </a:lnTo>
                      <a:lnTo>
                        <a:pt x="25" y="34"/>
                      </a:lnTo>
                      <a:lnTo>
                        <a:pt x="28" y="35"/>
                      </a:lnTo>
                      <a:lnTo>
                        <a:pt x="82" y="61"/>
                      </a:lnTo>
                      <a:lnTo>
                        <a:pt x="82" y="61"/>
                      </a:lnTo>
                      <a:lnTo>
                        <a:pt x="83" y="62"/>
                      </a:lnTo>
                      <a:lnTo>
                        <a:pt x="83" y="64"/>
                      </a:lnTo>
                      <a:lnTo>
                        <a:pt x="83" y="64"/>
                      </a:lnTo>
                      <a:lnTo>
                        <a:pt x="82" y="65"/>
                      </a:lnTo>
                      <a:lnTo>
                        <a:pt x="79" y="65"/>
                      </a:lnTo>
                      <a:lnTo>
                        <a:pt x="25" y="41"/>
                      </a:lnTo>
                      <a:lnTo>
                        <a:pt x="25" y="41"/>
                      </a:lnTo>
                      <a:lnTo>
                        <a:pt x="21" y="37"/>
                      </a:lnTo>
                      <a:lnTo>
                        <a:pt x="18" y="31"/>
                      </a:lnTo>
                      <a:lnTo>
                        <a:pt x="18" y="31"/>
                      </a:lnTo>
                      <a:lnTo>
                        <a:pt x="17" y="26"/>
                      </a:lnTo>
                      <a:lnTo>
                        <a:pt x="18" y="21"/>
                      </a:lnTo>
                      <a:lnTo>
                        <a:pt x="18" y="21"/>
                      </a:lnTo>
                      <a:lnTo>
                        <a:pt x="23" y="17"/>
                      </a:lnTo>
                      <a:lnTo>
                        <a:pt x="27" y="14"/>
                      </a:lnTo>
                      <a:lnTo>
                        <a:pt x="27" y="14"/>
                      </a:lnTo>
                      <a:lnTo>
                        <a:pt x="33" y="14"/>
                      </a:lnTo>
                      <a:lnTo>
                        <a:pt x="39" y="15"/>
                      </a:lnTo>
                      <a:lnTo>
                        <a:pt x="95" y="42"/>
                      </a:lnTo>
                      <a:lnTo>
                        <a:pt x="95" y="42"/>
                      </a:lnTo>
                      <a:lnTo>
                        <a:pt x="102" y="46"/>
                      </a:lnTo>
                      <a:lnTo>
                        <a:pt x="106" y="53"/>
                      </a:lnTo>
                      <a:lnTo>
                        <a:pt x="108" y="60"/>
                      </a:lnTo>
                      <a:lnTo>
                        <a:pt x="106" y="64"/>
                      </a:lnTo>
                      <a:lnTo>
                        <a:pt x="105" y="68"/>
                      </a:lnTo>
                      <a:lnTo>
                        <a:pt x="105" y="68"/>
                      </a:lnTo>
                      <a:lnTo>
                        <a:pt x="101" y="72"/>
                      </a:lnTo>
                      <a:lnTo>
                        <a:pt x="95" y="76"/>
                      </a:lnTo>
                      <a:lnTo>
                        <a:pt x="89" y="77"/>
                      </a:lnTo>
                      <a:lnTo>
                        <a:pt x="82" y="77"/>
                      </a:lnTo>
                      <a:lnTo>
                        <a:pt x="82" y="77"/>
                      </a:lnTo>
                      <a:lnTo>
                        <a:pt x="78" y="76"/>
                      </a:lnTo>
                      <a:lnTo>
                        <a:pt x="14" y="45"/>
                      </a:lnTo>
                      <a:lnTo>
                        <a:pt x="14" y="45"/>
                      </a:lnTo>
                      <a:lnTo>
                        <a:pt x="10" y="42"/>
                      </a:lnTo>
                      <a:lnTo>
                        <a:pt x="6" y="39"/>
                      </a:lnTo>
                      <a:lnTo>
                        <a:pt x="4" y="35"/>
                      </a:lnTo>
                      <a:lnTo>
                        <a:pt x="1" y="31"/>
                      </a:lnTo>
                      <a:lnTo>
                        <a:pt x="1" y="31"/>
                      </a:lnTo>
                      <a:lnTo>
                        <a:pt x="0" y="27"/>
                      </a:lnTo>
                      <a:lnTo>
                        <a:pt x="0" y="22"/>
                      </a:lnTo>
                      <a:lnTo>
                        <a:pt x="1" y="18"/>
                      </a:lnTo>
                      <a:lnTo>
                        <a:pt x="2" y="14"/>
                      </a:lnTo>
                      <a:lnTo>
                        <a:pt x="2" y="14"/>
                      </a:lnTo>
                      <a:lnTo>
                        <a:pt x="5" y="10"/>
                      </a:lnTo>
                      <a:lnTo>
                        <a:pt x="8" y="6"/>
                      </a:lnTo>
                      <a:lnTo>
                        <a:pt x="12" y="3"/>
                      </a:lnTo>
                      <a:lnTo>
                        <a:pt x="16"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0" name="Freeform 87">
                  <a:extLst>
                    <a:ext uri="{FF2B5EF4-FFF2-40B4-BE49-F238E27FC236}">
                      <a16:creationId xmlns:a16="http://schemas.microsoft.com/office/drawing/2014/main" xmlns="" id="{1AE77042-2829-445F-A433-F431081674E5}"/>
                    </a:ext>
                  </a:extLst>
                </p:cNvPr>
                <p:cNvSpPr>
                  <a:spLocks noEditPoints="1"/>
                </p:cNvSpPr>
                <p:nvPr/>
              </p:nvSpPr>
              <p:spPr bwMode="auto">
                <a:xfrm rot="2007898">
                  <a:off x="608217" y="4894787"/>
                  <a:ext cx="235618" cy="97390"/>
                </a:xfrm>
                <a:custGeom>
                  <a:avLst/>
                  <a:gdLst>
                    <a:gd name="T0" fmla="*/ 32 w 75"/>
                    <a:gd name="T1" fmla="*/ 14 h 31"/>
                    <a:gd name="T2" fmla="*/ 27 w 75"/>
                    <a:gd name="T3" fmla="*/ 14 h 31"/>
                    <a:gd name="T4" fmla="*/ 18 w 75"/>
                    <a:gd name="T5" fmla="*/ 21 h 31"/>
                    <a:gd name="T6" fmla="*/ 17 w 75"/>
                    <a:gd name="T7" fmla="*/ 26 h 31"/>
                    <a:gd name="T8" fmla="*/ 24 w 75"/>
                    <a:gd name="T9" fmla="*/ 31 h 31"/>
                    <a:gd name="T10" fmla="*/ 23 w 75"/>
                    <a:gd name="T11" fmla="*/ 30 h 31"/>
                    <a:gd name="T12" fmla="*/ 23 w 75"/>
                    <a:gd name="T13" fmla="*/ 27 h 31"/>
                    <a:gd name="T14" fmla="*/ 24 w 75"/>
                    <a:gd name="T15" fmla="*/ 23 h 31"/>
                    <a:gd name="T16" fmla="*/ 29 w 75"/>
                    <a:gd name="T17" fmla="*/ 18 h 31"/>
                    <a:gd name="T18" fmla="*/ 32 w 75"/>
                    <a:gd name="T19" fmla="*/ 18 h 31"/>
                    <a:gd name="T20" fmla="*/ 36 w 75"/>
                    <a:gd name="T21" fmla="*/ 19 h 31"/>
                    <a:gd name="T22" fmla="*/ 70 w 75"/>
                    <a:gd name="T23" fmla="*/ 30 h 31"/>
                    <a:gd name="T24" fmla="*/ 39 w 75"/>
                    <a:gd name="T25" fmla="*/ 15 h 31"/>
                    <a:gd name="T26" fmla="*/ 24 w 75"/>
                    <a:gd name="T27" fmla="*/ 0 h 31"/>
                    <a:gd name="T28" fmla="*/ 16 w 75"/>
                    <a:gd name="T29" fmla="*/ 2 h 31"/>
                    <a:gd name="T30" fmla="*/ 12 w 75"/>
                    <a:gd name="T31" fmla="*/ 3 h 31"/>
                    <a:gd name="T32" fmla="*/ 5 w 75"/>
                    <a:gd name="T33" fmla="*/ 10 h 31"/>
                    <a:gd name="T34" fmla="*/ 2 w 75"/>
                    <a:gd name="T35" fmla="*/ 14 h 31"/>
                    <a:gd name="T36" fmla="*/ 0 w 75"/>
                    <a:gd name="T37" fmla="*/ 22 h 31"/>
                    <a:gd name="T38" fmla="*/ 1 w 75"/>
                    <a:gd name="T39" fmla="*/ 31 h 31"/>
                    <a:gd name="T40" fmla="*/ 1 w 75"/>
                    <a:gd name="T41" fmla="*/ 31 h 31"/>
                    <a:gd name="T42" fmla="*/ 6 w 75"/>
                    <a:gd name="T43" fmla="*/ 31 h 31"/>
                    <a:gd name="T44" fmla="*/ 6 w 75"/>
                    <a:gd name="T45" fmla="*/ 30 h 31"/>
                    <a:gd name="T46" fmla="*/ 6 w 75"/>
                    <a:gd name="T47" fmla="*/ 15 h 31"/>
                    <a:gd name="T48" fmla="*/ 12 w 75"/>
                    <a:gd name="T49" fmla="*/ 10 h 31"/>
                    <a:gd name="T50" fmla="*/ 18 w 75"/>
                    <a:gd name="T51" fmla="*/ 6 h 31"/>
                    <a:gd name="T52" fmla="*/ 24 w 75"/>
                    <a:gd name="T53" fmla="*/ 6 h 31"/>
                    <a:gd name="T54" fmla="*/ 33 w 75"/>
                    <a:gd name="T55" fmla="*/ 7 h 31"/>
                    <a:gd name="T56" fmla="*/ 71 w 75"/>
                    <a:gd name="T57" fmla="*/ 25 h 31"/>
                    <a:gd name="T58" fmla="*/ 72 w 75"/>
                    <a:gd name="T59" fmla="*/ 26 h 31"/>
                    <a:gd name="T60" fmla="*/ 75 w 75"/>
                    <a:gd name="T61" fmla="*/ 25 h 31"/>
                    <a:gd name="T62" fmla="*/ 74 w 75"/>
                    <a:gd name="T63" fmla="*/ 21 h 31"/>
                    <a:gd name="T64" fmla="*/ 35 w 75"/>
                    <a:gd name="T65" fmla="*/ 3 h 31"/>
                    <a:gd name="T66" fmla="*/ 24 w 75"/>
                    <a:gd name="T6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5" h="31">
                      <a:moveTo>
                        <a:pt x="32" y="14"/>
                      </a:moveTo>
                      <a:lnTo>
                        <a:pt x="32" y="14"/>
                      </a:lnTo>
                      <a:lnTo>
                        <a:pt x="27" y="14"/>
                      </a:lnTo>
                      <a:lnTo>
                        <a:pt x="27" y="14"/>
                      </a:lnTo>
                      <a:lnTo>
                        <a:pt x="23" y="17"/>
                      </a:lnTo>
                      <a:lnTo>
                        <a:pt x="18" y="21"/>
                      </a:lnTo>
                      <a:lnTo>
                        <a:pt x="18" y="21"/>
                      </a:lnTo>
                      <a:lnTo>
                        <a:pt x="17" y="26"/>
                      </a:lnTo>
                      <a:lnTo>
                        <a:pt x="18" y="31"/>
                      </a:lnTo>
                      <a:lnTo>
                        <a:pt x="24" y="31"/>
                      </a:lnTo>
                      <a:lnTo>
                        <a:pt x="24" y="31"/>
                      </a:lnTo>
                      <a:lnTo>
                        <a:pt x="23" y="30"/>
                      </a:lnTo>
                      <a:lnTo>
                        <a:pt x="23" y="30"/>
                      </a:lnTo>
                      <a:lnTo>
                        <a:pt x="23" y="27"/>
                      </a:lnTo>
                      <a:lnTo>
                        <a:pt x="24" y="23"/>
                      </a:lnTo>
                      <a:lnTo>
                        <a:pt x="24" y="23"/>
                      </a:lnTo>
                      <a:lnTo>
                        <a:pt x="25" y="21"/>
                      </a:lnTo>
                      <a:lnTo>
                        <a:pt x="29" y="18"/>
                      </a:lnTo>
                      <a:lnTo>
                        <a:pt x="29" y="18"/>
                      </a:lnTo>
                      <a:lnTo>
                        <a:pt x="32" y="18"/>
                      </a:lnTo>
                      <a:lnTo>
                        <a:pt x="32" y="18"/>
                      </a:lnTo>
                      <a:lnTo>
                        <a:pt x="36" y="19"/>
                      </a:lnTo>
                      <a:lnTo>
                        <a:pt x="59" y="30"/>
                      </a:lnTo>
                      <a:lnTo>
                        <a:pt x="70" y="30"/>
                      </a:lnTo>
                      <a:lnTo>
                        <a:pt x="39" y="15"/>
                      </a:lnTo>
                      <a:lnTo>
                        <a:pt x="39" y="15"/>
                      </a:lnTo>
                      <a:lnTo>
                        <a:pt x="32" y="14"/>
                      </a:lnTo>
                      <a:close/>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close/>
                    </a:path>
                  </a:pathLst>
                </a:custGeom>
                <a:solidFill>
                  <a:srgbClr val="8BCF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1" name="Freeform 89">
                  <a:extLst>
                    <a:ext uri="{FF2B5EF4-FFF2-40B4-BE49-F238E27FC236}">
                      <a16:creationId xmlns:a16="http://schemas.microsoft.com/office/drawing/2014/main" xmlns="" id="{2071D93B-3F4E-41B4-8C10-0852172DC7D6}"/>
                    </a:ext>
                  </a:extLst>
                </p:cNvPr>
                <p:cNvSpPr>
                  <a:spLocks/>
                </p:cNvSpPr>
                <p:nvPr/>
              </p:nvSpPr>
              <p:spPr bwMode="auto">
                <a:xfrm rot="2007898">
                  <a:off x="608217" y="4894787"/>
                  <a:ext cx="235618" cy="97390"/>
                </a:xfrm>
                <a:custGeom>
                  <a:avLst/>
                  <a:gdLst>
                    <a:gd name="T0" fmla="*/ 24 w 75"/>
                    <a:gd name="T1" fmla="*/ 0 h 31"/>
                    <a:gd name="T2" fmla="*/ 24 w 75"/>
                    <a:gd name="T3" fmla="*/ 0 h 31"/>
                    <a:gd name="T4" fmla="*/ 16 w 75"/>
                    <a:gd name="T5" fmla="*/ 2 h 31"/>
                    <a:gd name="T6" fmla="*/ 16 w 75"/>
                    <a:gd name="T7" fmla="*/ 2 h 31"/>
                    <a:gd name="T8" fmla="*/ 12 w 75"/>
                    <a:gd name="T9" fmla="*/ 3 h 31"/>
                    <a:gd name="T10" fmla="*/ 8 w 75"/>
                    <a:gd name="T11" fmla="*/ 6 h 31"/>
                    <a:gd name="T12" fmla="*/ 5 w 75"/>
                    <a:gd name="T13" fmla="*/ 10 h 31"/>
                    <a:gd name="T14" fmla="*/ 2 w 75"/>
                    <a:gd name="T15" fmla="*/ 14 h 31"/>
                    <a:gd name="T16" fmla="*/ 2 w 75"/>
                    <a:gd name="T17" fmla="*/ 14 h 31"/>
                    <a:gd name="T18" fmla="*/ 1 w 75"/>
                    <a:gd name="T19" fmla="*/ 18 h 31"/>
                    <a:gd name="T20" fmla="*/ 0 w 75"/>
                    <a:gd name="T21" fmla="*/ 22 h 31"/>
                    <a:gd name="T22" fmla="*/ 0 w 75"/>
                    <a:gd name="T23" fmla="*/ 27 h 31"/>
                    <a:gd name="T24" fmla="*/ 1 w 75"/>
                    <a:gd name="T25" fmla="*/ 31 h 31"/>
                    <a:gd name="T26" fmla="*/ 1 w 75"/>
                    <a:gd name="T27" fmla="*/ 31 h 31"/>
                    <a:gd name="T28" fmla="*/ 1 w 75"/>
                    <a:gd name="T29" fmla="*/ 31 h 31"/>
                    <a:gd name="T30" fmla="*/ 6 w 75"/>
                    <a:gd name="T31" fmla="*/ 31 h 31"/>
                    <a:gd name="T32" fmla="*/ 6 w 75"/>
                    <a:gd name="T33" fmla="*/ 31 h 31"/>
                    <a:gd name="T34" fmla="*/ 6 w 75"/>
                    <a:gd name="T35" fmla="*/ 30 h 31"/>
                    <a:gd name="T36" fmla="*/ 6 w 75"/>
                    <a:gd name="T37" fmla="*/ 30 h 31"/>
                    <a:gd name="T38" fmla="*/ 5 w 75"/>
                    <a:gd name="T39" fmla="*/ 23 h 31"/>
                    <a:gd name="T40" fmla="*/ 6 w 75"/>
                    <a:gd name="T41" fmla="*/ 15 h 31"/>
                    <a:gd name="T42" fmla="*/ 6 w 75"/>
                    <a:gd name="T43" fmla="*/ 15 h 31"/>
                    <a:gd name="T44" fmla="*/ 12 w 75"/>
                    <a:gd name="T45" fmla="*/ 10 h 31"/>
                    <a:gd name="T46" fmla="*/ 18 w 75"/>
                    <a:gd name="T47" fmla="*/ 6 h 31"/>
                    <a:gd name="T48" fmla="*/ 18 w 75"/>
                    <a:gd name="T49" fmla="*/ 6 h 31"/>
                    <a:gd name="T50" fmla="*/ 24 w 75"/>
                    <a:gd name="T51" fmla="*/ 6 h 31"/>
                    <a:gd name="T52" fmla="*/ 24 w 75"/>
                    <a:gd name="T53" fmla="*/ 6 h 31"/>
                    <a:gd name="T54" fmla="*/ 29 w 75"/>
                    <a:gd name="T55" fmla="*/ 6 h 31"/>
                    <a:gd name="T56" fmla="*/ 33 w 75"/>
                    <a:gd name="T57" fmla="*/ 7 h 31"/>
                    <a:gd name="T58" fmla="*/ 71 w 75"/>
                    <a:gd name="T59" fmla="*/ 25 h 31"/>
                    <a:gd name="T60" fmla="*/ 71 w 75"/>
                    <a:gd name="T61" fmla="*/ 25 h 31"/>
                    <a:gd name="T62" fmla="*/ 72 w 75"/>
                    <a:gd name="T63" fmla="*/ 26 h 31"/>
                    <a:gd name="T64" fmla="*/ 72 w 75"/>
                    <a:gd name="T65" fmla="*/ 26 h 31"/>
                    <a:gd name="T66" fmla="*/ 75 w 75"/>
                    <a:gd name="T67" fmla="*/ 25 h 31"/>
                    <a:gd name="T68" fmla="*/ 75 w 75"/>
                    <a:gd name="T69" fmla="*/ 25 h 31"/>
                    <a:gd name="T70" fmla="*/ 75 w 75"/>
                    <a:gd name="T71" fmla="*/ 22 h 31"/>
                    <a:gd name="T72" fmla="*/ 74 w 75"/>
                    <a:gd name="T73" fmla="*/ 21 h 31"/>
                    <a:gd name="T74" fmla="*/ 35 w 75"/>
                    <a:gd name="T75" fmla="*/ 3 h 31"/>
                    <a:gd name="T76" fmla="*/ 35 w 75"/>
                    <a:gd name="T77" fmla="*/ 3 h 31"/>
                    <a:gd name="T78" fmla="*/ 29 w 75"/>
                    <a:gd name="T79" fmla="*/ 0 h 31"/>
                    <a:gd name="T80" fmla="*/ 24 w 75"/>
                    <a:gd name="T8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 h="31">
                      <a:moveTo>
                        <a:pt x="24" y="0"/>
                      </a:moveTo>
                      <a:lnTo>
                        <a:pt x="24" y="0"/>
                      </a:lnTo>
                      <a:lnTo>
                        <a:pt x="16" y="2"/>
                      </a:lnTo>
                      <a:lnTo>
                        <a:pt x="16" y="2"/>
                      </a:lnTo>
                      <a:lnTo>
                        <a:pt x="12" y="3"/>
                      </a:lnTo>
                      <a:lnTo>
                        <a:pt x="8" y="6"/>
                      </a:lnTo>
                      <a:lnTo>
                        <a:pt x="5" y="10"/>
                      </a:lnTo>
                      <a:lnTo>
                        <a:pt x="2" y="14"/>
                      </a:lnTo>
                      <a:lnTo>
                        <a:pt x="2" y="14"/>
                      </a:lnTo>
                      <a:lnTo>
                        <a:pt x="1" y="18"/>
                      </a:lnTo>
                      <a:lnTo>
                        <a:pt x="0" y="22"/>
                      </a:lnTo>
                      <a:lnTo>
                        <a:pt x="0" y="27"/>
                      </a:lnTo>
                      <a:lnTo>
                        <a:pt x="1" y="31"/>
                      </a:lnTo>
                      <a:lnTo>
                        <a:pt x="1" y="31"/>
                      </a:lnTo>
                      <a:lnTo>
                        <a:pt x="1" y="31"/>
                      </a:lnTo>
                      <a:lnTo>
                        <a:pt x="6" y="31"/>
                      </a:lnTo>
                      <a:lnTo>
                        <a:pt x="6" y="31"/>
                      </a:lnTo>
                      <a:lnTo>
                        <a:pt x="6" y="30"/>
                      </a:lnTo>
                      <a:lnTo>
                        <a:pt x="6" y="30"/>
                      </a:lnTo>
                      <a:lnTo>
                        <a:pt x="5" y="23"/>
                      </a:lnTo>
                      <a:lnTo>
                        <a:pt x="6" y="15"/>
                      </a:lnTo>
                      <a:lnTo>
                        <a:pt x="6" y="15"/>
                      </a:lnTo>
                      <a:lnTo>
                        <a:pt x="12" y="10"/>
                      </a:lnTo>
                      <a:lnTo>
                        <a:pt x="18" y="6"/>
                      </a:lnTo>
                      <a:lnTo>
                        <a:pt x="18" y="6"/>
                      </a:lnTo>
                      <a:lnTo>
                        <a:pt x="24" y="6"/>
                      </a:lnTo>
                      <a:lnTo>
                        <a:pt x="24" y="6"/>
                      </a:lnTo>
                      <a:lnTo>
                        <a:pt x="29" y="6"/>
                      </a:lnTo>
                      <a:lnTo>
                        <a:pt x="33" y="7"/>
                      </a:lnTo>
                      <a:lnTo>
                        <a:pt x="71" y="25"/>
                      </a:lnTo>
                      <a:lnTo>
                        <a:pt x="71" y="25"/>
                      </a:lnTo>
                      <a:lnTo>
                        <a:pt x="72" y="26"/>
                      </a:lnTo>
                      <a:lnTo>
                        <a:pt x="72" y="26"/>
                      </a:lnTo>
                      <a:lnTo>
                        <a:pt x="75" y="25"/>
                      </a:lnTo>
                      <a:lnTo>
                        <a:pt x="75" y="25"/>
                      </a:lnTo>
                      <a:lnTo>
                        <a:pt x="75" y="22"/>
                      </a:lnTo>
                      <a:lnTo>
                        <a:pt x="74" y="21"/>
                      </a:lnTo>
                      <a:lnTo>
                        <a:pt x="35" y="3"/>
                      </a:lnTo>
                      <a:lnTo>
                        <a:pt x="35" y="3"/>
                      </a:lnTo>
                      <a:lnTo>
                        <a:pt x="29" y="0"/>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66" name="Freeform 106">
                <a:extLst>
                  <a:ext uri="{FF2B5EF4-FFF2-40B4-BE49-F238E27FC236}">
                    <a16:creationId xmlns:a16="http://schemas.microsoft.com/office/drawing/2014/main" xmlns="" id="{0304398D-0FB5-4871-BF29-C892E3CDE834}"/>
                  </a:ext>
                </a:extLst>
              </p:cNvPr>
              <p:cNvSpPr>
                <a:spLocks/>
              </p:cNvSpPr>
              <p:nvPr/>
            </p:nvSpPr>
            <p:spPr bwMode="auto">
              <a:xfrm rot="2007898">
                <a:off x="303489" y="4552109"/>
                <a:ext cx="72257" cy="128806"/>
              </a:xfrm>
              <a:custGeom>
                <a:avLst/>
                <a:gdLst>
                  <a:gd name="T0" fmla="*/ 1 w 23"/>
                  <a:gd name="T1" fmla="*/ 41 h 41"/>
                  <a:gd name="T2" fmla="*/ 23 w 23"/>
                  <a:gd name="T3" fmla="*/ 39 h 41"/>
                  <a:gd name="T4" fmla="*/ 22 w 23"/>
                  <a:gd name="T5" fmla="*/ 0 h 41"/>
                  <a:gd name="T6" fmla="*/ 0 w 23"/>
                  <a:gd name="T7" fmla="*/ 1 h 41"/>
                  <a:gd name="T8" fmla="*/ 1 w 23"/>
                  <a:gd name="T9" fmla="*/ 41 h 41"/>
                </a:gdLst>
                <a:ahLst/>
                <a:cxnLst>
                  <a:cxn ang="0">
                    <a:pos x="T0" y="T1"/>
                  </a:cxn>
                  <a:cxn ang="0">
                    <a:pos x="T2" y="T3"/>
                  </a:cxn>
                  <a:cxn ang="0">
                    <a:pos x="T4" y="T5"/>
                  </a:cxn>
                  <a:cxn ang="0">
                    <a:pos x="T6" y="T7"/>
                  </a:cxn>
                  <a:cxn ang="0">
                    <a:pos x="T8" y="T9"/>
                  </a:cxn>
                </a:cxnLst>
                <a:rect l="0" t="0" r="r" b="b"/>
                <a:pathLst>
                  <a:path w="23" h="41">
                    <a:moveTo>
                      <a:pt x="1" y="41"/>
                    </a:moveTo>
                    <a:lnTo>
                      <a:pt x="23" y="39"/>
                    </a:lnTo>
                    <a:lnTo>
                      <a:pt x="22" y="0"/>
                    </a:lnTo>
                    <a:lnTo>
                      <a:pt x="0" y="1"/>
                    </a:lnTo>
                    <a:lnTo>
                      <a:pt x="1" y="41"/>
                    </a:lnTo>
                    <a:close/>
                  </a:path>
                </a:pathLst>
              </a:custGeom>
              <a:solidFill>
                <a:srgbClr val="AD3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sp>
        <p:nvSpPr>
          <p:cNvPr id="78" name="文本框 8">
            <a:extLst>
              <a:ext uri="{FF2B5EF4-FFF2-40B4-BE49-F238E27FC236}">
                <a16:creationId xmlns:a16="http://schemas.microsoft.com/office/drawing/2014/main" xmlns="" id="{C6ECCE75-A601-4475-B6BB-9ADEE6135D9D}"/>
              </a:ext>
            </a:extLst>
          </p:cNvPr>
          <p:cNvSpPr txBox="1"/>
          <p:nvPr/>
        </p:nvSpPr>
        <p:spPr>
          <a:xfrm>
            <a:off x="3786913" y="1767418"/>
            <a:ext cx="7917734" cy="47582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TW" altLang="en-US" sz="2000" dirty="0">
                <a:solidFill>
                  <a:schemeClr val="accent1">
                    <a:lumMod val="50000"/>
                  </a:schemeClr>
                </a:solidFill>
                <a:latin typeface="Microsoft YaHei" charset="0"/>
                <a:ea typeface="Microsoft YaHei" charset="0"/>
                <a:cs typeface="Microsoft YaHei" charset="0"/>
              </a:rPr>
              <a:t>以下每個元件的</a:t>
            </a:r>
            <a:r>
              <a:rPr lang="en-US" altLang="zh-TW" sz="2000" dirty="0">
                <a:solidFill>
                  <a:schemeClr val="accent1">
                    <a:lumMod val="50000"/>
                  </a:schemeClr>
                </a:solidFill>
                <a:latin typeface="Microsoft YaHei" charset="0"/>
                <a:ea typeface="Microsoft YaHei" charset="0"/>
                <a:cs typeface="Microsoft YaHei" charset="0"/>
              </a:rPr>
              <a:t>Function</a:t>
            </a:r>
            <a:r>
              <a:rPr lang="zh-TW" altLang="en-US" sz="2000" dirty="0">
                <a:solidFill>
                  <a:schemeClr val="accent1">
                    <a:lumMod val="50000"/>
                  </a:schemeClr>
                </a:solidFill>
                <a:latin typeface="Microsoft YaHei" charset="0"/>
                <a:ea typeface="Microsoft YaHei" charset="0"/>
                <a:cs typeface="Microsoft YaHei" charset="0"/>
              </a:rPr>
              <a:t>都必須個別檢測是否能如預期執行。詳細的</a:t>
            </a:r>
            <a:r>
              <a:rPr lang="en-US" altLang="zh-TW" sz="2000" dirty="0">
                <a:solidFill>
                  <a:schemeClr val="accent1">
                    <a:lumMod val="50000"/>
                  </a:schemeClr>
                </a:solidFill>
                <a:latin typeface="Microsoft YaHei" charset="0"/>
                <a:ea typeface="Microsoft YaHei" charset="0"/>
                <a:cs typeface="Microsoft YaHei" charset="0"/>
              </a:rPr>
              <a:t>Function</a:t>
            </a:r>
            <a:r>
              <a:rPr lang="zh-TW" altLang="en-US" sz="2000" dirty="0">
                <a:solidFill>
                  <a:schemeClr val="accent1">
                    <a:lumMod val="50000"/>
                  </a:schemeClr>
                </a:solidFill>
                <a:latin typeface="Microsoft YaHei" charset="0"/>
                <a:ea typeface="Microsoft YaHei" charset="0"/>
                <a:cs typeface="Microsoft YaHei" charset="0"/>
              </a:rPr>
              <a:t>功能請參閱「系統設計書」。</a:t>
            </a:r>
            <a:endParaRPr lang="en-US" altLang="zh-TW" sz="2000" dirty="0">
              <a:solidFill>
                <a:schemeClr val="accent1">
                  <a:lumMod val="50000"/>
                </a:schemeClr>
              </a:solidFill>
              <a:latin typeface="Microsoft YaHei" charset="0"/>
              <a:ea typeface="Microsoft YaHei" charset="0"/>
              <a:cs typeface="Microsoft YaHei" charset="0"/>
            </a:endParaRPr>
          </a:p>
          <a:p>
            <a:pPr>
              <a:lnSpc>
                <a:spcPct val="130000"/>
              </a:lnSpc>
            </a:pPr>
            <a:endParaRPr lang="zh-TW" altLang="en-US" sz="1600" dirty="0">
              <a:solidFill>
                <a:schemeClr val="accent1">
                  <a:lumMod val="50000"/>
                </a:schemeClr>
              </a:solidFill>
              <a:latin typeface="Microsoft YaHei" charset="0"/>
              <a:ea typeface="Microsoft YaHei" charset="0"/>
              <a:cs typeface="Microsoft YaHei" charset="0"/>
            </a:endParaRPr>
          </a:p>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主要介面元件 </a:t>
            </a:r>
            <a:r>
              <a:rPr lang="en-US" altLang="zh-TW" sz="16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負責處理帳號資料的匯入</a:t>
            </a:r>
            <a:r>
              <a:rPr lang="en-US" altLang="zh-TW" sz="1600" dirty="0">
                <a:solidFill>
                  <a:schemeClr val="accent1">
                    <a:lumMod val="50000"/>
                  </a:schemeClr>
                </a:solidFill>
                <a:latin typeface="Microsoft YaHei" charset="0"/>
                <a:ea typeface="Microsoft YaHei" charset="0"/>
                <a:cs typeface="Microsoft YaHei" charset="0"/>
              </a:rPr>
              <a:t>/</a:t>
            </a:r>
            <a:r>
              <a:rPr lang="zh-TW" altLang="en-US" sz="1600" dirty="0">
                <a:solidFill>
                  <a:schemeClr val="accent1">
                    <a:lumMod val="50000"/>
                  </a:schemeClr>
                </a:solidFill>
                <a:latin typeface="Microsoft YaHei" charset="0"/>
                <a:ea typeface="Microsoft YaHei" charset="0"/>
                <a:cs typeface="Microsoft YaHei" charset="0"/>
              </a:rPr>
              <a:t>匯出，與帳號驗證，以及資料匯入</a:t>
            </a:r>
            <a:r>
              <a:rPr lang="en-US" altLang="zh-TW" sz="1600" dirty="0">
                <a:solidFill>
                  <a:schemeClr val="accent1">
                    <a:lumMod val="50000"/>
                  </a:schemeClr>
                </a:solidFill>
                <a:latin typeface="Microsoft YaHei" charset="0"/>
                <a:ea typeface="Microsoft YaHei" charset="0"/>
                <a:cs typeface="Microsoft YaHei" charset="0"/>
              </a:rPr>
              <a:t>/</a:t>
            </a:r>
            <a:r>
              <a:rPr lang="zh-TW" altLang="en-US" sz="1600" dirty="0">
                <a:solidFill>
                  <a:schemeClr val="accent1">
                    <a:lumMod val="50000"/>
                  </a:schemeClr>
                </a:solidFill>
                <a:latin typeface="Microsoft YaHei" charset="0"/>
                <a:ea typeface="Microsoft YaHei" charset="0"/>
                <a:cs typeface="Microsoft YaHei" charset="0"/>
              </a:rPr>
              <a:t>匯出，</a:t>
            </a:r>
            <a:endParaRPr lang="en-US" altLang="zh-TW" sz="1600" dirty="0">
              <a:solidFill>
                <a:schemeClr val="accent1">
                  <a:lumMod val="50000"/>
                </a:schemeClr>
              </a:solidFill>
              <a:latin typeface="Microsoft YaHei" charset="0"/>
              <a:ea typeface="Microsoft YaHei" charset="0"/>
              <a:cs typeface="Microsoft YaHei" charset="0"/>
            </a:endParaRPr>
          </a:p>
          <a:p>
            <a:pPr>
              <a:lnSpc>
                <a:spcPct val="160000"/>
              </a:lnSpc>
            </a:pPr>
            <a:r>
              <a:rPr lang="en-US" altLang="zh-TW" sz="16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            </a:t>
            </a:r>
            <a:r>
              <a:rPr lang="zh-TW" altLang="en-US" sz="8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資料庫定義。輸入帳號密碼後判斷是否相符，呼叫後匯出</a:t>
            </a:r>
            <a:r>
              <a:rPr lang="en-US" altLang="zh-TW" sz="1600" dirty="0">
                <a:solidFill>
                  <a:schemeClr val="accent1">
                    <a:lumMod val="50000"/>
                  </a:schemeClr>
                </a:solidFill>
                <a:latin typeface="Microsoft YaHei" charset="0"/>
                <a:ea typeface="Microsoft YaHei" charset="0"/>
                <a:cs typeface="Microsoft YaHei" charset="0"/>
              </a:rPr>
              <a:t>/</a:t>
            </a:r>
            <a:r>
              <a:rPr lang="zh-TW" altLang="en-US" sz="1600" dirty="0">
                <a:solidFill>
                  <a:schemeClr val="accent1">
                    <a:lumMod val="50000"/>
                  </a:schemeClr>
                </a:solidFill>
                <a:latin typeface="Microsoft YaHei" charset="0"/>
                <a:ea typeface="Microsoft YaHei" charset="0"/>
                <a:cs typeface="Microsoft YaHei" charset="0"/>
              </a:rPr>
              <a:t>入資料。</a:t>
            </a:r>
          </a:p>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資料庫元件 </a:t>
            </a:r>
            <a:r>
              <a:rPr lang="en-US" altLang="zh-TW" sz="16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輸入帳號密碼後判斷是否相符，呼叫後匯出或匯入資料是否正確。</a:t>
            </a:r>
          </a:p>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月曆元件 </a:t>
            </a:r>
            <a:r>
              <a:rPr lang="en-US" altLang="zh-TW" sz="16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測試呼叫後是否正確印出當天月曆，正確顯示上下月，也可以查詢某年</a:t>
            </a:r>
            <a:endParaRPr lang="en-US" altLang="zh-TW" sz="1600" dirty="0">
              <a:solidFill>
                <a:schemeClr val="accent1">
                  <a:lumMod val="50000"/>
                </a:schemeClr>
              </a:solidFill>
              <a:latin typeface="Microsoft YaHei" charset="0"/>
              <a:ea typeface="Microsoft YaHei" charset="0"/>
              <a:cs typeface="Microsoft YaHei" charset="0"/>
            </a:endParaRPr>
          </a:p>
          <a:p>
            <a:pPr>
              <a:lnSpc>
                <a:spcPct val="160000"/>
              </a:lnSpc>
            </a:pPr>
            <a:r>
              <a:rPr lang="en-US" altLang="zh-TW" sz="16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     </a:t>
            </a:r>
            <a:r>
              <a:rPr lang="zh-TW" altLang="en-US" sz="8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某月的月曆。</a:t>
            </a:r>
          </a:p>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資料處理元件 </a:t>
            </a:r>
            <a:r>
              <a:rPr lang="en-US" altLang="zh-TW" sz="16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新增、更新或刪除資料時，若未依照規定格式，是否發生預期外</a:t>
            </a:r>
            <a:endParaRPr lang="en-US" altLang="zh-TW" sz="1600" dirty="0">
              <a:solidFill>
                <a:schemeClr val="accent1">
                  <a:lumMod val="50000"/>
                </a:schemeClr>
              </a:solidFill>
              <a:latin typeface="Microsoft YaHei" charset="0"/>
              <a:ea typeface="Microsoft YaHei" charset="0"/>
              <a:cs typeface="Microsoft YaHei" charset="0"/>
            </a:endParaRPr>
          </a:p>
          <a:p>
            <a:pPr>
              <a:lnSpc>
                <a:spcPct val="160000"/>
              </a:lnSpc>
            </a:pPr>
            <a:r>
              <a:rPr lang="en-US" altLang="zh-TW" sz="16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            </a:t>
            </a:r>
            <a:r>
              <a:rPr lang="zh-TW" altLang="en-US" sz="8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的錯誤。</a:t>
            </a:r>
          </a:p>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資料顯示元件 </a:t>
            </a:r>
            <a:r>
              <a:rPr lang="en-US" altLang="zh-TW" sz="16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能夠依照排序的資料分頁顯示。</a:t>
            </a:r>
          </a:p>
          <a:p>
            <a:pPr marL="285750" indent="-285750">
              <a:lnSpc>
                <a:spcPct val="160000"/>
              </a:lnSpc>
              <a:buFont typeface="Arial" panose="020B0604020202020204" pitchFamily="34" charset="0"/>
              <a:buChar char="•"/>
            </a:pPr>
            <a:r>
              <a:rPr lang="zh-TW" altLang="en-US" sz="1600" dirty="0">
                <a:solidFill>
                  <a:schemeClr val="accent1">
                    <a:lumMod val="50000"/>
                  </a:schemeClr>
                </a:solidFill>
                <a:latin typeface="Microsoft YaHei" charset="0"/>
                <a:ea typeface="Microsoft YaHei" charset="0"/>
                <a:cs typeface="Microsoft YaHei" charset="0"/>
              </a:rPr>
              <a:t>音樂撥放器元件 </a:t>
            </a:r>
            <a:r>
              <a:rPr lang="en-US" altLang="zh-TW" sz="1600" dirty="0">
                <a:solidFill>
                  <a:schemeClr val="accent1">
                    <a:lumMod val="50000"/>
                  </a:schemeClr>
                </a:solidFill>
                <a:latin typeface="Microsoft YaHei" charset="0"/>
                <a:ea typeface="Microsoft YaHei" charset="0"/>
                <a:cs typeface="Microsoft YaHei" charset="0"/>
              </a:rPr>
              <a:t>: </a:t>
            </a:r>
            <a:r>
              <a:rPr lang="zh-TW" altLang="en-US" sz="1600" dirty="0">
                <a:solidFill>
                  <a:schemeClr val="accent1">
                    <a:lumMod val="50000"/>
                  </a:schemeClr>
                </a:solidFill>
                <a:latin typeface="Microsoft YaHei" charset="0"/>
                <a:ea typeface="Microsoft YaHei" charset="0"/>
                <a:cs typeface="Microsoft YaHei" charset="0"/>
              </a:rPr>
              <a:t>控制音樂大小聲，開始、暫停與結束是否能夠正常操作。</a:t>
            </a:r>
          </a:p>
        </p:txBody>
      </p:sp>
      <p:sp>
        <p:nvSpPr>
          <p:cNvPr id="39" name="文字方塊 38"/>
          <p:cNvSpPr txBox="1"/>
          <p:nvPr/>
        </p:nvSpPr>
        <p:spPr>
          <a:xfrm>
            <a:off x="11330868" y="6102892"/>
            <a:ext cx="861132" cy="584775"/>
          </a:xfrm>
          <a:prstGeom prst="rect">
            <a:avLst/>
          </a:prstGeom>
          <a:noFill/>
        </p:spPr>
        <p:txBody>
          <a:bodyPr wrap="square" rtlCol="0">
            <a:spAutoFit/>
          </a:bodyPr>
          <a:lstStyle/>
          <a:p>
            <a:r>
              <a:rPr kumimoji="1" lang="en-US" altLang="zh-TW" sz="3200" dirty="0">
                <a:solidFill>
                  <a:srgbClr val="FFC000"/>
                </a:solidFill>
                <a:latin typeface="Yuanti TC" charset="-120"/>
                <a:ea typeface="Yuanti TC" charset="-120"/>
                <a:cs typeface="Yuanti TC" charset="-120"/>
              </a:rPr>
              <a:t>3</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16224646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817298" y="422044"/>
            <a:ext cx="10557403" cy="66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7" name="矩形 6"/>
          <p:cNvSpPr/>
          <p:nvPr/>
        </p:nvSpPr>
        <p:spPr>
          <a:xfrm>
            <a:off x="1057963" y="547059"/>
            <a:ext cx="1914307" cy="379656"/>
          </a:xfrm>
          <a:prstGeom prst="rect">
            <a:avLst/>
          </a:prstGeom>
        </p:spPr>
        <p:txBody>
          <a:bodyPr wrap="none">
            <a:spAutoFit/>
          </a:bodyPr>
          <a:lstStyle/>
          <a:p>
            <a:r>
              <a:rPr lang="zh-TW" altLang="en-US" sz="1867" dirty="0">
                <a:solidFill>
                  <a:schemeClr val="bg1"/>
                </a:solidFill>
                <a:latin typeface="Microsoft YaHei" charset="0"/>
                <a:ea typeface="Microsoft YaHei" charset="0"/>
                <a:cs typeface="Microsoft YaHei" charset="0"/>
              </a:rPr>
              <a:t>測試方法、策略</a:t>
            </a:r>
            <a:endParaRPr lang="zh-CN" altLang="en-US" sz="1867" dirty="0">
              <a:solidFill>
                <a:schemeClr val="bg1"/>
              </a:solidFill>
              <a:latin typeface="Microsoft YaHei" charset="0"/>
              <a:ea typeface="Microsoft YaHei" charset="0"/>
              <a:cs typeface="Microsoft YaHei" charset="0"/>
            </a:endParaRPr>
          </a:p>
        </p:txBody>
      </p:sp>
      <p:sp>
        <p:nvSpPr>
          <p:cNvPr id="37" name="矩形 36">
            <a:extLst>
              <a:ext uri="{FF2B5EF4-FFF2-40B4-BE49-F238E27FC236}">
                <a16:creationId xmlns:a16="http://schemas.microsoft.com/office/drawing/2014/main" xmlns="" id="{B355D1D3-C85D-4AFF-A7E0-FA99D13AEFEF}"/>
              </a:ext>
            </a:extLst>
          </p:cNvPr>
          <p:cNvSpPr/>
          <p:nvPr/>
        </p:nvSpPr>
        <p:spPr>
          <a:xfrm>
            <a:off x="1416480" y="4975001"/>
            <a:ext cx="1526380" cy="477503"/>
          </a:xfrm>
          <a:prstGeom prst="rect">
            <a:avLst/>
          </a:prstGeom>
        </p:spPr>
        <p:txBody>
          <a:bodyPr wrap="none">
            <a:spAutoFit/>
          </a:bodyPr>
          <a:lstStyle/>
          <a:p>
            <a:pPr lvl="0">
              <a:lnSpc>
                <a:spcPct val="130000"/>
              </a:lnSpc>
            </a:pPr>
            <a:r>
              <a:rPr lang="zh-TW" altLang="en-US" sz="2133" b="1" dirty="0">
                <a:solidFill>
                  <a:schemeClr val="accent1"/>
                </a:solidFill>
                <a:latin typeface="Microsoft YaHei" charset="0"/>
                <a:ea typeface="Microsoft YaHei" charset="0"/>
                <a:cs typeface="Microsoft YaHei" charset="0"/>
              </a:rPr>
              <a:t>整 合 測 試</a:t>
            </a:r>
            <a:endParaRPr lang="en-US" altLang="zh-CN" sz="2133" b="1" dirty="0">
              <a:solidFill>
                <a:schemeClr val="accent1"/>
              </a:solidFill>
              <a:latin typeface="Microsoft YaHei" charset="0"/>
              <a:ea typeface="Microsoft YaHei" charset="0"/>
              <a:cs typeface="Microsoft YaHei" charset="0"/>
            </a:endParaRPr>
          </a:p>
        </p:txBody>
      </p:sp>
      <p:sp>
        <p:nvSpPr>
          <p:cNvPr id="78" name="文本框 8">
            <a:extLst>
              <a:ext uri="{FF2B5EF4-FFF2-40B4-BE49-F238E27FC236}">
                <a16:creationId xmlns:a16="http://schemas.microsoft.com/office/drawing/2014/main" xmlns="" id="{C6ECCE75-A601-4475-B6BB-9ADEE6135D9D}"/>
              </a:ext>
            </a:extLst>
          </p:cNvPr>
          <p:cNvSpPr txBox="1"/>
          <p:nvPr/>
        </p:nvSpPr>
        <p:spPr>
          <a:xfrm>
            <a:off x="3349877" y="1767418"/>
            <a:ext cx="8164790" cy="403187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60000"/>
              </a:lnSpc>
            </a:pPr>
            <a:r>
              <a:rPr lang="zh-TW" altLang="en-US" dirty="0">
                <a:solidFill>
                  <a:schemeClr val="accent1">
                    <a:lumMod val="50000"/>
                  </a:schemeClr>
                </a:solidFill>
                <a:latin typeface="Microsoft YaHei" charset="0"/>
                <a:ea typeface="Microsoft YaHei" charset="0"/>
                <a:cs typeface="Microsoft YaHei" charset="0"/>
              </a:rPr>
              <a:t>實際創建一個帳號，並且登入系統，依照提示輸入能夠正常執行的格式，將每個介面都查看一次，檢查是否有不正確執行或輸出錯誤的情況發生。</a:t>
            </a:r>
            <a:endParaRPr lang="en-US" altLang="zh-TW" dirty="0">
              <a:solidFill>
                <a:schemeClr val="accent1">
                  <a:lumMod val="50000"/>
                </a:schemeClr>
              </a:solidFill>
              <a:latin typeface="Microsoft YaHei" charset="0"/>
              <a:ea typeface="Microsoft YaHei" charset="0"/>
              <a:cs typeface="Microsoft YaHei" charset="0"/>
            </a:endParaRPr>
          </a:p>
          <a:p>
            <a:pPr>
              <a:lnSpc>
                <a:spcPct val="160000"/>
              </a:lnSpc>
            </a:pPr>
            <a:endParaRPr lang="zh-TW" altLang="en-US" sz="1600" dirty="0">
              <a:solidFill>
                <a:schemeClr val="accent1">
                  <a:lumMod val="50000"/>
                </a:schemeClr>
              </a:solidFill>
              <a:latin typeface="Microsoft YaHei" charset="0"/>
              <a:ea typeface="Microsoft YaHei" charset="0"/>
              <a:cs typeface="Microsoft YaHei" charset="0"/>
            </a:endParaRPr>
          </a:p>
          <a:p>
            <a:pPr marL="285750" indent="-285750">
              <a:lnSpc>
                <a:spcPct val="160000"/>
              </a:lnSpc>
              <a:buFont typeface="Arial" panose="020B0604020202020204" pitchFamily="34" charset="0"/>
              <a:buChar char="•"/>
            </a:pPr>
            <a:r>
              <a:rPr lang="zh-TW" altLang="en-US" dirty="0">
                <a:solidFill>
                  <a:schemeClr val="accent1">
                    <a:lumMod val="50000"/>
                  </a:schemeClr>
                </a:solidFill>
                <a:latin typeface="Microsoft YaHei" charset="0"/>
                <a:ea typeface="Microsoft YaHei" charset="0"/>
              </a:rPr>
              <a:t>檢測所有元件整合起來是否能夠正常編譯。</a:t>
            </a:r>
          </a:p>
          <a:p>
            <a:pPr marL="285750" indent="-285750">
              <a:lnSpc>
                <a:spcPct val="160000"/>
              </a:lnSpc>
              <a:buFont typeface="Arial" panose="020B0604020202020204" pitchFamily="34" charset="0"/>
              <a:buChar char="•"/>
            </a:pPr>
            <a:r>
              <a:rPr lang="zh-TW" altLang="en-US" dirty="0">
                <a:solidFill>
                  <a:schemeClr val="accent1">
                    <a:lumMod val="50000"/>
                  </a:schemeClr>
                </a:solidFill>
                <a:latin typeface="Microsoft YaHei" charset="0"/>
                <a:ea typeface="Microsoft YaHei" charset="0"/>
              </a:rPr>
              <a:t>檢查介面是否能正常連接到每一個元件功能，並且能夠正確執行該元件功能，確保元件之間的溝通正確。</a:t>
            </a:r>
          </a:p>
          <a:p>
            <a:pPr marL="285750" indent="-285750">
              <a:lnSpc>
                <a:spcPct val="160000"/>
              </a:lnSpc>
              <a:buFont typeface="Arial" panose="020B0604020202020204" pitchFamily="34" charset="0"/>
              <a:buChar char="•"/>
            </a:pPr>
            <a:r>
              <a:rPr lang="zh-TW" altLang="en-US" dirty="0">
                <a:solidFill>
                  <a:schemeClr val="accent1">
                    <a:lumMod val="50000"/>
                  </a:schemeClr>
                </a:solidFill>
                <a:latin typeface="Microsoft YaHei" charset="0"/>
                <a:ea typeface="Microsoft YaHei" charset="0"/>
              </a:rPr>
              <a:t>整合元件後進入每個功能逐一測試功能是否能夠如元件測試時正確執行。</a:t>
            </a:r>
          </a:p>
          <a:p>
            <a:pPr marL="285750" indent="-285750">
              <a:lnSpc>
                <a:spcPct val="160000"/>
              </a:lnSpc>
              <a:buFont typeface="Arial" panose="020B0604020202020204" pitchFamily="34" charset="0"/>
              <a:buChar char="•"/>
            </a:pPr>
            <a:r>
              <a:rPr lang="zh-TW" altLang="en-US" dirty="0">
                <a:solidFill>
                  <a:schemeClr val="accent1">
                    <a:lumMod val="50000"/>
                  </a:schemeClr>
                </a:solidFill>
                <a:latin typeface="Microsoft YaHei" charset="0"/>
                <a:ea typeface="Microsoft YaHei" charset="0"/>
              </a:rPr>
              <a:t>檢測是否符合「需求規格書」中的測試需求。  </a:t>
            </a:r>
            <a:r>
              <a:rPr lang="en-US" altLang="zh-TW" dirty="0">
                <a:solidFill>
                  <a:schemeClr val="accent1">
                    <a:lumMod val="50000"/>
                  </a:schemeClr>
                </a:solidFill>
                <a:latin typeface="Microsoft YaHei" charset="0"/>
                <a:ea typeface="Microsoft YaHei" charset="0"/>
              </a:rPr>
              <a:t>※</a:t>
            </a:r>
            <a:r>
              <a:rPr lang="zh-TW" altLang="en-US" dirty="0">
                <a:solidFill>
                  <a:schemeClr val="accent1">
                    <a:lumMod val="50000"/>
                  </a:schemeClr>
                </a:solidFill>
                <a:latin typeface="Microsoft YaHei" charset="0"/>
                <a:ea typeface="Microsoft YaHei" charset="0"/>
              </a:rPr>
              <a:t>參閱「需求規格書」</a:t>
            </a:r>
          </a:p>
          <a:p>
            <a:pPr marL="285750" indent="-285750">
              <a:lnSpc>
                <a:spcPct val="160000"/>
              </a:lnSpc>
              <a:buFont typeface="Arial" panose="020B0604020202020204" pitchFamily="34" charset="0"/>
              <a:buChar char="•"/>
            </a:pPr>
            <a:r>
              <a:rPr lang="zh-TW" altLang="en-US" dirty="0">
                <a:solidFill>
                  <a:schemeClr val="accent1">
                    <a:lumMod val="50000"/>
                  </a:schemeClr>
                </a:solidFill>
                <a:latin typeface="Microsoft YaHei" charset="0"/>
                <a:ea typeface="Microsoft YaHei" charset="0"/>
              </a:rPr>
              <a:t>檢查是否有任何缺漏的功能或介面，若有問題修改後則回到第一點重新測試。</a:t>
            </a:r>
          </a:p>
        </p:txBody>
      </p:sp>
      <p:grpSp>
        <p:nvGrpSpPr>
          <p:cNvPr id="39" name="组 41">
            <a:extLst>
              <a:ext uri="{FF2B5EF4-FFF2-40B4-BE49-F238E27FC236}">
                <a16:creationId xmlns:a16="http://schemas.microsoft.com/office/drawing/2014/main" xmlns="" id="{45E725A2-88A5-4C37-A27B-C33120103B08}"/>
              </a:ext>
            </a:extLst>
          </p:cNvPr>
          <p:cNvGrpSpPr/>
          <p:nvPr/>
        </p:nvGrpSpPr>
        <p:grpSpPr>
          <a:xfrm>
            <a:off x="1106609" y="2713124"/>
            <a:ext cx="2258277" cy="1696877"/>
            <a:chOff x="3593371" y="951375"/>
            <a:chExt cx="1898584" cy="1426603"/>
          </a:xfrm>
        </p:grpSpPr>
        <p:grpSp>
          <p:nvGrpSpPr>
            <p:cNvPr id="40" name="组 42">
              <a:extLst>
                <a:ext uri="{FF2B5EF4-FFF2-40B4-BE49-F238E27FC236}">
                  <a16:creationId xmlns:a16="http://schemas.microsoft.com/office/drawing/2014/main" xmlns="" id="{28C248FB-41B5-4969-AB88-84E4366F868A}"/>
                </a:ext>
              </a:extLst>
            </p:cNvPr>
            <p:cNvGrpSpPr/>
            <p:nvPr/>
          </p:nvGrpSpPr>
          <p:grpSpPr>
            <a:xfrm rot="20835666">
              <a:off x="3593371" y="951375"/>
              <a:ext cx="1391640" cy="1426603"/>
              <a:chOff x="4536374" y="770182"/>
              <a:chExt cx="2959118" cy="2576250"/>
            </a:xfrm>
            <a:effectLst>
              <a:outerShdw blurRad="50800" dist="76200" dir="2700000" algn="tl" rotWithShape="0">
                <a:prstClr val="black">
                  <a:alpha val="40000"/>
                </a:prstClr>
              </a:outerShdw>
            </a:effectLst>
          </p:grpSpPr>
          <p:sp>
            <p:nvSpPr>
              <p:cNvPr id="108" name="剪去单角的矩形 76">
                <a:extLst>
                  <a:ext uri="{FF2B5EF4-FFF2-40B4-BE49-F238E27FC236}">
                    <a16:creationId xmlns:a16="http://schemas.microsoft.com/office/drawing/2014/main" xmlns="" id="{22D5BF5F-4844-466D-AA10-8F97233E10EA}"/>
                  </a:ext>
                </a:extLst>
              </p:cNvPr>
              <p:cNvSpPr/>
              <p:nvPr/>
            </p:nvSpPr>
            <p:spPr>
              <a:xfrm>
                <a:off x="4536374" y="783771"/>
                <a:ext cx="2959118" cy="2562661"/>
              </a:xfrm>
              <a:prstGeom prst="snip1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sp>
            <p:nvSpPr>
              <p:cNvPr id="109" name="直角三角形 108">
                <a:extLst>
                  <a:ext uri="{FF2B5EF4-FFF2-40B4-BE49-F238E27FC236}">
                    <a16:creationId xmlns:a16="http://schemas.microsoft.com/office/drawing/2014/main" xmlns="" id="{95F78FA9-25D8-4813-A517-3CBE2EC60AC0}"/>
                  </a:ext>
                </a:extLst>
              </p:cNvPr>
              <p:cNvSpPr/>
              <p:nvPr/>
            </p:nvSpPr>
            <p:spPr>
              <a:xfrm rot="21363412">
                <a:off x="7022432" y="770182"/>
                <a:ext cx="447122" cy="446541"/>
              </a:xfrm>
              <a:prstGeom prst="rtTriangl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a:p>
            </p:txBody>
          </p:sp>
        </p:grpSp>
        <p:grpSp>
          <p:nvGrpSpPr>
            <p:cNvPr id="44" name="组 43">
              <a:extLst>
                <a:ext uri="{FF2B5EF4-FFF2-40B4-BE49-F238E27FC236}">
                  <a16:creationId xmlns:a16="http://schemas.microsoft.com/office/drawing/2014/main" xmlns="" id="{B4C61855-5443-4C3D-B570-30FC731456BF}"/>
                </a:ext>
              </a:extLst>
            </p:cNvPr>
            <p:cNvGrpSpPr/>
            <p:nvPr/>
          </p:nvGrpSpPr>
          <p:grpSpPr>
            <a:xfrm rot="18946651">
              <a:off x="3937120" y="1525081"/>
              <a:ext cx="1554835" cy="745935"/>
              <a:chOff x="3771060" y="2665785"/>
              <a:chExt cx="1716470" cy="823479"/>
            </a:xfrm>
            <a:effectLst>
              <a:outerShdw blurRad="50800" dist="76200" dir="2700000" algn="tl" rotWithShape="0">
                <a:prstClr val="black">
                  <a:alpha val="40000"/>
                </a:prstClr>
              </a:outerShdw>
            </a:effectLst>
          </p:grpSpPr>
          <p:sp>
            <p:nvSpPr>
              <p:cNvPr id="45" name="Freeform 227">
                <a:extLst>
                  <a:ext uri="{FF2B5EF4-FFF2-40B4-BE49-F238E27FC236}">
                    <a16:creationId xmlns:a16="http://schemas.microsoft.com/office/drawing/2014/main" xmlns="" id="{74AC8F34-ABFF-4FA6-876D-5220F0C974B3}"/>
                  </a:ext>
                </a:extLst>
              </p:cNvPr>
              <p:cNvSpPr>
                <a:spLocks/>
              </p:cNvSpPr>
              <p:nvPr/>
            </p:nvSpPr>
            <p:spPr bwMode="auto">
              <a:xfrm>
                <a:off x="3979605" y="2965234"/>
                <a:ext cx="267363" cy="165766"/>
              </a:xfrm>
              <a:custGeom>
                <a:avLst/>
                <a:gdLst>
                  <a:gd name="T0" fmla="*/ 0 w 50"/>
                  <a:gd name="T1" fmla="*/ 0 h 31"/>
                  <a:gd name="T2" fmla="*/ 13 w 50"/>
                  <a:gd name="T3" fmla="*/ 31 h 31"/>
                  <a:gd name="T4" fmla="*/ 50 w 50"/>
                  <a:gd name="T5" fmla="*/ 29 h 31"/>
                  <a:gd name="T6" fmla="*/ 36 w 50"/>
                  <a:gd name="T7" fmla="*/ 2 h 31"/>
                  <a:gd name="T8" fmla="*/ 18 w 50"/>
                  <a:gd name="T9" fmla="*/ 2 h 31"/>
                  <a:gd name="T10" fmla="*/ 18 w 50"/>
                  <a:gd name="T11" fmla="*/ 2 h 31"/>
                  <a:gd name="T12" fmla="*/ 18 w 50"/>
                  <a:gd name="T13" fmla="*/ 2 h 31"/>
                  <a:gd name="T14" fmla="*/ 18 w 50"/>
                  <a:gd name="T15" fmla="*/ 2 h 31"/>
                  <a:gd name="T16" fmla="*/ 13 w 50"/>
                  <a:gd name="T17" fmla="*/ 2 h 31"/>
                  <a:gd name="T18" fmla="*/ 11 w 50"/>
                  <a:gd name="T19" fmla="*/ 0 h 31"/>
                  <a:gd name="T20" fmla="*/ 3 w 50"/>
                  <a:gd name="T21" fmla="*/ 1 h 31"/>
                  <a:gd name="T22" fmla="*/ 3 w 50"/>
                  <a:gd name="T23" fmla="*/ 1 h 31"/>
                  <a:gd name="T24" fmla="*/ 3 w 50"/>
                  <a:gd name="T25" fmla="*/ 1 h 31"/>
                  <a:gd name="T26" fmla="*/ 3 w 50"/>
                  <a:gd name="T27" fmla="*/ 1 h 31"/>
                  <a:gd name="T28" fmla="*/ 0 w 5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31">
                    <a:moveTo>
                      <a:pt x="0" y="0"/>
                    </a:moveTo>
                    <a:lnTo>
                      <a:pt x="13" y="31"/>
                    </a:lnTo>
                    <a:lnTo>
                      <a:pt x="50" y="29"/>
                    </a:lnTo>
                    <a:lnTo>
                      <a:pt x="36" y="2"/>
                    </a:lnTo>
                    <a:lnTo>
                      <a:pt x="18" y="2"/>
                    </a:lnTo>
                    <a:lnTo>
                      <a:pt x="18" y="2"/>
                    </a:lnTo>
                    <a:lnTo>
                      <a:pt x="18" y="2"/>
                    </a:lnTo>
                    <a:lnTo>
                      <a:pt x="18" y="2"/>
                    </a:lnTo>
                    <a:lnTo>
                      <a:pt x="13" y="2"/>
                    </a:lnTo>
                    <a:lnTo>
                      <a:pt x="11" y="0"/>
                    </a:lnTo>
                    <a:lnTo>
                      <a:pt x="3" y="1"/>
                    </a:lnTo>
                    <a:lnTo>
                      <a:pt x="3" y="1"/>
                    </a:lnTo>
                    <a:lnTo>
                      <a:pt x="3" y="1"/>
                    </a:lnTo>
                    <a:lnTo>
                      <a:pt x="3" y="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6" name="Freeform 277">
                <a:extLst>
                  <a:ext uri="{FF2B5EF4-FFF2-40B4-BE49-F238E27FC236}">
                    <a16:creationId xmlns:a16="http://schemas.microsoft.com/office/drawing/2014/main" xmlns="" id="{F8F1293E-4AC8-4E4E-8B17-0B521B32DF67}"/>
                  </a:ext>
                </a:extLst>
              </p:cNvPr>
              <p:cNvSpPr>
                <a:spLocks/>
              </p:cNvSpPr>
              <p:nvPr/>
            </p:nvSpPr>
            <p:spPr bwMode="auto">
              <a:xfrm>
                <a:off x="3936826" y="2842241"/>
                <a:ext cx="235278" cy="133683"/>
              </a:xfrm>
              <a:custGeom>
                <a:avLst/>
                <a:gdLst>
                  <a:gd name="T0" fmla="*/ 32 w 44"/>
                  <a:gd name="T1" fmla="*/ 0 h 25"/>
                  <a:gd name="T2" fmla="*/ 26 w 44"/>
                  <a:gd name="T3" fmla="*/ 0 h 25"/>
                  <a:gd name="T4" fmla="*/ 26 w 44"/>
                  <a:gd name="T5" fmla="*/ 0 h 25"/>
                  <a:gd name="T6" fmla="*/ 21 w 44"/>
                  <a:gd name="T7" fmla="*/ 1 h 25"/>
                  <a:gd name="T8" fmla="*/ 17 w 44"/>
                  <a:gd name="T9" fmla="*/ 2 h 25"/>
                  <a:gd name="T10" fmla="*/ 11 w 44"/>
                  <a:gd name="T11" fmla="*/ 2 h 25"/>
                  <a:gd name="T12" fmla="*/ 11 w 44"/>
                  <a:gd name="T13" fmla="*/ 2 h 25"/>
                  <a:gd name="T14" fmla="*/ 5 w 44"/>
                  <a:gd name="T15" fmla="*/ 4 h 25"/>
                  <a:gd name="T16" fmla="*/ 0 w 44"/>
                  <a:gd name="T17" fmla="*/ 6 h 25"/>
                  <a:gd name="T18" fmla="*/ 8 w 44"/>
                  <a:gd name="T19" fmla="*/ 23 h 25"/>
                  <a:gd name="T20" fmla="*/ 8 w 44"/>
                  <a:gd name="T21" fmla="*/ 23 h 25"/>
                  <a:gd name="T22" fmla="*/ 11 w 44"/>
                  <a:gd name="T23" fmla="*/ 24 h 25"/>
                  <a:gd name="T24" fmla="*/ 11 w 44"/>
                  <a:gd name="T25" fmla="*/ 24 h 25"/>
                  <a:gd name="T26" fmla="*/ 11 w 44"/>
                  <a:gd name="T27" fmla="*/ 24 h 25"/>
                  <a:gd name="T28" fmla="*/ 19 w 44"/>
                  <a:gd name="T29" fmla="*/ 23 h 25"/>
                  <a:gd name="T30" fmla="*/ 19 w 44"/>
                  <a:gd name="T31" fmla="*/ 23 h 25"/>
                  <a:gd name="T32" fmla="*/ 21 w 44"/>
                  <a:gd name="T33" fmla="*/ 25 h 25"/>
                  <a:gd name="T34" fmla="*/ 26 w 44"/>
                  <a:gd name="T35" fmla="*/ 25 h 25"/>
                  <a:gd name="T36" fmla="*/ 26 w 44"/>
                  <a:gd name="T37" fmla="*/ 25 h 25"/>
                  <a:gd name="T38" fmla="*/ 26 w 44"/>
                  <a:gd name="T39" fmla="*/ 25 h 25"/>
                  <a:gd name="T40" fmla="*/ 44 w 44"/>
                  <a:gd name="T41" fmla="*/ 25 h 25"/>
                  <a:gd name="T42" fmla="*/ 32 w 44"/>
                  <a:gd name="T4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25">
                    <a:moveTo>
                      <a:pt x="32" y="0"/>
                    </a:moveTo>
                    <a:lnTo>
                      <a:pt x="26" y="0"/>
                    </a:lnTo>
                    <a:lnTo>
                      <a:pt x="26" y="0"/>
                    </a:lnTo>
                    <a:lnTo>
                      <a:pt x="21" y="1"/>
                    </a:lnTo>
                    <a:lnTo>
                      <a:pt x="17" y="2"/>
                    </a:lnTo>
                    <a:lnTo>
                      <a:pt x="11" y="2"/>
                    </a:lnTo>
                    <a:lnTo>
                      <a:pt x="11" y="2"/>
                    </a:lnTo>
                    <a:lnTo>
                      <a:pt x="5" y="4"/>
                    </a:lnTo>
                    <a:lnTo>
                      <a:pt x="0" y="6"/>
                    </a:lnTo>
                    <a:lnTo>
                      <a:pt x="8" y="23"/>
                    </a:lnTo>
                    <a:lnTo>
                      <a:pt x="8" y="23"/>
                    </a:lnTo>
                    <a:lnTo>
                      <a:pt x="11" y="24"/>
                    </a:lnTo>
                    <a:lnTo>
                      <a:pt x="11" y="24"/>
                    </a:lnTo>
                    <a:lnTo>
                      <a:pt x="11" y="24"/>
                    </a:lnTo>
                    <a:lnTo>
                      <a:pt x="19" y="23"/>
                    </a:lnTo>
                    <a:lnTo>
                      <a:pt x="19" y="23"/>
                    </a:lnTo>
                    <a:lnTo>
                      <a:pt x="21" y="25"/>
                    </a:lnTo>
                    <a:lnTo>
                      <a:pt x="26" y="25"/>
                    </a:lnTo>
                    <a:lnTo>
                      <a:pt x="26" y="25"/>
                    </a:lnTo>
                    <a:lnTo>
                      <a:pt x="26" y="25"/>
                    </a:lnTo>
                    <a:lnTo>
                      <a:pt x="44" y="25"/>
                    </a:lnTo>
                    <a:lnTo>
                      <a:pt x="3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47" name="Freeform 293">
                <a:extLst>
                  <a:ext uri="{FF2B5EF4-FFF2-40B4-BE49-F238E27FC236}">
                    <a16:creationId xmlns:a16="http://schemas.microsoft.com/office/drawing/2014/main" xmlns="" id="{250AC07B-FA66-4CDE-AA0D-01C5FDA27EB9}"/>
                  </a:ext>
                </a:extLst>
              </p:cNvPr>
              <p:cNvSpPr>
                <a:spLocks/>
              </p:cNvSpPr>
              <p:nvPr/>
            </p:nvSpPr>
            <p:spPr bwMode="auto">
              <a:xfrm>
                <a:off x="4246968" y="3109607"/>
                <a:ext cx="1240562" cy="165766"/>
              </a:xfrm>
              <a:custGeom>
                <a:avLst/>
                <a:gdLst>
                  <a:gd name="T0" fmla="*/ 201 w 232"/>
                  <a:gd name="T1" fmla="*/ 0 h 31"/>
                  <a:gd name="T2" fmla="*/ 0 w 232"/>
                  <a:gd name="T3" fmla="*/ 2 h 31"/>
                  <a:gd name="T4" fmla="*/ 12 w 232"/>
                  <a:gd name="T5" fmla="*/ 31 h 31"/>
                  <a:gd name="T6" fmla="*/ 201 w 232"/>
                  <a:gd name="T7" fmla="*/ 28 h 31"/>
                  <a:gd name="T8" fmla="*/ 232 w 232"/>
                  <a:gd name="T9" fmla="*/ 13 h 31"/>
                  <a:gd name="T10" fmla="*/ 221 w 232"/>
                  <a:gd name="T11" fmla="*/ 9 h 31"/>
                  <a:gd name="T12" fmla="*/ 201 w 232"/>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32" h="31">
                    <a:moveTo>
                      <a:pt x="201" y="0"/>
                    </a:moveTo>
                    <a:lnTo>
                      <a:pt x="0" y="2"/>
                    </a:lnTo>
                    <a:lnTo>
                      <a:pt x="12" y="31"/>
                    </a:lnTo>
                    <a:lnTo>
                      <a:pt x="201" y="28"/>
                    </a:lnTo>
                    <a:lnTo>
                      <a:pt x="232" y="13"/>
                    </a:lnTo>
                    <a:lnTo>
                      <a:pt x="221" y="9"/>
                    </a:lnTo>
                    <a:lnTo>
                      <a:pt x="20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79" name="Freeform 301">
                <a:extLst>
                  <a:ext uri="{FF2B5EF4-FFF2-40B4-BE49-F238E27FC236}">
                    <a16:creationId xmlns:a16="http://schemas.microsoft.com/office/drawing/2014/main" xmlns="" id="{BD9A298F-034C-4501-81E7-E6CC7BC07583}"/>
                  </a:ext>
                </a:extLst>
              </p:cNvPr>
              <p:cNvSpPr>
                <a:spLocks/>
              </p:cNvSpPr>
              <p:nvPr/>
            </p:nvSpPr>
            <p:spPr bwMode="auto">
              <a:xfrm>
                <a:off x="3792449" y="2681826"/>
                <a:ext cx="1556054" cy="139031"/>
              </a:xfrm>
              <a:custGeom>
                <a:avLst/>
                <a:gdLst>
                  <a:gd name="T0" fmla="*/ 15 w 291"/>
                  <a:gd name="T1" fmla="*/ 26 h 26"/>
                  <a:gd name="T2" fmla="*/ 15 w 291"/>
                  <a:gd name="T3" fmla="*/ 26 h 26"/>
                  <a:gd name="T4" fmla="*/ 9 w 291"/>
                  <a:gd name="T5" fmla="*/ 24 h 26"/>
                  <a:gd name="T6" fmla="*/ 4 w 291"/>
                  <a:gd name="T7" fmla="*/ 23 h 26"/>
                  <a:gd name="T8" fmla="*/ 1 w 291"/>
                  <a:gd name="T9" fmla="*/ 19 h 26"/>
                  <a:gd name="T10" fmla="*/ 0 w 291"/>
                  <a:gd name="T11" fmla="*/ 15 h 26"/>
                  <a:gd name="T12" fmla="*/ 0 w 291"/>
                  <a:gd name="T13" fmla="*/ 15 h 26"/>
                  <a:gd name="T14" fmla="*/ 1 w 291"/>
                  <a:gd name="T15" fmla="*/ 11 h 26"/>
                  <a:gd name="T16" fmla="*/ 4 w 291"/>
                  <a:gd name="T17" fmla="*/ 8 h 26"/>
                  <a:gd name="T18" fmla="*/ 8 w 291"/>
                  <a:gd name="T19" fmla="*/ 5 h 26"/>
                  <a:gd name="T20" fmla="*/ 15 w 291"/>
                  <a:gd name="T21" fmla="*/ 4 h 26"/>
                  <a:gd name="T22" fmla="*/ 277 w 291"/>
                  <a:gd name="T23" fmla="*/ 0 h 26"/>
                  <a:gd name="T24" fmla="*/ 277 w 291"/>
                  <a:gd name="T25" fmla="*/ 0 h 26"/>
                  <a:gd name="T26" fmla="*/ 282 w 291"/>
                  <a:gd name="T27" fmla="*/ 1 h 26"/>
                  <a:gd name="T28" fmla="*/ 287 w 291"/>
                  <a:gd name="T29" fmla="*/ 3 h 26"/>
                  <a:gd name="T30" fmla="*/ 290 w 291"/>
                  <a:gd name="T31" fmla="*/ 7 h 26"/>
                  <a:gd name="T32" fmla="*/ 291 w 291"/>
                  <a:gd name="T33" fmla="*/ 11 h 26"/>
                  <a:gd name="T34" fmla="*/ 291 w 291"/>
                  <a:gd name="T35" fmla="*/ 11 h 26"/>
                  <a:gd name="T36" fmla="*/ 290 w 291"/>
                  <a:gd name="T37" fmla="*/ 15 h 26"/>
                  <a:gd name="T38" fmla="*/ 287 w 291"/>
                  <a:gd name="T39" fmla="*/ 17 h 26"/>
                  <a:gd name="T40" fmla="*/ 283 w 291"/>
                  <a:gd name="T41" fmla="*/ 20 h 26"/>
                  <a:gd name="T42" fmla="*/ 277 w 291"/>
                  <a:gd name="T43" fmla="*/ 22 h 26"/>
                  <a:gd name="T44" fmla="*/ 15 w 291"/>
                  <a:gd name="T4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1" h="26">
                    <a:moveTo>
                      <a:pt x="15" y="26"/>
                    </a:moveTo>
                    <a:lnTo>
                      <a:pt x="15" y="26"/>
                    </a:lnTo>
                    <a:lnTo>
                      <a:pt x="9" y="24"/>
                    </a:lnTo>
                    <a:lnTo>
                      <a:pt x="4" y="23"/>
                    </a:lnTo>
                    <a:lnTo>
                      <a:pt x="1" y="19"/>
                    </a:lnTo>
                    <a:lnTo>
                      <a:pt x="0" y="15"/>
                    </a:lnTo>
                    <a:lnTo>
                      <a:pt x="0" y="15"/>
                    </a:lnTo>
                    <a:lnTo>
                      <a:pt x="1" y="11"/>
                    </a:lnTo>
                    <a:lnTo>
                      <a:pt x="4" y="8"/>
                    </a:lnTo>
                    <a:lnTo>
                      <a:pt x="8" y="5"/>
                    </a:lnTo>
                    <a:lnTo>
                      <a:pt x="15" y="4"/>
                    </a:lnTo>
                    <a:lnTo>
                      <a:pt x="277" y="0"/>
                    </a:lnTo>
                    <a:lnTo>
                      <a:pt x="277" y="0"/>
                    </a:lnTo>
                    <a:lnTo>
                      <a:pt x="282" y="1"/>
                    </a:lnTo>
                    <a:lnTo>
                      <a:pt x="287" y="3"/>
                    </a:lnTo>
                    <a:lnTo>
                      <a:pt x="290" y="7"/>
                    </a:lnTo>
                    <a:lnTo>
                      <a:pt x="291" y="11"/>
                    </a:lnTo>
                    <a:lnTo>
                      <a:pt x="291" y="11"/>
                    </a:lnTo>
                    <a:lnTo>
                      <a:pt x="290" y="15"/>
                    </a:lnTo>
                    <a:lnTo>
                      <a:pt x="287" y="17"/>
                    </a:lnTo>
                    <a:lnTo>
                      <a:pt x="283" y="20"/>
                    </a:lnTo>
                    <a:lnTo>
                      <a:pt x="277" y="22"/>
                    </a:lnTo>
                    <a:lnTo>
                      <a:pt x="15" y="26"/>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0" name="Freeform 302">
                <a:extLst>
                  <a:ext uri="{FF2B5EF4-FFF2-40B4-BE49-F238E27FC236}">
                    <a16:creationId xmlns:a16="http://schemas.microsoft.com/office/drawing/2014/main" xmlns="" id="{A8818FCA-7C8C-48A4-B5F1-8879BAC499E2}"/>
                  </a:ext>
                </a:extLst>
              </p:cNvPr>
              <p:cNvSpPr>
                <a:spLocks/>
              </p:cNvSpPr>
              <p:nvPr/>
            </p:nvSpPr>
            <p:spPr bwMode="auto">
              <a:xfrm>
                <a:off x="3878006" y="2665785"/>
                <a:ext cx="1400981" cy="165766"/>
              </a:xfrm>
              <a:custGeom>
                <a:avLst/>
                <a:gdLst>
                  <a:gd name="T0" fmla="*/ 14 w 262"/>
                  <a:gd name="T1" fmla="*/ 31 h 31"/>
                  <a:gd name="T2" fmla="*/ 14 w 262"/>
                  <a:gd name="T3" fmla="*/ 31 h 31"/>
                  <a:gd name="T4" fmla="*/ 8 w 262"/>
                  <a:gd name="T5" fmla="*/ 30 h 31"/>
                  <a:gd name="T6" fmla="*/ 4 w 262"/>
                  <a:gd name="T7" fmla="*/ 27 h 31"/>
                  <a:gd name="T8" fmla="*/ 1 w 262"/>
                  <a:gd name="T9" fmla="*/ 23 h 31"/>
                  <a:gd name="T10" fmla="*/ 0 w 262"/>
                  <a:gd name="T11" fmla="*/ 18 h 31"/>
                  <a:gd name="T12" fmla="*/ 0 w 262"/>
                  <a:gd name="T13" fmla="*/ 18 h 31"/>
                  <a:gd name="T14" fmla="*/ 1 w 262"/>
                  <a:gd name="T15" fmla="*/ 12 h 31"/>
                  <a:gd name="T16" fmla="*/ 4 w 262"/>
                  <a:gd name="T17" fmla="*/ 8 h 31"/>
                  <a:gd name="T18" fmla="*/ 8 w 262"/>
                  <a:gd name="T19" fmla="*/ 6 h 31"/>
                  <a:gd name="T20" fmla="*/ 14 w 262"/>
                  <a:gd name="T21" fmla="*/ 4 h 31"/>
                  <a:gd name="T22" fmla="*/ 248 w 262"/>
                  <a:gd name="T23" fmla="*/ 0 h 31"/>
                  <a:gd name="T24" fmla="*/ 248 w 262"/>
                  <a:gd name="T25" fmla="*/ 0 h 31"/>
                  <a:gd name="T26" fmla="*/ 254 w 262"/>
                  <a:gd name="T27" fmla="*/ 2 h 31"/>
                  <a:gd name="T28" fmla="*/ 258 w 262"/>
                  <a:gd name="T29" fmla="*/ 4 h 31"/>
                  <a:gd name="T30" fmla="*/ 261 w 262"/>
                  <a:gd name="T31" fmla="*/ 8 h 31"/>
                  <a:gd name="T32" fmla="*/ 262 w 262"/>
                  <a:gd name="T33" fmla="*/ 14 h 31"/>
                  <a:gd name="T34" fmla="*/ 262 w 262"/>
                  <a:gd name="T35" fmla="*/ 14 h 31"/>
                  <a:gd name="T36" fmla="*/ 261 w 262"/>
                  <a:gd name="T37" fmla="*/ 19 h 31"/>
                  <a:gd name="T38" fmla="*/ 258 w 262"/>
                  <a:gd name="T39" fmla="*/ 23 h 31"/>
                  <a:gd name="T40" fmla="*/ 254 w 262"/>
                  <a:gd name="T41" fmla="*/ 26 h 31"/>
                  <a:gd name="T42" fmla="*/ 250 w 262"/>
                  <a:gd name="T43" fmla="*/ 27 h 31"/>
                  <a:gd name="T44" fmla="*/ 14 w 262"/>
                  <a:gd name="T4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2" h="31">
                    <a:moveTo>
                      <a:pt x="14" y="31"/>
                    </a:moveTo>
                    <a:lnTo>
                      <a:pt x="14" y="31"/>
                    </a:lnTo>
                    <a:lnTo>
                      <a:pt x="8" y="30"/>
                    </a:lnTo>
                    <a:lnTo>
                      <a:pt x="4" y="27"/>
                    </a:lnTo>
                    <a:lnTo>
                      <a:pt x="1" y="23"/>
                    </a:lnTo>
                    <a:lnTo>
                      <a:pt x="0" y="18"/>
                    </a:lnTo>
                    <a:lnTo>
                      <a:pt x="0" y="18"/>
                    </a:lnTo>
                    <a:lnTo>
                      <a:pt x="1" y="12"/>
                    </a:lnTo>
                    <a:lnTo>
                      <a:pt x="4" y="8"/>
                    </a:lnTo>
                    <a:lnTo>
                      <a:pt x="8" y="6"/>
                    </a:lnTo>
                    <a:lnTo>
                      <a:pt x="14" y="4"/>
                    </a:lnTo>
                    <a:lnTo>
                      <a:pt x="248" y="0"/>
                    </a:lnTo>
                    <a:lnTo>
                      <a:pt x="248" y="0"/>
                    </a:lnTo>
                    <a:lnTo>
                      <a:pt x="254" y="2"/>
                    </a:lnTo>
                    <a:lnTo>
                      <a:pt x="258" y="4"/>
                    </a:lnTo>
                    <a:lnTo>
                      <a:pt x="261" y="8"/>
                    </a:lnTo>
                    <a:lnTo>
                      <a:pt x="262" y="14"/>
                    </a:lnTo>
                    <a:lnTo>
                      <a:pt x="262" y="14"/>
                    </a:lnTo>
                    <a:lnTo>
                      <a:pt x="261" y="19"/>
                    </a:lnTo>
                    <a:lnTo>
                      <a:pt x="258" y="23"/>
                    </a:lnTo>
                    <a:lnTo>
                      <a:pt x="254" y="26"/>
                    </a:lnTo>
                    <a:lnTo>
                      <a:pt x="250" y="27"/>
                    </a:lnTo>
                    <a:lnTo>
                      <a:pt x="14" y="31"/>
                    </a:lnTo>
                    <a:close/>
                  </a:path>
                </a:pathLst>
              </a:custGeom>
              <a:solidFill>
                <a:srgbClr val="DE56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1" name="Freeform 303">
                <a:extLst>
                  <a:ext uri="{FF2B5EF4-FFF2-40B4-BE49-F238E27FC236}">
                    <a16:creationId xmlns:a16="http://schemas.microsoft.com/office/drawing/2014/main" xmlns="" id="{3F33D314-1A2E-4C85-AE36-FA5CDFCD7846}"/>
                  </a:ext>
                </a:extLst>
              </p:cNvPr>
              <p:cNvSpPr>
                <a:spLocks/>
              </p:cNvSpPr>
              <p:nvPr/>
            </p:nvSpPr>
            <p:spPr bwMode="auto">
              <a:xfrm>
                <a:off x="4696138" y="2665785"/>
                <a:ext cx="518686" cy="187156"/>
              </a:xfrm>
              <a:custGeom>
                <a:avLst/>
                <a:gdLst>
                  <a:gd name="T0" fmla="*/ 93 w 97"/>
                  <a:gd name="T1" fmla="*/ 27 h 35"/>
                  <a:gd name="T2" fmla="*/ 78 w 97"/>
                  <a:gd name="T3" fmla="*/ 35 h 35"/>
                  <a:gd name="T4" fmla="*/ 6 w 97"/>
                  <a:gd name="T5" fmla="*/ 35 h 35"/>
                  <a:gd name="T6" fmla="*/ 6 w 97"/>
                  <a:gd name="T7" fmla="*/ 35 h 35"/>
                  <a:gd name="T8" fmla="*/ 4 w 97"/>
                  <a:gd name="T9" fmla="*/ 34 h 35"/>
                  <a:gd name="T10" fmla="*/ 0 w 97"/>
                  <a:gd name="T11" fmla="*/ 31 h 35"/>
                  <a:gd name="T12" fmla="*/ 59 w 97"/>
                  <a:gd name="T13" fmla="*/ 30 h 35"/>
                  <a:gd name="T14" fmla="*/ 59 w 97"/>
                  <a:gd name="T15" fmla="*/ 30 h 35"/>
                  <a:gd name="T16" fmla="*/ 60 w 97"/>
                  <a:gd name="T17" fmla="*/ 27 h 35"/>
                  <a:gd name="T18" fmla="*/ 63 w 97"/>
                  <a:gd name="T19" fmla="*/ 22 h 35"/>
                  <a:gd name="T20" fmla="*/ 63 w 97"/>
                  <a:gd name="T21" fmla="*/ 16 h 35"/>
                  <a:gd name="T22" fmla="*/ 63 w 97"/>
                  <a:gd name="T23" fmla="*/ 12 h 35"/>
                  <a:gd name="T24" fmla="*/ 63 w 97"/>
                  <a:gd name="T25" fmla="*/ 6 h 35"/>
                  <a:gd name="T26" fmla="*/ 60 w 97"/>
                  <a:gd name="T27" fmla="*/ 0 h 35"/>
                  <a:gd name="T28" fmla="*/ 93 w 97"/>
                  <a:gd name="T29" fmla="*/ 0 h 35"/>
                  <a:gd name="T30" fmla="*/ 93 w 97"/>
                  <a:gd name="T31" fmla="*/ 0 h 35"/>
                  <a:gd name="T32" fmla="*/ 94 w 97"/>
                  <a:gd name="T33" fmla="*/ 2 h 35"/>
                  <a:gd name="T34" fmla="*/ 97 w 97"/>
                  <a:gd name="T35" fmla="*/ 8 h 35"/>
                  <a:gd name="T36" fmla="*/ 97 w 97"/>
                  <a:gd name="T37" fmla="*/ 16 h 35"/>
                  <a:gd name="T38" fmla="*/ 95 w 97"/>
                  <a:gd name="T39" fmla="*/ 22 h 35"/>
                  <a:gd name="T40" fmla="*/ 93 w 97"/>
                  <a:gd name="T41" fmla="*/ 27 h 35"/>
                  <a:gd name="T42" fmla="*/ 93 w 97"/>
                  <a:gd name="T43" fmla="*/ 2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 h="35">
                    <a:moveTo>
                      <a:pt x="93" y="27"/>
                    </a:moveTo>
                    <a:lnTo>
                      <a:pt x="78" y="35"/>
                    </a:lnTo>
                    <a:lnTo>
                      <a:pt x="6" y="35"/>
                    </a:lnTo>
                    <a:lnTo>
                      <a:pt x="6" y="35"/>
                    </a:lnTo>
                    <a:lnTo>
                      <a:pt x="4" y="34"/>
                    </a:lnTo>
                    <a:lnTo>
                      <a:pt x="0" y="31"/>
                    </a:lnTo>
                    <a:lnTo>
                      <a:pt x="59" y="30"/>
                    </a:lnTo>
                    <a:lnTo>
                      <a:pt x="59" y="30"/>
                    </a:lnTo>
                    <a:lnTo>
                      <a:pt x="60" y="27"/>
                    </a:lnTo>
                    <a:lnTo>
                      <a:pt x="63" y="22"/>
                    </a:lnTo>
                    <a:lnTo>
                      <a:pt x="63" y="16"/>
                    </a:lnTo>
                    <a:lnTo>
                      <a:pt x="63" y="12"/>
                    </a:lnTo>
                    <a:lnTo>
                      <a:pt x="63" y="6"/>
                    </a:lnTo>
                    <a:lnTo>
                      <a:pt x="60" y="0"/>
                    </a:lnTo>
                    <a:lnTo>
                      <a:pt x="93" y="0"/>
                    </a:lnTo>
                    <a:lnTo>
                      <a:pt x="93" y="0"/>
                    </a:lnTo>
                    <a:lnTo>
                      <a:pt x="94" y="2"/>
                    </a:lnTo>
                    <a:lnTo>
                      <a:pt x="97" y="8"/>
                    </a:lnTo>
                    <a:lnTo>
                      <a:pt x="97" y="16"/>
                    </a:lnTo>
                    <a:lnTo>
                      <a:pt x="95" y="22"/>
                    </a:lnTo>
                    <a:lnTo>
                      <a:pt x="93" y="27"/>
                    </a:lnTo>
                    <a:lnTo>
                      <a:pt x="93" y="27"/>
                    </a:lnTo>
                    <a:close/>
                  </a:path>
                </a:pathLst>
              </a:custGeom>
              <a:solidFill>
                <a:srgbClr val="243E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nvGrpSpPr>
              <p:cNvPr id="82" name="组 50">
                <a:extLst>
                  <a:ext uri="{FF2B5EF4-FFF2-40B4-BE49-F238E27FC236}">
                    <a16:creationId xmlns:a16="http://schemas.microsoft.com/office/drawing/2014/main" xmlns="" id="{E6E35135-CD6D-48D3-AA58-E51C88FF39B3}"/>
                  </a:ext>
                </a:extLst>
              </p:cNvPr>
              <p:cNvGrpSpPr/>
              <p:nvPr/>
            </p:nvGrpSpPr>
            <p:grpSpPr>
              <a:xfrm>
                <a:off x="3813839" y="3216549"/>
                <a:ext cx="1523970" cy="272715"/>
                <a:chOff x="3813839" y="3216549"/>
                <a:chExt cx="1523970" cy="272715"/>
              </a:xfrm>
            </p:grpSpPr>
            <p:sp>
              <p:nvSpPr>
                <p:cNvPr id="92" name="Freeform 226">
                  <a:extLst>
                    <a:ext uri="{FF2B5EF4-FFF2-40B4-BE49-F238E27FC236}">
                      <a16:creationId xmlns:a16="http://schemas.microsoft.com/office/drawing/2014/main" xmlns="" id="{BEB438B2-24A6-44E9-B584-897E20A21628}"/>
                    </a:ext>
                  </a:extLst>
                </p:cNvPr>
                <p:cNvSpPr>
                  <a:spLocks/>
                </p:cNvSpPr>
                <p:nvPr/>
              </p:nvSpPr>
              <p:spPr bwMode="auto">
                <a:xfrm>
                  <a:off x="4123979" y="3275373"/>
                  <a:ext cx="245972" cy="112293"/>
                </a:xfrm>
                <a:custGeom>
                  <a:avLst/>
                  <a:gdLst>
                    <a:gd name="T0" fmla="*/ 35 w 46"/>
                    <a:gd name="T1" fmla="*/ 0 h 21"/>
                    <a:gd name="T2" fmla="*/ 0 w 46"/>
                    <a:gd name="T3" fmla="*/ 0 h 21"/>
                    <a:gd name="T4" fmla="*/ 9 w 46"/>
                    <a:gd name="T5" fmla="*/ 21 h 21"/>
                    <a:gd name="T6" fmla="*/ 46 w 46"/>
                    <a:gd name="T7" fmla="*/ 20 h 21"/>
                    <a:gd name="T8" fmla="*/ 35 w 46"/>
                    <a:gd name="T9" fmla="*/ 0 h 21"/>
                  </a:gdLst>
                  <a:ahLst/>
                  <a:cxnLst>
                    <a:cxn ang="0">
                      <a:pos x="T0" y="T1"/>
                    </a:cxn>
                    <a:cxn ang="0">
                      <a:pos x="T2" y="T3"/>
                    </a:cxn>
                    <a:cxn ang="0">
                      <a:pos x="T4" y="T5"/>
                    </a:cxn>
                    <a:cxn ang="0">
                      <a:pos x="T6" y="T7"/>
                    </a:cxn>
                    <a:cxn ang="0">
                      <a:pos x="T8" y="T9"/>
                    </a:cxn>
                  </a:cxnLst>
                  <a:rect l="0" t="0" r="r" b="b"/>
                  <a:pathLst>
                    <a:path w="46" h="21">
                      <a:moveTo>
                        <a:pt x="35" y="0"/>
                      </a:moveTo>
                      <a:lnTo>
                        <a:pt x="0" y="0"/>
                      </a:lnTo>
                      <a:lnTo>
                        <a:pt x="9" y="21"/>
                      </a:lnTo>
                      <a:lnTo>
                        <a:pt x="46" y="2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3" name="Freeform 304">
                  <a:extLst>
                    <a:ext uri="{FF2B5EF4-FFF2-40B4-BE49-F238E27FC236}">
                      <a16:creationId xmlns:a16="http://schemas.microsoft.com/office/drawing/2014/main" xmlns="" id="{7EF2C33A-5E4B-4DF5-B61D-EE4E74F47BC2}"/>
                    </a:ext>
                  </a:extLst>
                </p:cNvPr>
                <p:cNvSpPr>
                  <a:spLocks/>
                </p:cNvSpPr>
                <p:nvPr/>
              </p:nvSpPr>
              <p:spPr bwMode="auto">
                <a:xfrm>
                  <a:off x="3813839" y="3216549"/>
                  <a:ext cx="1523970" cy="272714"/>
                </a:xfrm>
                <a:custGeom>
                  <a:avLst/>
                  <a:gdLst>
                    <a:gd name="T0" fmla="*/ 1 w 285"/>
                    <a:gd name="T1" fmla="*/ 51 h 51"/>
                    <a:gd name="T2" fmla="*/ 0 w 285"/>
                    <a:gd name="T3" fmla="*/ 5 h 51"/>
                    <a:gd name="T4" fmla="*/ 283 w 285"/>
                    <a:gd name="T5" fmla="*/ 0 h 51"/>
                    <a:gd name="T6" fmla="*/ 285 w 285"/>
                    <a:gd name="T7" fmla="*/ 46 h 51"/>
                    <a:gd name="T8" fmla="*/ 1 w 285"/>
                    <a:gd name="T9" fmla="*/ 51 h 51"/>
                  </a:gdLst>
                  <a:ahLst/>
                  <a:cxnLst>
                    <a:cxn ang="0">
                      <a:pos x="T0" y="T1"/>
                    </a:cxn>
                    <a:cxn ang="0">
                      <a:pos x="T2" y="T3"/>
                    </a:cxn>
                    <a:cxn ang="0">
                      <a:pos x="T4" y="T5"/>
                    </a:cxn>
                    <a:cxn ang="0">
                      <a:pos x="T6" y="T7"/>
                    </a:cxn>
                    <a:cxn ang="0">
                      <a:pos x="T8" y="T9"/>
                    </a:cxn>
                  </a:cxnLst>
                  <a:rect l="0" t="0" r="r" b="b"/>
                  <a:pathLst>
                    <a:path w="285" h="51">
                      <a:moveTo>
                        <a:pt x="1" y="51"/>
                      </a:moveTo>
                      <a:lnTo>
                        <a:pt x="0" y="5"/>
                      </a:lnTo>
                      <a:lnTo>
                        <a:pt x="283" y="0"/>
                      </a:lnTo>
                      <a:lnTo>
                        <a:pt x="285" y="46"/>
                      </a:lnTo>
                      <a:lnTo>
                        <a:pt x="1" y="51"/>
                      </a:lnTo>
                      <a:close/>
                    </a:path>
                  </a:pathLst>
                </a:custGeom>
                <a:solidFill>
                  <a:srgbClr val="EAAB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4" name="Freeform 305">
                  <a:extLst>
                    <a:ext uri="{FF2B5EF4-FFF2-40B4-BE49-F238E27FC236}">
                      <a16:creationId xmlns:a16="http://schemas.microsoft.com/office/drawing/2014/main" xmlns="" id="{C5EE76C3-67FC-47C7-AABC-3BC1362B3F99}"/>
                    </a:ext>
                  </a:extLst>
                </p:cNvPr>
                <p:cNvSpPr>
                  <a:spLocks/>
                </p:cNvSpPr>
                <p:nvPr/>
              </p:nvSpPr>
              <p:spPr bwMode="auto">
                <a:xfrm>
                  <a:off x="3899391" y="3403706"/>
                  <a:ext cx="1352855" cy="85558"/>
                </a:xfrm>
                <a:custGeom>
                  <a:avLst/>
                  <a:gdLst>
                    <a:gd name="T0" fmla="*/ 0 w 253"/>
                    <a:gd name="T1" fmla="*/ 16 h 16"/>
                    <a:gd name="T2" fmla="*/ 0 w 253"/>
                    <a:gd name="T3" fmla="*/ 5 h 16"/>
                    <a:gd name="T4" fmla="*/ 253 w 253"/>
                    <a:gd name="T5" fmla="*/ 0 h 16"/>
                    <a:gd name="T6" fmla="*/ 253 w 253"/>
                    <a:gd name="T7" fmla="*/ 11 h 16"/>
                    <a:gd name="T8" fmla="*/ 0 w 253"/>
                    <a:gd name="T9" fmla="*/ 16 h 16"/>
                  </a:gdLst>
                  <a:ahLst/>
                  <a:cxnLst>
                    <a:cxn ang="0">
                      <a:pos x="T0" y="T1"/>
                    </a:cxn>
                    <a:cxn ang="0">
                      <a:pos x="T2" y="T3"/>
                    </a:cxn>
                    <a:cxn ang="0">
                      <a:pos x="T4" y="T5"/>
                    </a:cxn>
                    <a:cxn ang="0">
                      <a:pos x="T6" y="T7"/>
                    </a:cxn>
                    <a:cxn ang="0">
                      <a:pos x="T8" y="T9"/>
                    </a:cxn>
                  </a:cxnLst>
                  <a:rect l="0" t="0" r="r" b="b"/>
                  <a:pathLst>
                    <a:path w="253" h="16">
                      <a:moveTo>
                        <a:pt x="0" y="16"/>
                      </a:moveTo>
                      <a:lnTo>
                        <a:pt x="0" y="5"/>
                      </a:lnTo>
                      <a:lnTo>
                        <a:pt x="253" y="0"/>
                      </a:lnTo>
                      <a:lnTo>
                        <a:pt x="253" y="11"/>
                      </a:lnTo>
                      <a:lnTo>
                        <a:pt x="0" y="16"/>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5" name="Freeform 307">
                  <a:extLst>
                    <a:ext uri="{FF2B5EF4-FFF2-40B4-BE49-F238E27FC236}">
                      <a16:creationId xmlns:a16="http://schemas.microsoft.com/office/drawing/2014/main" xmlns="" id="{13B929F2-1C2B-4A4E-AE4D-5B09CE63A4AC}"/>
                    </a:ext>
                  </a:extLst>
                </p:cNvPr>
                <p:cNvSpPr>
                  <a:spLocks/>
                </p:cNvSpPr>
                <p:nvPr/>
              </p:nvSpPr>
              <p:spPr bwMode="auto">
                <a:xfrm>
                  <a:off x="4038421" y="3360927"/>
                  <a:ext cx="37432" cy="122989"/>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6" name="Freeform 308">
                  <a:extLst>
                    <a:ext uri="{FF2B5EF4-FFF2-40B4-BE49-F238E27FC236}">
                      <a16:creationId xmlns:a16="http://schemas.microsoft.com/office/drawing/2014/main" xmlns="" id="{5E72AA4C-44A4-4D9F-995D-FB3D96816083}"/>
                    </a:ext>
                  </a:extLst>
                </p:cNvPr>
                <p:cNvSpPr>
                  <a:spLocks/>
                </p:cNvSpPr>
                <p:nvPr/>
              </p:nvSpPr>
              <p:spPr bwMode="auto">
                <a:xfrm>
                  <a:off x="4129326" y="3360927"/>
                  <a:ext cx="37432" cy="122989"/>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7" name="Freeform 309">
                  <a:extLst>
                    <a:ext uri="{FF2B5EF4-FFF2-40B4-BE49-F238E27FC236}">
                      <a16:creationId xmlns:a16="http://schemas.microsoft.com/office/drawing/2014/main" xmlns="" id="{5936AD1D-3DD9-4463-B88B-8E80A5B8D0F0}"/>
                    </a:ext>
                  </a:extLst>
                </p:cNvPr>
                <p:cNvSpPr>
                  <a:spLocks/>
                </p:cNvSpPr>
                <p:nvPr/>
              </p:nvSpPr>
              <p:spPr bwMode="auto">
                <a:xfrm>
                  <a:off x="4225577" y="3360927"/>
                  <a:ext cx="37432" cy="122989"/>
                </a:xfrm>
                <a:custGeom>
                  <a:avLst/>
                  <a:gdLst>
                    <a:gd name="T0" fmla="*/ 1 w 7"/>
                    <a:gd name="T1" fmla="*/ 23 h 23"/>
                    <a:gd name="T2" fmla="*/ 0 w 7"/>
                    <a:gd name="T3" fmla="*/ 0 h 23"/>
                    <a:gd name="T4" fmla="*/ 5 w 7"/>
                    <a:gd name="T5" fmla="*/ 0 h 23"/>
                    <a:gd name="T6" fmla="*/ 7 w 7"/>
                    <a:gd name="T7" fmla="*/ 23 h 23"/>
                    <a:gd name="T8" fmla="*/ 1 w 7"/>
                    <a:gd name="T9" fmla="*/ 23 h 23"/>
                  </a:gdLst>
                  <a:ahLst/>
                  <a:cxnLst>
                    <a:cxn ang="0">
                      <a:pos x="T0" y="T1"/>
                    </a:cxn>
                    <a:cxn ang="0">
                      <a:pos x="T2" y="T3"/>
                    </a:cxn>
                    <a:cxn ang="0">
                      <a:pos x="T4" y="T5"/>
                    </a:cxn>
                    <a:cxn ang="0">
                      <a:pos x="T6" y="T7"/>
                    </a:cxn>
                    <a:cxn ang="0">
                      <a:pos x="T8" y="T9"/>
                    </a:cxn>
                  </a:cxnLst>
                  <a:rect l="0" t="0" r="r" b="b"/>
                  <a:pathLst>
                    <a:path w="7" h="23">
                      <a:moveTo>
                        <a:pt x="1" y="23"/>
                      </a:moveTo>
                      <a:lnTo>
                        <a:pt x="0" y="0"/>
                      </a:lnTo>
                      <a:lnTo>
                        <a:pt x="5" y="0"/>
                      </a:lnTo>
                      <a:lnTo>
                        <a:pt x="7"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8" name="Freeform 310">
                  <a:extLst>
                    <a:ext uri="{FF2B5EF4-FFF2-40B4-BE49-F238E27FC236}">
                      <a16:creationId xmlns:a16="http://schemas.microsoft.com/office/drawing/2014/main" xmlns="" id="{66EDEDF0-C6A0-4BD2-82BA-745DB66F2259}"/>
                    </a:ext>
                  </a:extLst>
                </p:cNvPr>
                <p:cNvSpPr>
                  <a:spLocks/>
                </p:cNvSpPr>
                <p:nvPr/>
              </p:nvSpPr>
              <p:spPr bwMode="auto">
                <a:xfrm>
                  <a:off x="4327172" y="3350233"/>
                  <a:ext cx="26738" cy="133683"/>
                </a:xfrm>
                <a:custGeom>
                  <a:avLst/>
                  <a:gdLst>
                    <a:gd name="T0" fmla="*/ 0 w 5"/>
                    <a:gd name="T1" fmla="*/ 25 h 25"/>
                    <a:gd name="T2" fmla="*/ 0 w 5"/>
                    <a:gd name="T3" fmla="*/ 2 h 25"/>
                    <a:gd name="T4" fmla="*/ 5 w 5"/>
                    <a:gd name="T5" fmla="*/ 0 h 25"/>
                    <a:gd name="T6" fmla="*/ 5 w 5"/>
                    <a:gd name="T7" fmla="*/ 23 h 25"/>
                    <a:gd name="T8" fmla="*/ 0 w 5"/>
                    <a:gd name="T9" fmla="*/ 25 h 25"/>
                  </a:gdLst>
                  <a:ahLst/>
                  <a:cxnLst>
                    <a:cxn ang="0">
                      <a:pos x="T0" y="T1"/>
                    </a:cxn>
                    <a:cxn ang="0">
                      <a:pos x="T2" y="T3"/>
                    </a:cxn>
                    <a:cxn ang="0">
                      <a:pos x="T4" y="T5"/>
                    </a:cxn>
                    <a:cxn ang="0">
                      <a:pos x="T6" y="T7"/>
                    </a:cxn>
                    <a:cxn ang="0">
                      <a:pos x="T8" y="T9"/>
                    </a:cxn>
                  </a:cxnLst>
                  <a:rect l="0" t="0" r="r" b="b"/>
                  <a:pathLst>
                    <a:path w="5" h="25">
                      <a:moveTo>
                        <a:pt x="0" y="25"/>
                      </a:moveTo>
                      <a:lnTo>
                        <a:pt x="0" y="2"/>
                      </a:lnTo>
                      <a:lnTo>
                        <a:pt x="5" y="0"/>
                      </a:lnTo>
                      <a:lnTo>
                        <a:pt x="5" y="23"/>
                      </a:lnTo>
                      <a:lnTo>
                        <a:pt x="0" y="25"/>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9" name="Rectangle 311">
                  <a:extLst>
                    <a:ext uri="{FF2B5EF4-FFF2-40B4-BE49-F238E27FC236}">
                      <a16:creationId xmlns:a16="http://schemas.microsoft.com/office/drawing/2014/main" xmlns="" id="{F6BA7292-6573-4248-BDF8-30CA09195BCC}"/>
                    </a:ext>
                  </a:extLst>
                </p:cNvPr>
                <p:cNvSpPr>
                  <a:spLocks noChangeArrowheads="1"/>
                </p:cNvSpPr>
                <p:nvPr/>
              </p:nvSpPr>
              <p:spPr bwMode="auto">
                <a:xfrm>
                  <a:off x="4418077" y="3350233"/>
                  <a:ext cx="32085"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0" name="Rectangle 312">
                  <a:extLst>
                    <a:ext uri="{FF2B5EF4-FFF2-40B4-BE49-F238E27FC236}">
                      <a16:creationId xmlns:a16="http://schemas.microsoft.com/office/drawing/2014/main" xmlns="" id="{C9E0E421-7C68-4435-ABC5-BD918BC64F1E}"/>
                    </a:ext>
                  </a:extLst>
                </p:cNvPr>
                <p:cNvSpPr>
                  <a:spLocks noChangeArrowheads="1"/>
                </p:cNvSpPr>
                <p:nvPr/>
              </p:nvSpPr>
              <p:spPr bwMode="auto">
                <a:xfrm>
                  <a:off x="4514328" y="3350233"/>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1" name="Rectangle 313">
                  <a:extLst>
                    <a:ext uri="{FF2B5EF4-FFF2-40B4-BE49-F238E27FC236}">
                      <a16:creationId xmlns:a16="http://schemas.microsoft.com/office/drawing/2014/main" xmlns="" id="{F318CC41-0280-4A87-B3BB-0CDD3D13F133}"/>
                    </a:ext>
                  </a:extLst>
                </p:cNvPr>
                <p:cNvSpPr>
                  <a:spLocks noChangeArrowheads="1"/>
                </p:cNvSpPr>
                <p:nvPr/>
              </p:nvSpPr>
              <p:spPr bwMode="auto">
                <a:xfrm>
                  <a:off x="4605229" y="3350233"/>
                  <a:ext cx="32085"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2" name="Rectangle 314">
                  <a:extLst>
                    <a:ext uri="{FF2B5EF4-FFF2-40B4-BE49-F238E27FC236}">
                      <a16:creationId xmlns:a16="http://schemas.microsoft.com/office/drawing/2014/main" xmlns="" id="{D5E565CA-20C3-46D3-B385-003DEB0E4E67}"/>
                    </a:ext>
                  </a:extLst>
                </p:cNvPr>
                <p:cNvSpPr>
                  <a:spLocks noChangeArrowheads="1"/>
                </p:cNvSpPr>
                <p:nvPr/>
              </p:nvSpPr>
              <p:spPr bwMode="auto">
                <a:xfrm>
                  <a:off x="4701481" y="3344885"/>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3" name="Rectangle 315">
                  <a:extLst>
                    <a:ext uri="{FF2B5EF4-FFF2-40B4-BE49-F238E27FC236}">
                      <a16:creationId xmlns:a16="http://schemas.microsoft.com/office/drawing/2014/main" xmlns="" id="{524884D9-BD2B-41BB-A43A-A4B709F76B90}"/>
                    </a:ext>
                  </a:extLst>
                </p:cNvPr>
                <p:cNvSpPr>
                  <a:spLocks noChangeArrowheads="1"/>
                </p:cNvSpPr>
                <p:nvPr/>
              </p:nvSpPr>
              <p:spPr bwMode="auto">
                <a:xfrm>
                  <a:off x="4797732" y="3344885"/>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4" name="Rectangle 316">
                  <a:extLst>
                    <a:ext uri="{FF2B5EF4-FFF2-40B4-BE49-F238E27FC236}">
                      <a16:creationId xmlns:a16="http://schemas.microsoft.com/office/drawing/2014/main" xmlns="" id="{6AC7C6DA-8D58-4C0F-83AC-D70445F3357A}"/>
                    </a:ext>
                  </a:extLst>
                </p:cNvPr>
                <p:cNvSpPr>
                  <a:spLocks noChangeArrowheads="1"/>
                </p:cNvSpPr>
                <p:nvPr/>
              </p:nvSpPr>
              <p:spPr bwMode="auto">
                <a:xfrm>
                  <a:off x="4888637" y="3344885"/>
                  <a:ext cx="26738" cy="122989"/>
                </a:xfrm>
                <a:prstGeom prst="rect">
                  <a:avLst/>
                </a:prstGeom>
                <a:solidFill>
                  <a:srgbClr val="F1C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5" name="Freeform 317">
                  <a:extLst>
                    <a:ext uri="{FF2B5EF4-FFF2-40B4-BE49-F238E27FC236}">
                      <a16:creationId xmlns:a16="http://schemas.microsoft.com/office/drawing/2014/main" xmlns="" id="{AFEFFCB9-C5E0-4669-815F-B8622F7389E5}"/>
                    </a:ext>
                  </a:extLst>
                </p:cNvPr>
                <p:cNvSpPr>
                  <a:spLocks/>
                </p:cNvSpPr>
                <p:nvPr/>
              </p:nvSpPr>
              <p:spPr bwMode="auto">
                <a:xfrm>
                  <a:off x="4984889" y="3339538"/>
                  <a:ext cx="32085" cy="128336"/>
                </a:xfrm>
                <a:custGeom>
                  <a:avLst/>
                  <a:gdLst>
                    <a:gd name="T0" fmla="*/ 1 w 6"/>
                    <a:gd name="T1" fmla="*/ 24 h 24"/>
                    <a:gd name="T2" fmla="*/ 0 w 6"/>
                    <a:gd name="T3" fmla="*/ 1 h 24"/>
                    <a:gd name="T4" fmla="*/ 5 w 6"/>
                    <a:gd name="T5" fmla="*/ 0 h 24"/>
                    <a:gd name="T6" fmla="*/ 6 w 6"/>
                    <a:gd name="T7" fmla="*/ 23 h 24"/>
                    <a:gd name="T8" fmla="*/ 1 w 6"/>
                    <a:gd name="T9" fmla="*/ 24 h 24"/>
                  </a:gdLst>
                  <a:ahLst/>
                  <a:cxnLst>
                    <a:cxn ang="0">
                      <a:pos x="T0" y="T1"/>
                    </a:cxn>
                    <a:cxn ang="0">
                      <a:pos x="T2" y="T3"/>
                    </a:cxn>
                    <a:cxn ang="0">
                      <a:pos x="T4" y="T5"/>
                    </a:cxn>
                    <a:cxn ang="0">
                      <a:pos x="T6" y="T7"/>
                    </a:cxn>
                    <a:cxn ang="0">
                      <a:pos x="T8" y="T9"/>
                    </a:cxn>
                  </a:cxnLst>
                  <a:rect l="0" t="0" r="r" b="b"/>
                  <a:pathLst>
                    <a:path w="6" h="24">
                      <a:moveTo>
                        <a:pt x="1" y="24"/>
                      </a:moveTo>
                      <a:lnTo>
                        <a:pt x="0" y="1"/>
                      </a:lnTo>
                      <a:lnTo>
                        <a:pt x="5" y="0"/>
                      </a:lnTo>
                      <a:lnTo>
                        <a:pt x="6" y="23"/>
                      </a:lnTo>
                      <a:lnTo>
                        <a:pt x="1" y="24"/>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6" name="Freeform 318">
                  <a:extLst>
                    <a:ext uri="{FF2B5EF4-FFF2-40B4-BE49-F238E27FC236}">
                      <a16:creationId xmlns:a16="http://schemas.microsoft.com/office/drawing/2014/main" xmlns="" id="{1A94C7DA-16FA-44D9-9F11-A8352600F6BE}"/>
                    </a:ext>
                  </a:extLst>
                </p:cNvPr>
                <p:cNvSpPr>
                  <a:spLocks/>
                </p:cNvSpPr>
                <p:nvPr/>
              </p:nvSpPr>
              <p:spPr bwMode="auto">
                <a:xfrm>
                  <a:off x="5075789" y="3339538"/>
                  <a:ext cx="37432" cy="122989"/>
                </a:xfrm>
                <a:custGeom>
                  <a:avLst/>
                  <a:gdLst>
                    <a:gd name="T0" fmla="*/ 2 w 7"/>
                    <a:gd name="T1" fmla="*/ 23 h 23"/>
                    <a:gd name="T2" fmla="*/ 0 w 7"/>
                    <a:gd name="T3" fmla="*/ 0 h 23"/>
                    <a:gd name="T4" fmla="*/ 6 w 7"/>
                    <a:gd name="T5" fmla="*/ 0 h 23"/>
                    <a:gd name="T6" fmla="*/ 7 w 7"/>
                    <a:gd name="T7" fmla="*/ 23 h 23"/>
                    <a:gd name="T8" fmla="*/ 2 w 7"/>
                    <a:gd name="T9" fmla="*/ 23 h 23"/>
                  </a:gdLst>
                  <a:ahLst/>
                  <a:cxnLst>
                    <a:cxn ang="0">
                      <a:pos x="T0" y="T1"/>
                    </a:cxn>
                    <a:cxn ang="0">
                      <a:pos x="T2" y="T3"/>
                    </a:cxn>
                    <a:cxn ang="0">
                      <a:pos x="T4" y="T5"/>
                    </a:cxn>
                    <a:cxn ang="0">
                      <a:pos x="T6" y="T7"/>
                    </a:cxn>
                    <a:cxn ang="0">
                      <a:pos x="T8" y="T9"/>
                    </a:cxn>
                  </a:cxnLst>
                  <a:rect l="0" t="0" r="r" b="b"/>
                  <a:pathLst>
                    <a:path w="7" h="23">
                      <a:moveTo>
                        <a:pt x="2" y="23"/>
                      </a:moveTo>
                      <a:lnTo>
                        <a:pt x="0" y="0"/>
                      </a:lnTo>
                      <a:lnTo>
                        <a:pt x="6" y="0"/>
                      </a:lnTo>
                      <a:lnTo>
                        <a:pt x="7" y="23"/>
                      </a:lnTo>
                      <a:lnTo>
                        <a:pt x="2"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107" name="Freeform 319">
                  <a:extLst>
                    <a:ext uri="{FF2B5EF4-FFF2-40B4-BE49-F238E27FC236}">
                      <a16:creationId xmlns:a16="http://schemas.microsoft.com/office/drawing/2014/main" xmlns="" id="{FBD094CA-ED0D-4A85-8859-9160E3F4D39B}"/>
                    </a:ext>
                  </a:extLst>
                </p:cNvPr>
                <p:cNvSpPr>
                  <a:spLocks/>
                </p:cNvSpPr>
                <p:nvPr/>
              </p:nvSpPr>
              <p:spPr bwMode="auto">
                <a:xfrm>
                  <a:off x="5172041" y="3339538"/>
                  <a:ext cx="32085" cy="122989"/>
                </a:xfrm>
                <a:custGeom>
                  <a:avLst/>
                  <a:gdLst>
                    <a:gd name="T0" fmla="*/ 1 w 6"/>
                    <a:gd name="T1" fmla="*/ 23 h 23"/>
                    <a:gd name="T2" fmla="*/ 0 w 6"/>
                    <a:gd name="T3" fmla="*/ 0 h 23"/>
                    <a:gd name="T4" fmla="*/ 5 w 6"/>
                    <a:gd name="T5" fmla="*/ 0 h 23"/>
                    <a:gd name="T6" fmla="*/ 6 w 6"/>
                    <a:gd name="T7" fmla="*/ 23 h 23"/>
                    <a:gd name="T8" fmla="*/ 1 w 6"/>
                    <a:gd name="T9" fmla="*/ 23 h 23"/>
                  </a:gdLst>
                  <a:ahLst/>
                  <a:cxnLst>
                    <a:cxn ang="0">
                      <a:pos x="T0" y="T1"/>
                    </a:cxn>
                    <a:cxn ang="0">
                      <a:pos x="T2" y="T3"/>
                    </a:cxn>
                    <a:cxn ang="0">
                      <a:pos x="T4" y="T5"/>
                    </a:cxn>
                    <a:cxn ang="0">
                      <a:pos x="T6" y="T7"/>
                    </a:cxn>
                    <a:cxn ang="0">
                      <a:pos x="T8" y="T9"/>
                    </a:cxn>
                  </a:cxnLst>
                  <a:rect l="0" t="0" r="r" b="b"/>
                  <a:pathLst>
                    <a:path w="6" h="23">
                      <a:moveTo>
                        <a:pt x="1" y="23"/>
                      </a:moveTo>
                      <a:lnTo>
                        <a:pt x="0" y="0"/>
                      </a:lnTo>
                      <a:lnTo>
                        <a:pt x="5" y="0"/>
                      </a:lnTo>
                      <a:lnTo>
                        <a:pt x="6" y="23"/>
                      </a:lnTo>
                      <a:lnTo>
                        <a:pt x="1" y="23"/>
                      </a:lnTo>
                      <a:close/>
                    </a:path>
                  </a:pathLst>
                </a:custGeom>
                <a:solidFill>
                  <a:srgbClr val="F1CB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sp>
            <p:nvSpPr>
              <p:cNvPr id="83" name="Freeform 320">
                <a:extLst>
                  <a:ext uri="{FF2B5EF4-FFF2-40B4-BE49-F238E27FC236}">
                    <a16:creationId xmlns:a16="http://schemas.microsoft.com/office/drawing/2014/main" xmlns="" id="{8770944E-4B25-4D86-8168-A8A2BC29CAD4}"/>
                  </a:ext>
                </a:extLst>
              </p:cNvPr>
              <p:cNvSpPr>
                <a:spLocks/>
              </p:cNvSpPr>
              <p:nvPr/>
            </p:nvSpPr>
            <p:spPr bwMode="auto">
              <a:xfrm>
                <a:off x="3771060" y="2954540"/>
                <a:ext cx="1593480" cy="176462"/>
              </a:xfrm>
              <a:custGeom>
                <a:avLst/>
                <a:gdLst>
                  <a:gd name="T0" fmla="*/ 267 w 298"/>
                  <a:gd name="T1" fmla="*/ 27 h 33"/>
                  <a:gd name="T2" fmla="*/ 298 w 298"/>
                  <a:gd name="T3" fmla="*/ 14 h 33"/>
                  <a:gd name="T4" fmla="*/ 266 w 298"/>
                  <a:gd name="T5" fmla="*/ 0 h 33"/>
                  <a:gd name="T6" fmla="*/ 8 w 298"/>
                  <a:gd name="T7" fmla="*/ 6 h 33"/>
                  <a:gd name="T8" fmla="*/ 8 w 298"/>
                  <a:gd name="T9" fmla="*/ 6 h 33"/>
                  <a:gd name="T10" fmla="*/ 5 w 298"/>
                  <a:gd name="T11" fmla="*/ 6 h 33"/>
                  <a:gd name="T12" fmla="*/ 3 w 298"/>
                  <a:gd name="T13" fmla="*/ 7 h 33"/>
                  <a:gd name="T14" fmla="*/ 1 w 298"/>
                  <a:gd name="T15" fmla="*/ 10 h 33"/>
                  <a:gd name="T16" fmla="*/ 0 w 298"/>
                  <a:gd name="T17" fmla="*/ 14 h 33"/>
                  <a:gd name="T18" fmla="*/ 0 w 298"/>
                  <a:gd name="T19" fmla="*/ 26 h 33"/>
                  <a:gd name="T20" fmla="*/ 0 w 298"/>
                  <a:gd name="T21" fmla="*/ 26 h 33"/>
                  <a:gd name="T22" fmla="*/ 1 w 298"/>
                  <a:gd name="T23" fmla="*/ 29 h 33"/>
                  <a:gd name="T24" fmla="*/ 3 w 298"/>
                  <a:gd name="T25" fmla="*/ 31 h 33"/>
                  <a:gd name="T26" fmla="*/ 5 w 298"/>
                  <a:gd name="T27" fmla="*/ 33 h 33"/>
                  <a:gd name="T28" fmla="*/ 8 w 298"/>
                  <a:gd name="T29" fmla="*/ 33 h 33"/>
                  <a:gd name="T30" fmla="*/ 267 w 298"/>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8" h="33">
                    <a:moveTo>
                      <a:pt x="267" y="27"/>
                    </a:moveTo>
                    <a:lnTo>
                      <a:pt x="298" y="14"/>
                    </a:lnTo>
                    <a:lnTo>
                      <a:pt x="266" y="0"/>
                    </a:lnTo>
                    <a:lnTo>
                      <a:pt x="8" y="6"/>
                    </a:lnTo>
                    <a:lnTo>
                      <a:pt x="8" y="6"/>
                    </a:lnTo>
                    <a:lnTo>
                      <a:pt x="5" y="6"/>
                    </a:lnTo>
                    <a:lnTo>
                      <a:pt x="3" y="7"/>
                    </a:lnTo>
                    <a:lnTo>
                      <a:pt x="1" y="10"/>
                    </a:lnTo>
                    <a:lnTo>
                      <a:pt x="0" y="14"/>
                    </a:lnTo>
                    <a:lnTo>
                      <a:pt x="0" y="26"/>
                    </a:lnTo>
                    <a:lnTo>
                      <a:pt x="0" y="26"/>
                    </a:lnTo>
                    <a:lnTo>
                      <a:pt x="1" y="29"/>
                    </a:lnTo>
                    <a:lnTo>
                      <a:pt x="3" y="31"/>
                    </a:lnTo>
                    <a:lnTo>
                      <a:pt x="5" y="33"/>
                    </a:lnTo>
                    <a:lnTo>
                      <a:pt x="8" y="33"/>
                    </a:lnTo>
                    <a:lnTo>
                      <a:pt x="267" y="27"/>
                    </a:lnTo>
                    <a:close/>
                  </a:path>
                </a:pathLst>
              </a:custGeom>
              <a:solidFill>
                <a:srgbClr val="D85A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4" name="Freeform 321">
                <a:extLst>
                  <a:ext uri="{FF2B5EF4-FFF2-40B4-BE49-F238E27FC236}">
                    <a16:creationId xmlns:a16="http://schemas.microsoft.com/office/drawing/2014/main" xmlns="" id="{76FC64A4-3FD3-4DA5-9FE9-0F2C309535B4}"/>
                  </a:ext>
                </a:extLst>
              </p:cNvPr>
              <p:cNvSpPr>
                <a:spLocks/>
              </p:cNvSpPr>
              <p:nvPr/>
            </p:nvSpPr>
            <p:spPr bwMode="auto">
              <a:xfrm>
                <a:off x="3771060" y="3029397"/>
                <a:ext cx="1593480" cy="101599"/>
              </a:xfrm>
              <a:custGeom>
                <a:avLst/>
                <a:gdLst>
                  <a:gd name="T0" fmla="*/ 267 w 298"/>
                  <a:gd name="T1" fmla="*/ 13 h 19"/>
                  <a:gd name="T2" fmla="*/ 298 w 298"/>
                  <a:gd name="T3" fmla="*/ 0 h 19"/>
                  <a:gd name="T4" fmla="*/ 264 w 298"/>
                  <a:gd name="T5" fmla="*/ 0 h 19"/>
                  <a:gd name="T6" fmla="*/ 0 w 298"/>
                  <a:gd name="T7" fmla="*/ 5 h 19"/>
                  <a:gd name="T8" fmla="*/ 0 w 298"/>
                  <a:gd name="T9" fmla="*/ 12 h 19"/>
                  <a:gd name="T10" fmla="*/ 0 w 298"/>
                  <a:gd name="T11" fmla="*/ 12 h 19"/>
                  <a:gd name="T12" fmla="*/ 1 w 298"/>
                  <a:gd name="T13" fmla="*/ 15 h 19"/>
                  <a:gd name="T14" fmla="*/ 3 w 298"/>
                  <a:gd name="T15" fmla="*/ 17 h 19"/>
                  <a:gd name="T16" fmla="*/ 5 w 298"/>
                  <a:gd name="T17" fmla="*/ 19 h 19"/>
                  <a:gd name="T18" fmla="*/ 8 w 298"/>
                  <a:gd name="T19" fmla="*/ 19 h 19"/>
                  <a:gd name="T20" fmla="*/ 267 w 298"/>
                  <a:gd name="T21" fmla="*/ 1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8" h="19">
                    <a:moveTo>
                      <a:pt x="267" y="13"/>
                    </a:moveTo>
                    <a:lnTo>
                      <a:pt x="298" y="0"/>
                    </a:lnTo>
                    <a:lnTo>
                      <a:pt x="264" y="0"/>
                    </a:lnTo>
                    <a:lnTo>
                      <a:pt x="0" y="5"/>
                    </a:lnTo>
                    <a:lnTo>
                      <a:pt x="0" y="12"/>
                    </a:lnTo>
                    <a:lnTo>
                      <a:pt x="0" y="12"/>
                    </a:lnTo>
                    <a:lnTo>
                      <a:pt x="1" y="15"/>
                    </a:lnTo>
                    <a:lnTo>
                      <a:pt x="3" y="17"/>
                    </a:lnTo>
                    <a:lnTo>
                      <a:pt x="5" y="19"/>
                    </a:lnTo>
                    <a:lnTo>
                      <a:pt x="8" y="19"/>
                    </a:lnTo>
                    <a:lnTo>
                      <a:pt x="267" y="13"/>
                    </a:lnTo>
                    <a:close/>
                  </a:path>
                </a:pathLst>
              </a:custGeom>
              <a:solidFill>
                <a:srgbClr val="A927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5" name="Freeform 322">
                <a:extLst>
                  <a:ext uri="{FF2B5EF4-FFF2-40B4-BE49-F238E27FC236}">
                    <a16:creationId xmlns:a16="http://schemas.microsoft.com/office/drawing/2014/main" xmlns="" id="{F904EB36-EB31-4362-8B51-B43E0E52DDF4}"/>
                  </a:ext>
                </a:extLst>
              </p:cNvPr>
              <p:cNvSpPr>
                <a:spLocks/>
              </p:cNvSpPr>
              <p:nvPr/>
            </p:nvSpPr>
            <p:spPr bwMode="auto">
              <a:xfrm>
                <a:off x="3861965" y="2954540"/>
                <a:ext cx="1502579" cy="176462"/>
              </a:xfrm>
              <a:custGeom>
                <a:avLst/>
                <a:gdLst>
                  <a:gd name="T0" fmla="*/ 250 w 281"/>
                  <a:gd name="T1" fmla="*/ 27 h 33"/>
                  <a:gd name="T2" fmla="*/ 281 w 281"/>
                  <a:gd name="T3" fmla="*/ 14 h 33"/>
                  <a:gd name="T4" fmla="*/ 249 w 281"/>
                  <a:gd name="T5" fmla="*/ 0 h 33"/>
                  <a:gd name="T6" fmla="*/ 2 w 281"/>
                  <a:gd name="T7" fmla="*/ 6 h 33"/>
                  <a:gd name="T8" fmla="*/ 2 w 281"/>
                  <a:gd name="T9" fmla="*/ 6 h 33"/>
                  <a:gd name="T10" fmla="*/ 0 w 281"/>
                  <a:gd name="T11" fmla="*/ 19 h 33"/>
                  <a:gd name="T12" fmla="*/ 2 w 281"/>
                  <a:gd name="T13" fmla="*/ 33 h 33"/>
                  <a:gd name="T14" fmla="*/ 250 w 28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33">
                    <a:moveTo>
                      <a:pt x="250" y="27"/>
                    </a:moveTo>
                    <a:lnTo>
                      <a:pt x="281" y="14"/>
                    </a:lnTo>
                    <a:lnTo>
                      <a:pt x="249" y="0"/>
                    </a:lnTo>
                    <a:lnTo>
                      <a:pt x="2" y="6"/>
                    </a:lnTo>
                    <a:lnTo>
                      <a:pt x="2" y="6"/>
                    </a:lnTo>
                    <a:lnTo>
                      <a:pt x="0" y="19"/>
                    </a:lnTo>
                    <a:lnTo>
                      <a:pt x="2" y="33"/>
                    </a:lnTo>
                    <a:lnTo>
                      <a:pt x="250"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6" name="Freeform 323">
                <a:extLst>
                  <a:ext uri="{FF2B5EF4-FFF2-40B4-BE49-F238E27FC236}">
                    <a16:creationId xmlns:a16="http://schemas.microsoft.com/office/drawing/2014/main" xmlns="" id="{D114B434-4E87-4E0A-A65F-AC8ECECB6B24}"/>
                  </a:ext>
                </a:extLst>
              </p:cNvPr>
              <p:cNvSpPr>
                <a:spLocks/>
              </p:cNvSpPr>
              <p:nvPr/>
            </p:nvSpPr>
            <p:spPr bwMode="auto">
              <a:xfrm>
                <a:off x="3861965" y="3029397"/>
                <a:ext cx="1502579" cy="101599"/>
              </a:xfrm>
              <a:custGeom>
                <a:avLst/>
                <a:gdLst>
                  <a:gd name="T0" fmla="*/ 250 w 281"/>
                  <a:gd name="T1" fmla="*/ 13 h 19"/>
                  <a:gd name="T2" fmla="*/ 281 w 281"/>
                  <a:gd name="T3" fmla="*/ 0 h 19"/>
                  <a:gd name="T4" fmla="*/ 247 w 281"/>
                  <a:gd name="T5" fmla="*/ 0 h 19"/>
                  <a:gd name="T6" fmla="*/ 0 w 281"/>
                  <a:gd name="T7" fmla="*/ 5 h 19"/>
                  <a:gd name="T8" fmla="*/ 0 w 281"/>
                  <a:gd name="T9" fmla="*/ 5 h 19"/>
                  <a:gd name="T10" fmla="*/ 2 w 281"/>
                  <a:gd name="T11" fmla="*/ 19 h 19"/>
                  <a:gd name="T12" fmla="*/ 250 w 28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81" h="19">
                    <a:moveTo>
                      <a:pt x="250" y="13"/>
                    </a:moveTo>
                    <a:lnTo>
                      <a:pt x="281" y="0"/>
                    </a:lnTo>
                    <a:lnTo>
                      <a:pt x="247" y="0"/>
                    </a:lnTo>
                    <a:lnTo>
                      <a:pt x="0" y="5"/>
                    </a:lnTo>
                    <a:lnTo>
                      <a:pt x="0" y="5"/>
                    </a:lnTo>
                    <a:lnTo>
                      <a:pt x="2" y="19"/>
                    </a:lnTo>
                    <a:lnTo>
                      <a:pt x="250" y="13"/>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7" name="Freeform 324">
                <a:extLst>
                  <a:ext uri="{FF2B5EF4-FFF2-40B4-BE49-F238E27FC236}">
                    <a16:creationId xmlns:a16="http://schemas.microsoft.com/office/drawing/2014/main" xmlns="" id="{A6E4FDE2-C0E6-48FF-B2BF-2FFF676EE713}"/>
                  </a:ext>
                </a:extLst>
              </p:cNvPr>
              <p:cNvSpPr>
                <a:spLocks/>
              </p:cNvSpPr>
              <p:nvPr/>
            </p:nvSpPr>
            <p:spPr bwMode="auto">
              <a:xfrm>
                <a:off x="3915438" y="2954540"/>
                <a:ext cx="1449106" cy="176462"/>
              </a:xfrm>
              <a:custGeom>
                <a:avLst/>
                <a:gdLst>
                  <a:gd name="T0" fmla="*/ 240 w 271"/>
                  <a:gd name="T1" fmla="*/ 27 h 33"/>
                  <a:gd name="T2" fmla="*/ 271 w 271"/>
                  <a:gd name="T3" fmla="*/ 14 h 33"/>
                  <a:gd name="T4" fmla="*/ 239 w 271"/>
                  <a:gd name="T5" fmla="*/ 0 h 33"/>
                  <a:gd name="T6" fmla="*/ 1 w 271"/>
                  <a:gd name="T7" fmla="*/ 4 h 33"/>
                  <a:gd name="T8" fmla="*/ 1 w 271"/>
                  <a:gd name="T9" fmla="*/ 4 h 33"/>
                  <a:gd name="T10" fmla="*/ 0 w 271"/>
                  <a:gd name="T11" fmla="*/ 19 h 33"/>
                  <a:gd name="T12" fmla="*/ 1 w 271"/>
                  <a:gd name="T13" fmla="*/ 33 h 33"/>
                  <a:gd name="T14" fmla="*/ 240 w 271"/>
                  <a:gd name="T15" fmla="*/ 27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33">
                    <a:moveTo>
                      <a:pt x="240" y="27"/>
                    </a:moveTo>
                    <a:lnTo>
                      <a:pt x="271" y="14"/>
                    </a:lnTo>
                    <a:lnTo>
                      <a:pt x="239" y="0"/>
                    </a:lnTo>
                    <a:lnTo>
                      <a:pt x="1" y="4"/>
                    </a:lnTo>
                    <a:lnTo>
                      <a:pt x="1" y="4"/>
                    </a:lnTo>
                    <a:lnTo>
                      <a:pt x="0" y="19"/>
                    </a:lnTo>
                    <a:lnTo>
                      <a:pt x="1" y="33"/>
                    </a:lnTo>
                    <a:lnTo>
                      <a:pt x="240" y="27"/>
                    </a:lnTo>
                    <a:close/>
                  </a:path>
                </a:pathLst>
              </a:custGeom>
              <a:solidFill>
                <a:srgbClr val="1E13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8" name="Freeform 325">
                <a:extLst>
                  <a:ext uri="{FF2B5EF4-FFF2-40B4-BE49-F238E27FC236}">
                    <a16:creationId xmlns:a16="http://schemas.microsoft.com/office/drawing/2014/main" xmlns="" id="{3D7EB2D3-A5A5-4534-8942-3A5D10C859A0}"/>
                  </a:ext>
                </a:extLst>
              </p:cNvPr>
              <p:cNvSpPr>
                <a:spLocks/>
              </p:cNvSpPr>
              <p:nvPr/>
            </p:nvSpPr>
            <p:spPr bwMode="auto">
              <a:xfrm>
                <a:off x="3915438" y="3029397"/>
                <a:ext cx="1449106" cy="101599"/>
              </a:xfrm>
              <a:custGeom>
                <a:avLst/>
                <a:gdLst>
                  <a:gd name="T0" fmla="*/ 240 w 271"/>
                  <a:gd name="T1" fmla="*/ 13 h 19"/>
                  <a:gd name="T2" fmla="*/ 271 w 271"/>
                  <a:gd name="T3" fmla="*/ 0 h 19"/>
                  <a:gd name="T4" fmla="*/ 237 w 271"/>
                  <a:gd name="T5" fmla="*/ 0 h 19"/>
                  <a:gd name="T6" fmla="*/ 0 w 271"/>
                  <a:gd name="T7" fmla="*/ 5 h 19"/>
                  <a:gd name="T8" fmla="*/ 0 w 271"/>
                  <a:gd name="T9" fmla="*/ 5 h 19"/>
                  <a:gd name="T10" fmla="*/ 1 w 271"/>
                  <a:gd name="T11" fmla="*/ 19 h 19"/>
                  <a:gd name="T12" fmla="*/ 240 w 271"/>
                  <a:gd name="T13" fmla="*/ 13 h 19"/>
                </a:gdLst>
                <a:ahLst/>
                <a:cxnLst>
                  <a:cxn ang="0">
                    <a:pos x="T0" y="T1"/>
                  </a:cxn>
                  <a:cxn ang="0">
                    <a:pos x="T2" y="T3"/>
                  </a:cxn>
                  <a:cxn ang="0">
                    <a:pos x="T4" y="T5"/>
                  </a:cxn>
                  <a:cxn ang="0">
                    <a:pos x="T6" y="T7"/>
                  </a:cxn>
                  <a:cxn ang="0">
                    <a:pos x="T8" y="T9"/>
                  </a:cxn>
                  <a:cxn ang="0">
                    <a:pos x="T10" y="T11"/>
                  </a:cxn>
                  <a:cxn ang="0">
                    <a:pos x="T12" y="T13"/>
                  </a:cxn>
                </a:cxnLst>
                <a:rect l="0" t="0" r="r" b="b"/>
                <a:pathLst>
                  <a:path w="271" h="19">
                    <a:moveTo>
                      <a:pt x="240" y="13"/>
                    </a:moveTo>
                    <a:lnTo>
                      <a:pt x="271" y="0"/>
                    </a:lnTo>
                    <a:lnTo>
                      <a:pt x="237" y="0"/>
                    </a:lnTo>
                    <a:lnTo>
                      <a:pt x="0" y="5"/>
                    </a:lnTo>
                    <a:lnTo>
                      <a:pt x="0" y="5"/>
                    </a:lnTo>
                    <a:lnTo>
                      <a:pt x="1" y="19"/>
                    </a:lnTo>
                    <a:lnTo>
                      <a:pt x="240" y="13"/>
                    </a:lnTo>
                    <a:close/>
                  </a:path>
                </a:pathLst>
              </a:custGeom>
              <a:solidFill>
                <a:srgbClr val="E4A5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89" name="Freeform 326">
                <a:extLst>
                  <a:ext uri="{FF2B5EF4-FFF2-40B4-BE49-F238E27FC236}">
                    <a16:creationId xmlns:a16="http://schemas.microsoft.com/office/drawing/2014/main" xmlns="" id="{2F2417EA-4FCA-4515-AD3A-B00ED58AC261}"/>
                  </a:ext>
                </a:extLst>
              </p:cNvPr>
              <p:cNvSpPr>
                <a:spLocks/>
              </p:cNvSpPr>
              <p:nvPr/>
            </p:nvSpPr>
            <p:spPr bwMode="auto">
              <a:xfrm>
                <a:off x="5182735" y="2954540"/>
                <a:ext cx="181805" cy="144378"/>
              </a:xfrm>
              <a:custGeom>
                <a:avLst/>
                <a:gdLst>
                  <a:gd name="T0" fmla="*/ 3 w 34"/>
                  <a:gd name="T1" fmla="*/ 27 h 27"/>
                  <a:gd name="T2" fmla="*/ 34 w 34"/>
                  <a:gd name="T3" fmla="*/ 14 h 27"/>
                  <a:gd name="T4" fmla="*/ 2 w 34"/>
                  <a:gd name="T5" fmla="*/ 0 h 27"/>
                  <a:gd name="T6" fmla="*/ 2 w 34"/>
                  <a:gd name="T7" fmla="*/ 0 h 27"/>
                  <a:gd name="T8" fmla="*/ 0 w 34"/>
                  <a:gd name="T9" fmla="*/ 14 h 27"/>
                  <a:gd name="T10" fmla="*/ 0 w 34"/>
                  <a:gd name="T11" fmla="*/ 14 h 27"/>
                  <a:gd name="T12" fmla="*/ 3 w 34"/>
                  <a:gd name="T13" fmla="*/ 27 h 27"/>
                  <a:gd name="T14" fmla="*/ 3 w 34"/>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7">
                    <a:moveTo>
                      <a:pt x="3" y="27"/>
                    </a:moveTo>
                    <a:lnTo>
                      <a:pt x="34" y="14"/>
                    </a:lnTo>
                    <a:lnTo>
                      <a:pt x="2" y="0"/>
                    </a:lnTo>
                    <a:lnTo>
                      <a:pt x="2" y="0"/>
                    </a:lnTo>
                    <a:lnTo>
                      <a:pt x="0" y="14"/>
                    </a:lnTo>
                    <a:lnTo>
                      <a:pt x="0" y="14"/>
                    </a:lnTo>
                    <a:lnTo>
                      <a:pt x="3" y="27"/>
                    </a:lnTo>
                    <a:lnTo>
                      <a:pt x="3" y="27"/>
                    </a:lnTo>
                    <a:close/>
                  </a:path>
                </a:pathLst>
              </a:custGeom>
              <a:solidFill>
                <a:srgbClr val="DFA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0" name="Freeform 327">
                <a:extLst>
                  <a:ext uri="{FF2B5EF4-FFF2-40B4-BE49-F238E27FC236}">
                    <a16:creationId xmlns:a16="http://schemas.microsoft.com/office/drawing/2014/main" xmlns="" id="{EAE6F1F9-5FAF-4025-8B34-866657142DB3}"/>
                  </a:ext>
                </a:extLst>
              </p:cNvPr>
              <p:cNvSpPr>
                <a:spLocks/>
              </p:cNvSpPr>
              <p:nvPr/>
            </p:nvSpPr>
            <p:spPr bwMode="auto">
              <a:xfrm>
                <a:off x="5182735" y="3029397"/>
                <a:ext cx="181805" cy="69514"/>
              </a:xfrm>
              <a:custGeom>
                <a:avLst/>
                <a:gdLst>
                  <a:gd name="T0" fmla="*/ 3 w 34"/>
                  <a:gd name="T1" fmla="*/ 13 h 13"/>
                  <a:gd name="T2" fmla="*/ 34 w 34"/>
                  <a:gd name="T3" fmla="*/ 0 h 13"/>
                  <a:gd name="T4" fmla="*/ 0 w 34"/>
                  <a:gd name="T5" fmla="*/ 0 h 13"/>
                  <a:gd name="T6" fmla="*/ 0 w 34"/>
                  <a:gd name="T7" fmla="*/ 0 h 13"/>
                  <a:gd name="T8" fmla="*/ 3 w 34"/>
                  <a:gd name="T9" fmla="*/ 13 h 13"/>
                  <a:gd name="T10" fmla="*/ 3 w 34"/>
                  <a:gd name="T11" fmla="*/ 13 h 13"/>
                </a:gdLst>
                <a:ahLst/>
                <a:cxnLst>
                  <a:cxn ang="0">
                    <a:pos x="T0" y="T1"/>
                  </a:cxn>
                  <a:cxn ang="0">
                    <a:pos x="T2" y="T3"/>
                  </a:cxn>
                  <a:cxn ang="0">
                    <a:pos x="T4" y="T5"/>
                  </a:cxn>
                  <a:cxn ang="0">
                    <a:pos x="T6" y="T7"/>
                  </a:cxn>
                  <a:cxn ang="0">
                    <a:pos x="T8" y="T9"/>
                  </a:cxn>
                  <a:cxn ang="0">
                    <a:pos x="T10" y="T11"/>
                  </a:cxn>
                </a:cxnLst>
                <a:rect l="0" t="0" r="r" b="b"/>
                <a:pathLst>
                  <a:path w="34" h="13">
                    <a:moveTo>
                      <a:pt x="3" y="13"/>
                    </a:moveTo>
                    <a:lnTo>
                      <a:pt x="34" y="0"/>
                    </a:lnTo>
                    <a:lnTo>
                      <a:pt x="0" y="0"/>
                    </a:lnTo>
                    <a:lnTo>
                      <a:pt x="0" y="0"/>
                    </a:lnTo>
                    <a:lnTo>
                      <a:pt x="3" y="13"/>
                    </a:lnTo>
                    <a:lnTo>
                      <a:pt x="3" y="13"/>
                    </a:lnTo>
                    <a:close/>
                  </a:path>
                </a:pathLst>
              </a:custGeom>
              <a:solidFill>
                <a:srgbClr val="B689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91" name="Freeform 328">
                <a:extLst>
                  <a:ext uri="{FF2B5EF4-FFF2-40B4-BE49-F238E27FC236}">
                    <a16:creationId xmlns:a16="http://schemas.microsoft.com/office/drawing/2014/main" xmlns="" id="{D8A590DD-1CD5-4ADA-B0BD-AE8111F3008A}"/>
                  </a:ext>
                </a:extLst>
              </p:cNvPr>
              <p:cNvSpPr>
                <a:spLocks/>
              </p:cNvSpPr>
              <p:nvPr/>
            </p:nvSpPr>
            <p:spPr bwMode="auto">
              <a:xfrm>
                <a:off x="5305724" y="2997314"/>
                <a:ext cx="58820" cy="53473"/>
              </a:xfrm>
              <a:custGeom>
                <a:avLst/>
                <a:gdLst>
                  <a:gd name="T0" fmla="*/ 0 w 11"/>
                  <a:gd name="T1" fmla="*/ 10 h 10"/>
                  <a:gd name="T2" fmla="*/ 11 w 11"/>
                  <a:gd name="T3" fmla="*/ 6 h 10"/>
                  <a:gd name="T4" fmla="*/ 0 w 11"/>
                  <a:gd name="T5" fmla="*/ 0 h 10"/>
                  <a:gd name="T6" fmla="*/ 0 w 11"/>
                  <a:gd name="T7" fmla="*/ 0 h 10"/>
                  <a:gd name="T8" fmla="*/ 0 w 11"/>
                  <a:gd name="T9" fmla="*/ 6 h 10"/>
                  <a:gd name="T10" fmla="*/ 0 w 11"/>
                  <a:gd name="T11" fmla="*/ 6 h 10"/>
                  <a:gd name="T12" fmla="*/ 0 w 11"/>
                  <a:gd name="T13" fmla="*/ 10 h 10"/>
                  <a:gd name="T14" fmla="*/ 0 w 11"/>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0" y="10"/>
                    </a:moveTo>
                    <a:lnTo>
                      <a:pt x="11" y="6"/>
                    </a:lnTo>
                    <a:lnTo>
                      <a:pt x="0" y="0"/>
                    </a:lnTo>
                    <a:lnTo>
                      <a:pt x="0" y="0"/>
                    </a:lnTo>
                    <a:lnTo>
                      <a:pt x="0" y="6"/>
                    </a:lnTo>
                    <a:lnTo>
                      <a:pt x="0" y="6"/>
                    </a:lnTo>
                    <a:lnTo>
                      <a:pt x="0" y="10"/>
                    </a:lnTo>
                    <a:lnTo>
                      <a:pt x="0" y="10"/>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sp>
        <p:nvSpPr>
          <p:cNvPr id="43" name="文字方塊 42"/>
          <p:cNvSpPr txBox="1"/>
          <p:nvPr/>
        </p:nvSpPr>
        <p:spPr>
          <a:xfrm>
            <a:off x="11330868" y="6102892"/>
            <a:ext cx="861132" cy="584775"/>
          </a:xfrm>
          <a:prstGeom prst="rect">
            <a:avLst/>
          </a:prstGeom>
          <a:noFill/>
        </p:spPr>
        <p:txBody>
          <a:bodyPr wrap="square" rtlCol="0">
            <a:spAutoFit/>
          </a:bodyPr>
          <a:lstStyle/>
          <a:p>
            <a:r>
              <a:rPr kumimoji="1" lang="en-US" altLang="zh-TW" sz="3200" dirty="0">
                <a:solidFill>
                  <a:srgbClr val="FFC000"/>
                </a:solidFill>
                <a:latin typeface="Yuanti TC" charset="-120"/>
                <a:ea typeface="Yuanti TC" charset="-120"/>
                <a:cs typeface="Yuanti TC" charset="-120"/>
              </a:rPr>
              <a:t>4</a:t>
            </a:r>
            <a:endParaRPr kumimoji="1" lang="zh-TW" altLang="en-US" sz="2400" dirty="0">
              <a:solidFill>
                <a:srgbClr val="FFC000"/>
              </a:solidFill>
              <a:latin typeface="Yuanti TC" charset="-120"/>
              <a:ea typeface="Yuanti TC" charset="-120"/>
              <a:cs typeface="Yuanti TC" charset="-120"/>
            </a:endParaRPr>
          </a:p>
        </p:txBody>
      </p:sp>
    </p:spTree>
    <p:extLst>
      <p:ext uri="{BB962C8B-B14F-4D97-AF65-F5344CB8AC3E}">
        <p14:creationId xmlns:p14="http://schemas.microsoft.com/office/powerpoint/2010/main" val="244569775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自定义 56">
      <a:dk1>
        <a:srgbClr val="000000"/>
      </a:dk1>
      <a:lt1>
        <a:srgbClr val="FFFFFF"/>
      </a:lt1>
      <a:dk2>
        <a:srgbClr val="000000"/>
      </a:dk2>
      <a:lt2>
        <a:srgbClr val="FFFDFD"/>
      </a:lt2>
      <a:accent1>
        <a:srgbClr val="00A78B"/>
      </a:accent1>
      <a:accent2>
        <a:srgbClr val="91D140"/>
      </a:accent2>
      <a:accent3>
        <a:srgbClr val="FFA300"/>
      </a:accent3>
      <a:accent4>
        <a:srgbClr val="515151"/>
      </a:accent4>
      <a:accent5>
        <a:srgbClr val="919191"/>
      </a:accent5>
      <a:accent6>
        <a:srgbClr val="CACACA"/>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764</TotalTime>
  <Words>2749</Words>
  <Application>Microsoft Macintosh PowerPoint</Application>
  <PresentationFormat>寬螢幕</PresentationFormat>
  <Paragraphs>493</Paragraphs>
  <Slides>36</Slides>
  <Notes>7</Notes>
  <HiddenSlides>0</HiddenSlides>
  <MMClips>0</MMClips>
  <ScaleCrop>false</ScaleCrop>
  <HeadingPairs>
    <vt:vector size="6" baseType="variant">
      <vt:variant>
        <vt:lpstr>使用字型</vt:lpstr>
      </vt:variant>
      <vt:variant>
        <vt:i4>17</vt:i4>
      </vt:variant>
      <vt:variant>
        <vt:lpstr>佈景主題</vt:lpstr>
      </vt:variant>
      <vt:variant>
        <vt:i4>1</vt:i4>
      </vt:variant>
      <vt:variant>
        <vt:lpstr>投影片標題</vt:lpstr>
      </vt:variant>
      <vt:variant>
        <vt:i4>36</vt:i4>
      </vt:variant>
    </vt:vector>
  </HeadingPairs>
  <TitlesOfParts>
    <vt:vector size="54" baseType="lpstr">
      <vt:lpstr>Calibri</vt:lpstr>
      <vt:lpstr>Century Gothic</vt:lpstr>
      <vt:lpstr>Impact</vt:lpstr>
      <vt:lpstr>Microsoft YaHei</vt:lpstr>
      <vt:lpstr>Nexa Bold</vt:lpstr>
      <vt:lpstr>Roboto Medium</vt:lpstr>
      <vt:lpstr>Segoe UI Light</vt:lpstr>
      <vt:lpstr>SimSun</vt:lpstr>
      <vt:lpstr>Times New Roman</vt:lpstr>
      <vt:lpstr>Wingdings</vt:lpstr>
      <vt:lpstr>Yuanti TC</vt:lpstr>
      <vt:lpstr>宋体</vt:lpstr>
      <vt:lpstr>微軟正黑體</vt:lpstr>
      <vt:lpstr>微软雅黑</vt:lpstr>
      <vt:lpstr>新細明體</vt:lpstr>
      <vt:lpstr>標楷體</vt:lpstr>
      <vt:lpstr>Arial</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Base/>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Microsoft Office 使用者</cp:lastModifiedBy>
  <cp:revision>128</cp:revision>
  <dcterms:created xsi:type="dcterms:W3CDTF">2015-08-18T02:51:41Z</dcterms:created>
  <dcterms:modified xsi:type="dcterms:W3CDTF">2018-06-21T17:21:37Z</dcterms:modified>
  <cp:category/>
</cp:coreProperties>
</file>