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1"/>
  </p:notes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1" autoAdjust="0"/>
    <p:restoredTop sz="94624"/>
  </p:normalViewPr>
  <p:slideViewPr>
    <p:cSldViewPr snapToGrid="0" snapToObjects="1">
      <p:cViewPr varScale="1">
        <p:scale>
          <a:sx n="74" d="100"/>
          <a:sy n="74" d="100"/>
        </p:scale>
        <p:origin x="96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8BC2B-119C-2E41-A33B-1C638F49AC8D}" type="datetimeFigureOut">
              <a:rPr kumimoji="1" lang="zh-TW" altLang="en-US" smtClean="0"/>
              <a:t>2018/3/23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0C38-99F9-B444-9D71-F6EEF4B853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95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F0C38-99F9-B444-9D71-F6EEF4B8539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73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6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979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8299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921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3917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296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81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2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34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444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15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9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3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1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4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ctrTitle"/>
          </p:nvPr>
        </p:nvSpPr>
        <p:spPr>
          <a:xfrm>
            <a:off x="-2130869" y="2296379"/>
            <a:ext cx="9957346" cy="1646302"/>
          </a:xfrm>
        </p:spPr>
        <p:txBody>
          <a:bodyPr/>
          <a:lstStyle/>
          <a:p>
            <a:r>
              <a:rPr kumimoji="1"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好行事曆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2067506" y="4228847"/>
            <a:ext cx="7766936" cy="1096899"/>
          </a:xfrm>
        </p:spPr>
        <p:txBody>
          <a:bodyPr>
            <a:normAutofit/>
          </a:bodyPr>
          <a:lstStyle/>
          <a:p>
            <a:r>
              <a:rPr kumimoji="1" lang="en-US" altLang="zh-TW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kumimoji="1"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你最喜歡的行事曆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49D0A34C-84DD-4ECE-B9CE-4A52F5F9D72C}"/>
              </a:ext>
            </a:extLst>
          </p:cNvPr>
          <p:cNvSpPr txBox="1"/>
          <p:nvPr/>
        </p:nvSpPr>
        <p:spPr>
          <a:xfrm>
            <a:off x="11179277" y="6381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第三組</a:t>
            </a:r>
          </a:p>
        </p:txBody>
      </p:sp>
    </p:spTree>
    <p:extLst>
      <p:ext uri="{BB962C8B-B14F-4D97-AF65-F5344CB8AC3E}">
        <p14:creationId xmlns:p14="http://schemas.microsoft.com/office/powerpoint/2010/main" val="16837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2C02CF5-CE91-4AA3-A3AA-D78082A8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429660" cy="629265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+mn-ea"/>
                <a:ea typeface="+mn-ea"/>
              </a:rPr>
              <a:t>成員組成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8AA2D7A-E83E-4D0A-BFD4-459BDF31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821"/>
            <a:ext cx="8596668" cy="3880773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專案經理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ACS105103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鄭紹雄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 ACS101186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曾嘉豪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 algn="just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	ACS105112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楊軒宇</a:t>
            </a:r>
          </a:p>
          <a:p>
            <a:pPr marL="914400" lvl="2" indent="0" algn="just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ACS103185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林晉廷</a:t>
            </a:r>
          </a:p>
          <a:p>
            <a:pPr marL="914400" lvl="2" indent="0" algn="just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ACS105149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賴俊霖</a:t>
            </a:r>
          </a:p>
          <a:p>
            <a:pPr marL="914400" lvl="2" indent="0" algn="just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ACS103184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鄭穎謙</a:t>
            </a:r>
          </a:p>
          <a:p>
            <a:pPr marL="914400" lvl="2" indent="0" algn="just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ATA104133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許新源</a:t>
            </a:r>
          </a:p>
          <a:p>
            <a:pPr marL="914400" lvl="2" indent="0" algn="just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AMA103134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張鈞棠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48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53179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+mn-ea"/>
                <a:ea typeface="+mn-ea"/>
              </a:rPr>
              <a:t>客戶基本需求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4898"/>
            <a:ext cx="11027714" cy="3809687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  <a:cs typeface="PingFang TC" charset="-120"/>
              </a:rPr>
              <a:t>分月顯示一到十二月並顯示日期星期</a:t>
            </a:r>
            <a:endParaRPr kumimoji="1" lang="en-US" altLang="zh-TW" sz="2800" dirty="0">
              <a:latin typeface="標楷體" pitchFamily="65" charset="-120"/>
              <a:ea typeface="標楷體" pitchFamily="65" charset="-120"/>
              <a:cs typeface="PingFang TC" charset="-120"/>
            </a:endParaRPr>
          </a:p>
          <a:p>
            <a:pPr>
              <a:buFont typeface="Arial" pitchFamily="34" charset="0"/>
              <a:buChar char="•"/>
            </a:pPr>
            <a:endParaRPr kumimoji="1" lang="en-US" altLang="zh-TW" sz="2800" dirty="0">
              <a:latin typeface="標楷體" pitchFamily="65" charset="-120"/>
              <a:ea typeface="標楷體" pitchFamily="65" charset="-120"/>
              <a:cs typeface="PingFang TC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PingFang TC" charset="-120"/>
              </a:rPr>
              <a:t>顯示目前是幾月以及那月的天數 </a:t>
            </a:r>
            <a:endParaRPr lang="en-US" altLang="zh-TW" sz="2800" dirty="0">
              <a:latin typeface="標楷體" pitchFamily="65" charset="-120"/>
              <a:ea typeface="標楷體" pitchFamily="65" charset="-120"/>
              <a:cs typeface="PingFang TC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800" dirty="0">
              <a:latin typeface="標楷體" pitchFamily="65" charset="-120"/>
              <a:ea typeface="標楷體" pitchFamily="65" charset="-120"/>
              <a:cs typeface="PingFang TC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PingFang TC" charset="-120"/>
              </a:rPr>
              <a:t>可以按按鈕顯示下個月或是上個月，也可以讓使用者輸入要的月份</a:t>
            </a:r>
            <a:endParaRPr lang="en-US" altLang="zh-TW" sz="2800" dirty="0">
              <a:latin typeface="標楷體" pitchFamily="65" charset="-120"/>
              <a:ea typeface="標楷體" pitchFamily="65" charset="-120"/>
              <a:cs typeface="PingFang TC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800" dirty="0">
              <a:latin typeface="標楷體" pitchFamily="65" charset="-120"/>
              <a:ea typeface="標楷體" pitchFamily="65" charset="-120"/>
              <a:cs typeface="PingFang TC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PingFang TC" charset="-120"/>
              </a:rPr>
              <a:t>使用者可以輸入要的日期並輸入事項 </a:t>
            </a:r>
            <a:endParaRPr lang="en-US" altLang="zh-TW" sz="2800" dirty="0">
              <a:latin typeface="標楷體" pitchFamily="65" charset="-120"/>
              <a:ea typeface="標楷體" pitchFamily="65" charset="-120"/>
              <a:cs typeface="PingFang TC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800" dirty="0">
              <a:latin typeface="標楷體" pitchFamily="65" charset="-120"/>
              <a:ea typeface="標楷體" pitchFamily="65" charset="-120"/>
              <a:cs typeface="PingFang TC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PingFang TC" charset="-120"/>
              </a:rPr>
              <a:t>可以觀看某天的行程 </a:t>
            </a:r>
          </a:p>
          <a:p>
            <a:pPr>
              <a:buFont typeface="Arial" pitchFamily="34" charset="0"/>
              <a:buChar char="•"/>
            </a:pP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08" y="5374585"/>
            <a:ext cx="1130004" cy="11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28" y="20900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tx1"/>
                </a:solidFill>
                <a:latin typeface="+mn-ea"/>
                <a:ea typeface="+mn-ea"/>
              </a:rPr>
              <a:t>USE CASE</a:t>
            </a:r>
            <a:endParaRPr lang="zh-TW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17" y="1069703"/>
            <a:ext cx="6382988" cy="5442778"/>
          </a:xfrm>
        </p:spPr>
      </p:pic>
    </p:spTree>
    <p:extLst>
      <p:ext uri="{BB962C8B-B14F-4D97-AF65-F5344CB8AC3E}">
        <p14:creationId xmlns:p14="http://schemas.microsoft.com/office/powerpoint/2010/main" val="404875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+mn-ea"/>
                <a:ea typeface="+mn-ea"/>
              </a:rPr>
              <a:t>使用者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59726" y="1779712"/>
            <a:ext cx="4480785" cy="477054"/>
          </a:xfrm>
          <a:prstGeom prst="rect">
            <a:avLst/>
          </a:prstGeom>
          <a:noFill/>
        </p:spPr>
        <p:txBody>
          <a:bodyPr wrap="square" t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顯示指定條件的所有行程</a:t>
            </a:r>
            <a:endParaRPr kumimoji="1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9727" y="2249715"/>
            <a:ext cx="3523786" cy="477054"/>
          </a:xfrm>
          <a:prstGeom prst="rect">
            <a:avLst/>
          </a:prstGeom>
          <a:noFill/>
        </p:spPr>
        <p:txBody>
          <a:bodyPr wrap="square" t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建立</a:t>
            </a:r>
            <a:r>
              <a:rPr kumimoji="1" lang="en-US" altLang="zh-TW" sz="2800" dirty="0">
                <a:latin typeface="標楷體" pitchFamily="65" charset="-120"/>
                <a:ea typeface="標楷體" pitchFamily="65" charset="-120"/>
              </a:rPr>
              <a:t>/</a:t>
            </a: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刪除行程</a:t>
            </a:r>
            <a:endParaRPr kumimoji="1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59727" y="2733762"/>
            <a:ext cx="3523786" cy="477054"/>
          </a:xfrm>
          <a:prstGeom prst="rect">
            <a:avLst/>
          </a:prstGeom>
          <a:noFill/>
        </p:spPr>
        <p:txBody>
          <a:bodyPr wrap="square" t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查看特定日期行程</a:t>
            </a:r>
            <a:endParaRPr kumimoji="1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58702" y="3210816"/>
            <a:ext cx="3523786" cy="477054"/>
          </a:xfrm>
          <a:prstGeom prst="rect">
            <a:avLst/>
          </a:prstGeom>
          <a:noFill/>
        </p:spPr>
        <p:txBody>
          <a:bodyPr wrap="square" t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申請</a:t>
            </a:r>
            <a:r>
              <a:rPr kumimoji="1" lang="en-US" altLang="zh-TW" sz="2800" dirty="0">
                <a:latin typeface="標楷體" pitchFamily="65" charset="-120"/>
                <a:ea typeface="標楷體" pitchFamily="65" charset="-120"/>
              </a:rPr>
              <a:t>/</a:t>
            </a: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更改帳號密碼</a:t>
            </a:r>
            <a:endParaRPr kumimoji="1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59727" y="3767261"/>
            <a:ext cx="3523786" cy="477054"/>
          </a:xfrm>
          <a:prstGeom prst="rect">
            <a:avLst/>
          </a:prstGeom>
          <a:noFill/>
        </p:spPr>
        <p:txBody>
          <a:bodyPr wrap="square" t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上下月選擇按鈕</a:t>
            </a:r>
            <a:endParaRPr kumimoji="1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58702" y="4332154"/>
            <a:ext cx="3523786" cy="477054"/>
          </a:xfrm>
          <a:prstGeom prst="rect">
            <a:avLst/>
          </a:prstGeom>
          <a:noFill/>
        </p:spPr>
        <p:txBody>
          <a:bodyPr wrap="square" t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查看任意年月日曆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555791" y="2294498"/>
            <a:ext cx="4248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條件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如分類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、完成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度、工作編號、工作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名稱或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內容等等進行搜尋來顯示和該條件相關的行程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40511" y="2344626"/>
            <a:ext cx="42486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申請帳號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每個使用者需要申請帳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號後才能登入系統。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更改密碼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提供使用者更換密碼，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定期更換密碼確保個人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帳號安全性。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529435" y="2332102"/>
            <a:ext cx="5769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讓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使用者選擇要顯示的行程主要分為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(1)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全部日期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(2)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特定日期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(3)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今天日期的行程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36045" y="2462402"/>
            <a:ext cx="42486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建立行程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利用條件式一層一層的方式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新增行程利用開始、結束時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間和工作的名稱、內容、狀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態、分類、完成度、編號等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來分類行程以便使用者後來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搜尋的方便性。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刪除行程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利用行程編號來刪除愈刪除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的行程，可以確保使用者不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會刪除錯行程。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640511" y="2372124"/>
            <a:ext cx="4248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目前顯示的日曆可以使用上下按鈕查看前後月的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日曆，也有回到現在日期的選項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640511" y="2379819"/>
            <a:ext cx="4248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使用者輸入年月後顯示使用者顯示之查詢年月日曆。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08" y="5374585"/>
            <a:ext cx="1130004" cy="11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3.33333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33333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3.75E-6 0.300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5 L -3.33333E-6 -0.0469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6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5 L -3.33333E-6 -0.0960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1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4699 L -3.33333E-6 0.3055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1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5 L -3.33333E-6 -0.14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9606 L -3.33333E-6 0.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9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4607 L -3.33333E-6 0.2953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5 L -3.33333E-6 -0.2203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51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144 L -3.33333E-6 0.2960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7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5 L -3.33333E-6 -0.2576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39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8" grpId="2"/>
      <p:bldP spid="9" grpId="0"/>
      <p:bldP spid="9" grpId="1"/>
      <p:bldP spid="9" grpId="2"/>
      <p:bldP spid="12" grpId="0"/>
      <p:bldP spid="12" grpId="1"/>
      <p:bldP spid="12" grpId="2"/>
      <p:bldP spid="13" grpId="0"/>
      <p:bldP spid="13" grpId="1"/>
      <p:bldP spid="13" grpId="2"/>
      <p:bldP spid="15" grpId="0"/>
      <p:bldP spid="15" grpId="1"/>
      <p:bldP spid="16" grpId="0"/>
      <p:bldP spid="16" grpId="1"/>
      <p:bldP spid="17" grpId="0"/>
      <p:bldP spid="17" grpId="1"/>
      <p:bldP spid="20" grpId="0"/>
      <p:bldP spid="20" grpId="1"/>
      <p:bldP spid="23" grpId="0"/>
      <p:bldP spid="23" grpId="1"/>
      <p:bldP spid="24" grpId="0"/>
      <p:bldP spid="24" grpId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+mn-ea"/>
                <a:ea typeface="+mn-ea"/>
              </a:rPr>
              <a:t>管理者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00615" y="1929161"/>
            <a:ext cx="333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查看使用者的資料</a:t>
            </a:r>
            <a:endParaRPr kumimoji="1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00614" y="2298493"/>
            <a:ext cx="3237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新增</a:t>
            </a:r>
            <a:r>
              <a:rPr kumimoji="1" lang="en-US" altLang="zh-TW" sz="2800" dirty="0">
                <a:latin typeface="標楷體" pitchFamily="65" charset="-120"/>
                <a:ea typeface="標楷體" pitchFamily="65" charset="-120"/>
              </a:rPr>
              <a:t>/</a:t>
            </a: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刪除人員</a:t>
            </a:r>
            <a:endParaRPr kumimoji="1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0615" y="2452381"/>
            <a:ext cx="10182493" cy="281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08" y="5374585"/>
            <a:ext cx="1130004" cy="113138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69786" y="2667825"/>
            <a:ext cx="341343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管理者可以在查看所有使用者的個人資料、行程資料和帳號資料，或是給予使用者行程以便利管理所有使用者的行程。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1" y="3362895"/>
            <a:ext cx="1340001" cy="134000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70" y="3160923"/>
            <a:ext cx="1399068" cy="1399068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7369786" y="2672127"/>
            <a:ext cx="34134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管理者可以在此功能新增或刪除使用者帳號。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03" y="3160923"/>
            <a:ext cx="1312985" cy="131298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54" y="3129490"/>
            <a:ext cx="1397283" cy="13972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55" y="3087626"/>
            <a:ext cx="1397283" cy="13972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3815046"/>
            <a:ext cx="1253320" cy="6277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09" y="3200366"/>
            <a:ext cx="1253320" cy="62776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2555208"/>
            <a:ext cx="1317577" cy="65995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22" y="4456817"/>
            <a:ext cx="1281095" cy="6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1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713E-6 2.96296E-6 L -4.58713E-6 0.49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6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C -0.00625 0.0081 0.13255 0.02917 0.12929 0.03935 C 0.12591 0.05047 0.13659 -0.03032 0.13502 -0.01713 C 0.13385 -0.00393 0.172 -0.02615 0.17357 -0.01365 C 0.17487 -0.00254 0.14831 -0.10231 0.15429 -0.09213 C 0.15872 -0.08194 0.13932 -0.00115 0.14752 0.0051 C 0.1556 0.01135 0.1164 0.00486 0.12552 0.00695 C 0.13515 0.00903 0.14948 0.03287 0.1582 0.03079 C 0.16771 0.02871 0.14817 0.01158 0.15534 0.00348 C 0.1625 -0.0037 0.1414 0.04908 0.14466 0.03773 C 0.14844 0.02778 0.13607 0.06088 0.13607 0.04954 C 0.13672 0.03843 0.14414 0.05394 0.13984 0.04283 C 0.13607 0.03264 0.18958 0.00903 0.18034 0.0051 C 0.1707 0.00209 0.18073 -0.0037 0.17448 0.00348 C 0.16888 0.01088 0.16875 0.00232 0.16784 0.01551 C 0.16784 0.02894 0.16028 -0.00347 0.16393 0.00695 C 0.172 0.01736 0.13854 -0.01481 0.1237 0.00672 C 0.12291 0.00926 0.15351 0.01829 0.15911 0.02223 C 0.16471 0.02616 0.15846 0.03704 0.15716 0.03079 C 0.17135 0.04491 0.14271 -0.01597 0.15143 -0.01527 C 0.16015 -0.01527 0.1237 -0.09004 0.13216 -0.09398 C 0.14179 -0.0993 0.14518 0.03565 0.15052 0.02732 C 0.15547 0.06227 0.15989 0.04746 0.16484 0.03079 C 0.16979 0.01412 0.1763 -0.075 0.18034 -0.07338 C 0.18437 -0.07176 0.1901 0.02153 0.18893 0.04121 C 0.19166 0.02477 0.17304 0.05695 0.17304 0.04468 C 0.17304 0.03241 0.17304 0.02014 0.17304 0.0081 " pathEditMode="relative" rAng="0" ptsTypes="ffffffffffffffffaaffffaafff">
                                      <p:cBhvr>
                                        <p:cTn id="24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3.54167E-6 0.5537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68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49977 L 1.04167E-6 -0.0539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75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25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75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25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25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75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25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75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250"/>
                            </p:stCondLst>
                            <p:childTnLst>
                              <p:par>
                                <p:cTn id="1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10" grpId="0" animBg="1"/>
      <p:bldP spid="10" grpId="1" animBg="1"/>
      <p:bldP spid="10" grpId="2" animBg="1"/>
      <p:bldP spid="12" grpId="0" animBg="1"/>
      <p:bldP spid="12" grpId="1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特殊功能</a:t>
            </a:r>
            <a:endParaRPr lang="zh-TW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08" y="5374585"/>
            <a:ext cx="1130004" cy="11313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D5CFC99E-1398-4371-B31F-789EFF9AB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090" y="649747"/>
            <a:ext cx="3201923" cy="49977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32949E66-78E4-4263-BD65-A993B9B6A2CD}"/>
              </a:ext>
            </a:extLst>
          </p:cNvPr>
          <p:cNvSpPr txBox="1"/>
          <p:nvPr/>
        </p:nvSpPr>
        <p:spPr>
          <a:xfrm>
            <a:off x="6062595" y="1171628"/>
            <a:ext cx="553998" cy="1877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預定介面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66800" y="1980741"/>
            <a:ext cx="22302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彩色介面</a:t>
            </a:r>
            <a:endParaRPr kumimoji="1"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66800" y="2627072"/>
            <a:ext cx="20109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音樂場景</a:t>
            </a:r>
          </a:p>
          <a:p>
            <a:endParaRPr lang="zh-TW" altLang="en-US" dirty="0"/>
          </a:p>
        </p:txBody>
      </p:sp>
      <p:cxnSp>
        <p:nvCxnSpPr>
          <p:cNvPr id="10" name="直線接點 9"/>
          <p:cNvCxnSpPr>
            <a:cxnSpLocks/>
          </p:cNvCxnSpPr>
          <p:nvPr/>
        </p:nvCxnSpPr>
        <p:spPr>
          <a:xfrm flipH="1" flipV="1">
            <a:off x="5107664" y="981676"/>
            <a:ext cx="1702477" cy="220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420994" y="422636"/>
            <a:ext cx="168666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一開始讓使用者選擇是要申請帳號還是註冊帳號</a:t>
            </a:r>
          </a:p>
        </p:txBody>
      </p:sp>
      <p:cxnSp>
        <p:nvCxnSpPr>
          <p:cNvPr id="14" name="直線接點 13"/>
          <p:cNvCxnSpPr>
            <a:cxnSpLocks/>
            <a:endCxn id="16" idx="3"/>
          </p:cNvCxnSpPr>
          <p:nvPr/>
        </p:nvCxnSpPr>
        <p:spPr>
          <a:xfrm flipH="1">
            <a:off x="5116700" y="2325507"/>
            <a:ext cx="1693440" cy="6474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430031" y="2157349"/>
            <a:ext cx="168666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輸入帳號密碼後就會來到主畫面，會先顯示當天的日曆。</a:t>
            </a:r>
          </a:p>
        </p:txBody>
      </p:sp>
      <p:cxnSp>
        <p:nvCxnSpPr>
          <p:cNvPr id="18" name="直線接點 17"/>
          <p:cNvCxnSpPr>
            <a:cxnSpLocks/>
            <a:endCxn id="19" idx="3"/>
          </p:cNvCxnSpPr>
          <p:nvPr/>
        </p:nvCxnSpPr>
        <p:spPr>
          <a:xfrm flipH="1">
            <a:off x="5116699" y="3334829"/>
            <a:ext cx="3115795" cy="10156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430031" y="3842660"/>
            <a:ext cx="168666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今日日期特殊顏色提醒使用者</a:t>
            </a:r>
          </a:p>
        </p:txBody>
      </p:sp>
      <p:cxnSp>
        <p:nvCxnSpPr>
          <p:cNvPr id="9" name="直線接點 8"/>
          <p:cNvCxnSpPr>
            <a:cxnSpLocks/>
            <a:endCxn id="11" idx="3"/>
          </p:cNvCxnSpPr>
          <p:nvPr/>
        </p:nvCxnSpPr>
        <p:spPr>
          <a:xfrm flipH="1">
            <a:off x="5116700" y="5024284"/>
            <a:ext cx="1567390" cy="270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430032" y="4940371"/>
            <a:ext cx="16866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latin typeface="標楷體" pitchFamily="65" charset="-120"/>
                <a:ea typeface="標楷體" pitchFamily="65" charset="-120"/>
              </a:rPr>
              <a:t>主選單所有功能按鈕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332581" y="1794644"/>
            <a:ext cx="360083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latin typeface="標楷體" pitchFamily="65" charset="-120"/>
                <a:ea typeface="標楷體" pitchFamily="65" charset="-120"/>
              </a:rPr>
              <a:t>軟體背景音樂，使用行事曆變得更沒有壓力，並且可以調整音量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066799" y="3273403"/>
            <a:ext cx="2652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驗證碼登入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4366329" y="1817675"/>
            <a:ext cx="290282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使用者、管理者登入會有驗證碼驗證是否是機器人</a:t>
            </a:r>
          </a:p>
        </p:txBody>
      </p:sp>
      <p:pic>
        <p:nvPicPr>
          <p:cNvPr id="3074" name="Picture 2" descr="「壓力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31" y="3173012"/>
            <a:ext cx="2230677" cy="14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1066800" y="3853795"/>
            <a:ext cx="2230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排序行程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66799" y="5161207"/>
            <a:ext cx="2652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TW" altLang="en-US" sz="2800" dirty="0">
                <a:latin typeface="標楷體" pitchFamily="65" charset="-120"/>
                <a:ea typeface="標楷體" pitchFamily="65" charset="-120"/>
              </a:rPr>
              <a:t>驗證碼登入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366329" y="1829068"/>
            <a:ext cx="440627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使用者可以排序他們所顯示的資料</a:t>
            </a: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可以設定由大到小或由小到大</a:t>
            </a: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資料型態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英文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_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字母先後排序</a:t>
            </a: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日期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_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先後日期排序</a:t>
            </a: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中文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_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筆畫大小排序</a:t>
            </a:r>
          </a:p>
        </p:txBody>
      </p:sp>
    </p:spTree>
    <p:extLst>
      <p:ext uri="{BB962C8B-B14F-4D97-AF65-F5344CB8AC3E}">
        <p14:creationId xmlns:p14="http://schemas.microsoft.com/office/powerpoint/2010/main" val="39334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397E-6 3.20611E-6 L 2.36397E-6 0.4378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88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3744E-6 -4.95837E-6 L 3.83744E-6 0.1877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299E-6 -2.59259E-6 L 3.86299E-6 0.45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3.75E-6 0.540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1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45116 L 0.00898 -0.0942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722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397E-6 -0.14827 L 2.36397E-6 0.5119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00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27E-7 0.43779 L -6.3827E-7 -0.22225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00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3744E-6 0.18779 L 3.83744E-6 -0.306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8" grpId="1"/>
      <p:bldP spid="8" grpId="2"/>
      <p:bldP spid="12" grpId="0" animBg="1"/>
      <p:bldP spid="12" grpId="1" animBg="1"/>
      <p:bldP spid="16" grpId="0" animBg="1"/>
      <p:bldP spid="16" grpId="1" animBg="1"/>
      <p:bldP spid="19" grpId="0" animBg="1"/>
      <p:bldP spid="19" grpId="1" animBg="1"/>
      <p:bldP spid="11" grpId="0" animBg="1"/>
      <p:bldP spid="11" grpId="1" animBg="1"/>
      <p:bldP spid="3" grpId="0" animBg="1"/>
      <p:bldP spid="3" grpId="1" animBg="1"/>
      <p:bldP spid="20" grpId="0"/>
      <p:bldP spid="20" grpId="1"/>
      <p:bldP spid="20" grpId="2"/>
      <p:bldP spid="21" grpId="0" animBg="1"/>
      <p:bldP spid="21" grpId="1" animBg="1"/>
      <p:bldP spid="22" grpId="0"/>
      <p:bldP spid="22" grpId="1"/>
      <p:bldP spid="24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+mn-ea"/>
                <a:ea typeface="+mn-ea"/>
              </a:rPr>
              <a:t>驗收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CMD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作為使用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介面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系統設計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書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程式檔案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含系統主程式、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bat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啟動檔、</a:t>
            </a:r>
            <a:r>
              <a:rPr lang="en-US" altLang="zh-TW" sz="2800" dirty="0" err="1">
                <a:latin typeface="標楷體" pitchFamily="65" charset="-120"/>
                <a:ea typeface="標楷體" pitchFamily="65" charset="-120"/>
              </a:rPr>
              <a:t>Uml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 class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圖檔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終生軟體保固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08" y="5374585"/>
            <a:ext cx="1130004" cy="11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6393" y="3089987"/>
            <a:ext cx="2019214" cy="678025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chemeClr val="tx1"/>
                </a:solidFill>
                <a:latin typeface="+mn-ea"/>
                <a:ea typeface="+mn-ea"/>
              </a:rPr>
              <a:t>Thanks!</a:t>
            </a:r>
            <a:endParaRPr lang="zh-TW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08" y="5374585"/>
            <a:ext cx="1130004" cy="11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937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1049</TotalTime>
  <Words>399</Words>
  <Application>Microsoft Office PowerPoint</Application>
  <PresentationFormat>寬螢幕</PresentationFormat>
  <Paragraphs>79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PingFang TC</vt:lpstr>
      <vt:lpstr>微軟正黑體</vt:lpstr>
      <vt:lpstr>新細明體</vt:lpstr>
      <vt:lpstr>標楷體</vt:lpstr>
      <vt:lpstr>Arial</vt:lpstr>
      <vt:lpstr>Calibri</vt:lpstr>
      <vt:lpstr>Trebuchet MS</vt:lpstr>
      <vt:lpstr>Wingdings 3</vt:lpstr>
      <vt:lpstr>佈景主題1</vt:lpstr>
      <vt:lpstr>好行事曆</vt:lpstr>
      <vt:lpstr>成員組成</vt:lpstr>
      <vt:lpstr>客戶基本需求</vt:lpstr>
      <vt:lpstr>USE CASE</vt:lpstr>
      <vt:lpstr>使用者</vt:lpstr>
      <vt:lpstr>管理者</vt:lpstr>
      <vt:lpstr>特殊功能</vt:lpstr>
      <vt:lpstr>驗收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行事曆</dc:title>
  <dc:creator>Microsoft Office 使用者</dc:creator>
  <cp:lastModifiedBy>user</cp:lastModifiedBy>
  <cp:revision>62</cp:revision>
  <dcterms:created xsi:type="dcterms:W3CDTF">2018-03-20T02:07:26Z</dcterms:created>
  <dcterms:modified xsi:type="dcterms:W3CDTF">2018-03-23T01:07:49Z</dcterms:modified>
</cp:coreProperties>
</file>