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221a72fb57e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221a72fb57e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2e754e50ca8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2e754e50ca8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Materialien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zwei Reagenzgläser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Zweu Silikonschläuche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zwei Stopfen, jeweils zwei Löcher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Ein Schlauchdreieck, noch ein Schlauch, ein Trichter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Eine Haltevorrichtung, ein Brenner, ein Kühler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Materialien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Reagenzgläser: 2 Stück, ⌀ 1 inch (24 mm), 30 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Stopfen: 2 Stück, 24 mm, Silikon, je zwei Bohrungen.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Silikonschlauch: 1 m x 6 mm.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Ein Schlauchdreiweg, noch ein Schlauch, ein Trichter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Eine Haltevorrichtung, ein Brenner, ein Kühler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Schutzbrille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