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9dabf43b97f73d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9dabf43b97f73d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9dabf43b97f73d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9dabf43b97f73d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f1efd18d8ab7b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f1efd18d8ab7b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USA &amp; China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Siliziumtechnologie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Peak Oil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a:t>“Peak Oil” ist der Zeitpunkt des größtmöglichen Wirtschaftswachstums.</a:t>
            </a:r>
            <a:endParaRPr/>
          </a:p>
          <a:p>
            <a:pPr indent="0" lvl="0" marL="0" rtl="0" algn="l">
              <a:spcBef>
                <a:spcPts val="1200"/>
              </a:spcBef>
              <a:spcAft>
                <a:spcPts val="0"/>
              </a:spcAft>
              <a:buNone/>
            </a:pPr>
            <a:r>
              <a:rPr lang="de"/>
              <a:t>In den USA ist der um 1970 (Jom-Kippur-Krieg) eingetreten,</a:t>
            </a:r>
            <a:endParaRPr/>
          </a:p>
          <a:p>
            <a:pPr indent="0" lvl="0" marL="0" rtl="0" algn="l">
              <a:spcBef>
                <a:spcPts val="1200"/>
              </a:spcBef>
              <a:spcAft>
                <a:spcPts val="0"/>
              </a:spcAft>
              <a:buNone/>
            </a:pPr>
            <a:r>
              <a:rPr lang="de"/>
              <a:t>in China wird er um 2030 eintreten.</a:t>
            </a:r>
            <a:endParaRPr/>
          </a:p>
          <a:p>
            <a:pPr indent="0" lvl="0" marL="0" rtl="0" algn="l">
              <a:spcBef>
                <a:spcPts val="1200"/>
              </a:spcBef>
              <a:spcAft>
                <a:spcPts val="0"/>
              </a:spcAft>
              <a:buNone/>
            </a:pPr>
            <a:r>
              <a:rPr lang="de"/>
              <a:t>Weltweit ist er um 2000 eingetreten.</a:t>
            </a:r>
            <a:endParaRPr/>
          </a:p>
          <a:p>
            <a:pPr indent="0" lvl="0" marL="0" rtl="0" algn="l">
              <a:spcBef>
                <a:spcPts val="1200"/>
              </a:spcBef>
              <a:spcAft>
                <a:spcPts val="0"/>
              </a:spcAft>
              <a:buNone/>
            </a:pPr>
            <a:r>
              <a:rPr lang="de"/>
              <a:t>Das Öl hat magische Wirkung und entwickelt die Welt.</a:t>
            </a:r>
            <a:endParaRPr/>
          </a:p>
          <a:p>
            <a:pPr indent="0" lvl="0" marL="0" rtl="0" algn="l">
              <a:spcBef>
                <a:spcPts val="1200"/>
              </a:spcBef>
              <a:spcAft>
                <a:spcPts val="1200"/>
              </a:spcAft>
              <a:buNone/>
            </a:pPr>
            <a:r>
              <a:rPr lang="de"/>
              <a:t>Die “Peak Oil” um 2000 ist der Mittelpunkt der größtmöglichen Entwicklung der Menschheit. Es geht um Sinn und Silizium. In der einen Richtung geht es um Computerchips (USA), in der anderen um Solarzellen (China).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Das Christentum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a:t>Das Christentum ist eine Struktur, um von der Mitte der Welt (Totes Meer) zu Gott zu gelangen. Die Menschheit durchwandert eine Geschichte, vom Mittelpunkt zu Gott (nach oben), durch das Herz. Dort heißt es “am Ende der Zeit wird Gott kommen, die Toten stehen auf und werden geschieden, in Himmel und Hölle”.</a:t>
            </a:r>
            <a:endParaRPr/>
          </a:p>
          <a:p>
            <a:pPr indent="0" lvl="0" marL="0" rtl="0" algn="l">
              <a:spcBef>
                <a:spcPts val="1200"/>
              </a:spcBef>
              <a:spcAft>
                <a:spcPts val="1200"/>
              </a:spcAft>
              <a:buNone/>
            </a:pPr>
            <a:r>
              <a:rPr lang="de"/>
              <a:t>Die wirtschaftliche Entwicklung seit dem zweiten Weltkrieg hat es den Menschen möglich gemacht, ihre vorherigen Lebensumstände abzuwerfen und eine neue, ihre eigene Existenz aufzubauen. Jeder konnte das machen, was er will. Dadurch findet jeder seinen Ort, an den er gehört. Wenn das Öl endet, verstummt die Musik und jeder ist gebunden an seinen Ort. Dadurch sind die Menschen geschieden, jeder an seinen Ort gekommen. Gott ist die Entwicklung in der Siliziumtechnologie, d.h. Computerchips und Solarzellen</a:t>
            </a:r>
            <a:r>
              <a:rPr lang="de"/>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Zeta - zwei Aspekte Gottes</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Ze - links</a:t>
            </a:r>
            <a:endParaRPr/>
          </a:p>
          <a:p>
            <a:pPr indent="0" lvl="0" marL="0" rtl="0" algn="l">
              <a:spcBef>
                <a:spcPts val="1200"/>
              </a:spcBef>
              <a:spcAft>
                <a:spcPts val="0"/>
              </a:spcAft>
              <a:buNone/>
            </a:pPr>
            <a:r>
              <a:rPr lang="de"/>
              <a:t>Denken in Gleichgewichten</a:t>
            </a:r>
            <a:endParaRPr/>
          </a:p>
          <a:p>
            <a:pPr indent="0" lvl="0" marL="0" rtl="0" algn="l">
              <a:spcBef>
                <a:spcPts val="1200"/>
              </a:spcBef>
              <a:spcAft>
                <a:spcPts val="0"/>
              </a:spcAft>
              <a:buNone/>
            </a:pPr>
            <a:r>
              <a:rPr lang="de"/>
              <a:t>Stillstand in der Struktur, Fluss in der Materie</a:t>
            </a:r>
            <a:endParaRPr/>
          </a:p>
          <a:p>
            <a:pPr indent="0" lvl="0" marL="0" rtl="0" algn="l">
              <a:spcBef>
                <a:spcPts val="1200"/>
              </a:spcBef>
              <a:spcAft>
                <a:spcPts val="0"/>
              </a:spcAft>
              <a:buNone/>
            </a:pPr>
            <a:r>
              <a:rPr lang="de"/>
              <a:t>→ Fließgleichgewicht</a:t>
            </a:r>
            <a:endParaRPr/>
          </a:p>
          <a:p>
            <a:pPr indent="0" lvl="0" marL="0" rtl="0" algn="l">
              <a:spcBef>
                <a:spcPts val="1200"/>
              </a:spcBef>
              <a:spcAft>
                <a:spcPts val="0"/>
              </a:spcAft>
              <a:buNone/>
            </a:pPr>
            <a:r>
              <a:rPr lang="de"/>
              <a:t>“Energiefluss” → Solarzellen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        Bild:   ☯ (seitwärts gedrehtes “Z”)</a:t>
            </a:r>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ta - rechts</a:t>
            </a:r>
            <a:endParaRPr/>
          </a:p>
          <a:p>
            <a:pPr indent="0" lvl="0" marL="0" rtl="0" algn="l">
              <a:spcBef>
                <a:spcPts val="1200"/>
              </a:spcBef>
              <a:spcAft>
                <a:spcPts val="0"/>
              </a:spcAft>
              <a:buNone/>
            </a:pPr>
            <a:r>
              <a:rPr lang="de"/>
              <a:t>Fortschritt</a:t>
            </a:r>
            <a:endParaRPr/>
          </a:p>
          <a:p>
            <a:pPr indent="0" lvl="0" marL="0" rtl="0" algn="l">
              <a:spcBef>
                <a:spcPts val="1200"/>
              </a:spcBef>
              <a:spcAft>
                <a:spcPts val="0"/>
              </a:spcAft>
              <a:buNone/>
            </a:pPr>
            <a:r>
              <a:rPr lang="de"/>
              <a:t>Entwicklung in der Struktur</a:t>
            </a:r>
            <a:endParaRPr/>
          </a:p>
          <a:p>
            <a:pPr indent="0" lvl="0" marL="0" rtl="0" algn="l">
              <a:spcBef>
                <a:spcPts val="1200"/>
              </a:spcBef>
              <a:spcAft>
                <a:spcPts val="0"/>
              </a:spcAft>
              <a:buNone/>
            </a:pPr>
            <a:r>
              <a:rPr lang="de"/>
              <a:t>→ Komplexität</a:t>
            </a:r>
            <a:endParaRPr/>
          </a:p>
          <a:p>
            <a:pPr indent="0" lvl="0" marL="0" rtl="0" algn="l">
              <a:spcBef>
                <a:spcPts val="1200"/>
              </a:spcBef>
              <a:spcAft>
                <a:spcPts val="0"/>
              </a:spcAft>
              <a:buNone/>
            </a:pPr>
            <a:r>
              <a:rPr lang="de"/>
              <a:t>Informationsverarbeitung → Prozessor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        Bild:    ✝  (“t”,  Pfeil nach oben)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