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bb33ea2b1c2ab4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bb33ea2b1c2ab4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Signalwege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 Menschen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Signalwege im Menschen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für Signalwege gibt es?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Nerven (elektrisches Signal)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sehr schnell, sehr kurzfristig (100 m/s)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Partikel im Blutstrom (Hormon)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Zeit bis Eintreten der Wirkung: ca. 1-2 min.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Intrazellulär (second Messenger)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(Bilder) rechts von oben nach unten: Nerv, Blutgefäß, Zelle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